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2.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94" r:id="rId5"/>
    <p:sldMasterId id="2147483698" r:id="rId6"/>
    <p:sldMasterId id="2147483701" r:id="rId7"/>
  </p:sldMasterIdLst>
  <p:notesMasterIdLst>
    <p:notesMasterId r:id="rId41"/>
  </p:notesMasterIdLst>
  <p:handoutMasterIdLst>
    <p:handoutMasterId r:id="rId42"/>
  </p:handoutMasterIdLst>
  <p:sldIdLst>
    <p:sldId id="2146846022" r:id="rId8"/>
    <p:sldId id="2146846075" r:id="rId9"/>
    <p:sldId id="2146846023" r:id="rId10"/>
    <p:sldId id="2146846061" r:id="rId11"/>
    <p:sldId id="2146845996" r:id="rId12"/>
    <p:sldId id="2146845997" r:id="rId13"/>
    <p:sldId id="2144328526" r:id="rId14"/>
    <p:sldId id="2146846065" r:id="rId15"/>
    <p:sldId id="2146845999" r:id="rId16"/>
    <p:sldId id="2146846000" r:id="rId17"/>
    <p:sldId id="2146846001" r:id="rId18"/>
    <p:sldId id="2146846002" r:id="rId19"/>
    <p:sldId id="2146846058" r:id="rId20"/>
    <p:sldId id="2146846004" r:id="rId21"/>
    <p:sldId id="2146846005" r:id="rId22"/>
    <p:sldId id="2146846030" r:id="rId23"/>
    <p:sldId id="2146846054" r:id="rId24"/>
    <p:sldId id="2146846009" r:id="rId25"/>
    <p:sldId id="2146846010" r:id="rId26"/>
    <p:sldId id="2146846048" r:id="rId27"/>
    <p:sldId id="2146846034" r:id="rId28"/>
    <p:sldId id="2146846035" r:id="rId29"/>
    <p:sldId id="2146846066" r:id="rId30"/>
    <p:sldId id="2146846047" r:id="rId31"/>
    <p:sldId id="2146846026" r:id="rId32"/>
    <p:sldId id="2146846016" r:id="rId33"/>
    <p:sldId id="2146846017" r:id="rId34"/>
    <p:sldId id="2146846038" r:id="rId35"/>
    <p:sldId id="2146846018" r:id="rId36"/>
    <p:sldId id="2146846076" r:id="rId37"/>
    <p:sldId id="2144328106" r:id="rId38"/>
    <p:sldId id="2144328304" r:id="rId39"/>
    <p:sldId id="2144327406" r:id="rId40"/>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ah Montner Dixon" initials="LMD" lastIdx="23" clrIdx="0">
    <p:extLst>
      <p:ext uri="{19B8F6BF-5375-455C-9EA6-DF929625EA0E}">
        <p15:presenceInfo xmlns:p15="http://schemas.microsoft.com/office/powerpoint/2012/main" userId="S::leahm@thevab.com::d5b2ae9e-9213-4442-b7df-4db8cbe51e5d" providerId="AD"/>
      </p:ext>
    </p:extLst>
  </p:cmAuthor>
  <p:cmAuthor id="2" name="Jason Wiese" initials="JW" lastIdx="25" clrIdx="1">
    <p:extLst>
      <p:ext uri="{19B8F6BF-5375-455C-9EA6-DF929625EA0E}">
        <p15:presenceInfo xmlns:p15="http://schemas.microsoft.com/office/powerpoint/2012/main" userId="S::jasonw@thevab.com::4bff8d5b-7de6-4655-b397-69b0afc81113" providerId="AD"/>
      </p:ext>
    </p:extLst>
  </p:cmAuthor>
  <p:cmAuthor id="3" name="Karolina Guillen" initials="KG" lastIdx="4" clrIdx="2">
    <p:extLst>
      <p:ext uri="{19B8F6BF-5375-455C-9EA6-DF929625EA0E}">
        <p15:presenceInfo xmlns:p15="http://schemas.microsoft.com/office/powerpoint/2012/main" userId="S::karolinaG@thevab.com::c1c08796-a0be-47c6-af52-5d31fd96ec50" providerId="AD"/>
      </p:ext>
    </p:extLst>
  </p:cmAuthor>
  <p:cmAuthor id="4" name="Marianne Vita" initials="MV" lastIdx="64" clrIdx="3">
    <p:extLst>
      <p:ext uri="{19B8F6BF-5375-455C-9EA6-DF929625EA0E}">
        <p15:presenceInfo xmlns:p15="http://schemas.microsoft.com/office/powerpoint/2012/main" userId="S::mariannev@thevab.com::35b1102d-d340-4a85-a709-12ee727aa48b" providerId="AD"/>
      </p:ext>
    </p:extLst>
  </p:cmAuthor>
  <p:cmAuthor id="5" name="Danielle Delauro" initials="DD" lastIdx="97" clrIdx="4">
    <p:extLst>
      <p:ext uri="{19B8F6BF-5375-455C-9EA6-DF929625EA0E}">
        <p15:presenceInfo xmlns:p15="http://schemas.microsoft.com/office/powerpoint/2012/main" userId="S::danielled@thevab.com::79c3a64d-209a-45df-902b-7cba6cccfd68" providerId="AD"/>
      </p:ext>
    </p:extLst>
  </p:cmAuthor>
  <p:cmAuthor id="6" name="Reed Kiely" initials="RK" lastIdx="73" clrIdx="5">
    <p:extLst>
      <p:ext uri="{19B8F6BF-5375-455C-9EA6-DF929625EA0E}">
        <p15:presenceInfo xmlns:p15="http://schemas.microsoft.com/office/powerpoint/2012/main" userId="S::reedk@thevab.com::768be38e-2fb5-40ce-925d-bd8e9d9e3c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3C8D"/>
    <a:srgbClr val="1B1464"/>
    <a:srgbClr val="4EBEA4"/>
    <a:srgbClr val="A343FF"/>
    <a:srgbClr val="00BFF2"/>
    <a:srgbClr val="FFE600"/>
    <a:srgbClr val="E9EBF5"/>
    <a:srgbClr val="E2E8F1"/>
    <a:srgbClr val="1F1A62"/>
    <a:srgbClr val="ACBD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h Montner Dixon" userId="d5b2ae9e-9213-4442-b7df-4db8cbe51e5d" providerId="ADAL" clId="{03BA7044-F29E-4B5F-A882-9008760A9C8D}"/>
    <pc:docChg chg="undo redo custSel modSld">
      <pc:chgData name="Leah Montner Dixon" userId="d5b2ae9e-9213-4442-b7df-4db8cbe51e5d" providerId="ADAL" clId="{03BA7044-F29E-4B5F-A882-9008760A9C8D}" dt="2021-06-16T13:51:55.993" v="7" actId="14100"/>
      <pc:docMkLst>
        <pc:docMk/>
      </pc:docMkLst>
      <pc:sldChg chg="delSp mod">
        <pc:chgData name="Leah Montner Dixon" userId="d5b2ae9e-9213-4442-b7df-4db8cbe51e5d" providerId="ADAL" clId="{03BA7044-F29E-4B5F-A882-9008760A9C8D}" dt="2021-06-16T13:50:22.721" v="0" actId="478"/>
        <pc:sldMkLst>
          <pc:docMk/>
          <pc:sldMk cId="2646792355" sldId="2842"/>
        </pc:sldMkLst>
        <pc:spChg chg="del">
          <ac:chgData name="Leah Montner Dixon" userId="d5b2ae9e-9213-4442-b7df-4db8cbe51e5d" providerId="ADAL" clId="{03BA7044-F29E-4B5F-A882-9008760A9C8D}" dt="2021-06-16T13:50:22.721" v="0" actId="478"/>
          <ac:spMkLst>
            <pc:docMk/>
            <pc:sldMk cId="2646792355" sldId="2842"/>
            <ac:spMk id="18" creationId="{D7F710D7-A56C-40E3-8D04-82026B4F1F6A}"/>
          </ac:spMkLst>
        </pc:spChg>
        <pc:picChg chg="del">
          <ac:chgData name="Leah Montner Dixon" userId="d5b2ae9e-9213-4442-b7df-4db8cbe51e5d" providerId="ADAL" clId="{03BA7044-F29E-4B5F-A882-9008760A9C8D}" dt="2021-06-16T13:50:22.721" v="0" actId="478"/>
          <ac:picMkLst>
            <pc:docMk/>
            <pc:sldMk cId="2646792355" sldId="2842"/>
            <ac:picMk id="13" creationId="{6A797505-C190-4224-AF2B-C5BCB3CC2EAB}"/>
          </ac:picMkLst>
        </pc:picChg>
      </pc:sldChg>
      <pc:sldChg chg="delSp modSp mod">
        <pc:chgData name="Leah Montner Dixon" userId="d5b2ae9e-9213-4442-b7df-4db8cbe51e5d" providerId="ADAL" clId="{03BA7044-F29E-4B5F-A882-9008760A9C8D}" dt="2021-06-16T13:51:55.993" v="7" actId="14100"/>
        <pc:sldMkLst>
          <pc:docMk/>
          <pc:sldMk cId="1696331822" sldId="2144327902"/>
        </pc:sldMkLst>
        <pc:spChg chg="mod">
          <ac:chgData name="Leah Montner Dixon" userId="d5b2ae9e-9213-4442-b7df-4db8cbe51e5d" providerId="ADAL" clId="{03BA7044-F29E-4B5F-A882-9008760A9C8D}" dt="2021-06-16T13:51:55.993" v="7" actId="14100"/>
          <ac:spMkLst>
            <pc:docMk/>
            <pc:sldMk cId="1696331822" sldId="2144327902"/>
            <ac:spMk id="3" creationId="{26926955-E076-456A-B756-31BCB511CA21}"/>
          </ac:spMkLst>
        </pc:spChg>
        <pc:picChg chg="del">
          <ac:chgData name="Leah Montner Dixon" userId="d5b2ae9e-9213-4442-b7df-4db8cbe51e5d" providerId="ADAL" clId="{03BA7044-F29E-4B5F-A882-9008760A9C8D}" dt="2021-06-16T13:50:45.695" v="1" actId="478"/>
          <ac:picMkLst>
            <pc:docMk/>
            <pc:sldMk cId="1696331822" sldId="2144327902"/>
            <ac:picMk id="23" creationId="{FB1DCE02-1C2D-4006-B1E0-B5F363168763}"/>
          </ac:picMkLst>
        </pc:picChg>
      </pc:sldChg>
      <pc:sldChg chg="delSp modSp mod">
        <pc:chgData name="Leah Montner Dixon" userId="d5b2ae9e-9213-4442-b7df-4db8cbe51e5d" providerId="ADAL" clId="{03BA7044-F29E-4B5F-A882-9008760A9C8D}" dt="2021-06-16T13:51:26.543" v="3" actId="20577"/>
        <pc:sldMkLst>
          <pc:docMk/>
          <pc:sldMk cId="4140259653" sldId="2144328009"/>
        </pc:sldMkLst>
        <pc:spChg chg="mod">
          <ac:chgData name="Leah Montner Dixon" userId="d5b2ae9e-9213-4442-b7df-4db8cbe51e5d" providerId="ADAL" clId="{03BA7044-F29E-4B5F-A882-9008760A9C8D}" dt="2021-06-16T13:51:26.543" v="3" actId="20577"/>
          <ac:spMkLst>
            <pc:docMk/>
            <pc:sldMk cId="4140259653" sldId="2144328009"/>
            <ac:spMk id="3" creationId="{26926955-E076-456A-B756-31BCB511CA21}"/>
          </ac:spMkLst>
        </pc:spChg>
        <pc:picChg chg="del">
          <ac:chgData name="Leah Montner Dixon" userId="d5b2ae9e-9213-4442-b7df-4db8cbe51e5d" providerId="ADAL" clId="{03BA7044-F29E-4B5F-A882-9008760A9C8D}" dt="2021-06-16T13:51:20.486" v="2" actId="478"/>
          <ac:picMkLst>
            <pc:docMk/>
            <pc:sldMk cId="4140259653" sldId="2144328009"/>
            <ac:picMk id="4" creationId="{BFAE8EF9-26A5-482C-8ED5-5A645B90DA91}"/>
          </ac:picMkLst>
        </pc:picChg>
      </pc:sldChg>
    </pc:docChg>
  </pc:docChgLst>
  <pc:docChgLst>
    <pc:chgData name="Danielle Delauro" userId="79c3a64d-209a-45df-902b-7cba6cccfd68" providerId="ADAL" clId="{CC22D598-CBCF-4D64-ACA0-2C7FAA2887CF}"/>
    <pc:docChg chg="undo custSel modSld">
      <pc:chgData name="Danielle Delauro" userId="79c3a64d-209a-45df-902b-7cba6cccfd68" providerId="ADAL" clId="{CC22D598-CBCF-4D64-ACA0-2C7FAA2887CF}" dt="2023-03-10T16:38:19.399" v="737" actId="1037"/>
      <pc:docMkLst>
        <pc:docMk/>
      </pc:docMkLst>
      <pc:sldChg chg="addSp delSp modSp mod">
        <pc:chgData name="Danielle Delauro" userId="79c3a64d-209a-45df-902b-7cba6cccfd68" providerId="ADAL" clId="{CC22D598-CBCF-4D64-ACA0-2C7FAA2887CF}" dt="2023-03-10T16:38:19.399" v="737" actId="1037"/>
        <pc:sldMkLst>
          <pc:docMk/>
          <pc:sldMk cId="3110856516" sldId="2144328304"/>
        </pc:sldMkLst>
        <pc:spChg chg="mod">
          <ac:chgData name="Danielle Delauro" userId="79c3a64d-209a-45df-902b-7cba6cccfd68" providerId="ADAL" clId="{CC22D598-CBCF-4D64-ACA0-2C7FAA2887CF}" dt="2023-03-10T16:37:42.817" v="731" actId="1076"/>
          <ac:spMkLst>
            <pc:docMk/>
            <pc:sldMk cId="3110856516" sldId="2144328304"/>
            <ac:spMk id="2" creationId="{892812D1-C2E7-6145-8C2A-95A25EFCD80C}"/>
          </ac:spMkLst>
        </pc:spChg>
        <pc:spChg chg="mod">
          <ac:chgData name="Danielle Delauro" userId="79c3a64d-209a-45df-902b-7cba6cccfd68" providerId="ADAL" clId="{CC22D598-CBCF-4D64-ACA0-2C7FAA2887CF}" dt="2023-03-10T16:36:16.458" v="666" actId="115"/>
          <ac:spMkLst>
            <pc:docMk/>
            <pc:sldMk cId="3110856516" sldId="2144328304"/>
            <ac:spMk id="5" creationId="{06ED456A-9181-5C4C-9CF2-9930FE27DE7A}"/>
          </ac:spMkLst>
        </pc:spChg>
        <pc:spChg chg="mod">
          <ac:chgData name="Danielle Delauro" userId="79c3a64d-209a-45df-902b-7cba6cccfd68" providerId="ADAL" clId="{CC22D598-CBCF-4D64-ACA0-2C7FAA2887CF}" dt="2023-03-10T16:35:51.537" v="665" actId="20577"/>
          <ac:spMkLst>
            <pc:docMk/>
            <pc:sldMk cId="3110856516" sldId="2144328304"/>
            <ac:spMk id="6" creationId="{6DB02FC4-A4CB-3491-1F10-5F2889159259}"/>
          </ac:spMkLst>
        </pc:spChg>
        <pc:spChg chg="del">
          <ac:chgData name="Danielle Delauro" userId="79c3a64d-209a-45df-902b-7cba6cccfd68" providerId="ADAL" clId="{CC22D598-CBCF-4D64-ACA0-2C7FAA2887CF}" dt="2023-03-10T16:31:41.460" v="616" actId="478"/>
          <ac:spMkLst>
            <pc:docMk/>
            <pc:sldMk cId="3110856516" sldId="2144328304"/>
            <ac:spMk id="7" creationId="{2A1A29F5-BE8C-FFD6-A968-B92801692F7D}"/>
          </ac:spMkLst>
        </pc:spChg>
        <pc:spChg chg="mod">
          <ac:chgData name="Danielle Delauro" userId="79c3a64d-209a-45df-902b-7cba6cccfd68" providerId="ADAL" clId="{CC22D598-CBCF-4D64-ACA0-2C7FAA2887CF}" dt="2023-03-10T16:36:30.752" v="683" actId="115"/>
          <ac:spMkLst>
            <pc:docMk/>
            <pc:sldMk cId="3110856516" sldId="2144328304"/>
            <ac:spMk id="10" creationId="{EBFB06AC-4ED7-838D-09D3-C4390AC4E661}"/>
          </ac:spMkLst>
        </pc:spChg>
        <pc:spChg chg="mod">
          <ac:chgData name="Danielle Delauro" userId="79c3a64d-209a-45df-902b-7cba6cccfd68" providerId="ADAL" clId="{CC22D598-CBCF-4D64-ACA0-2C7FAA2887CF}" dt="2023-03-10T16:36:49.072" v="708" actId="20577"/>
          <ac:spMkLst>
            <pc:docMk/>
            <pc:sldMk cId="3110856516" sldId="2144328304"/>
            <ac:spMk id="12" creationId="{B701BB80-FA66-95B8-7AE1-3A58BF34CD95}"/>
          </ac:spMkLst>
        </pc:spChg>
        <pc:spChg chg="mod">
          <ac:chgData name="Danielle Delauro" userId="79c3a64d-209a-45df-902b-7cba6cccfd68" providerId="ADAL" clId="{CC22D598-CBCF-4D64-ACA0-2C7FAA2887CF}" dt="2023-03-10T16:37:50.526" v="732" actId="1076"/>
          <ac:spMkLst>
            <pc:docMk/>
            <pc:sldMk cId="3110856516" sldId="2144328304"/>
            <ac:spMk id="13" creationId="{7CA38D30-4B10-C2D2-A361-4A0EB0FBF7C7}"/>
          </ac:spMkLst>
        </pc:spChg>
        <pc:spChg chg="mod">
          <ac:chgData name="Danielle Delauro" userId="79c3a64d-209a-45df-902b-7cba6cccfd68" providerId="ADAL" clId="{CC22D598-CBCF-4D64-ACA0-2C7FAA2887CF}" dt="2023-03-10T16:32:02.443" v="621" actId="1037"/>
          <ac:spMkLst>
            <pc:docMk/>
            <pc:sldMk cId="3110856516" sldId="2144328304"/>
            <ac:spMk id="17" creationId="{7B62E101-EF35-BCEC-16E6-E6D98C51B89B}"/>
          </ac:spMkLst>
        </pc:spChg>
        <pc:spChg chg="mod">
          <ac:chgData name="Danielle Delauro" userId="79c3a64d-209a-45df-902b-7cba6cccfd68" providerId="ADAL" clId="{CC22D598-CBCF-4D64-ACA0-2C7FAA2887CF}" dt="2023-03-10T16:38:19.399" v="737" actId="1037"/>
          <ac:spMkLst>
            <pc:docMk/>
            <pc:sldMk cId="3110856516" sldId="2144328304"/>
            <ac:spMk id="30" creationId="{270E214D-E292-45CE-8EFE-BEC233FDFD71}"/>
          </ac:spMkLst>
        </pc:spChg>
        <pc:spChg chg="mod">
          <ac:chgData name="Danielle Delauro" userId="79c3a64d-209a-45df-902b-7cba6cccfd68" providerId="ADAL" clId="{CC22D598-CBCF-4D64-ACA0-2C7FAA2887CF}" dt="2023-03-10T16:38:01.306" v="733" actId="255"/>
          <ac:spMkLst>
            <pc:docMk/>
            <pc:sldMk cId="3110856516" sldId="2144328304"/>
            <ac:spMk id="39" creationId="{22EB1D07-C3F3-327E-DA8E-39B9F3846CF3}"/>
          </ac:spMkLst>
        </pc:spChg>
        <pc:spChg chg="mod">
          <ac:chgData name="Danielle Delauro" userId="79c3a64d-209a-45df-902b-7cba6cccfd68" providerId="ADAL" clId="{CC22D598-CBCF-4D64-ACA0-2C7FAA2887CF}" dt="2023-03-10T16:38:07.306" v="734" actId="255"/>
          <ac:spMkLst>
            <pc:docMk/>
            <pc:sldMk cId="3110856516" sldId="2144328304"/>
            <ac:spMk id="40" creationId="{4504569E-EF25-4B16-0773-4299B332E775}"/>
          </ac:spMkLst>
        </pc:spChg>
        <pc:grpChg chg="add mod">
          <ac:chgData name="Danielle Delauro" userId="79c3a64d-209a-45df-902b-7cba6cccfd68" providerId="ADAL" clId="{CC22D598-CBCF-4D64-ACA0-2C7FAA2887CF}" dt="2023-03-10T16:37:32.774" v="729" actId="1036"/>
          <ac:grpSpMkLst>
            <pc:docMk/>
            <pc:sldMk cId="3110856516" sldId="2144328304"/>
            <ac:grpSpMk id="3" creationId="{FE96407C-6EE7-78BE-B0CA-891B70699976}"/>
          </ac:grpSpMkLst>
        </pc:grpChg>
        <pc:grpChg chg="add mod">
          <ac:chgData name="Danielle Delauro" userId="79c3a64d-209a-45df-902b-7cba6cccfd68" providerId="ADAL" clId="{CC22D598-CBCF-4D64-ACA0-2C7FAA2887CF}" dt="2023-03-10T16:37:32.774" v="729" actId="1036"/>
          <ac:grpSpMkLst>
            <pc:docMk/>
            <pc:sldMk cId="3110856516" sldId="2144328304"/>
            <ac:grpSpMk id="8" creationId="{DB19947E-B573-DA84-4978-6920501A5EA3}"/>
          </ac:grpSpMkLst>
        </pc:grpChg>
        <pc:grpChg chg="mod">
          <ac:chgData name="Danielle Delauro" userId="79c3a64d-209a-45df-902b-7cba6cccfd68" providerId="ADAL" clId="{CC22D598-CBCF-4D64-ACA0-2C7FAA2887CF}" dt="2023-03-10T16:37:32.774" v="729" actId="1036"/>
          <ac:grpSpMkLst>
            <pc:docMk/>
            <pc:sldMk cId="3110856516" sldId="2144328304"/>
            <ac:grpSpMk id="15" creationId="{490D7A88-562D-7CF3-B7B9-2E324CE687EF}"/>
          </ac:grpSpMkLst>
        </pc:grpChg>
        <pc:grpChg chg="mod">
          <ac:chgData name="Danielle Delauro" userId="79c3a64d-209a-45df-902b-7cba6cccfd68" providerId="ADAL" clId="{CC22D598-CBCF-4D64-ACA0-2C7FAA2887CF}" dt="2023-03-10T16:37:23.425" v="712" actId="14100"/>
          <ac:grpSpMkLst>
            <pc:docMk/>
            <pc:sldMk cId="3110856516" sldId="2144328304"/>
            <ac:grpSpMk id="37" creationId="{BD972369-A46E-BFF5-5CC7-330AF5DF00B0}"/>
          </ac:grpSpMkLst>
        </pc:grpChg>
      </pc:sldChg>
      <pc:sldChg chg="modSp mod">
        <pc:chgData name="Danielle Delauro" userId="79c3a64d-209a-45df-902b-7cba6cccfd68" providerId="ADAL" clId="{CC22D598-CBCF-4D64-ACA0-2C7FAA2887CF}" dt="2023-03-09T21:05:31.874" v="26" actId="6549"/>
        <pc:sldMkLst>
          <pc:docMk/>
          <pc:sldMk cId="558864302" sldId="2144328526"/>
        </pc:sldMkLst>
        <pc:spChg chg="mod">
          <ac:chgData name="Danielle Delauro" userId="79c3a64d-209a-45df-902b-7cba6cccfd68" providerId="ADAL" clId="{CC22D598-CBCF-4D64-ACA0-2C7FAA2887CF}" dt="2023-03-09T21:05:31.874" v="26" actId="6549"/>
          <ac:spMkLst>
            <pc:docMk/>
            <pc:sldMk cId="558864302" sldId="2144328526"/>
            <ac:spMk id="4" creationId="{1BF894CE-5EB9-4BB3-F6C7-477E37F6A6AA}"/>
          </ac:spMkLst>
        </pc:spChg>
      </pc:sldChg>
      <pc:sldChg chg="modSp mod">
        <pc:chgData name="Danielle Delauro" userId="79c3a64d-209a-45df-902b-7cba6cccfd68" providerId="ADAL" clId="{CC22D598-CBCF-4D64-ACA0-2C7FAA2887CF}" dt="2023-03-09T21:03:40.421" v="0" actId="6549"/>
        <pc:sldMkLst>
          <pc:docMk/>
          <pc:sldMk cId="1710108610" sldId="2146845996"/>
        </pc:sldMkLst>
        <pc:spChg chg="mod">
          <ac:chgData name="Danielle Delauro" userId="79c3a64d-209a-45df-902b-7cba6cccfd68" providerId="ADAL" clId="{CC22D598-CBCF-4D64-ACA0-2C7FAA2887CF}" dt="2023-03-09T21:03:40.421" v="0" actId="6549"/>
          <ac:spMkLst>
            <pc:docMk/>
            <pc:sldMk cId="1710108610" sldId="2146845996"/>
            <ac:spMk id="4" creationId="{1BF894CE-5EB9-4BB3-F6C7-477E37F6A6AA}"/>
          </ac:spMkLst>
        </pc:spChg>
      </pc:sldChg>
      <pc:sldChg chg="modSp mod">
        <pc:chgData name="Danielle Delauro" userId="79c3a64d-209a-45df-902b-7cba6cccfd68" providerId="ADAL" clId="{CC22D598-CBCF-4D64-ACA0-2C7FAA2887CF}" dt="2023-03-09T21:04:40.867" v="4" actId="6549"/>
        <pc:sldMkLst>
          <pc:docMk/>
          <pc:sldMk cId="1601915091" sldId="2146845997"/>
        </pc:sldMkLst>
        <pc:spChg chg="mod">
          <ac:chgData name="Danielle Delauro" userId="79c3a64d-209a-45df-902b-7cba6cccfd68" providerId="ADAL" clId="{CC22D598-CBCF-4D64-ACA0-2C7FAA2887CF}" dt="2023-03-09T21:04:40.867" v="4" actId="6549"/>
          <ac:spMkLst>
            <pc:docMk/>
            <pc:sldMk cId="1601915091" sldId="2146845997"/>
            <ac:spMk id="4" creationId="{1BF894CE-5EB9-4BB3-F6C7-477E37F6A6AA}"/>
          </ac:spMkLst>
        </pc:spChg>
      </pc:sldChg>
      <pc:sldChg chg="modSp mod">
        <pc:chgData name="Danielle Delauro" userId="79c3a64d-209a-45df-902b-7cba6cccfd68" providerId="ADAL" clId="{CC22D598-CBCF-4D64-ACA0-2C7FAA2887CF}" dt="2023-03-09T21:07:15.277" v="35" actId="20577"/>
        <pc:sldMkLst>
          <pc:docMk/>
          <pc:sldMk cId="3636010181" sldId="2146845999"/>
        </pc:sldMkLst>
        <pc:spChg chg="mod">
          <ac:chgData name="Danielle Delauro" userId="79c3a64d-209a-45df-902b-7cba6cccfd68" providerId="ADAL" clId="{CC22D598-CBCF-4D64-ACA0-2C7FAA2887CF}" dt="2023-03-09T21:07:15.277" v="35" actId="20577"/>
          <ac:spMkLst>
            <pc:docMk/>
            <pc:sldMk cId="3636010181" sldId="2146845999"/>
            <ac:spMk id="4" creationId="{1BF894CE-5EB9-4BB3-F6C7-477E37F6A6AA}"/>
          </ac:spMkLst>
        </pc:spChg>
      </pc:sldChg>
      <pc:sldChg chg="modSp mod">
        <pc:chgData name="Danielle Delauro" userId="79c3a64d-209a-45df-902b-7cba6cccfd68" providerId="ADAL" clId="{CC22D598-CBCF-4D64-ACA0-2C7FAA2887CF}" dt="2023-03-09T21:11:46.651" v="114" actId="207"/>
        <pc:sldMkLst>
          <pc:docMk/>
          <pc:sldMk cId="814499891" sldId="2146846000"/>
        </pc:sldMkLst>
        <pc:spChg chg="mod">
          <ac:chgData name="Danielle Delauro" userId="79c3a64d-209a-45df-902b-7cba6cccfd68" providerId="ADAL" clId="{CC22D598-CBCF-4D64-ACA0-2C7FAA2887CF}" dt="2023-03-09T21:11:46.651" v="114" actId="207"/>
          <ac:spMkLst>
            <pc:docMk/>
            <pc:sldMk cId="814499891" sldId="2146846000"/>
            <ac:spMk id="4" creationId="{1BF894CE-5EB9-4BB3-F6C7-477E37F6A6AA}"/>
          </ac:spMkLst>
        </pc:spChg>
      </pc:sldChg>
      <pc:sldChg chg="modSp mod">
        <pc:chgData name="Danielle Delauro" userId="79c3a64d-209a-45df-902b-7cba6cccfd68" providerId="ADAL" clId="{CC22D598-CBCF-4D64-ACA0-2C7FAA2887CF}" dt="2023-03-09T21:14:26.501" v="384" actId="207"/>
        <pc:sldMkLst>
          <pc:docMk/>
          <pc:sldMk cId="1369130941" sldId="2146846001"/>
        </pc:sldMkLst>
        <pc:spChg chg="mod">
          <ac:chgData name="Danielle Delauro" userId="79c3a64d-209a-45df-902b-7cba6cccfd68" providerId="ADAL" clId="{CC22D598-CBCF-4D64-ACA0-2C7FAA2887CF}" dt="2023-03-09T21:14:26.501" v="384" actId="207"/>
          <ac:spMkLst>
            <pc:docMk/>
            <pc:sldMk cId="1369130941" sldId="2146846001"/>
            <ac:spMk id="4" creationId="{1BF894CE-5EB9-4BB3-F6C7-477E37F6A6AA}"/>
          </ac:spMkLst>
        </pc:spChg>
      </pc:sldChg>
      <pc:sldChg chg="modSp mod">
        <pc:chgData name="Danielle Delauro" userId="79c3a64d-209a-45df-902b-7cba6cccfd68" providerId="ADAL" clId="{CC22D598-CBCF-4D64-ACA0-2C7FAA2887CF}" dt="2023-03-09T21:19:53.034" v="416" actId="6549"/>
        <pc:sldMkLst>
          <pc:docMk/>
          <pc:sldMk cId="242145768" sldId="2146846005"/>
        </pc:sldMkLst>
        <pc:spChg chg="mod">
          <ac:chgData name="Danielle Delauro" userId="79c3a64d-209a-45df-902b-7cba6cccfd68" providerId="ADAL" clId="{CC22D598-CBCF-4D64-ACA0-2C7FAA2887CF}" dt="2023-03-09T21:19:53.034" v="416" actId="6549"/>
          <ac:spMkLst>
            <pc:docMk/>
            <pc:sldMk cId="242145768" sldId="2146846005"/>
            <ac:spMk id="13" creationId="{1BAF8BF0-AF0C-C4F4-35AA-A296F65DA3D4}"/>
          </ac:spMkLst>
        </pc:spChg>
      </pc:sldChg>
      <pc:sldChg chg="modSp mod">
        <pc:chgData name="Danielle Delauro" userId="79c3a64d-209a-45df-902b-7cba6cccfd68" providerId="ADAL" clId="{CC22D598-CBCF-4D64-ACA0-2C7FAA2887CF}" dt="2023-03-09T21:25:23.837" v="609" actId="6549"/>
        <pc:sldMkLst>
          <pc:docMk/>
          <pc:sldMk cId="657297358" sldId="2146846010"/>
        </pc:sldMkLst>
        <pc:spChg chg="mod">
          <ac:chgData name="Danielle Delauro" userId="79c3a64d-209a-45df-902b-7cba6cccfd68" providerId="ADAL" clId="{CC22D598-CBCF-4D64-ACA0-2C7FAA2887CF}" dt="2023-03-09T21:25:23.837" v="609" actId="6549"/>
          <ac:spMkLst>
            <pc:docMk/>
            <pc:sldMk cId="657297358" sldId="2146846010"/>
            <ac:spMk id="20" creationId="{92918092-C71D-3F8A-48D1-B4158815BEE3}"/>
          </ac:spMkLst>
        </pc:spChg>
      </pc:sldChg>
      <pc:sldChg chg="modSp mod">
        <pc:chgData name="Danielle Delauro" userId="79c3a64d-209a-45df-902b-7cba6cccfd68" providerId="ADAL" clId="{CC22D598-CBCF-4D64-ACA0-2C7FAA2887CF}" dt="2023-03-09T21:18:46.337" v="412" actId="6549"/>
        <pc:sldMkLst>
          <pc:docMk/>
          <pc:sldMk cId="2787930974" sldId="2146846030"/>
        </pc:sldMkLst>
        <pc:spChg chg="mod">
          <ac:chgData name="Danielle Delauro" userId="79c3a64d-209a-45df-902b-7cba6cccfd68" providerId="ADAL" clId="{CC22D598-CBCF-4D64-ACA0-2C7FAA2887CF}" dt="2023-03-09T21:18:46.337" v="412" actId="6549"/>
          <ac:spMkLst>
            <pc:docMk/>
            <pc:sldMk cId="2787930974" sldId="2146846030"/>
            <ac:spMk id="17" creationId="{A739F9B4-8CCC-6156-C4B7-EE4998181C3C}"/>
          </ac:spMkLst>
        </pc:spChg>
      </pc:sldChg>
      <pc:sldChg chg="modSp mod">
        <pc:chgData name="Danielle Delauro" userId="79c3a64d-209a-45df-902b-7cba6cccfd68" providerId="ADAL" clId="{CC22D598-CBCF-4D64-ACA0-2C7FAA2887CF}" dt="2023-03-09T21:29:46.789" v="615" actId="6549"/>
        <pc:sldMkLst>
          <pc:docMk/>
          <pc:sldMk cId="2922360127" sldId="2146846035"/>
        </pc:sldMkLst>
        <pc:spChg chg="mod">
          <ac:chgData name="Danielle Delauro" userId="79c3a64d-209a-45df-902b-7cba6cccfd68" providerId="ADAL" clId="{CC22D598-CBCF-4D64-ACA0-2C7FAA2887CF}" dt="2023-03-09T21:29:46.789" v="615" actId="6549"/>
          <ac:spMkLst>
            <pc:docMk/>
            <pc:sldMk cId="2922360127" sldId="2146846035"/>
            <ac:spMk id="4" creationId="{1BF894CE-5EB9-4BB3-F6C7-477E37F6A6AA}"/>
          </ac:spMkLst>
        </pc:spChg>
      </pc:sldChg>
      <pc:sldChg chg="modSp mod">
        <pc:chgData name="Danielle Delauro" userId="79c3a64d-209a-45df-902b-7cba6cccfd68" providerId="ADAL" clId="{CC22D598-CBCF-4D64-ACA0-2C7FAA2887CF}" dt="2023-03-09T21:15:36.842" v="411" actId="6549"/>
        <pc:sldMkLst>
          <pc:docMk/>
          <pc:sldMk cId="1124402631" sldId="2146846058"/>
        </pc:sldMkLst>
        <pc:spChg chg="mod">
          <ac:chgData name="Danielle Delauro" userId="79c3a64d-209a-45df-902b-7cba6cccfd68" providerId="ADAL" clId="{CC22D598-CBCF-4D64-ACA0-2C7FAA2887CF}" dt="2023-03-09T21:15:36.842" v="411" actId="6549"/>
          <ac:spMkLst>
            <pc:docMk/>
            <pc:sldMk cId="1124402631" sldId="2146846058"/>
            <ac:spMk id="4" creationId="{1BF894CE-5EB9-4BB3-F6C7-477E37F6A6AA}"/>
          </ac:spMkLst>
        </pc:spChg>
      </pc:sldChg>
      <pc:sldChg chg="modSp mod">
        <pc:chgData name="Danielle Delauro" userId="79c3a64d-209a-45df-902b-7cba6cccfd68" providerId="ADAL" clId="{CC22D598-CBCF-4D64-ACA0-2C7FAA2887CF}" dt="2023-03-09T21:06:30.823" v="29" actId="6549"/>
        <pc:sldMkLst>
          <pc:docMk/>
          <pc:sldMk cId="1996241891" sldId="2146846065"/>
        </pc:sldMkLst>
        <pc:spChg chg="mod">
          <ac:chgData name="Danielle Delauro" userId="79c3a64d-209a-45df-902b-7cba6cccfd68" providerId="ADAL" clId="{CC22D598-CBCF-4D64-ACA0-2C7FAA2887CF}" dt="2023-03-09T21:06:30.823" v="29" actId="6549"/>
          <ac:spMkLst>
            <pc:docMk/>
            <pc:sldMk cId="1996241891" sldId="2146846065"/>
            <ac:spMk id="4" creationId="{1BF894CE-5EB9-4BB3-F6C7-477E37F6A6AA}"/>
          </ac:spMkLst>
        </pc:spChg>
      </pc:sldChg>
    </pc:docChg>
  </pc:docChgLst>
  <pc:docChgLst>
    <pc:chgData name="Leah Montner Dixon" userId="d5b2ae9e-9213-4442-b7df-4db8cbe51e5d" providerId="ADAL" clId="{39AD7A4C-62D2-475F-A32D-7A614B2058F5}"/>
    <pc:docChg chg="custSel modSld">
      <pc:chgData name="Leah Montner Dixon" userId="d5b2ae9e-9213-4442-b7df-4db8cbe51e5d" providerId="ADAL" clId="{39AD7A4C-62D2-475F-A32D-7A614B2058F5}" dt="2021-06-21T16:02:08.085" v="45"/>
      <pc:docMkLst>
        <pc:docMk/>
      </pc:docMkLst>
      <pc:sldChg chg="addSp modSp">
        <pc:chgData name="Leah Montner Dixon" userId="d5b2ae9e-9213-4442-b7df-4db8cbe51e5d" providerId="ADAL" clId="{39AD7A4C-62D2-475F-A32D-7A614B2058F5}" dt="2021-06-21T16:02:08.085" v="45"/>
        <pc:sldMkLst>
          <pc:docMk/>
          <pc:sldMk cId="2646792355" sldId="2842"/>
        </pc:sldMkLst>
        <pc:picChg chg="add mod">
          <ac:chgData name="Leah Montner Dixon" userId="d5b2ae9e-9213-4442-b7df-4db8cbe51e5d" providerId="ADAL" clId="{39AD7A4C-62D2-475F-A32D-7A614B2058F5}" dt="2021-06-21T16:02:08.085" v="45"/>
          <ac:picMkLst>
            <pc:docMk/>
            <pc:sldMk cId="2646792355" sldId="2842"/>
            <ac:picMk id="9" creationId="{8E2817A4-CB62-4B63-ACB4-F75B9DDD5D1A}"/>
          </ac:picMkLst>
        </pc:picChg>
      </pc:sldChg>
      <pc:sldChg chg="addSp delSp modSp mod">
        <pc:chgData name="Leah Montner Dixon" userId="d5b2ae9e-9213-4442-b7df-4db8cbe51e5d" providerId="ADAL" clId="{39AD7A4C-62D2-475F-A32D-7A614B2058F5}" dt="2021-06-16T14:07:11.407" v="44" actId="1076"/>
        <pc:sldMkLst>
          <pc:docMk/>
          <pc:sldMk cId="1696331822" sldId="2144327902"/>
        </pc:sldMkLst>
        <pc:picChg chg="add mod ord">
          <ac:chgData name="Leah Montner Dixon" userId="d5b2ae9e-9213-4442-b7df-4db8cbe51e5d" providerId="ADAL" clId="{39AD7A4C-62D2-475F-A32D-7A614B2058F5}" dt="2021-06-16T14:06:18.068" v="20" actId="167"/>
          <ac:picMkLst>
            <pc:docMk/>
            <pc:sldMk cId="1696331822" sldId="2144327902"/>
            <ac:picMk id="5" creationId="{881B1FC5-4D6A-4049-B498-336F0CC495E0}"/>
          </ac:picMkLst>
        </pc:picChg>
        <pc:picChg chg="add mod ord">
          <ac:chgData name="Leah Montner Dixon" userId="d5b2ae9e-9213-4442-b7df-4db8cbe51e5d" providerId="ADAL" clId="{39AD7A4C-62D2-475F-A32D-7A614B2058F5}" dt="2021-06-16T14:07:11.407" v="44" actId="1076"/>
          <ac:picMkLst>
            <pc:docMk/>
            <pc:sldMk cId="1696331822" sldId="2144327902"/>
            <ac:picMk id="6" creationId="{0DEA6567-98EF-4A4D-9E80-10C127D6A9B6}"/>
          </ac:picMkLst>
        </pc:picChg>
        <pc:picChg chg="del">
          <ac:chgData name="Leah Montner Dixon" userId="d5b2ae9e-9213-4442-b7df-4db8cbe51e5d" providerId="ADAL" clId="{39AD7A4C-62D2-475F-A32D-7A614B2058F5}" dt="2021-06-16T14:06:19.141" v="21" actId="478"/>
          <ac:picMkLst>
            <pc:docMk/>
            <pc:sldMk cId="1696331822" sldId="2144327902"/>
            <ac:picMk id="16" creationId="{7E05FF48-4412-4DF5-BAEC-BE01BA8FEE5B}"/>
          </ac:picMkLst>
        </pc:picChg>
        <pc:picChg chg="del">
          <ac:chgData name="Leah Montner Dixon" userId="d5b2ae9e-9213-4442-b7df-4db8cbe51e5d" providerId="ADAL" clId="{39AD7A4C-62D2-475F-A32D-7A614B2058F5}" dt="2021-06-16T14:07:04.694" v="43" actId="478"/>
          <ac:picMkLst>
            <pc:docMk/>
            <pc:sldMk cId="1696331822" sldId="2144327902"/>
            <ac:picMk id="26" creationId="{DF6210C8-2836-4C29-94C7-F359EBA1A696}"/>
          </ac:picMkLst>
        </pc:picChg>
      </pc:sldChg>
    </pc:docChg>
  </pc:docChgLst>
  <pc:docChgLst>
    <pc:chgData name="Jason Wiese" userId="4bff8d5b-7de6-4655-b397-69b0afc81113" providerId="ADAL" clId="{C6A432E2-B731-4096-8EC9-E653E92532D9}"/>
    <pc:docChg chg="modSld">
      <pc:chgData name="Jason Wiese" userId="4bff8d5b-7de6-4655-b397-69b0afc81113" providerId="ADAL" clId="{C6A432E2-B731-4096-8EC9-E653E92532D9}" dt="2023-03-16T15:06:18.627" v="4" actId="20577"/>
      <pc:docMkLst>
        <pc:docMk/>
      </pc:docMkLst>
      <pc:sldChg chg="modSp mod">
        <pc:chgData name="Jason Wiese" userId="4bff8d5b-7de6-4655-b397-69b0afc81113" providerId="ADAL" clId="{C6A432E2-B731-4096-8EC9-E653E92532D9}" dt="2023-03-16T15:06:18.627" v="4" actId="20577"/>
        <pc:sldMkLst>
          <pc:docMk/>
          <pc:sldMk cId="250233378" sldId="2146846075"/>
        </pc:sldMkLst>
        <pc:spChg chg="mod">
          <ac:chgData name="Jason Wiese" userId="4bff8d5b-7de6-4655-b397-69b0afc81113" providerId="ADAL" clId="{C6A432E2-B731-4096-8EC9-E653E92532D9}" dt="2023-03-16T15:06:18.627" v="4" actId="20577"/>
          <ac:spMkLst>
            <pc:docMk/>
            <pc:sldMk cId="250233378" sldId="2146846075"/>
            <ac:spMk id="5" creationId="{135FF83A-FD81-E096-1E90-B47E1400C8CB}"/>
          </ac:spMkLst>
        </pc:spChg>
      </pc:sldChg>
    </pc:docChg>
  </pc:docChgLst>
  <pc:docChgLst>
    <pc:chgData name="Reed Kiely" userId="768be38e-2fb5-40ce-925d-bd8e9d9e3c31" providerId="ADAL" clId="{F0966C7D-B082-4538-B1A0-C7FE9557406B}"/>
    <pc:docChg chg="custSel addSld modSld">
      <pc:chgData name="Reed Kiely" userId="768be38e-2fb5-40ce-925d-bd8e9d9e3c31" providerId="ADAL" clId="{F0966C7D-B082-4538-B1A0-C7FE9557406B}" dt="2023-02-08T19:47:14.903" v="38" actId="1076"/>
      <pc:docMkLst>
        <pc:docMk/>
      </pc:docMkLst>
      <pc:sldChg chg="addSp delSp modSp">
        <pc:chgData name="Reed Kiely" userId="768be38e-2fb5-40ce-925d-bd8e9d9e3c31" providerId="ADAL" clId="{F0966C7D-B082-4538-B1A0-C7FE9557406B}" dt="2023-02-08T19:46:38.669" v="1"/>
        <pc:sldMkLst>
          <pc:docMk/>
          <pc:sldMk cId="757975362" sldId="2144328310"/>
        </pc:sldMkLst>
        <pc:graphicFrameChg chg="add del mod">
          <ac:chgData name="Reed Kiely" userId="768be38e-2fb5-40ce-925d-bd8e9d9e3c31" providerId="ADAL" clId="{F0966C7D-B082-4538-B1A0-C7FE9557406B}" dt="2023-02-08T19:46:38.669" v="1"/>
          <ac:graphicFrameMkLst>
            <pc:docMk/>
            <pc:sldMk cId="757975362" sldId="2144328310"/>
            <ac:graphicFrameMk id="2" creationId="{7BB5CD1B-B75F-16ED-8450-92FBB663DCAA}"/>
          </ac:graphicFrameMkLst>
        </pc:graphicFrameChg>
      </pc:sldChg>
      <pc:sldChg chg="delSp modSp add mod">
        <pc:chgData name="Reed Kiely" userId="768be38e-2fb5-40ce-925d-bd8e9d9e3c31" providerId="ADAL" clId="{F0966C7D-B082-4538-B1A0-C7FE9557406B}" dt="2023-02-08T19:47:14.903" v="38" actId="1076"/>
        <pc:sldMkLst>
          <pc:docMk/>
          <pc:sldMk cId="3695141268" sldId="2146845992"/>
        </pc:sldMkLst>
        <pc:spChg chg="del">
          <ac:chgData name="Reed Kiely" userId="768be38e-2fb5-40ce-925d-bd8e9d9e3c31" providerId="ADAL" clId="{F0966C7D-B082-4538-B1A0-C7FE9557406B}" dt="2023-02-08T19:47:10.231" v="37" actId="478"/>
          <ac:spMkLst>
            <pc:docMk/>
            <pc:sldMk cId="3695141268" sldId="2146845992"/>
            <ac:spMk id="9" creationId="{7DFD9729-C047-973F-2759-28FB7820BF6A}"/>
          </ac:spMkLst>
        </pc:spChg>
        <pc:spChg chg="mod">
          <ac:chgData name="Reed Kiely" userId="768be38e-2fb5-40ce-925d-bd8e9d9e3c31" providerId="ADAL" clId="{F0966C7D-B082-4538-B1A0-C7FE9557406B}" dt="2023-02-08T19:47:14.903" v="38" actId="1076"/>
          <ac:spMkLst>
            <pc:docMk/>
            <pc:sldMk cId="3695141268" sldId="2146845992"/>
            <ac:spMk id="134" creationId="{4A8AD9E6-833E-6F84-5295-84A780E2ED07}"/>
          </ac:spMkLst>
        </pc:spChg>
      </pc:sldChg>
    </pc:docChg>
  </pc:docChgLst>
  <pc:docChgLst>
    <pc:chgData name="Jason Wiese" userId="4bff8d5b-7de6-4655-b397-69b0afc81113" providerId="ADAL" clId="{B9E73A19-885E-469C-934C-6C6232C4CF8B}"/>
    <pc:docChg chg="undo redo custSel delSld modSld">
      <pc:chgData name="Jason Wiese" userId="4bff8d5b-7de6-4655-b397-69b0afc81113" providerId="ADAL" clId="{B9E73A19-885E-469C-934C-6C6232C4CF8B}" dt="2023-03-06T19:59:17.558" v="682" actId="1035"/>
      <pc:docMkLst>
        <pc:docMk/>
      </pc:docMkLst>
      <pc:sldChg chg="modSp mod">
        <pc:chgData name="Jason Wiese" userId="4bff8d5b-7de6-4655-b397-69b0afc81113" providerId="ADAL" clId="{B9E73A19-885E-469C-934C-6C6232C4CF8B}" dt="2023-03-06T19:56:19.852" v="660" actId="6549"/>
        <pc:sldMkLst>
          <pc:docMk/>
          <pc:sldMk cId="732019880" sldId="2144328106"/>
        </pc:sldMkLst>
        <pc:spChg chg="mod">
          <ac:chgData name="Jason Wiese" userId="4bff8d5b-7de6-4655-b397-69b0afc81113" providerId="ADAL" clId="{B9E73A19-885E-469C-934C-6C6232C4CF8B}" dt="2023-03-06T19:56:19.852" v="660" actId="6549"/>
          <ac:spMkLst>
            <pc:docMk/>
            <pc:sldMk cId="732019880" sldId="2144328106"/>
            <ac:spMk id="4" creationId="{6779246E-2255-345D-41C3-B8C5ACADAC03}"/>
          </ac:spMkLst>
        </pc:spChg>
      </pc:sldChg>
      <pc:sldChg chg="modSp mod">
        <pc:chgData name="Jason Wiese" userId="4bff8d5b-7de6-4655-b397-69b0afc81113" providerId="ADAL" clId="{B9E73A19-885E-469C-934C-6C6232C4CF8B}" dt="2023-03-06T19:45:52.622" v="543" actId="14100"/>
        <pc:sldMkLst>
          <pc:docMk/>
          <pc:sldMk cId="558864302" sldId="2144328526"/>
        </pc:sldMkLst>
        <pc:spChg chg="mod">
          <ac:chgData name="Jason Wiese" userId="4bff8d5b-7de6-4655-b397-69b0afc81113" providerId="ADAL" clId="{B9E73A19-885E-469C-934C-6C6232C4CF8B}" dt="2023-03-06T19:23:40.540" v="168" actId="20577"/>
          <ac:spMkLst>
            <pc:docMk/>
            <pc:sldMk cId="558864302" sldId="2144328526"/>
            <ac:spMk id="26" creationId="{328972FF-B075-B6C0-9EB5-53ABBC9D4572}"/>
          </ac:spMkLst>
        </pc:spChg>
        <pc:picChg chg="mod">
          <ac:chgData name="Jason Wiese" userId="4bff8d5b-7de6-4655-b397-69b0afc81113" providerId="ADAL" clId="{B9E73A19-885E-469C-934C-6C6232C4CF8B}" dt="2023-03-06T19:45:52.622" v="543" actId="14100"/>
          <ac:picMkLst>
            <pc:docMk/>
            <pc:sldMk cId="558864302" sldId="2144328526"/>
            <ac:picMk id="1026" creationId="{2534EC28-4ABC-F69D-9470-24A1DA41BFC2}"/>
          </ac:picMkLst>
        </pc:picChg>
      </pc:sldChg>
      <pc:sldChg chg="delCm">
        <pc:chgData name="Jason Wiese" userId="4bff8d5b-7de6-4655-b397-69b0afc81113" providerId="ADAL" clId="{B9E73A19-885E-469C-934C-6C6232C4CF8B}" dt="2023-03-06T18:49:37.529" v="1"/>
        <pc:sldMkLst>
          <pc:docMk/>
          <pc:sldMk cId="1710108610" sldId="2146845996"/>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B9E73A19-885E-469C-934C-6C6232C4CF8B}" dt="2023-03-06T18:49:37.529" v="1"/>
              <pc2:cmMkLst xmlns:pc2="http://schemas.microsoft.com/office/powerpoint/2019/9/main/command">
                <pc:docMk/>
                <pc:sldMk cId="1710108610" sldId="2146845996"/>
                <pc2:cmMk id="{136D5B7D-6077-463A-AFBC-FF13A72595D3}"/>
              </pc2:cmMkLst>
            </pc226:cmChg>
          </p:ext>
        </pc:extLst>
      </pc:sldChg>
      <pc:sldChg chg="addSp delSp modSp mod delCm">
        <pc:chgData name="Jason Wiese" userId="4bff8d5b-7de6-4655-b397-69b0afc81113" providerId="ADAL" clId="{B9E73A19-885E-469C-934C-6C6232C4CF8B}" dt="2023-03-06T18:50:39.680" v="11" actId="167"/>
        <pc:sldMkLst>
          <pc:docMk/>
          <pc:sldMk cId="1601915091" sldId="2146845997"/>
        </pc:sldMkLst>
        <pc:spChg chg="del">
          <ac:chgData name="Jason Wiese" userId="4bff8d5b-7de6-4655-b397-69b0afc81113" providerId="ADAL" clId="{B9E73A19-885E-469C-934C-6C6232C4CF8B}" dt="2023-03-06T18:49:51.619" v="3" actId="478"/>
          <ac:spMkLst>
            <pc:docMk/>
            <pc:sldMk cId="1601915091" sldId="2146845997"/>
            <ac:spMk id="2" creationId="{6E101F92-A271-6805-0A92-4AF6A26C0F36}"/>
          </ac:spMkLst>
        </pc:spChg>
        <pc:spChg chg="ord">
          <ac:chgData name="Jason Wiese" userId="4bff8d5b-7de6-4655-b397-69b0afc81113" providerId="ADAL" clId="{B9E73A19-885E-469C-934C-6C6232C4CF8B}" dt="2023-03-06T18:50:39.680" v="11" actId="167"/>
          <ac:spMkLst>
            <pc:docMk/>
            <pc:sldMk cId="1601915091" sldId="2146845997"/>
            <ac:spMk id="3" creationId="{05B46C07-C3C9-142F-8978-D53698D252F7}"/>
          </ac:spMkLst>
        </pc:spChg>
        <pc:spChg chg="add del">
          <ac:chgData name="Jason Wiese" userId="4bff8d5b-7de6-4655-b397-69b0afc81113" providerId="ADAL" clId="{B9E73A19-885E-469C-934C-6C6232C4CF8B}" dt="2023-03-06T18:50:22.725" v="8" actId="478"/>
          <ac:spMkLst>
            <pc:docMk/>
            <pc:sldMk cId="1601915091" sldId="2146845997"/>
            <ac:spMk id="6" creationId="{657683D7-0143-6E2B-C1A2-9C789AB735F5}"/>
          </ac:spMkLst>
        </pc:spChg>
        <pc:spChg chg="add del mod">
          <ac:chgData name="Jason Wiese" userId="4bff8d5b-7de6-4655-b397-69b0afc81113" providerId="ADAL" clId="{B9E73A19-885E-469C-934C-6C6232C4CF8B}" dt="2023-03-06T18:50:19.083" v="6"/>
          <ac:spMkLst>
            <pc:docMk/>
            <pc:sldMk cId="1601915091" sldId="2146845997"/>
            <ac:spMk id="9" creationId="{4F13128F-C01F-BDDE-DBC7-678C6BB99B22}"/>
          </ac:spMkLst>
        </pc:spChg>
        <pc:picChg chg="add del mod">
          <ac:chgData name="Jason Wiese" userId="4bff8d5b-7de6-4655-b397-69b0afc81113" providerId="ADAL" clId="{B9E73A19-885E-469C-934C-6C6232C4CF8B}" dt="2023-03-06T18:50:19.083" v="6"/>
          <ac:picMkLst>
            <pc:docMk/>
            <pc:sldMk cId="1601915091" sldId="2146845997"/>
            <ac:picMk id="8" creationId="{6EB5613C-DC29-8796-3497-B2D3F8C55032}"/>
          </ac:picMkLst>
        </pc:picChg>
        <pc:picChg chg="add mod ord">
          <ac:chgData name="Jason Wiese" userId="4bff8d5b-7de6-4655-b397-69b0afc81113" providerId="ADAL" clId="{B9E73A19-885E-469C-934C-6C6232C4CF8B}" dt="2023-03-06T18:50:37.379" v="10" actId="167"/>
          <ac:picMkLst>
            <pc:docMk/>
            <pc:sldMk cId="1601915091" sldId="2146845997"/>
            <ac:picMk id="10" creationId="{4E89A35F-95A8-B8D6-539C-21A3411C3ECA}"/>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B9E73A19-885E-469C-934C-6C6232C4CF8B}" dt="2023-03-06T18:49:49.958" v="2"/>
              <pc2:cmMkLst xmlns:pc2="http://schemas.microsoft.com/office/powerpoint/2019/9/main/command">
                <pc:docMk/>
                <pc:sldMk cId="1601915091" sldId="2146845997"/>
                <pc2:cmMk id="{B470E919-0D63-484A-B40A-2D76089171CD}"/>
              </pc2:cmMkLst>
            </pc226:cmChg>
          </p:ext>
        </pc:extLst>
      </pc:sldChg>
      <pc:sldChg chg="delSp modSp mod delCm">
        <pc:chgData name="Jason Wiese" userId="4bff8d5b-7de6-4655-b397-69b0afc81113" providerId="ADAL" clId="{B9E73A19-885E-469C-934C-6C6232C4CF8B}" dt="2023-03-06T19:39:26.595" v="529" actId="478"/>
        <pc:sldMkLst>
          <pc:docMk/>
          <pc:sldMk cId="4099364933" sldId="2146845998"/>
        </pc:sldMkLst>
        <pc:spChg chg="mod">
          <ac:chgData name="Jason Wiese" userId="4bff8d5b-7de6-4655-b397-69b0afc81113" providerId="ADAL" clId="{B9E73A19-885E-469C-934C-6C6232C4CF8B}" dt="2023-03-06T19:09:33.268" v="155" actId="20577"/>
          <ac:spMkLst>
            <pc:docMk/>
            <pc:sldMk cId="4099364933" sldId="2146845998"/>
            <ac:spMk id="4" creationId="{1BF894CE-5EB9-4BB3-F6C7-477E37F6A6AA}"/>
          </ac:spMkLst>
        </pc:spChg>
        <pc:spChg chg="del">
          <ac:chgData name="Jason Wiese" userId="4bff8d5b-7de6-4655-b397-69b0afc81113" providerId="ADAL" clId="{B9E73A19-885E-469C-934C-6C6232C4CF8B}" dt="2023-03-06T18:50:51.146" v="13" actId="478"/>
          <ac:spMkLst>
            <pc:docMk/>
            <pc:sldMk cId="4099364933" sldId="2146845998"/>
            <ac:spMk id="9" creationId="{E649345D-960C-1EA0-D2EE-0F3796F42CD5}"/>
          </ac:spMkLst>
        </pc:spChg>
        <pc:spChg chg="del mod">
          <ac:chgData name="Jason Wiese" userId="4bff8d5b-7de6-4655-b397-69b0afc81113" providerId="ADAL" clId="{B9E73A19-885E-469C-934C-6C6232C4CF8B}" dt="2023-03-06T19:39:26.595" v="529" actId="478"/>
          <ac:spMkLst>
            <pc:docMk/>
            <pc:sldMk cId="4099364933" sldId="2146845998"/>
            <ac:spMk id="13" creationId="{04DC6CBA-4BD2-10EA-053D-AA48759155B4}"/>
          </ac:spMkLst>
        </pc:spChg>
        <pc:spChg chg="mod">
          <ac:chgData name="Jason Wiese" userId="4bff8d5b-7de6-4655-b397-69b0afc81113" providerId="ADAL" clId="{B9E73A19-885E-469C-934C-6C6232C4CF8B}" dt="2023-03-06T19:10:24.545" v="157" actId="1076"/>
          <ac:spMkLst>
            <pc:docMk/>
            <pc:sldMk cId="4099364933" sldId="2146845998"/>
            <ac:spMk id="24" creationId="{F37C56A5-39ED-2BE3-A610-ECE8FE1E9928}"/>
          </ac:spMkLst>
        </pc:spChg>
        <pc:spChg chg="mod">
          <ac:chgData name="Jason Wiese" userId="4bff8d5b-7de6-4655-b397-69b0afc81113" providerId="ADAL" clId="{B9E73A19-885E-469C-934C-6C6232C4CF8B}" dt="2023-03-06T19:10:24.545" v="157" actId="1076"/>
          <ac:spMkLst>
            <pc:docMk/>
            <pc:sldMk cId="4099364933" sldId="2146845998"/>
            <ac:spMk id="25" creationId="{63969969-1D17-6197-7BCB-81C68B59862D}"/>
          </ac:spMkLst>
        </pc:spChg>
        <pc:spChg chg="del">
          <ac:chgData name="Jason Wiese" userId="4bff8d5b-7de6-4655-b397-69b0afc81113" providerId="ADAL" clId="{B9E73A19-885E-469C-934C-6C6232C4CF8B}" dt="2023-03-06T18:53:57.444" v="103" actId="478"/>
          <ac:spMkLst>
            <pc:docMk/>
            <pc:sldMk cId="4099364933" sldId="2146845998"/>
            <ac:spMk id="26" creationId="{70611A80-9706-E716-1064-EB3270DEBEFC}"/>
          </ac:spMkLst>
        </pc:spChg>
        <pc:spChg chg="mod">
          <ac:chgData name="Jason Wiese" userId="4bff8d5b-7de6-4655-b397-69b0afc81113" providerId="ADAL" clId="{B9E73A19-885E-469C-934C-6C6232C4CF8B}" dt="2023-03-06T19:10:24.545" v="157" actId="1076"/>
          <ac:spMkLst>
            <pc:docMk/>
            <pc:sldMk cId="4099364933" sldId="2146845998"/>
            <ac:spMk id="27" creationId="{A145A45A-9007-A51C-7A03-2D4B362E67C5}"/>
          </ac:spMkLst>
        </pc:spChg>
        <pc:graphicFrameChg chg="mod modGraphic">
          <ac:chgData name="Jason Wiese" userId="4bff8d5b-7de6-4655-b397-69b0afc81113" providerId="ADAL" clId="{B9E73A19-885E-469C-934C-6C6232C4CF8B}" dt="2023-03-06T19:35:02.469" v="527" actId="122"/>
          <ac:graphicFrameMkLst>
            <pc:docMk/>
            <pc:sldMk cId="4099364933" sldId="2146845998"/>
            <ac:graphicFrameMk id="11" creationId="{D2CD9560-A533-5EA5-34FA-97E60D257D38}"/>
          </ac:graphicFrameMkLst>
        </pc:graphicFrameChg>
        <pc:picChg chg="del">
          <ac:chgData name="Jason Wiese" userId="4bff8d5b-7de6-4655-b397-69b0afc81113" providerId="ADAL" clId="{B9E73A19-885E-469C-934C-6C6232C4CF8B}" dt="2023-03-06T18:53:44.357" v="99" actId="478"/>
          <ac:picMkLst>
            <pc:docMk/>
            <pc:sldMk cId="4099364933" sldId="2146845998"/>
            <ac:picMk id="29" creationId="{29BDC92E-D59A-649E-1ACD-015DF4462FBF}"/>
          </ac:picMkLst>
        </pc:picChg>
        <pc:picChg chg="mod">
          <ac:chgData name="Jason Wiese" userId="4bff8d5b-7de6-4655-b397-69b0afc81113" providerId="ADAL" clId="{B9E73A19-885E-469C-934C-6C6232C4CF8B}" dt="2023-03-06T19:11:40.745" v="167" actId="12788"/>
          <ac:picMkLst>
            <pc:docMk/>
            <pc:sldMk cId="4099364933" sldId="2146845998"/>
            <ac:picMk id="30" creationId="{F3BA6B33-F6CE-D1E6-660D-95E05585818D}"/>
          </ac:picMkLst>
        </pc:picChg>
        <pc:picChg chg="mod">
          <ac:chgData name="Jason Wiese" userId="4bff8d5b-7de6-4655-b397-69b0afc81113" providerId="ADAL" clId="{B9E73A19-885E-469C-934C-6C6232C4CF8B}" dt="2023-03-06T19:11:40.745" v="167" actId="12788"/>
          <ac:picMkLst>
            <pc:docMk/>
            <pc:sldMk cId="4099364933" sldId="2146845998"/>
            <ac:picMk id="31" creationId="{D33A2332-707D-2577-031F-46CB06640D6B}"/>
          </ac:picMkLst>
        </pc:picChg>
        <pc:picChg chg="mod">
          <ac:chgData name="Jason Wiese" userId="4bff8d5b-7de6-4655-b397-69b0afc81113" providerId="ADAL" clId="{B9E73A19-885E-469C-934C-6C6232C4CF8B}" dt="2023-03-06T19:11:40.745" v="167" actId="12788"/>
          <ac:picMkLst>
            <pc:docMk/>
            <pc:sldMk cId="4099364933" sldId="2146845998"/>
            <ac:picMk id="32" creationId="{6BAA8D3D-15DD-26C4-B656-9E2B3AAE2C28}"/>
          </ac:picMkLst>
        </pc:picChg>
        <pc:picChg chg="mod">
          <ac:chgData name="Jason Wiese" userId="4bff8d5b-7de6-4655-b397-69b0afc81113" providerId="ADAL" clId="{B9E73A19-885E-469C-934C-6C6232C4CF8B}" dt="2023-03-06T19:11:40.745" v="167" actId="12788"/>
          <ac:picMkLst>
            <pc:docMk/>
            <pc:sldMk cId="4099364933" sldId="2146845998"/>
            <ac:picMk id="33" creationId="{C37685F4-888F-C5F0-BC34-C4F5B0371634}"/>
          </ac:picMkLst>
        </pc:picChg>
        <pc:picChg chg="mod">
          <ac:chgData name="Jason Wiese" userId="4bff8d5b-7de6-4655-b397-69b0afc81113" providerId="ADAL" clId="{B9E73A19-885E-469C-934C-6C6232C4CF8B}" dt="2023-03-06T19:11:40.745" v="167" actId="12788"/>
          <ac:picMkLst>
            <pc:docMk/>
            <pc:sldMk cId="4099364933" sldId="2146845998"/>
            <ac:picMk id="35" creationId="{AE6F71F4-A437-0FE7-EA30-53D91B7C19A1}"/>
          </ac:picMkLst>
        </pc:picChg>
        <pc:picChg chg="mod">
          <ac:chgData name="Jason Wiese" userId="4bff8d5b-7de6-4655-b397-69b0afc81113" providerId="ADAL" clId="{B9E73A19-885E-469C-934C-6C6232C4CF8B}" dt="2023-03-06T19:11:40.745" v="167" actId="12788"/>
          <ac:picMkLst>
            <pc:docMk/>
            <pc:sldMk cId="4099364933" sldId="2146845998"/>
            <ac:picMk id="36" creationId="{542C73FF-50FC-E01E-59B2-A97E82A76A0A}"/>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B9E73A19-885E-469C-934C-6C6232C4CF8B}" dt="2023-03-06T18:50:47.115" v="12"/>
              <pc2:cmMkLst xmlns:pc2="http://schemas.microsoft.com/office/powerpoint/2019/9/main/command">
                <pc:docMk/>
                <pc:sldMk cId="4099364933" sldId="2146845998"/>
                <pc2:cmMk id="{BB13B4B2-DDFF-47F4-8E2B-5AA4D886941D}"/>
              </pc2:cmMkLst>
            </pc226:cmChg>
          </p:ext>
        </pc:extLst>
      </pc:sldChg>
      <pc:sldChg chg="modSp mod">
        <pc:chgData name="Jason Wiese" userId="4bff8d5b-7de6-4655-b397-69b0afc81113" providerId="ADAL" clId="{B9E73A19-885E-469C-934C-6C6232C4CF8B}" dt="2023-03-06T19:45:24" v="538" actId="113"/>
        <pc:sldMkLst>
          <pc:docMk/>
          <pc:sldMk cId="3636010181" sldId="2146845999"/>
        </pc:sldMkLst>
        <pc:spChg chg="mod">
          <ac:chgData name="Jason Wiese" userId="4bff8d5b-7de6-4655-b397-69b0afc81113" providerId="ADAL" clId="{B9E73A19-885E-469C-934C-6C6232C4CF8B}" dt="2023-03-06T19:45:24" v="538" actId="113"/>
          <ac:spMkLst>
            <pc:docMk/>
            <pc:sldMk cId="3636010181" sldId="2146845999"/>
            <ac:spMk id="219" creationId="{5E1E6947-6759-EB1B-5613-25BA8CE0BA0B}"/>
          </ac:spMkLst>
        </pc:spChg>
      </pc:sldChg>
      <pc:sldChg chg="modSp">
        <pc:chgData name="Jason Wiese" userId="4bff8d5b-7de6-4655-b397-69b0afc81113" providerId="ADAL" clId="{B9E73A19-885E-469C-934C-6C6232C4CF8B}" dt="2023-03-06T19:45:42.864" v="541" actId="1076"/>
        <pc:sldMkLst>
          <pc:docMk/>
          <pc:sldMk cId="814499891" sldId="2146846000"/>
        </pc:sldMkLst>
        <pc:picChg chg="mod">
          <ac:chgData name="Jason Wiese" userId="4bff8d5b-7de6-4655-b397-69b0afc81113" providerId="ADAL" clId="{B9E73A19-885E-469C-934C-6C6232C4CF8B}" dt="2023-03-06T19:45:42.864" v="541" actId="1076"/>
          <ac:picMkLst>
            <pc:docMk/>
            <pc:sldMk cId="814499891" sldId="2146846000"/>
            <ac:picMk id="1026" creationId="{BA3933EA-8114-327D-EE21-C22914A864FA}"/>
          </ac:picMkLst>
        </pc:picChg>
      </pc:sldChg>
      <pc:sldChg chg="modSp mod">
        <pc:chgData name="Jason Wiese" userId="4bff8d5b-7de6-4655-b397-69b0afc81113" providerId="ADAL" clId="{B9E73A19-885E-469C-934C-6C6232C4CF8B}" dt="2023-03-06T19:49:14.122" v="577" actId="6549"/>
        <pc:sldMkLst>
          <pc:docMk/>
          <pc:sldMk cId="3624083069" sldId="2146846013"/>
        </pc:sldMkLst>
        <pc:spChg chg="mod">
          <ac:chgData name="Jason Wiese" userId="4bff8d5b-7de6-4655-b397-69b0afc81113" providerId="ADAL" clId="{B9E73A19-885E-469C-934C-6C6232C4CF8B}" dt="2023-03-06T19:49:14.122" v="577" actId="6549"/>
          <ac:spMkLst>
            <pc:docMk/>
            <pc:sldMk cId="3624083069" sldId="2146846013"/>
            <ac:spMk id="11" creationId="{9938D339-88F8-52C1-6A3C-674F06A9B339}"/>
          </ac:spMkLst>
        </pc:spChg>
        <pc:picChg chg="mod">
          <ac:chgData name="Jason Wiese" userId="4bff8d5b-7de6-4655-b397-69b0afc81113" providerId="ADAL" clId="{B9E73A19-885E-469C-934C-6C6232C4CF8B}" dt="2023-03-06T19:47:38.658" v="544" actId="1076"/>
          <ac:picMkLst>
            <pc:docMk/>
            <pc:sldMk cId="3624083069" sldId="2146846013"/>
            <ac:picMk id="4" creationId="{780B521C-BF62-8846-C1B7-6B275570EAE6}"/>
          </ac:picMkLst>
        </pc:picChg>
      </pc:sldChg>
      <pc:sldChg chg="modSp mod">
        <pc:chgData name="Jason Wiese" userId="4bff8d5b-7de6-4655-b397-69b0afc81113" providerId="ADAL" clId="{B9E73A19-885E-469C-934C-6C6232C4CF8B}" dt="2023-03-06T19:53:37.068" v="650" actId="5793"/>
        <pc:sldMkLst>
          <pc:docMk/>
          <pc:sldMk cId="2741999957" sldId="2146846017"/>
        </pc:sldMkLst>
        <pc:spChg chg="mod">
          <ac:chgData name="Jason Wiese" userId="4bff8d5b-7de6-4655-b397-69b0afc81113" providerId="ADAL" clId="{B9E73A19-885E-469C-934C-6C6232C4CF8B}" dt="2023-03-06T19:51:07.875" v="616" actId="14100"/>
          <ac:spMkLst>
            <pc:docMk/>
            <pc:sldMk cId="2741999957" sldId="2146846017"/>
            <ac:spMk id="8" creationId="{D8B64D0B-A46E-1BE0-D70B-BFEDB840D582}"/>
          </ac:spMkLst>
        </pc:spChg>
        <pc:spChg chg="mod">
          <ac:chgData name="Jason Wiese" userId="4bff8d5b-7de6-4655-b397-69b0afc81113" providerId="ADAL" clId="{B9E73A19-885E-469C-934C-6C6232C4CF8B}" dt="2023-03-06T19:53:37.068" v="650" actId="5793"/>
          <ac:spMkLst>
            <pc:docMk/>
            <pc:sldMk cId="2741999957" sldId="2146846017"/>
            <ac:spMk id="74" creationId="{7703C2B6-2435-E8DB-DB95-FDC087A5C158}"/>
          </ac:spMkLst>
        </pc:spChg>
      </pc:sldChg>
      <pc:sldChg chg="addSp delSp modSp mod modNotesTx">
        <pc:chgData name="Jason Wiese" userId="4bff8d5b-7de6-4655-b397-69b0afc81113" providerId="ADAL" clId="{B9E73A19-885E-469C-934C-6C6232C4CF8B}" dt="2023-03-06T19:58:33.709" v="673" actId="478"/>
        <pc:sldMkLst>
          <pc:docMk/>
          <pc:sldMk cId="2857486621" sldId="2146846022"/>
        </pc:sldMkLst>
        <pc:spChg chg="mod">
          <ac:chgData name="Jason Wiese" userId="4bff8d5b-7de6-4655-b397-69b0afc81113" providerId="ADAL" clId="{B9E73A19-885E-469C-934C-6C6232C4CF8B}" dt="2023-03-06T19:58:01.690" v="670" actId="255"/>
          <ac:spMkLst>
            <pc:docMk/>
            <pc:sldMk cId="2857486621" sldId="2146846022"/>
            <ac:spMk id="5" creationId="{21496FD2-DA86-382F-D051-F482BD4F7603}"/>
          </ac:spMkLst>
        </pc:spChg>
        <pc:spChg chg="add del mod">
          <ac:chgData name="Jason Wiese" userId="4bff8d5b-7de6-4655-b397-69b0afc81113" providerId="ADAL" clId="{B9E73A19-885E-469C-934C-6C6232C4CF8B}" dt="2023-03-06T19:58:30.038" v="672" actId="478"/>
          <ac:spMkLst>
            <pc:docMk/>
            <pc:sldMk cId="2857486621" sldId="2146846022"/>
            <ac:spMk id="9" creationId="{4BA799E0-EF30-5095-B3E9-0400049D41F3}"/>
          </ac:spMkLst>
        </pc:spChg>
        <pc:spChg chg="add del mod">
          <ac:chgData name="Jason Wiese" userId="4bff8d5b-7de6-4655-b397-69b0afc81113" providerId="ADAL" clId="{B9E73A19-885E-469C-934C-6C6232C4CF8B}" dt="2023-03-06T19:58:33.709" v="673" actId="478"/>
          <ac:spMkLst>
            <pc:docMk/>
            <pc:sldMk cId="2857486621" sldId="2146846022"/>
            <ac:spMk id="18" creationId="{FE913950-224C-1FF1-08AB-AC3A072E1AFD}"/>
          </ac:spMkLst>
        </pc:spChg>
        <pc:picChg chg="mod">
          <ac:chgData name="Jason Wiese" userId="4bff8d5b-7de6-4655-b397-69b0afc81113" providerId="ADAL" clId="{B9E73A19-885E-469C-934C-6C6232C4CF8B}" dt="2023-03-06T19:56:40.365" v="662" actId="14100"/>
          <ac:picMkLst>
            <pc:docMk/>
            <pc:sldMk cId="2857486621" sldId="2146846022"/>
            <ac:picMk id="6" creationId="{6B4137A1-220B-CE2C-37E8-133ECAD08285}"/>
          </ac:picMkLst>
        </pc:picChg>
      </pc:sldChg>
      <pc:sldChg chg="modSp mod">
        <pc:chgData name="Jason Wiese" userId="4bff8d5b-7de6-4655-b397-69b0afc81113" providerId="ADAL" clId="{B9E73A19-885E-469C-934C-6C6232C4CF8B}" dt="2023-03-06T19:59:17.558" v="682" actId="1035"/>
        <pc:sldMkLst>
          <pc:docMk/>
          <pc:sldMk cId="850706663" sldId="2146846023"/>
        </pc:sldMkLst>
        <pc:spChg chg="mod">
          <ac:chgData name="Jason Wiese" userId="4bff8d5b-7de6-4655-b397-69b0afc81113" providerId="ADAL" clId="{B9E73A19-885E-469C-934C-6C6232C4CF8B}" dt="2023-03-06T19:59:17.558" v="682" actId="1035"/>
          <ac:spMkLst>
            <pc:docMk/>
            <pc:sldMk cId="850706663" sldId="2146846023"/>
            <ac:spMk id="18" creationId="{65D1A710-7F00-6A21-5C19-4ED3560990D7}"/>
          </ac:spMkLst>
        </pc:spChg>
        <pc:spChg chg="mod">
          <ac:chgData name="Jason Wiese" userId="4bff8d5b-7de6-4655-b397-69b0afc81113" providerId="ADAL" clId="{B9E73A19-885E-469C-934C-6C6232C4CF8B}" dt="2023-03-06T19:59:17.558" v="682" actId="1035"/>
          <ac:spMkLst>
            <pc:docMk/>
            <pc:sldMk cId="850706663" sldId="2146846023"/>
            <ac:spMk id="20" creationId="{B82C4434-D95F-FDB0-3B09-E9B9D330DB20}"/>
          </ac:spMkLst>
        </pc:spChg>
        <pc:spChg chg="mod">
          <ac:chgData name="Jason Wiese" userId="4bff8d5b-7de6-4655-b397-69b0afc81113" providerId="ADAL" clId="{B9E73A19-885E-469C-934C-6C6232C4CF8B}" dt="2023-03-06T19:59:17.558" v="682" actId="1035"/>
          <ac:spMkLst>
            <pc:docMk/>
            <pc:sldMk cId="850706663" sldId="2146846023"/>
            <ac:spMk id="28" creationId="{9D3233AE-5797-C6A0-E290-A71E560E3AEF}"/>
          </ac:spMkLst>
        </pc:spChg>
      </pc:sldChg>
      <pc:sldChg chg="modSp mod">
        <pc:chgData name="Jason Wiese" userId="4bff8d5b-7de6-4655-b397-69b0afc81113" providerId="ADAL" clId="{B9E73A19-885E-469C-934C-6C6232C4CF8B}" dt="2023-03-06T19:53:53.515" v="653" actId="1076"/>
        <pc:sldMkLst>
          <pc:docMk/>
          <pc:sldMk cId="1984301768" sldId="2146846038"/>
        </pc:sldMkLst>
        <pc:spChg chg="mod">
          <ac:chgData name="Jason Wiese" userId="4bff8d5b-7de6-4655-b397-69b0afc81113" providerId="ADAL" clId="{B9E73A19-885E-469C-934C-6C6232C4CF8B}" dt="2023-03-06T19:30:17.165" v="461" actId="20577"/>
          <ac:spMkLst>
            <pc:docMk/>
            <pc:sldMk cId="1984301768" sldId="2146846038"/>
            <ac:spMk id="15" creationId="{7FE7BF04-C4C1-3CF1-0B8B-0784AF3C0CAB}"/>
          </ac:spMkLst>
        </pc:spChg>
        <pc:spChg chg="mod">
          <ac:chgData name="Jason Wiese" userId="4bff8d5b-7de6-4655-b397-69b0afc81113" providerId="ADAL" clId="{B9E73A19-885E-469C-934C-6C6232C4CF8B}" dt="2023-03-06T19:31:53.397" v="479" actId="20577"/>
          <ac:spMkLst>
            <pc:docMk/>
            <pc:sldMk cId="1984301768" sldId="2146846038"/>
            <ac:spMk id="16" creationId="{4537ADB7-5B62-F0EC-7C0E-337ECA80C35D}"/>
          </ac:spMkLst>
        </pc:spChg>
        <pc:spChg chg="mod">
          <ac:chgData name="Jason Wiese" userId="4bff8d5b-7de6-4655-b397-69b0afc81113" providerId="ADAL" clId="{B9E73A19-885E-469C-934C-6C6232C4CF8B}" dt="2023-03-06T19:32:03.954" v="485" actId="20577"/>
          <ac:spMkLst>
            <pc:docMk/>
            <pc:sldMk cId="1984301768" sldId="2146846038"/>
            <ac:spMk id="19" creationId="{477C1329-9D3E-7420-6F83-ABF5C155DBE0}"/>
          </ac:spMkLst>
        </pc:spChg>
        <pc:spChg chg="mod">
          <ac:chgData name="Jason Wiese" userId="4bff8d5b-7de6-4655-b397-69b0afc81113" providerId="ADAL" clId="{B9E73A19-885E-469C-934C-6C6232C4CF8B}" dt="2023-03-06T19:33:32.916" v="491" actId="20577"/>
          <ac:spMkLst>
            <pc:docMk/>
            <pc:sldMk cId="1984301768" sldId="2146846038"/>
            <ac:spMk id="21" creationId="{7F64B959-1993-6D40-153B-CCBBC4AC1271}"/>
          </ac:spMkLst>
        </pc:spChg>
        <pc:spChg chg="mod">
          <ac:chgData name="Jason Wiese" userId="4bff8d5b-7de6-4655-b397-69b0afc81113" providerId="ADAL" clId="{B9E73A19-885E-469C-934C-6C6232C4CF8B}" dt="2023-03-06T19:34:25.105" v="526" actId="20577"/>
          <ac:spMkLst>
            <pc:docMk/>
            <pc:sldMk cId="1984301768" sldId="2146846038"/>
            <ac:spMk id="24" creationId="{C64FB7A2-905E-D294-DC59-211969270C41}"/>
          </ac:spMkLst>
        </pc:spChg>
        <pc:spChg chg="mod">
          <ac:chgData name="Jason Wiese" userId="4bff8d5b-7de6-4655-b397-69b0afc81113" providerId="ADAL" clId="{B9E73A19-885E-469C-934C-6C6232C4CF8B}" dt="2023-03-06T19:34:02.003" v="511" actId="20577"/>
          <ac:spMkLst>
            <pc:docMk/>
            <pc:sldMk cId="1984301768" sldId="2146846038"/>
            <ac:spMk id="26" creationId="{1A38476D-592F-2BBB-7901-69170631C3E0}"/>
          </ac:spMkLst>
        </pc:spChg>
        <pc:spChg chg="mod">
          <ac:chgData name="Jason Wiese" userId="4bff8d5b-7de6-4655-b397-69b0afc81113" providerId="ADAL" clId="{B9E73A19-885E-469C-934C-6C6232C4CF8B}" dt="2023-03-06T19:53:39.555" v="652" actId="20577"/>
          <ac:spMkLst>
            <pc:docMk/>
            <pc:sldMk cId="1984301768" sldId="2146846038"/>
            <ac:spMk id="27" creationId="{CD950AE6-3840-A88B-1F15-C10132240D05}"/>
          </ac:spMkLst>
        </pc:spChg>
        <pc:spChg chg="mod">
          <ac:chgData name="Jason Wiese" userId="4bff8d5b-7de6-4655-b397-69b0afc81113" providerId="ADAL" clId="{B9E73A19-885E-469C-934C-6C6232C4CF8B}" dt="2023-03-06T19:33:38.932" v="497" actId="20577"/>
          <ac:spMkLst>
            <pc:docMk/>
            <pc:sldMk cId="1984301768" sldId="2146846038"/>
            <ac:spMk id="29" creationId="{C063ECDB-4370-F399-2AD9-4AA3B1AF3171}"/>
          </ac:spMkLst>
        </pc:spChg>
        <pc:spChg chg="mod">
          <ac:chgData name="Jason Wiese" userId="4bff8d5b-7de6-4655-b397-69b0afc81113" providerId="ADAL" clId="{B9E73A19-885E-469C-934C-6C6232C4CF8B}" dt="2023-03-06T19:34:05.912" v="515" actId="20577"/>
          <ac:spMkLst>
            <pc:docMk/>
            <pc:sldMk cId="1984301768" sldId="2146846038"/>
            <ac:spMk id="31" creationId="{F658A830-D4BD-0A2F-2A78-3662A36144DB}"/>
          </ac:spMkLst>
        </pc:spChg>
        <pc:spChg chg="mod">
          <ac:chgData name="Jason Wiese" userId="4bff8d5b-7de6-4655-b397-69b0afc81113" providerId="ADAL" clId="{B9E73A19-885E-469C-934C-6C6232C4CF8B}" dt="2023-03-06T19:33:49.327" v="505" actId="20577"/>
          <ac:spMkLst>
            <pc:docMk/>
            <pc:sldMk cId="1984301768" sldId="2146846038"/>
            <ac:spMk id="33" creationId="{BEA4E7EC-37C8-2F02-0AFE-8AD0F3BC7057}"/>
          </ac:spMkLst>
        </pc:spChg>
        <pc:spChg chg="mod">
          <ac:chgData name="Jason Wiese" userId="4bff8d5b-7de6-4655-b397-69b0afc81113" providerId="ADAL" clId="{B9E73A19-885E-469C-934C-6C6232C4CF8B}" dt="2023-03-06T19:33:43.180" v="501" actId="20577"/>
          <ac:spMkLst>
            <pc:docMk/>
            <pc:sldMk cId="1984301768" sldId="2146846038"/>
            <ac:spMk id="36" creationId="{5B93E2C1-FD8F-C765-C686-22CF84AE37A7}"/>
          </ac:spMkLst>
        </pc:spChg>
        <pc:spChg chg="mod">
          <ac:chgData name="Jason Wiese" userId="4bff8d5b-7de6-4655-b397-69b0afc81113" providerId="ADAL" clId="{B9E73A19-885E-469C-934C-6C6232C4CF8B}" dt="2023-03-06T19:29:02.285" v="428" actId="1076"/>
          <ac:spMkLst>
            <pc:docMk/>
            <pc:sldMk cId="1984301768" sldId="2146846038"/>
            <ac:spMk id="37" creationId="{8922A1C2-98A7-34E6-9D71-4106E8C3284D}"/>
          </ac:spMkLst>
        </pc:spChg>
        <pc:spChg chg="mod">
          <ac:chgData name="Jason Wiese" userId="4bff8d5b-7de6-4655-b397-69b0afc81113" providerId="ADAL" clId="{B9E73A19-885E-469C-934C-6C6232C4CF8B}" dt="2023-03-06T19:29:02.285" v="428" actId="1076"/>
          <ac:spMkLst>
            <pc:docMk/>
            <pc:sldMk cId="1984301768" sldId="2146846038"/>
            <ac:spMk id="38" creationId="{1A8C17D3-3A7F-6616-7D79-057EB2ACBA02}"/>
          </ac:spMkLst>
        </pc:spChg>
        <pc:spChg chg="mod">
          <ac:chgData name="Jason Wiese" userId="4bff8d5b-7de6-4655-b397-69b0afc81113" providerId="ADAL" clId="{B9E73A19-885E-469C-934C-6C6232C4CF8B}" dt="2023-03-06T19:29:02.285" v="428" actId="1076"/>
          <ac:spMkLst>
            <pc:docMk/>
            <pc:sldMk cId="1984301768" sldId="2146846038"/>
            <ac:spMk id="39" creationId="{9BB822C0-2281-CE95-E014-165354FD9013}"/>
          </ac:spMkLst>
        </pc:spChg>
        <pc:spChg chg="mod">
          <ac:chgData name="Jason Wiese" userId="4bff8d5b-7de6-4655-b397-69b0afc81113" providerId="ADAL" clId="{B9E73A19-885E-469C-934C-6C6232C4CF8B}" dt="2023-03-06T19:28:54.833" v="427" actId="1076"/>
          <ac:spMkLst>
            <pc:docMk/>
            <pc:sldMk cId="1984301768" sldId="2146846038"/>
            <ac:spMk id="40" creationId="{88BD4E90-51CE-96D1-B4D0-D305FC7BFF1E}"/>
          </ac:spMkLst>
        </pc:spChg>
        <pc:spChg chg="mod">
          <ac:chgData name="Jason Wiese" userId="4bff8d5b-7de6-4655-b397-69b0afc81113" providerId="ADAL" clId="{B9E73A19-885E-469C-934C-6C6232C4CF8B}" dt="2023-03-06T19:28:37.801" v="425" actId="1076"/>
          <ac:spMkLst>
            <pc:docMk/>
            <pc:sldMk cId="1984301768" sldId="2146846038"/>
            <ac:spMk id="41" creationId="{FBD6096E-5CC8-B2A0-3C99-6B2BE56A1054}"/>
          </ac:spMkLst>
        </pc:spChg>
        <pc:spChg chg="mod">
          <ac:chgData name="Jason Wiese" userId="4bff8d5b-7de6-4655-b397-69b0afc81113" providerId="ADAL" clId="{B9E73A19-885E-469C-934C-6C6232C4CF8B}" dt="2023-03-06T19:28:44.612" v="426" actId="1076"/>
          <ac:spMkLst>
            <pc:docMk/>
            <pc:sldMk cId="1984301768" sldId="2146846038"/>
            <ac:spMk id="42" creationId="{B1E2E5CA-9B0D-5A03-D2E8-03D9AB9EE751}"/>
          </ac:spMkLst>
        </pc:spChg>
        <pc:spChg chg="mod">
          <ac:chgData name="Jason Wiese" userId="4bff8d5b-7de6-4655-b397-69b0afc81113" providerId="ADAL" clId="{B9E73A19-885E-469C-934C-6C6232C4CF8B}" dt="2023-03-06T19:29:53.100" v="455" actId="1037"/>
          <ac:spMkLst>
            <pc:docMk/>
            <pc:sldMk cId="1984301768" sldId="2146846038"/>
            <ac:spMk id="45" creationId="{48E16D5A-DA56-A331-F3F7-62ACFFF07C40}"/>
          </ac:spMkLst>
        </pc:spChg>
        <pc:spChg chg="mod">
          <ac:chgData name="Jason Wiese" userId="4bff8d5b-7de6-4655-b397-69b0afc81113" providerId="ADAL" clId="{B9E73A19-885E-469C-934C-6C6232C4CF8B}" dt="2023-03-06T19:29:36.028" v="443" actId="20577"/>
          <ac:spMkLst>
            <pc:docMk/>
            <pc:sldMk cId="1984301768" sldId="2146846038"/>
            <ac:spMk id="54" creationId="{6008791D-7C1C-785E-7DBE-6020FC636F59}"/>
          </ac:spMkLst>
        </pc:spChg>
        <pc:spChg chg="mod">
          <ac:chgData name="Jason Wiese" userId="4bff8d5b-7de6-4655-b397-69b0afc81113" providerId="ADAL" clId="{B9E73A19-885E-469C-934C-6C6232C4CF8B}" dt="2023-03-06T19:30:10.723" v="460" actId="20577"/>
          <ac:spMkLst>
            <pc:docMk/>
            <pc:sldMk cId="1984301768" sldId="2146846038"/>
            <ac:spMk id="55" creationId="{61D46137-9B72-7E0C-0CF0-3FDE19C8F216}"/>
          </ac:spMkLst>
        </pc:spChg>
        <pc:spChg chg="mod">
          <ac:chgData name="Jason Wiese" userId="4bff8d5b-7de6-4655-b397-69b0afc81113" providerId="ADAL" clId="{B9E73A19-885E-469C-934C-6C6232C4CF8B}" dt="2023-03-06T19:30:07.668" v="459" actId="20577"/>
          <ac:spMkLst>
            <pc:docMk/>
            <pc:sldMk cId="1984301768" sldId="2146846038"/>
            <ac:spMk id="56" creationId="{E8746C51-BA35-3D7B-0903-E190E42195A5}"/>
          </ac:spMkLst>
        </pc:spChg>
        <pc:spChg chg="mod">
          <ac:chgData name="Jason Wiese" userId="4bff8d5b-7de6-4655-b397-69b0afc81113" providerId="ADAL" clId="{B9E73A19-885E-469C-934C-6C6232C4CF8B}" dt="2023-03-06T19:30:00.606" v="457" actId="20577"/>
          <ac:spMkLst>
            <pc:docMk/>
            <pc:sldMk cId="1984301768" sldId="2146846038"/>
            <ac:spMk id="57" creationId="{572D8C69-E66B-9EC8-57C2-B3FD6B8AA6D1}"/>
          </ac:spMkLst>
        </pc:spChg>
        <pc:spChg chg="mod">
          <ac:chgData name="Jason Wiese" userId="4bff8d5b-7de6-4655-b397-69b0afc81113" providerId="ADAL" clId="{B9E73A19-885E-469C-934C-6C6232C4CF8B}" dt="2023-03-06T19:30:04.350" v="458" actId="20577"/>
          <ac:spMkLst>
            <pc:docMk/>
            <pc:sldMk cId="1984301768" sldId="2146846038"/>
            <ac:spMk id="58" creationId="{51252C42-B8A9-E766-18FF-874C555F9530}"/>
          </ac:spMkLst>
        </pc:spChg>
        <pc:spChg chg="mod">
          <ac:chgData name="Jason Wiese" userId="4bff8d5b-7de6-4655-b397-69b0afc81113" providerId="ADAL" clId="{B9E73A19-885E-469C-934C-6C6232C4CF8B}" dt="2023-03-06T19:29:40.509" v="444" actId="20577"/>
          <ac:spMkLst>
            <pc:docMk/>
            <pc:sldMk cId="1984301768" sldId="2146846038"/>
            <ac:spMk id="59" creationId="{72266485-256A-846A-8192-1B01102A3108}"/>
          </ac:spMkLst>
        </pc:spChg>
        <pc:spChg chg="mod">
          <ac:chgData name="Jason Wiese" userId="4bff8d5b-7de6-4655-b397-69b0afc81113" providerId="ADAL" clId="{B9E73A19-885E-469C-934C-6C6232C4CF8B}" dt="2023-03-06T19:29:57.575" v="456" actId="20577"/>
          <ac:spMkLst>
            <pc:docMk/>
            <pc:sldMk cId="1984301768" sldId="2146846038"/>
            <ac:spMk id="60" creationId="{57E9EB1B-9421-FA62-742E-04B51431593F}"/>
          </ac:spMkLst>
        </pc:spChg>
        <pc:spChg chg="mod">
          <ac:chgData name="Jason Wiese" userId="4bff8d5b-7de6-4655-b397-69b0afc81113" providerId="ADAL" clId="{B9E73A19-885E-469C-934C-6C6232C4CF8B}" dt="2023-03-06T19:29:43.826" v="445" actId="20577"/>
          <ac:spMkLst>
            <pc:docMk/>
            <pc:sldMk cId="1984301768" sldId="2146846038"/>
            <ac:spMk id="61" creationId="{9C030D81-FBF0-A2BC-C9A2-B36E3DB52128}"/>
          </ac:spMkLst>
        </pc:spChg>
        <pc:spChg chg="mod">
          <ac:chgData name="Jason Wiese" userId="4bff8d5b-7de6-4655-b397-69b0afc81113" providerId="ADAL" clId="{B9E73A19-885E-469C-934C-6C6232C4CF8B}" dt="2023-03-06T19:29:53.100" v="455" actId="1037"/>
          <ac:spMkLst>
            <pc:docMk/>
            <pc:sldMk cId="1984301768" sldId="2146846038"/>
            <ac:spMk id="62" creationId="{C723EBD8-40AB-0E97-E7DD-2AA55B7200E8}"/>
          </ac:spMkLst>
        </pc:spChg>
        <pc:picChg chg="mod">
          <ac:chgData name="Jason Wiese" userId="4bff8d5b-7de6-4655-b397-69b0afc81113" providerId="ADAL" clId="{B9E73A19-885E-469C-934C-6C6232C4CF8B}" dt="2023-03-06T19:29:02.285" v="428" actId="1076"/>
          <ac:picMkLst>
            <pc:docMk/>
            <pc:sldMk cId="1984301768" sldId="2146846038"/>
            <ac:picMk id="17" creationId="{A956276C-8711-15F6-9D9F-0ABD5890CB0A}"/>
          </ac:picMkLst>
        </pc:picChg>
        <pc:picChg chg="mod">
          <ac:chgData name="Jason Wiese" userId="4bff8d5b-7de6-4655-b397-69b0afc81113" providerId="ADAL" clId="{B9E73A19-885E-469C-934C-6C6232C4CF8B}" dt="2023-03-06T19:29:02.285" v="428" actId="1076"/>
          <ac:picMkLst>
            <pc:docMk/>
            <pc:sldMk cId="1984301768" sldId="2146846038"/>
            <ac:picMk id="18" creationId="{E7668DB3-43D5-3E24-E009-9989F8C0E3FE}"/>
          </ac:picMkLst>
        </pc:picChg>
        <pc:picChg chg="mod">
          <ac:chgData name="Jason Wiese" userId="4bff8d5b-7de6-4655-b397-69b0afc81113" providerId="ADAL" clId="{B9E73A19-885E-469C-934C-6C6232C4CF8B}" dt="2023-03-06T19:29:02.285" v="428" actId="1076"/>
          <ac:picMkLst>
            <pc:docMk/>
            <pc:sldMk cId="1984301768" sldId="2146846038"/>
            <ac:picMk id="20" creationId="{DDA1877E-BA53-A215-3B4C-4C3D65D290BB}"/>
          </ac:picMkLst>
        </pc:picChg>
        <pc:picChg chg="mod">
          <ac:chgData name="Jason Wiese" userId="4bff8d5b-7de6-4655-b397-69b0afc81113" providerId="ADAL" clId="{B9E73A19-885E-469C-934C-6C6232C4CF8B}" dt="2023-03-06T19:53:53.515" v="653" actId="1076"/>
          <ac:picMkLst>
            <pc:docMk/>
            <pc:sldMk cId="1984301768" sldId="2146846038"/>
            <ac:picMk id="23" creationId="{4885899C-9987-DD6B-60CE-0C04E075E1F4}"/>
          </ac:picMkLst>
        </pc:picChg>
        <pc:picChg chg="mod">
          <ac:chgData name="Jason Wiese" userId="4bff8d5b-7de6-4655-b397-69b0afc81113" providerId="ADAL" clId="{B9E73A19-885E-469C-934C-6C6232C4CF8B}" dt="2023-03-06T19:28:37.801" v="425" actId="1076"/>
          <ac:picMkLst>
            <pc:docMk/>
            <pc:sldMk cId="1984301768" sldId="2146846038"/>
            <ac:picMk id="25" creationId="{FFA38243-4BBB-D7E7-C48F-2087461B175C}"/>
          </ac:picMkLst>
        </pc:picChg>
        <pc:picChg chg="mod">
          <ac:chgData name="Jason Wiese" userId="4bff8d5b-7de6-4655-b397-69b0afc81113" providerId="ADAL" clId="{B9E73A19-885E-469C-934C-6C6232C4CF8B}" dt="2023-03-06T19:28:44.612" v="426" actId="1076"/>
          <ac:picMkLst>
            <pc:docMk/>
            <pc:sldMk cId="1984301768" sldId="2146846038"/>
            <ac:picMk id="28" creationId="{F5FF3CB0-509F-57DA-A46D-BA5E6933B41F}"/>
          </ac:picMkLst>
        </pc:picChg>
        <pc:picChg chg="mod">
          <ac:chgData name="Jason Wiese" userId="4bff8d5b-7de6-4655-b397-69b0afc81113" providerId="ADAL" clId="{B9E73A19-885E-469C-934C-6C6232C4CF8B}" dt="2023-03-06T19:30:55.312" v="462" actId="1076"/>
          <ac:picMkLst>
            <pc:docMk/>
            <pc:sldMk cId="1984301768" sldId="2146846038"/>
            <ac:picMk id="30" creationId="{4586DC7E-E6A2-A0F3-0BB4-47FE4BCC92B3}"/>
          </ac:picMkLst>
        </pc:picChg>
        <pc:picChg chg="mod">
          <ac:chgData name="Jason Wiese" userId="4bff8d5b-7de6-4655-b397-69b0afc81113" providerId="ADAL" clId="{B9E73A19-885E-469C-934C-6C6232C4CF8B}" dt="2023-03-06T19:29:53.100" v="455" actId="1037"/>
          <ac:picMkLst>
            <pc:docMk/>
            <pc:sldMk cId="1984301768" sldId="2146846038"/>
            <ac:picMk id="35" creationId="{64391A6D-34DF-CFE8-1A31-A13C61738855}"/>
          </ac:picMkLst>
        </pc:picChg>
      </pc:sldChg>
      <pc:sldChg chg="modSp mod">
        <pc:chgData name="Jason Wiese" userId="4bff8d5b-7de6-4655-b397-69b0afc81113" providerId="ADAL" clId="{B9E73A19-885E-469C-934C-6C6232C4CF8B}" dt="2023-03-06T19:49:43.314" v="578" actId="14100"/>
        <pc:sldMkLst>
          <pc:docMk/>
          <pc:sldMk cId="2983587099" sldId="2146846047"/>
        </pc:sldMkLst>
        <pc:spChg chg="mod">
          <ac:chgData name="Jason Wiese" userId="4bff8d5b-7de6-4655-b397-69b0afc81113" providerId="ADAL" clId="{B9E73A19-885E-469C-934C-6C6232C4CF8B}" dt="2023-03-06T19:49:43.314" v="578" actId="14100"/>
          <ac:spMkLst>
            <pc:docMk/>
            <pc:sldMk cId="2983587099" sldId="2146846047"/>
            <ac:spMk id="15" creationId="{9114545A-3F91-E845-87E3-17C9C65C03E6}"/>
          </ac:spMkLst>
        </pc:spChg>
      </pc:sldChg>
      <pc:sldChg chg="del">
        <pc:chgData name="Jason Wiese" userId="4bff8d5b-7de6-4655-b397-69b0afc81113" providerId="ADAL" clId="{B9E73A19-885E-469C-934C-6C6232C4CF8B}" dt="2023-03-06T19:36:31.253" v="528" actId="47"/>
        <pc:sldMkLst>
          <pc:docMk/>
          <pc:sldMk cId="1057446312" sldId="2146846065"/>
        </pc:sldMkLst>
      </pc:sldChg>
    </pc:docChg>
  </pc:docChgLst>
  <pc:docChgLst>
    <pc:chgData name="Leah Montner Dixon" userId="d5b2ae9e-9213-4442-b7df-4db8cbe51e5d" providerId="ADAL" clId="{B593FAE0-8587-434D-BD61-564B9A8E1F5C}"/>
    <pc:docChg chg="undo custSel modSld">
      <pc:chgData name="Leah Montner Dixon" userId="d5b2ae9e-9213-4442-b7df-4db8cbe51e5d" providerId="ADAL" clId="{B593FAE0-8587-434D-BD61-564B9A8E1F5C}" dt="2021-12-06T15:04:01.475" v="12"/>
      <pc:docMkLst>
        <pc:docMk/>
      </pc:docMkLst>
      <pc:sldChg chg="addSp delSp modSp mod">
        <pc:chgData name="Leah Montner Dixon" userId="d5b2ae9e-9213-4442-b7df-4db8cbe51e5d" providerId="ADAL" clId="{B593FAE0-8587-434D-BD61-564B9A8E1F5C}" dt="2021-12-06T15:04:01.475" v="12"/>
        <pc:sldMkLst>
          <pc:docMk/>
          <pc:sldMk cId="4212683403" sldId="2144327877"/>
        </pc:sldMkLst>
        <pc:spChg chg="mod">
          <ac:chgData name="Leah Montner Dixon" userId="d5b2ae9e-9213-4442-b7df-4db8cbe51e5d" providerId="ADAL" clId="{B593FAE0-8587-434D-BD61-564B9A8E1F5C}" dt="2021-12-06T15:00:01.401" v="0" actId="1076"/>
          <ac:spMkLst>
            <pc:docMk/>
            <pc:sldMk cId="4212683403" sldId="2144327877"/>
            <ac:spMk id="3" creationId="{04D51C8E-7DBD-468F-8413-E52C3CC99149}"/>
          </ac:spMkLst>
        </pc:spChg>
        <pc:spChg chg="mod">
          <ac:chgData name="Leah Montner Dixon" userId="d5b2ae9e-9213-4442-b7df-4db8cbe51e5d" providerId="ADAL" clId="{B593FAE0-8587-434D-BD61-564B9A8E1F5C}" dt="2021-12-06T15:03:08.170" v="3" actId="1076"/>
          <ac:spMkLst>
            <pc:docMk/>
            <pc:sldMk cId="4212683403" sldId="2144327877"/>
            <ac:spMk id="8" creationId="{C8C88E02-F6D0-44F0-B46B-CFF324F72288}"/>
          </ac:spMkLst>
        </pc:spChg>
        <pc:spChg chg="mod">
          <ac:chgData name="Leah Montner Dixon" userId="d5b2ae9e-9213-4442-b7df-4db8cbe51e5d" providerId="ADAL" clId="{B593FAE0-8587-434D-BD61-564B9A8E1F5C}" dt="2021-12-06T15:03:36.202" v="10"/>
          <ac:spMkLst>
            <pc:docMk/>
            <pc:sldMk cId="4212683403" sldId="2144327877"/>
            <ac:spMk id="21" creationId="{079D04CA-35FF-4320-A06E-87F2D7AC5E31}"/>
          </ac:spMkLst>
        </pc:spChg>
        <pc:spChg chg="add del mod">
          <ac:chgData name="Leah Montner Dixon" userId="d5b2ae9e-9213-4442-b7df-4db8cbe51e5d" providerId="ADAL" clId="{B593FAE0-8587-434D-BD61-564B9A8E1F5C}" dt="2021-12-06T15:03:51.066" v="11"/>
          <ac:spMkLst>
            <pc:docMk/>
            <pc:sldMk cId="4212683403" sldId="2144327877"/>
            <ac:spMk id="31" creationId="{D0BAD055-91AD-4520-994B-4F672A06C61C}"/>
          </ac:spMkLst>
        </pc:spChg>
        <pc:spChg chg="mod">
          <ac:chgData name="Leah Montner Dixon" userId="d5b2ae9e-9213-4442-b7df-4db8cbe51e5d" providerId="ADAL" clId="{B593FAE0-8587-434D-BD61-564B9A8E1F5C}" dt="2021-12-06T15:04:01.475" v="12"/>
          <ac:spMkLst>
            <pc:docMk/>
            <pc:sldMk cId="4212683403" sldId="2144327877"/>
            <ac:spMk id="32" creationId="{9F892B9F-9B52-4AD9-9785-2F644E29E7E6}"/>
          </ac:spMkLst>
        </pc:spChg>
      </pc:sldChg>
    </pc:docChg>
  </pc:docChgLst>
  <pc:docChgLst>
    <pc:chgData name="Jason Wiese" userId="4bff8d5b-7de6-4655-b397-69b0afc81113" providerId="ADAL" clId="{F22E16B1-77BB-4446-8B18-F9C44BE9E00B}"/>
    <pc:docChg chg="modSld">
      <pc:chgData name="Jason Wiese" userId="4bff8d5b-7de6-4655-b397-69b0afc81113" providerId="ADAL" clId="{F22E16B1-77BB-4446-8B18-F9C44BE9E00B}" dt="2023-03-14T18:12:05.819" v="0" actId="20577"/>
      <pc:docMkLst>
        <pc:docMk/>
      </pc:docMkLst>
      <pc:sldChg chg="modSp mod">
        <pc:chgData name="Jason Wiese" userId="4bff8d5b-7de6-4655-b397-69b0afc81113" providerId="ADAL" clId="{F22E16B1-77BB-4446-8B18-F9C44BE9E00B}" dt="2023-03-14T18:12:05.819" v="0" actId="20577"/>
        <pc:sldMkLst>
          <pc:docMk/>
          <pc:sldMk cId="250233378" sldId="2146846075"/>
        </pc:sldMkLst>
        <pc:spChg chg="mod">
          <ac:chgData name="Jason Wiese" userId="4bff8d5b-7de6-4655-b397-69b0afc81113" providerId="ADAL" clId="{F22E16B1-77BB-4446-8B18-F9C44BE9E00B}" dt="2023-03-14T18:12:05.819" v="0" actId="20577"/>
          <ac:spMkLst>
            <pc:docMk/>
            <pc:sldMk cId="250233378" sldId="2146846075"/>
            <ac:spMk id="5" creationId="{135FF83A-FD81-E096-1E90-B47E1400C8CB}"/>
          </ac:spMkLst>
        </pc:spChg>
      </pc:sldChg>
    </pc:docChg>
  </pc:docChgLst>
  <pc:docChgLst>
    <pc:chgData name="Jason Wiese" userId="4bff8d5b-7de6-4655-b397-69b0afc81113" providerId="ADAL" clId="{7D04AAEF-F936-43B4-BF11-37DE1CF6AB40}"/>
    <pc:docChg chg="undo redo custSel delSld modSld sldOrd">
      <pc:chgData name="Jason Wiese" userId="4bff8d5b-7de6-4655-b397-69b0afc81113" providerId="ADAL" clId="{7D04AAEF-F936-43B4-BF11-37DE1CF6AB40}" dt="2023-02-15T05:11:04.264" v="731" actId="20577"/>
      <pc:docMkLst>
        <pc:docMk/>
      </pc:docMkLst>
      <pc:sldChg chg="modSp del mod">
        <pc:chgData name="Jason Wiese" userId="4bff8d5b-7de6-4655-b397-69b0afc81113" providerId="ADAL" clId="{7D04AAEF-F936-43B4-BF11-37DE1CF6AB40}" dt="2023-02-15T04:28:39.236" v="499" actId="47"/>
        <pc:sldMkLst>
          <pc:docMk/>
          <pc:sldMk cId="3367575468" sldId="2146845993"/>
        </pc:sldMkLst>
        <pc:spChg chg="mod">
          <ac:chgData name="Jason Wiese" userId="4bff8d5b-7de6-4655-b397-69b0afc81113" providerId="ADAL" clId="{7D04AAEF-F936-43B4-BF11-37DE1CF6AB40}" dt="2023-02-15T03:47:24.344" v="29" actId="20577"/>
          <ac:spMkLst>
            <pc:docMk/>
            <pc:sldMk cId="3367575468" sldId="2146845993"/>
            <ac:spMk id="41" creationId="{A5631344-F0C9-1F32-7CC3-A4DACCA31539}"/>
          </ac:spMkLst>
        </pc:spChg>
      </pc:sldChg>
      <pc:sldChg chg="ord">
        <pc:chgData name="Jason Wiese" userId="4bff8d5b-7de6-4655-b397-69b0afc81113" providerId="ADAL" clId="{7D04AAEF-F936-43B4-BF11-37DE1CF6AB40}" dt="2023-02-15T03:55:19.409" v="173"/>
        <pc:sldMkLst>
          <pc:docMk/>
          <pc:sldMk cId="2474896439" sldId="2146845994"/>
        </pc:sldMkLst>
      </pc:sldChg>
      <pc:sldChg chg="addSp delSp modSp mod">
        <pc:chgData name="Jason Wiese" userId="4bff8d5b-7de6-4655-b397-69b0afc81113" providerId="ADAL" clId="{7D04AAEF-F936-43B4-BF11-37DE1CF6AB40}" dt="2023-02-15T05:11:04.264" v="731" actId="20577"/>
        <pc:sldMkLst>
          <pc:docMk/>
          <pc:sldMk cId="1523423690" sldId="2146845995"/>
        </pc:sldMkLst>
        <pc:spChg chg="del">
          <ac:chgData name="Jason Wiese" userId="4bff8d5b-7de6-4655-b397-69b0afc81113" providerId="ADAL" clId="{7D04AAEF-F936-43B4-BF11-37DE1CF6AB40}" dt="2023-02-15T03:48:23.983" v="40" actId="478"/>
          <ac:spMkLst>
            <pc:docMk/>
            <pc:sldMk cId="1523423690" sldId="2146845995"/>
            <ac:spMk id="3" creationId="{78D15117-27D1-5745-54A3-EF89939996BB}"/>
          </ac:spMkLst>
        </pc:spChg>
        <pc:spChg chg="add mod ord">
          <ac:chgData name="Jason Wiese" userId="4bff8d5b-7de6-4655-b397-69b0afc81113" providerId="ADAL" clId="{7D04AAEF-F936-43B4-BF11-37DE1CF6AB40}" dt="2023-02-15T03:54:38.900" v="169" actId="167"/>
          <ac:spMkLst>
            <pc:docMk/>
            <pc:sldMk cId="1523423690" sldId="2146845995"/>
            <ac:spMk id="4" creationId="{41DE306D-CA0B-C0B7-6B02-98E10201C630}"/>
          </ac:spMkLst>
        </pc:spChg>
        <pc:spChg chg="add mod ord">
          <ac:chgData name="Jason Wiese" userId="4bff8d5b-7de6-4655-b397-69b0afc81113" providerId="ADAL" clId="{7D04AAEF-F936-43B4-BF11-37DE1CF6AB40}" dt="2023-02-15T03:52:55.830" v="160" actId="167"/>
          <ac:spMkLst>
            <pc:docMk/>
            <pc:sldMk cId="1523423690" sldId="2146845995"/>
            <ac:spMk id="5" creationId="{A2975C0A-B707-D332-1B3F-4F9168524E1C}"/>
          </ac:spMkLst>
        </pc:spChg>
        <pc:spChg chg="del mod">
          <ac:chgData name="Jason Wiese" userId="4bff8d5b-7de6-4655-b397-69b0afc81113" providerId="ADAL" clId="{7D04AAEF-F936-43B4-BF11-37DE1CF6AB40}" dt="2023-02-15T03:51:03.293" v="101" actId="478"/>
          <ac:spMkLst>
            <pc:docMk/>
            <pc:sldMk cId="1523423690" sldId="2146845995"/>
            <ac:spMk id="9" creationId="{7DFD9729-C047-973F-2759-28FB7820BF6A}"/>
          </ac:spMkLst>
        </pc:spChg>
        <pc:spChg chg="add mod ord">
          <ac:chgData name="Jason Wiese" userId="4bff8d5b-7de6-4655-b397-69b0afc81113" providerId="ADAL" clId="{7D04AAEF-F936-43B4-BF11-37DE1CF6AB40}" dt="2023-02-15T04:37:54.074" v="631" actId="1035"/>
          <ac:spMkLst>
            <pc:docMk/>
            <pc:sldMk cId="1523423690" sldId="2146845995"/>
            <ac:spMk id="10" creationId="{8B9C6B21-B09F-712E-15B6-7C52E26B277C}"/>
          </ac:spMkLst>
        </pc:spChg>
        <pc:spChg chg="add mod ord">
          <ac:chgData name="Jason Wiese" userId="4bff8d5b-7de6-4655-b397-69b0afc81113" providerId="ADAL" clId="{7D04AAEF-F936-43B4-BF11-37DE1CF6AB40}" dt="2023-02-15T04:13:05.154" v="302" actId="207"/>
          <ac:spMkLst>
            <pc:docMk/>
            <pc:sldMk cId="1523423690" sldId="2146845995"/>
            <ac:spMk id="11" creationId="{7BDF3C8B-65D2-2DFE-18B5-68FDA10F87C8}"/>
          </ac:spMkLst>
        </pc:spChg>
        <pc:spChg chg="add mod ord">
          <ac:chgData name="Jason Wiese" userId="4bff8d5b-7de6-4655-b397-69b0afc81113" providerId="ADAL" clId="{7D04AAEF-F936-43B4-BF11-37DE1CF6AB40}" dt="2023-02-15T03:53:15.421" v="162" actId="167"/>
          <ac:spMkLst>
            <pc:docMk/>
            <pc:sldMk cId="1523423690" sldId="2146845995"/>
            <ac:spMk id="13" creationId="{A75333E8-870B-6B34-3144-DD155FBD5769}"/>
          </ac:spMkLst>
        </pc:spChg>
        <pc:spChg chg="add mod ord">
          <ac:chgData name="Jason Wiese" userId="4bff8d5b-7de6-4655-b397-69b0afc81113" providerId="ADAL" clId="{7D04AAEF-F936-43B4-BF11-37DE1CF6AB40}" dt="2023-02-15T04:37:54.074" v="631" actId="1035"/>
          <ac:spMkLst>
            <pc:docMk/>
            <pc:sldMk cId="1523423690" sldId="2146845995"/>
            <ac:spMk id="14" creationId="{4C30C5AB-9B29-AFE4-2DC1-E30E4317E7BA}"/>
          </ac:spMkLst>
        </pc:spChg>
        <pc:spChg chg="add mod ord">
          <ac:chgData name="Jason Wiese" userId="4bff8d5b-7de6-4655-b397-69b0afc81113" providerId="ADAL" clId="{7D04AAEF-F936-43B4-BF11-37DE1CF6AB40}" dt="2023-02-15T04:13:05.154" v="302" actId="207"/>
          <ac:spMkLst>
            <pc:docMk/>
            <pc:sldMk cId="1523423690" sldId="2146845995"/>
            <ac:spMk id="15" creationId="{35EB39CD-1A16-A0E3-28C1-BE5C37345F89}"/>
          </ac:spMkLst>
        </pc:spChg>
        <pc:spChg chg="add mod ord">
          <ac:chgData name="Jason Wiese" userId="4bff8d5b-7de6-4655-b397-69b0afc81113" providerId="ADAL" clId="{7D04AAEF-F936-43B4-BF11-37DE1CF6AB40}" dt="2023-02-15T03:53:28.101" v="163" actId="167"/>
          <ac:spMkLst>
            <pc:docMk/>
            <pc:sldMk cId="1523423690" sldId="2146845995"/>
            <ac:spMk id="17" creationId="{F8A1C765-9533-2DC9-A473-A2CE086FFA66}"/>
          </ac:spMkLst>
        </pc:spChg>
        <pc:spChg chg="add mod ord">
          <ac:chgData name="Jason Wiese" userId="4bff8d5b-7de6-4655-b397-69b0afc81113" providerId="ADAL" clId="{7D04AAEF-F936-43B4-BF11-37DE1CF6AB40}" dt="2023-02-15T04:13:05.154" v="302" actId="207"/>
          <ac:spMkLst>
            <pc:docMk/>
            <pc:sldMk cId="1523423690" sldId="2146845995"/>
            <ac:spMk id="18" creationId="{9E1E2BD6-7F2F-3EB3-3469-3AB9120A972A}"/>
          </ac:spMkLst>
        </pc:spChg>
        <pc:spChg chg="add mod ord">
          <ac:chgData name="Jason Wiese" userId="4bff8d5b-7de6-4655-b397-69b0afc81113" providerId="ADAL" clId="{7D04AAEF-F936-43B4-BF11-37DE1CF6AB40}" dt="2023-02-15T03:53:34.137" v="164" actId="167"/>
          <ac:spMkLst>
            <pc:docMk/>
            <pc:sldMk cId="1523423690" sldId="2146845995"/>
            <ac:spMk id="20" creationId="{DA7970AE-A7F2-8CED-35D0-FB4414957849}"/>
          </ac:spMkLst>
        </pc:spChg>
        <pc:spChg chg="add mod ord">
          <ac:chgData name="Jason Wiese" userId="4bff8d5b-7de6-4655-b397-69b0afc81113" providerId="ADAL" clId="{7D04AAEF-F936-43B4-BF11-37DE1CF6AB40}" dt="2023-02-15T04:37:54.074" v="631" actId="1035"/>
          <ac:spMkLst>
            <pc:docMk/>
            <pc:sldMk cId="1523423690" sldId="2146845995"/>
            <ac:spMk id="21" creationId="{F81E3E69-368E-9512-3275-7917E1A94E28}"/>
          </ac:spMkLst>
        </pc:spChg>
        <pc:spChg chg="add mod ord">
          <ac:chgData name="Jason Wiese" userId="4bff8d5b-7de6-4655-b397-69b0afc81113" providerId="ADAL" clId="{7D04AAEF-F936-43B4-BF11-37DE1CF6AB40}" dt="2023-02-15T04:13:05.154" v="302" actId="207"/>
          <ac:spMkLst>
            <pc:docMk/>
            <pc:sldMk cId="1523423690" sldId="2146845995"/>
            <ac:spMk id="22" creationId="{1C448D9F-1347-ADBF-1CCA-41A3917814E4}"/>
          </ac:spMkLst>
        </pc:spChg>
        <pc:spChg chg="add mod ord">
          <ac:chgData name="Jason Wiese" userId="4bff8d5b-7de6-4655-b397-69b0afc81113" providerId="ADAL" clId="{7D04AAEF-F936-43B4-BF11-37DE1CF6AB40}" dt="2023-02-15T03:53:39.981" v="165" actId="167"/>
          <ac:spMkLst>
            <pc:docMk/>
            <pc:sldMk cId="1523423690" sldId="2146845995"/>
            <ac:spMk id="24" creationId="{AB2B9F56-3989-B5DD-90C5-BB48EBCE88F1}"/>
          </ac:spMkLst>
        </pc:spChg>
        <pc:spChg chg="add mod ord">
          <ac:chgData name="Jason Wiese" userId="4bff8d5b-7de6-4655-b397-69b0afc81113" providerId="ADAL" clId="{7D04AAEF-F936-43B4-BF11-37DE1CF6AB40}" dt="2023-02-15T04:37:54.074" v="631" actId="1035"/>
          <ac:spMkLst>
            <pc:docMk/>
            <pc:sldMk cId="1523423690" sldId="2146845995"/>
            <ac:spMk id="25" creationId="{778F11F3-DDD9-27A5-FDF1-82BD453E9489}"/>
          </ac:spMkLst>
        </pc:spChg>
        <pc:spChg chg="add mod ord">
          <ac:chgData name="Jason Wiese" userId="4bff8d5b-7de6-4655-b397-69b0afc81113" providerId="ADAL" clId="{7D04AAEF-F936-43B4-BF11-37DE1CF6AB40}" dt="2023-02-15T03:53:49.723" v="166" actId="207"/>
          <ac:spMkLst>
            <pc:docMk/>
            <pc:sldMk cId="1523423690" sldId="2146845995"/>
            <ac:spMk id="26" creationId="{A2BC857A-48CB-A4DF-26CD-EBB233342FE3}"/>
          </ac:spMkLst>
        </pc:spChg>
        <pc:spChg chg="add mod ord">
          <ac:chgData name="Jason Wiese" userId="4bff8d5b-7de6-4655-b397-69b0afc81113" providerId="ADAL" clId="{7D04AAEF-F936-43B4-BF11-37DE1CF6AB40}" dt="2023-02-15T03:54:38.900" v="169" actId="167"/>
          <ac:spMkLst>
            <pc:docMk/>
            <pc:sldMk cId="1523423690" sldId="2146845995"/>
            <ac:spMk id="28" creationId="{8DD0D980-FD61-68FB-1C91-15FC67E583D9}"/>
          </ac:spMkLst>
        </pc:spChg>
        <pc:spChg chg="add mod ord">
          <ac:chgData name="Jason Wiese" userId="4bff8d5b-7de6-4655-b397-69b0afc81113" providerId="ADAL" clId="{7D04AAEF-F936-43B4-BF11-37DE1CF6AB40}" dt="2023-02-15T04:37:47.613" v="629" actId="1035"/>
          <ac:spMkLst>
            <pc:docMk/>
            <pc:sldMk cId="1523423690" sldId="2146845995"/>
            <ac:spMk id="29" creationId="{DC4855CF-B68E-2CA0-6282-2CB1A242B71B}"/>
          </ac:spMkLst>
        </pc:spChg>
        <pc:spChg chg="add mod ord">
          <ac:chgData name="Jason Wiese" userId="4bff8d5b-7de6-4655-b397-69b0afc81113" providerId="ADAL" clId="{7D04AAEF-F936-43B4-BF11-37DE1CF6AB40}" dt="2023-02-15T04:12:54.999" v="301" actId="207"/>
          <ac:spMkLst>
            <pc:docMk/>
            <pc:sldMk cId="1523423690" sldId="2146845995"/>
            <ac:spMk id="30" creationId="{823FA06C-BEB8-B910-B86B-75A0627C5EE2}"/>
          </ac:spMkLst>
        </pc:spChg>
        <pc:spChg chg="add mod ord">
          <ac:chgData name="Jason Wiese" userId="4bff8d5b-7de6-4655-b397-69b0afc81113" providerId="ADAL" clId="{7D04AAEF-F936-43B4-BF11-37DE1CF6AB40}" dt="2023-02-15T03:54:38.900" v="169" actId="167"/>
          <ac:spMkLst>
            <pc:docMk/>
            <pc:sldMk cId="1523423690" sldId="2146845995"/>
            <ac:spMk id="32" creationId="{4834ADA1-B731-61CC-3CB1-02F8364304A9}"/>
          </ac:spMkLst>
        </pc:spChg>
        <pc:spChg chg="add mod ord">
          <ac:chgData name="Jason Wiese" userId="4bff8d5b-7de6-4655-b397-69b0afc81113" providerId="ADAL" clId="{7D04AAEF-F936-43B4-BF11-37DE1CF6AB40}" dt="2023-02-15T04:37:47.613" v="629" actId="1035"/>
          <ac:spMkLst>
            <pc:docMk/>
            <pc:sldMk cId="1523423690" sldId="2146845995"/>
            <ac:spMk id="33" creationId="{42A49475-4EB2-3B82-2BF2-5B658DAC3438}"/>
          </ac:spMkLst>
        </pc:spChg>
        <pc:spChg chg="add mod ord">
          <ac:chgData name="Jason Wiese" userId="4bff8d5b-7de6-4655-b397-69b0afc81113" providerId="ADAL" clId="{7D04AAEF-F936-43B4-BF11-37DE1CF6AB40}" dt="2023-02-15T04:12:54.999" v="301" actId="207"/>
          <ac:spMkLst>
            <pc:docMk/>
            <pc:sldMk cId="1523423690" sldId="2146845995"/>
            <ac:spMk id="34" creationId="{CC023EFE-0D96-B94E-7435-ED491BEDE38F}"/>
          </ac:spMkLst>
        </pc:spChg>
        <pc:spChg chg="del">
          <ac:chgData name="Jason Wiese" userId="4bff8d5b-7de6-4655-b397-69b0afc81113" providerId="ADAL" clId="{7D04AAEF-F936-43B4-BF11-37DE1CF6AB40}" dt="2023-02-15T03:48:15.972" v="39" actId="478"/>
          <ac:spMkLst>
            <pc:docMk/>
            <pc:sldMk cId="1523423690" sldId="2146845995"/>
            <ac:spMk id="35" creationId="{24ECA605-F511-0D83-9C9D-A3113B707A76}"/>
          </ac:spMkLst>
        </pc:spChg>
        <pc:spChg chg="del">
          <ac:chgData name="Jason Wiese" userId="4bff8d5b-7de6-4655-b397-69b0afc81113" providerId="ADAL" clId="{7D04AAEF-F936-43B4-BF11-37DE1CF6AB40}" dt="2023-02-15T03:48:15.972" v="39" actId="478"/>
          <ac:spMkLst>
            <pc:docMk/>
            <pc:sldMk cId="1523423690" sldId="2146845995"/>
            <ac:spMk id="36" creationId="{0FD5AE6D-D28F-7F40-6162-FCCE36E637FB}"/>
          </ac:spMkLst>
        </pc:spChg>
        <pc:spChg chg="del">
          <ac:chgData name="Jason Wiese" userId="4bff8d5b-7de6-4655-b397-69b0afc81113" providerId="ADAL" clId="{7D04AAEF-F936-43B4-BF11-37DE1CF6AB40}" dt="2023-02-15T03:48:15.972" v="39" actId="478"/>
          <ac:spMkLst>
            <pc:docMk/>
            <pc:sldMk cId="1523423690" sldId="2146845995"/>
            <ac:spMk id="37" creationId="{37AAC670-E95A-34CA-7549-0CF6260B602E}"/>
          </ac:spMkLst>
        </pc:spChg>
        <pc:spChg chg="del">
          <ac:chgData name="Jason Wiese" userId="4bff8d5b-7de6-4655-b397-69b0afc81113" providerId="ADAL" clId="{7D04AAEF-F936-43B4-BF11-37DE1CF6AB40}" dt="2023-02-15T03:48:15.972" v="39" actId="478"/>
          <ac:spMkLst>
            <pc:docMk/>
            <pc:sldMk cId="1523423690" sldId="2146845995"/>
            <ac:spMk id="40" creationId="{128C53B6-9D57-A000-BD09-14ED327B12B0}"/>
          </ac:spMkLst>
        </pc:spChg>
        <pc:spChg chg="del">
          <ac:chgData name="Jason Wiese" userId="4bff8d5b-7de6-4655-b397-69b0afc81113" providerId="ADAL" clId="{7D04AAEF-F936-43B4-BF11-37DE1CF6AB40}" dt="2023-02-15T03:48:15.972" v="39" actId="478"/>
          <ac:spMkLst>
            <pc:docMk/>
            <pc:sldMk cId="1523423690" sldId="2146845995"/>
            <ac:spMk id="41" creationId="{A5631344-F0C9-1F32-7CC3-A4DACCA31539}"/>
          </ac:spMkLst>
        </pc:spChg>
        <pc:spChg chg="del">
          <ac:chgData name="Jason Wiese" userId="4bff8d5b-7de6-4655-b397-69b0afc81113" providerId="ADAL" clId="{7D04AAEF-F936-43B4-BF11-37DE1CF6AB40}" dt="2023-02-15T03:48:15.972" v="39" actId="478"/>
          <ac:spMkLst>
            <pc:docMk/>
            <pc:sldMk cId="1523423690" sldId="2146845995"/>
            <ac:spMk id="42" creationId="{FEFEE1D5-762C-093F-93A9-E0291CAF184F}"/>
          </ac:spMkLst>
        </pc:spChg>
        <pc:spChg chg="add mod ord">
          <ac:chgData name="Jason Wiese" userId="4bff8d5b-7de6-4655-b397-69b0afc81113" providerId="ADAL" clId="{7D04AAEF-F936-43B4-BF11-37DE1CF6AB40}" dt="2023-02-15T03:54:38.900" v="169" actId="167"/>
          <ac:spMkLst>
            <pc:docMk/>
            <pc:sldMk cId="1523423690" sldId="2146845995"/>
            <ac:spMk id="44" creationId="{14961023-6D5D-38DC-69A6-3A8772F89ADE}"/>
          </ac:spMkLst>
        </pc:spChg>
        <pc:spChg chg="del">
          <ac:chgData name="Jason Wiese" userId="4bff8d5b-7de6-4655-b397-69b0afc81113" providerId="ADAL" clId="{7D04AAEF-F936-43B4-BF11-37DE1CF6AB40}" dt="2023-02-15T03:48:15.972" v="39" actId="478"/>
          <ac:spMkLst>
            <pc:docMk/>
            <pc:sldMk cId="1523423690" sldId="2146845995"/>
            <ac:spMk id="45" creationId="{3CCC17B6-CE82-D35D-6EB7-C14C7DCC2783}"/>
          </ac:spMkLst>
        </pc:spChg>
        <pc:spChg chg="del">
          <ac:chgData name="Jason Wiese" userId="4bff8d5b-7de6-4655-b397-69b0afc81113" providerId="ADAL" clId="{7D04AAEF-F936-43B4-BF11-37DE1CF6AB40}" dt="2023-02-15T03:48:15.972" v="39" actId="478"/>
          <ac:spMkLst>
            <pc:docMk/>
            <pc:sldMk cId="1523423690" sldId="2146845995"/>
            <ac:spMk id="46" creationId="{9FEAB4BB-A100-A4EE-FDA3-49EDDAAE3953}"/>
          </ac:spMkLst>
        </pc:spChg>
        <pc:spChg chg="del">
          <ac:chgData name="Jason Wiese" userId="4bff8d5b-7de6-4655-b397-69b0afc81113" providerId="ADAL" clId="{7D04AAEF-F936-43B4-BF11-37DE1CF6AB40}" dt="2023-02-15T03:48:15.972" v="39" actId="478"/>
          <ac:spMkLst>
            <pc:docMk/>
            <pc:sldMk cId="1523423690" sldId="2146845995"/>
            <ac:spMk id="47" creationId="{02F83AB4-4004-03DB-644A-223221A503B6}"/>
          </ac:spMkLst>
        </pc:spChg>
        <pc:spChg chg="add mod ord">
          <ac:chgData name="Jason Wiese" userId="4bff8d5b-7de6-4655-b397-69b0afc81113" providerId="ADAL" clId="{7D04AAEF-F936-43B4-BF11-37DE1CF6AB40}" dt="2023-02-15T04:37:47.613" v="629" actId="1035"/>
          <ac:spMkLst>
            <pc:docMk/>
            <pc:sldMk cId="1523423690" sldId="2146845995"/>
            <ac:spMk id="49" creationId="{11FFC7F5-0FC5-F01D-8876-FF4BC9E9C229}"/>
          </ac:spMkLst>
        </pc:spChg>
        <pc:spChg chg="del">
          <ac:chgData name="Jason Wiese" userId="4bff8d5b-7de6-4655-b397-69b0afc81113" providerId="ADAL" clId="{7D04AAEF-F936-43B4-BF11-37DE1CF6AB40}" dt="2023-02-15T03:48:15.972" v="39" actId="478"/>
          <ac:spMkLst>
            <pc:docMk/>
            <pc:sldMk cId="1523423690" sldId="2146845995"/>
            <ac:spMk id="50" creationId="{146CD795-08A4-F2C9-8FAB-D5E98E04D6EC}"/>
          </ac:spMkLst>
        </pc:spChg>
        <pc:spChg chg="del">
          <ac:chgData name="Jason Wiese" userId="4bff8d5b-7de6-4655-b397-69b0afc81113" providerId="ADAL" clId="{7D04AAEF-F936-43B4-BF11-37DE1CF6AB40}" dt="2023-02-15T03:48:15.972" v="39" actId="478"/>
          <ac:spMkLst>
            <pc:docMk/>
            <pc:sldMk cId="1523423690" sldId="2146845995"/>
            <ac:spMk id="51" creationId="{12DBEB90-DCBC-AA70-1BC1-69246CD7EDB3}"/>
          </ac:spMkLst>
        </pc:spChg>
        <pc:spChg chg="del">
          <ac:chgData name="Jason Wiese" userId="4bff8d5b-7de6-4655-b397-69b0afc81113" providerId="ADAL" clId="{7D04AAEF-F936-43B4-BF11-37DE1CF6AB40}" dt="2023-02-15T03:48:15.972" v="39" actId="478"/>
          <ac:spMkLst>
            <pc:docMk/>
            <pc:sldMk cId="1523423690" sldId="2146845995"/>
            <ac:spMk id="52" creationId="{4643396E-74F2-95B8-753F-E70DD444E17E}"/>
          </ac:spMkLst>
        </pc:spChg>
        <pc:spChg chg="add mod ord">
          <ac:chgData name="Jason Wiese" userId="4bff8d5b-7de6-4655-b397-69b0afc81113" providerId="ADAL" clId="{7D04AAEF-F936-43B4-BF11-37DE1CF6AB40}" dt="2023-02-15T04:12:54.999" v="301" actId="207"/>
          <ac:spMkLst>
            <pc:docMk/>
            <pc:sldMk cId="1523423690" sldId="2146845995"/>
            <ac:spMk id="54" creationId="{78360596-1255-C59D-D2A3-3A2FC1C05498}"/>
          </ac:spMkLst>
        </pc:spChg>
        <pc:spChg chg="add mod ord">
          <ac:chgData name="Jason Wiese" userId="4bff8d5b-7de6-4655-b397-69b0afc81113" providerId="ADAL" clId="{7D04AAEF-F936-43B4-BF11-37DE1CF6AB40}" dt="2023-02-15T03:54:38.900" v="169" actId="167"/>
          <ac:spMkLst>
            <pc:docMk/>
            <pc:sldMk cId="1523423690" sldId="2146845995"/>
            <ac:spMk id="56" creationId="{B6504DEB-E6D1-4B9F-028F-29D6B253AE0A}"/>
          </ac:spMkLst>
        </pc:spChg>
        <pc:spChg chg="add mod ord">
          <ac:chgData name="Jason Wiese" userId="4bff8d5b-7de6-4655-b397-69b0afc81113" providerId="ADAL" clId="{7D04AAEF-F936-43B4-BF11-37DE1CF6AB40}" dt="2023-02-15T04:37:47.613" v="629" actId="1035"/>
          <ac:spMkLst>
            <pc:docMk/>
            <pc:sldMk cId="1523423690" sldId="2146845995"/>
            <ac:spMk id="57" creationId="{DBF48218-23B4-82FE-7A5C-EA59371F9E94}"/>
          </ac:spMkLst>
        </pc:spChg>
        <pc:spChg chg="add mod ord">
          <ac:chgData name="Jason Wiese" userId="4bff8d5b-7de6-4655-b397-69b0afc81113" providerId="ADAL" clId="{7D04AAEF-F936-43B4-BF11-37DE1CF6AB40}" dt="2023-02-15T04:13:12.488" v="303" actId="207"/>
          <ac:spMkLst>
            <pc:docMk/>
            <pc:sldMk cId="1523423690" sldId="2146845995"/>
            <ac:spMk id="58" creationId="{3D53ED98-41F7-8ED0-DA85-EAE24372F4C5}"/>
          </ac:spMkLst>
        </pc:spChg>
        <pc:spChg chg="del">
          <ac:chgData name="Jason Wiese" userId="4bff8d5b-7de6-4655-b397-69b0afc81113" providerId="ADAL" clId="{7D04AAEF-F936-43B4-BF11-37DE1CF6AB40}" dt="2023-02-15T03:48:15.972" v="39" actId="478"/>
          <ac:spMkLst>
            <pc:docMk/>
            <pc:sldMk cId="1523423690" sldId="2146845995"/>
            <ac:spMk id="59" creationId="{C422F019-C629-335A-72BC-5104AE1B4395}"/>
          </ac:spMkLst>
        </pc:spChg>
        <pc:spChg chg="add mod ord">
          <ac:chgData name="Jason Wiese" userId="4bff8d5b-7de6-4655-b397-69b0afc81113" providerId="ADAL" clId="{7D04AAEF-F936-43B4-BF11-37DE1CF6AB40}" dt="2023-02-15T04:37:47.613" v="629" actId="1035"/>
          <ac:spMkLst>
            <pc:docMk/>
            <pc:sldMk cId="1523423690" sldId="2146845995"/>
            <ac:spMk id="61" creationId="{30144941-8796-9BD3-434B-8C7851C53531}"/>
          </ac:spMkLst>
        </pc:spChg>
        <pc:spChg chg="add mod ord">
          <ac:chgData name="Jason Wiese" userId="4bff8d5b-7de6-4655-b397-69b0afc81113" providerId="ADAL" clId="{7D04AAEF-F936-43B4-BF11-37DE1CF6AB40}" dt="2023-02-15T04:13:12.488" v="303" actId="207"/>
          <ac:spMkLst>
            <pc:docMk/>
            <pc:sldMk cId="1523423690" sldId="2146845995"/>
            <ac:spMk id="62" creationId="{68A27192-6831-A03F-FD8A-3EF5D9C69E1C}"/>
          </ac:spMkLst>
        </pc:spChg>
        <pc:spChg chg="add mod ord">
          <ac:chgData name="Jason Wiese" userId="4bff8d5b-7de6-4655-b397-69b0afc81113" providerId="ADAL" clId="{7D04AAEF-F936-43B4-BF11-37DE1CF6AB40}" dt="2023-02-15T04:14:18.324" v="305" actId="167"/>
          <ac:spMkLst>
            <pc:docMk/>
            <pc:sldMk cId="1523423690" sldId="2146845995"/>
            <ac:spMk id="64" creationId="{8CE2512A-24C3-7581-DB84-4FF5E2C06C86}"/>
          </ac:spMkLst>
        </pc:spChg>
        <pc:spChg chg="add mod ord">
          <ac:chgData name="Jason Wiese" userId="4bff8d5b-7de6-4655-b397-69b0afc81113" providerId="ADAL" clId="{7D04AAEF-F936-43B4-BF11-37DE1CF6AB40}" dt="2023-02-15T04:37:40.320" v="627" actId="1035"/>
          <ac:spMkLst>
            <pc:docMk/>
            <pc:sldMk cId="1523423690" sldId="2146845995"/>
            <ac:spMk id="65" creationId="{125EA873-E5DC-41B1-CAB7-F97F15E02DFA}"/>
          </ac:spMkLst>
        </pc:spChg>
        <pc:spChg chg="add mod ord">
          <ac:chgData name="Jason Wiese" userId="4bff8d5b-7de6-4655-b397-69b0afc81113" providerId="ADAL" clId="{7D04AAEF-F936-43B4-BF11-37DE1CF6AB40}" dt="2023-02-15T04:14:18.324" v="305" actId="167"/>
          <ac:spMkLst>
            <pc:docMk/>
            <pc:sldMk cId="1523423690" sldId="2146845995"/>
            <ac:spMk id="66" creationId="{7D6ACE01-0778-0107-4739-92B0279B9B84}"/>
          </ac:spMkLst>
        </pc:spChg>
        <pc:spChg chg="add mod ord">
          <ac:chgData name="Jason Wiese" userId="4bff8d5b-7de6-4655-b397-69b0afc81113" providerId="ADAL" clId="{7D04AAEF-F936-43B4-BF11-37DE1CF6AB40}" dt="2023-02-15T04:37:40.320" v="627" actId="1035"/>
          <ac:spMkLst>
            <pc:docMk/>
            <pc:sldMk cId="1523423690" sldId="2146845995"/>
            <ac:spMk id="67" creationId="{F6AF37B2-B56F-D467-6B54-9FE7BBFBC3AD}"/>
          </ac:spMkLst>
        </pc:spChg>
        <pc:spChg chg="add mod ord">
          <ac:chgData name="Jason Wiese" userId="4bff8d5b-7de6-4655-b397-69b0afc81113" providerId="ADAL" clId="{7D04AAEF-F936-43B4-BF11-37DE1CF6AB40}" dt="2023-02-15T04:14:18.324" v="305" actId="167"/>
          <ac:spMkLst>
            <pc:docMk/>
            <pc:sldMk cId="1523423690" sldId="2146845995"/>
            <ac:spMk id="68" creationId="{F0EB9712-E27E-7CE7-9532-28DC74558765}"/>
          </ac:spMkLst>
        </pc:spChg>
        <pc:spChg chg="add mod ord">
          <ac:chgData name="Jason Wiese" userId="4bff8d5b-7de6-4655-b397-69b0afc81113" providerId="ADAL" clId="{7D04AAEF-F936-43B4-BF11-37DE1CF6AB40}" dt="2023-02-15T05:06:25.521" v="713" actId="6549"/>
          <ac:spMkLst>
            <pc:docMk/>
            <pc:sldMk cId="1523423690" sldId="2146845995"/>
            <ac:spMk id="69" creationId="{AC9018E9-D1BF-59FF-3633-21605CBCC4C7}"/>
          </ac:spMkLst>
        </pc:spChg>
        <pc:spChg chg="add mod ord">
          <ac:chgData name="Jason Wiese" userId="4bff8d5b-7de6-4655-b397-69b0afc81113" providerId="ADAL" clId="{7D04AAEF-F936-43B4-BF11-37DE1CF6AB40}" dt="2023-02-15T04:14:18.324" v="305" actId="167"/>
          <ac:spMkLst>
            <pc:docMk/>
            <pc:sldMk cId="1523423690" sldId="2146845995"/>
            <ac:spMk id="70" creationId="{7C5542E0-AFC2-2C7B-AFE9-9FBE9FB5099E}"/>
          </ac:spMkLst>
        </pc:spChg>
        <pc:spChg chg="add mod ord">
          <ac:chgData name="Jason Wiese" userId="4bff8d5b-7de6-4655-b397-69b0afc81113" providerId="ADAL" clId="{7D04AAEF-F936-43B4-BF11-37DE1CF6AB40}" dt="2023-02-15T04:37:40.320" v="627" actId="1035"/>
          <ac:spMkLst>
            <pc:docMk/>
            <pc:sldMk cId="1523423690" sldId="2146845995"/>
            <ac:spMk id="71" creationId="{C4F58E02-7FAE-7A0B-2FC6-ADF05AD70596}"/>
          </ac:spMkLst>
        </pc:spChg>
        <pc:spChg chg="add mod ord">
          <ac:chgData name="Jason Wiese" userId="4bff8d5b-7de6-4655-b397-69b0afc81113" providerId="ADAL" clId="{7D04AAEF-F936-43B4-BF11-37DE1CF6AB40}" dt="2023-02-15T04:14:18.324" v="305" actId="167"/>
          <ac:spMkLst>
            <pc:docMk/>
            <pc:sldMk cId="1523423690" sldId="2146845995"/>
            <ac:spMk id="72" creationId="{6A9FA5A9-498F-63E2-B28D-8C269A270F1B}"/>
          </ac:spMkLst>
        </pc:spChg>
        <pc:spChg chg="add mod ord">
          <ac:chgData name="Jason Wiese" userId="4bff8d5b-7de6-4655-b397-69b0afc81113" providerId="ADAL" clId="{7D04AAEF-F936-43B4-BF11-37DE1CF6AB40}" dt="2023-02-15T05:11:04.264" v="731" actId="20577"/>
          <ac:spMkLst>
            <pc:docMk/>
            <pc:sldMk cId="1523423690" sldId="2146845995"/>
            <ac:spMk id="73" creationId="{EFD6929C-F2E3-A5F5-AD02-8E94329A1637}"/>
          </ac:spMkLst>
        </pc:spChg>
        <pc:spChg chg="add mod ord">
          <ac:chgData name="Jason Wiese" userId="4bff8d5b-7de6-4655-b397-69b0afc81113" providerId="ADAL" clId="{7D04AAEF-F936-43B4-BF11-37DE1CF6AB40}" dt="2023-02-15T04:15:56.368" v="323" actId="207"/>
          <ac:spMkLst>
            <pc:docMk/>
            <pc:sldMk cId="1523423690" sldId="2146845995"/>
            <ac:spMk id="74" creationId="{02A961DA-8E00-C56E-7F23-3209C3FAFD73}"/>
          </ac:spMkLst>
        </pc:spChg>
        <pc:spChg chg="del">
          <ac:chgData name="Jason Wiese" userId="4bff8d5b-7de6-4655-b397-69b0afc81113" providerId="ADAL" clId="{7D04AAEF-F936-43B4-BF11-37DE1CF6AB40}" dt="2023-02-15T03:48:15.972" v="39" actId="478"/>
          <ac:spMkLst>
            <pc:docMk/>
            <pc:sldMk cId="1523423690" sldId="2146845995"/>
            <ac:spMk id="75" creationId="{4A9E0EDF-0AC5-5650-D07C-00C0AE4D574E}"/>
          </ac:spMkLst>
        </pc:spChg>
        <pc:spChg chg="del">
          <ac:chgData name="Jason Wiese" userId="4bff8d5b-7de6-4655-b397-69b0afc81113" providerId="ADAL" clId="{7D04AAEF-F936-43B4-BF11-37DE1CF6AB40}" dt="2023-02-15T03:48:15.972" v="39" actId="478"/>
          <ac:spMkLst>
            <pc:docMk/>
            <pc:sldMk cId="1523423690" sldId="2146845995"/>
            <ac:spMk id="77" creationId="{1C4ECE9F-8CE8-869C-4389-4ED2D9F5C548}"/>
          </ac:spMkLst>
        </pc:spChg>
        <pc:spChg chg="add mod ord">
          <ac:chgData name="Jason Wiese" userId="4bff8d5b-7de6-4655-b397-69b0afc81113" providerId="ADAL" clId="{7D04AAEF-F936-43B4-BF11-37DE1CF6AB40}" dt="2023-02-15T04:15:56.368" v="323" actId="207"/>
          <ac:spMkLst>
            <pc:docMk/>
            <pc:sldMk cId="1523423690" sldId="2146845995"/>
            <ac:spMk id="78" creationId="{B81AEF0D-6CB5-E022-BEC7-25FF389F9092}"/>
          </ac:spMkLst>
        </pc:spChg>
        <pc:spChg chg="del">
          <ac:chgData name="Jason Wiese" userId="4bff8d5b-7de6-4655-b397-69b0afc81113" providerId="ADAL" clId="{7D04AAEF-F936-43B4-BF11-37DE1CF6AB40}" dt="2023-02-15T03:48:15.972" v="39" actId="478"/>
          <ac:spMkLst>
            <pc:docMk/>
            <pc:sldMk cId="1523423690" sldId="2146845995"/>
            <ac:spMk id="80" creationId="{92A24C3F-4F0A-8EE8-A24C-43D534ED8B96}"/>
          </ac:spMkLst>
        </pc:spChg>
        <pc:spChg chg="del">
          <ac:chgData name="Jason Wiese" userId="4bff8d5b-7de6-4655-b397-69b0afc81113" providerId="ADAL" clId="{7D04AAEF-F936-43B4-BF11-37DE1CF6AB40}" dt="2023-02-15T03:48:15.972" v="39" actId="478"/>
          <ac:spMkLst>
            <pc:docMk/>
            <pc:sldMk cId="1523423690" sldId="2146845995"/>
            <ac:spMk id="81" creationId="{86FB72F6-F986-FD0B-01FE-B6E9C3DD8A29}"/>
          </ac:spMkLst>
        </pc:spChg>
        <pc:spChg chg="del">
          <ac:chgData name="Jason Wiese" userId="4bff8d5b-7de6-4655-b397-69b0afc81113" providerId="ADAL" clId="{7D04AAEF-F936-43B4-BF11-37DE1CF6AB40}" dt="2023-02-15T03:48:15.972" v="39" actId="478"/>
          <ac:spMkLst>
            <pc:docMk/>
            <pc:sldMk cId="1523423690" sldId="2146845995"/>
            <ac:spMk id="83" creationId="{68C89E66-DD60-3A67-75EC-BD5DADB62A65}"/>
          </ac:spMkLst>
        </pc:spChg>
        <pc:spChg chg="add mod ord">
          <ac:chgData name="Jason Wiese" userId="4bff8d5b-7de6-4655-b397-69b0afc81113" providerId="ADAL" clId="{7D04AAEF-F936-43B4-BF11-37DE1CF6AB40}" dt="2023-02-15T04:15:56.368" v="323" actId="207"/>
          <ac:spMkLst>
            <pc:docMk/>
            <pc:sldMk cId="1523423690" sldId="2146845995"/>
            <ac:spMk id="85" creationId="{8C7ACF4E-6BF6-55A2-A6F9-B7E68649AD44}"/>
          </ac:spMkLst>
        </pc:spChg>
        <pc:spChg chg="add mod ord">
          <ac:chgData name="Jason Wiese" userId="4bff8d5b-7de6-4655-b397-69b0afc81113" providerId="ADAL" clId="{7D04AAEF-F936-43B4-BF11-37DE1CF6AB40}" dt="2023-02-15T04:15:56.368" v="323" actId="207"/>
          <ac:spMkLst>
            <pc:docMk/>
            <pc:sldMk cId="1523423690" sldId="2146845995"/>
            <ac:spMk id="87" creationId="{6C839971-4C42-5B1E-9D38-914630DCE968}"/>
          </ac:spMkLst>
        </pc:spChg>
        <pc:spChg chg="del">
          <ac:chgData name="Jason Wiese" userId="4bff8d5b-7de6-4655-b397-69b0afc81113" providerId="ADAL" clId="{7D04AAEF-F936-43B4-BF11-37DE1CF6AB40}" dt="2023-02-15T03:48:15.972" v="39" actId="478"/>
          <ac:spMkLst>
            <pc:docMk/>
            <pc:sldMk cId="1523423690" sldId="2146845995"/>
            <ac:spMk id="89" creationId="{3D141D61-A465-7BE4-34CB-2487F5DE8FC5}"/>
          </ac:spMkLst>
        </pc:spChg>
        <pc:spChg chg="del">
          <ac:chgData name="Jason Wiese" userId="4bff8d5b-7de6-4655-b397-69b0afc81113" providerId="ADAL" clId="{7D04AAEF-F936-43B4-BF11-37DE1CF6AB40}" dt="2023-02-15T03:48:15.972" v="39" actId="478"/>
          <ac:spMkLst>
            <pc:docMk/>
            <pc:sldMk cId="1523423690" sldId="2146845995"/>
            <ac:spMk id="90" creationId="{2617B36C-39D8-BF54-35A2-42272BBB0471}"/>
          </ac:spMkLst>
        </pc:spChg>
        <pc:spChg chg="del">
          <ac:chgData name="Jason Wiese" userId="4bff8d5b-7de6-4655-b397-69b0afc81113" providerId="ADAL" clId="{7D04AAEF-F936-43B4-BF11-37DE1CF6AB40}" dt="2023-02-15T03:48:15.972" v="39" actId="478"/>
          <ac:spMkLst>
            <pc:docMk/>
            <pc:sldMk cId="1523423690" sldId="2146845995"/>
            <ac:spMk id="91" creationId="{2E2D6035-A05B-C218-D845-A680A7C13A95}"/>
          </ac:spMkLst>
        </pc:spChg>
        <pc:spChg chg="del">
          <ac:chgData name="Jason Wiese" userId="4bff8d5b-7de6-4655-b397-69b0afc81113" providerId="ADAL" clId="{7D04AAEF-F936-43B4-BF11-37DE1CF6AB40}" dt="2023-02-15T03:48:15.972" v="39" actId="478"/>
          <ac:spMkLst>
            <pc:docMk/>
            <pc:sldMk cId="1523423690" sldId="2146845995"/>
            <ac:spMk id="93" creationId="{6A7B171F-DF69-595F-B100-11FDE8CDD736}"/>
          </ac:spMkLst>
        </pc:spChg>
        <pc:spChg chg="del">
          <ac:chgData name="Jason Wiese" userId="4bff8d5b-7de6-4655-b397-69b0afc81113" providerId="ADAL" clId="{7D04AAEF-F936-43B4-BF11-37DE1CF6AB40}" dt="2023-02-15T03:48:15.972" v="39" actId="478"/>
          <ac:spMkLst>
            <pc:docMk/>
            <pc:sldMk cId="1523423690" sldId="2146845995"/>
            <ac:spMk id="94" creationId="{334F19CF-04D8-B644-A0AE-94C4C8C16EF5}"/>
          </ac:spMkLst>
        </pc:spChg>
        <pc:spChg chg="del">
          <ac:chgData name="Jason Wiese" userId="4bff8d5b-7de6-4655-b397-69b0afc81113" providerId="ADAL" clId="{7D04AAEF-F936-43B4-BF11-37DE1CF6AB40}" dt="2023-02-15T03:48:15.972" v="39" actId="478"/>
          <ac:spMkLst>
            <pc:docMk/>
            <pc:sldMk cId="1523423690" sldId="2146845995"/>
            <ac:spMk id="95" creationId="{E09561FD-6ED9-B9E1-7C46-46BBD804207F}"/>
          </ac:spMkLst>
        </pc:spChg>
        <pc:spChg chg="del">
          <ac:chgData name="Jason Wiese" userId="4bff8d5b-7de6-4655-b397-69b0afc81113" providerId="ADAL" clId="{7D04AAEF-F936-43B4-BF11-37DE1CF6AB40}" dt="2023-02-15T03:48:15.972" v="39" actId="478"/>
          <ac:spMkLst>
            <pc:docMk/>
            <pc:sldMk cId="1523423690" sldId="2146845995"/>
            <ac:spMk id="97" creationId="{AE4096DB-2156-CECA-54B3-21983ADA54F3}"/>
          </ac:spMkLst>
        </pc:spChg>
        <pc:spChg chg="del">
          <ac:chgData name="Jason Wiese" userId="4bff8d5b-7de6-4655-b397-69b0afc81113" providerId="ADAL" clId="{7D04AAEF-F936-43B4-BF11-37DE1CF6AB40}" dt="2023-02-15T03:48:15.972" v="39" actId="478"/>
          <ac:spMkLst>
            <pc:docMk/>
            <pc:sldMk cId="1523423690" sldId="2146845995"/>
            <ac:spMk id="98" creationId="{4E17F3F3-B82B-1782-5E3A-DB38E4AD3A29}"/>
          </ac:spMkLst>
        </pc:spChg>
        <pc:spChg chg="del">
          <ac:chgData name="Jason Wiese" userId="4bff8d5b-7de6-4655-b397-69b0afc81113" providerId="ADAL" clId="{7D04AAEF-F936-43B4-BF11-37DE1CF6AB40}" dt="2023-02-15T03:48:15.972" v="39" actId="478"/>
          <ac:spMkLst>
            <pc:docMk/>
            <pc:sldMk cId="1523423690" sldId="2146845995"/>
            <ac:spMk id="99" creationId="{496725A6-2686-04B9-96CD-1F39667587C9}"/>
          </ac:spMkLst>
        </pc:spChg>
        <pc:spChg chg="del">
          <ac:chgData name="Jason Wiese" userId="4bff8d5b-7de6-4655-b397-69b0afc81113" providerId="ADAL" clId="{7D04AAEF-F936-43B4-BF11-37DE1CF6AB40}" dt="2023-02-15T03:48:15.972" v="39" actId="478"/>
          <ac:spMkLst>
            <pc:docMk/>
            <pc:sldMk cId="1523423690" sldId="2146845995"/>
            <ac:spMk id="101" creationId="{84B4272F-7252-6B52-0D59-71397998C3FB}"/>
          </ac:spMkLst>
        </pc:spChg>
        <pc:spChg chg="del">
          <ac:chgData name="Jason Wiese" userId="4bff8d5b-7de6-4655-b397-69b0afc81113" providerId="ADAL" clId="{7D04AAEF-F936-43B4-BF11-37DE1CF6AB40}" dt="2023-02-15T03:48:15.972" v="39" actId="478"/>
          <ac:spMkLst>
            <pc:docMk/>
            <pc:sldMk cId="1523423690" sldId="2146845995"/>
            <ac:spMk id="102" creationId="{B9B3B27A-580F-C43A-93E7-6E3964BB87F0}"/>
          </ac:spMkLst>
        </pc:spChg>
        <pc:spChg chg="del">
          <ac:chgData name="Jason Wiese" userId="4bff8d5b-7de6-4655-b397-69b0afc81113" providerId="ADAL" clId="{7D04AAEF-F936-43B4-BF11-37DE1CF6AB40}" dt="2023-02-15T03:48:15.972" v="39" actId="478"/>
          <ac:spMkLst>
            <pc:docMk/>
            <pc:sldMk cId="1523423690" sldId="2146845995"/>
            <ac:spMk id="103" creationId="{EEE95CBB-4D70-A6E8-D682-4FB5CC5A880F}"/>
          </ac:spMkLst>
        </pc:spChg>
        <pc:spChg chg="add mod ord">
          <ac:chgData name="Jason Wiese" userId="4bff8d5b-7de6-4655-b397-69b0afc81113" providerId="ADAL" clId="{7D04AAEF-F936-43B4-BF11-37DE1CF6AB40}" dt="2023-02-15T04:15:56.368" v="323" actId="207"/>
          <ac:spMkLst>
            <pc:docMk/>
            <pc:sldMk cId="1523423690" sldId="2146845995"/>
            <ac:spMk id="105" creationId="{ED6F3EF9-E9B5-ECC5-8769-44F1C07CD1DC}"/>
          </ac:spMkLst>
        </pc:spChg>
        <pc:spChg chg="add mod ord">
          <ac:chgData name="Jason Wiese" userId="4bff8d5b-7de6-4655-b397-69b0afc81113" providerId="ADAL" clId="{7D04AAEF-F936-43B4-BF11-37DE1CF6AB40}" dt="2023-02-15T04:37:54.074" v="631" actId="1035"/>
          <ac:spMkLst>
            <pc:docMk/>
            <pc:sldMk cId="1523423690" sldId="2146845995"/>
            <ac:spMk id="107" creationId="{B5D4E9D2-51E2-FF2C-4483-A494722D5104}"/>
          </ac:spMkLst>
        </pc:spChg>
        <pc:spChg chg="add mod ord">
          <ac:chgData name="Jason Wiese" userId="4bff8d5b-7de6-4655-b397-69b0afc81113" providerId="ADAL" clId="{7D04AAEF-F936-43B4-BF11-37DE1CF6AB40}" dt="2023-02-15T04:22:12.674" v="395" actId="167"/>
          <ac:spMkLst>
            <pc:docMk/>
            <pc:sldMk cId="1523423690" sldId="2146845995"/>
            <ac:spMk id="108" creationId="{CF2613CD-7A29-988A-9EC9-4B7A2B80F860}"/>
          </ac:spMkLst>
        </pc:spChg>
        <pc:spChg chg="add mod ord">
          <ac:chgData name="Jason Wiese" userId="4bff8d5b-7de6-4655-b397-69b0afc81113" providerId="ADAL" clId="{7D04AAEF-F936-43B4-BF11-37DE1CF6AB40}" dt="2023-02-15T04:22:12.674" v="395" actId="167"/>
          <ac:spMkLst>
            <pc:docMk/>
            <pc:sldMk cId="1523423690" sldId="2146845995"/>
            <ac:spMk id="109" creationId="{76B7810F-F75A-7054-982C-271BA31DC68E}"/>
          </ac:spMkLst>
        </pc:spChg>
        <pc:spChg chg="add mod ord">
          <ac:chgData name="Jason Wiese" userId="4bff8d5b-7de6-4655-b397-69b0afc81113" providerId="ADAL" clId="{7D04AAEF-F936-43B4-BF11-37DE1CF6AB40}" dt="2023-02-15T04:37:32.698" v="625" actId="1035"/>
          <ac:spMkLst>
            <pc:docMk/>
            <pc:sldMk cId="1523423690" sldId="2146845995"/>
            <ac:spMk id="110" creationId="{85A9AEBE-2F7D-34B5-CF80-0267DB819A5B}"/>
          </ac:spMkLst>
        </pc:spChg>
        <pc:spChg chg="del">
          <ac:chgData name="Jason Wiese" userId="4bff8d5b-7de6-4655-b397-69b0afc81113" providerId="ADAL" clId="{7D04AAEF-F936-43B4-BF11-37DE1CF6AB40}" dt="2023-02-15T03:48:15.972" v="39" actId="478"/>
          <ac:spMkLst>
            <pc:docMk/>
            <pc:sldMk cId="1523423690" sldId="2146845995"/>
            <ac:spMk id="111" creationId="{83622C00-5B7C-FC47-72E1-CB29B3E4A96A}"/>
          </ac:spMkLst>
        </pc:spChg>
        <pc:spChg chg="del">
          <ac:chgData name="Jason Wiese" userId="4bff8d5b-7de6-4655-b397-69b0afc81113" providerId="ADAL" clId="{7D04AAEF-F936-43B4-BF11-37DE1CF6AB40}" dt="2023-02-15T03:48:15.972" v="39" actId="478"/>
          <ac:spMkLst>
            <pc:docMk/>
            <pc:sldMk cId="1523423690" sldId="2146845995"/>
            <ac:spMk id="112" creationId="{49DD023C-AB58-F772-FFAA-8677983EEFFC}"/>
          </ac:spMkLst>
        </pc:spChg>
        <pc:spChg chg="add mod ord">
          <ac:chgData name="Jason Wiese" userId="4bff8d5b-7de6-4655-b397-69b0afc81113" providerId="ADAL" clId="{7D04AAEF-F936-43B4-BF11-37DE1CF6AB40}" dt="2023-02-15T04:22:05.902" v="394" actId="207"/>
          <ac:spMkLst>
            <pc:docMk/>
            <pc:sldMk cId="1523423690" sldId="2146845995"/>
            <ac:spMk id="113" creationId="{FAA00BED-0214-3BBB-D0D7-B259A12A1DE5}"/>
          </ac:spMkLst>
        </pc:spChg>
        <pc:spChg chg="del">
          <ac:chgData name="Jason Wiese" userId="4bff8d5b-7de6-4655-b397-69b0afc81113" providerId="ADAL" clId="{7D04AAEF-F936-43B4-BF11-37DE1CF6AB40}" dt="2023-02-15T03:48:15.972" v="39" actId="478"/>
          <ac:spMkLst>
            <pc:docMk/>
            <pc:sldMk cId="1523423690" sldId="2146845995"/>
            <ac:spMk id="115" creationId="{AB25692D-860D-8D38-09E1-2341EA60FFE8}"/>
          </ac:spMkLst>
        </pc:spChg>
        <pc:spChg chg="del">
          <ac:chgData name="Jason Wiese" userId="4bff8d5b-7de6-4655-b397-69b0afc81113" providerId="ADAL" clId="{7D04AAEF-F936-43B4-BF11-37DE1CF6AB40}" dt="2023-02-15T03:48:15.972" v="39" actId="478"/>
          <ac:spMkLst>
            <pc:docMk/>
            <pc:sldMk cId="1523423690" sldId="2146845995"/>
            <ac:spMk id="116" creationId="{54D9271E-D016-DBC8-0916-EE286D1BEB90}"/>
          </ac:spMkLst>
        </pc:spChg>
        <pc:spChg chg="add mod ord">
          <ac:chgData name="Jason Wiese" userId="4bff8d5b-7de6-4655-b397-69b0afc81113" providerId="ADAL" clId="{7D04AAEF-F936-43B4-BF11-37DE1CF6AB40}" dt="2023-02-15T04:22:12.674" v="395" actId="167"/>
          <ac:spMkLst>
            <pc:docMk/>
            <pc:sldMk cId="1523423690" sldId="2146845995"/>
            <ac:spMk id="117" creationId="{A51433E9-8CD2-45AE-D1EC-363BED335F76}"/>
          </ac:spMkLst>
        </pc:spChg>
        <pc:spChg chg="add mod ord">
          <ac:chgData name="Jason Wiese" userId="4bff8d5b-7de6-4655-b397-69b0afc81113" providerId="ADAL" clId="{7D04AAEF-F936-43B4-BF11-37DE1CF6AB40}" dt="2023-02-15T04:37:32.698" v="625" actId="1035"/>
          <ac:spMkLst>
            <pc:docMk/>
            <pc:sldMk cId="1523423690" sldId="2146845995"/>
            <ac:spMk id="118" creationId="{FB30A922-068D-20B4-683D-4B6F5B26EF52}"/>
          </ac:spMkLst>
        </pc:spChg>
        <pc:spChg chg="del">
          <ac:chgData name="Jason Wiese" userId="4bff8d5b-7de6-4655-b397-69b0afc81113" providerId="ADAL" clId="{7D04AAEF-F936-43B4-BF11-37DE1CF6AB40}" dt="2023-02-15T03:48:15.972" v="39" actId="478"/>
          <ac:spMkLst>
            <pc:docMk/>
            <pc:sldMk cId="1523423690" sldId="2146845995"/>
            <ac:spMk id="119" creationId="{32FC2B05-799F-E56C-4AE8-E7046916D0AC}"/>
          </ac:spMkLst>
        </pc:spChg>
        <pc:spChg chg="del">
          <ac:chgData name="Jason Wiese" userId="4bff8d5b-7de6-4655-b397-69b0afc81113" providerId="ADAL" clId="{7D04AAEF-F936-43B4-BF11-37DE1CF6AB40}" dt="2023-02-15T03:48:15.972" v="39" actId="478"/>
          <ac:spMkLst>
            <pc:docMk/>
            <pc:sldMk cId="1523423690" sldId="2146845995"/>
            <ac:spMk id="120" creationId="{A4610288-AAD5-6222-A7ED-E6DAA1683AAD}"/>
          </ac:spMkLst>
        </pc:spChg>
        <pc:spChg chg="add mod ord">
          <ac:chgData name="Jason Wiese" userId="4bff8d5b-7de6-4655-b397-69b0afc81113" providerId="ADAL" clId="{7D04AAEF-F936-43B4-BF11-37DE1CF6AB40}" dt="2023-02-15T04:22:00.186" v="393" actId="1076"/>
          <ac:spMkLst>
            <pc:docMk/>
            <pc:sldMk cId="1523423690" sldId="2146845995"/>
            <ac:spMk id="121" creationId="{06CF76AB-B335-F0D1-E2A9-F907F844D0E5}"/>
          </ac:spMkLst>
        </pc:spChg>
        <pc:spChg chg="del">
          <ac:chgData name="Jason Wiese" userId="4bff8d5b-7de6-4655-b397-69b0afc81113" providerId="ADAL" clId="{7D04AAEF-F936-43B4-BF11-37DE1CF6AB40}" dt="2023-02-15T03:48:15.972" v="39" actId="478"/>
          <ac:spMkLst>
            <pc:docMk/>
            <pc:sldMk cId="1523423690" sldId="2146845995"/>
            <ac:spMk id="123" creationId="{572451FE-D258-D86B-E8CE-9FA356F2CBE0}"/>
          </ac:spMkLst>
        </pc:spChg>
        <pc:spChg chg="del">
          <ac:chgData name="Jason Wiese" userId="4bff8d5b-7de6-4655-b397-69b0afc81113" providerId="ADAL" clId="{7D04AAEF-F936-43B4-BF11-37DE1CF6AB40}" dt="2023-02-15T03:48:15.972" v="39" actId="478"/>
          <ac:spMkLst>
            <pc:docMk/>
            <pc:sldMk cId="1523423690" sldId="2146845995"/>
            <ac:spMk id="124" creationId="{3524FE36-DC96-083B-EBFA-37EC4110A588}"/>
          </ac:spMkLst>
        </pc:spChg>
        <pc:spChg chg="add mod ord">
          <ac:chgData name="Jason Wiese" userId="4bff8d5b-7de6-4655-b397-69b0afc81113" providerId="ADAL" clId="{7D04AAEF-F936-43B4-BF11-37DE1CF6AB40}" dt="2023-02-15T04:22:12.674" v="395" actId="167"/>
          <ac:spMkLst>
            <pc:docMk/>
            <pc:sldMk cId="1523423690" sldId="2146845995"/>
            <ac:spMk id="125" creationId="{12F0F133-D8A7-BCA6-F026-C5DD66629AC4}"/>
          </ac:spMkLst>
        </pc:spChg>
        <pc:spChg chg="add mod ord">
          <ac:chgData name="Jason Wiese" userId="4bff8d5b-7de6-4655-b397-69b0afc81113" providerId="ADAL" clId="{7D04AAEF-F936-43B4-BF11-37DE1CF6AB40}" dt="2023-02-15T04:37:32.698" v="625" actId="1035"/>
          <ac:spMkLst>
            <pc:docMk/>
            <pc:sldMk cId="1523423690" sldId="2146845995"/>
            <ac:spMk id="126" creationId="{87B81989-87BB-D5E9-F184-47FE7FA09AF9}"/>
          </ac:spMkLst>
        </pc:spChg>
        <pc:spChg chg="del">
          <ac:chgData name="Jason Wiese" userId="4bff8d5b-7de6-4655-b397-69b0afc81113" providerId="ADAL" clId="{7D04AAEF-F936-43B4-BF11-37DE1CF6AB40}" dt="2023-02-15T03:48:15.972" v="39" actId="478"/>
          <ac:spMkLst>
            <pc:docMk/>
            <pc:sldMk cId="1523423690" sldId="2146845995"/>
            <ac:spMk id="127" creationId="{893B1C0F-97E2-967F-9411-879C8700D157}"/>
          </ac:spMkLst>
        </pc:spChg>
        <pc:spChg chg="del">
          <ac:chgData name="Jason Wiese" userId="4bff8d5b-7de6-4655-b397-69b0afc81113" providerId="ADAL" clId="{7D04AAEF-F936-43B4-BF11-37DE1CF6AB40}" dt="2023-02-15T03:48:15.972" v="39" actId="478"/>
          <ac:spMkLst>
            <pc:docMk/>
            <pc:sldMk cId="1523423690" sldId="2146845995"/>
            <ac:spMk id="128" creationId="{216C6A22-43A7-5DAC-7086-D76BA08A115F}"/>
          </ac:spMkLst>
        </pc:spChg>
        <pc:spChg chg="add mod ord">
          <ac:chgData name="Jason Wiese" userId="4bff8d5b-7de6-4655-b397-69b0afc81113" providerId="ADAL" clId="{7D04AAEF-F936-43B4-BF11-37DE1CF6AB40}" dt="2023-02-15T04:22:00.186" v="393" actId="1076"/>
          <ac:spMkLst>
            <pc:docMk/>
            <pc:sldMk cId="1523423690" sldId="2146845995"/>
            <ac:spMk id="129" creationId="{84F7A1FA-6C0C-7F6F-0EBC-A8DBBECB9156}"/>
          </ac:spMkLst>
        </pc:spChg>
        <pc:spChg chg="add mod ord">
          <ac:chgData name="Jason Wiese" userId="4bff8d5b-7de6-4655-b397-69b0afc81113" providerId="ADAL" clId="{7D04AAEF-F936-43B4-BF11-37DE1CF6AB40}" dt="2023-02-15T04:22:12.674" v="395" actId="167"/>
          <ac:spMkLst>
            <pc:docMk/>
            <pc:sldMk cId="1523423690" sldId="2146845995"/>
            <ac:spMk id="131" creationId="{BFAC1939-7FD7-02AB-B036-CBB1934DC0F2}"/>
          </ac:spMkLst>
        </pc:spChg>
        <pc:spChg chg="add mod ord">
          <ac:chgData name="Jason Wiese" userId="4bff8d5b-7de6-4655-b397-69b0afc81113" providerId="ADAL" clId="{7D04AAEF-F936-43B4-BF11-37DE1CF6AB40}" dt="2023-02-15T04:37:32.698" v="625" actId="1035"/>
          <ac:spMkLst>
            <pc:docMk/>
            <pc:sldMk cId="1523423690" sldId="2146845995"/>
            <ac:spMk id="132" creationId="{984A898B-7117-B7C8-22EA-B842E04D6340}"/>
          </ac:spMkLst>
        </pc:spChg>
        <pc:spChg chg="add mod ord">
          <ac:chgData name="Jason Wiese" userId="4bff8d5b-7de6-4655-b397-69b0afc81113" providerId="ADAL" clId="{7D04AAEF-F936-43B4-BF11-37DE1CF6AB40}" dt="2023-02-15T04:22:00.186" v="393" actId="1076"/>
          <ac:spMkLst>
            <pc:docMk/>
            <pc:sldMk cId="1523423690" sldId="2146845995"/>
            <ac:spMk id="133" creationId="{A2CC9149-D925-2B46-904B-0A1C0484E0AF}"/>
          </ac:spMkLst>
        </pc:spChg>
        <pc:spChg chg="mod">
          <ac:chgData name="Jason Wiese" userId="4bff8d5b-7de6-4655-b397-69b0afc81113" providerId="ADAL" clId="{7D04AAEF-F936-43B4-BF11-37DE1CF6AB40}" dt="2023-02-15T05:07:26.147" v="726" actId="20577"/>
          <ac:spMkLst>
            <pc:docMk/>
            <pc:sldMk cId="1523423690" sldId="2146845995"/>
            <ac:spMk id="134" creationId="{4A8AD9E6-833E-6F84-5295-84A780E2ED07}"/>
          </ac:spMkLst>
        </pc:spChg>
        <pc:spChg chg="del">
          <ac:chgData name="Jason Wiese" userId="4bff8d5b-7de6-4655-b397-69b0afc81113" providerId="ADAL" clId="{7D04AAEF-F936-43B4-BF11-37DE1CF6AB40}" dt="2023-02-15T03:48:15.972" v="39" actId="478"/>
          <ac:spMkLst>
            <pc:docMk/>
            <pc:sldMk cId="1523423690" sldId="2146845995"/>
            <ac:spMk id="135" creationId="{0372B13B-BF58-5CBD-2F93-74A3FEB5B199}"/>
          </ac:spMkLst>
        </pc:spChg>
        <pc:spChg chg="del">
          <ac:chgData name="Jason Wiese" userId="4bff8d5b-7de6-4655-b397-69b0afc81113" providerId="ADAL" clId="{7D04AAEF-F936-43B4-BF11-37DE1CF6AB40}" dt="2023-02-15T03:48:15.972" v="39" actId="478"/>
          <ac:spMkLst>
            <pc:docMk/>
            <pc:sldMk cId="1523423690" sldId="2146845995"/>
            <ac:spMk id="137" creationId="{5623A62F-CB9A-6B0D-E371-0B54CE59A44C}"/>
          </ac:spMkLst>
        </pc:spChg>
        <pc:spChg chg="del">
          <ac:chgData name="Jason Wiese" userId="4bff8d5b-7de6-4655-b397-69b0afc81113" providerId="ADAL" clId="{7D04AAEF-F936-43B4-BF11-37DE1CF6AB40}" dt="2023-02-15T03:48:15.972" v="39" actId="478"/>
          <ac:spMkLst>
            <pc:docMk/>
            <pc:sldMk cId="1523423690" sldId="2146845995"/>
            <ac:spMk id="139" creationId="{BFE37F97-3072-3346-FBF2-ABCF202B8216}"/>
          </ac:spMkLst>
        </pc:spChg>
        <pc:spChg chg="del">
          <ac:chgData name="Jason Wiese" userId="4bff8d5b-7de6-4655-b397-69b0afc81113" providerId="ADAL" clId="{7D04AAEF-F936-43B4-BF11-37DE1CF6AB40}" dt="2023-02-15T03:48:15.972" v="39" actId="478"/>
          <ac:spMkLst>
            <pc:docMk/>
            <pc:sldMk cId="1523423690" sldId="2146845995"/>
            <ac:spMk id="141" creationId="{C01684A2-9230-DE15-A3C5-4663184FB552}"/>
          </ac:spMkLst>
        </pc:spChg>
        <pc:spChg chg="del">
          <ac:chgData name="Jason Wiese" userId="4bff8d5b-7de6-4655-b397-69b0afc81113" providerId="ADAL" clId="{7D04AAEF-F936-43B4-BF11-37DE1CF6AB40}" dt="2023-02-15T03:48:15.972" v="39" actId="478"/>
          <ac:spMkLst>
            <pc:docMk/>
            <pc:sldMk cId="1523423690" sldId="2146845995"/>
            <ac:spMk id="143" creationId="{00F8EB3F-77E4-7A91-4990-36CA826CAA9A}"/>
          </ac:spMkLst>
        </pc:spChg>
        <pc:spChg chg="add mod ord">
          <ac:chgData name="Jason Wiese" userId="4bff8d5b-7de6-4655-b397-69b0afc81113" providerId="ADAL" clId="{7D04AAEF-F936-43B4-BF11-37DE1CF6AB40}" dt="2023-02-15T04:37:32.698" v="625" actId="1035"/>
          <ac:spMkLst>
            <pc:docMk/>
            <pc:sldMk cId="1523423690" sldId="2146845995"/>
            <ac:spMk id="146" creationId="{CF6EAAAB-AFAE-835D-970C-BD54E883C54F}"/>
          </ac:spMkLst>
        </pc:spChg>
        <pc:spChg chg="add mod ord">
          <ac:chgData name="Jason Wiese" userId="4bff8d5b-7de6-4655-b397-69b0afc81113" providerId="ADAL" clId="{7D04AAEF-F936-43B4-BF11-37DE1CF6AB40}" dt="2023-02-15T04:22:00.186" v="393" actId="1076"/>
          <ac:spMkLst>
            <pc:docMk/>
            <pc:sldMk cId="1523423690" sldId="2146845995"/>
            <ac:spMk id="147" creationId="{6E8A31A6-20DB-884C-74C6-388355551217}"/>
          </ac:spMkLst>
        </pc:spChg>
        <pc:spChg chg="add mod ord">
          <ac:chgData name="Jason Wiese" userId="4bff8d5b-7de6-4655-b397-69b0afc81113" providerId="ADAL" clId="{7D04AAEF-F936-43B4-BF11-37DE1CF6AB40}" dt="2023-02-15T04:27:34.080" v="486" actId="167"/>
          <ac:spMkLst>
            <pc:docMk/>
            <pc:sldMk cId="1523423690" sldId="2146845995"/>
            <ac:spMk id="149" creationId="{682B8317-7E2A-95EF-AF81-4744AD641DEA}"/>
          </ac:spMkLst>
        </pc:spChg>
        <pc:spChg chg="add mod ord">
          <ac:chgData name="Jason Wiese" userId="4bff8d5b-7de6-4655-b397-69b0afc81113" providerId="ADAL" clId="{7D04AAEF-F936-43B4-BF11-37DE1CF6AB40}" dt="2023-02-15T04:37:24.262" v="623" actId="1035"/>
          <ac:spMkLst>
            <pc:docMk/>
            <pc:sldMk cId="1523423690" sldId="2146845995"/>
            <ac:spMk id="150" creationId="{E71290C7-5E97-CDAA-CFC1-F3144AAB4061}"/>
          </ac:spMkLst>
        </pc:spChg>
        <pc:spChg chg="add mod ord">
          <ac:chgData name="Jason Wiese" userId="4bff8d5b-7de6-4655-b397-69b0afc81113" providerId="ADAL" clId="{7D04AAEF-F936-43B4-BF11-37DE1CF6AB40}" dt="2023-02-15T04:27:34.080" v="486" actId="167"/>
          <ac:spMkLst>
            <pc:docMk/>
            <pc:sldMk cId="1523423690" sldId="2146845995"/>
            <ac:spMk id="151" creationId="{B06F96C5-28EC-9561-2AA1-52503E83C758}"/>
          </ac:spMkLst>
        </pc:spChg>
        <pc:spChg chg="add mod ord">
          <ac:chgData name="Jason Wiese" userId="4bff8d5b-7de6-4655-b397-69b0afc81113" providerId="ADAL" clId="{7D04AAEF-F936-43B4-BF11-37DE1CF6AB40}" dt="2023-02-15T04:37:24.262" v="623" actId="1035"/>
          <ac:spMkLst>
            <pc:docMk/>
            <pc:sldMk cId="1523423690" sldId="2146845995"/>
            <ac:spMk id="152" creationId="{0E342FAC-809F-57A1-72E9-EDAF9FC1124A}"/>
          </ac:spMkLst>
        </pc:spChg>
        <pc:spChg chg="add mod ord">
          <ac:chgData name="Jason Wiese" userId="4bff8d5b-7de6-4655-b397-69b0afc81113" providerId="ADAL" clId="{7D04AAEF-F936-43B4-BF11-37DE1CF6AB40}" dt="2023-02-15T04:27:34.080" v="486" actId="167"/>
          <ac:spMkLst>
            <pc:docMk/>
            <pc:sldMk cId="1523423690" sldId="2146845995"/>
            <ac:spMk id="153" creationId="{AAE920CA-12D7-3914-0EE2-668BD99660C0}"/>
          </ac:spMkLst>
        </pc:spChg>
        <pc:spChg chg="add mod ord">
          <ac:chgData name="Jason Wiese" userId="4bff8d5b-7de6-4655-b397-69b0afc81113" providerId="ADAL" clId="{7D04AAEF-F936-43B4-BF11-37DE1CF6AB40}" dt="2023-02-15T04:37:24.262" v="623" actId="1035"/>
          <ac:spMkLst>
            <pc:docMk/>
            <pc:sldMk cId="1523423690" sldId="2146845995"/>
            <ac:spMk id="154" creationId="{34380D77-7BF6-D643-D021-0837DD802D66}"/>
          </ac:spMkLst>
        </pc:spChg>
        <pc:spChg chg="add mod ord">
          <ac:chgData name="Jason Wiese" userId="4bff8d5b-7de6-4655-b397-69b0afc81113" providerId="ADAL" clId="{7D04AAEF-F936-43B4-BF11-37DE1CF6AB40}" dt="2023-02-15T04:27:34.080" v="486" actId="167"/>
          <ac:spMkLst>
            <pc:docMk/>
            <pc:sldMk cId="1523423690" sldId="2146845995"/>
            <ac:spMk id="155" creationId="{3564ABB2-DF67-0BCC-EA42-96211F952938}"/>
          </ac:spMkLst>
        </pc:spChg>
        <pc:spChg chg="add mod ord">
          <ac:chgData name="Jason Wiese" userId="4bff8d5b-7de6-4655-b397-69b0afc81113" providerId="ADAL" clId="{7D04AAEF-F936-43B4-BF11-37DE1CF6AB40}" dt="2023-02-15T04:37:24.262" v="623" actId="1035"/>
          <ac:spMkLst>
            <pc:docMk/>
            <pc:sldMk cId="1523423690" sldId="2146845995"/>
            <ac:spMk id="156" creationId="{5873B93D-278F-D533-D864-AF4BC60D4AB2}"/>
          </ac:spMkLst>
        </pc:spChg>
        <pc:spChg chg="add mod ord">
          <ac:chgData name="Jason Wiese" userId="4bff8d5b-7de6-4655-b397-69b0afc81113" providerId="ADAL" clId="{7D04AAEF-F936-43B4-BF11-37DE1CF6AB40}" dt="2023-02-15T04:27:34.080" v="486" actId="167"/>
          <ac:spMkLst>
            <pc:docMk/>
            <pc:sldMk cId="1523423690" sldId="2146845995"/>
            <ac:spMk id="157" creationId="{B5CE8197-576F-7DD4-07A5-4206C6754405}"/>
          </ac:spMkLst>
        </pc:spChg>
        <pc:spChg chg="add mod ord">
          <ac:chgData name="Jason Wiese" userId="4bff8d5b-7de6-4655-b397-69b0afc81113" providerId="ADAL" clId="{7D04AAEF-F936-43B4-BF11-37DE1CF6AB40}" dt="2023-02-15T04:37:24.262" v="623" actId="1035"/>
          <ac:spMkLst>
            <pc:docMk/>
            <pc:sldMk cId="1523423690" sldId="2146845995"/>
            <ac:spMk id="158" creationId="{088823D8-D748-4520-00D0-7AF593E31123}"/>
          </ac:spMkLst>
        </pc:spChg>
        <pc:spChg chg="add mod ord">
          <ac:chgData name="Jason Wiese" userId="4bff8d5b-7de6-4655-b397-69b0afc81113" providerId="ADAL" clId="{7D04AAEF-F936-43B4-BF11-37DE1CF6AB40}" dt="2023-02-15T04:27:02.419" v="483" actId="1035"/>
          <ac:spMkLst>
            <pc:docMk/>
            <pc:sldMk cId="1523423690" sldId="2146845995"/>
            <ac:spMk id="159" creationId="{43C1CAD9-F33D-94C4-5E17-F3B55D0D31D4}"/>
          </ac:spMkLst>
        </pc:spChg>
        <pc:spChg chg="add mod ord">
          <ac:chgData name="Jason Wiese" userId="4bff8d5b-7de6-4655-b397-69b0afc81113" providerId="ADAL" clId="{7D04AAEF-F936-43B4-BF11-37DE1CF6AB40}" dt="2023-02-15T04:27:02.419" v="483" actId="1035"/>
          <ac:spMkLst>
            <pc:docMk/>
            <pc:sldMk cId="1523423690" sldId="2146845995"/>
            <ac:spMk id="161" creationId="{62AE7F5E-077F-0D27-97CE-E810327796AE}"/>
          </ac:spMkLst>
        </pc:spChg>
        <pc:spChg chg="add mod ord">
          <ac:chgData name="Jason Wiese" userId="4bff8d5b-7de6-4655-b397-69b0afc81113" providerId="ADAL" clId="{7D04AAEF-F936-43B4-BF11-37DE1CF6AB40}" dt="2023-02-15T04:27:22.858" v="485" actId="207"/>
          <ac:spMkLst>
            <pc:docMk/>
            <pc:sldMk cId="1523423690" sldId="2146845995"/>
            <ac:spMk id="163" creationId="{5665B12F-D37F-37B2-FC73-4C9FC90B984F}"/>
          </ac:spMkLst>
        </pc:spChg>
        <pc:spChg chg="add mod ord">
          <ac:chgData name="Jason Wiese" userId="4bff8d5b-7de6-4655-b397-69b0afc81113" providerId="ADAL" clId="{7D04AAEF-F936-43B4-BF11-37DE1CF6AB40}" dt="2023-02-15T04:27:22.858" v="485" actId="207"/>
          <ac:spMkLst>
            <pc:docMk/>
            <pc:sldMk cId="1523423690" sldId="2146845995"/>
            <ac:spMk id="165" creationId="{9434219B-BC26-4247-91E9-80831EB1EB8D}"/>
          </ac:spMkLst>
        </pc:spChg>
        <pc:spChg chg="add mod ord">
          <ac:chgData name="Jason Wiese" userId="4bff8d5b-7de6-4655-b397-69b0afc81113" providerId="ADAL" clId="{7D04AAEF-F936-43B4-BF11-37DE1CF6AB40}" dt="2023-02-15T04:27:22.858" v="485" actId="207"/>
          <ac:spMkLst>
            <pc:docMk/>
            <pc:sldMk cId="1523423690" sldId="2146845995"/>
            <ac:spMk id="167" creationId="{7FEBFB34-A3B2-F588-2449-7C8FFE986F68}"/>
          </ac:spMkLst>
        </pc:spChg>
        <pc:spChg chg="add mod">
          <ac:chgData name="Jason Wiese" userId="4bff8d5b-7de6-4655-b397-69b0afc81113" providerId="ADAL" clId="{7D04AAEF-F936-43B4-BF11-37DE1CF6AB40}" dt="2023-02-15T03:48:50.280" v="42"/>
          <ac:spMkLst>
            <pc:docMk/>
            <pc:sldMk cId="1523423690" sldId="2146845995"/>
            <ac:spMk id="169" creationId="{7A5E1DE0-09D3-7B44-1A4E-63CB59B22EB7}"/>
          </ac:spMkLst>
        </pc:spChg>
        <pc:spChg chg="add del mod">
          <ac:chgData name="Jason Wiese" userId="4bff8d5b-7de6-4655-b397-69b0afc81113" providerId="ADAL" clId="{7D04AAEF-F936-43B4-BF11-37DE1CF6AB40}" dt="2023-02-15T04:20:09.453" v="363" actId="478"/>
          <ac:spMkLst>
            <pc:docMk/>
            <pc:sldMk cId="1523423690" sldId="2146845995"/>
            <ac:spMk id="170" creationId="{092AB4FA-5AA2-1822-550E-DCB269856C0A}"/>
          </ac:spMkLst>
        </pc:spChg>
        <pc:spChg chg="add mod">
          <ac:chgData name="Jason Wiese" userId="4bff8d5b-7de6-4655-b397-69b0afc81113" providerId="ADAL" clId="{7D04AAEF-F936-43B4-BF11-37DE1CF6AB40}" dt="2023-02-15T04:18:34.257" v="341" actId="164"/>
          <ac:spMkLst>
            <pc:docMk/>
            <pc:sldMk cId="1523423690" sldId="2146845995"/>
            <ac:spMk id="171" creationId="{09B23539-1BC3-8717-B34F-96F19EB0BD44}"/>
          </ac:spMkLst>
        </pc:spChg>
        <pc:spChg chg="add mod">
          <ac:chgData name="Jason Wiese" userId="4bff8d5b-7de6-4655-b397-69b0afc81113" providerId="ADAL" clId="{7D04AAEF-F936-43B4-BF11-37DE1CF6AB40}" dt="2023-02-15T04:18:34.257" v="341" actId="164"/>
          <ac:spMkLst>
            <pc:docMk/>
            <pc:sldMk cId="1523423690" sldId="2146845995"/>
            <ac:spMk id="172" creationId="{5079D446-83E3-A312-ADF8-F02DB4BEC163}"/>
          </ac:spMkLst>
        </pc:spChg>
        <pc:spChg chg="add mod">
          <ac:chgData name="Jason Wiese" userId="4bff8d5b-7de6-4655-b397-69b0afc81113" providerId="ADAL" clId="{7D04AAEF-F936-43B4-BF11-37DE1CF6AB40}" dt="2023-02-15T04:18:34.257" v="341" actId="164"/>
          <ac:spMkLst>
            <pc:docMk/>
            <pc:sldMk cId="1523423690" sldId="2146845995"/>
            <ac:spMk id="173" creationId="{C3125967-03CD-756B-EBE5-27768F6CA55A}"/>
          </ac:spMkLst>
        </pc:spChg>
        <pc:spChg chg="add mod">
          <ac:chgData name="Jason Wiese" userId="4bff8d5b-7de6-4655-b397-69b0afc81113" providerId="ADAL" clId="{7D04AAEF-F936-43B4-BF11-37DE1CF6AB40}" dt="2023-02-15T04:18:34.257" v="341" actId="164"/>
          <ac:spMkLst>
            <pc:docMk/>
            <pc:sldMk cId="1523423690" sldId="2146845995"/>
            <ac:spMk id="174" creationId="{DDEFD1B0-6C64-41A7-1DE1-E604D04DDF12}"/>
          </ac:spMkLst>
        </pc:spChg>
        <pc:spChg chg="add mod">
          <ac:chgData name="Jason Wiese" userId="4bff8d5b-7de6-4655-b397-69b0afc81113" providerId="ADAL" clId="{7D04AAEF-F936-43B4-BF11-37DE1CF6AB40}" dt="2023-02-15T04:18:34.257" v="341" actId="164"/>
          <ac:spMkLst>
            <pc:docMk/>
            <pc:sldMk cId="1523423690" sldId="2146845995"/>
            <ac:spMk id="175" creationId="{E082D4BE-21EE-E7CD-4E41-96C7E3EB4A73}"/>
          </ac:spMkLst>
        </pc:spChg>
        <pc:spChg chg="add del">
          <ac:chgData name="Jason Wiese" userId="4bff8d5b-7de6-4655-b397-69b0afc81113" providerId="ADAL" clId="{7D04AAEF-F936-43B4-BF11-37DE1CF6AB40}" dt="2023-02-15T04:12:01.958" v="299" actId="478"/>
          <ac:spMkLst>
            <pc:docMk/>
            <pc:sldMk cId="1523423690" sldId="2146845995"/>
            <ac:spMk id="187" creationId="{B83F6192-E853-CFDB-745A-F01DE94BE544}"/>
          </ac:spMkLst>
        </pc:spChg>
        <pc:spChg chg="add mod ord">
          <ac:chgData name="Jason Wiese" userId="4bff8d5b-7de6-4655-b397-69b0afc81113" providerId="ADAL" clId="{7D04AAEF-F936-43B4-BF11-37DE1CF6AB40}" dt="2023-02-15T04:18:58.714" v="361" actId="208"/>
          <ac:spMkLst>
            <pc:docMk/>
            <pc:sldMk cId="1523423690" sldId="2146845995"/>
            <ac:spMk id="188" creationId="{57B9B59B-D405-8D98-5976-59E9C13AB4E4}"/>
          </ac:spMkLst>
        </pc:spChg>
        <pc:grpChg chg="add mod">
          <ac:chgData name="Jason Wiese" userId="4bff8d5b-7de6-4655-b397-69b0afc81113" providerId="ADAL" clId="{7D04AAEF-F936-43B4-BF11-37DE1CF6AB40}" dt="2023-02-15T04:18:45.209" v="360" actId="1037"/>
          <ac:grpSpMkLst>
            <pc:docMk/>
            <pc:sldMk cId="1523423690" sldId="2146845995"/>
            <ac:grpSpMk id="189" creationId="{1B432872-A36D-0F2B-ACFE-C760FC95818F}"/>
          </ac:grpSpMkLst>
        </pc:grpChg>
        <pc:cxnChg chg="add mod ord">
          <ac:chgData name="Jason Wiese" userId="4bff8d5b-7de6-4655-b397-69b0afc81113" providerId="ADAL" clId="{7D04AAEF-F936-43B4-BF11-37DE1CF6AB40}" dt="2023-02-15T03:53:09.841" v="161" actId="1076"/>
          <ac:cxnSpMkLst>
            <pc:docMk/>
            <pc:sldMk cId="1523423690" sldId="2146845995"/>
            <ac:cxnSpMk id="12" creationId="{03E10ADF-5F21-2BFB-FE43-41CA340348AB}"/>
          </ac:cxnSpMkLst>
        </pc:cxnChg>
        <pc:cxnChg chg="add mod ord">
          <ac:chgData name="Jason Wiese" userId="4bff8d5b-7de6-4655-b397-69b0afc81113" providerId="ADAL" clId="{7D04AAEF-F936-43B4-BF11-37DE1CF6AB40}" dt="2023-02-15T03:53:15.421" v="162" actId="167"/>
          <ac:cxnSpMkLst>
            <pc:docMk/>
            <pc:sldMk cId="1523423690" sldId="2146845995"/>
            <ac:cxnSpMk id="16" creationId="{62AB97D1-42CE-DBAC-27AF-FE5202C79EB8}"/>
          </ac:cxnSpMkLst>
        </pc:cxnChg>
        <pc:cxnChg chg="add mod ord">
          <ac:chgData name="Jason Wiese" userId="4bff8d5b-7de6-4655-b397-69b0afc81113" providerId="ADAL" clId="{7D04AAEF-F936-43B4-BF11-37DE1CF6AB40}" dt="2023-02-15T03:53:28.101" v="163" actId="167"/>
          <ac:cxnSpMkLst>
            <pc:docMk/>
            <pc:sldMk cId="1523423690" sldId="2146845995"/>
            <ac:cxnSpMk id="19" creationId="{9DB5BFBA-D78A-D868-5D88-A13186403BFA}"/>
          </ac:cxnSpMkLst>
        </pc:cxnChg>
        <pc:cxnChg chg="add mod ord">
          <ac:chgData name="Jason Wiese" userId="4bff8d5b-7de6-4655-b397-69b0afc81113" providerId="ADAL" clId="{7D04AAEF-F936-43B4-BF11-37DE1CF6AB40}" dt="2023-02-15T03:53:34.137" v="164" actId="167"/>
          <ac:cxnSpMkLst>
            <pc:docMk/>
            <pc:sldMk cId="1523423690" sldId="2146845995"/>
            <ac:cxnSpMk id="23" creationId="{C331232B-1F29-38F2-94C5-12131D7BE6F8}"/>
          </ac:cxnSpMkLst>
        </pc:cxnChg>
        <pc:cxnChg chg="add mod ord">
          <ac:chgData name="Jason Wiese" userId="4bff8d5b-7de6-4655-b397-69b0afc81113" providerId="ADAL" clId="{7D04AAEF-F936-43B4-BF11-37DE1CF6AB40}" dt="2023-02-15T03:53:39.981" v="165" actId="167"/>
          <ac:cxnSpMkLst>
            <pc:docMk/>
            <pc:sldMk cId="1523423690" sldId="2146845995"/>
            <ac:cxnSpMk id="27" creationId="{41E7CD31-9FE4-F643-FA6B-3710B0067833}"/>
          </ac:cxnSpMkLst>
        </pc:cxnChg>
        <pc:cxnChg chg="add mod ord">
          <ac:chgData name="Jason Wiese" userId="4bff8d5b-7de6-4655-b397-69b0afc81113" providerId="ADAL" clId="{7D04AAEF-F936-43B4-BF11-37DE1CF6AB40}" dt="2023-02-15T03:54:31.537" v="168" actId="1076"/>
          <ac:cxnSpMkLst>
            <pc:docMk/>
            <pc:sldMk cId="1523423690" sldId="2146845995"/>
            <ac:cxnSpMk id="31" creationId="{5181F417-3D7B-D138-B811-99AFED1B72FB}"/>
          </ac:cxnSpMkLst>
        </pc:cxnChg>
        <pc:cxnChg chg="del">
          <ac:chgData name="Jason Wiese" userId="4bff8d5b-7de6-4655-b397-69b0afc81113" providerId="ADAL" clId="{7D04AAEF-F936-43B4-BF11-37DE1CF6AB40}" dt="2023-02-15T03:48:15.972" v="39" actId="478"/>
          <ac:cxnSpMkLst>
            <pc:docMk/>
            <pc:sldMk cId="1523423690" sldId="2146845995"/>
            <ac:cxnSpMk id="38" creationId="{3FBFD328-74B5-DA41-672F-992D42A79528}"/>
          </ac:cxnSpMkLst>
        </pc:cxnChg>
        <pc:cxnChg chg="add mod ord">
          <ac:chgData name="Jason Wiese" userId="4bff8d5b-7de6-4655-b397-69b0afc81113" providerId="ADAL" clId="{7D04AAEF-F936-43B4-BF11-37DE1CF6AB40}" dt="2023-02-15T03:54:31.537" v="168" actId="1076"/>
          <ac:cxnSpMkLst>
            <pc:docMk/>
            <pc:sldMk cId="1523423690" sldId="2146845995"/>
            <ac:cxnSpMk id="39" creationId="{D41C5893-C780-021C-EAD7-F6695A5F53D7}"/>
          </ac:cxnSpMkLst>
        </pc:cxnChg>
        <pc:cxnChg chg="del">
          <ac:chgData name="Jason Wiese" userId="4bff8d5b-7de6-4655-b397-69b0afc81113" providerId="ADAL" clId="{7D04AAEF-F936-43B4-BF11-37DE1CF6AB40}" dt="2023-02-15T03:48:15.972" v="39" actId="478"/>
          <ac:cxnSpMkLst>
            <pc:docMk/>
            <pc:sldMk cId="1523423690" sldId="2146845995"/>
            <ac:cxnSpMk id="43" creationId="{C5414091-5F8B-25FA-0822-B8C10B981E7C}"/>
          </ac:cxnSpMkLst>
        </pc:cxnChg>
        <pc:cxnChg chg="del">
          <ac:chgData name="Jason Wiese" userId="4bff8d5b-7de6-4655-b397-69b0afc81113" providerId="ADAL" clId="{7D04AAEF-F936-43B4-BF11-37DE1CF6AB40}" dt="2023-02-15T03:48:15.972" v="39" actId="478"/>
          <ac:cxnSpMkLst>
            <pc:docMk/>
            <pc:sldMk cId="1523423690" sldId="2146845995"/>
            <ac:cxnSpMk id="48" creationId="{D15E75FC-5612-B126-1BF9-901156710317}"/>
          </ac:cxnSpMkLst>
        </pc:cxnChg>
        <pc:cxnChg chg="del">
          <ac:chgData name="Jason Wiese" userId="4bff8d5b-7de6-4655-b397-69b0afc81113" providerId="ADAL" clId="{7D04AAEF-F936-43B4-BF11-37DE1CF6AB40}" dt="2023-02-15T03:48:15.972" v="39" actId="478"/>
          <ac:cxnSpMkLst>
            <pc:docMk/>
            <pc:sldMk cId="1523423690" sldId="2146845995"/>
            <ac:cxnSpMk id="53" creationId="{E9A0463B-46C8-0F13-F5DA-C3E527B5A242}"/>
          </ac:cxnSpMkLst>
        </pc:cxnChg>
        <pc:cxnChg chg="add mod ord">
          <ac:chgData name="Jason Wiese" userId="4bff8d5b-7de6-4655-b397-69b0afc81113" providerId="ADAL" clId="{7D04AAEF-F936-43B4-BF11-37DE1CF6AB40}" dt="2023-02-15T03:54:31.537" v="168" actId="1076"/>
          <ac:cxnSpMkLst>
            <pc:docMk/>
            <pc:sldMk cId="1523423690" sldId="2146845995"/>
            <ac:cxnSpMk id="55" creationId="{8B77839E-0586-ED9D-75E7-4740B92A7EC1}"/>
          </ac:cxnSpMkLst>
        </pc:cxnChg>
        <pc:cxnChg chg="add mod ord">
          <ac:chgData name="Jason Wiese" userId="4bff8d5b-7de6-4655-b397-69b0afc81113" providerId="ADAL" clId="{7D04AAEF-F936-43B4-BF11-37DE1CF6AB40}" dt="2023-02-15T03:54:31.537" v="168" actId="1076"/>
          <ac:cxnSpMkLst>
            <pc:docMk/>
            <pc:sldMk cId="1523423690" sldId="2146845995"/>
            <ac:cxnSpMk id="60" creationId="{AAA5D755-92A2-CCAE-0C98-3BC19B90D13F}"/>
          </ac:cxnSpMkLst>
        </pc:cxnChg>
        <pc:cxnChg chg="add mod ord">
          <ac:chgData name="Jason Wiese" userId="4bff8d5b-7de6-4655-b397-69b0afc81113" providerId="ADAL" clId="{7D04AAEF-F936-43B4-BF11-37DE1CF6AB40}" dt="2023-02-15T03:54:31.537" v="168" actId="1076"/>
          <ac:cxnSpMkLst>
            <pc:docMk/>
            <pc:sldMk cId="1523423690" sldId="2146845995"/>
            <ac:cxnSpMk id="63" creationId="{45DCAE99-A7E5-DB7B-75C1-9F0612C6BF21}"/>
          </ac:cxnSpMkLst>
        </pc:cxnChg>
        <pc:cxnChg chg="add mod ord">
          <ac:chgData name="Jason Wiese" userId="4bff8d5b-7de6-4655-b397-69b0afc81113" providerId="ADAL" clId="{7D04AAEF-F936-43B4-BF11-37DE1CF6AB40}" dt="2023-02-15T04:14:07.114" v="304" actId="1076"/>
          <ac:cxnSpMkLst>
            <pc:docMk/>
            <pc:sldMk cId="1523423690" sldId="2146845995"/>
            <ac:cxnSpMk id="76" creationId="{E04A6F4A-3345-B22C-E2A5-1A0F599462C7}"/>
          </ac:cxnSpMkLst>
        </pc:cxnChg>
        <pc:cxnChg chg="add mod ord">
          <ac:chgData name="Jason Wiese" userId="4bff8d5b-7de6-4655-b397-69b0afc81113" providerId="ADAL" clId="{7D04AAEF-F936-43B4-BF11-37DE1CF6AB40}" dt="2023-02-15T04:14:07.114" v="304" actId="1076"/>
          <ac:cxnSpMkLst>
            <pc:docMk/>
            <pc:sldMk cId="1523423690" sldId="2146845995"/>
            <ac:cxnSpMk id="79" creationId="{5553BE21-D993-3149-8152-D2FFDB1EAE50}"/>
          </ac:cxnSpMkLst>
        </pc:cxnChg>
        <pc:cxnChg chg="del">
          <ac:chgData name="Jason Wiese" userId="4bff8d5b-7de6-4655-b397-69b0afc81113" providerId="ADAL" clId="{7D04AAEF-F936-43B4-BF11-37DE1CF6AB40}" dt="2023-02-15T03:48:15.972" v="39" actId="478"/>
          <ac:cxnSpMkLst>
            <pc:docMk/>
            <pc:sldMk cId="1523423690" sldId="2146845995"/>
            <ac:cxnSpMk id="82" creationId="{E010E727-22F2-F4C8-46A8-A79C01E69A24}"/>
          </ac:cxnSpMkLst>
        </pc:cxnChg>
        <pc:cxnChg chg="del">
          <ac:chgData name="Jason Wiese" userId="4bff8d5b-7de6-4655-b397-69b0afc81113" providerId="ADAL" clId="{7D04AAEF-F936-43B4-BF11-37DE1CF6AB40}" dt="2023-02-15T03:48:15.972" v="39" actId="478"/>
          <ac:cxnSpMkLst>
            <pc:docMk/>
            <pc:sldMk cId="1523423690" sldId="2146845995"/>
            <ac:cxnSpMk id="84" creationId="{CA383D60-0548-BB5F-1EC9-9C6DAF3E1545}"/>
          </ac:cxnSpMkLst>
        </pc:cxnChg>
        <pc:cxnChg chg="add mod ord">
          <ac:chgData name="Jason Wiese" userId="4bff8d5b-7de6-4655-b397-69b0afc81113" providerId="ADAL" clId="{7D04AAEF-F936-43B4-BF11-37DE1CF6AB40}" dt="2023-02-15T04:14:07.114" v="304" actId="1076"/>
          <ac:cxnSpMkLst>
            <pc:docMk/>
            <pc:sldMk cId="1523423690" sldId="2146845995"/>
            <ac:cxnSpMk id="86" creationId="{3CB09C68-8FA8-0FD1-9A52-51795ED6D614}"/>
          </ac:cxnSpMkLst>
        </pc:cxnChg>
        <pc:cxnChg chg="add mod ord">
          <ac:chgData name="Jason Wiese" userId="4bff8d5b-7de6-4655-b397-69b0afc81113" providerId="ADAL" clId="{7D04AAEF-F936-43B4-BF11-37DE1CF6AB40}" dt="2023-02-15T04:14:07.114" v="304" actId="1076"/>
          <ac:cxnSpMkLst>
            <pc:docMk/>
            <pc:sldMk cId="1523423690" sldId="2146845995"/>
            <ac:cxnSpMk id="88" creationId="{BEB13999-D745-9B00-C068-1BDB245FDDF6}"/>
          </ac:cxnSpMkLst>
        </pc:cxnChg>
        <pc:cxnChg chg="del">
          <ac:chgData name="Jason Wiese" userId="4bff8d5b-7de6-4655-b397-69b0afc81113" providerId="ADAL" clId="{7D04AAEF-F936-43B4-BF11-37DE1CF6AB40}" dt="2023-02-15T03:48:15.972" v="39" actId="478"/>
          <ac:cxnSpMkLst>
            <pc:docMk/>
            <pc:sldMk cId="1523423690" sldId="2146845995"/>
            <ac:cxnSpMk id="92" creationId="{70512108-50E7-8337-418A-2382212C6583}"/>
          </ac:cxnSpMkLst>
        </pc:cxnChg>
        <pc:cxnChg chg="del">
          <ac:chgData name="Jason Wiese" userId="4bff8d5b-7de6-4655-b397-69b0afc81113" providerId="ADAL" clId="{7D04AAEF-F936-43B4-BF11-37DE1CF6AB40}" dt="2023-02-15T03:48:15.972" v="39" actId="478"/>
          <ac:cxnSpMkLst>
            <pc:docMk/>
            <pc:sldMk cId="1523423690" sldId="2146845995"/>
            <ac:cxnSpMk id="96" creationId="{3EBDC5CB-517D-E3DB-016F-A2DE35797B54}"/>
          </ac:cxnSpMkLst>
        </pc:cxnChg>
        <pc:cxnChg chg="del">
          <ac:chgData name="Jason Wiese" userId="4bff8d5b-7de6-4655-b397-69b0afc81113" providerId="ADAL" clId="{7D04AAEF-F936-43B4-BF11-37DE1CF6AB40}" dt="2023-02-15T03:48:15.972" v="39" actId="478"/>
          <ac:cxnSpMkLst>
            <pc:docMk/>
            <pc:sldMk cId="1523423690" sldId="2146845995"/>
            <ac:cxnSpMk id="100" creationId="{1BD3B469-0B63-5C47-EB84-10470F4D6DAF}"/>
          </ac:cxnSpMkLst>
        </pc:cxnChg>
        <pc:cxnChg chg="del">
          <ac:chgData name="Jason Wiese" userId="4bff8d5b-7de6-4655-b397-69b0afc81113" providerId="ADAL" clId="{7D04AAEF-F936-43B4-BF11-37DE1CF6AB40}" dt="2023-02-15T03:48:15.972" v="39" actId="478"/>
          <ac:cxnSpMkLst>
            <pc:docMk/>
            <pc:sldMk cId="1523423690" sldId="2146845995"/>
            <ac:cxnSpMk id="104" creationId="{8100114D-9EE9-A114-0D61-E8B945B3078E}"/>
          </ac:cxnSpMkLst>
        </pc:cxnChg>
        <pc:cxnChg chg="add mod ord">
          <ac:chgData name="Jason Wiese" userId="4bff8d5b-7de6-4655-b397-69b0afc81113" providerId="ADAL" clId="{7D04AAEF-F936-43B4-BF11-37DE1CF6AB40}" dt="2023-02-15T04:14:07.114" v="304" actId="1076"/>
          <ac:cxnSpMkLst>
            <pc:docMk/>
            <pc:sldMk cId="1523423690" sldId="2146845995"/>
            <ac:cxnSpMk id="106" creationId="{2E6F69F8-ED94-C3D4-B215-08C51A29CE10}"/>
          </ac:cxnSpMkLst>
        </pc:cxnChg>
        <pc:cxnChg chg="add mod ord">
          <ac:chgData name="Jason Wiese" userId="4bff8d5b-7de6-4655-b397-69b0afc81113" providerId="ADAL" clId="{7D04AAEF-F936-43B4-BF11-37DE1CF6AB40}" dt="2023-02-15T04:22:00.186" v="393" actId="1076"/>
          <ac:cxnSpMkLst>
            <pc:docMk/>
            <pc:sldMk cId="1523423690" sldId="2146845995"/>
            <ac:cxnSpMk id="114" creationId="{E3E4E30D-4DD1-A99C-D39E-4A5D31AF1868}"/>
          </ac:cxnSpMkLst>
        </pc:cxnChg>
        <pc:cxnChg chg="add mod ord">
          <ac:chgData name="Jason Wiese" userId="4bff8d5b-7de6-4655-b397-69b0afc81113" providerId="ADAL" clId="{7D04AAEF-F936-43B4-BF11-37DE1CF6AB40}" dt="2023-02-15T04:24:01.400" v="431" actId="208"/>
          <ac:cxnSpMkLst>
            <pc:docMk/>
            <pc:sldMk cId="1523423690" sldId="2146845995"/>
            <ac:cxnSpMk id="122" creationId="{011419CB-E726-75B5-7A9A-E5D331388475}"/>
          </ac:cxnSpMkLst>
        </pc:cxnChg>
        <pc:cxnChg chg="add mod ord">
          <ac:chgData name="Jason Wiese" userId="4bff8d5b-7de6-4655-b397-69b0afc81113" providerId="ADAL" clId="{7D04AAEF-F936-43B4-BF11-37DE1CF6AB40}" dt="2023-02-15T04:24:01.400" v="431" actId="208"/>
          <ac:cxnSpMkLst>
            <pc:docMk/>
            <pc:sldMk cId="1523423690" sldId="2146845995"/>
            <ac:cxnSpMk id="130" creationId="{DFE06DB5-5439-71F0-04F6-B1119F452A8A}"/>
          </ac:cxnSpMkLst>
        </pc:cxnChg>
        <pc:cxnChg chg="del">
          <ac:chgData name="Jason Wiese" userId="4bff8d5b-7de6-4655-b397-69b0afc81113" providerId="ADAL" clId="{7D04AAEF-F936-43B4-BF11-37DE1CF6AB40}" dt="2023-02-15T03:48:15.972" v="39" actId="478"/>
          <ac:cxnSpMkLst>
            <pc:docMk/>
            <pc:sldMk cId="1523423690" sldId="2146845995"/>
            <ac:cxnSpMk id="136" creationId="{9A689781-3631-67C1-DB79-0C7160F4B2AE}"/>
          </ac:cxnSpMkLst>
        </pc:cxnChg>
        <pc:cxnChg chg="del">
          <ac:chgData name="Jason Wiese" userId="4bff8d5b-7de6-4655-b397-69b0afc81113" providerId="ADAL" clId="{7D04AAEF-F936-43B4-BF11-37DE1CF6AB40}" dt="2023-02-15T03:48:15.972" v="39" actId="478"/>
          <ac:cxnSpMkLst>
            <pc:docMk/>
            <pc:sldMk cId="1523423690" sldId="2146845995"/>
            <ac:cxnSpMk id="138" creationId="{26C066F0-CBA9-E6C6-BE71-2DE7D38D5ED3}"/>
          </ac:cxnSpMkLst>
        </pc:cxnChg>
        <pc:cxnChg chg="del">
          <ac:chgData name="Jason Wiese" userId="4bff8d5b-7de6-4655-b397-69b0afc81113" providerId="ADAL" clId="{7D04AAEF-F936-43B4-BF11-37DE1CF6AB40}" dt="2023-02-15T03:48:15.972" v="39" actId="478"/>
          <ac:cxnSpMkLst>
            <pc:docMk/>
            <pc:sldMk cId="1523423690" sldId="2146845995"/>
            <ac:cxnSpMk id="140" creationId="{379E41F2-AAB1-F434-962C-9E020DE37C0A}"/>
          </ac:cxnSpMkLst>
        </pc:cxnChg>
        <pc:cxnChg chg="del">
          <ac:chgData name="Jason Wiese" userId="4bff8d5b-7de6-4655-b397-69b0afc81113" providerId="ADAL" clId="{7D04AAEF-F936-43B4-BF11-37DE1CF6AB40}" dt="2023-02-15T03:48:15.972" v="39" actId="478"/>
          <ac:cxnSpMkLst>
            <pc:docMk/>
            <pc:sldMk cId="1523423690" sldId="2146845995"/>
            <ac:cxnSpMk id="142" creationId="{25E5A1E4-562F-D980-3BDE-102448685CFB}"/>
          </ac:cxnSpMkLst>
        </pc:cxnChg>
        <pc:cxnChg chg="del">
          <ac:chgData name="Jason Wiese" userId="4bff8d5b-7de6-4655-b397-69b0afc81113" providerId="ADAL" clId="{7D04AAEF-F936-43B4-BF11-37DE1CF6AB40}" dt="2023-02-15T03:48:15.972" v="39" actId="478"/>
          <ac:cxnSpMkLst>
            <pc:docMk/>
            <pc:sldMk cId="1523423690" sldId="2146845995"/>
            <ac:cxnSpMk id="144" creationId="{15828139-2E38-FD14-C355-57FCBDA5B37E}"/>
          </ac:cxnSpMkLst>
        </pc:cxnChg>
        <pc:cxnChg chg="add mod ord">
          <ac:chgData name="Jason Wiese" userId="4bff8d5b-7de6-4655-b397-69b0afc81113" providerId="ADAL" clId="{7D04AAEF-F936-43B4-BF11-37DE1CF6AB40}" dt="2023-02-15T04:24:01.400" v="431" actId="208"/>
          <ac:cxnSpMkLst>
            <pc:docMk/>
            <pc:sldMk cId="1523423690" sldId="2146845995"/>
            <ac:cxnSpMk id="145" creationId="{4CB12CEC-80D1-5041-6A9D-31FD74734594}"/>
          </ac:cxnSpMkLst>
        </pc:cxnChg>
        <pc:cxnChg chg="add mod ord">
          <ac:chgData name="Jason Wiese" userId="4bff8d5b-7de6-4655-b397-69b0afc81113" providerId="ADAL" clId="{7D04AAEF-F936-43B4-BF11-37DE1CF6AB40}" dt="2023-02-15T04:24:01.400" v="431" actId="208"/>
          <ac:cxnSpMkLst>
            <pc:docMk/>
            <pc:sldMk cId="1523423690" sldId="2146845995"/>
            <ac:cxnSpMk id="148" creationId="{AED06BA0-7199-657E-7FE6-A729BAE37037}"/>
          </ac:cxnSpMkLst>
        </pc:cxnChg>
        <pc:cxnChg chg="add mod ord">
          <ac:chgData name="Jason Wiese" userId="4bff8d5b-7de6-4655-b397-69b0afc81113" providerId="ADAL" clId="{7D04AAEF-F936-43B4-BF11-37DE1CF6AB40}" dt="2023-02-15T04:27:14.901" v="484" actId="208"/>
          <ac:cxnSpMkLst>
            <pc:docMk/>
            <pc:sldMk cId="1523423690" sldId="2146845995"/>
            <ac:cxnSpMk id="160" creationId="{E55B3473-667F-3D23-901E-EA078E977C91}"/>
          </ac:cxnSpMkLst>
        </pc:cxnChg>
        <pc:cxnChg chg="add mod ord">
          <ac:chgData name="Jason Wiese" userId="4bff8d5b-7de6-4655-b397-69b0afc81113" providerId="ADAL" clId="{7D04AAEF-F936-43B4-BF11-37DE1CF6AB40}" dt="2023-02-15T04:27:14.901" v="484" actId="208"/>
          <ac:cxnSpMkLst>
            <pc:docMk/>
            <pc:sldMk cId="1523423690" sldId="2146845995"/>
            <ac:cxnSpMk id="162" creationId="{D8D35071-65BE-BCE9-0B38-6B0AEDD01091}"/>
          </ac:cxnSpMkLst>
        </pc:cxnChg>
        <pc:cxnChg chg="add mod ord">
          <ac:chgData name="Jason Wiese" userId="4bff8d5b-7de6-4655-b397-69b0afc81113" providerId="ADAL" clId="{7D04AAEF-F936-43B4-BF11-37DE1CF6AB40}" dt="2023-02-15T04:27:02.419" v="483" actId="1035"/>
          <ac:cxnSpMkLst>
            <pc:docMk/>
            <pc:sldMk cId="1523423690" sldId="2146845995"/>
            <ac:cxnSpMk id="164" creationId="{8CC72ED1-5D09-6539-9574-A3471FB8E4E3}"/>
          </ac:cxnSpMkLst>
        </pc:cxnChg>
        <pc:cxnChg chg="add mod ord">
          <ac:chgData name="Jason Wiese" userId="4bff8d5b-7de6-4655-b397-69b0afc81113" providerId="ADAL" clId="{7D04AAEF-F936-43B4-BF11-37DE1CF6AB40}" dt="2023-02-15T04:27:02.419" v="483" actId="1035"/>
          <ac:cxnSpMkLst>
            <pc:docMk/>
            <pc:sldMk cId="1523423690" sldId="2146845995"/>
            <ac:cxnSpMk id="166" creationId="{FC00CA3F-F0E2-56D1-0817-44A706971A34}"/>
          </ac:cxnSpMkLst>
        </pc:cxnChg>
        <pc:cxnChg chg="add mod ord">
          <ac:chgData name="Jason Wiese" userId="4bff8d5b-7de6-4655-b397-69b0afc81113" providerId="ADAL" clId="{7D04AAEF-F936-43B4-BF11-37DE1CF6AB40}" dt="2023-02-15T04:27:02.419" v="483" actId="1035"/>
          <ac:cxnSpMkLst>
            <pc:docMk/>
            <pc:sldMk cId="1523423690" sldId="2146845995"/>
            <ac:cxnSpMk id="168" creationId="{5782BBA1-5967-4D35-7D52-815A013FD6D2}"/>
          </ac:cxnSpMkLst>
        </pc:cxnChg>
        <pc:cxnChg chg="add del">
          <ac:chgData name="Jason Wiese" userId="4bff8d5b-7de6-4655-b397-69b0afc81113" providerId="ADAL" clId="{7D04AAEF-F936-43B4-BF11-37DE1CF6AB40}" dt="2023-02-15T03:57:47.284" v="196" actId="11529"/>
          <ac:cxnSpMkLst>
            <pc:docMk/>
            <pc:sldMk cId="1523423690" sldId="2146845995"/>
            <ac:cxnSpMk id="177" creationId="{288A2479-7504-19E7-9EF4-BFE2B192D28E}"/>
          </ac:cxnSpMkLst>
        </pc:cxnChg>
        <pc:cxnChg chg="add del">
          <ac:chgData name="Jason Wiese" userId="4bff8d5b-7de6-4655-b397-69b0afc81113" providerId="ADAL" clId="{7D04AAEF-F936-43B4-BF11-37DE1CF6AB40}" dt="2023-02-15T03:57:55.670" v="198" actId="11529"/>
          <ac:cxnSpMkLst>
            <pc:docMk/>
            <pc:sldMk cId="1523423690" sldId="2146845995"/>
            <ac:cxnSpMk id="179" creationId="{FD45A93C-7B50-0E95-424A-0762C78F9705}"/>
          </ac:cxnSpMkLst>
        </pc:cxnChg>
        <pc:cxnChg chg="add del">
          <ac:chgData name="Jason Wiese" userId="4bff8d5b-7de6-4655-b397-69b0afc81113" providerId="ADAL" clId="{7D04AAEF-F936-43B4-BF11-37DE1CF6AB40}" dt="2023-02-15T03:58:05.720" v="200" actId="11529"/>
          <ac:cxnSpMkLst>
            <pc:docMk/>
            <pc:sldMk cId="1523423690" sldId="2146845995"/>
            <ac:cxnSpMk id="181" creationId="{A605D383-536D-55E2-6BFF-40DACC60AABE}"/>
          </ac:cxnSpMkLst>
        </pc:cxnChg>
        <pc:cxnChg chg="add mod">
          <ac:chgData name="Jason Wiese" userId="4bff8d5b-7de6-4655-b397-69b0afc81113" providerId="ADAL" clId="{7D04AAEF-F936-43B4-BF11-37DE1CF6AB40}" dt="2023-02-15T04:18:34.257" v="341" actId="164"/>
          <ac:cxnSpMkLst>
            <pc:docMk/>
            <pc:sldMk cId="1523423690" sldId="2146845995"/>
            <ac:cxnSpMk id="183" creationId="{FD3E7C98-B7BF-B72B-26F6-B25ACEECC64A}"/>
          </ac:cxnSpMkLst>
        </pc:cxnChg>
        <pc:cxnChg chg="add mod">
          <ac:chgData name="Jason Wiese" userId="4bff8d5b-7de6-4655-b397-69b0afc81113" providerId="ADAL" clId="{7D04AAEF-F936-43B4-BF11-37DE1CF6AB40}" dt="2023-02-15T04:18:34.257" v="341" actId="164"/>
          <ac:cxnSpMkLst>
            <pc:docMk/>
            <pc:sldMk cId="1523423690" sldId="2146845995"/>
            <ac:cxnSpMk id="184" creationId="{98AAD972-BDA7-6F09-5AC2-2711A056B429}"/>
          </ac:cxnSpMkLst>
        </pc:cxnChg>
        <pc:cxnChg chg="add mod">
          <ac:chgData name="Jason Wiese" userId="4bff8d5b-7de6-4655-b397-69b0afc81113" providerId="ADAL" clId="{7D04AAEF-F936-43B4-BF11-37DE1CF6AB40}" dt="2023-02-15T04:18:34.257" v="341" actId="164"/>
          <ac:cxnSpMkLst>
            <pc:docMk/>
            <pc:sldMk cId="1523423690" sldId="2146845995"/>
            <ac:cxnSpMk id="185" creationId="{5003D27F-7E4A-1FF5-65BF-1795781E135B}"/>
          </ac:cxnSpMkLst>
        </pc:cxnChg>
        <pc:cxnChg chg="add mod">
          <ac:chgData name="Jason Wiese" userId="4bff8d5b-7de6-4655-b397-69b0afc81113" providerId="ADAL" clId="{7D04AAEF-F936-43B4-BF11-37DE1CF6AB40}" dt="2023-02-15T04:18:34.257" v="341" actId="164"/>
          <ac:cxnSpMkLst>
            <pc:docMk/>
            <pc:sldMk cId="1523423690" sldId="2146845995"/>
            <ac:cxnSpMk id="186" creationId="{E70E701C-7B2A-6852-F683-D50D57C7F1A3}"/>
          </ac:cxnSpMkLst>
        </pc:cxnChg>
      </pc:sldChg>
      <pc:sldChg chg="del">
        <pc:chgData name="Jason Wiese" userId="4bff8d5b-7de6-4655-b397-69b0afc81113" providerId="ADAL" clId="{7D04AAEF-F936-43B4-BF11-37DE1CF6AB40}" dt="2023-02-15T04:28:29.893" v="498" actId="47"/>
        <pc:sldMkLst>
          <pc:docMk/>
          <pc:sldMk cId="1285311745" sldId="2146845996"/>
        </pc:sldMkLst>
      </pc:sldChg>
      <pc:sldChg chg="addSp modSp del mod">
        <pc:chgData name="Jason Wiese" userId="4bff8d5b-7de6-4655-b397-69b0afc81113" providerId="ADAL" clId="{7D04AAEF-F936-43B4-BF11-37DE1CF6AB40}" dt="2023-02-15T04:38:14.404" v="634" actId="47"/>
        <pc:sldMkLst>
          <pc:docMk/>
          <pc:sldMk cId="3433173820" sldId="2146845996"/>
        </pc:sldMkLst>
        <pc:spChg chg="add mod">
          <ac:chgData name="Jason Wiese" userId="4bff8d5b-7de6-4655-b397-69b0afc81113" providerId="ADAL" clId="{7D04AAEF-F936-43B4-BF11-37DE1CF6AB40}" dt="2023-02-15T04:34:56.524" v="601" actId="20577"/>
          <ac:spMkLst>
            <pc:docMk/>
            <pc:sldMk cId="3433173820" sldId="2146845996"/>
            <ac:spMk id="3" creationId="{F03ABF1B-9214-ADB2-1D94-7D95597B3DBE}"/>
          </ac:spMkLst>
        </pc:spChg>
        <pc:spChg chg="mod">
          <ac:chgData name="Jason Wiese" userId="4bff8d5b-7de6-4655-b397-69b0afc81113" providerId="ADAL" clId="{7D04AAEF-F936-43B4-BF11-37DE1CF6AB40}" dt="2023-02-15T04:34:59.909" v="602" actId="20577"/>
          <ac:spMkLst>
            <pc:docMk/>
            <pc:sldMk cId="3433173820" sldId="2146845996"/>
            <ac:spMk id="10" creationId="{8B9C6B21-B09F-712E-15B6-7C52E26B277C}"/>
          </ac:spMkLst>
        </pc:spChg>
        <pc:spChg chg="mod">
          <ac:chgData name="Jason Wiese" userId="4bff8d5b-7de6-4655-b397-69b0afc81113" providerId="ADAL" clId="{7D04AAEF-F936-43B4-BF11-37DE1CF6AB40}" dt="2023-02-15T04:35:02.677" v="603" actId="20577"/>
          <ac:spMkLst>
            <pc:docMk/>
            <pc:sldMk cId="3433173820" sldId="2146845996"/>
            <ac:spMk id="21" creationId="{F81E3E69-368E-9512-3275-7917E1A94E28}"/>
          </ac:spMkLst>
        </pc:spChg>
        <pc:spChg chg="mod">
          <ac:chgData name="Jason Wiese" userId="4bff8d5b-7de6-4655-b397-69b0afc81113" providerId="ADAL" clId="{7D04AAEF-F936-43B4-BF11-37DE1CF6AB40}" dt="2023-02-15T04:35:05.314" v="604" actId="20577"/>
          <ac:spMkLst>
            <pc:docMk/>
            <pc:sldMk cId="3433173820" sldId="2146845996"/>
            <ac:spMk id="25" creationId="{778F11F3-DDD9-27A5-FDF1-82BD453E9489}"/>
          </ac:spMkLst>
        </pc:spChg>
        <pc:spChg chg="mod">
          <ac:chgData name="Jason Wiese" userId="4bff8d5b-7de6-4655-b397-69b0afc81113" providerId="ADAL" clId="{7D04AAEF-F936-43B4-BF11-37DE1CF6AB40}" dt="2023-02-15T04:35:08.179" v="605" actId="20577"/>
          <ac:spMkLst>
            <pc:docMk/>
            <pc:sldMk cId="3433173820" sldId="2146845996"/>
            <ac:spMk id="33" creationId="{42A49475-4EB2-3B82-2BF2-5B658DAC3438}"/>
          </ac:spMkLst>
        </pc:spChg>
        <pc:spChg chg="mod">
          <ac:chgData name="Jason Wiese" userId="4bff8d5b-7de6-4655-b397-69b0afc81113" providerId="ADAL" clId="{7D04AAEF-F936-43B4-BF11-37DE1CF6AB40}" dt="2023-02-15T04:35:13.674" v="608" actId="20577"/>
          <ac:spMkLst>
            <pc:docMk/>
            <pc:sldMk cId="3433173820" sldId="2146845996"/>
            <ac:spMk id="49" creationId="{11FFC7F5-0FC5-F01D-8876-FF4BC9E9C229}"/>
          </ac:spMkLst>
        </pc:spChg>
        <pc:spChg chg="mod">
          <ac:chgData name="Jason Wiese" userId="4bff8d5b-7de6-4655-b397-69b0afc81113" providerId="ADAL" clId="{7D04AAEF-F936-43B4-BF11-37DE1CF6AB40}" dt="2023-02-15T04:35:17.240" v="609" actId="20577"/>
          <ac:spMkLst>
            <pc:docMk/>
            <pc:sldMk cId="3433173820" sldId="2146845996"/>
            <ac:spMk id="65" creationId="{125EA873-E5DC-41B1-CAB7-F97F15E02DFA}"/>
          </ac:spMkLst>
        </pc:spChg>
        <pc:spChg chg="mod">
          <ac:chgData name="Jason Wiese" userId="4bff8d5b-7de6-4655-b397-69b0afc81113" providerId="ADAL" clId="{7D04AAEF-F936-43B4-BF11-37DE1CF6AB40}" dt="2023-02-15T04:35:20.179" v="610" actId="20577"/>
          <ac:spMkLst>
            <pc:docMk/>
            <pc:sldMk cId="3433173820" sldId="2146845996"/>
            <ac:spMk id="67" creationId="{F6AF37B2-B56F-D467-6B54-9FE7BBFBC3AD}"/>
          </ac:spMkLst>
        </pc:spChg>
        <pc:spChg chg="mod">
          <ac:chgData name="Jason Wiese" userId="4bff8d5b-7de6-4655-b397-69b0afc81113" providerId="ADAL" clId="{7D04AAEF-F936-43B4-BF11-37DE1CF6AB40}" dt="2023-02-15T04:35:23.065" v="611" actId="20577"/>
          <ac:spMkLst>
            <pc:docMk/>
            <pc:sldMk cId="3433173820" sldId="2146845996"/>
            <ac:spMk id="126" creationId="{87B81989-87BB-D5E9-F184-47FE7FA09AF9}"/>
          </ac:spMkLst>
        </pc:spChg>
        <pc:spChg chg="mod">
          <ac:chgData name="Jason Wiese" userId="4bff8d5b-7de6-4655-b397-69b0afc81113" providerId="ADAL" clId="{7D04AAEF-F936-43B4-BF11-37DE1CF6AB40}" dt="2023-02-15T04:35:28.032" v="612" actId="20577"/>
          <ac:spMkLst>
            <pc:docMk/>
            <pc:sldMk cId="3433173820" sldId="2146845996"/>
            <ac:spMk id="154" creationId="{34380D77-7BF6-D643-D021-0837DD802D66}"/>
          </ac:spMkLst>
        </pc:spChg>
        <pc:spChg chg="mod">
          <ac:chgData name="Jason Wiese" userId="4bff8d5b-7de6-4655-b397-69b0afc81113" providerId="ADAL" clId="{7D04AAEF-F936-43B4-BF11-37DE1CF6AB40}" dt="2023-02-15T04:35:30.344" v="613" actId="20577"/>
          <ac:spMkLst>
            <pc:docMk/>
            <pc:sldMk cId="3433173820" sldId="2146845996"/>
            <ac:spMk id="156" creationId="{5873B93D-278F-D533-D864-AF4BC60D4AB2}"/>
          </ac:spMkLst>
        </pc:spChg>
        <pc:spChg chg="mod">
          <ac:chgData name="Jason Wiese" userId="4bff8d5b-7de6-4655-b397-69b0afc81113" providerId="ADAL" clId="{7D04AAEF-F936-43B4-BF11-37DE1CF6AB40}" dt="2023-02-15T04:35:33.531" v="614" actId="20577"/>
          <ac:spMkLst>
            <pc:docMk/>
            <pc:sldMk cId="3433173820" sldId="2146845996"/>
            <ac:spMk id="158" creationId="{088823D8-D748-4520-00D0-7AF593E31123}"/>
          </ac:spMkLst>
        </pc:spChg>
      </pc:sldChg>
    </pc:docChg>
  </pc:docChgLst>
  <pc:docChgLst>
    <pc:chgData name="Jason Wiese" userId="4bff8d5b-7de6-4655-b397-69b0afc81113" providerId="ADAL" clId="{FB6DFBAE-9765-42CD-AD11-A8B010FDAF38}"/>
    <pc:docChg chg="undo custSel modSld">
      <pc:chgData name="Jason Wiese" userId="4bff8d5b-7de6-4655-b397-69b0afc81113" providerId="ADAL" clId="{FB6DFBAE-9765-42CD-AD11-A8B010FDAF38}" dt="2021-08-31T02:38:11.594" v="1" actId="20577"/>
      <pc:docMkLst>
        <pc:docMk/>
      </pc:docMkLst>
      <pc:sldChg chg="modSp mod">
        <pc:chgData name="Jason Wiese" userId="4bff8d5b-7de6-4655-b397-69b0afc81113" providerId="ADAL" clId="{FB6DFBAE-9765-42CD-AD11-A8B010FDAF38}" dt="2021-08-31T02:38:11.594" v="1" actId="20577"/>
        <pc:sldMkLst>
          <pc:docMk/>
          <pc:sldMk cId="2286362224" sldId="2144327868"/>
        </pc:sldMkLst>
        <pc:spChg chg="mod">
          <ac:chgData name="Jason Wiese" userId="4bff8d5b-7de6-4655-b397-69b0afc81113" providerId="ADAL" clId="{FB6DFBAE-9765-42CD-AD11-A8B010FDAF38}" dt="2021-08-31T02:38:11.594" v="1" actId="20577"/>
          <ac:spMkLst>
            <pc:docMk/>
            <pc:sldMk cId="2286362224" sldId="2144327868"/>
            <ac:spMk id="14" creationId="{286926F7-7986-4D57-A7E7-9D65FAA31B93}"/>
          </ac:spMkLst>
        </pc:spChg>
      </pc:sldChg>
    </pc:docChg>
  </pc:docChgLst>
  <pc:docChgLst>
    <pc:chgData name="Jason Wiese" userId="4bff8d5b-7de6-4655-b397-69b0afc81113" providerId="ADAL" clId="{1B124AD7-1FAE-48C2-B3F8-54115F48319A}"/>
    <pc:docChg chg="modSld">
      <pc:chgData name="Jason Wiese" userId="4bff8d5b-7de6-4655-b397-69b0afc81113" providerId="ADAL" clId="{1B124AD7-1FAE-48C2-B3F8-54115F48319A}" dt="2023-06-22T05:57:20.552" v="31" actId="20577"/>
      <pc:docMkLst>
        <pc:docMk/>
      </pc:docMkLst>
      <pc:sldChg chg="modSp mod">
        <pc:chgData name="Jason Wiese" userId="4bff8d5b-7de6-4655-b397-69b0afc81113" providerId="ADAL" clId="{1B124AD7-1FAE-48C2-B3F8-54115F48319A}" dt="2023-06-22T05:57:20.552" v="31" actId="20577"/>
        <pc:sldMkLst>
          <pc:docMk/>
          <pc:sldMk cId="1984301768" sldId="2146846038"/>
        </pc:sldMkLst>
        <pc:spChg chg="mod">
          <ac:chgData name="Jason Wiese" userId="4bff8d5b-7de6-4655-b397-69b0afc81113" providerId="ADAL" clId="{1B124AD7-1FAE-48C2-B3F8-54115F48319A}" dt="2023-06-22T05:51:14.256" v="28" actId="20577"/>
          <ac:spMkLst>
            <pc:docMk/>
            <pc:sldMk cId="1984301768" sldId="2146846038"/>
            <ac:spMk id="15" creationId="{7FE7BF04-C4C1-3CF1-0B8B-0784AF3C0CAB}"/>
          </ac:spMkLst>
        </pc:spChg>
        <pc:spChg chg="mod">
          <ac:chgData name="Jason Wiese" userId="4bff8d5b-7de6-4655-b397-69b0afc81113" providerId="ADAL" clId="{1B124AD7-1FAE-48C2-B3F8-54115F48319A}" dt="2023-06-22T05:57:20.552" v="31" actId="20577"/>
          <ac:spMkLst>
            <pc:docMk/>
            <pc:sldMk cId="1984301768" sldId="2146846038"/>
            <ac:spMk id="54" creationId="{6008791D-7C1C-785E-7DBE-6020FC636F59}"/>
          </ac:spMkLst>
        </pc:spChg>
      </pc:sldChg>
    </pc:docChg>
  </pc:docChgLst>
  <pc:docChgLst>
    <pc:chgData name="Jason Wiese" userId="4bff8d5b-7de6-4655-b397-69b0afc81113" providerId="ADAL" clId="{738B5345-70C7-429D-B1A7-2A632CC5892F}"/>
    <pc:docChg chg="custSel delSld modSld">
      <pc:chgData name="Jason Wiese" userId="4bff8d5b-7de6-4655-b397-69b0afc81113" providerId="ADAL" clId="{738B5345-70C7-429D-B1A7-2A632CC5892F}" dt="2023-03-09T16:58:21.253" v="5" actId="1076"/>
      <pc:docMkLst>
        <pc:docMk/>
      </pc:docMkLst>
      <pc:sldChg chg="modSp mod">
        <pc:chgData name="Jason Wiese" userId="4bff8d5b-7de6-4655-b397-69b0afc81113" providerId="ADAL" clId="{738B5345-70C7-429D-B1A7-2A632CC5892F}" dt="2023-03-09T15:44:43.593" v="3" actId="1076"/>
        <pc:sldMkLst>
          <pc:docMk/>
          <pc:sldMk cId="732019880" sldId="2144328106"/>
        </pc:sldMkLst>
        <pc:spChg chg="mod">
          <ac:chgData name="Jason Wiese" userId="4bff8d5b-7de6-4655-b397-69b0afc81113" providerId="ADAL" clId="{738B5345-70C7-429D-B1A7-2A632CC5892F}" dt="2023-03-09T15:44:43.593" v="3" actId="1076"/>
          <ac:spMkLst>
            <pc:docMk/>
            <pc:sldMk cId="732019880" sldId="2144328106"/>
            <ac:spMk id="4" creationId="{6779246E-2255-345D-41C3-B8C5ACADAC03}"/>
          </ac:spMkLst>
        </pc:spChg>
      </pc:sldChg>
      <pc:sldChg chg="delSp mod">
        <pc:chgData name="Jason Wiese" userId="4bff8d5b-7de6-4655-b397-69b0afc81113" providerId="ADAL" clId="{738B5345-70C7-429D-B1A7-2A632CC5892F}" dt="2023-03-09T15:44:56.794" v="4" actId="478"/>
        <pc:sldMkLst>
          <pc:docMk/>
          <pc:sldMk cId="431203252" sldId="2146846018"/>
        </pc:sldMkLst>
        <pc:spChg chg="del">
          <ac:chgData name="Jason Wiese" userId="4bff8d5b-7de6-4655-b397-69b0afc81113" providerId="ADAL" clId="{738B5345-70C7-429D-B1A7-2A632CC5892F}" dt="2023-03-09T15:44:56.794" v="4" actId="478"/>
          <ac:spMkLst>
            <pc:docMk/>
            <pc:sldMk cId="431203252" sldId="2146846018"/>
            <ac:spMk id="10" creationId="{974CD0D8-46EC-1AE1-141B-8270DCDBCD0F}"/>
          </ac:spMkLst>
        </pc:spChg>
      </pc:sldChg>
      <pc:sldChg chg="del">
        <pc:chgData name="Jason Wiese" userId="4bff8d5b-7de6-4655-b397-69b0afc81113" providerId="ADAL" clId="{738B5345-70C7-429D-B1A7-2A632CC5892F}" dt="2023-03-09T15:44:02.685" v="0" actId="47"/>
        <pc:sldMkLst>
          <pc:docMk/>
          <pc:sldMk cId="2166692476" sldId="2146846067"/>
        </pc:sldMkLst>
      </pc:sldChg>
      <pc:sldChg chg="modSp mod">
        <pc:chgData name="Jason Wiese" userId="4bff8d5b-7de6-4655-b397-69b0afc81113" providerId="ADAL" clId="{738B5345-70C7-429D-B1A7-2A632CC5892F}" dt="2023-03-09T16:58:21.253" v="5" actId="1076"/>
        <pc:sldMkLst>
          <pc:docMk/>
          <pc:sldMk cId="3529500225" sldId="2146846068"/>
        </pc:sldMkLst>
        <pc:spChg chg="mod">
          <ac:chgData name="Jason Wiese" userId="4bff8d5b-7de6-4655-b397-69b0afc81113" providerId="ADAL" clId="{738B5345-70C7-429D-B1A7-2A632CC5892F}" dt="2023-03-09T16:58:21.253" v="5" actId="1076"/>
          <ac:spMkLst>
            <pc:docMk/>
            <pc:sldMk cId="3529500225" sldId="2146846068"/>
            <ac:spMk id="4" creationId="{79ABDB60-2E3E-4F49-0ED5-A6CB999EC031}"/>
          </ac:spMkLst>
        </pc:spChg>
        <pc:spChg chg="mod">
          <ac:chgData name="Jason Wiese" userId="4bff8d5b-7de6-4655-b397-69b0afc81113" providerId="ADAL" clId="{738B5345-70C7-429D-B1A7-2A632CC5892F}" dt="2023-03-09T15:44:15.054" v="1" actId="207"/>
          <ac:spMkLst>
            <pc:docMk/>
            <pc:sldMk cId="3529500225" sldId="2146846068"/>
            <ac:spMk id="39" creationId="{803EF82C-144E-2865-FA49-FB8CECF25D68}"/>
          </ac:spMkLst>
        </pc:spChg>
      </pc:sldChg>
    </pc:docChg>
  </pc:docChgLst>
  <pc:docChgLst>
    <pc:chgData name="Jason Wiese" userId="4bff8d5b-7de6-4655-b397-69b0afc81113" providerId="ADAL" clId="{BF8F21DD-9DE3-4239-98A5-3B8E15C0D173}"/>
    <pc:docChg chg="custSel delSld modSld">
      <pc:chgData name="Jason Wiese" userId="4bff8d5b-7de6-4655-b397-69b0afc81113" providerId="ADAL" clId="{BF8F21DD-9DE3-4239-98A5-3B8E15C0D173}" dt="2023-02-21T15:36:26.630" v="66"/>
      <pc:docMkLst>
        <pc:docMk/>
      </pc:docMkLst>
      <pc:sldChg chg="addSp delSp modSp mod addCm">
        <pc:chgData name="Jason Wiese" userId="4bff8d5b-7de6-4655-b397-69b0afc81113" providerId="ADAL" clId="{BF8F21DD-9DE3-4239-98A5-3B8E15C0D173}" dt="2023-02-21T15:35:41.272" v="65"/>
        <pc:sldMkLst>
          <pc:docMk/>
          <pc:sldMk cId="2792885597" sldId="274"/>
        </pc:sldMkLst>
        <pc:spChg chg="add del mod">
          <ac:chgData name="Jason Wiese" userId="4bff8d5b-7de6-4655-b397-69b0afc81113" providerId="ADAL" clId="{BF8F21DD-9DE3-4239-98A5-3B8E15C0D173}" dt="2023-02-21T15:34:41.510" v="64" actId="478"/>
          <ac:spMkLst>
            <pc:docMk/>
            <pc:sldMk cId="2792885597" sldId="274"/>
            <ac:spMk id="2" creationId="{C4007CBD-807C-0A1B-9AF8-94FF60BF7805}"/>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BF8F21DD-9DE3-4239-98A5-3B8E15C0D173}" dt="2023-02-21T15:35:41.272" v="65"/>
              <pc2:cmMkLst xmlns:pc2="http://schemas.microsoft.com/office/powerpoint/2019/9/main/command">
                <pc:docMk/>
                <pc:sldMk cId="2792885597" sldId="274"/>
                <pc2:cmMk id="{893AF0A8-0840-4C6F-A2AE-1E6A846C8CDF}"/>
              </pc2:cmMkLst>
            </pc226:cmChg>
          </p:ext>
        </pc:extLst>
      </pc:sldChg>
      <pc:sldChg chg="addSp delSp modSp del mod">
        <pc:chgData name="Jason Wiese" userId="4bff8d5b-7de6-4655-b397-69b0afc81113" providerId="ADAL" clId="{BF8F21DD-9DE3-4239-98A5-3B8E15C0D173}" dt="2023-02-21T15:34:38.177" v="63" actId="47"/>
        <pc:sldMkLst>
          <pc:docMk/>
          <pc:sldMk cId="1664133156" sldId="2144328190"/>
        </pc:sldMkLst>
        <pc:spChg chg="add del mod">
          <ac:chgData name="Jason Wiese" userId="4bff8d5b-7de6-4655-b397-69b0afc81113" providerId="ADAL" clId="{BF8F21DD-9DE3-4239-98A5-3B8E15C0D173}" dt="2023-02-21T15:34:23.594" v="38" actId="21"/>
          <ac:spMkLst>
            <pc:docMk/>
            <pc:sldMk cId="1664133156" sldId="2144328190"/>
            <ac:spMk id="6" creationId="{5A03A42B-AC37-050A-E717-638884D080F6}"/>
          </ac:spMkLst>
        </pc:spChg>
      </pc:sldChg>
      <pc:sldChg chg="addSp modSp mod">
        <pc:chgData name="Jason Wiese" userId="4bff8d5b-7de6-4655-b397-69b0afc81113" providerId="ADAL" clId="{BF8F21DD-9DE3-4239-98A5-3B8E15C0D173}" dt="2023-02-21T15:34:35.489" v="62" actId="20577"/>
        <pc:sldMkLst>
          <pc:docMk/>
          <pc:sldMk cId="1105615193" sldId="2144328364"/>
        </pc:sldMkLst>
        <pc:spChg chg="add mod">
          <ac:chgData name="Jason Wiese" userId="4bff8d5b-7de6-4655-b397-69b0afc81113" providerId="ADAL" clId="{BF8F21DD-9DE3-4239-98A5-3B8E15C0D173}" dt="2023-02-21T15:34:35.489" v="62" actId="20577"/>
          <ac:spMkLst>
            <pc:docMk/>
            <pc:sldMk cId="1105615193" sldId="2144328364"/>
            <ac:spMk id="2" creationId="{8B9CE96E-C9F9-8BB5-163B-BDDF2D974045}"/>
          </ac:spMkLst>
        </pc:spChg>
      </pc:sldChg>
      <pc:sldChg chg="addCm">
        <pc:chgData name="Jason Wiese" userId="4bff8d5b-7de6-4655-b397-69b0afc81113" providerId="ADAL" clId="{BF8F21DD-9DE3-4239-98A5-3B8E15C0D173}" dt="2023-02-21T15:36:26.630" v="66"/>
        <pc:sldMkLst>
          <pc:docMk/>
          <pc:sldMk cId="558864302" sldId="2144328526"/>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BF8F21DD-9DE3-4239-98A5-3B8E15C0D173}" dt="2023-02-21T15:36:26.630" v="66"/>
              <pc2:cmMkLst xmlns:pc2="http://schemas.microsoft.com/office/powerpoint/2019/9/main/command">
                <pc:docMk/>
                <pc:sldMk cId="558864302" sldId="2144328526"/>
                <pc2:cmMk id="{E5A2D492-8C90-44B9-AC0D-34DC15983D3A}"/>
              </pc2:cmMkLst>
            </pc226:cmChg>
          </p:ext>
        </pc:extLst>
      </pc:sldChg>
    </pc:docChg>
  </pc:docChgLst>
  <pc:docChgLst>
    <pc:chgData name="Jason Wiese" userId="4bff8d5b-7de6-4655-b397-69b0afc81113" providerId="ADAL" clId="{476C383C-7472-4E5E-95FE-E0EB05BEE1DD}"/>
    <pc:docChg chg="custSel modSld">
      <pc:chgData name="Jason Wiese" userId="4bff8d5b-7de6-4655-b397-69b0afc81113" providerId="ADAL" clId="{476C383C-7472-4E5E-95FE-E0EB05BEE1DD}" dt="2023-06-23T06:07:49.209" v="10" actId="5793"/>
      <pc:docMkLst>
        <pc:docMk/>
      </pc:docMkLst>
      <pc:sldChg chg="modSp mod">
        <pc:chgData name="Jason Wiese" userId="4bff8d5b-7de6-4655-b397-69b0afc81113" providerId="ADAL" clId="{476C383C-7472-4E5E-95FE-E0EB05BEE1DD}" dt="2023-06-23T06:07:49.209" v="10" actId="5793"/>
        <pc:sldMkLst>
          <pc:docMk/>
          <pc:sldMk cId="1996241891" sldId="2146846065"/>
        </pc:sldMkLst>
        <pc:spChg chg="mod">
          <ac:chgData name="Jason Wiese" userId="4bff8d5b-7de6-4655-b397-69b0afc81113" providerId="ADAL" clId="{476C383C-7472-4E5E-95FE-E0EB05BEE1DD}" dt="2023-06-23T06:07:38.117" v="8" actId="20577"/>
          <ac:spMkLst>
            <pc:docMk/>
            <pc:sldMk cId="1996241891" sldId="2146846065"/>
            <ac:spMk id="12" creationId="{79819103-B5B3-665E-0EF7-40BABBDD6AB6}"/>
          </ac:spMkLst>
        </pc:spChg>
        <pc:spChg chg="mod">
          <ac:chgData name="Jason Wiese" userId="4bff8d5b-7de6-4655-b397-69b0afc81113" providerId="ADAL" clId="{476C383C-7472-4E5E-95FE-E0EB05BEE1DD}" dt="2023-06-23T06:07:49.209" v="10" actId="5793"/>
          <ac:spMkLst>
            <pc:docMk/>
            <pc:sldMk cId="1996241891" sldId="2146846065"/>
            <ac:spMk id="37" creationId="{AD807AD4-31C6-6198-06E2-2D3C8C5868B9}"/>
          </ac:spMkLst>
        </pc:spChg>
      </pc:sldChg>
    </pc:docChg>
  </pc:docChgLst>
  <pc:docChgLst>
    <pc:chgData name="Jason Wiese" userId="4bff8d5b-7de6-4655-b397-69b0afc81113" providerId="ADAL" clId="{E9410096-109D-4157-A68E-CDF5447A2F88}"/>
    <pc:docChg chg="undo redo custSel delSld modSld">
      <pc:chgData name="Jason Wiese" userId="4bff8d5b-7de6-4655-b397-69b0afc81113" providerId="ADAL" clId="{E9410096-109D-4157-A68E-CDF5447A2F88}" dt="2023-03-09T05:07:48.293" v="4351" actId="20577"/>
      <pc:docMkLst>
        <pc:docMk/>
      </pc:docMkLst>
      <pc:sldChg chg="modSp mod">
        <pc:chgData name="Jason Wiese" userId="4bff8d5b-7de6-4655-b397-69b0afc81113" providerId="ADAL" clId="{E9410096-109D-4157-A68E-CDF5447A2F88}" dt="2023-03-09T05:06:43.941" v="4317" actId="403"/>
        <pc:sldMkLst>
          <pc:docMk/>
          <pc:sldMk cId="732019880" sldId="2144328106"/>
        </pc:sldMkLst>
        <pc:spChg chg="mod">
          <ac:chgData name="Jason Wiese" userId="4bff8d5b-7de6-4655-b397-69b0afc81113" providerId="ADAL" clId="{E9410096-109D-4157-A68E-CDF5447A2F88}" dt="2023-03-09T05:06:43.941" v="4317" actId="403"/>
          <ac:spMkLst>
            <pc:docMk/>
            <pc:sldMk cId="732019880" sldId="2144328106"/>
            <ac:spMk id="4" creationId="{6779246E-2255-345D-41C3-B8C5ACADAC03}"/>
          </ac:spMkLst>
        </pc:spChg>
      </pc:sldChg>
      <pc:sldChg chg="addSp delSp modSp mod modCm">
        <pc:chgData name="Jason Wiese" userId="4bff8d5b-7de6-4655-b397-69b0afc81113" providerId="ADAL" clId="{E9410096-109D-4157-A68E-CDF5447A2F88}" dt="2023-03-09T04:36:52.663" v="3477" actId="207"/>
        <pc:sldMkLst>
          <pc:docMk/>
          <pc:sldMk cId="1710108610" sldId="2146845996"/>
        </pc:sldMkLst>
        <pc:spChg chg="mod">
          <ac:chgData name="Jason Wiese" userId="4bff8d5b-7de6-4655-b397-69b0afc81113" providerId="ADAL" clId="{E9410096-109D-4157-A68E-CDF5447A2F88}" dt="2023-03-09T04:36:52.663" v="3477" actId="207"/>
          <ac:spMkLst>
            <pc:docMk/>
            <pc:sldMk cId="1710108610" sldId="2146845996"/>
            <ac:spMk id="4" creationId="{1BF894CE-5EB9-4BB3-F6C7-477E37F6A6AA}"/>
          </ac:spMkLst>
        </pc:spChg>
        <pc:spChg chg="add del mod">
          <ac:chgData name="Jason Wiese" userId="4bff8d5b-7de6-4655-b397-69b0afc81113" providerId="ADAL" clId="{E9410096-109D-4157-A68E-CDF5447A2F88}" dt="2023-03-09T02:50:25.656" v="103" actId="478"/>
          <ac:spMkLst>
            <pc:docMk/>
            <pc:sldMk cId="1710108610" sldId="2146845996"/>
            <ac:spMk id="9" creationId="{5895B692-B8FC-315C-370B-644BCF2719A6}"/>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E9410096-109D-4157-A68E-CDF5447A2F88}" dt="2023-03-09T02:52:43.718" v="104"/>
              <pc2:cmMkLst xmlns:pc2="http://schemas.microsoft.com/office/powerpoint/2019/9/main/command">
                <pc:docMk/>
                <pc:sldMk cId="1710108610" sldId="2146845996"/>
                <pc2:cmMk id="{5F8DCCC2-F8DB-4301-A662-ACFCA24D4C04}"/>
              </pc2:cmMkLst>
              <pc226:cmRplyChg chg="add">
                <pc226:chgData name="Jason Wiese" userId="4bff8d5b-7de6-4655-b397-69b0afc81113" providerId="ADAL" clId="{E9410096-109D-4157-A68E-CDF5447A2F88}" dt="2023-03-09T02:52:43.718" v="104"/>
                <pc2:cmRplyMkLst xmlns:pc2="http://schemas.microsoft.com/office/powerpoint/2019/9/main/command">
                  <pc:docMk/>
                  <pc:sldMk cId="1710108610" sldId="2146845996"/>
                  <pc2:cmMk id="{5F8DCCC2-F8DB-4301-A662-ACFCA24D4C04}"/>
                  <pc2:cmRplyMk id="{71198638-BD92-4D29-8A33-34CEA0239A10}"/>
                </pc2:cmRplyMkLst>
              </pc226:cmRplyChg>
            </pc226:cmChg>
          </p:ext>
        </pc:extLst>
      </pc:sldChg>
      <pc:sldChg chg="modSp mod modCm">
        <pc:chgData name="Jason Wiese" userId="4bff8d5b-7de6-4655-b397-69b0afc81113" providerId="ADAL" clId="{E9410096-109D-4157-A68E-CDF5447A2F88}" dt="2023-03-09T04:37:11.348" v="3479" actId="207"/>
        <pc:sldMkLst>
          <pc:docMk/>
          <pc:sldMk cId="1601915091" sldId="2146845997"/>
        </pc:sldMkLst>
        <pc:spChg chg="mod">
          <ac:chgData name="Jason Wiese" userId="4bff8d5b-7de6-4655-b397-69b0afc81113" providerId="ADAL" clId="{E9410096-109D-4157-A68E-CDF5447A2F88}" dt="2023-03-09T04:37:11.348" v="3479" actId="207"/>
          <ac:spMkLst>
            <pc:docMk/>
            <pc:sldMk cId="1601915091" sldId="2146845997"/>
            <ac:spMk id="4" creationId="{1BF894CE-5EB9-4BB3-F6C7-477E37F6A6AA}"/>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E9410096-109D-4157-A68E-CDF5447A2F88}" dt="2023-03-09T02:56:15.621" v="120"/>
              <pc2:cmMkLst xmlns:pc2="http://schemas.microsoft.com/office/powerpoint/2019/9/main/command">
                <pc:docMk/>
                <pc:sldMk cId="1601915091" sldId="2146845997"/>
                <pc2:cmMk id="{5F172E9C-B39F-4AAD-81CE-A8BC532A2B95}"/>
              </pc2:cmMkLst>
              <pc226:cmRplyChg chg="add">
                <pc226:chgData name="Jason Wiese" userId="4bff8d5b-7de6-4655-b397-69b0afc81113" providerId="ADAL" clId="{E9410096-109D-4157-A68E-CDF5447A2F88}" dt="2023-03-09T02:56:15.621" v="120"/>
                <pc2:cmRplyMkLst xmlns:pc2="http://schemas.microsoft.com/office/powerpoint/2019/9/main/command">
                  <pc:docMk/>
                  <pc:sldMk cId="1601915091" sldId="2146845997"/>
                  <pc2:cmMk id="{5F172E9C-B39F-4AAD-81CE-A8BC532A2B95}"/>
                  <pc2:cmRplyMk id="{DDEA0F51-3386-4F6C-9F01-2C9980B7652F}"/>
                </pc2:cmRplyMkLst>
              </pc226:cmRplyChg>
            </pc226:cmChg>
          </p:ext>
        </pc:extLst>
      </pc:sldChg>
      <pc:sldChg chg="addSp modSp del mod">
        <pc:chgData name="Jason Wiese" userId="4bff8d5b-7de6-4655-b397-69b0afc81113" providerId="ADAL" clId="{E9410096-109D-4157-A68E-CDF5447A2F88}" dt="2023-03-09T03:06:04.286" v="752" actId="47"/>
        <pc:sldMkLst>
          <pc:docMk/>
          <pc:sldMk cId="4099364933" sldId="2146845998"/>
        </pc:sldMkLst>
        <pc:spChg chg="add mod">
          <ac:chgData name="Jason Wiese" userId="4bff8d5b-7de6-4655-b397-69b0afc81113" providerId="ADAL" clId="{E9410096-109D-4157-A68E-CDF5447A2F88}" dt="2023-03-09T02:57:20.284" v="123" actId="207"/>
          <ac:spMkLst>
            <pc:docMk/>
            <pc:sldMk cId="4099364933" sldId="2146845998"/>
            <ac:spMk id="6" creationId="{D7132E9F-8C06-5BA4-43E7-F3675C0485BB}"/>
          </ac:spMkLst>
        </pc:spChg>
      </pc:sldChg>
      <pc:sldChg chg="modSp mod modCm">
        <pc:chgData name="Jason Wiese" userId="4bff8d5b-7de6-4655-b397-69b0afc81113" providerId="ADAL" clId="{E9410096-109D-4157-A68E-CDF5447A2F88}" dt="2023-03-09T03:08:07.701" v="757"/>
        <pc:sldMkLst>
          <pc:docMk/>
          <pc:sldMk cId="3636010181" sldId="2146845999"/>
        </pc:sldMkLst>
        <pc:spChg chg="mod">
          <ac:chgData name="Jason Wiese" userId="4bff8d5b-7de6-4655-b397-69b0afc81113" providerId="ADAL" clId="{E9410096-109D-4157-A68E-CDF5447A2F88}" dt="2023-03-09T03:07:52.203" v="756" actId="20577"/>
          <ac:spMkLst>
            <pc:docMk/>
            <pc:sldMk cId="3636010181" sldId="2146845999"/>
            <ac:spMk id="4" creationId="{1BF894CE-5EB9-4BB3-F6C7-477E37F6A6AA}"/>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E9410096-109D-4157-A68E-CDF5447A2F88}" dt="2023-03-09T03:08:07.701" v="757"/>
              <pc2:cmMkLst xmlns:pc2="http://schemas.microsoft.com/office/powerpoint/2019/9/main/command">
                <pc:docMk/>
                <pc:sldMk cId="3636010181" sldId="2146845999"/>
                <pc2:cmMk id="{0D35A337-F617-49E0-B68C-436D59180B75}"/>
              </pc2:cmMkLst>
              <pc226:cmRplyChg chg="add">
                <pc226:chgData name="Jason Wiese" userId="4bff8d5b-7de6-4655-b397-69b0afc81113" providerId="ADAL" clId="{E9410096-109D-4157-A68E-CDF5447A2F88}" dt="2023-03-09T03:08:07.701" v="757"/>
                <pc2:cmRplyMkLst xmlns:pc2="http://schemas.microsoft.com/office/powerpoint/2019/9/main/command">
                  <pc:docMk/>
                  <pc:sldMk cId="3636010181" sldId="2146845999"/>
                  <pc2:cmMk id="{0D35A337-F617-49E0-B68C-436D59180B75}"/>
                  <pc2:cmRplyMk id="{77B438D2-E6E3-4A5B-90A6-717EF62CC583}"/>
                </pc2:cmRplyMkLst>
              </pc226:cmRplyChg>
            </pc226:cmChg>
          </p:ext>
        </pc:extLst>
      </pc:sldChg>
      <pc:sldChg chg="addSp delSp modSp mod modCm">
        <pc:chgData name="Jason Wiese" userId="4bff8d5b-7de6-4655-b397-69b0afc81113" providerId="ADAL" clId="{E9410096-109D-4157-A68E-CDF5447A2F88}" dt="2023-03-09T04:39:00.976" v="3482" actId="108"/>
        <pc:sldMkLst>
          <pc:docMk/>
          <pc:sldMk cId="4187434402" sldId="2146846002"/>
        </pc:sldMkLst>
        <pc:spChg chg="mod">
          <ac:chgData name="Jason Wiese" userId="4bff8d5b-7de6-4655-b397-69b0afc81113" providerId="ADAL" clId="{E9410096-109D-4157-A68E-CDF5447A2F88}" dt="2023-03-09T04:39:00.976" v="3482" actId="108"/>
          <ac:spMkLst>
            <pc:docMk/>
            <pc:sldMk cId="4187434402" sldId="2146846002"/>
            <ac:spMk id="7" creationId="{3DE67689-D94F-451D-506C-5870A8B9F46F}"/>
          </ac:spMkLst>
        </pc:spChg>
        <pc:spChg chg="add mod">
          <ac:chgData name="Jason Wiese" userId="4bff8d5b-7de6-4655-b397-69b0afc81113" providerId="ADAL" clId="{E9410096-109D-4157-A68E-CDF5447A2F88}" dt="2023-03-09T03:18:07.593" v="910" actId="1035"/>
          <ac:spMkLst>
            <pc:docMk/>
            <pc:sldMk cId="4187434402" sldId="2146846002"/>
            <ac:spMk id="8" creationId="{CA5CC98C-2B33-5184-D61A-E4B47B7C1D02}"/>
          </ac:spMkLst>
        </pc:spChg>
        <pc:spChg chg="add mod">
          <ac:chgData name="Jason Wiese" userId="4bff8d5b-7de6-4655-b397-69b0afc81113" providerId="ADAL" clId="{E9410096-109D-4157-A68E-CDF5447A2F88}" dt="2023-03-09T03:19:09.751" v="955" actId="1037"/>
          <ac:spMkLst>
            <pc:docMk/>
            <pc:sldMk cId="4187434402" sldId="2146846002"/>
            <ac:spMk id="10" creationId="{C9316EF0-A501-1AB3-C2B8-147D1438AF3A}"/>
          </ac:spMkLst>
        </pc:spChg>
        <pc:spChg chg="add del mod">
          <ac:chgData name="Jason Wiese" userId="4bff8d5b-7de6-4655-b397-69b0afc81113" providerId="ADAL" clId="{E9410096-109D-4157-A68E-CDF5447A2F88}" dt="2023-03-09T03:20:13.217" v="962" actId="478"/>
          <ac:spMkLst>
            <pc:docMk/>
            <pc:sldMk cId="4187434402" sldId="2146846002"/>
            <ac:spMk id="11" creationId="{83BABAC4-A690-91A7-0C0B-63CB1F0453BA}"/>
          </ac:spMkLst>
        </pc:spChg>
        <pc:spChg chg="add del mod">
          <ac:chgData name="Jason Wiese" userId="4bff8d5b-7de6-4655-b397-69b0afc81113" providerId="ADAL" clId="{E9410096-109D-4157-A68E-CDF5447A2F88}" dt="2023-03-09T03:23:17.791" v="1085" actId="478"/>
          <ac:spMkLst>
            <pc:docMk/>
            <pc:sldMk cId="4187434402" sldId="2146846002"/>
            <ac:spMk id="12" creationId="{E19ADD5B-9DA6-A653-9C08-4C1D3AB09242}"/>
          </ac:spMkLst>
        </pc:spChg>
        <pc:spChg chg="mod">
          <ac:chgData name="Jason Wiese" userId="4bff8d5b-7de6-4655-b397-69b0afc81113" providerId="ADAL" clId="{E9410096-109D-4157-A68E-CDF5447A2F88}" dt="2023-03-09T03:19:25.128" v="957" actId="115"/>
          <ac:spMkLst>
            <pc:docMk/>
            <pc:sldMk cId="4187434402" sldId="2146846002"/>
            <ac:spMk id="15" creationId="{207C0208-D62A-3188-C6E7-620BDF0A5667}"/>
          </ac:spMkLst>
        </pc:spChg>
        <pc:spChg chg="mod">
          <ac:chgData name="Jason Wiese" userId="4bff8d5b-7de6-4655-b397-69b0afc81113" providerId="ADAL" clId="{E9410096-109D-4157-A68E-CDF5447A2F88}" dt="2023-03-09T03:10:50.851" v="783" actId="115"/>
          <ac:spMkLst>
            <pc:docMk/>
            <pc:sldMk cId="4187434402" sldId="2146846002"/>
            <ac:spMk id="36" creationId="{500B8828-DEE5-105E-08A1-7453D04B49FE}"/>
          </ac:spMkLst>
        </pc:spChg>
        <pc:spChg chg="mod">
          <ac:chgData name="Jason Wiese" userId="4bff8d5b-7de6-4655-b397-69b0afc81113" providerId="ADAL" clId="{E9410096-109D-4157-A68E-CDF5447A2F88}" dt="2023-03-09T03:18:07.593" v="910" actId="1035"/>
          <ac:spMkLst>
            <pc:docMk/>
            <pc:sldMk cId="4187434402" sldId="2146846002"/>
            <ac:spMk id="46" creationId="{5D7DEBDD-9AF8-BF8A-C7EB-70DDA8B5D1E8}"/>
          </ac:spMkLst>
        </pc:spChg>
        <pc:spChg chg="mod">
          <ac:chgData name="Jason Wiese" userId="4bff8d5b-7de6-4655-b397-69b0afc81113" providerId="ADAL" clId="{E9410096-109D-4157-A68E-CDF5447A2F88}" dt="2023-03-09T03:18:07.593" v="910" actId="1035"/>
          <ac:spMkLst>
            <pc:docMk/>
            <pc:sldMk cId="4187434402" sldId="2146846002"/>
            <ac:spMk id="52" creationId="{19E83CC3-3CFF-6890-D3A1-B56937623146}"/>
          </ac:spMkLst>
        </pc:spChg>
        <pc:spChg chg="mod">
          <ac:chgData name="Jason Wiese" userId="4bff8d5b-7de6-4655-b397-69b0afc81113" providerId="ADAL" clId="{E9410096-109D-4157-A68E-CDF5447A2F88}" dt="2023-03-09T03:19:25.128" v="957" actId="115"/>
          <ac:spMkLst>
            <pc:docMk/>
            <pc:sldMk cId="4187434402" sldId="2146846002"/>
            <ac:spMk id="58" creationId="{E5B24D9D-058E-A003-1B4E-04BD5B1F9991}"/>
          </ac:spMkLst>
        </pc:spChg>
        <pc:spChg chg="mod">
          <ac:chgData name="Jason Wiese" userId="4bff8d5b-7de6-4655-b397-69b0afc81113" providerId="ADAL" clId="{E9410096-109D-4157-A68E-CDF5447A2F88}" dt="2023-03-09T03:18:07.593" v="910" actId="1035"/>
          <ac:spMkLst>
            <pc:docMk/>
            <pc:sldMk cId="4187434402" sldId="2146846002"/>
            <ac:spMk id="60" creationId="{C9BA4F02-B266-77EE-95A1-0C9062E6A1A4}"/>
          </ac:spMkLst>
        </pc:spChg>
        <pc:spChg chg="mod">
          <ac:chgData name="Jason Wiese" userId="4bff8d5b-7de6-4655-b397-69b0afc81113" providerId="ADAL" clId="{E9410096-109D-4157-A68E-CDF5447A2F88}" dt="2023-03-09T03:18:07.593" v="910" actId="1035"/>
          <ac:spMkLst>
            <pc:docMk/>
            <pc:sldMk cId="4187434402" sldId="2146846002"/>
            <ac:spMk id="61" creationId="{37883010-DA15-A17F-706E-46CDECDB2DB7}"/>
          </ac:spMkLst>
        </pc:spChg>
        <pc:picChg chg="mod">
          <ac:chgData name="Jason Wiese" userId="4bff8d5b-7de6-4655-b397-69b0afc81113" providerId="ADAL" clId="{E9410096-109D-4157-A68E-CDF5447A2F88}" dt="2023-03-09T03:18:07.593" v="910" actId="1035"/>
          <ac:picMkLst>
            <pc:docMk/>
            <pc:sldMk cId="4187434402" sldId="2146846002"/>
            <ac:picMk id="17" creationId="{B6A0DBE0-76F0-01FD-CF17-AB7F2B027931}"/>
          </ac:picMkLst>
        </pc:picChg>
        <pc:picChg chg="mod">
          <ac:chgData name="Jason Wiese" userId="4bff8d5b-7de6-4655-b397-69b0afc81113" providerId="ADAL" clId="{E9410096-109D-4157-A68E-CDF5447A2F88}" dt="2023-03-09T03:18:07.593" v="910" actId="1035"/>
          <ac:picMkLst>
            <pc:docMk/>
            <pc:sldMk cId="4187434402" sldId="2146846002"/>
            <ac:picMk id="18" creationId="{07E8CA57-3941-DB1D-E7B9-3B7F454EAC5A}"/>
          </ac:picMkLst>
        </pc:picChg>
        <pc:cxnChg chg="mod">
          <ac:chgData name="Jason Wiese" userId="4bff8d5b-7de6-4655-b397-69b0afc81113" providerId="ADAL" clId="{E9410096-109D-4157-A68E-CDF5447A2F88}" dt="2023-03-09T03:12:34.277" v="800" actId="1076"/>
          <ac:cxnSpMkLst>
            <pc:docMk/>
            <pc:sldMk cId="4187434402" sldId="2146846002"/>
            <ac:cxnSpMk id="37" creationId="{BE2E39F7-5456-2E57-19AE-552CEA3AC152}"/>
          </ac:cxnSpMkLst>
        </pc:cxn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E9410096-109D-4157-A68E-CDF5447A2F88}" dt="2023-03-09T03:23:31.818" v="1086"/>
              <pc2:cmMkLst xmlns:pc2="http://schemas.microsoft.com/office/powerpoint/2019/9/main/command">
                <pc:docMk/>
                <pc:sldMk cId="4187434402" sldId="2146846002"/>
                <pc2:cmMk id="{6EF9F3C1-6700-44F0-ABFF-67C422FAE3B0}"/>
              </pc2:cmMkLst>
              <pc226:cmRplyChg chg="add">
                <pc226:chgData name="Jason Wiese" userId="4bff8d5b-7de6-4655-b397-69b0afc81113" providerId="ADAL" clId="{E9410096-109D-4157-A68E-CDF5447A2F88}" dt="2023-03-09T03:23:31.818" v="1086"/>
                <pc2:cmRplyMkLst xmlns:pc2="http://schemas.microsoft.com/office/powerpoint/2019/9/main/command">
                  <pc:docMk/>
                  <pc:sldMk cId="4187434402" sldId="2146846002"/>
                  <pc2:cmMk id="{6EF9F3C1-6700-44F0-ABFF-67C422FAE3B0}"/>
                  <pc2:cmRplyMk id="{C987C5A2-89A0-413B-84DF-A886A1C29B03}"/>
                </pc2:cmRplyMkLst>
              </pc226:cmRplyChg>
            </pc226:cmChg>
          </p:ext>
        </pc:extLst>
      </pc:sldChg>
      <pc:sldChg chg="addSp delSp modSp mod delCm">
        <pc:chgData name="Jason Wiese" userId="4bff8d5b-7de6-4655-b397-69b0afc81113" providerId="ADAL" clId="{E9410096-109D-4157-A68E-CDF5447A2F88}" dt="2023-03-09T04:39:41.145" v="3485" actId="207"/>
        <pc:sldMkLst>
          <pc:docMk/>
          <pc:sldMk cId="1925704810" sldId="2146846004"/>
        </pc:sldMkLst>
        <pc:spChg chg="mod">
          <ac:chgData name="Jason Wiese" userId="4bff8d5b-7de6-4655-b397-69b0afc81113" providerId="ADAL" clId="{E9410096-109D-4157-A68E-CDF5447A2F88}" dt="2023-03-09T04:39:41.145" v="3485" actId="207"/>
          <ac:spMkLst>
            <pc:docMk/>
            <pc:sldMk cId="1925704810" sldId="2146846004"/>
            <ac:spMk id="4" creationId="{1BF894CE-5EB9-4BB3-F6C7-477E37F6A6AA}"/>
          </ac:spMkLst>
        </pc:spChg>
        <pc:spChg chg="add mod">
          <ac:chgData name="Jason Wiese" userId="4bff8d5b-7de6-4655-b397-69b0afc81113" providerId="ADAL" clId="{E9410096-109D-4157-A68E-CDF5447A2F88}" dt="2023-03-09T03:35:38.578" v="1224" actId="14100"/>
          <ac:spMkLst>
            <pc:docMk/>
            <pc:sldMk cId="1925704810" sldId="2146846004"/>
            <ac:spMk id="6" creationId="{09F38CC2-3916-044C-7119-FDB29F3574C2}"/>
          </ac:spMkLst>
        </pc:spChg>
        <pc:spChg chg="add mod">
          <ac:chgData name="Jason Wiese" userId="4bff8d5b-7de6-4655-b397-69b0afc81113" providerId="ADAL" clId="{E9410096-109D-4157-A68E-CDF5447A2F88}" dt="2023-03-09T03:35:50.527" v="1228" actId="1037"/>
          <ac:spMkLst>
            <pc:docMk/>
            <pc:sldMk cId="1925704810" sldId="2146846004"/>
            <ac:spMk id="8" creationId="{78DCAA62-1675-F895-2C78-F68EF2B0F1CA}"/>
          </ac:spMkLst>
        </pc:spChg>
        <pc:spChg chg="mod">
          <ac:chgData name="Jason Wiese" userId="4bff8d5b-7de6-4655-b397-69b0afc81113" providerId="ADAL" clId="{E9410096-109D-4157-A68E-CDF5447A2F88}" dt="2023-03-09T03:33:12.388" v="1199" actId="1076"/>
          <ac:spMkLst>
            <pc:docMk/>
            <pc:sldMk cId="1925704810" sldId="2146846004"/>
            <ac:spMk id="12" creationId="{DFEE93B1-0B94-D019-CDA7-746EF68E7AB4}"/>
          </ac:spMkLst>
        </pc:spChg>
        <pc:spChg chg="mod">
          <ac:chgData name="Jason Wiese" userId="4bff8d5b-7de6-4655-b397-69b0afc81113" providerId="ADAL" clId="{E9410096-109D-4157-A68E-CDF5447A2F88}" dt="2023-03-09T03:33:12.388" v="1199" actId="1076"/>
          <ac:spMkLst>
            <pc:docMk/>
            <pc:sldMk cId="1925704810" sldId="2146846004"/>
            <ac:spMk id="13" creationId="{EE39FB47-E7E4-F601-F2BA-BEA0EB0A6A5D}"/>
          </ac:spMkLst>
        </pc:spChg>
        <pc:spChg chg="add del mod">
          <ac:chgData name="Jason Wiese" userId="4bff8d5b-7de6-4655-b397-69b0afc81113" providerId="ADAL" clId="{E9410096-109D-4157-A68E-CDF5447A2F88}" dt="2023-03-09T03:36:53.337" v="1232" actId="478"/>
          <ac:spMkLst>
            <pc:docMk/>
            <pc:sldMk cId="1925704810" sldId="2146846004"/>
            <ac:spMk id="14" creationId="{C5E66809-33F2-1262-A805-060305CB3C5C}"/>
          </ac:spMkLst>
        </pc:spChg>
        <pc:spChg chg="mod">
          <ac:chgData name="Jason Wiese" userId="4bff8d5b-7de6-4655-b397-69b0afc81113" providerId="ADAL" clId="{E9410096-109D-4157-A68E-CDF5447A2F88}" dt="2023-03-09T03:33:12.388" v="1199" actId="1076"/>
          <ac:spMkLst>
            <pc:docMk/>
            <pc:sldMk cId="1925704810" sldId="2146846004"/>
            <ac:spMk id="16" creationId="{3BDC0920-B9C4-D7C5-8B8A-E0A3F3282790}"/>
          </ac:spMkLst>
        </pc:spChg>
        <pc:spChg chg="mod">
          <ac:chgData name="Jason Wiese" userId="4bff8d5b-7de6-4655-b397-69b0afc81113" providerId="ADAL" clId="{E9410096-109D-4157-A68E-CDF5447A2F88}" dt="2023-03-09T03:34:14.950" v="1207" actId="1076"/>
          <ac:spMkLst>
            <pc:docMk/>
            <pc:sldMk cId="1925704810" sldId="2146846004"/>
            <ac:spMk id="18" creationId="{36EEECA7-DF4A-F579-66C6-BA1B02F2A8CE}"/>
          </ac:spMkLst>
        </pc:spChg>
        <pc:spChg chg="mod">
          <ac:chgData name="Jason Wiese" userId="4bff8d5b-7de6-4655-b397-69b0afc81113" providerId="ADAL" clId="{E9410096-109D-4157-A68E-CDF5447A2F88}" dt="2023-03-09T03:34:14.950" v="1207" actId="1076"/>
          <ac:spMkLst>
            <pc:docMk/>
            <pc:sldMk cId="1925704810" sldId="2146846004"/>
            <ac:spMk id="19" creationId="{7E9C8763-CC1E-EF84-D030-465CD59B6D7C}"/>
          </ac:spMkLst>
        </pc:spChg>
        <pc:spChg chg="mod">
          <ac:chgData name="Jason Wiese" userId="4bff8d5b-7de6-4655-b397-69b0afc81113" providerId="ADAL" clId="{E9410096-109D-4157-A68E-CDF5447A2F88}" dt="2023-03-09T03:34:14.950" v="1207" actId="1076"/>
          <ac:spMkLst>
            <pc:docMk/>
            <pc:sldMk cId="1925704810" sldId="2146846004"/>
            <ac:spMk id="20" creationId="{838B4D1A-9607-4ECD-486F-9179DA6536B3}"/>
          </ac:spMkLst>
        </pc:spChg>
        <pc:spChg chg="mod">
          <ac:chgData name="Jason Wiese" userId="4bff8d5b-7de6-4655-b397-69b0afc81113" providerId="ADAL" clId="{E9410096-109D-4157-A68E-CDF5447A2F88}" dt="2023-03-09T03:33:12.388" v="1199" actId="1076"/>
          <ac:spMkLst>
            <pc:docMk/>
            <pc:sldMk cId="1925704810" sldId="2146846004"/>
            <ac:spMk id="26" creationId="{A43EC3B1-1EDC-D102-2D3A-2BF11D6F3A87}"/>
          </ac:spMkLst>
        </pc:spChg>
        <pc:graphicFrameChg chg="mod">
          <ac:chgData name="Jason Wiese" userId="4bff8d5b-7de6-4655-b397-69b0afc81113" providerId="ADAL" clId="{E9410096-109D-4157-A68E-CDF5447A2F88}" dt="2023-03-09T03:34:20.558" v="1210" actId="14100"/>
          <ac:graphicFrameMkLst>
            <pc:docMk/>
            <pc:sldMk cId="1925704810" sldId="2146846004"/>
            <ac:graphicFrameMk id="11" creationId="{EEB9C08D-BCEB-A5F2-E994-5E3C7216A1EF}"/>
          </ac:graphicFrameMkLst>
        </pc:graphicFrame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E9410096-109D-4157-A68E-CDF5447A2F88}" dt="2023-03-09T03:36:57.460" v="1233"/>
              <pc2:cmMkLst xmlns:pc2="http://schemas.microsoft.com/office/powerpoint/2019/9/main/command">
                <pc:docMk/>
                <pc:sldMk cId="1925704810" sldId="2146846004"/>
                <pc2:cmMk id="{ED2593D8-905E-4CE1-A54A-AD101FCBA42F}"/>
              </pc2:cmMkLst>
            </pc226:cmChg>
          </p:ext>
        </pc:extLst>
      </pc:sldChg>
      <pc:sldChg chg="addSp delSp modSp mod">
        <pc:chgData name="Jason Wiese" userId="4bff8d5b-7de6-4655-b397-69b0afc81113" providerId="ADAL" clId="{E9410096-109D-4157-A68E-CDF5447A2F88}" dt="2023-03-09T04:40:17.174" v="3487" actId="207"/>
        <pc:sldMkLst>
          <pc:docMk/>
          <pc:sldMk cId="242145768" sldId="2146846005"/>
        </pc:sldMkLst>
        <pc:spChg chg="add del mod">
          <ac:chgData name="Jason Wiese" userId="4bff8d5b-7de6-4655-b397-69b0afc81113" providerId="ADAL" clId="{E9410096-109D-4157-A68E-CDF5447A2F88}" dt="2023-03-09T03:38:10.065" v="1250" actId="478"/>
          <ac:spMkLst>
            <pc:docMk/>
            <pc:sldMk cId="242145768" sldId="2146846005"/>
            <ac:spMk id="4" creationId="{3E205696-AE37-BC17-47F8-605538A25090}"/>
          </ac:spMkLst>
        </pc:spChg>
        <pc:spChg chg="mod">
          <ac:chgData name="Jason Wiese" userId="4bff8d5b-7de6-4655-b397-69b0afc81113" providerId="ADAL" clId="{E9410096-109D-4157-A68E-CDF5447A2F88}" dt="2023-03-09T04:40:17.174" v="3487" actId="207"/>
          <ac:spMkLst>
            <pc:docMk/>
            <pc:sldMk cId="242145768" sldId="2146846005"/>
            <ac:spMk id="13" creationId="{1BAF8BF0-AF0C-C4F4-35AA-A296F65DA3D4}"/>
          </ac:spMkLst>
        </pc:spChg>
      </pc:sldChg>
      <pc:sldChg chg="addSp delSp modSp mod">
        <pc:chgData name="Jason Wiese" userId="4bff8d5b-7de6-4655-b397-69b0afc81113" providerId="ADAL" clId="{E9410096-109D-4157-A68E-CDF5447A2F88}" dt="2023-03-09T04:40:49.233" v="3489" actId="207"/>
        <pc:sldMkLst>
          <pc:docMk/>
          <pc:sldMk cId="232408395" sldId="2146846009"/>
        </pc:sldMkLst>
        <pc:spChg chg="mod">
          <ac:chgData name="Jason Wiese" userId="4bff8d5b-7de6-4655-b397-69b0afc81113" providerId="ADAL" clId="{E9410096-109D-4157-A68E-CDF5447A2F88}" dt="2023-03-09T04:40:49.233" v="3489" actId="207"/>
          <ac:spMkLst>
            <pc:docMk/>
            <pc:sldMk cId="232408395" sldId="2146846009"/>
            <ac:spMk id="4" creationId="{1BF894CE-5EB9-4BB3-F6C7-477E37F6A6AA}"/>
          </ac:spMkLst>
        </pc:spChg>
        <pc:spChg chg="add del mod">
          <ac:chgData name="Jason Wiese" userId="4bff8d5b-7de6-4655-b397-69b0afc81113" providerId="ADAL" clId="{E9410096-109D-4157-A68E-CDF5447A2F88}" dt="2023-03-09T03:43:24.027" v="1338" actId="478"/>
          <ac:spMkLst>
            <pc:docMk/>
            <pc:sldMk cId="232408395" sldId="2146846009"/>
            <ac:spMk id="6" creationId="{97CAC541-5F7C-7C4D-44BB-787AEE2BD3EA}"/>
          </ac:spMkLst>
        </pc:spChg>
      </pc:sldChg>
      <pc:sldChg chg="addSp delSp modSp mod">
        <pc:chgData name="Jason Wiese" userId="4bff8d5b-7de6-4655-b397-69b0afc81113" providerId="ADAL" clId="{E9410096-109D-4157-A68E-CDF5447A2F88}" dt="2023-03-09T04:41:30.567" v="3503" actId="20577"/>
        <pc:sldMkLst>
          <pc:docMk/>
          <pc:sldMk cId="657297358" sldId="2146846010"/>
        </pc:sldMkLst>
        <pc:spChg chg="add del mod">
          <ac:chgData name="Jason Wiese" userId="4bff8d5b-7de6-4655-b397-69b0afc81113" providerId="ADAL" clId="{E9410096-109D-4157-A68E-CDF5447A2F88}" dt="2023-03-09T03:47:16.072" v="1427" actId="478"/>
          <ac:spMkLst>
            <pc:docMk/>
            <pc:sldMk cId="657297358" sldId="2146846010"/>
            <ac:spMk id="3" creationId="{A9902E33-D349-6381-F917-E010F4BA89DF}"/>
          </ac:spMkLst>
        </pc:spChg>
        <pc:spChg chg="mod">
          <ac:chgData name="Jason Wiese" userId="4bff8d5b-7de6-4655-b397-69b0afc81113" providerId="ADAL" clId="{E9410096-109D-4157-A68E-CDF5447A2F88}" dt="2023-03-09T04:41:30.567" v="3503" actId="20577"/>
          <ac:spMkLst>
            <pc:docMk/>
            <pc:sldMk cId="657297358" sldId="2146846010"/>
            <ac:spMk id="20" creationId="{92918092-C71D-3F8A-48D1-B4158815BEE3}"/>
          </ac:spMkLst>
        </pc:spChg>
      </pc:sldChg>
      <pc:sldChg chg="addSp modSp del mod">
        <pc:chgData name="Jason Wiese" userId="4bff8d5b-7de6-4655-b397-69b0afc81113" providerId="ADAL" clId="{E9410096-109D-4157-A68E-CDF5447A2F88}" dt="2023-03-09T04:04:20.431" v="1747" actId="47"/>
        <pc:sldMkLst>
          <pc:docMk/>
          <pc:sldMk cId="3624083069" sldId="2146846013"/>
        </pc:sldMkLst>
        <pc:spChg chg="add mod">
          <ac:chgData name="Jason Wiese" userId="4bff8d5b-7de6-4655-b397-69b0afc81113" providerId="ADAL" clId="{E9410096-109D-4157-A68E-CDF5447A2F88}" dt="2023-03-09T03:55:20.155" v="1495" actId="207"/>
          <ac:spMkLst>
            <pc:docMk/>
            <pc:sldMk cId="3624083069" sldId="2146846013"/>
            <ac:spMk id="6" creationId="{F86FBC59-B494-E8DF-8794-E7FE5485324F}"/>
          </ac:spMkLst>
        </pc:spChg>
        <pc:spChg chg="mod">
          <ac:chgData name="Jason Wiese" userId="4bff8d5b-7de6-4655-b397-69b0afc81113" providerId="ADAL" clId="{E9410096-109D-4157-A68E-CDF5447A2F88}" dt="2023-03-09T03:55:53.605" v="1496" actId="108"/>
          <ac:spMkLst>
            <pc:docMk/>
            <pc:sldMk cId="3624083069" sldId="2146846013"/>
            <ac:spMk id="17" creationId="{59C1EAE2-B32F-F9AA-9043-615BCAF0B613}"/>
          </ac:spMkLst>
        </pc:spChg>
      </pc:sldChg>
      <pc:sldChg chg="addSp delSp modSp mod">
        <pc:chgData name="Jason Wiese" userId="4bff8d5b-7de6-4655-b397-69b0afc81113" providerId="ADAL" clId="{E9410096-109D-4157-A68E-CDF5447A2F88}" dt="2023-03-09T05:05:39.030" v="4305" actId="478"/>
        <pc:sldMkLst>
          <pc:docMk/>
          <pc:sldMk cId="3176690170" sldId="2146846016"/>
        </pc:sldMkLst>
        <pc:spChg chg="add del mod">
          <ac:chgData name="Jason Wiese" userId="4bff8d5b-7de6-4655-b397-69b0afc81113" providerId="ADAL" clId="{E9410096-109D-4157-A68E-CDF5447A2F88}" dt="2023-03-09T05:05:39.030" v="4305" actId="478"/>
          <ac:spMkLst>
            <pc:docMk/>
            <pc:sldMk cId="3176690170" sldId="2146846016"/>
            <ac:spMk id="4" creationId="{878E3A69-1469-4E30-CC6B-22D43260A44D}"/>
          </ac:spMkLst>
        </pc:spChg>
        <pc:spChg chg="add del mod">
          <ac:chgData name="Jason Wiese" userId="4bff8d5b-7de6-4655-b397-69b0afc81113" providerId="ADAL" clId="{E9410096-109D-4157-A68E-CDF5447A2F88}" dt="2023-03-09T05:05:33.139" v="4304" actId="478"/>
          <ac:spMkLst>
            <pc:docMk/>
            <pc:sldMk cId="3176690170" sldId="2146846016"/>
            <ac:spMk id="6" creationId="{EECD048A-4B00-6CB9-B75A-EBCD7BE8EA02}"/>
          </ac:spMkLst>
        </pc:spChg>
        <pc:spChg chg="mod">
          <ac:chgData name="Jason Wiese" userId="4bff8d5b-7de6-4655-b397-69b0afc81113" providerId="ADAL" clId="{E9410096-109D-4157-A68E-CDF5447A2F88}" dt="2023-03-09T05:05:03.675" v="4303" actId="6549"/>
          <ac:spMkLst>
            <pc:docMk/>
            <pc:sldMk cId="3176690170" sldId="2146846016"/>
            <ac:spMk id="12" creationId="{0CDD2B98-0ED6-0D6B-4428-71B4B36D56B2}"/>
          </ac:spMkLst>
        </pc:spChg>
        <pc:spChg chg="mod">
          <ac:chgData name="Jason Wiese" userId="4bff8d5b-7de6-4655-b397-69b0afc81113" providerId="ADAL" clId="{E9410096-109D-4157-A68E-CDF5447A2F88}" dt="2023-03-09T04:56:13.509" v="3862" actId="20577"/>
          <ac:spMkLst>
            <pc:docMk/>
            <pc:sldMk cId="3176690170" sldId="2146846016"/>
            <ac:spMk id="13" creationId="{41123A62-9700-E7B7-7254-5A2BC64FFF61}"/>
          </ac:spMkLst>
        </pc:spChg>
      </pc:sldChg>
      <pc:sldChg chg="addSp delSp modSp mod">
        <pc:chgData name="Jason Wiese" userId="4bff8d5b-7de6-4655-b397-69b0afc81113" providerId="ADAL" clId="{E9410096-109D-4157-A68E-CDF5447A2F88}" dt="2023-03-09T04:11:45.643" v="1789" actId="313"/>
        <pc:sldMkLst>
          <pc:docMk/>
          <pc:sldMk cId="2741999957" sldId="2146846017"/>
        </pc:sldMkLst>
        <pc:spChg chg="add del mod">
          <ac:chgData name="Jason Wiese" userId="4bff8d5b-7de6-4655-b397-69b0afc81113" providerId="ADAL" clId="{E9410096-109D-4157-A68E-CDF5447A2F88}" dt="2023-03-09T04:11:27.455" v="1777" actId="478"/>
          <ac:spMkLst>
            <pc:docMk/>
            <pc:sldMk cId="2741999957" sldId="2146846017"/>
            <ac:spMk id="7" creationId="{56C37A66-C6EA-BCBA-1A84-CBA1BBB1E51F}"/>
          </ac:spMkLst>
        </pc:spChg>
        <pc:spChg chg="mod">
          <ac:chgData name="Jason Wiese" userId="4bff8d5b-7de6-4655-b397-69b0afc81113" providerId="ADAL" clId="{E9410096-109D-4157-A68E-CDF5447A2F88}" dt="2023-03-09T04:11:36.899" v="1781" actId="313"/>
          <ac:spMkLst>
            <pc:docMk/>
            <pc:sldMk cId="2741999957" sldId="2146846017"/>
            <ac:spMk id="76" creationId="{0C62A4A7-5796-9A4F-4A77-64A4DFD7FEAD}"/>
          </ac:spMkLst>
        </pc:spChg>
        <pc:spChg chg="mod">
          <ac:chgData name="Jason Wiese" userId="4bff8d5b-7de6-4655-b397-69b0afc81113" providerId="ADAL" clId="{E9410096-109D-4157-A68E-CDF5447A2F88}" dt="2023-03-09T04:11:40.771" v="1785" actId="313"/>
          <ac:spMkLst>
            <pc:docMk/>
            <pc:sldMk cId="2741999957" sldId="2146846017"/>
            <ac:spMk id="127" creationId="{B83B0F0C-6CB5-505D-3E2F-5DCDB1C68BF4}"/>
          </ac:spMkLst>
        </pc:spChg>
        <pc:spChg chg="mod">
          <ac:chgData name="Jason Wiese" userId="4bff8d5b-7de6-4655-b397-69b0afc81113" providerId="ADAL" clId="{E9410096-109D-4157-A68E-CDF5447A2F88}" dt="2023-03-09T04:11:45.643" v="1789" actId="313"/>
          <ac:spMkLst>
            <pc:docMk/>
            <pc:sldMk cId="2741999957" sldId="2146846017"/>
            <ac:spMk id="128" creationId="{F6CD8E7F-1A6A-1973-5D82-4CF2432047E4}"/>
          </ac:spMkLst>
        </pc:spChg>
      </pc:sldChg>
      <pc:sldChg chg="addSp delSp modSp mod">
        <pc:chgData name="Jason Wiese" userId="4bff8d5b-7de6-4655-b397-69b0afc81113" providerId="ADAL" clId="{E9410096-109D-4157-A68E-CDF5447A2F88}" dt="2023-03-09T04:43:55.023" v="3507" actId="207"/>
        <pc:sldMkLst>
          <pc:docMk/>
          <pc:sldMk cId="431203252" sldId="2146846018"/>
        </pc:sldMkLst>
        <pc:spChg chg="mod">
          <ac:chgData name="Jason Wiese" userId="4bff8d5b-7de6-4655-b397-69b0afc81113" providerId="ADAL" clId="{E9410096-109D-4157-A68E-CDF5447A2F88}" dt="2023-03-09T04:43:55.023" v="3507" actId="207"/>
          <ac:spMkLst>
            <pc:docMk/>
            <pc:sldMk cId="431203252" sldId="2146846018"/>
            <ac:spMk id="4" creationId="{1BF894CE-5EB9-4BB3-F6C7-477E37F6A6AA}"/>
          </ac:spMkLst>
        </pc:spChg>
        <pc:spChg chg="add del mod">
          <ac:chgData name="Jason Wiese" userId="4bff8d5b-7de6-4655-b397-69b0afc81113" providerId="ADAL" clId="{E9410096-109D-4157-A68E-CDF5447A2F88}" dt="2023-03-09T04:17:11.628" v="1886" actId="478"/>
          <ac:spMkLst>
            <pc:docMk/>
            <pc:sldMk cId="431203252" sldId="2146846018"/>
            <ac:spMk id="6" creationId="{99A41A10-3AEE-F661-6193-498B5BC9B0AE}"/>
          </ac:spMkLst>
        </pc:spChg>
        <pc:spChg chg="add del mod">
          <ac:chgData name="Jason Wiese" userId="4bff8d5b-7de6-4655-b397-69b0afc81113" providerId="ADAL" clId="{E9410096-109D-4157-A68E-CDF5447A2F88}" dt="2023-03-09T04:17:51.834" v="1890" actId="478"/>
          <ac:spMkLst>
            <pc:docMk/>
            <pc:sldMk cId="431203252" sldId="2146846018"/>
            <ac:spMk id="7" creationId="{54947E06-A2B9-E9BE-B2CA-59FF476142A6}"/>
          </ac:spMkLst>
        </pc:spChg>
        <pc:spChg chg="mod">
          <ac:chgData name="Jason Wiese" userId="4bff8d5b-7de6-4655-b397-69b0afc81113" providerId="ADAL" clId="{E9410096-109D-4157-A68E-CDF5447A2F88}" dt="2023-03-09T04:13:30.892" v="1795" actId="20577"/>
          <ac:spMkLst>
            <pc:docMk/>
            <pc:sldMk cId="431203252" sldId="2146846018"/>
            <ac:spMk id="9" creationId="{224A85FD-C52E-49CF-E02C-1C2E9EE2E98A}"/>
          </ac:spMkLst>
        </pc:spChg>
        <pc:spChg chg="add mod">
          <ac:chgData name="Jason Wiese" userId="4bff8d5b-7de6-4655-b397-69b0afc81113" providerId="ADAL" clId="{E9410096-109D-4157-A68E-CDF5447A2F88}" dt="2023-03-09T04:18:19.247" v="1975" actId="20577"/>
          <ac:spMkLst>
            <pc:docMk/>
            <pc:sldMk cId="431203252" sldId="2146846018"/>
            <ac:spMk id="10" creationId="{974CD0D8-46EC-1AE1-141B-8270DCDBCD0F}"/>
          </ac:spMkLst>
        </pc:spChg>
        <pc:picChg chg="mod">
          <ac:chgData name="Jason Wiese" userId="4bff8d5b-7de6-4655-b397-69b0afc81113" providerId="ADAL" clId="{E9410096-109D-4157-A68E-CDF5447A2F88}" dt="2023-03-09T04:17:09.798" v="1884" actId="1076"/>
          <ac:picMkLst>
            <pc:docMk/>
            <pc:sldMk cId="431203252" sldId="2146846018"/>
            <ac:picMk id="77" creationId="{1D662431-B912-29D6-3774-2CE9C69E8AF8}"/>
          </ac:picMkLst>
        </pc:picChg>
      </pc:sldChg>
      <pc:sldChg chg="modSp mod">
        <pc:chgData name="Jason Wiese" userId="4bff8d5b-7de6-4655-b397-69b0afc81113" providerId="ADAL" clId="{E9410096-109D-4157-A68E-CDF5447A2F88}" dt="2023-03-09T04:05:51.261" v="1756" actId="12789"/>
        <pc:sldMkLst>
          <pc:docMk/>
          <pc:sldMk cId="714752505" sldId="2146846026"/>
        </pc:sldMkLst>
        <pc:spChg chg="mod">
          <ac:chgData name="Jason Wiese" userId="4bff8d5b-7de6-4655-b397-69b0afc81113" providerId="ADAL" clId="{E9410096-109D-4157-A68E-CDF5447A2F88}" dt="2023-03-09T04:05:22.128" v="1751" actId="12789"/>
          <ac:spMkLst>
            <pc:docMk/>
            <pc:sldMk cId="714752505" sldId="2146846026"/>
            <ac:spMk id="26" creationId="{92143F72-EC69-0359-2946-2057D552F952}"/>
          </ac:spMkLst>
        </pc:spChg>
        <pc:spChg chg="mod">
          <ac:chgData name="Jason Wiese" userId="4bff8d5b-7de6-4655-b397-69b0afc81113" providerId="ADAL" clId="{E9410096-109D-4157-A68E-CDF5447A2F88}" dt="2023-03-09T04:05:22.128" v="1751" actId="12789"/>
          <ac:spMkLst>
            <pc:docMk/>
            <pc:sldMk cId="714752505" sldId="2146846026"/>
            <ac:spMk id="27" creationId="{DA1DBD81-2AF5-14D4-FF31-A9445332659A}"/>
          </ac:spMkLst>
        </pc:spChg>
        <pc:spChg chg="mod">
          <ac:chgData name="Jason Wiese" userId="4bff8d5b-7de6-4655-b397-69b0afc81113" providerId="ADAL" clId="{E9410096-109D-4157-A68E-CDF5447A2F88}" dt="2023-03-09T04:05:27.106" v="1752" actId="12789"/>
          <ac:spMkLst>
            <pc:docMk/>
            <pc:sldMk cId="714752505" sldId="2146846026"/>
            <ac:spMk id="29" creationId="{D11EF762-F934-B31B-AA58-ABE8129AA0FB}"/>
          </ac:spMkLst>
        </pc:spChg>
        <pc:spChg chg="mod">
          <ac:chgData name="Jason Wiese" userId="4bff8d5b-7de6-4655-b397-69b0afc81113" providerId="ADAL" clId="{E9410096-109D-4157-A68E-CDF5447A2F88}" dt="2023-03-09T04:05:27.106" v="1752" actId="12789"/>
          <ac:spMkLst>
            <pc:docMk/>
            <pc:sldMk cId="714752505" sldId="2146846026"/>
            <ac:spMk id="30" creationId="{194329AC-3B6F-5758-E824-7861D4869517}"/>
          </ac:spMkLst>
        </pc:spChg>
        <pc:spChg chg="mod">
          <ac:chgData name="Jason Wiese" userId="4bff8d5b-7de6-4655-b397-69b0afc81113" providerId="ADAL" clId="{E9410096-109D-4157-A68E-CDF5447A2F88}" dt="2023-03-09T04:05:32.169" v="1753" actId="12789"/>
          <ac:spMkLst>
            <pc:docMk/>
            <pc:sldMk cId="714752505" sldId="2146846026"/>
            <ac:spMk id="33" creationId="{8DE0700E-A12A-1E7A-45E9-1F74A8DEF10B}"/>
          </ac:spMkLst>
        </pc:spChg>
        <pc:spChg chg="mod">
          <ac:chgData name="Jason Wiese" userId="4bff8d5b-7de6-4655-b397-69b0afc81113" providerId="ADAL" clId="{E9410096-109D-4157-A68E-CDF5447A2F88}" dt="2023-03-09T04:05:32.169" v="1753" actId="12789"/>
          <ac:spMkLst>
            <pc:docMk/>
            <pc:sldMk cId="714752505" sldId="2146846026"/>
            <ac:spMk id="35" creationId="{40CEEECE-E294-2FD0-EF90-D60F74172E58}"/>
          </ac:spMkLst>
        </pc:spChg>
        <pc:spChg chg="mod">
          <ac:chgData name="Jason Wiese" userId="4bff8d5b-7de6-4655-b397-69b0afc81113" providerId="ADAL" clId="{E9410096-109D-4157-A68E-CDF5447A2F88}" dt="2023-03-09T04:05:36.843" v="1754" actId="12789"/>
          <ac:spMkLst>
            <pc:docMk/>
            <pc:sldMk cId="714752505" sldId="2146846026"/>
            <ac:spMk id="89" creationId="{B1F30365-B338-5A8B-A2E7-B50213C81807}"/>
          </ac:spMkLst>
        </pc:spChg>
        <pc:spChg chg="mod">
          <ac:chgData name="Jason Wiese" userId="4bff8d5b-7de6-4655-b397-69b0afc81113" providerId="ADAL" clId="{E9410096-109D-4157-A68E-CDF5447A2F88}" dt="2023-03-09T04:05:36.843" v="1754" actId="12789"/>
          <ac:spMkLst>
            <pc:docMk/>
            <pc:sldMk cId="714752505" sldId="2146846026"/>
            <ac:spMk id="90" creationId="{A2169072-E2D3-F066-0CCC-C87FAB3728BB}"/>
          </ac:spMkLst>
        </pc:spChg>
        <pc:spChg chg="mod">
          <ac:chgData name="Jason Wiese" userId="4bff8d5b-7de6-4655-b397-69b0afc81113" providerId="ADAL" clId="{E9410096-109D-4157-A68E-CDF5447A2F88}" dt="2023-03-09T04:05:45.135" v="1755" actId="12789"/>
          <ac:spMkLst>
            <pc:docMk/>
            <pc:sldMk cId="714752505" sldId="2146846026"/>
            <ac:spMk id="92" creationId="{873DB4BC-ACB5-2613-A5EA-43DF0733160D}"/>
          </ac:spMkLst>
        </pc:spChg>
        <pc:spChg chg="mod">
          <ac:chgData name="Jason Wiese" userId="4bff8d5b-7de6-4655-b397-69b0afc81113" providerId="ADAL" clId="{E9410096-109D-4157-A68E-CDF5447A2F88}" dt="2023-03-09T04:05:45.135" v="1755" actId="12789"/>
          <ac:spMkLst>
            <pc:docMk/>
            <pc:sldMk cId="714752505" sldId="2146846026"/>
            <ac:spMk id="93" creationId="{59A17268-FD0B-2C62-DDE1-F55192BEED1A}"/>
          </ac:spMkLst>
        </pc:spChg>
        <pc:spChg chg="mod">
          <ac:chgData name="Jason Wiese" userId="4bff8d5b-7de6-4655-b397-69b0afc81113" providerId="ADAL" clId="{E9410096-109D-4157-A68E-CDF5447A2F88}" dt="2023-03-09T04:05:51.261" v="1756" actId="12789"/>
          <ac:spMkLst>
            <pc:docMk/>
            <pc:sldMk cId="714752505" sldId="2146846026"/>
            <ac:spMk id="96" creationId="{90CF45AD-B665-FEF3-AF1B-2296D666C56C}"/>
          </ac:spMkLst>
        </pc:spChg>
        <pc:spChg chg="mod">
          <ac:chgData name="Jason Wiese" userId="4bff8d5b-7de6-4655-b397-69b0afc81113" providerId="ADAL" clId="{E9410096-109D-4157-A68E-CDF5447A2F88}" dt="2023-03-09T04:05:51.261" v="1756" actId="12789"/>
          <ac:spMkLst>
            <pc:docMk/>
            <pc:sldMk cId="714752505" sldId="2146846026"/>
            <ac:spMk id="97" creationId="{90CC0CA0-693D-A364-9EF7-F72CA5823D23}"/>
          </ac:spMkLst>
        </pc:spChg>
      </pc:sldChg>
      <pc:sldChg chg="addSp delSp modSp mod">
        <pc:chgData name="Jason Wiese" userId="4bff8d5b-7de6-4655-b397-69b0afc81113" providerId="ADAL" clId="{E9410096-109D-4157-A68E-CDF5447A2F88}" dt="2023-03-09T03:40:07.539" v="1290" actId="404"/>
        <pc:sldMkLst>
          <pc:docMk/>
          <pc:sldMk cId="2787930974" sldId="2146846030"/>
        </pc:sldMkLst>
        <pc:spChg chg="add del mod">
          <ac:chgData name="Jason Wiese" userId="4bff8d5b-7de6-4655-b397-69b0afc81113" providerId="ADAL" clId="{E9410096-109D-4157-A68E-CDF5447A2F88}" dt="2023-03-09T03:38:48.092" v="1254" actId="478"/>
          <ac:spMkLst>
            <pc:docMk/>
            <pc:sldMk cId="2787930974" sldId="2146846030"/>
            <ac:spMk id="4" creationId="{B548DC7E-2D9B-E871-07AA-2C1FEF29DF73}"/>
          </ac:spMkLst>
        </pc:spChg>
        <pc:spChg chg="mod">
          <ac:chgData name="Jason Wiese" userId="4bff8d5b-7de6-4655-b397-69b0afc81113" providerId="ADAL" clId="{E9410096-109D-4157-A68E-CDF5447A2F88}" dt="2023-03-09T03:39:02.358" v="1284" actId="20577"/>
          <ac:spMkLst>
            <pc:docMk/>
            <pc:sldMk cId="2787930974" sldId="2146846030"/>
            <ac:spMk id="10" creationId="{D9819BD6-A13D-3AE1-037C-A3E672C860F9}"/>
          </ac:spMkLst>
        </pc:spChg>
        <pc:spChg chg="mod">
          <ac:chgData name="Jason Wiese" userId="4bff8d5b-7de6-4655-b397-69b0afc81113" providerId="ADAL" clId="{E9410096-109D-4157-A68E-CDF5447A2F88}" dt="2023-03-09T03:39:39.760" v="1285" actId="404"/>
          <ac:spMkLst>
            <pc:docMk/>
            <pc:sldMk cId="2787930974" sldId="2146846030"/>
            <ac:spMk id="20" creationId="{4FD9CBF9-E85A-594E-E10C-FCC35806490F}"/>
          </ac:spMkLst>
        </pc:spChg>
        <pc:spChg chg="mod">
          <ac:chgData name="Jason Wiese" userId="4bff8d5b-7de6-4655-b397-69b0afc81113" providerId="ADAL" clId="{E9410096-109D-4157-A68E-CDF5447A2F88}" dt="2023-03-09T03:39:45.055" v="1286" actId="404"/>
          <ac:spMkLst>
            <pc:docMk/>
            <pc:sldMk cId="2787930974" sldId="2146846030"/>
            <ac:spMk id="21" creationId="{F7995CBA-337E-ED53-81B0-D73B31A8BB78}"/>
          </ac:spMkLst>
        </pc:spChg>
        <pc:spChg chg="mod">
          <ac:chgData name="Jason Wiese" userId="4bff8d5b-7de6-4655-b397-69b0afc81113" providerId="ADAL" clId="{E9410096-109D-4157-A68E-CDF5447A2F88}" dt="2023-03-09T03:39:50.483" v="1287" actId="404"/>
          <ac:spMkLst>
            <pc:docMk/>
            <pc:sldMk cId="2787930974" sldId="2146846030"/>
            <ac:spMk id="30" creationId="{49BB9909-E2BA-CEE4-D642-4631C2C1D4C7}"/>
          </ac:spMkLst>
        </pc:spChg>
        <pc:spChg chg="mod">
          <ac:chgData name="Jason Wiese" userId="4bff8d5b-7de6-4655-b397-69b0afc81113" providerId="ADAL" clId="{E9410096-109D-4157-A68E-CDF5447A2F88}" dt="2023-03-09T03:39:55.367" v="1288" actId="404"/>
          <ac:spMkLst>
            <pc:docMk/>
            <pc:sldMk cId="2787930974" sldId="2146846030"/>
            <ac:spMk id="32" creationId="{50A044FC-9875-FF91-92C9-79F3AB0059F9}"/>
          </ac:spMkLst>
        </pc:spChg>
        <pc:spChg chg="mod">
          <ac:chgData name="Jason Wiese" userId="4bff8d5b-7de6-4655-b397-69b0afc81113" providerId="ADAL" clId="{E9410096-109D-4157-A68E-CDF5447A2F88}" dt="2023-03-09T03:40:00.371" v="1289" actId="404"/>
          <ac:spMkLst>
            <pc:docMk/>
            <pc:sldMk cId="2787930974" sldId="2146846030"/>
            <ac:spMk id="43" creationId="{3D7D3C02-0887-CE85-0C51-F34719E0C13A}"/>
          </ac:spMkLst>
        </pc:spChg>
        <pc:spChg chg="mod">
          <ac:chgData name="Jason Wiese" userId="4bff8d5b-7de6-4655-b397-69b0afc81113" providerId="ADAL" clId="{E9410096-109D-4157-A68E-CDF5447A2F88}" dt="2023-03-09T03:40:07.539" v="1290" actId="404"/>
          <ac:spMkLst>
            <pc:docMk/>
            <pc:sldMk cId="2787930974" sldId="2146846030"/>
            <ac:spMk id="44" creationId="{4AD726EB-E793-F0E7-494B-A7ADD95E6C7A}"/>
          </ac:spMkLst>
        </pc:spChg>
      </pc:sldChg>
      <pc:sldChg chg="addSp delSp modSp mod">
        <pc:chgData name="Jason Wiese" userId="4bff8d5b-7de6-4655-b397-69b0afc81113" providerId="ADAL" clId="{E9410096-109D-4157-A68E-CDF5447A2F88}" dt="2023-03-09T04:42:12.751" v="3505" actId="108"/>
        <pc:sldMkLst>
          <pc:docMk/>
          <pc:sldMk cId="2795725889" sldId="2146846034"/>
        </pc:sldMkLst>
        <pc:spChg chg="mod">
          <ac:chgData name="Jason Wiese" userId="4bff8d5b-7de6-4655-b397-69b0afc81113" providerId="ADAL" clId="{E9410096-109D-4157-A68E-CDF5447A2F88}" dt="2023-03-09T04:42:12.751" v="3505" actId="108"/>
          <ac:spMkLst>
            <pc:docMk/>
            <pc:sldMk cId="2795725889" sldId="2146846034"/>
            <ac:spMk id="4" creationId="{1BF894CE-5EB9-4BB3-F6C7-477E37F6A6AA}"/>
          </ac:spMkLst>
        </pc:spChg>
        <pc:spChg chg="add del mod">
          <ac:chgData name="Jason Wiese" userId="4bff8d5b-7de6-4655-b397-69b0afc81113" providerId="ADAL" clId="{E9410096-109D-4157-A68E-CDF5447A2F88}" dt="2023-03-09T03:53:42.339" v="1457" actId="478"/>
          <ac:spMkLst>
            <pc:docMk/>
            <pc:sldMk cId="2795725889" sldId="2146846034"/>
            <ac:spMk id="7" creationId="{2116F8EF-5440-49B6-D4B2-6F5990C8934E}"/>
          </ac:spMkLst>
        </pc:spChg>
      </pc:sldChg>
      <pc:sldChg chg="addSp delSp modSp mod">
        <pc:chgData name="Jason Wiese" userId="4bff8d5b-7de6-4655-b397-69b0afc81113" providerId="ADAL" clId="{E9410096-109D-4157-A68E-CDF5447A2F88}" dt="2023-03-09T03:55:01.400" v="1492" actId="478"/>
        <pc:sldMkLst>
          <pc:docMk/>
          <pc:sldMk cId="2922360127" sldId="2146846035"/>
        </pc:sldMkLst>
        <pc:spChg chg="mod">
          <ac:chgData name="Jason Wiese" userId="4bff8d5b-7de6-4655-b397-69b0afc81113" providerId="ADAL" clId="{E9410096-109D-4157-A68E-CDF5447A2F88}" dt="2023-03-09T03:54:43.913" v="1491" actId="108"/>
          <ac:spMkLst>
            <pc:docMk/>
            <pc:sldMk cId="2922360127" sldId="2146846035"/>
            <ac:spMk id="4" creationId="{1BF894CE-5EB9-4BB3-F6C7-477E37F6A6AA}"/>
          </ac:spMkLst>
        </pc:spChg>
        <pc:spChg chg="add del mod">
          <ac:chgData name="Jason Wiese" userId="4bff8d5b-7de6-4655-b397-69b0afc81113" providerId="ADAL" clId="{E9410096-109D-4157-A68E-CDF5447A2F88}" dt="2023-03-09T03:55:01.400" v="1492" actId="478"/>
          <ac:spMkLst>
            <pc:docMk/>
            <pc:sldMk cId="2922360127" sldId="2146846035"/>
            <ac:spMk id="6" creationId="{54DF6487-1A86-B73D-1F21-F22A9B5B4D33}"/>
          </ac:spMkLst>
        </pc:spChg>
      </pc:sldChg>
      <pc:sldChg chg="addSp delSp modSp mod">
        <pc:chgData name="Jason Wiese" userId="4bff8d5b-7de6-4655-b397-69b0afc81113" providerId="ADAL" clId="{E9410096-109D-4157-A68E-CDF5447A2F88}" dt="2023-03-09T04:12:44.646" v="1793" actId="478"/>
        <pc:sldMkLst>
          <pc:docMk/>
          <pc:sldMk cId="1984301768" sldId="2146846038"/>
        </pc:sldMkLst>
        <pc:spChg chg="add del mod">
          <ac:chgData name="Jason Wiese" userId="4bff8d5b-7de6-4655-b397-69b0afc81113" providerId="ADAL" clId="{E9410096-109D-4157-A68E-CDF5447A2F88}" dt="2023-03-09T04:12:44.646" v="1793" actId="478"/>
          <ac:spMkLst>
            <pc:docMk/>
            <pc:sldMk cId="1984301768" sldId="2146846038"/>
            <ac:spMk id="4" creationId="{F2430D08-721A-580C-B1FF-344C2895A44D}"/>
          </ac:spMkLst>
        </pc:spChg>
      </pc:sldChg>
      <pc:sldChg chg="addSp delSp modSp mod">
        <pc:chgData name="Jason Wiese" userId="4bff8d5b-7de6-4655-b397-69b0afc81113" providerId="ADAL" clId="{E9410096-109D-4157-A68E-CDF5447A2F88}" dt="2023-03-09T04:54:33.810" v="3828" actId="478"/>
        <pc:sldMkLst>
          <pc:docMk/>
          <pc:sldMk cId="2473748170" sldId="2146846048"/>
        </pc:sldMkLst>
        <pc:spChg chg="add del mod">
          <ac:chgData name="Jason Wiese" userId="4bff8d5b-7de6-4655-b397-69b0afc81113" providerId="ADAL" clId="{E9410096-109D-4157-A68E-CDF5447A2F88}" dt="2023-03-09T04:54:33.810" v="3828" actId="478"/>
          <ac:spMkLst>
            <pc:docMk/>
            <pc:sldMk cId="2473748170" sldId="2146846048"/>
            <ac:spMk id="4" creationId="{406F97AF-2E7C-FBD1-1193-1D9708BA551D}"/>
          </ac:spMkLst>
        </pc:spChg>
        <pc:spChg chg="add del mod">
          <ac:chgData name="Jason Wiese" userId="4bff8d5b-7de6-4655-b397-69b0afc81113" providerId="ADAL" clId="{E9410096-109D-4157-A68E-CDF5447A2F88}" dt="2023-03-09T04:49:10.956" v="3509"/>
          <ac:spMkLst>
            <pc:docMk/>
            <pc:sldMk cId="2473748170" sldId="2146846048"/>
            <ac:spMk id="8" creationId="{47B468A1-0A54-7276-BE4E-FC6DE51D343A}"/>
          </ac:spMkLst>
        </pc:spChg>
        <pc:spChg chg="add del mod">
          <ac:chgData name="Jason Wiese" userId="4bff8d5b-7de6-4655-b397-69b0afc81113" providerId="ADAL" clId="{E9410096-109D-4157-A68E-CDF5447A2F88}" dt="2023-03-09T04:51:44.538" v="3557" actId="478"/>
          <ac:spMkLst>
            <pc:docMk/>
            <pc:sldMk cId="2473748170" sldId="2146846048"/>
            <ac:spMk id="9" creationId="{5FDA5FB1-EC5C-DC45-30C1-23B3B822D43C}"/>
          </ac:spMkLst>
        </pc:spChg>
        <pc:spChg chg="mod">
          <ac:chgData name="Jason Wiese" userId="4bff8d5b-7de6-4655-b397-69b0afc81113" providerId="ADAL" clId="{E9410096-109D-4157-A68E-CDF5447A2F88}" dt="2023-03-09T04:54:03.642" v="3827" actId="207"/>
          <ac:spMkLst>
            <pc:docMk/>
            <pc:sldMk cId="2473748170" sldId="2146846048"/>
            <ac:spMk id="11" creationId="{CFE79061-9793-94F7-11F0-D151D717B0B5}"/>
          </ac:spMkLst>
        </pc:spChg>
        <pc:spChg chg="add del mod">
          <ac:chgData name="Jason Wiese" userId="4bff8d5b-7de6-4655-b397-69b0afc81113" providerId="ADAL" clId="{E9410096-109D-4157-A68E-CDF5447A2F88}" dt="2023-03-09T04:51:44.538" v="3557" actId="478"/>
          <ac:spMkLst>
            <pc:docMk/>
            <pc:sldMk cId="2473748170" sldId="2146846048"/>
            <ac:spMk id="13" creationId="{328B871F-4E26-AF43-FB06-8119997B504A}"/>
          </ac:spMkLst>
        </pc:spChg>
        <pc:spChg chg="add del mod">
          <ac:chgData name="Jason Wiese" userId="4bff8d5b-7de6-4655-b397-69b0afc81113" providerId="ADAL" clId="{E9410096-109D-4157-A68E-CDF5447A2F88}" dt="2023-03-09T04:54:33.810" v="3828" actId="478"/>
          <ac:spMkLst>
            <pc:docMk/>
            <pc:sldMk cId="2473748170" sldId="2146846048"/>
            <ac:spMk id="14" creationId="{2760B296-1440-9846-2DEE-940128809520}"/>
          </ac:spMkLst>
        </pc:spChg>
        <pc:spChg chg="mod">
          <ac:chgData name="Jason Wiese" userId="4bff8d5b-7de6-4655-b397-69b0afc81113" providerId="ADAL" clId="{E9410096-109D-4157-A68E-CDF5447A2F88}" dt="2023-03-09T04:51:33.768" v="3556" actId="207"/>
          <ac:spMkLst>
            <pc:docMk/>
            <pc:sldMk cId="2473748170" sldId="2146846048"/>
            <ac:spMk id="15" creationId="{815E0A54-48D9-BA6B-13F1-2E2B0D37BF39}"/>
          </ac:spMkLst>
        </pc:spChg>
        <pc:spChg chg="mod">
          <ac:chgData name="Jason Wiese" userId="4bff8d5b-7de6-4655-b397-69b0afc81113" providerId="ADAL" clId="{E9410096-109D-4157-A68E-CDF5447A2F88}" dt="2023-03-09T04:51:24.859" v="3554" actId="242"/>
          <ac:spMkLst>
            <pc:docMk/>
            <pc:sldMk cId="2473748170" sldId="2146846048"/>
            <ac:spMk id="16" creationId="{CDF2A9E5-D878-1288-A288-B09D1826DC0E}"/>
          </ac:spMkLst>
        </pc:spChg>
        <pc:spChg chg="mod">
          <ac:chgData name="Jason Wiese" userId="4bff8d5b-7de6-4655-b397-69b0afc81113" providerId="ADAL" clId="{E9410096-109D-4157-A68E-CDF5447A2F88}" dt="2023-03-09T04:51:24.859" v="3554" actId="242"/>
          <ac:spMkLst>
            <pc:docMk/>
            <pc:sldMk cId="2473748170" sldId="2146846048"/>
            <ac:spMk id="17" creationId="{6941D855-C8DD-A7FA-7FA8-661120F9B159}"/>
          </ac:spMkLst>
        </pc:spChg>
        <pc:spChg chg="mod">
          <ac:chgData name="Jason Wiese" userId="4bff8d5b-7de6-4655-b397-69b0afc81113" providerId="ADAL" clId="{E9410096-109D-4157-A68E-CDF5447A2F88}" dt="2023-03-09T04:51:20.720" v="3553" actId="242"/>
          <ac:spMkLst>
            <pc:docMk/>
            <pc:sldMk cId="2473748170" sldId="2146846048"/>
            <ac:spMk id="18" creationId="{93045981-61B6-E6AD-F9E6-C6EAC8783332}"/>
          </ac:spMkLst>
        </pc:spChg>
        <pc:spChg chg="mod">
          <ac:chgData name="Jason Wiese" userId="4bff8d5b-7de6-4655-b397-69b0afc81113" providerId="ADAL" clId="{E9410096-109D-4157-A68E-CDF5447A2F88}" dt="2023-03-09T04:51:20.720" v="3553" actId="242"/>
          <ac:spMkLst>
            <pc:docMk/>
            <pc:sldMk cId="2473748170" sldId="2146846048"/>
            <ac:spMk id="19" creationId="{3A7FFB79-B36A-88BF-7A55-1781C37DDC0D}"/>
          </ac:spMkLst>
        </pc:spChg>
      </pc:sldChg>
      <pc:sldChg chg="addSp delSp modSp mod">
        <pc:chgData name="Jason Wiese" userId="4bff8d5b-7de6-4655-b397-69b0afc81113" providerId="ADAL" clId="{E9410096-109D-4157-A68E-CDF5447A2F88}" dt="2023-03-09T03:41:55.929" v="1301" actId="14100"/>
        <pc:sldMkLst>
          <pc:docMk/>
          <pc:sldMk cId="3154515525" sldId="2146846054"/>
        </pc:sldMkLst>
        <pc:spChg chg="add del mod">
          <ac:chgData name="Jason Wiese" userId="4bff8d5b-7de6-4655-b397-69b0afc81113" providerId="ADAL" clId="{E9410096-109D-4157-A68E-CDF5447A2F88}" dt="2023-03-09T03:41:36.381" v="1299" actId="478"/>
          <ac:spMkLst>
            <pc:docMk/>
            <pc:sldMk cId="3154515525" sldId="2146846054"/>
            <ac:spMk id="4" creationId="{E3E8ABB7-4070-0D38-561A-0AA9A4ABA433}"/>
          </ac:spMkLst>
        </pc:spChg>
        <pc:spChg chg="mod">
          <ac:chgData name="Jason Wiese" userId="4bff8d5b-7de6-4655-b397-69b0afc81113" providerId="ADAL" clId="{E9410096-109D-4157-A68E-CDF5447A2F88}" dt="2023-03-09T03:41:55.929" v="1301" actId="14100"/>
          <ac:spMkLst>
            <pc:docMk/>
            <pc:sldMk cId="3154515525" sldId="2146846054"/>
            <ac:spMk id="24" creationId="{C0263C41-E601-FC1E-C070-44FF49D89C21}"/>
          </ac:spMkLst>
        </pc:spChg>
        <pc:spChg chg="mod">
          <ac:chgData name="Jason Wiese" userId="4bff8d5b-7de6-4655-b397-69b0afc81113" providerId="ADAL" clId="{E9410096-109D-4157-A68E-CDF5447A2F88}" dt="2023-03-09T03:41:30.917" v="1298" actId="20577"/>
          <ac:spMkLst>
            <pc:docMk/>
            <pc:sldMk cId="3154515525" sldId="2146846054"/>
            <ac:spMk id="43" creationId="{45D47BAB-CECF-AB79-5A92-41F6215561AA}"/>
          </ac:spMkLst>
        </pc:spChg>
      </pc:sldChg>
      <pc:sldChg chg="addSp delSp modSp mod">
        <pc:chgData name="Jason Wiese" userId="4bff8d5b-7de6-4655-b397-69b0afc81113" providerId="ADAL" clId="{E9410096-109D-4157-A68E-CDF5447A2F88}" dt="2023-03-09T04:39:21.775" v="3484" actId="20577"/>
        <pc:sldMkLst>
          <pc:docMk/>
          <pc:sldMk cId="1124402631" sldId="2146846058"/>
        </pc:sldMkLst>
        <pc:spChg chg="mod">
          <ac:chgData name="Jason Wiese" userId="4bff8d5b-7de6-4655-b397-69b0afc81113" providerId="ADAL" clId="{E9410096-109D-4157-A68E-CDF5447A2F88}" dt="2023-03-09T04:39:21.775" v="3484" actId="20577"/>
          <ac:spMkLst>
            <pc:docMk/>
            <pc:sldMk cId="1124402631" sldId="2146846058"/>
            <ac:spMk id="4" creationId="{1BF894CE-5EB9-4BB3-F6C7-477E37F6A6AA}"/>
          </ac:spMkLst>
        </pc:spChg>
        <pc:spChg chg="mod">
          <ac:chgData name="Jason Wiese" userId="4bff8d5b-7de6-4655-b397-69b0afc81113" providerId="ADAL" clId="{E9410096-109D-4157-A68E-CDF5447A2F88}" dt="2023-03-09T03:35:22.499" v="1220" actId="242"/>
          <ac:spMkLst>
            <pc:docMk/>
            <pc:sldMk cId="1124402631" sldId="2146846058"/>
            <ac:spMk id="7" creationId="{01468F63-584C-5EFC-B500-9FA18E344D28}"/>
          </ac:spMkLst>
        </pc:spChg>
        <pc:spChg chg="add del mod">
          <ac:chgData name="Jason Wiese" userId="4bff8d5b-7de6-4655-b397-69b0afc81113" providerId="ADAL" clId="{E9410096-109D-4157-A68E-CDF5447A2F88}" dt="2023-03-09T03:28:20.619" v="1152"/>
          <ac:spMkLst>
            <pc:docMk/>
            <pc:sldMk cId="1124402631" sldId="2146846058"/>
            <ac:spMk id="8" creationId="{DF0C554F-C0C2-3A8F-A07A-CF405CC877DF}"/>
          </ac:spMkLst>
        </pc:spChg>
        <pc:spChg chg="add del mod">
          <ac:chgData name="Jason Wiese" userId="4bff8d5b-7de6-4655-b397-69b0afc81113" providerId="ADAL" clId="{E9410096-109D-4157-A68E-CDF5447A2F88}" dt="2023-03-09T03:30:18.547" v="1187" actId="478"/>
          <ac:spMkLst>
            <pc:docMk/>
            <pc:sldMk cId="1124402631" sldId="2146846058"/>
            <ac:spMk id="10" creationId="{6FB1405E-D2EE-4E3A-FB1C-A3D89CAE83DA}"/>
          </ac:spMkLst>
        </pc:spChg>
        <pc:spChg chg="mod">
          <ac:chgData name="Jason Wiese" userId="4bff8d5b-7de6-4655-b397-69b0afc81113" providerId="ADAL" clId="{E9410096-109D-4157-A68E-CDF5447A2F88}" dt="2023-03-09T03:25:03.453" v="1117" actId="1035"/>
          <ac:spMkLst>
            <pc:docMk/>
            <pc:sldMk cId="1124402631" sldId="2146846058"/>
            <ac:spMk id="14" creationId="{54D285C3-BC68-5260-0AE4-5240A13892D9}"/>
          </ac:spMkLst>
        </pc:spChg>
        <pc:spChg chg="mod">
          <ac:chgData name="Jason Wiese" userId="4bff8d5b-7de6-4655-b397-69b0afc81113" providerId="ADAL" clId="{E9410096-109D-4157-A68E-CDF5447A2F88}" dt="2023-03-09T03:24:50.305" v="1106" actId="1076"/>
          <ac:spMkLst>
            <pc:docMk/>
            <pc:sldMk cId="1124402631" sldId="2146846058"/>
            <ac:spMk id="16" creationId="{244D50DD-9000-8815-0867-B7F933C21B50}"/>
          </ac:spMkLst>
        </pc:spChg>
        <pc:spChg chg="mod">
          <ac:chgData name="Jason Wiese" userId="4bff8d5b-7de6-4655-b397-69b0afc81113" providerId="ADAL" clId="{E9410096-109D-4157-A68E-CDF5447A2F88}" dt="2023-03-09T03:24:50.305" v="1106" actId="1076"/>
          <ac:spMkLst>
            <pc:docMk/>
            <pc:sldMk cId="1124402631" sldId="2146846058"/>
            <ac:spMk id="17" creationId="{6953F8AF-CF99-70F6-970A-436D9F307256}"/>
          </ac:spMkLst>
        </pc:spChg>
        <pc:spChg chg="mod">
          <ac:chgData name="Jason Wiese" userId="4bff8d5b-7de6-4655-b397-69b0afc81113" providerId="ADAL" clId="{E9410096-109D-4157-A68E-CDF5447A2F88}" dt="2023-03-09T03:26:57.780" v="1146" actId="14100"/>
          <ac:spMkLst>
            <pc:docMk/>
            <pc:sldMk cId="1124402631" sldId="2146846058"/>
            <ac:spMk id="19" creationId="{AB14BF3E-7D67-CDF0-EAAE-A18CE25BC7DF}"/>
          </ac:spMkLst>
        </pc:spChg>
        <pc:spChg chg="mod">
          <ac:chgData name="Jason Wiese" userId="4bff8d5b-7de6-4655-b397-69b0afc81113" providerId="ADAL" clId="{E9410096-109D-4157-A68E-CDF5447A2F88}" dt="2023-03-09T03:24:50.305" v="1106" actId="1076"/>
          <ac:spMkLst>
            <pc:docMk/>
            <pc:sldMk cId="1124402631" sldId="2146846058"/>
            <ac:spMk id="20" creationId="{6C68E9B6-C8DE-B781-319A-3188AF0DAC26}"/>
          </ac:spMkLst>
        </pc:spChg>
        <pc:spChg chg="mod">
          <ac:chgData name="Jason Wiese" userId="4bff8d5b-7de6-4655-b397-69b0afc81113" providerId="ADAL" clId="{E9410096-109D-4157-A68E-CDF5447A2F88}" dt="2023-03-09T03:24:50.305" v="1106" actId="1076"/>
          <ac:spMkLst>
            <pc:docMk/>
            <pc:sldMk cId="1124402631" sldId="2146846058"/>
            <ac:spMk id="21" creationId="{4280AC52-C557-4B94-1F64-E54B57420157}"/>
          </ac:spMkLst>
        </pc:spChg>
        <pc:spChg chg="mod">
          <ac:chgData name="Jason Wiese" userId="4bff8d5b-7de6-4655-b397-69b0afc81113" providerId="ADAL" clId="{E9410096-109D-4157-A68E-CDF5447A2F88}" dt="2023-03-09T03:24:50.305" v="1106" actId="1076"/>
          <ac:spMkLst>
            <pc:docMk/>
            <pc:sldMk cId="1124402631" sldId="2146846058"/>
            <ac:spMk id="23" creationId="{9B296092-EC81-395C-7E3F-F7CD93164EF9}"/>
          </ac:spMkLst>
        </pc:spChg>
        <pc:spChg chg="mod">
          <ac:chgData name="Jason Wiese" userId="4bff8d5b-7de6-4655-b397-69b0afc81113" providerId="ADAL" clId="{E9410096-109D-4157-A68E-CDF5447A2F88}" dt="2023-03-09T03:24:50.305" v="1106" actId="1076"/>
          <ac:spMkLst>
            <pc:docMk/>
            <pc:sldMk cId="1124402631" sldId="2146846058"/>
            <ac:spMk id="24" creationId="{CE5ECF32-5362-0BA5-0D38-485AF869AB78}"/>
          </ac:spMkLst>
        </pc:spChg>
        <pc:graphicFrameChg chg="mod">
          <ac:chgData name="Jason Wiese" userId="4bff8d5b-7de6-4655-b397-69b0afc81113" providerId="ADAL" clId="{E9410096-109D-4157-A68E-CDF5447A2F88}" dt="2023-03-09T03:24:50.305" v="1106" actId="1076"/>
          <ac:graphicFrameMkLst>
            <pc:docMk/>
            <pc:sldMk cId="1124402631" sldId="2146846058"/>
            <ac:graphicFrameMk id="15" creationId="{6C3356A1-A6A7-95ED-C5BE-2E30DCD8D01B}"/>
          </ac:graphicFrameMkLst>
        </pc:graphicFrameChg>
      </pc:sldChg>
      <pc:sldChg chg="modSp mod">
        <pc:chgData name="Jason Wiese" userId="4bff8d5b-7de6-4655-b397-69b0afc81113" providerId="ADAL" clId="{E9410096-109D-4157-A68E-CDF5447A2F88}" dt="2023-03-09T04:38:05.894" v="3480" actId="6549"/>
        <pc:sldMkLst>
          <pc:docMk/>
          <pc:sldMk cId="1437242763" sldId="2146846061"/>
        </pc:sldMkLst>
        <pc:spChg chg="mod">
          <ac:chgData name="Jason Wiese" userId="4bff8d5b-7de6-4655-b397-69b0afc81113" providerId="ADAL" clId="{E9410096-109D-4157-A68E-CDF5447A2F88}" dt="2023-03-09T04:38:05.894" v="3480" actId="6549"/>
          <ac:spMkLst>
            <pc:docMk/>
            <pc:sldMk cId="1437242763" sldId="2146846061"/>
            <ac:spMk id="158" creationId="{088823D8-D748-4520-00D0-7AF593E31123}"/>
          </ac:spMkLst>
        </pc:spChg>
      </pc:sldChg>
      <pc:sldChg chg="modSp mod">
        <pc:chgData name="Jason Wiese" userId="4bff8d5b-7de6-4655-b397-69b0afc81113" providerId="ADAL" clId="{E9410096-109D-4157-A68E-CDF5447A2F88}" dt="2023-03-09T04:38:17.584" v="3481" actId="6549"/>
        <pc:sldMkLst>
          <pc:docMk/>
          <pc:sldMk cId="780815217" sldId="2146846063"/>
        </pc:sldMkLst>
        <pc:spChg chg="mod">
          <ac:chgData name="Jason Wiese" userId="4bff8d5b-7de6-4655-b397-69b0afc81113" providerId="ADAL" clId="{E9410096-109D-4157-A68E-CDF5447A2F88}" dt="2023-03-09T04:38:17.584" v="3481" actId="6549"/>
          <ac:spMkLst>
            <pc:docMk/>
            <pc:sldMk cId="780815217" sldId="2146846063"/>
            <ac:spMk id="158" creationId="{088823D8-D748-4520-00D0-7AF593E31123}"/>
          </ac:spMkLst>
        </pc:spChg>
      </pc:sldChg>
      <pc:sldChg chg="delSp modSp mod">
        <pc:chgData name="Jason Wiese" userId="4bff8d5b-7de6-4655-b397-69b0afc81113" providerId="ADAL" clId="{E9410096-109D-4157-A68E-CDF5447A2F88}" dt="2023-03-09T04:20:24.525" v="1994" actId="20577"/>
        <pc:sldMkLst>
          <pc:docMk/>
          <pc:sldMk cId="2267465317" sldId="2146846064"/>
        </pc:sldMkLst>
        <pc:spChg chg="del">
          <ac:chgData name="Jason Wiese" userId="4bff8d5b-7de6-4655-b397-69b0afc81113" providerId="ADAL" clId="{E9410096-109D-4157-A68E-CDF5447A2F88}" dt="2023-03-09T04:19:39.935" v="1981" actId="478"/>
          <ac:spMkLst>
            <pc:docMk/>
            <pc:sldMk cId="2267465317" sldId="2146846064"/>
            <ac:spMk id="2" creationId="{9C73F425-25A0-1F1B-DA41-96535910CD7C}"/>
          </ac:spMkLst>
        </pc:spChg>
        <pc:spChg chg="mod">
          <ac:chgData name="Jason Wiese" userId="4bff8d5b-7de6-4655-b397-69b0afc81113" providerId="ADAL" clId="{E9410096-109D-4157-A68E-CDF5447A2F88}" dt="2023-03-09T04:20:24.525" v="1994" actId="20577"/>
          <ac:spMkLst>
            <pc:docMk/>
            <pc:sldMk cId="2267465317" sldId="2146846064"/>
            <ac:spMk id="36" creationId="{52305CB9-4196-F78F-901E-9E82D4AF2D96}"/>
          </ac:spMkLst>
        </pc:spChg>
      </pc:sldChg>
      <pc:sldChg chg="delSp modSp mod modCm">
        <pc:chgData name="Jason Wiese" userId="4bff8d5b-7de6-4655-b397-69b0afc81113" providerId="ADAL" clId="{E9410096-109D-4157-A68E-CDF5447A2F88}" dt="2023-03-09T03:03:25.544" v="751" actId="20577"/>
        <pc:sldMkLst>
          <pc:docMk/>
          <pc:sldMk cId="1996241891" sldId="2146846065"/>
        </pc:sldMkLst>
        <pc:spChg chg="mod">
          <ac:chgData name="Jason Wiese" userId="4bff8d5b-7de6-4655-b397-69b0afc81113" providerId="ADAL" clId="{E9410096-109D-4157-A68E-CDF5447A2F88}" dt="2023-03-09T03:03:25.544" v="751" actId="20577"/>
          <ac:spMkLst>
            <pc:docMk/>
            <pc:sldMk cId="1996241891" sldId="2146846065"/>
            <ac:spMk id="4" creationId="{1BF894CE-5EB9-4BB3-F6C7-477E37F6A6AA}"/>
          </ac:spMkLst>
        </pc:spChg>
        <pc:spChg chg="del">
          <ac:chgData name="Jason Wiese" userId="4bff8d5b-7de6-4655-b397-69b0afc81113" providerId="ADAL" clId="{E9410096-109D-4157-A68E-CDF5447A2F88}" dt="2023-03-09T03:03:02.701" v="741" actId="478"/>
          <ac:spMkLst>
            <pc:docMk/>
            <pc:sldMk cId="1996241891" sldId="2146846065"/>
            <ac:spMk id="6" creationId="{D7132E9F-8C06-5BA4-43E7-F3675C0485BB}"/>
          </ac:spMkLst>
        </pc:spChg>
        <pc:extLst>
          <p:ext xmlns:p="http://schemas.openxmlformats.org/presentationml/2006/main" uri="{D6D511B9-2390-475A-947B-AFAB55BFBCF1}">
            <pc226:cmChg xmlns:pc226="http://schemas.microsoft.com/office/powerpoint/2022/06/main/command" chg="">
              <pc226:chgData name="Jason Wiese" userId="4bff8d5b-7de6-4655-b397-69b0afc81113" providerId="ADAL" clId="{E9410096-109D-4157-A68E-CDF5447A2F88}" dt="2023-03-09T03:02:45.789" v="740"/>
              <pc2:cmMkLst xmlns:pc2="http://schemas.microsoft.com/office/powerpoint/2019/9/main/command">
                <pc:docMk/>
                <pc:sldMk cId="1996241891" sldId="2146846065"/>
                <pc2:cmMk id="{1856C6A9-B29B-40DA-94B5-9263A8265B7F}"/>
              </pc2:cmMkLst>
              <pc226:cmRplyChg chg="add">
                <pc226:chgData name="Jason Wiese" userId="4bff8d5b-7de6-4655-b397-69b0afc81113" providerId="ADAL" clId="{E9410096-109D-4157-A68E-CDF5447A2F88}" dt="2023-03-09T03:02:45.789" v="740"/>
                <pc2:cmRplyMkLst xmlns:pc2="http://schemas.microsoft.com/office/powerpoint/2019/9/main/command">
                  <pc:docMk/>
                  <pc:sldMk cId="1996241891" sldId="2146846065"/>
                  <pc2:cmMk id="{1856C6A9-B29B-40DA-94B5-9263A8265B7F}"/>
                  <pc2:cmRplyMk id="{D4C7A6BB-1D5E-454F-85E7-BC816A057515}"/>
                </pc2:cmRplyMkLst>
              </pc226:cmRplyChg>
            </pc226:cmChg>
          </p:ext>
        </pc:extLst>
      </pc:sldChg>
      <pc:sldChg chg="delSp modSp mod">
        <pc:chgData name="Jason Wiese" userId="4bff8d5b-7de6-4655-b397-69b0afc81113" providerId="ADAL" clId="{E9410096-109D-4157-A68E-CDF5447A2F88}" dt="2023-03-09T04:04:11.336" v="1746" actId="1035"/>
        <pc:sldMkLst>
          <pc:docMk/>
          <pc:sldMk cId="2990685157" sldId="2146846066"/>
        </pc:sldMkLst>
        <pc:spChg chg="del">
          <ac:chgData name="Jason Wiese" userId="4bff8d5b-7de6-4655-b397-69b0afc81113" providerId="ADAL" clId="{E9410096-109D-4157-A68E-CDF5447A2F88}" dt="2023-03-09T04:04:05.843" v="1736" actId="478"/>
          <ac:spMkLst>
            <pc:docMk/>
            <pc:sldMk cId="2990685157" sldId="2146846066"/>
            <ac:spMk id="6" creationId="{F86FBC59-B494-E8DF-8794-E7FE5485324F}"/>
          </ac:spMkLst>
        </pc:spChg>
        <pc:spChg chg="mod">
          <ac:chgData name="Jason Wiese" userId="4bff8d5b-7de6-4655-b397-69b0afc81113" providerId="ADAL" clId="{E9410096-109D-4157-A68E-CDF5447A2F88}" dt="2023-03-09T04:04:11.336" v="1746" actId="1035"/>
          <ac:spMkLst>
            <pc:docMk/>
            <pc:sldMk cId="2990685157" sldId="2146846066"/>
            <ac:spMk id="17" creationId="{59C1EAE2-B32F-F9AA-9043-615BCAF0B613}"/>
          </ac:spMkLst>
        </pc:spChg>
      </pc:sldChg>
      <pc:sldChg chg="del">
        <pc:chgData name="Jason Wiese" userId="4bff8d5b-7de6-4655-b397-69b0afc81113" providerId="ADAL" clId="{E9410096-109D-4157-A68E-CDF5447A2F88}" dt="2023-03-09T04:19:24.558" v="1978"/>
        <pc:sldMkLst>
          <pc:docMk/>
          <pc:sldMk cId="587827374" sldId="2146846067"/>
        </pc:sldMkLst>
      </pc:sldChg>
      <pc:sldChg chg="addSp delSp modSp mod delCm">
        <pc:chgData name="Jason Wiese" userId="4bff8d5b-7de6-4655-b397-69b0afc81113" providerId="ADAL" clId="{E9410096-109D-4157-A68E-CDF5447A2F88}" dt="2023-03-09T05:07:48.293" v="4351" actId="20577"/>
        <pc:sldMkLst>
          <pc:docMk/>
          <pc:sldMk cId="2166692476" sldId="2146846067"/>
        </pc:sldMkLst>
        <pc:spChg chg="del">
          <ac:chgData name="Jason Wiese" userId="4bff8d5b-7de6-4655-b397-69b0afc81113" providerId="ADAL" clId="{E9410096-109D-4157-A68E-CDF5447A2F88}" dt="2023-03-09T04:20:53.963" v="2048" actId="478"/>
          <ac:spMkLst>
            <pc:docMk/>
            <pc:sldMk cId="2166692476" sldId="2146846067"/>
            <ac:spMk id="2" creationId="{9C73F425-25A0-1F1B-DA41-96535910CD7C}"/>
          </ac:spMkLst>
        </pc:spChg>
        <pc:spChg chg="add mod ord">
          <ac:chgData name="Jason Wiese" userId="4bff8d5b-7de6-4655-b397-69b0afc81113" providerId="ADAL" clId="{E9410096-109D-4157-A68E-CDF5447A2F88}" dt="2023-03-09T04:35:42.256" v="3469" actId="20577"/>
          <ac:spMkLst>
            <pc:docMk/>
            <pc:sldMk cId="2166692476" sldId="2146846067"/>
            <ac:spMk id="3" creationId="{FF4A69CC-CFBF-98B2-88EE-4508BCA674B2}"/>
          </ac:spMkLst>
        </pc:spChg>
        <pc:spChg chg="add mod ord">
          <ac:chgData name="Jason Wiese" userId="4bff8d5b-7de6-4655-b397-69b0afc81113" providerId="ADAL" clId="{E9410096-109D-4157-A68E-CDF5447A2F88}" dt="2023-03-09T04:35:54.517" v="3472" actId="1076"/>
          <ac:spMkLst>
            <pc:docMk/>
            <pc:sldMk cId="2166692476" sldId="2146846067"/>
            <ac:spMk id="4" creationId="{79ABDB60-2E3E-4F49-0ED5-A6CB999EC031}"/>
          </ac:spMkLst>
        </pc:spChg>
        <pc:spChg chg="add mod ord">
          <ac:chgData name="Jason Wiese" userId="4bff8d5b-7de6-4655-b397-69b0afc81113" providerId="ADAL" clId="{E9410096-109D-4157-A68E-CDF5447A2F88}" dt="2023-03-09T04:35:00.323" v="3356" actId="14100"/>
          <ac:spMkLst>
            <pc:docMk/>
            <pc:sldMk cId="2166692476" sldId="2146846067"/>
            <ac:spMk id="6" creationId="{6B40A410-77B6-2588-6390-74553A1C3584}"/>
          </ac:spMkLst>
        </pc:spChg>
        <pc:spChg chg="mod">
          <ac:chgData name="Jason Wiese" userId="4bff8d5b-7de6-4655-b397-69b0afc81113" providerId="ADAL" clId="{E9410096-109D-4157-A68E-CDF5447A2F88}" dt="2023-03-09T04:21:06.544" v="2071" actId="404"/>
          <ac:spMkLst>
            <pc:docMk/>
            <pc:sldMk cId="2166692476" sldId="2146846067"/>
            <ac:spMk id="36" creationId="{52305CB9-4196-F78F-901E-9E82D4AF2D96}"/>
          </ac:spMkLst>
        </pc:spChg>
        <pc:spChg chg="mod">
          <ac:chgData name="Jason Wiese" userId="4bff8d5b-7de6-4655-b397-69b0afc81113" providerId="ADAL" clId="{E9410096-109D-4157-A68E-CDF5447A2F88}" dt="2023-03-09T05:07:48.293" v="4351" actId="20577"/>
          <ac:spMkLst>
            <pc:docMk/>
            <pc:sldMk cId="2166692476" sldId="2146846067"/>
            <ac:spMk id="39" creationId="{803EF82C-144E-2865-FA49-FB8CECF25D68}"/>
          </ac:spMkLst>
        </pc:spChg>
        <pc:picChg chg="add mod">
          <ac:chgData name="Jason Wiese" userId="4bff8d5b-7de6-4655-b397-69b0afc81113" providerId="ADAL" clId="{E9410096-109D-4157-A68E-CDF5447A2F88}" dt="2023-03-09T04:34:44.277" v="3353"/>
          <ac:picMkLst>
            <pc:docMk/>
            <pc:sldMk cId="2166692476" sldId="2146846067"/>
            <ac:picMk id="5" creationId="{23B5E9CC-10A7-769D-2AD0-BE8F8AAF9CD7}"/>
          </ac:picMkLst>
        </pc:picChg>
        <pc:picChg chg="del">
          <ac:chgData name="Jason Wiese" userId="4bff8d5b-7de6-4655-b397-69b0afc81113" providerId="ADAL" clId="{E9410096-109D-4157-A68E-CDF5447A2F88}" dt="2023-03-09T04:34:08.585" v="3352" actId="478"/>
          <ac:picMkLst>
            <pc:docMk/>
            <pc:sldMk cId="2166692476" sldId="2146846067"/>
            <ac:picMk id="35" creationId="{EFB8E37A-84DB-4719-CA18-4530B497F09B}"/>
          </ac:picMkLst>
        </pc:picChg>
        <pc:picChg chg="ord">
          <ac:chgData name="Jason Wiese" userId="4bff8d5b-7de6-4655-b397-69b0afc81113" providerId="ADAL" clId="{E9410096-109D-4157-A68E-CDF5447A2F88}" dt="2023-03-09T04:20:51.923" v="2047" actId="167"/>
          <ac:picMkLst>
            <pc:docMk/>
            <pc:sldMk cId="2166692476" sldId="2146846067"/>
            <ac:picMk id="40" creationId="{7450CBAE-8A22-7DFE-99DE-C6EC93554318}"/>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E9410096-109D-4157-A68E-CDF5447A2F88}" dt="2023-03-09T04:19:35.224" v="1980"/>
              <pc2:cmMkLst xmlns:pc2="http://schemas.microsoft.com/office/powerpoint/2019/9/main/command">
                <pc:docMk/>
                <pc:sldMk cId="2166692476" sldId="2146846067"/>
                <pc2:cmMk id="{73431C09-4791-4FA8-8E3F-6E25A5ACE820}"/>
              </pc2:cmMkLst>
            </pc226:cmChg>
            <pc226:cmChg xmlns:pc226="http://schemas.microsoft.com/office/powerpoint/2022/06/main/command" chg="del">
              <pc226:chgData name="Jason Wiese" userId="4bff8d5b-7de6-4655-b397-69b0afc81113" providerId="ADAL" clId="{E9410096-109D-4157-A68E-CDF5447A2F88}" dt="2023-03-09T04:19:33.187" v="1979"/>
              <pc2:cmMkLst xmlns:pc2="http://schemas.microsoft.com/office/powerpoint/2019/9/main/command">
                <pc:docMk/>
                <pc:sldMk cId="2166692476" sldId="2146846067"/>
                <pc2:cmMk id="{EF21EA28-40C9-4834-9749-6AE802D61075}"/>
              </pc2:cmMkLst>
            </pc226:cmChg>
          </p:ext>
        </pc:extLst>
      </pc:sldChg>
    </pc:docChg>
  </pc:docChgLst>
  <pc:docChgLst>
    <pc:chgData name="Reed Kiely" userId="768be38e-2fb5-40ce-925d-bd8e9d9e3c31" providerId="ADAL" clId="{3EA701C8-3320-419B-A667-295B65A0FAB9}"/>
    <pc:docChg chg="undo redo custSel addSld delSld modSld sldOrd delMainMaster">
      <pc:chgData name="Reed Kiely" userId="768be38e-2fb5-40ce-925d-bd8e9d9e3c31" providerId="ADAL" clId="{3EA701C8-3320-419B-A667-295B65A0FAB9}" dt="2023-03-01T00:19:34.885" v="13338" actId="1076"/>
      <pc:docMkLst>
        <pc:docMk/>
      </pc:docMkLst>
      <pc:sldChg chg="addSp delSp modSp mod">
        <pc:chgData name="Reed Kiely" userId="768be38e-2fb5-40ce-925d-bd8e9d9e3c31" providerId="ADAL" clId="{3EA701C8-3320-419B-A667-295B65A0FAB9}" dt="2023-02-23T17:31:47.072" v="3002" actId="1076"/>
        <pc:sldMkLst>
          <pc:docMk/>
          <pc:sldMk cId="2792885597" sldId="274"/>
        </pc:sldMkLst>
        <pc:spChg chg="add mod">
          <ac:chgData name="Reed Kiely" userId="768be38e-2fb5-40ce-925d-bd8e9d9e3c31" providerId="ADAL" clId="{3EA701C8-3320-419B-A667-295B65A0FAB9}" dt="2023-02-23T17:31:47.072" v="3002" actId="1076"/>
          <ac:spMkLst>
            <pc:docMk/>
            <pc:sldMk cId="2792885597" sldId="274"/>
            <ac:spMk id="2" creationId="{BA34DA78-7DEE-D8A1-BEAE-D0BD314A75CD}"/>
          </ac:spMkLst>
        </pc:spChg>
        <pc:picChg chg="add del">
          <ac:chgData name="Reed Kiely" userId="768be38e-2fb5-40ce-925d-bd8e9d9e3c31" providerId="ADAL" clId="{3EA701C8-3320-419B-A667-295B65A0FAB9}" dt="2023-02-23T17:31:43.099" v="3001" actId="478"/>
          <ac:picMkLst>
            <pc:docMk/>
            <pc:sldMk cId="2792885597" sldId="274"/>
            <ac:picMk id="3" creationId="{AC404AC5-ABF6-4555-A8F9-BD0A2F6FE950}"/>
          </ac:picMkLst>
        </pc:picChg>
        <pc:picChg chg="add mod ord modCrop">
          <ac:chgData name="Reed Kiely" userId="768be38e-2fb5-40ce-925d-bd8e9d9e3c31" providerId="ADAL" clId="{3EA701C8-3320-419B-A667-295B65A0FAB9}" dt="2023-02-23T17:31:41.551" v="3000" actId="167"/>
          <ac:picMkLst>
            <pc:docMk/>
            <pc:sldMk cId="2792885597" sldId="274"/>
            <ac:picMk id="4" creationId="{7F4CA8ED-9701-F6DA-40FA-8AD233DD4C9D}"/>
          </ac:picMkLst>
        </pc:picChg>
      </pc:sldChg>
      <pc:sldChg chg="addSp modSp del mod">
        <pc:chgData name="Reed Kiely" userId="768be38e-2fb5-40ce-925d-bd8e9d9e3c31" providerId="ADAL" clId="{3EA701C8-3320-419B-A667-295B65A0FAB9}" dt="2023-03-01T00:18:51.915" v="13329" actId="47"/>
        <pc:sldMkLst>
          <pc:docMk/>
          <pc:sldMk cId="2249452732" sldId="324"/>
        </pc:sldMkLst>
        <pc:spChg chg="add mod">
          <ac:chgData name="Reed Kiely" userId="768be38e-2fb5-40ce-925d-bd8e9d9e3c31" providerId="ADAL" clId="{3EA701C8-3320-419B-A667-295B65A0FAB9}" dt="2023-02-28T22:34:32.872" v="12443" actId="207"/>
          <ac:spMkLst>
            <pc:docMk/>
            <pc:sldMk cId="2249452732" sldId="324"/>
            <ac:spMk id="3" creationId="{C735B13B-1EDB-21B3-5CB7-E734D4598D93}"/>
          </ac:spMkLst>
        </pc:spChg>
      </pc:sldChg>
      <pc:sldChg chg="addSp modSp del">
        <pc:chgData name="Reed Kiely" userId="768be38e-2fb5-40ce-925d-bd8e9d9e3c31" providerId="ADAL" clId="{3EA701C8-3320-419B-A667-295B65A0FAB9}" dt="2023-03-01T00:18:52.795" v="13330" actId="47"/>
        <pc:sldMkLst>
          <pc:docMk/>
          <pc:sldMk cId="3534061987" sldId="325"/>
        </pc:sldMkLst>
        <pc:spChg chg="add mod">
          <ac:chgData name="Reed Kiely" userId="768be38e-2fb5-40ce-925d-bd8e9d9e3c31" providerId="ADAL" clId="{3EA701C8-3320-419B-A667-295B65A0FAB9}" dt="2023-02-28T22:34:35.483" v="12444"/>
          <ac:spMkLst>
            <pc:docMk/>
            <pc:sldMk cId="3534061987" sldId="325"/>
            <ac:spMk id="3" creationId="{2C726502-E579-E6D4-025A-60A826F6FD5A}"/>
          </ac:spMkLst>
        </pc:spChg>
      </pc:sldChg>
      <pc:sldChg chg="add">
        <pc:chgData name="Reed Kiely" userId="768be38e-2fb5-40ce-925d-bd8e9d9e3c31" providerId="ADAL" clId="{3EA701C8-3320-419B-A667-295B65A0FAB9}" dt="2023-02-28T21:32:49.511" v="11895"/>
        <pc:sldMkLst>
          <pc:docMk/>
          <pc:sldMk cId="2288136437" sldId="331"/>
        </pc:sldMkLst>
      </pc:sldChg>
      <pc:sldChg chg="addSp modSp add del mod">
        <pc:chgData name="Reed Kiely" userId="768be38e-2fb5-40ce-925d-bd8e9d9e3c31" providerId="ADAL" clId="{3EA701C8-3320-419B-A667-295B65A0FAB9}" dt="2023-02-28T21:32:47.024" v="11894" actId="2696"/>
        <pc:sldMkLst>
          <pc:docMk/>
          <pc:sldMk cId="3539987408" sldId="331"/>
        </pc:sldMkLst>
        <pc:spChg chg="mod">
          <ac:chgData name="Reed Kiely" userId="768be38e-2fb5-40ce-925d-bd8e9d9e3c31" providerId="ADAL" clId="{3EA701C8-3320-419B-A667-295B65A0FAB9}" dt="2023-02-28T21:31:21.573" v="11887" actId="27636"/>
          <ac:spMkLst>
            <pc:docMk/>
            <pc:sldMk cId="3539987408" sldId="331"/>
            <ac:spMk id="2" creationId="{00000000-0000-0000-0000-000000000000}"/>
          </ac:spMkLst>
        </pc:spChg>
        <pc:spChg chg="add mod">
          <ac:chgData name="Reed Kiely" userId="768be38e-2fb5-40ce-925d-bd8e9d9e3c31" providerId="ADAL" clId="{3EA701C8-3320-419B-A667-295B65A0FAB9}" dt="2023-02-28T21:31:25.524" v="11889"/>
          <ac:spMkLst>
            <pc:docMk/>
            <pc:sldMk cId="3539987408" sldId="331"/>
            <ac:spMk id="3" creationId="{140135F9-FAE2-646C-A1B8-B8AB4DA74EC7}"/>
          </ac:spMkLst>
        </pc:spChg>
        <pc:spChg chg="mod">
          <ac:chgData name="Reed Kiely" userId="768be38e-2fb5-40ce-925d-bd8e9d9e3c31" providerId="ADAL" clId="{3EA701C8-3320-419B-A667-295B65A0FAB9}" dt="2023-02-28T21:31:21.575" v="11888" actId="27636"/>
          <ac:spMkLst>
            <pc:docMk/>
            <pc:sldMk cId="3539987408" sldId="331"/>
            <ac:spMk id="6" creationId="{00000000-0000-0000-0000-000000000000}"/>
          </ac:spMkLst>
        </pc:spChg>
      </pc:sldChg>
      <pc:sldChg chg="modSp add mod">
        <pc:chgData name="Reed Kiely" userId="768be38e-2fb5-40ce-925d-bd8e9d9e3c31" providerId="ADAL" clId="{3EA701C8-3320-419B-A667-295B65A0FAB9}" dt="2023-02-28T21:32:49.591" v="11897" actId="27636"/>
        <pc:sldMkLst>
          <pc:docMk/>
          <pc:sldMk cId="368109910" sldId="332"/>
        </pc:sldMkLst>
        <pc:spChg chg="mod">
          <ac:chgData name="Reed Kiely" userId="768be38e-2fb5-40ce-925d-bd8e9d9e3c31" providerId="ADAL" clId="{3EA701C8-3320-419B-A667-295B65A0FAB9}" dt="2023-02-28T21:32:49.589" v="11896" actId="27636"/>
          <ac:spMkLst>
            <pc:docMk/>
            <pc:sldMk cId="368109910" sldId="332"/>
            <ac:spMk id="2" creationId="{00000000-0000-0000-0000-000000000000}"/>
          </ac:spMkLst>
        </pc:spChg>
        <pc:spChg chg="mod">
          <ac:chgData name="Reed Kiely" userId="768be38e-2fb5-40ce-925d-bd8e9d9e3c31" providerId="ADAL" clId="{3EA701C8-3320-419B-A667-295B65A0FAB9}" dt="2023-02-28T21:32:49.591" v="11897" actId="27636"/>
          <ac:spMkLst>
            <pc:docMk/>
            <pc:sldMk cId="368109910" sldId="332"/>
            <ac:spMk id="6" creationId="{00000000-0000-0000-0000-000000000000}"/>
          </ac:spMkLst>
        </pc:spChg>
      </pc:sldChg>
      <pc:sldChg chg="addSp modSp del mod">
        <pc:chgData name="Reed Kiely" userId="768be38e-2fb5-40ce-925d-bd8e9d9e3c31" providerId="ADAL" clId="{3EA701C8-3320-419B-A667-295B65A0FAB9}" dt="2023-02-28T21:32:47.024" v="11894" actId="2696"/>
        <pc:sldMkLst>
          <pc:docMk/>
          <pc:sldMk cId="3037211859" sldId="332"/>
        </pc:sldMkLst>
        <pc:spChg chg="add mod">
          <ac:chgData name="Reed Kiely" userId="768be38e-2fb5-40ce-925d-bd8e9d9e3c31" providerId="ADAL" clId="{3EA701C8-3320-419B-A667-295B65A0FAB9}" dt="2023-02-28T21:27:52.483" v="11857" actId="20577"/>
          <ac:spMkLst>
            <pc:docMk/>
            <pc:sldMk cId="3037211859" sldId="332"/>
            <ac:spMk id="3" creationId="{9D0E80C7-294C-0491-A677-D5031AE1B238}"/>
          </ac:spMkLst>
        </pc:spChg>
      </pc:sldChg>
      <pc:sldChg chg="del">
        <pc:chgData name="Reed Kiely" userId="768be38e-2fb5-40ce-925d-bd8e9d9e3c31" providerId="ADAL" clId="{3EA701C8-3320-419B-A667-295B65A0FAB9}" dt="2023-02-28T22:20:22.566" v="12421" actId="47"/>
        <pc:sldMkLst>
          <pc:docMk/>
          <pc:sldMk cId="2536941577" sldId="341"/>
        </pc:sldMkLst>
      </pc:sldChg>
      <pc:sldChg chg="addSp modSp del mod ord">
        <pc:chgData name="Reed Kiely" userId="768be38e-2fb5-40ce-925d-bd8e9d9e3c31" providerId="ADAL" clId="{3EA701C8-3320-419B-A667-295B65A0FAB9}" dt="2023-02-28T21:44:56.304" v="12281" actId="47"/>
        <pc:sldMkLst>
          <pc:docMk/>
          <pc:sldMk cId="14944194" sldId="354"/>
        </pc:sldMkLst>
        <pc:spChg chg="add mod">
          <ac:chgData name="Reed Kiely" userId="768be38e-2fb5-40ce-925d-bd8e9d9e3c31" providerId="ADAL" clId="{3EA701C8-3320-419B-A667-295B65A0FAB9}" dt="2023-02-28T21:31:01.916" v="11884" actId="20577"/>
          <ac:spMkLst>
            <pc:docMk/>
            <pc:sldMk cId="14944194" sldId="354"/>
            <ac:spMk id="3" creationId="{03407C16-8D3A-5A56-F896-8857A892349D}"/>
          </ac:spMkLst>
        </pc:spChg>
        <pc:spChg chg="add mod">
          <ac:chgData name="Reed Kiely" userId="768be38e-2fb5-40ce-925d-bd8e9d9e3c31" providerId="ADAL" clId="{3EA701C8-3320-419B-A667-295B65A0FAB9}" dt="2023-02-28T21:33:36.203" v="11938" actId="14100"/>
          <ac:spMkLst>
            <pc:docMk/>
            <pc:sldMk cId="14944194" sldId="354"/>
            <ac:spMk id="4" creationId="{892B0F06-B1EA-6211-B2F8-02CE484B0A3F}"/>
          </ac:spMkLst>
        </pc:spChg>
      </pc:sldChg>
      <pc:sldChg chg="del">
        <pc:chgData name="Reed Kiely" userId="768be38e-2fb5-40ce-925d-bd8e9d9e3c31" providerId="ADAL" clId="{3EA701C8-3320-419B-A667-295B65A0FAB9}" dt="2023-02-28T15:35:33.646" v="9032" actId="47"/>
        <pc:sldMkLst>
          <pc:docMk/>
          <pc:sldMk cId="1483276548" sldId="362"/>
        </pc:sldMkLst>
      </pc:sldChg>
      <pc:sldChg chg="addSp modSp add del mod">
        <pc:chgData name="Reed Kiely" userId="768be38e-2fb5-40ce-925d-bd8e9d9e3c31" providerId="ADAL" clId="{3EA701C8-3320-419B-A667-295B65A0FAB9}" dt="2023-02-28T16:47:33.828" v="9341" actId="47"/>
        <pc:sldMkLst>
          <pc:docMk/>
          <pc:sldMk cId="31924393" sldId="409"/>
        </pc:sldMkLst>
        <pc:spChg chg="add mod">
          <ac:chgData name="Reed Kiely" userId="768be38e-2fb5-40ce-925d-bd8e9d9e3c31" providerId="ADAL" clId="{3EA701C8-3320-419B-A667-295B65A0FAB9}" dt="2023-02-28T16:22:59.239" v="9190" actId="207"/>
          <ac:spMkLst>
            <pc:docMk/>
            <pc:sldMk cId="31924393" sldId="409"/>
            <ac:spMk id="2" creationId="{5F10C8A8-6D1E-4A4D-ACFF-9E01F2EF46D7}"/>
          </ac:spMkLst>
        </pc:spChg>
      </pc:sldChg>
      <pc:sldChg chg="addSp modSp del mod">
        <pc:chgData name="Reed Kiely" userId="768be38e-2fb5-40ce-925d-bd8e9d9e3c31" providerId="ADAL" clId="{3EA701C8-3320-419B-A667-295B65A0FAB9}" dt="2023-02-28T22:08:48.181" v="12374" actId="47"/>
        <pc:sldMkLst>
          <pc:docMk/>
          <pc:sldMk cId="1662014550" sldId="2600"/>
        </pc:sldMkLst>
        <pc:spChg chg="add mod">
          <ac:chgData name="Reed Kiely" userId="768be38e-2fb5-40ce-925d-bd8e9d9e3c31" providerId="ADAL" clId="{3EA701C8-3320-419B-A667-295B65A0FAB9}" dt="2023-02-28T22:03:22.631" v="12337" actId="207"/>
          <ac:spMkLst>
            <pc:docMk/>
            <pc:sldMk cId="1662014550" sldId="2600"/>
            <ac:spMk id="2" creationId="{86A863F2-04D9-8943-91E0-EFB64D0C6F48}"/>
          </ac:spMkLst>
        </pc:spChg>
      </pc:sldChg>
      <pc:sldChg chg="del">
        <pc:chgData name="Reed Kiely" userId="768be38e-2fb5-40ce-925d-bd8e9d9e3c31" providerId="ADAL" clId="{3EA701C8-3320-419B-A667-295B65A0FAB9}" dt="2023-02-27T22:35:58.069" v="7369" actId="47"/>
        <pc:sldMkLst>
          <pc:docMk/>
          <pc:sldMk cId="1655728505" sldId="2623"/>
        </pc:sldMkLst>
      </pc:sldChg>
      <pc:sldChg chg="del">
        <pc:chgData name="Reed Kiely" userId="768be38e-2fb5-40ce-925d-bd8e9d9e3c31" providerId="ADAL" clId="{3EA701C8-3320-419B-A667-295B65A0FAB9}" dt="2023-02-27T22:35:59.002" v="7370" actId="47"/>
        <pc:sldMkLst>
          <pc:docMk/>
          <pc:sldMk cId="242184326" sldId="2624"/>
        </pc:sldMkLst>
      </pc:sldChg>
      <pc:sldChg chg="delSp modSp del mod">
        <pc:chgData name="Reed Kiely" userId="768be38e-2fb5-40ce-925d-bd8e9d9e3c31" providerId="ADAL" clId="{3EA701C8-3320-419B-A667-295B65A0FAB9}" dt="2023-02-27T20:53:09.388" v="6446" actId="47"/>
        <pc:sldMkLst>
          <pc:docMk/>
          <pc:sldMk cId="1033400086" sldId="2638"/>
        </pc:sldMkLst>
        <pc:spChg chg="mod">
          <ac:chgData name="Reed Kiely" userId="768be38e-2fb5-40ce-925d-bd8e9d9e3c31" providerId="ADAL" clId="{3EA701C8-3320-419B-A667-295B65A0FAB9}" dt="2023-02-27T20:41:27.434" v="6174" actId="2711"/>
          <ac:spMkLst>
            <pc:docMk/>
            <pc:sldMk cId="1033400086" sldId="2638"/>
            <ac:spMk id="8" creationId="{00000000-0000-0000-0000-000000000000}"/>
          </ac:spMkLst>
        </pc:spChg>
        <pc:spChg chg="mod">
          <ac:chgData name="Reed Kiely" userId="768be38e-2fb5-40ce-925d-bd8e9d9e3c31" providerId="ADAL" clId="{3EA701C8-3320-419B-A667-295B65A0FAB9}" dt="2023-02-27T20:41:27.434" v="6174" actId="2711"/>
          <ac:spMkLst>
            <pc:docMk/>
            <pc:sldMk cId="1033400086" sldId="2638"/>
            <ac:spMk id="22" creationId="{BEE81CDB-F5F2-4137-92C4-F459BB7B2516}"/>
          </ac:spMkLst>
        </pc:spChg>
        <pc:spChg chg="mod">
          <ac:chgData name="Reed Kiely" userId="768be38e-2fb5-40ce-925d-bd8e9d9e3c31" providerId="ADAL" clId="{3EA701C8-3320-419B-A667-295B65A0FAB9}" dt="2023-02-27T20:41:27.434" v="6174" actId="2711"/>
          <ac:spMkLst>
            <pc:docMk/>
            <pc:sldMk cId="1033400086" sldId="2638"/>
            <ac:spMk id="32" creationId="{D310F81F-E46B-4412-A0DC-6AAC18BEF92B}"/>
          </ac:spMkLst>
        </pc:spChg>
        <pc:spChg chg="mod">
          <ac:chgData name="Reed Kiely" userId="768be38e-2fb5-40ce-925d-bd8e9d9e3c31" providerId="ADAL" clId="{3EA701C8-3320-419B-A667-295B65A0FAB9}" dt="2023-02-27T20:41:27.434" v="6174" actId="2711"/>
          <ac:spMkLst>
            <pc:docMk/>
            <pc:sldMk cId="1033400086" sldId="2638"/>
            <ac:spMk id="34" creationId="{3C61C9B2-746D-49C3-8030-FB9532C1E4B4}"/>
          </ac:spMkLst>
        </pc:spChg>
        <pc:spChg chg="mod">
          <ac:chgData name="Reed Kiely" userId="768be38e-2fb5-40ce-925d-bd8e9d9e3c31" providerId="ADAL" clId="{3EA701C8-3320-419B-A667-295B65A0FAB9}" dt="2023-02-27T20:41:27.434" v="6174" actId="2711"/>
          <ac:spMkLst>
            <pc:docMk/>
            <pc:sldMk cId="1033400086" sldId="2638"/>
            <ac:spMk id="79" creationId="{00000000-0000-0000-0000-000000000000}"/>
          </ac:spMkLst>
        </pc:spChg>
        <pc:spChg chg="mod">
          <ac:chgData name="Reed Kiely" userId="768be38e-2fb5-40ce-925d-bd8e9d9e3c31" providerId="ADAL" clId="{3EA701C8-3320-419B-A667-295B65A0FAB9}" dt="2023-02-27T20:41:27.434" v="6174" actId="2711"/>
          <ac:spMkLst>
            <pc:docMk/>
            <pc:sldMk cId="1033400086" sldId="2638"/>
            <ac:spMk id="80" creationId="{00000000-0000-0000-0000-000000000000}"/>
          </ac:spMkLst>
        </pc:spChg>
        <pc:spChg chg="mod">
          <ac:chgData name="Reed Kiely" userId="768be38e-2fb5-40ce-925d-bd8e9d9e3c31" providerId="ADAL" clId="{3EA701C8-3320-419B-A667-295B65A0FAB9}" dt="2023-02-27T20:41:27.434" v="6174" actId="2711"/>
          <ac:spMkLst>
            <pc:docMk/>
            <pc:sldMk cId="1033400086" sldId="2638"/>
            <ac:spMk id="96" creationId="{A96CA59A-D85D-4EE3-8B88-A1C73F992F2F}"/>
          </ac:spMkLst>
        </pc:spChg>
        <pc:spChg chg="mod">
          <ac:chgData name="Reed Kiely" userId="768be38e-2fb5-40ce-925d-bd8e9d9e3c31" providerId="ADAL" clId="{3EA701C8-3320-419B-A667-295B65A0FAB9}" dt="2023-02-27T20:41:27.434" v="6174" actId="2711"/>
          <ac:spMkLst>
            <pc:docMk/>
            <pc:sldMk cId="1033400086" sldId="2638"/>
            <ac:spMk id="97" creationId="{9B766C30-6F2D-4E24-8ADA-49CA97CFF6B3}"/>
          </ac:spMkLst>
        </pc:spChg>
        <pc:spChg chg="mod">
          <ac:chgData name="Reed Kiely" userId="768be38e-2fb5-40ce-925d-bd8e9d9e3c31" providerId="ADAL" clId="{3EA701C8-3320-419B-A667-295B65A0FAB9}" dt="2023-02-27T20:41:27.434" v="6174" actId="2711"/>
          <ac:spMkLst>
            <pc:docMk/>
            <pc:sldMk cId="1033400086" sldId="2638"/>
            <ac:spMk id="99" creationId="{D64CD624-ABF4-400B-A788-236BA86C1ED3}"/>
          </ac:spMkLst>
        </pc:spChg>
        <pc:spChg chg="mod">
          <ac:chgData name="Reed Kiely" userId="768be38e-2fb5-40ce-925d-bd8e9d9e3c31" providerId="ADAL" clId="{3EA701C8-3320-419B-A667-295B65A0FAB9}" dt="2023-02-27T20:41:27.434" v="6174" actId="2711"/>
          <ac:spMkLst>
            <pc:docMk/>
            <pc:sldMk cId="1033400086" sldId="2638"/>
            <ac:spMk id="100" creationId="{EB07FDF3-8BBB-4FE7-BE02-05B5657E940B}"/>
          </ac:spMkLst>
        </pc:spChg>
        <pc:spChg chg="mod">
          <ac:chgData name="Reed Kiely" userId="768be38e-2fb5-40ce-925d-bd8e9d9e3c31" providerId="ADAL" clId="{3EA701C8-3320-419B-A667-295B65A0FAB9}" dt="2023-02-27T20:41:27.434" v="6174" actId="2711"/>
          <ac:spMkLst>
            <pc:docMk/>
            <pc:sldMk cId="1033400086" sldId="2638"/>
            <ac:spMk id="101" creationId="{86CB552C-A741-4284-9A10-61E57325AA0B}"/>
          </ac:spMkLst>
        </pc:spChg>
        <pc:spChg chg="mod">
          <ac:chgData name="Reed Kiely" userId="768be38e-2fb5-40ce-925d-bd8e9d9e3c31" providerId="ADAL" clId="{3EA701C8-3320-419B-A667-295B65A0FAB9}" dt="2023-02-27T20:41:27.434" v="6174" actId="2711"/>
          <ac:spMkLst>
            <pc:docMk/>
            <pc:sldMk cId="1033400086" sldId="2638"/>
            <ac:spMk id="103" creationId="{089A5B4F-D180-4B9D-86E5-DC5772331601}"/>
          </ac:spMkLst>
        </pc:spChg>
        <pc:spChg chg="mod">
          <ac:chgData name="Reed Kiely" userId="768be38e-2fb5-40ce-925d-bd8e9d9e3c31" providerId="ADAL" clId="{3EA701C8-3320-419B-A667-295B65A0FAB9}" dt="2023-02-27T20:41:27.434" v="6174" actId="2711"/>
          <ac:spMkLst>
            <pc:docMk/>
            <pc:sldMk cId="1033400086" sldId="2638"/>
            <ac:spMk id="104" creationId="{34C1A52C-F5C7-4C43-BCC3-8CF4798D244F}"/>
          </ac:spMkLst>
        </pc:spChg>
        <pc:spChg chg="mod">
          <ac:chgData name="Reed Kiely" userId="768be38e-2fb5-40ce-925d-bd8e9d9e3c31" providerId="ADAL" clId="{3EA701C8-3320-419B-A667-295B65A0FAB9}" dt="2023-02-27T20:41:27.434" v="6174" actId="2711"/>
          <ac:spMkLst>
            <pc:docMk/>
            <pc:sldMk cId="1033400086" sldId="2638"/>
            <ac:spMk id="105" creationId="{66F06735-966D-4E08-8F13-1278AB4ACC3D}"/>
          </ac:spMkLst>
        </pc:spChg>
        <pc:spChg chg="mod">
          <ac:chgData name="Reed Kiely" userId="768be38e-2fb5-40ce-925d-bd8e9d9e3c31" providerId="ADAL" clId="{3EA701C8-3320-419B-A667-295B65A0FAB9}" dt="2023-02-27T20:41:27.434" v="6174" actId="2711"/>
          <ac:spMkLst>
            <pc:docMk/>
            <pc:sldMk cId="1033400086" sldId="2638"/>
            <ac:spMk id="106" creationId="{9CE97126-BB9D-459A-958D-1CB34C90CCF9}"/>
          </ac:spMkLst>
        </pc:spChg>
        <pc:spChg chg="mod">
          <ac:chgData name="Reed Kiely" userId="768be38e-2fb5-40ce-925d-bd8e9d9e3c31" providerId="ADAL" clId="{3EA701C8-3320-419B-A667-295B65A0FAB9}" dt="2023-02-27T20:41:27.434" v="6174" actId="2711"/>
          <ac:spMkLst>
            <pc:docMk/>
            <pc:sldMk cId="1033400086" sldId="2638"/>
            <ac:spMk id="109" creationId="{9793BD11-44BB-4D11-B6C5-7261462C01D1}"/>
          </ac:spMkLst>
        </pc:spChg>
        <pc:spChg chg="mod">
          <ac:chgData name="Reed Kiely" userId="768be38e-2fb5-40ce-925d-bd8e9d9e3c31" providerId="ADAL" clId="{3EA701C8-3320-419B-A667-295B65A0FAB9}" dt="2023-02-27T20:41:27.434" v="6174" actId="2711"/>
          <ac:spMkLst>
            <pc:docMk/>
            <pc:sldMk cId="1033400086" sldId="2638"/>
            <ac:spMk id="110" creationId="{01067E27-FDEB-4C79-AEC2-5366A64B796E}"/>
          </ac:spMkLst>
        </pc:spChg>
        <pc:spChg chg="mod">
          <ac:chgData name="Reed Kiely" userId="768be38e-2fb5-40ce-925d-bd8e9d9e3c31" providerId="ADAL" clId="{3EA701C8-3320-419B-A667-295B65A0FAB9}" dt="2023-02-27T20:41:27.434" v="6174" actId="2711"/>
          <ac:spMkLst>
            <pc:docMk/>
            <pc:sldMk cId="1033400086" sldId="2638"/>
            <ac:spMk id="112" creationId="{F4233B27-DFF9-4C03-9B47-FB566F94BE09}"/>
          </ac:spMkLst>
        </pc:spChg>
        <pc:spChg chg="mod">
          <ac:chgData name="Reed Kiely" userId="768be38e-2fb5-40ce-925d-bd8e9d9e3c31" providerId="ADAL" clId="{3EA701C8-3320-419B-A667-295B65A0FAB9}" dt="2023-02-27T20:41:27.434" v="6174" actId="2711"/>
          <ac:spMkLst>
            <pc:docMk/>
            <pc:sldMk cId="1033400086" sldId="2638"/>
            <ac:spMk id="113" creationId="{50B1D9B0-0B90-4250-9B20-DF2FDD7DD97C}"/>
          </ac:spMkLst>
        </pc:spChg>
        <pc:spChg chg="mod">
          <ac:chgData name="Reed Kiely" userId="768be38e-2fb5-40ce-925d-bd8e9d9e3c31" providerId="ADAL" clId="{3EA701C8-3320-419B-A667-295B65A0FAB9}" dt="2023-02-27T20:41:27.434" v="6174" actId="2711"/>
          <ac:spMkLst>
            <pc:docMk/>
            <pc:sldMk cId="1033400086" sldId="2638"/>
            <ac:spMk id="115" creationId="{2646997A-1593-491E-9B85-C133297CEEE2}"/>
          </ac:spMkLst>
        </pc:spChg>
        <pc:spChg chg="mod">
          <ac:chgData name="Reed Kiely" userId="768be38e-2fb5-40ce-925d-bd8e9d9e3c31" providerId="ADAL" clId="{3EA701C8-3320-419B-A667-295B65A0FAB9}" dt="2023-02-27T20:41:27.434" v="6174" actId="2711"/>
          <ac:spMkLst>
            <pc:docMk/>
            <pc:sldMk cId="1033400086" sldId="2638"/>
            <ac:spMk id="116" creationId="{ED8AB7B8-3524-4C90-B21D-3C20D4A2DB39}"/>
          </ac:spMkLst>
        </pc:spChg>
        <pc:spChg chg="mod">
          <ac:chgData name="Reed Kiely" userId="768be38e-2fb5-40ce-925d-bd8e9d9e3c31" providerId="ADAL" clId="{3EA701C8-3320-419B-A667-295B65A0FAB9}" dt="2023-02-27T20:41:27.434" v="6174" actId="2711"/>
          <ac:spMkLst>
            <pc:docMk/>
            <pc:sldMk cId="1033400086" sldId="2638"/>
            <ac:spMk id="118" creationId="{D0729DAB-4F70-4A79-80D9-A5AB91135908}"/>
          </ac:spMkLst>
        </pc:spChg>
        <pc:spChg chg="mod">
          <ac:chgData name="Reed Kiely" userId="768be38e-2fb5-40ce-925d-bd8e9d9e3c31" providerId="ADAL" clId="{3EA701C8-3320-419B-A667-295B65A0FAB9}" dt="2023-02-27T20:41:27.434" v="6174" actId="2711"/>
          <ac:spMkLst>
            <pc:docMk/>
            <pc:sldMk cId="1033400086" sldId="2638"/>
            <ac:spMk id="119" creationId="{E9BD4CF5-184E-4D78-810D-9C1DEBBC3FD6}"/>
          </ac:spMkLst>
        </pc:spChg>
        <pc:spChg chg="mod">
          <ac:chgData name="Reed Kiely" userId="768be38e-2fb5-40ce-925d-bd8e9d9e3c31" providerId="ADAL" clId="{3EA701C8-3320-419B-A667-295B65A0FAB9}" dt="2023-02-27T20:41:27.434" v="6174" actId="2711"/>
          <ac:spMkLst>
            <pc:docMk/>
            <pc:sldMk cId="1033400086" sldId="2638"/>
            <ac:spMk id="121" creationId="{5DAC856A-B293-43A5-8F3B-FDBF30B855C7}"/>
          </ac:spMkLst>
        </pc:spChg>
        <pc:spChg chg="mod">
          <ac:chgData name="Reed Kiely" userId="768be38e-2fb5-40ce-925d-bd8e9d9e3c31" providerId="ADAL" clId="{3EA701C8-3320-419B-A667-295B65A0FAB9}" dt="2023-02-27T20:41:27.434" v="6174" actId="2711"/>
          <ac:spMkLst>
            <pc:docMk/>
            <pc:sldMk cId="1033400086" sldId="2638"/>
            <ac:spMk id="122" creationId="{2ABD2D99-BB27-4E20-BC9F-C2E479E7797D}"/>
          </ac:spMkLst>
        </pc:spChg>
        <pc:spChg chg="mod">
          <ac:chgData name="Reed Kiely" userId="768be38e-2fb5-40ce-925d-bd8e9d9e3c31" providerId="ADAL" clId="{3EA701C8-3320-419B-A667-295B65A0FAB9}" dt="2023-02-27T20:41:27.434" v="6174" actId="2711"/>
          <ac:spMkLst>
            <pc:docMk/>
            <pc:sldMk cId="1033400086" sldId="2638"/>
            <ac:spMk id="124" creationId="{66B53E1E-3461-4573-89D3-6B79C905FF77}"/>
          </ac:spMkLst>
        </pc:spChg>
        <pc:spChg chg="mod">
          <ac:chgData name="Reed Kiely" userId="768be38e-2fb5-40ce-925d-bd8e9d9e3c31" providerId="ADAL" clId="{3EA701C8-3320-419B-A667-295B65A0FAB9}" dt="2023-02-27T20:41:27.434" v="6174" actId="2711"/>
          <ac:spMkLst>
            <pc:docMk/>
            <pc:sldMk cId="1033400086" sldId="2638"/>
            <ac:spMk id="125" creationId="{922C4D60-2E3C-493D-AB95-5968B80C470C}"/>
          </ac:spMkLst>
        </pc:spChg>
        <pc:spChg chg="mod">
          <ac:chgData name="Reed Kiely" userId="768be38e-2fb5-40ce-925d-bd8e9d9e3c31" providerId="ADAL" clId="{3EA701C8-3320-419B-A667-295B65A0FAB9}" dt="2023-02-27T20:41:27.434" v="6174" actId="2711"/>
          <ac:spMkLst>
            <pc:docMk/>
            <pc:sldMk cId="1033400086" sldId="2638"/>
            <ac:spMk id="126" creationId="{C013EAF1-BB05-4AA8-A0B1-0E5722E00A1C}"/>
          </ac:spMkLst>
        </pc:spChg>
        <pc:spChg chg="mod">
          <ac:chgData name="Reed Kiely" userId="768be38e-2fb5-40ce-925d-bd8e9d9e3c31" providerId="ADAL" clId="{3EA701C8-3320-419B-A667-295B65A0FAB9}" dt="2023-02-27T20:41:27.434" v="6174" actId="2711"/>
          <ac:spMkLst>
            <pc:docMk/>
            <pc:sldMk cId="1033400086" sldId="2638"/>
            <ac:spMk id="127" creationId="{D6BE9911-A062-422A-9D65-FBDF47A8393F}"/>
          </ac:spMkLst>
        </pc:spChg>
        <pc:spChg chg="mod">
          <ac:chgData name="Reed Kiely" userId="768be38e-2fb5-40ce-925d-bd8e9d9e3c31" providerId="ADAL" clId="{3EA701C8-3320-419B-A667-295B65A0FAB9}" dt="2023-02-27T20:41:27.434" v="6174" actId="2711"/>
          <ac:spMkLst>
            <pc:docMk/>
            <pc:sldMk cId="1033400086" sldId="2638"/>
            <ac:spMk id="130" creationId="{18B181F8-9FD6-417F-9B23-10F4DE67F816}"/>
          </ac:spMkLst>
        </pc:spChg>
        <pc:spChg chg="mod">
          <ac:chgData name="Reed Kiely" userId="768be38e-2fb5-40ce-925d-bd8e9d9e3c31" providerId="ADAL" clId="{3EA701C8-3320-419B-A667-295B65A0FAB9}" dt="2023-02-27T20:41:27.434" v="6174" actId="2711"/>
          <ac:spMkLst>
            <pc:docMk/>
            <pc:sldMk cId="1033400086" sldId="2638"/>
            <ac:spMk id="131" creationId="{A8A709F8-E51C-4C8E-931D-6720758091CC}"/>
          </ac:spMkLst>
        </pc:spChg>
        <pc:spChg chg="mod">
          <ac:chgData name="Reed Kiely" userId="768be38e-2fb5-40ce-925d-bd8e9d9e3c31" providerId="ADAL" clId="{3EA701C8-3320-419B-A667-295B65A0FAB9}" dt="2023-02-27T20:41:27.434" v="6174" actId="2711"/>
          <ac:spMkLst>
            <pc:docMk/>
            <pc:sldMk cId="1033400086" sldId="2638"/>
            <ac:spMk id="132" creationId="{94DB506B-5EED-4AA7-B62C-42E4556038FA}"/>
          </ac:spMkLst>
        </pc:spChg>
        <pc:spChg chg="mod">
          <ac:chgData name="Reed Kiely" userId="768be38e-2fb5-40ce-925d-bd8e9d9e3c31" providerId="ADAL" clId="{3EA701C8-3320-419B-A667-295B65A0FAB9}" dt="2023-02-27T20:41:27.434" v="6174" actId="2711"/>
          <ac:spMkLst>
            <pc:docMk/>
            <pc:sldMk cId="1033400086" sldId="2638"/>
            <ac:spMk id="133" creationId="{0A03E253-CAEC-4FDE-B691-501497B48CCB}"/>
          </ac:spMkLst>
        </pc:spChg>
        <pc:spChg chg="mod">
          <ac:chgData name="Reed Kiely" userId="768be38e-2fb5-40ce-925d-bd8e9d9e3c31" providerId="ADAL" clId="{3EA701C8-3320-419B-A667-295B65A0FAB9}" dt="2023-02-27T20:41:27.434" v="6174" actId="2711"/>
          <ac:spMkLst>
            <pc:docMk/>
            <pc:sldMk cId="1033400086" sldId="2638"/>
            <ac:spMk id="136" creationId="{ADD6B47E-80F3-4655-9BAA-A29850FAC7E7}"/>
          </ac:spMkLst>
        </pc:spChg>
        <pc:spChg chg="mod">
          <ac:chgData name="Reed Kiely" userId="768be38e-2fb5-40ce-925d-bd8e9d9e3c31" providerId="ADAL" clId="{3EA701C8-3320-419B-A667-295B65A0FAB9}" dt="2023-02-27T20:41:27.434" v="6174" actId="2711"/>
          <ac:spMkLst>
            <pc:docMk/>
            <pc:sldMk cId="1033400086" sldId="2638"/>
            <ac:spMk id="137" creationId="{1289B1AA-054F-4647-A4F1-49E99EC844AE}"/>
          </ac:spMkLst>
        </pc:spChg>
        <pc:spChg chg="mod">
          <ac:chgData name="Reed Kiely" userId="768be38e-2fb5-40ce-925d-bd8e9d9e3c31" providerId="ADAL" clId="{3EA701C8-3320-419B-A667-295B65A0FAB9}" dt="2023-02-27T20:41:27.434" v="6174" actId="2711"/>
          <ac:spMkLst>
            <pc:docMk/>
            <pc:sldMk cId="1033400086" sldId="2638"/>
            <ac:spMk id="139" creationId="{657BF05B-99E5-4ECD-9775-397E84D7719E}"/>
          </ac:spMkLst>
        </pc:spChg>
        <pc:spChg chg="mod">
          <ac:chgData name="Reed Kiely" userId="768be38e-2fb5-40ce-925d-bd8e9d9e3c31" providerId="ADAL" clId="{3EA701C8-3320-419B-A667-295B65A0FAB9}" dt="2023-02-27T20:41:27.434" v="6174" actId="2711"/>
          <ac:spMkLst>
            <pc:docMk/>
            <pc:sldMk cId="1033400086" sldId="2638"/>
            <ac:spMk id="140" creationId="{C9BE7C40-55E5-4FB4-A882-CF21B3720206}"/>
          </ac:spMkLst>
        </pc:spChg>
        <pc:spChg chg="mod">
          <ac:chgData name="Reed Kiely" userId="768be38e-2fb5-40ce-925d-bd8e9d9e3c31" providerId="ADAL" clId="{3EA701C8-3320-419B-A667-295B65A0FAB9}" dt="2023-02-27T20:41:27.434" v="6174" actId="2711"/>
          <ac:spMkLst>
            <pc:docMk/>
            <pc:sldMk cId="1033400086" sldId="2638"/>
            <ac:spMk id="142" creationId="{14BA978B-46EC-4FAF-A02A-71DB2A12116A}"/>
          </ac:spMkLst>
        </pc:spChg>
        <pc:spChg chg="mod">
          <ac:chgData name="Reed Kiely" userId="768be38e-2fb5-40ce-925d-bd8e9d9e3c31" providerId="ADAL" clId="{3EA701C8-3320-419B-A667-295B65A0FAB9}" dt="2023-02-27T20:41:27.434" v="6174" actId="2711"/>
          <ac:spMkLst>
            <pc:docMk/>
            <pc:sldMk cId="1033400086" sldId="2638"/>
            <ac:spMk id="143" creationId="{47B39005-F5DC-438B-BAD5-01D0E8457AED}"/>
          </ac:spMkLst>
        </pc:spChg>
        <pc:picChg chg="del mod">
          <ac:chgData name="Reed Kiely" userId="768be38e-2fb5-40ce-925d-bd8e9d9e3c31" providerId="ADAL" clId="{3EA701C8-3320-419B-A667-295B65A0FAB9}" dt="2023-02-27T20:41:30.057" v="6175" actId="478"/>
          <ac:picMkLst>
            <pc:docMk/>
            <pc:sldMk cId="1033400086" sldId="2638"/>
            <ac:picMk id="77" creationId="{B28E74F4-AE1A-42CB-A9F5-95C5D2B63C86}"/>
          </ac:picMkLst>
        </pc:picChg>
        <pc:picChg chg="mod">
          <ac:chgData name="Reed Kiely" userId="768be38e-2fb5-40ce-925d-bd8e9d9e3c31" providerId="ADAL" clId="{3EA701C8-3320-419B-A667-295B65A0FAB9}" dt="2023-02-27T20:41:27.434" v="6174" actId="2711"/>
          <ac:picMkLst>
            <pc:docMk/>
            <pc:sldMk cId="1033400086" sldId="2638"/>
            <ac:picMk id="78" creationId="{00000000-0000-0000-0000-000000000000}"/>
          </ac:picMkLst>
        </pc:picChg>
        <pc:picChg chg="mod">
          <ac:chgData name="Reed Kiely" userId="768be38e-2fb5-40ce-925d-bd8e9d9e3c31" providerId="ADAL" clId="{3EA701C8-3320-419B-A667-295B65A0FAB9}" dt="2023-02-27T20:41:27.434" v="6174" actId="2711"/>
          <ac:picMkLst>
            <pc:docMk/>
            <pc:sldMk cId="1033400086" sldId="2638"/>
            <ac:picMk id="95" creationId="{37E18286-CA6C-4DAC-8DD9-38A2591366A4}"/>
          </ac:picMkLst>
        </pc:picChg>
        <pc:picChg chg="mod">
          <ac:chgData name="Reed Kiely" userId="768be38e-2fb5-40ce-925d-bd8e9d9e3c31" providerId="ADAL" clId="{3EA701C8-3320-419B-A667-295B65A0FAB9}" dt="2023-02-27T20:41:27.434" v="6174" actId="2711"/>
          <ac:picMkLst>
            <pc:docMk/>
            <pc:sldMk cId="1033400086" sldId="2638"/>
            <ac:picMk id="98" creationId="{9B8B7AFE-42FF-4ACC-BC6E-37B965C1D40E}"/>
          </ac:picMkLst>
        </pc:picChg>
        <pc:picChg chg="mod">
          <ac:chgData name="Reed Kiely" userId="768be38e-2fb5-40ce-925d-bd8e9d9e3c31" providerId="ADAL" clId="{3EA701C8-3320-419B-A667-295B65A0FAB9}" dt="2023-02-27T20:41:27.434" v="6174" actId="2711"/>
          <ac:picMkLst>
            <pc:docMk/>
            <pc:sldMk cId="1033400086" sldId="2638"/>
            <ac:picMk id="102" creationId="{13664ABF-BEDF-40A3-99C1-38BF38FF8519}"/>
          </ac:picMkLst>
        </pc:picChg>
        <pc:picChg chg="mod">
          <ac:chgData name="Reed Kiely" userId="768be38e-2fb5-40ce-925d-bd8e9d9e3c31" providerId="ADAL" clId="{3EA701C8-3320-419B-A667-295B65A0FAB9}" dt="2023-02-27T20:41:27.434" v="6174" actId="2711"/>
          <ac:picMkLst>
            <pc:docMk/>
            <pc:sldMk cId="1033400086" sldId="2638"/>
            <ac:picMk id="107" creationId="{4CF0ED08-EE20-4A9C-BC1D-C4DE27703A7A}"/>
          </ac:picMkLst>
        </pc:picChg>
        <pc:picChg chg="mod">
          <ac:chgData name="Reed Kiely" userId="768be38e-2fb5-40ce-925d-bd8e9d9e3c31" providerId="ADAL" clId="{3EA701C8-3320-419B-A667-295B65A0FAB9}" dt="2023-02-27T20:41:27.434" v="6174" actId="2711"/>
          <ac:picMkLst>
            <pc:docMk/>
            <pc:sldMk cId="1033400086" sldId="2638"/>
            <ac:picMk id="108" creationId="{7AD1D7AA-2A61-476E-A883-8EE90D963CED}"/>
          </ac:picMkLst>
        </pc:picChg>
        <pc:picChg chg="mod">
          <ac:chgData name="Reed Kiely" userId="768be38e-2fb5-40ce-925d-bd8e9d9e3c31" providerId="ADAL" clId="{3EA701C8-3320-419B-A667-295B65A0FAB9}" dt="2023-02-27T20:41:27.434" v="6174" actId="2711"/>
          <ac:picMkLst>
            <pc:docMk/>
            <pc:sldMk cId="1033400086" sldId="2638"/>
            <ac:picMk id="111" creationId="{4B76A6A9-D966-46D4-A022-C9F3A2BA700D}"/>
          </ac:picMkLst>
        </pc:picChg>
        <pc:picChg chg="mod">
          <ac:chgData name="Reed Kiely" userId="768be38e-2fb5-40ce-925d-bd8e9d9e3c31" providerId="ADAL" clId="{3EA701C8-3320-419B-A667-295B65A0FAB9}" dt="2023-02-27T20:41:27.434" v="6174" actId="2711"/>
          <ac:picMkLst>
            <pc:docMk/>
            <pc:sldMk cId="1033400086" sldId="2638"/>
            <ac:picMk id="114" creationId="{34783032-A553-40B8-A9A6-AB5F10F69250}"/>
          </ac:picMkLst>
        </pc:picChg>
        <pc:picChg chg="mod">
          <ac:chgData name="Reed Kiely" userId="768be38e-2fb5-40ce-925d-bd8e9d9e3c31" providerId="ADAL" clId="{3EA701C8-3320-419B-A667-295B65A0FAB9}" dt="2023-02-27T20:41:27.434" v="6174" actId="2711"/>
          <ac:picMkLst>
            <pc:docMk/>
            <pc:sldMk cId="1033400086" sldId="2638"/>
            <ac:picMk id="117" creationId="{72DE36CC-C376-4C65-96B0-437702CF7ED2}"/>
          </ac:picMkLst>
        </pc:picChg>
        <pc:picChg chg="mod">
          <ac:chgData name="Reed Kiely" userId="768be38e-2fb5-40ce-925d-bd8e9d9e3c31" providerId="ADAL" clId="{3EA701C8-3320-419B-A667-295B65A0FAB9}" dt="2023-02-27T20:41:27.434" v="6174" actId="2711"/>
          <ac:picMkLst>
            <pc:docMk/>
            <pc:sldMk cId="1033400086" sldId="2638"/>
            <ac:picMk id="120" creationId="{F663CB3E-9113-447E-AD64-8E8F47D6C653}"/>
          </ac:picMkLst>
        </pc:picChg>
        <pc:picChg chg="mod">
          <ac:chgData name="Reed Kiely" userId="768be38e-2fb5-40ce-925d-bd8e9d9e3c31" providerId="ADAL" clId="{3EA701C8-3320-419B-A667-295B65A0FAB9}" dt="2023-02-27T20:41:27.434" v="6174" actId="2711"/>
          <ac:picMkLst>
            <pc:docMk/>
            <pc:sldMk cId="1033400086" sldId="2638"/>
            <ac:picMk id="123" creationId="{189FE62F-56B6-46FA-9434-4DC3150FEA50}"/>
          </ac:picMkLst>
        </pc:picChg>
        <pc:picChg chg="mod">
          <ac:chgData name="Reed Kiely" userId="768be38e-2fb5-40ce-925d-bd8e9d9e3c31" providerId="ADAL" clId="{3EA701C8-3320-419B-A667-295B65A0FAB9}" dt="2023-02-27T20:41:27.434" v="6174" actId="2711"/>
          <ac:picMkLst>
            <pc:docMk/>
            <pc:sldMk cId="1033400086" sldId="2638"/>
            <ac:picMk id="128" creationId="{3153E3DB-C6A4-46AF-8BD6-25B191960B2D}"/>
          </ac:picMkLst>
        </pc:picChg>
        <pc:picChg chg="mod">
          <ac:chgData name="Reed Kiely" userId="768be38e-2fb5-40ce-925d-bd8e9d9e3c31" providerId="ADAL" clId="{3EA701C8-3320-419B-A667-295B65A0FAB9}" dt="2023-02-27T20:41:27.434" v="6174" actId="2711"/>
          <ac:picMkLst>
            <pc:docMk/>
            <pc:sldMk cId="1033400086" sldId="2638"/>
            <ac:picMk id="129" creationId="{249542AD-C088-4D0C-A744-FF1E6C65FA69}"/>
          </ac:picMkLst>
        </pc:picChg>
        <pc:picChg chg="mod">
          <ac:chgData name="Reed Kiely" userId="768be38e-2fb5-40ce-925d-bd8e9d9e3c31" providerId="ADAL" clId="{3EA701C8-3320-419B-A667-295B65A0FAB9}" dt="2023-02-27T20:41:27.434" v="6174" actId="2711"/>
          <ac:picMkLst>
            <pc:docMk/>
            <pc:sldMk cId="1033400086" sldId="2638"/>
            <ac:picMk id="134" creationId="{BBBCD77D-7E91-431D-BD6C-E6B7698ED68D}"/>
          </ac:picMkLst>
        </pc:picChg>
        <pc:picChg chg="mod">
          <ac:chgData name="Reed Kiely" userId="768be38e-2fb5-40ce-925d-bd8e9d9e3c31" providerId="ADAL" clId="{3EA701C8-3320-419B-A667-295B65A0FAB9}" dt="2023-02-27T20:41:27.434" v="6174" actId="2711"/>
          <ac:picMkLst>
            <pc:docMk/>
            <pc:sldMk cId="1033400086" sldId="2638"/>
            <ac:picMk id="135" creationId="{C9FF8E66-3953-4E75-9EBE-8EF2E6B9FD46}"/>
          </ac:picMkLst>
        </pc:picChg>
        <pc:picChg chg="mod">
          <ac:chgData name="Reed Kiely" userId="768be38e-2fb5-40ce-925d-bd8e9d9e3c31" providerId="ADAL" clId="{3EA701C8-3320-419B-A667-295B65A0FAB9}" dt="2023-02-27T20:41:27.434" v="6174" actId="2711"/>
          <ac:picMkLst>
            <pc:docMk/>
            <pc:sldMk cId="1033400086" sldId="2638"/>
            <ac:picMk id="138" creationId="{3FB1D341-BA75-486C-B7A5-58C4AC4AA797}"/>
          </ac:picMkLst>
        </pc:picChg>
        <pc:cxnChg chg="mod">
          <ac:chgData name="Reed Kiely" userId="768be38e-2fb5-40ce-925d-bd8e9d9e3c31" providerId="ADAL" clId="{3EA701C8-3320-419B-A667-295B65A0FAB9}" dt="2023-02-27T20:41:27.434" v="6174" actId="2711"/>
          <ac:cxnSpMkLst>
            <pc:docMk/>
            <pc:sldMk cId="1033400086" sldId="2638"/>
            <ac:cxnSpMk id="73"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74"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75"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1"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2"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3"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4"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5"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6"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7"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8"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89"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90"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91"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92"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93"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94" creationId="{00000000-0000-0000-0000-000000000000}"/>
          </ac:cxnSpMkLst>
        </pc:cxnChg>
        <pc:cxnChg chg="mod">
          <ac:chgData name="Reed Kiely" userId="768be38e-2fb5-40ce-925d-bd8e9d9e3c31" providerId="ADAL" clId="{3EA701C8-3320-419B-A667-295B65A0FAB9}" dt="2023-02-27T20:41:27.434" v="6174" actId="2711"/>
          <ac:cxnSpMkLst>
            <pc:docMk/>
            <pc:sldMk cId="1033400086" sldId="2638"/>
            <ac:cxnSpMk id="141" creationId="{46BAECB8-BEA9-461B-B75C-8DADF15CF725}"/>
          </ac:cxnSpMkLst>
        </pc:cxnChg>
      </pc:sldChg>
      <pc:sldChg chg="modSp del mod">
        <pc:chgData name="Reed Kiely" userId="768be38e-2fb5-40ce-925d-bd8e9d9e3c31" providerId="ADAL" clId="{3EA701C8-3320-419B-A667-295B65A0FAB9}" dt="2023-02-23T20:37:19.381" v="4204" actId="47"/>
        <pc:sldMkLst>
          <pc:docMk/>
          <pc:sldMk cId="3378925299" sldId="2652"/>
        </pc:sldMkLst>
        <pc:spChg chg="mod">
          <ac:chgData name="Reed Kiely" userId="768be38e-2fb5-40ce-925d-bd8e9d9e3c31" providerId="ADAL" clId="{3EA701C8-3320-419B-A667-295B65A0FAB9}" dt="2023-02-23T20:33:21.935" v="4004" actId="208"/>
          <ac:spMkLst>
            <pc:docMk/>
            <pc:sldMk cId="3378925299" sldId="2652"/>
            <ac:spMk id="2" creationId="{797811E6-2B29-4B40-BA05-A359C4F4C726}"/>
          </ac:spMkLst>
        </pc:spChg>
        <pc:spChg chg="mod">
          <ac:chgData name="Reed Kiely" userId="768be38e-2fb5-40ce-925d-bd8e9d9e3c31" providerId="ADAL" clId="{3EA701C8-3320-419B-A667-295B65A0FAB9}" dt="2023-02-23T20:33:04.569" v="4002" actId="404"/>
          <ac:spMkLst>
            <pc:docMk/>
            <pc:sldMk cId="3378925299" sldId="2652"/>
            <ac:spMk id="9" creationId="{8FE9D0F5-AA1B-46A5-A2CB-DAA9D388989E}"/>
          </ac:spMkLst>
        </pc:spChg>
        <pc:spChg chg="mod">
          <ac:chgData name="Reed Kiely" userId="768be38e-2fb5-40ce-925d-bd8e9d9e3c31" providerId="ADAL" clId="{3EA701C8-3320-419B-A667-295B65A0FAB9}" dt="2023-02-23T20:33:04.569" v="4002" actId="404"/>
          <ac:spMkLst>
            <pc:docMk/>
            <pc:sldMk cId="3378925299" sldId="2652"/>
            <ac:spMk id="11" creationId="{B81D02E0-1C6E-4865-9BBC-09091FDACEF3}"/>
          </ac:spMkLst>
        </pc:spChg>
        <pc:spChg chg="mod">
          <ac:chgData name="Reed Kiely" userId="768be38e-2fb5-40ce-925d-bd8e9d9e3c31" providerId="ADAL" clId="{3EA701C8-3320-419B-A667-295B65A0FAB9}" dt="2023-02-23T20:33:04.569" v="4002" actId="404"/>
          <ac:spMkLst>
            <pc:docMk/>
            <pc:sldMk cId="3378925299" sldId="2652"/>
            <ac:spMk id="12" creationId="{094F286B-2AE1-4EF5-ADB8-62016EE7F294}"/>
          </ac:spMkLst>
        </pc:spChg>
        <pc:spChg chg="mod">
          <ac:chgData name="Reed Kiely" userId="768be38e-2fb5-40ce-925d-bd8e9d9e3c31" providerId="ADAL" clId="{3EA701C8-3320-419B-A667-295B65A0FAB9}" dt="2023-02-23T20:33:04.569" v="4002" actId="404"/>
          <ac:spMkLst>
            <pc:docMk/>
            <pc:sldMk cId="3378925299" sldId="2652"/>
            <ac:spMk id="13" creationId="{A1BE8586-D7E8-40E9-A64C-0C9F95CF4195}"/>
          </ac:spMkLst>
        </pc:spChg>
        <pc:spChg chg="mod">
          <ac:chgData name="Reed Kiely" userId="768be38e-2fb5-40ce-925d-bd8e9d9e3c31" providerId="ADAL" clId="{3EA701C8-3320-419B-A667-295B65A0FAB9}" dt="2023-02-23T20:33:11.464" v="4003" actId="403"/>
          <ac:spMkLst>
            <pc:docMk/>
            <pc:sldMk cId="3378925299" sldId="2652"/>
            <ac:spMk id="16" creationId="{E001BF52-CD8B-443F-9CFB-71CCCB06A42B}"/>
          </ac:spMkLst>
        </pc:spChg>
        <pc:spChg chg="mod">
          <ac:chgData name="Reed Kiely" userId="768be38e-2fb5-40ce-925d-bd8e9d9e3c31" providerId="ADAL" clId="{3EA701C8-3320-419B-A667-295B65A0FAB9}" dt="2023-02-23T20:33:11.464" v="4003" actId="403"/>
          <ac:spMkLst>
            <pc:docMk/>
            <pc:sldMk cId="3378925299" sldId="2652"/>
            <ac:spMk id="17" creationId="{5E56475F-A287-4D42-A121-0B1905FA04AF}"/>
          </ac:spMkLst>
        </pc:spChg>
        <pc:spChg chg="mod">
          <ac:chgData name="Reed Kiely" userId="768be38e-2fb5-40ce-925d-bd8e9d9e3c31" providerId="ADAL" clId="{3EA701C8-3320-419B-A667-295B65A0FAB9}" dt="2023-02-23T20:33:11.464" v="4003" actId="403"/>
          <ac:spMkLst>
            <pc:docMk/>
            <pc:sldMk cId="3378925299" sldId="2652"/>
            <ac:spMk id="20" creationId="{25028CB3-BE68-4273-BFE3-409A82EB40F0}"/>
          </ac:spMkLst>
        </pc:spChg>
        <pc:spChg chg="mod">
          <ac:chgData name="Reed Kiely" userId="768be38e-2fb5-40ce-925d-bd8e9d9e3c31" providerId="ADAL" clId="{3EA701C8-3320-419B-A667-295B65A0FAB9}" dt="2023-02-23T20:33:11.464" v="4003" actId="403"/>
          <ac:spMkLst>
            <pc:docMk/>
            <pc:sldMk cId="3378925299" sldId="2652"/>
            <ac:spMk id="21" creationId="{C20CB3D8-3275-4C79-9B71-00D23B27D791}"/>
          </ac:spMkLst>
        </pc:spChg>
        <pc:spChg chg="mod">
          <ac:chgData name="Reed Kiely" userId="768be38e-2fb5-40ce-925d-bd8e9d9e3c31" providerId="ADAL" clId="{3EA701C8-3320-419B-A667-295B65A0FAB9}" dt="2023-02-23T20:33:11.464" v="4003" actId="403"/>
          <ac:spMkLst>
            <pc:docMk/>
            <pc:sldMk cId="3378925299" sldId="2652"/>
            <ac:spMk id="25" creationId="{02A6E38C-D0AA-44C4-818F-5D21BD94A33C}"/>
          </ac:spMkLst>
        </pc:spChg>
        <pc:spChg chg="mod">
          <ac:chgData name="Reed Kiely" userId="768be38e-2fb5-40ce-925d-bd8e9d9e3c31" providerId="ADAL" clId="{3EA701C8-3320-419B-A667-295B65A0FAB9}" dt="2023-02-23T20:33:11.464" v="4003" actId="403"/>
          <ac:spMkLst>
            <pc:docMk/>
            <pc:sldMk cId="3378925299" sldId="2652"/>
            <ac:spMk id="26" creationId="{D3C81707-B11A-4761-AA8A-C1D0F1D54AB7}"/>
          </ac:spMkLst>
        </pc:spChg>
        <pc:spChg chg="mod">
          <ac:chgData name="Reed Kiely" userId="768be38e-2fb5-40ce-925d-bd8e9d9e3c31" providerId="ADAL" clId="{3EA701C8-3320-419B-A667-295B65A0FAB9}" dt="2023-02-23T20:33:11.464" v="4003" actId="403"/>
          <ac:spMkLst>
            <pc:docMk/>
            <pc:sldMk cId="3378925299" sldId="2652"/>
            <ac:spMk id="36" creationId="{CBAB0DC6-8F6B-4C52-A493-2D2F566C3B56}"/>
          </ac:spMkLst>
        </pc:spChg>
        <pc:spChg chg="mod">
          <ac:chgData name="Reed Kiely" userId="768be38e-2fb5-40ce-925d-bd8e9d9e3c31" providerId="ADAL" clId="{3EA701C8-3320-419B-A667-295B65A0FAB9}" dt="2023-02-23T20:33:11.464" v="4003" actId="403"/>
          <ac:spMkLst>
            <pc:docMk/>
            <pc:sldMk cId="3378925299" sldId="2652"/>
            <ac:spMk id="37" creationId="{8CA50A8B-BAC5-489E-9AB0-A2A69BE5DE84}"/>
          </ac:spMkLst>
        </pc:spChg>
        <pc:spChg chg="mod">
          <ac:chgData name="Reed Kiely" userId="768be38e-2fb5-40ce-925d-bd8e9d9e3c31" providerId="ADAL" clId="{3EA701C8-3320-419B-A667-295B65A0FAB9}" dt="2023-02-23T20:33:04.569" v="4002" actId="404"/>
          <ac:spMkLst>
            <pc:docMk/>
            <pc:sldMk cId="3378925299" sldId="2652"/>
            <ac:spMk id="38" creationId="{523C6703-2C47-4AE6-8CEA-C659EDE704BD}"/>
          </ac:spMkLst>
        </pc:spChg>
        <pc:spChg chg="mod">
          <ac:chgData name="Reed Kiely" userId="768be38e-2fb5-40ce-925d-bd8e9d9e3c31" providerId="ADAL" clId="{3EA701C8-3320-419B-A667-295B65A0FAB9}" dt="2023-02-23T20:33:11.464" v="4003" actId="403"/>
          <ac:spMkLst>
            <pc:docMk/>
            <pc:sldMk cId="3378925299" sldId="2652"/>
            <ac:spMk id="39" creationId="{EDF973DE-26AD-4FEC-80E5-B57A4174F2E9}"/>
          </ac:spMkLst>
        </pc:spChg>
        <pc:spChg chg="mod">
          <ac:chgData name="Reed Kiely" userId="768be38e-2fb5-40ce-925d-bd8e9d9e3c31" providerId="ADAL" clId="{3EA701C8-3320-419B-A667-295B65A0FAB9}" dt="2023-02-23T20:33:11.464" v="4003" actId="403"/>
          <ac:spMkLst>
            <pc:docMk/>
            <pc:sldMk cId="3378925299" sldId="2652"/>
            <ac:spMk id="40" creationId="{66F5908C-488D-45A3-A09B-5DA6426903D0}"/>
          </ac:spMkLst>
        </pc:spChg>
        <pc:spChg chg="mod">
          <ac:chgData name="Reed Kiely" userId="768be38e-2fb5-40ce-925d-bd8e9d9e3c31" providerId="ADAL" clId="{3EA701C8-3320-419B-A667-295B65A0FAB9}" dt="2023-02-23T20:33:11.464" v="4003" actId="403"/>
          <ac:spMkLst>
            <pc:docMk/>
            <pc:sldMk cId="3378925299" sldId="2652"/>
            <ac:spMk id="41" creationId="{F2454C9F-251D-47F1-8B59-834BC95DC3B7}"/>
          </ac:spMkLst>
        </pc:spChg>
        <pc:spChg chg="mod">
          <ac:chgData name="Reed Kiely" userId="768be38e-2fb5-40ce-925d-bd8e9d9e3c31" providerId="ADAL" clId="{3EA701C8-3320-419B-A667-295B65A0FAB9}" dt="2023-02-23T20:33:11.464" v="4003" actId="403"/>
          <ac:spMkLst>
            <pc:docMk/>
            <pc:sldMk cId="3378925299" sldId="2652"/>
            <ac:spMk id="42" creationId="{2EBC41AF-2883-4CB0-BD7E-7024323F144C}"/>
          </ac:spMkLst>
        </pc:spChg>
        <pc:spChg chg="mod">
          <ac:chgData name="Reed Kiely" userId="768be38e-2fb5-40ce-925d-bd8e9d9e3c31" providerId="ADAL" clId="{3EA701C8-3320-419B-A667-295B65A0FAB9}" dt="2023-02-23T20:33:04.569" v="4002" actId="404"/>
          <ac:spMkLst>
            <pc:docMk/>
            <pc:sldMk cId="3378925299" sldId="2652"/>
            <ac:spMk id="44" creationId="{BE8F06A2-2626-41BB-91C9-2B0C27264A59}"/>
          </ac:spMkLst>
        </pc:spChg>
        <pc:spChg chg="mod">
          <ac:chgData name="Reed Kiely" userId="768be38e-2fb5-40ce-925d-bd8e9d9e3c31" providerId="ADAL" clId="{3EA701C8-3320-419B-A667-295B65A0FAB9}" dt="2023-02-23T20:33:11.464" v="4003" actId="403"/>
          <ac:spMkLst>
            <pc:docMk/>
            <pc:sldMk cId="3378925299" sldId="2652"/>
            <ac:spMk id="46" creationId="{00A434B4-E96B-490A-8E11-8539BB5BCC19}"/>
          </ac:spMkLst>
        </pc:spChg>
        <pc:spChg chg="mod">
          <ac:chgData name="Reed Kiely" userId="768be38e-2fb5-40ce-925d-bd8e9d9e3c31" providerId="ADAL" clId="{3EA701C8-3320-419B-A667-295B65A0FAB9}" dt="2023-02-23T20:33:11.464" v="4003" actId="403"/>
          <ac:spMkLst>
            <pc:docMk/>
            <pc:sldMk cId="3378925299" sldId="2652"/>
            <ac:spMk id="47" creationId="{D3975253-9083-4828-A9EA-82A2009B57C4}"/>
          </ac:spMkLst>
        </pc:spChg>
        <pc:spChg chg="mod">
          <ac:chgData name="Reed Kiely" userId="768be38e-2fb5-40ce-925d-bd8e9d9e3c31" providerId="ADAL" clId="{3EA701C8-3320-419B-A667-295B65A0FAB9}" dt="2023-02-23T20:33:11.464" v="4003" actId="403"/>
          <ac:spMkLst>
            <pc:docMk/>
            <pc:sldMk cId="3378925299" sldId="2652"/>
            <ac:spMk id="48" creationId="{28C0120C-D050-4148-89A9-18A83E96FA38}"/>
          </ac:spMkLst>
        </pc:spChg>
        <pc:spChg chg="mod">
          <ac:chgData name="Reed Kiely" userId="768be38e-2fb5-40ce-925d-bd8e9d9e3c31" providerId="ADAL" clId="{3EA701C8-3320-419B-A667-295B65A0FAB9}" dt="2023-02-23T20:33:11.464" v="4003" actId="403"/>
          <ac:spMkLst>
            <pc:docMk/>
            <pc:sldMk cId="3378925299" sldId="2652"/>
            <ac:spMk id="50" creationId="{0627F081-91FB-479E-87BF-34213C6B91B0}"/>
          </ac:spMkLst>
        </pc:spChg>
        <pc:spChg chg="mod">
          <ac:chgData name="Reed Kiely" userId="768be38e-2fb5-40ce-925d-bd8e9d9e3c31" providerId="ADAL" clId="{3EA701C8-3320-419B-A667-295B65A0FAB9}" dt="2023-02-23T20:33:11.464" v="4003" actId="403"/>
          <ac:spMkLst>
            <pc:docMk/>
            <pc:sldMk cId="3378925299" sldId="2652"/>
            <ac:spMk id="59" creationId="{142DEC75-6235-4983-8329-6DDB347E6DD3}"/>
          </ac:spMkLst>
        </pc:spChg>
        <pc:spChg chg="mod">
          <ac:chgData name="Reed Kiely" userId="768be38e-2fb5-40ce-925d-bd8e9d9e3c31" providerId="ADAL" clId="{3EA701C8-3320-419B-A667-295B65A0FAB9}" dt="2023-02-23T20:33:11.464" v="4003" actId="403"/>
          <ac:spMkLst>
            <pc:docMk/>
            <pc:sldMk cId="3378925299" sldId="2652"/>
            <ac:spMk id="60" creationId="{29B353E6-3C31-4522-820C-443F2D6A5403}"/>
          </ac:spMkLst>
        </pc:spChg>
        <pc:spChg chg="mod">
          <ac:chgData name="Reed Kiely" userId="768be38e-2fb5-40ce-925d-bd8e9d9e3c31" providerId="ADAL" clId="{3EA701C8-3320-419B-A667-295B65A0FAB9}" dt="2023-02-23T20:33:11.464" v="4003" actId="403"/>
          <ac:spMkLst>
            <pc:docMk/>
            <pc:sldMk cId="3378925299" sldId="2652"/>
            <ac:spMk id="63" creationId="{ACDE9E30-9A25-47BD-9D3E-0261CD4C24F1}"/>
          </ac:spMkLst>
        </pc:spChg>
        <pc:spChg chg="mod">
          <ac:chgData name="Reed Kiely" userId="768be38e-2fb5-40ce-925d-bd8e9d9e3c31" providerId="ADAL" clId="{3EA701C8-3320-419B-A667-295B65A0FAB9}" dt="2023-02-23T20:33:11.464" v="4003" actId="403"/>
          <ac:spMkLst>
            <pc:docMk/>
            <pc:sldMk cId="3378925299" sldId="2652"/>
            <ac:spMk id="64" creationId="{D13ED3DB-6E32-4FAA-926A-8CF9A732A351}"/>
          </ac:spMkLst>
        </pc:spChg>
        <pc:spChg chg="mod">
          <ac:chgData name="Reed Kiely" userId="768be38e-2fb5-40ce-925d-bd8e9d9e3c31" providerId="ADAL" clId="{3EA701C8-3320-419B-A667-295B65A0FAB9}" dt="2023-02-23T20:33:04.569" v="4002" actId="404"/>
          <ac:spMkLst>
            <pc:docMk/>
            <pc:sldMk cId="3378925299" sldId="2652"/>
            <ac:spMk id="65" creationId="{9D1ACF6B-7615-441D-9858-5684E49EDC9F}"/>
          </ac:spMkLst>
        </pc:spChg>
        <pc:spChg chg="mod">
          <ac:chgData name="Reed Kiely" userId="768be38e-2fb5-40ce-925d-bd8e9d9e3c31" providerId="ADAL" clId="{3EA701C8-3320-419B-A667-295B65A0FAB9}" dt="2023-02-23T20:33:11.464" v="4003" actId="403"/>
          <ac:spMkLst>
            <pc:docMk/>
            <pc:sldMk cId="3378925299" sldId="2652"/>
            <ac:spMk id="66" creationId="{285B83AC-7382-4531-9E42-BA311EB29EB4}"/>
          </ac:spMkLst>
        </pc:spChg>
        <pc:spChg chg="mod">
          <ac:chgData name="Reed Kiely" userId="768be38e-2fb5-40ce-925d-bd8e9d9e3c31" providerId="ADAL" clId="{3EA701C8-3320-419B-A667-295B65A0FAB9}" dt="2023-02-23T20:33:11.464" v="4003" actId="403"/>
          <ac:spMkLst>
            <pc:docMk/>
            <pc:sldMk cId="3378925299" sldId="2652"/>
            <ac:spMk id="67" creationId="{F7B9F0F2-5BD2-445D-97DF-1DB76EE09C71}"/>
          </ac:spMkLst>
        </pc:spChg>
        <pc:spChg chg="mod">
          <ac:chgData name="Reed Kiely" userId="768be38e-2fb5-40ce-925d-bd8e9d9e3c31" providerId="ADAL" clId="{3EA701C8-3320-419B-A667-295B65A0FAB9}" dt="2023-02-23T20:33:11.464" v="4003" actId="403"/>
          <ac:spMkLst>
            <pc:docMk/>
            <pc:sldMk cId="3378925299" sldId="2652"/>
            <ac:spMk id="68" creationId="{EA58B9E8-2A9E-4186-A109-0B33504E2E8D}"/>
          </ac:spMkLst>
        </pc:spChg>
        <pc:spChg chg="mod">
          <ac:chgData name="Reed Kiely" userId="768be38e-2fb5-40ce-925d-bd8e9d9e3c31" providerId="ADAL" clId="{3EA701C8-3320-419B-A667-295B65A0FAB9}" dt="2023-02-23T20:33:11.464" v="4003" actId="403"/>
          <ac:spMkLst>
            <pc:docMk/>
            <pc:sldMk cId="3378925299" sldId="2652"/>
            <ac:spMk id="69" creationId="{37D2EF5D-A303-4314-87E2-D343CFC0CE34}"/>
          </ac:spMkLst>
        </pc:spChg>
        <pc:spChg chg="mod">
          <ac:chgData name="Reed Kiely" userId="768be38e-2fb5-40ce-925d-bd8e9d9e3c31" providerId="ADAL" clId="{3EA701C8-3320-419B-A667-295B65A0FAB9}" dt="2023-02-23T20:33:11.464" v="4003" actId="403"/>
          <ac:spMkLst>
            <pc:docMk/>
            <pc:sldMk cId="3378925299" sldId="2652"/>
            <ac:spMk id="71" creationId="{A3471D34-A20D-4E4A-A230-E64499349F17}"/>
          </ac:spMkLst>
        </pc:spChg>
        <pc:spChg chg="mod">
          <ac:chgData name="Reed Kiely" userId="768be38e-2fb5-40ce-925d-bd8e9d9e3c31" providerId="ADAL" clId="{3EA701C8-3320-419B-A667-295B65A0FAB9}" dt="2023-02-23T20:33:29.532" v="4005" actId="208"/>
          <ac:spMkLst>
            <pc:docMk/>
            <pc:sldMk cId="3378925299" sldId="2652"/>
            <ac:spMk id="72" creationId="{1428E24F-4C17-4372-8339-2E871FA74EF9}"/>
          </ac:spMkLst>
        </pc:spChg>
        <pc:spChg chg="mod">
          <ac:chgData name="Reed Kiely" userId="768be38e-2fb5-40ce-925d-bd8e9d9e3c31" providerId="ADAL" clId="{3EA701C8-3320-419B-A667-295B65A0FAB9}" dt="2023-02-23T20:35:20.166" v="4017" actId="1036"/>
          <ac:spMkLst>
            <pc:docMk/>
            <pc:sldMk cId="3378925299" sldId="2652"/>
            <ac:spMk id="73" creationId="{F35B5844-07C5-4104-80DF-662A62B7F9F3}"/>
          </ac:spMkLst>
        </pc:spChg>
        <pc:spChg chg="mod">
          <ac:chgData name="Reed Kiely" userId="768be38e-2fb5-40ce-925d-bd8e9d9e3c31" providerId="ADAL" clId="{3EA701C8-3320-419B-A667-295B65A0FAB9}" dt="2023-02-23T20:33:11.464" v="4003" actId="403"/>
          <ac:spMkLst>
            <pc:docMk/>
            <pc:sldMk cId="3378925299" sldId="2652"/>
            <ac:spMk id="78" creationId="{AE934007-49E5-409B-89A0-183EE4ACBBFD}"/>
          </ac:spMkLst>
        </pc:spChg>
        <pc:spChg chg="mod">
          <ac:chgData name="Reed Kiely" userId="768be38e-2fb5-40ce-925d-bd8e9d9e3c31" providerId="ADAL" clId="{3EA701C8-3320-419B-A667-295B65A0FAB9}" dt="2023-02-23T20:33:11.464" v="4003" actId="403"/>
          <ac:spMkLst>
            <pc:docMk/>
            <pc:sldMk cId="3378925299" sldId="2652"/>
            <ac:spMk id="81" creationId="{F88CDFE8-5383-4FDE-8F2D-17B6BBAD8CB3}"/>
          </ac:spMkLst>
        </pc:spChg>
        <pc:spChg chg="mod">
          <ac:chgData name="Reed Kiely" userId="768be38e-2fb5-40ce-925d-bd8e9d9e3c31" providerId="ADAL" clId="{3EA701C8-3320-419B-A667-295B65A0FAB9}" dt="2023-02-23T20:33:11.464" v="4003" actId="403"/>
          <ac:spMkLst>
            <pc:docMk/>
            <pc:sldMk cId="3378925299" sldId="2652"/>
            <ac:spMk id="82" creationId="{30C7CF5D-6E4D-4571-9999-40FBB5C6C200}"/>
          </ac:spMkLst>
        </pc:spChg>
        <pc:spChg chg="mod">
          <ac:chgData name="Reed Kiely" userId="768be38e-2fb5-40ce-925d-bd8e9d9e3c31" providerId="ADAL" clId="{3EA701C8-3320-419B-A667-295B65A0FAB9}" dt="2023-02-23T20:33:11.464" v="4003" actId="403"/>
          <ac:spMkLst>
            <pc:docMk/>
            <pc:sldMk cId="3378925299" sldId="2652"/>
            <ac:spMk id="83" creationId="{70D96ACB-C1F4-4D6C-966F-F3DEF0B848CB}"/>
          </ac:spMkLst>
        </pc:spChg>
        <pc:spChg chg="mod">
          <ac:chgData name="Reed Kiely" userId="768be38e-2fb5-40ce-925d-bd8e9d9e3c31" providerId="ADAL" clId="{3EA701C8-3320-419B-A667-295B65A0FAB9}" dt="2023-02-23T20:33:11.464" v="4003" actId="403"/>
          <ac:spMkLst>
            <pc:docMk/>
            <pc:sldMk cId="3378925299" sldId="2652"/>
            <ac:spMk id="84" creationId="{9F62F971-59DD-41A7-A88F-2DB719C5D288}"/>
          </ac:spMkLst>
        </pc:spChg>
        <pc:picChg chg="mod">
          <ac:chgData name="Reed Kiely" userId="768be38e-2fb5-40ce-925d-bd8e9d9e3c31" providerId="ADAL" clId="{3EA701C8-3320-419B-A667-295B65A0FAB9}" dt="2023-02-23T20:33:11.464" v="4003" actId="403"/>
          <ac:picMkLst>
            <pc:docMk/>
            <pc:sldMk cId="3378925299" sldId="2652"/>
            <ac:picMk id="58" creationId="{5153B118-85A0-4AF0-AFAA-B93F2AE8AABF}"/>
          </ac:picMkLst>
        </pc:picChg>
        <pc:picChg chg="mod">
          <ac:chgData name="Reed Kiely" userId="768be38e-2fb5-40ce-925d-bd8e9d9e3c31" providerId="ADAL" clId="{3EA701C8-3320-419B-A667-295B65A0FAB9}" dt="2023-02-23T20:33:04.569" v="4002" actId="404"/>
          <ac:picMkLst>
            <pc:docMk/>
            <pc:sldMk cId="3378925299" sldId="2652"/>
            <ac:picMk id="61" creationId="{2DF5F260-9050-4C70-B18D-68053527DCC9}"/>
          </ac:picMkLst>
        </pc:picChg>
        <pc:picChg chg="mod">
          <ac:chgData name="Reed Kiely" userId="768be38e-2fb5-40ce-925d-bd8e9d9e3c31" providerId="ADAL" clId="{3EA701C8-3320-419B-A667-295B65A0FAB9}" dt="2023-02-23T20:33:11.464" v="4003" actId="403"/>
          <ac:picMkLst>
            <pc:docMk/>
            <pc:sldMk cId="3378925299" sldId="2652"/>
            <ac:picMk id="62" creationId="{40F565C3-95EF-43FF-BEF7-E248A13209AF}"/>
          </ac:picMkLst>
        </pc:picChg>
        <pc:picChg chg="mod">
          <ac:chgData name="Reed Kiely" userId="768be38e-2fb5-40ce-925d-bd8e9d9e3c31" providerId="ADAL" clId="{3EA701C8-3320-419B-A667-295B65A0FAB9}" dt="2023-02-23T20:33:04.569" v="4002" actId="404"/>
          <ac:picMkLst>
            <pc:docMk/>
            <pc:sldMk cId="3378925299" sldId="2652"/>
            <ac:picMk id="74" creationId="{4868FD17-ACE0-4E95-AF33-4BC6145A897C}"/>
          </ac:picMkLst>
        </pc:picChg>
        <pc:picChg chg="mod">
          <ac:chgData name="Reed Kiely" userId="768be38e-2fb5-40ce-925d-bd8e9d9e3c31" providerId="ADAL" clId="{3EA701C8-3320-419B-A667-295B65A0FAB9}" dt="2023-02-23T20:33:04.569" v="4002" actId="404"/>
          <ac:picMkLst>
            <pc:docMk/>
            <pc:sldMk cId="3378925299" sldId="2652"/>
            <ac:picMk id="75" creationId="{898CE6BF-9FA1-4FEC-90D2-5433953D8EF2}"/>
          </ac:picMkLst>
        </pc:picChg>
        <pc:picChg chg="mod">
          <ac:chgData name="Reed Kiely" userId="768be38e-2fb5-40ce-925d-bd8e9d9e3c31" providerId="ADAL" clId="{3EA701C8-3320-419B-A667-295B65A0FAB9}" dt="2023-02-23T20:33:11.464" v="4003" actId="403"/>
          <ac:picMkLst>
            <pc:docMk/>
            <pc:sldMk cId="3378925299" sldId="2652"/>
            <ac:picMk id="76" creationId="{9761EE15-B95C-40CB-AE85-591C6FFCA4E4}"/>
          </ac:picMkLst>
        </pc:picChg>
        <pc:picChg chg="mod">
          <ac:chgData name="Reed Kiely" userId="768be38e-2fb5-40ce-925d-bd8e9d9e3c31" providerId="ADAL" clId="{3EA701C8-3320-419B-A667-295B65A0FAB9}" dt="2023-02-23T20:33:04.569" v="4002" actId="404"/>
          <ac:picMkLst>
            <pc:docMk/>
            <pc:sldMk cId="3378925299" sldId="2652"/>
            <ac:picMk id="79" creationId="{746D6323-F9C2-4FCD-ACD4-58CE793D3371}"/>
          </ac:picMkLst>
        </pc:picChg>
        <pc:picChg chg="mod">
          <ac:chgData name="Reed Kiely" userId="768be38e-2fb5-40ce-925d-bd8e9d9e3c31" providerId="ADAL" clId="{3EA701C8-3320-419B-A667-295B65A0FAB9}" dt="2023-02-23T20:33:11.464" v="4003" actId="403"/>
          <ac:picMkLst>
            <pc:docMk/>
            <pc:sldMk cId="3378925299" sldId="2652"/>
            <ac:picMk id="80" creationId="{6CA69579-ED56-4F0C-9ADA-71AF8C1A931B}"/>
          </ac:picMkLst>
        </pc:picChg>
        <pc:picChg chg="mod">
          <ac:chgData name="Reed Kiely" userId="768be38e-2fb5-40ce-925d-bd8e9d9e3c31" providerId="ADAL" clId="{3EA701C8-3320-419B-A667-295B65A0FAB9}" dt="2023-02-23T20:33:04.569" v="4002" actId="404"/>
          <ac:picMkLst>
            <pc:docMk/>
            <pc:sldMk cId="3378925299" sldId="2652"/>
            <ac:picMk id="85" creationId="{531E74E2-4D4D-4E16-B7C5-C107309CD4D3}"/>
          </ac:picMkLst>
        </pc:picChg>
        <pc:picChg chg="mod">
          <ac:chgData name="Reed Kiely" userId="768be38e-2fb5-40ce-925d-bd8e9d9e3c31" providerId="ADAL" clId="{3EA701C8-3320-419B-A667-295B65A0FAB9}" dt="2023-02-23T20:33:11.464" v="4003" actId="403"/>
          <ac:picMkLst>
            <pc:docMk/>
            <pc:sldMk cId="3378925299" sldId="2652"/>
            <ac:picMk id="86" creationId="{1A55BB78-14A1-4EF9-8994-88667F8913D3}"/>
          </ac:picMkLst>
        </pc:picChg>
        <pc:picChg chg="mod">
          <ac:chgData name="Reed Kiely" userId="768be38e-2fb5-40ce-925d-bd8e9d9e3c31" providerId="ADAL" clId="{3EA701C8-3320-419B-A667-295B65A0FAB9}" dt="2023-02-23T20:33:11.464" v="4003" actId="403"/>
          <ac:picMkLst>
            <pc:docMk/>
            <pc:sldMk cId="3378925299" sldId="2652"/>
            <ac:picMk id="88" creationId="{266A003E-C614-4297-A4AA-DDC0F3EE19C3}"/>
          </ac:picMkLst>
        </pc:picChg>
        <pc:picChg chg="mod">
          <ac:chgData name="Reed Kiely" userId="768be38e-2fb5-40ce-925d-bd8e9d9e3c31" providerId="ADAL" clId="{3EA701C8-3320-419B-A667-295B65A0FAB9}" dt="2023-02-23T20:33:04.569" v="4002" actId="404"/>
          <ac:picMkLst>
            <pc:docMk/>
            <pc:sldMk cId="3378925299" sldId="2652"/>
            <ac:picMk id="5122" creationId="{8562BED6-9BB0-4A16-8C2C-F173EFC7EEE2}"/>
          </ac:picMkLst>
        </pc:picChg>
      </pc:sldChg>
      <pc:sldChg chg="addSp modSp del mod">
        <pc:chgData name="Reed Kiely" userId="768be38e-2fb5-40ce-925d-bd8e9d9e3c31" providerId="ADAL" clId="{3EA701C8-3320-419B-A667-295B65A0FAB9}" dt="2023-02-28T22:20:22.010" v="12420" actId="47"/>
        <pc:sldMkLst>
          <pc:docMk/>
          <pc:sldMk cId="2645946604" sldId="2960"/>
        </pc:sldMkLst>
        <pc:spChg chg="add mod">
          <ac:chgData name="Reed Kiely" userId="768be38e-2fb5-40ce-925d-bd8e9d9e3c31" providerId="ADAL" clId="{3EA701C8-3320-419B-A667-295B65A0FAB9}" dt="2023-02-28T22:05:14.244" v="12351" actId="1076"/>
          <ac:spMkLst>
            <pc:docMk/>
            <pc:sldMk cId="2645946604" sldId="2960"/>
            <ac:spMk id="3" creationId="{91C09817-45A6-6811-6B93-70936B9B6AB5}"/>
          </ac:spMkLst>
        </pc:spChg>
      </pc:sldChg>
      <pc:sldChg chg="modSp del mod">
        <pc:chgData name="Reed Kiely" userId="768be38e-2fb5-40ce-925d-bd8e9d9e3c31" providerId="ADAL" clId="{3EA701C8-3320-419B-A667-295B65A0FAB9}" dt="2023-02-28T20:57:41.865" v="11825" actId="47"/>
        <pc:sldMkLst>
          <pc:docMk/>
          <pc:sldMk cId="21132685" sldId="2966"/>
        </pc:sldMkLst>
        <pc:spChg chg="mod">
          <ac:chgData name="Reed Kiely" userId="768be38e-2fb5-40ce-925d-bd8e9d9e3c31" providerId="ADAL" clId="{3EA701C8-3320-419B-A667-295B65A0FAB9}" dt="2023-02-28T20:22:08.025" v="11360" actId="208"/>
          <ac:spMkLst>
            <pc:docMk/>
            <pc:sldMk cId="21132685" sldId="2966"/>
            <ac:spMk id="64" creationId="{239EEF66-1E61-4B42-8F89-F9506504074B}"/>
          </ac:spMkLst>
        </pc:spChg>
        <pc:spChg chg="mod">
          <ac:chgData name="Reed Kiely" userId="768be38e-2fb5-40ce-925d-bd8e9d9e3c31" providerId="ADAL" clId="{3EA701C8-3320-419B-A667-295B65A0FAB9}" dt="2023-02-28T20:22:08.025" v="11360" actId="208"/>
          <ac:spMkLst>
            <pc:docMk/>
            <pc:sldMk cId="21132685" sldId="2966"/>
            <ac:spMk id="85" creationId="{0E40C99E-95F4-403F-9B23-0F4CAB474EC5}"/>
          </ac:spMkLst>
        </pc:spChg>
        <pc:spChg chg="mod">
          <ac:chgData name="Reed Kiely" userId="768be38e-2fb5-40ce-925d-bd8e9d9e3c31" providerId="ADAL" clId="{3EA701C8-3320-419B-A667-295B65A0FAB9}" dt="2023-02-28T20:22:08.025" v="11360" actId="208"/>
          <ac:spMkLst>
            <pc:docMk/>
            <pc:sldMk cId="21132685" sldId="2966"/>
            <ac:spMk id="138" creationId="{51DC4061-BB88-4BB4-A66C-DC61F488273B}"/>
          </ac:spMkLst>
        </pc:spChg>
      </pc:sldChg>
      <pc:sldChg chg="add del ord">
        <pc:chgData name="Reed Kiely" userId="768be38e-2fb5-40ce-925d-bd8e9d9e3c31" providerId="ADAL" clId="{3EA701C8-3320-419B-A667-295B65A0FAB9}" dt="2023-02-28T16:47:33.611" v="9340" actId="47"/>
        <pc:sldMkLst>
          <pc:docMk/>
          <pc:sldMk cId="1625423964" sldId="2971"/>
        </pc:sldMkLst>
      </pc:sldChg>
      <pc:sldChg chg="add ord">
        <pc:chgData name="Reed Kiely" userId="768be38e-2fb5-40ce-925d-bd8e9d9e3c31" providerId="ADAL" clId="{3EA701C8-3320-419B-A667-295B65A0FAB9}" dt="2023-02-28T23:37:43.428" v="12692"/>
        <pc:sldMkLst>
          <pc:docMk/>
          <pc:sldMk cId="748408336" sldId="2144327329"/>
        </pc:sldMkLst>
      </pc:sldChg>
      <pc:sldChg chg="addSp modSp del mod">
        <pc:chgData name="Reed Kiely" userId="768be38e-2fb5-40ce-925d-bd8e9d9e3c31" providerId="ADAL" clId="{3EA701C8-3320-419B-A667-295B65A0FAB9}" dt="2023-02-28T23:37:33.109" v="12689" actId="2696"/>
        <pc:sldMkLst>
          <pc:docMk/>
          <pc:sldMk cId="2809110436" sldId="2144327329"/>
        </pc:sldMkLst>
        <pc:spChg chg="add mod">
          <ac:chgData name="Reed Kiely" userId="768be38e-2fb5-40ce-925d-bd8e9d9e3c31" providerId="ADAL" clId="{3EA701C8-3320-419B-A667-295B65A0FAB9}" dt="2023-02-28T23:37:29.076" v="12687" actId="1076"/>
          <ac:spMkLst>
            <pc:docMk/>
            <pc:sldMk cId="2809110436" sldId="2144327329"/>
            <ac:spMk id="4" creationId="{9097FEA3-C968-151D-9C54-FA2A2D4C5028}"/>
          </ac:spMkLst>
        </pc:spChg>
      </pc:sldChg>
      <pc:sldChg chg="add">
        <pc:chgData name="Reed Kiely" userId="768be38e-2fb5-40ce-925d-bd8e9d9e3c31" providerId="ADAL" clId="{3EA701C8-3320-419B-A667-295B65A0FAB9}" dt="2023-02-22T21:45:32.026" v="2867"/>
        <pc:sldMkLst>
          <pc:docMk/>
          <pc:sldMk cId="450180875" sldId="2144327406"/>
        </pc:sldMkLst>
      </pc:sldChg>
      <pc:sldChg chg="addSp modSp add mod">
        <pc:chgData name="Reed Kiely" userId="768be38e-2fb5-40ce-925d-bd8e9d9e3c31" providerId="ADAL" clId="{3EA701C8-3320-419B-A667-295B65A0FAB9}" dt="2023-02-23T18:41:54.143" v="3351" actId="14100"/>
        <pc:sldMkLst>
          <pc:docMk/>
          <pc:sldMk cId="732019880" sldId="2144328106"/>
        </pc:sldMkLst>
        <pc:spChg chg="add mod">
          <ac:chgData name="Reed Kiely" userId="768be38e-2fb5-40ce-925d-bd8e9d9e3c31" providerId="ADAL" clId="{3EA701C8-3320-419B-A667-295B65A0FAB9}" dt="2023-02-23T18:41:46.764" v="3345" actId="1076"/>
          <ac:spMkLst>
            <pc:docMk/>
            <pc:sldMk cId="732019880" sldId="2144328106"/>
            <ac:spMk id="3" creationId="{A1FF328D-6E95-4617-8B1A-8A53868E0112}"/>
          </ac:spMkLst>
        </pc:spChg>
        <pc:spChg chg="add mod">
          <ac:chgData name="Reed Kiely" userId="768be38e-2fb5-40ce-925d-bd8e9d9e3c31" providerId="ADAL" clId="{3EA701C8-3320-419B-A667-295B65A0FAB9}" dt="2023-02-23T18:41:54.143" v="3351" actId="14100"/>
          <ac:spMkLst>
            <pc:docMk/>
            <pc:sldMk cId="732019880" sldId="2144328106"/>
            <ac:spMk id="5" creationId="{02E69DB6-8D36-4757-5DCA-7A493587C5E2}"/>
          </ac:spMkLst>
        </pc:spChg>
        <pc:spChg chg="mod">
          <ac:chgData name="Reed Kiely" userId="768be38e-2fb5-40ce-925d-bd8e9d9e3c31" providerId="ADAL" clId="{3EA701C8-3320-419B-A667-295B65A0FAB9}" dt="2023-02-23T18:41:28.497" v="3339" actId="207"/>
          <ac:spMkLst>
            <pc:docMk/>
            <pc:sldMk cId="732019880" sldId="2144328106"/>
            <ac:spMk id="7" creationId="{F25B641F-1744-45AC-B343-CA9AA9737A1D}"/>
          </ac:spMkLst>
        </pc:spChg>
      </pc:sldChg>
      <pc:sldChg chg="addSp delSp modSp add del mod">
        <pc:chgData name="Reed Kiely" userId="768be38e-2fb5-40ce-925d-bd8e9d9e3c31" providerId="ADAL" clId="{3EA701C8-3320-419B-A667-295B65A0FAB9}" dt="2023-02-24T19:06:01.824" v="5504" actId="2696"/>
        <pc:sldMkLst>
          <pc:docMk/>
          <pc:sldMk cId="308000589" sldId="2144328196"/>
        </pc:sldMkLst>
        <pc:spChg chg="mod">
          <ac:chgData name="Reed Kiely" userId="768be38e-2fb5-40ce-925d-bd8e9d9e3c31" providerId="ADAL" clId="{3EA701C8-3320-419B-A667-295B65A0FAB9}" dt="2023-02-24T18:56:52.905" v="5311" actId="1076"/>
          <ac:spMkLst>
            <pc:docMk/>
            <pc:sldMk cId="308000589" sldId="2144328196"/>
            <ac:spMk id="3" creationId="{2DF2D0CA-AD48-422C-A384-4E459CDA846A}"/>
          </ac:spMkLst>
        </pc:spChg>
        <pc:spChg chg="add del mod">
          <ac:chgData name="Reed Kiely" userId="768be38e-2fb5-40ce-925d-bd8e9d9e3c31" providerId="ADAL" clId="{3EA701C8-3320-419B-A667-295B65A0FAB9}" dt="2023-02-24T18:59:42.104" v="5350" actId="478"/>
          <ac:spMkLst>
            <pc:docMk/>
            <pc:sldMk cId="308000589" sldId="2144328196"/>
            <ac:spMk id="37" creationId="{7CDAE766-ED8A-43D0-9F5A-E46BE72FBE7D}"/>
          </ac:spMkLst>
        </pc:spChg>
        <pc:spChg chg="add del mod">
          <ac:chgData name="Reed Kiely" userId="768be38e-2fb5-40ce-925d-bd8e9d9e3c31" providerId="ADAL" clId="{3EA701C8-3320-419B-A667-295B65A0FAB9}" dt="2023-02-24T18:59:42.104" v="5350" actId="478"/>
          <ac:spMkLst>
            <pc:docMk/>
            <pc:sldMk cId="308000589" sldId="2144328196"/>
            <ac:spMk id="38" creationId="{59969BB1-8E65-48E8-96D9-933827108C13}"/>
          </ac:spMkLst>
        </pc:spChg>
        <pc:spChg chg="del mod">
          <ac:chgData name="Reed Kiely" userId="768be38e-2fb5-40ce-925d-bd8e9d9e3c31" providerId="ADAL" clId="{3EA701C8-3320-419B-A667-295B65A0FAB9}" dt="2023-02-24T19:01:09.168" v="5382" actId="478"/>
          <ac:spMkLst>
            <pc:docMk/>
            <pc:sldMk cId="308000589" sldId="2144328196"/>
            <ac:spMk id="40" creationId="{4A98D1E4-83C4-41BA-9893-3BC0037EA886}"/>
          </ac:spMkLst>
        </pc:spChg>
        <pc:spChg chg="add del mod">
          <ac:chgData name="Reed Kiely" userId="768be38e-2fb5-40ce-925d-bd8e9d9e3c31" providerId="ADAL" clId="{3EA701C8-3320-419B-A667-295B65A0FAB9}" dt="2023-02-24T18:59:42.104" v="5350" actId="478"/>
          <ac:spMkLst>
            <pc:docMk/>
            <pc:sldMk cId="308000589" sldId="2144328196"/>
            <ac:spMk id="41" creationId="{9C2AE013-32D6-4259-A23B-113E19CDF540}"/>
          </ac:spMkLst>
        </pc:spChg>
        <pc:spChg chg="add del mod">
          <ac:chgData name="Reed Kiely" userId="768be38e-2fb5-40ce-925d-bd8e9d9e3c31" providerId="ADAL" clId="{3EA701C8-3320-419B-A667-295B65A0FAB9}" dt="2023-02-24T18:59:42.104" v="5350" actId="478"/>
          <ac:spMkLst>
            <pc:docMk/>
            <pc:sldMk cId="308000589" sldId="2144328196"/>
            <ac:spMk id="42" creationId="{EDDD5B21-C39B-4040-B3E3-B7BBC2E5D239}"/>
          </ac:spMkLst>
        </pc:spChg>
        <pc:spChg chg="add del mod">
          <ac:chgData name="Reed Kiely" userId="768be38e-2fb5-40ce-925d-bd8e9d9e3c31" providerId="ADAL" clId="{3EA701C8-3320-419B-A667-295B65A0FAB9}" dt="2023-02-24T19:01:09.168" v="5382" actId="478"/>
          <ac:spMkLst>
            <pc:docMk/>
            <pc:sldMk cId="308000589" sldId="2144328196"/>
            <ac:spMk id="44" creationId="{3001B37E-9920-4EFE-AC28-723B9A943E60}"/>
          </ac:spMkLst>
        </pc:spChg>
        <pc:spChg chg="add del mod">
          <ac:chgData name="Reed Kiely" userId="768be38e-2fb5-40ce-925d-bd8e9d9e3c31" providerId="ADAL" clId="{3EA701C8-3320-419B-A667-295B65A0FAB9}" dt="2023-02-24T19:01:09.168" v="5382" actId="478"/>
          <ac:spMkLst>
            <pc:docMk/>
            <pc:sldMk cId="308000589" sldId="2144328196"/>
            <ac:spMk id="45" creationId="{F9CA59A7-C8CB-4A71-9F7F-68564BED3471}"/>
          </ac:spMkLst>
        </pc:spChg>
        <pc:spChg chg="add del mod">
          <ac:chgData name="Reed Kiely" userId="768be38e-2fb5-40ce-925d-bd8e9d9e3c31" providerId="ADAL" clId="{3EA701C8-3320-419B-A667-295B65A0FAB9}" dt="2023-02-24T18:59:42.104" v="5350" actId="478"/>
          <ac:spMkLst>
            <pc:docMk/>
            <pc:sldMk cId="308000589" sldId="2144328196"/>
            <ac:spMk id="46" creationId="{262EE2C4-2968-43D3-A7DC-2853B8B5B6F9}"/>
          </ac:spMkLst>
        </pc:spChg>
        <pc:spChg chg="add del mod">
          <ac:chgData name="Reed Kiely" userId="768be38e-2fb5-40ce-925d-bd8e9d9e3c31" providerId="ADAL" clId="{3EA701C8-3320-419B-A667-295B65A0FAB9}" dt="2023-02-24T18:59:42.104" v="5350" actId="478"/>
          <ac:spMkLst>
            <pc:docMk/>
            <pc:sldMk cId="308000589" sldId="2144328196"/>
            <ac:spMk id="47" creationId="{992E33C7-E622-427A-A07A-D5C6035B7C08}"/>
          </ac:spMkLst>
        </pc:spChg>
        <pc:spChg chg="add del mod">
          <ac:chgData name="Reed Kiely" userId="768be38e-2fb5-40ce-925d-bd8e9d9e3c31" providerId="ADAL" clId="{3EA701C8-3320-419B-A667-295B65A0FAB9}" dt="2023-02-24T18:59:42.104" v="5350" actId="478"/>
          <ac:spMkLst>
            <pc:docMk/>
            <pc:sldMk cId="308000589" sldId="2144328196"/>
            <ac:spMk id="48" creationId="{BFBF6A7E-8579-41FA-9CEB-4FD700B28A31}"/>
          </ac:spMkLst>
        </pc:spChg>
        <pc:spChg chg="add del mod">
          <ac:chgData name="Reed Kiely" userId="768be38e-2fb5-40ce-925d-bd8e9d9e3c31" providerId="ADAL" clId="{3EA701C8-3320-419B-A667-295B65A0FAB9}" dt="2023-02-24T18:59:42.104" v="5350" actId="478"/>
          <ac:spMkLst>
            <pc:docMk/>
            <pc:sldMk cId="308000589" sldId="2144328196"/>
            <ac:spMk id="49" creationId="{D68154BF-88BF-4373-BCE9-D993D554124A}"/>
          </ac:spMkLst>
        </pc:spChg>
        <pc:spChg chg="add del mod">
          <ac:chgData name="Reed Kiely" userId="768be38e-2fb5-40ce-925d-bd8e9d9e3c31" providerId="ADAL" clId="{3EA701C8-3320-419B-A667-295B65A0FAB9}" dt="2023-02-24T18:59:42.104" v="5350" actId="478"/>
          <ac:spMkLst>
            <pc:docMk/>
            <pc:sldMk cId="308000589" sldId="2144328196"/>
            <ac:spMk id="50" creationId="{76FC2459-3F4E-4663-8403-27CD07C17064}"/>
          </ac:spMkLst>
        </pc:spChg>
        <pc:spChg chg="add del mod">
          <ac:chgData name="Reed Kiely" userId="768be38e-2fb5-40ce-925d-bd8e9d9e3c31" providerId="ADAL" clId="{3EA701C8-3320-419B-A667-295B65A0FAB9}" dt="2023-02-24T18:59:42.104" v="5350" actId="478"/>
          <ac:spMkLst>
            <pc:docMk/>
            <pc:sldMk cId="308000589" sldId="2144328196"/>
            <ac:spMk id="51" creationId="{41FD93D6-4F9B-4098-9162-C75B8984CDB3}"/>
          </ac:spMkLst>
        </pc:spChg>
        <pc:spChg chg="add del mod">
          <ac:chgData name="Reed Kiely" userId="768be38e-2fb5-40ce-925d-bd8e9d9e3c31" providerId="ADAL" clId="{3EA701C8-3320-419B-A667-295B65A0FAB9}" dt="2023-02-24T19:01:09.168" v="5382" actId="478"/>
          <ac:spMkLst>
            <pc:docMk/>
            <pc:sldMk cId="308000589" sldId="2144328196"/>
            <ac:spMk id="52" creationId="{97A2C109-BDCC-474F-AF08-46A16B862D82}"/>
          </ac:spMkLst>
        </pc:spChg>
        <pc:spChg chg="add del mod">
          <ac:chgData name="Reed Kiely" userId="768be38e-2fb5-40ce-925d-bd8e9d9e3c31" providerId="ADAL" clId="{3EA701C8-3320-419B-A667-295B65A0FAB9}" dt="2023-02-24T18:59:42.104" v="5350" actId="478"/>
          <ac:spMkLst>
            <pc:docMk/>
            <pc:sldMk cId="308000589" sldId="2144328196"/>
            <ac:spMk id="53" creationId="{D061087F-6194-4816-95F8-93C4C307E7CE}"/>
          </ac:spMkLst>
        </pc:spChg>
        <pc:spChg chg="add del mod">
          <ac:chgData name="Reed Kiely" userId="768be38e-2fb5-40ce-925d-bd8e9d9e3c31" providerId="ADAL" clId="{3EA701C8-3320-419B-A667-295B65A0FAB9}" dt="2023-02-24T18:59:42.104" v="5350" actId="478"/>
          <ac:spMkLst>
            <pc:docMk/>
            <pc:sldMk cId="308000589" sldId="2144328196"/>
            <ac:spMk id="54" creationId="{C7EADD99-E42C-4C1A-A833-3815D0F6A7F5}"/>
          </ac:spMkLst>
        </pc:spChg>
        <pc:spChg chg="add del mod">
          <ac:chgData name="Reed Kiely" userId="768be38e-2fb5-40ce-925d-bd8e9d9e3c31" providerId="ADAL" clId="{3EA701C8-3320-419B-A667-295B65A0FAB9}" dt="2023-02-24T18:59:42.104" v="5350" actId="478"/>
          <ac:spMkLst>
            <pc:docMk/>
            <pc:sldMk cId="308000589" sldId="2144328196"/>
            <ac:spMk id="55" creationId="{159DBB74-E6A0-48AD-9F02-F399CD49A97D}"/>
          </ac:spMkLst>
        </pc:spChg>
        <pc:spChg chg="add del mod">
          <ac:chgData name="Reed Kiely" userId="768be38e-2fb5-40ce-925d-bd8e9d9e3c31" providerId="ADAL" clId="{3EA701C8-3320-419B-A667-295B65A0FAB9}" dt="2023-02-24T18:59:42.104" v="5350" actId="478"/>
          <ac:spMkLst>
            <pc:docMk/>
            <pc:sldMk cId="308000589" sldId="2144328196"/>
            <ac:spMk id="56" creationId="{9AB76150-6EA4-4142-BF28-0268A151A780}"/>
          </ac:spMkLst>
        </pc:spChg>
        <pc:spChg chg="add del mod">
          <ac:chgData name="Reed Kiely" userId="768be38e-2fb5-40ce-925d-bd8e9d9e3c31" providerId="ADAL" clId="{3EA701C8-3320-419B-A667-295B65A0FAB9}" dt="2023-02-24T19:01:09.168" v="5382" actId="478"/>
          <ac:spMkLst>
            <pc:docMk/>
            <pc:sldMk cId="308000589" sldId="2144328196"/>
            <ac:spMk id="57" creationId="{FEB9D31C-04DB-46D3-B134-5A1F6E55AD62}"/>
          </ac:spMkLst>
        </pc:spChg>
        <pc:spChg chg="add del mod">
          <ac:chgData name="Reed Kiely" userId="768be38e-2fb5-40ce-925d-bd8e9d9e3c31" providerId="ADAL" clId="{3EA701C8-3320-419B-A667-295B65A0FAB9}" dt="2023-02-24T18:59:42.104" v="5350" actId="478"/>
          <ac:spMkLst>
            <pc:docMk/>
            <pc:sldMk cId="308000589" sldId="2144328196"/>
            <ac:spMk id="58" creationId="{72A28CF2-49FB-4602-B714-A9DA248E1665}"/>
          </ac:spMkLst>
        </pc:spChg>
        <pc:spChg chg="add del mod">
          <ac:chgData name="Reed Kiely" userId="768be38e-2fb5-40ce-925d-bd8e9d9e3c31" providerId="ADAL" clId="{3EA701C8-3320-419B-A667-295B65A0FAB9}" dt="2023-02-24T18:59:42.104" v="5350" actId="478"/>
          <ac:spMkLst>
            <pc:docMk/>
            <pc:sldMk cId="308000589" sldId="2144328196"/>
            <ac:spMk id="59" creationId="{05E80BBA-B41C-4CEA-865A-29F5E33DC491}"/>
          </ac:spMkLst>
        </pc:spChg>
        <pc:spChg chg="add del mod">
          <ac:chgData name="Reed Kiely" userId="768be38e-2fb5-40ce-925d-bd8e9d9e3c31" providerId="ADAL" clId="{3EA701C8-3320-419B-A667-295B65A0FAB9}" dt="2023-02-24T18:59:42.104" v="5350" actId="478"/>
          <ac:spMkLst>
            <pc:docMk/>
            <pc:sldMk cId="308000589" sldId="2144328196"/>
            <ac:spMk id="60" creationId="{F816C68C-7748-432F-8254-CE228875D068}"/>
          </ac:spMkLst>
        </pc:spChg>
        <pc:spChg chg="add del mod">
          <ac:chgData name="Reed Kiely" userId="768be38e-2fb5-40ce-925d-bd8e9d9e3c31" providerId="ADAL" clId="{3EA701C8-3320-419B-A667-295B65A0FAB9}" dt="2023-02-24T19:01:09.168" v="5382" actId="478"/>
          <ac:spMkLst>
            <pc:docMk/>
            <pc:sldMk cId="308000589" sldId="2144328196"/>
            <ac:spMk id="61" creationId="{58FE11CF-EDF7-40C1-945B-46F4156B6573}"/>
          </ac:spMkLst>
        </pc:spChg>
        <pc:spChg chg="add del mod">
          <ac:chgData name="Reed Kiely" userId="768be38e-2fb5-40ce-925d-bd8e9d9e3c31" providerId="ADAL" clId="{3EA701C8-3320-419B-A667-295B65A0FAB9}" dt="2023-02-24T18:59:46.057" v="5351" actId="478"/>
          <ac:spMkLst>
            <pc:docMk/>
            <pc:sldMk cId="308000589" sldId="2144328196"/>
            <ac:spMk id="62" creationId="{1FAF29F4-F977-427B-9E63-14B155D3273E}"/>
          </ac:spMkLst>
        </pc:spChg>
        <pc:spChg chg="add del mod">
          <ac:chgData name="Reed Kiely" userId="768be38e-2fb5-40ce-925d-bd8e9d9e3c31" providerId="ADAL" clId="{3EA701C8-3320-419B-A667-295B65A0FAB9}" dt="2023-02-24T18:59:42.104" v="5350" actId="478"/>
          <ac:spMkLst>
            <pc:docMk/>
            <pc:sldMk cId="308000589" sldId="2144328196"/>
            <ac:spMk id="63" creationId="{74BE9042-37B0-4D9C-9FDA-B74FB6FD50C3}"/>
          </ac:spMkLst>
        </pc:spChg>
        <pc:spChg chg="add del mod">
          <ac:chgData name="Reed Kiely" userId="768be38e-2fb5-40ce-925d-bd8e9d9e3c31" providerId="ADAL" clId="{3EA701C8-3320-419B-A667-295B65A0FAB9}" dt="2023-02-24T18:59:42.104" v="5350" actId="478"/>
          <ac:spMkLst>
            <pc:docMk/>
            <pc:sldMk cId="308000589" sldId="2144328196"/>
            <ac:spMk id="64" creationId="{AD0E93F1-C90B-42F1-8388-5D57A1398986}"/>
          </ac:spMkLst>
        </pc:spChg>
        <pc:spChg chg="del mod">
          <ac:chgData name="Reed Kiely" userId="768be38e-2fb5-40ce-925d-bd8e9d9e3c31" providerId="ADAL" clId="{3EA701C8-3320-419B-A667-295B65A0FAB9}" dt="2023-02-24T19:01:09.168" v="5382" actId="478"/>
          <ac:spMkLst>
            <pc:docMk/>
            <pc:sldMk cId="308000589" sldId="2144328196"/>
            <ac:spMk id="65" creationId="{A58847C2-EF0B-4A2F-873D-6BA21E8B2912}"/>
          </ac:spMkLst>
        </pc:spChg>
        <pc:spChg chg="del mod">
          <ac:chgData name="Reed Kiely" userId="768be38e-2fb5-40ce-925d-bd8e9d9e3c31" providerId="ADAL" clId="{3EA701C8-3320-419B-A667-295B65A0FAB9}" dt="2023-02-24T19:01:09.168" v="5382" actId="478"/>
          <ac:spMkLst>
            <pc:docMk/>
            <pc:sldMk cId="308000589" sldId="2144328196"/>
            <ac:spMk id="66" creationId="{095854C3-BEAF-427B-8D37-22035751869D}"/>
          </ac:spMkLst>
        </pc:spChg>
        <pc:spChg chg="del mod">
          <ac:chgData name="Reed Kiely" userId="768be38e-2fb5-40ce-925d-bd8e9d9e3c31" providerId="ADAL" clId="{3EA701C8-3320-419B-A667-295B65A0FAB9}" dt="2023-02-24T19:01:09.168" v="5382" actId="478"/>
          <ac:spMkLst>
            <pc:docMk/>
            <pc:sldMk cId="308000589" sldId="2144328196"/>
            <ac:spMk id="67" creationId="{CEA725EE-8292-43E9-8631-8DF2A5F4D1E3}"/>
          </ac:spMkLst>
        </pc:spChg>
        <pc:spChg chg="del mod">
          <ac:chgData name="Reed Kiely" userId="768be38e-2fb5-40ce-925d-bd8e9d9e3c31" providerId="ADAL" clId="{3EA701C8-3320-419B-A667-295B65A0FAB9}" dt="2023-02-24T19:01:09.168" v="5382" actId="478"/>
          <ac:spMkLst>
            <pc:docMk/>
            <pc:sldMk cId="308000589" sldId="2144328196"/>
            <ac:spMk id="68" creationId="{D71060FE-6EA7-4F02-8672-5EC64FFC13B7}"/>
          </ac:spMkLst>
        </pc:spChg>
        <pc:picChg chg="add mod">
          <ac:chgData name="Reed Kiely" userId="768be38e-2fb5-40ce-925d-bd8e9d9e3c31" providerId="ADAL" clId="{3EA701C8-3320-419B-A667-295B65A0FAB9}" dt="2023-02-24T19:01:06.568" v="5381" actId="1076"/>
          <ac:picMkLst>
            <pc:docMk/>
            <pc:sldMk cId="308000589" sldId="2144328196"/>
            <ac:picMk id="2" creationId="{6A2E54FF-6600-208F-2E9E-733F4645A729}"/>
          </ac:picMkLst>
        </pc:picChg>
        <pc:picChg chg="add mod">
          <ac:chgData name="Reed Kiely" userId="768be38e-2fb5-40ce-925d-bd8e9d9e3c31" providerId="ADAL" clId="{3EA701C8-3320-419B-A667-295B65A0FAB9}" dt="2023-02-24T19:01:06.568" v="5381" actId="1076"/>
          <ac:picMkLst>
            <pc:docMk/>
            <pc:sldMk cId="308000589" sldId="2144328196"/>
            <ac:picMk id="4" creationId="{9B82B257-D54E-238F-18AF-DD416AE885A1}"/>
          </ac:picMkLst>
        </pc:picChg>
        <pc:picChg chg="add mod">
          <ac:chgData name="Reed Kiely" userId="768be38e-2fb5-40ce-925d-bd8e9d9e3c31" providerId="ADAL" clId="{3EA701C8-3320-419B-A667-295B65A0FAB9}" dt="2023-02-24T19:01:06.568" v="5381" actId="1076"/>
          <ac:picMkLst>
            <pc:docMk/>
            <pc:sldMk cId="308000589" sldId="2144328196"/>
            <ac:picMk id="5" creationId="{921E86A4-BFF4-1FAE-C4A6-4A8C47A502EF}"/>
          </ac:picMkLst>
        </pc:picChg>
        <pc:picChg chg="add mod">
          <ac:chgData name="Reed Kiely" userId="768be38e-2fb5-40ce-925d-bd8e9d9e3c31" providerId="ADAL" clId="{3EA701C8-3320-419B-A667-295B65A0FAB9}" dt="2023-02-24T19:01:06.568" v="5381" actId="1076"/>
          <ac:picMkLst>
            <pc:docMk/>
            <pc:sldMk cId="308000589" sldId="2144328196"/>
            <ac:picMk id="9" creationId="{6C63A71C-ACD9-CB92-4F57-327156277C94}"/>
          </ac:picMkLst>
        </pc:picChg>
        <pc:picChg chg="add mod">
          <ac:chgData name="Reed Kiely" userId="768be38e-2fb5-40ce-925d-bd8e9d9e3c31" providerId="ADAL" clId="{3EA701C8-3320-419B-A667-295B65A0FAB9}" dt="2023-02-24T19:01:06.568" v="5381" actId="1076"/>
          <ac:picMkLst>
            <pc:docMk/>
            <pc:sldMk cId="308000589" sldId="2144328196"/>
            <ac:picMk id="10" creationId="{4659026D-3DF9-47B7-18E8-FED88930687C}"/>
          </ac:picMkLst>
        </pc:picChg>
        <pc:picChg chg="add mod">
          <ac:chgData name="Reed Kiely" userId="768be38e-2fb5-40ce-925d-bd8e9d9e3c31" providerId="ADAL" clId="{3EA701C8-3320-419B-A667-295B65A0FAB9}" dt="2023-02-24T19:01:06.568" v="5381" actId="1076"/>
          <ac:picMkLst>
            <pc:docMk/>
            <pc:sldMk cId="308000589" sldId="2144328196"/>
            <ac:picMk id="11" creationId="{905B96A1-1DAC-D9E4-F53D-A711A0798F49}"/>
          </ac:picMkLst>
        </pc:picChg>
        <pc:picChg chg="add del mod">
          <ac:chgData name="Reed Kiely" userId="768be38e-2fb5-40ce-925d-bd8e9d9e3c31" providerId="ADAL" clId="{3EA701C8-3320-419B-A667-295B65A0FAB9}" dt="2023-02-24T19:01:09.168" v="5382" actId="478"/>
          <ac:picMkLst>
            <pc:docMk/>
            <pc:sldMk cId="308000589" sldId="2144328196"/>
            <ac:picMk id="1026" creationId="{4E244A35-32AC-4253-BA7F-685E54C8FF63}"/>
          </ac:picMkLst>
        </pc:picChg>
        <pc:picChg chg="add del mod">
          <ac:chgData name="Reed Kiely" userId="768be38e-2fb5-40ce-925d-bd8e9d9e3c31" providerId="ADAL" clId="{3EA701C8-3320-419B-A667-295B65A0FAB9}" dt="2023-02-24T18:59:42.104" v="5350" actId="478"/>
          <ac:picMkLst>
            <pc:docMk/>
            <pc:sldMk cId="308000589" sldId="2144328196"/>
            <ac:picMk id="1028" creationId="{A3733065-E658-44D4-8EAA-53A18D9B09AD}"/>
          </ac:picMkLst>
        </pc:picChg>
        <pc:picChg chg="add del mod">
          <ac:chgData name="Reed Kiely" userId="768be38e-2fb5-40ce-925d-bd8e9d9e3c31" providerId="ADAL" clId="{3EA701C8-3320-419B-A667-295B65A0FAB9}" dt="2023-02-24T18:59:42.104" v="5350" actId="478"/>
          <ac:picMkLst>
            <pc:docMk/>
            <pc:sldMk cId="308000589" sldId="2144328196"/>
            <ac:picMk id="1030" creationId="{EAB4AE3C-94CF-4C3D-B722-C1128947E70F}"/>
          </ac:picMkLst>
        </pc:picChg>
        <pc:picChg chg="add del mod">
          <ac:chgData name="Reed Kiely" userId="768be38e-2fb5-40ce-925d-bd8e9d9e3c31" providerId="ADAL" clId="{3EA701C8-3320-419B-A667-295B65A0FAB9}" dt="2023-02-24T18:59:42.104" v="5350" actId="478"/>
          <ac:picMkLst>
            <pc:docMk/>
            <pc:sldMk cId="308000589" sldId="2144328196"/>
            <ac:picMk id="1034" creationId="{BEF03401-EC35-47FC-BA84-12941B1C4FD3}"/>
          </ac:picMkLst>
        </pc:picChg>
        <pc:picChg chg="add del mod">
          <ac:chgData name="Reed Kiely" userId="768be38e-2fb5-40ce-925d-bd8e9d9e3c31" providerId="ADAL" clId="{3EA701C8-3320-419B-A667-295B65A0FAB9}" dt="2023-02-24T18:59:42.104" v="5350" actId="478"/>
          <ac:picMkLst>
            <pc:docMk/>
            <pc:sldMk cId="308000589" sldId="2144328196"/>
            <ac:picMk id="1036" creationId="{8DE3FDC1-ABF4-4D2F-9D1F-E7F4DE5C961B}"/>
          </ac:picMkLst>
        </pc:picChg>
        <pc:picChg chg="add del mod">
          <ac:chgData name="Reed Kiely" userId="768be38e-2fb5-40ce-925d-bd8e9d9e3c31" providerId="ADAL" clId="{3EA701C8-3320-419B-A667-295B65A0FAB9}" dt="2023-02-24T19:01:09.168" v="5382" actId="478"/>
          <ac:picMkLst>
            <pc:docMk/>
            <pc:sldMk cId="308000589" sldId="2144328196"/>
            <ac:picMk id="1038" creationId="{C946810A-6842-4F03-B88C-51E89A5A9152}"/>
          </ac:picMkLst>
        </pc:picChg>
        <pc:picChg chg="add del mod">
          <ac:chgData name="Reed Kiely" userId="768be38e-2fb5-40ce-925d-bd8e9d9e3c31" providerId="ADAL" clId="{3EA701C8-3320-419B-A667-295B65A0FAB9}" dt="2023-02-24T18:59:42.104" v="5350" actId="478"/>
          <ac:picMkLst>
            <pc:docMk/>
            <pc:sldMk cId="308000589" sldId="2144328196"/>
            <ac:picMk id="1040" creationId="{E1692DA7-3CA4-43AB-8107-A2F6C15DBC61}"/>
          </ac:picMkLst>
        </pc:picChg>
        <pc:picChg chg="add del mod">
          <ac:chgData name="Reed Kiely" userId="768be38e-2fb5-40ce-925d-bd8e9d9e3c31" providerId="ADAL" clId="{3EA701C8-3320-419B-A667-295B65A0FAB9}" dt="2023-02-24T18:59:42.104" v="5350" actId="478"/>
          <ac:picMkLst>
            <pc:docMk/>
            <pc:sldMk cId="308000589" sldId="2144328196"/>
            <ac:picMk id="1042" creationId="{772A7095-B6E1-4054-B279-496EFF1482AC}"/>
          </ac:picMkLst>
        </pc:picChg>
        <pc:picChg chg="add del mod">
          <ac:chgData name="Reed Kiely" userId="768be38e-2fb5-40ce-925d-bd8e9d9e3c31" providerId="ADAL" clId="{3EA701C8-3320-419B-A667-295B65A0FAB9}" dt="2023-02-24T18:59:42.104" v="5350" actId="478"/>
          <ac:picMkLst>
            <pc:docMk/>
            <pc:sldMk cId="308000589" sldId="2144328196"/>
            <ac:picMk id="1044" creationId="{0742DEF7-100F-4F9D-8930-9CF862C47CCD}"/>
          </ac:picMkLst>
        </pc:picChg>
        <pc:picChg chg="add del mod">
          <ac:chgData name="Reed Kiely" userId="768be38e-2fb5-40ce-925d-bd8e9d9e3c31" providerId="ADAL" clId="{3EA701C8-3320-419B-A667-295B65A0FAB9}" dt="2023-02-24T18:59:42.104" v="5350" actId="478"/>
          <ac:picMkLst>
            <pc:docMk/>
            <pc:sldMk cId="308000589" sldId="2144328196"/>
            <ac:picMk id="1046" creationId="{D1F8B1D6-DA16-4903-9D82-0C8A509352FE}"/>
          </ac:picMkLst>
        </pc:picChg>
        <pc:picChg chg="add del mod">
          <ac:chgData name="Reed Kiely" userId="768be38e-2fb5-40ce-925d-bd8e9d9e3c31" providerId="ADAL" clId="{3EA701C8-3320-419B-A667-295B65A0FAB9}" dt="2023-02-24T19:01:09.168" v="5382" actId="478"/>
          <ac:picMkLst>
            <pc:docMk/>
            <pc:sldMk cId="308000589" sldId="2144328196"/>
            <ac:picMk id="1048" creationId="{355B9BAF-B09A-4AAC-8799-301A48241433}"/>
          </ac:picMkLst>
        </pc:picChg>
        <pc:picChg chg="add del mod">
          <ac:chgData name="Reed Kiely" userId="768be38e-2fb5-40ce-925d-bd8e9d9e3c31" providerId="ADAL" clId="{3EA701C8-3320-419B-A667-295B65A0FAB9}" dt="2023-02-24T18:59:42.104" v="5350" actId="478"/>
          <ac:picMkLst>
            <pc:docMk/>
            <pc:sldMk cId="308000589" sldId="2144328196"/>
            <ac:picMk id="1050" creationId="{BD3F3105-D39A-4B70-A611-4B6A58C47F71}"/>
          </ac:picMkLst>
        </pc:picChg>
        <pc:picChg chg="add del mod">
          <ac:chgData name="Reed Kiely" userId="768be38e-2fb5-40ce-925d-bd8e9d9e3c31" providerId="ADAL" clId="{3EA701C8-3320-419B-A667-295B65A0FAB9}" dt="2023-02-24T18:59:42.104" v="5350" actId="478"/>
          <ac:picMkLst>
            <pc:docMk/>
            <pc:sldMk cId="308000589" sldId="2144328196"/>
            <ac:picMk id="1052" creationId="{66393C85-A041-4553-8CAA-CCA8FD58E09A}"/>
          </ac:picMkLst>
        </pc:picChg>
        <pc:picChg chg="add del mod">
          <ac:chgData name="Reed Kiely" userId="768be38e-2fb5-40ce-925d-bd8e9d9e3c31" providerId="ADAL" clId="{3EA701C8-3320-419B-A667-295B65A0FAB9}" dt="2023-02-24T18:59:42.104" v="5350" actId="478"/>
          <ac:picMkLst>
            <pc:docMk/>
            <pc:sldMk cId="308000589" sldId="2144328196"/>
            <ac:picMk id="1054" creationId="{04ED76F0-E70C-4C21-8B4B-20DB0ED1CF76}"/>
          </ac:picMkLst>
        </pc:picChg>
        <pc:picChg chg="add del mod">
          <ac:chgData name="Reed Kiely" userId="768be38e-2fb5-40ce-925d-bd8e9d9e3c31" providerId="ADAL" clId="{3EA701C8-3320-419B-A667-295B65A0FAB9}" dt="2023-02-24T18:59:42.104" v="5350" actId="478"/>
          <ac:picMkLst>
            <pc:docMk/>
            <pc:sldMk cId="308000589" sldId="2144328196"/>
            <ac:picMk id="1056" creationId="{BC1AFBF1-5BCC-4A84-A742-B266A17C90E1}"/>
          </ac:picMkLst>
        </pc:picChg>
        <pc:picChg chg="add del mod">
          <ac:chgData name="Reed Kiely" userId="768be38e-2fb5-40ce-925d-bd8e9d9e3c31" providerId="ADAL" clId="{3EA701C8-3320-419B-A667-295B65A0FAB9}" dt="2023-02-24T19:01:09.168" v="5382" actId="478"/>
          <ac:picMkLst>
            <pc:docMk/>
            <pc:sldMk cId="308000589" sldId="2144328196"/>
            <ac:picMk id="1058" creationId="{BF389F7F-C93E-4049-A359-E63A603BC3C8}"/>
          </ac:picMkLst>
        </pc:picChg>
        <pc:picChg chg="add del mod">
          <ac:chgData name="Reed Kiely" userId="768be38e-2fb5-40ce-925d-bd8e9d9e3c31" providerId="ADAL" clId="{3EA701C8-3320-419B-A667-295B65A0FAB9}" dt="2023-02-24T18:59:42.104" v="5350" actId="478"/>
          <ac:picMkLst>
            <pc:docMk/>
            <pc:sldMk cId="308000589" sldId="2144328196"/>
            <ac:picMk id="1060" creationId="{2A85100C-604D-427B-B287-F3974836908A}"/>
          </ac:picMkLst>
        </pc:picChg>
        <pc:picChg chg="add del mod">
          <ac:chgData name="Reed Kiely" userId="768be38e-2fb5-40ce-925d-bd8e9d9e3c31" providerId="ADAL" clId="{3EA701C8-3320-419B-A667-295B65A0FAB9}" dt="2023-02-24T18:59:42.104" v="5350" actId="478"/>
          <ac:picMkLst>
            <pc:docMk/>
            <pc:sldMk cId="308000589" sldId="2144328196"/>
            <ac:picMk id="1062" creationId="{766CD96B-497A-4F5D-9CFE-CB45ABDDB7D9}"/>
          </ac:picMkLst>
        </pc:picChg>
        <pc:picChg chg="add del mod">
          <ac:chgData name="Reed Kiely" userId="768be38e-2fb5-40ce-925d-bd8e9d9e3c31" providerId="ADAL" clId="{3EA701C8-3320-419B-A667-295B65A0FAB9}" dt="2023-02-24T18:59:42.104" v="5350" actId="478"/>
          <ac:picMkLst>
            <pc:docMk/>
            <pc:sldMk cId="308000589" sldId="2144328196"/>
            <ac:picMk id="1064" creationId="{AF82EAF8-5E20-4634-902F-6A8137F7C2C2}"/>
          </ac:picMkLst>
        </pc:picChg>
        <pc:picChg chg="add del mod">
          <ac:chgData name="Reed Kiely" userId="768be38e-2fb5-40ce-925d-bd8e9d9e3c31" providerId="ADAL" clId="{3EA701C8-3320-419B-A667-295B65A0FAB9}" dt="2023-02-24T18:59:42.104" v="5350" actId="478"/>
          <ac:picMkLst>
            <pc:docMk/>
            <pc:sldMk cId="308000589" sldId="2144328196"/>
            <ac:picMk id="1066" creationId="{E7D81AFF-F30B-476C-A902-D7D5F4C79D96}"/>
          </ac:picMkLst>
        </pc:picChg>
        <pc:picChg chg="add del mod">
          <ac:chgData name="Reed Kiely" userId="768be38e-2fb5-40ce-925d-bd8e9d9e3c31" providerId="ADAL" clId="{3EA701C8-3320-419B-A667-295B65A0FAB9}" dt="2023-02-24T19:01:09.168" v="5382" actId="478"/>
          <ac:picMkLst>
            <pc:docMk/>
            <pc:sldMk cId="308000589" sldId="2144328196"/>
            <ac:picMk id="1068" creationId="{E0EEBB18-49FC-42BB-A8BA-7DB6991C3661}"/>
          </ac:picMkLst>
        </pc:picChg>
        <pc:picChg chg="add del mod">
          <ac:chgData name="Reed Kiely" userId="768be38e-2fb5-40ce-925d-bd8e9d9e3c31" providerId="ADAL" clId="{3EA701C8-3320-419B-A667-295B65A0FAB9}" dt="2023-02-24T18:59:42.104" v="5350" actId="478"/>
          <ac:picMkLst>
            <pc:docMk/>
            <pc:sldMk cId="308000589" sldId="2144328196"/>
            <ac:picMk id="1070" creationId="{12158CA3-3AA4-447E-B458-1087222E0E9D}"/>
          </ac:picMkLst>
        </pc:picChg>
        <pc:picChg chg="add del mod">
          <ac:chgData name="Reed Kiely" userId="768be38e-2fb5-40ce-925d-bd8e9d9e3c31" providerId="ADAL" clId="{3EA701C8-3320-419B-A667-295B65A0FAB9}" dt="2023-02-24T18:59:42.104" v="5350" actId="478"/>
          <ac:picMkLst>
            <pc:docMk/>
            <pc:sldMk cId="308000589" sldId="2144328196"/>
            <ac:picMk id="1072" creationId="{DCFE0F84-E012-451B-9C1C-9F44E33A8219}"/>
          </ac:picMkLst>
        </pc:picChg>
        <pc:picChg chg="add del mod">
          <ac:chgData name="Reed Kiely" userId="768be38e-2fb5-40ce-925d-bd8e9d9e3c31" providerId="ADAL" clId="{3EA701C8-3320-419B-A667-295B65A0FAB9}" dt="2023-02-24T18:59:42.104" v="5350" actId="478"/>
          <ac:picMkLst>
            <pc:docMk/>
            <pc:sldMk cId="308000589" sldId="2144328196"/>
            <ac:picMk id="1074" creationId="{1E810B8A-D37B-4863-9B5E-881134A46E50}"/>
          </ac:picMkLst>
        </pc:picChg>
        <pc:picChg chg="add del mod">
          <ac:chgData name="Reed Kiely" userId="768be38e-2fb5-40ce-925d-bd8e9d9e3c31" providerId="ADAL" clId="{3EA701C8-3320-419B-A667-295B65A0FAB9}" dt="2023-02-24T18:59:42.104" v="5350" actId="478"/>
          <ac:picMkLst>
            <pc:docMk/>
            <pc:sldMk cId="308000589" sldId="2144328196"/>
            <ac:picMk id="1076" creationId="{8C14C740-26D9-4323-970E-74EEB7F51E3E}"/>
          </ac:picMkLst>
        </pc:picChg>
        <pc:picChg chg="del mod">
          <ac:chgData name="Reed Kiely" userId="768be38e-2fb5-40ce-925d-bd8e9d9e3c31" providerId="ADAL" clId="{3EA701C8-3320-419B-A667-295B65A0FAB9}" dt="2023-02-24T19:01:09.168" v="5382" actId="478"/>
          <ac:picMkLst>
            <pc:docMk/>
            <pc:sldMk cId="308000589" sldId="2144328196"/>
            <ac:picMk id="1078" creationId="{E50C25B4-E1B1-4D02-83B7-AD71A9AB4427}"/>
          </ac:picMkLst>
        </pc:picChg>
        <pc:picChg chg="del mod">
          <ac:chgData name="Reed Kiely" userId="768be38e-2fb5-40ce-925d-bd8e9d9e3c31" providerId="ADAL" clId="{3EA701C8-3320-419B-A667-295B65A0FAB9}" dt="2023-02-24T19:01:09.168" v="5382" actId="478"/>
          <ac:picMkLst>
            <pc:docMk/>
            <pc:sldMk cId="308000589" sldId="2144328196"/>
            <ac:picMk id="1080" creationId="{7F658649-4897-4A41-8FDB-92C722BFB34C}"/>
          </ac:picMkLst>
        </pc:picChg>
        <pc:picChg chg="del mod">
          <ac:chgData name="Reed Kiely" userId="768be38e-2fb5-40ce-925d-bd8e9d9e3c31" providerId="ADAL" clId="{3EA701C8-3320-419B-A667-295B65A0FAB9}" dt="2023-02-24T19:01:09.168" v="5382" actId="478"/>
          <ac:picMkLst>
            <pc:docMk/>
            <pc:sldMk cId="308000589" sldId="2144328196"/>
            <ac:picMk id="1082" creationId="{72E5C1BB-9FCE-49AE-8541-EE0B87C1692B}"/>
          </ac:picMkLst>
        </pc:picChg>
        <pc:picChg chg="del mod">
          <ac:chgData name="Reed Kiely" userId="768be38e-2fb5-40ce-925d-bd8e9d9e3c31" providerId="ADAL" clId="{3EA701C8-3320-419B-A667-295B65A0FAB9}" dt="2023-02-24T19:01:09.168" v="5382" actId="478"/>
          <ac:picMkLst>
            <pc:docMk/>
            <pc:sldMk cId="308000589" sldId="2144328196"/>
            <ac:picMk id="1084" creationId="{74B5AAD2-CD55-409D-877C-539B5C345240}"/>
          </ac:picMkLst>
        </pc:picChg>
        <pc:picChg chg="del mod">
          <ac:chgData name="Reed Kiely" userId="768be38e-2fb5-40ce-925d-bd8e9d9e3c31" providerId="ADAL" clId="{3EA701C8-3320-419B-A667-295B65A0FAB9}" dt="2023-02-24T19:01:09.168" v="5382" actId="478"/>
          <ac:picMkLst>
            <pc:docMk/>
            <pc:sldMk cId="308000589" sldId="2144328196"/>
            <ac:picMk id="1086" creationId="{459BFD59-C61B-4B55-84A4-E66BF46D5AAF}"/>
          </ac:picMkLst>
        </pc:picChg>
      </pc:sldChg>
      <pc:sldChg chg="modSp add mod">
        <pc:chgData name="Reed Kiely" userId="768be38e-2fb5-40ce-925d-bd8e9d9e3c31" providerId="ADAL" clId="{3EA701C8-3320-419B-A667-295B65A0FAB9}" dt="2023-02-28T23:29:52.776" v="12535" actId="12789"/>
        <pc:sldMkLst>
          <pc:docMk/>
          <pc:sldMk cId="935821537" sldId="2144328196"/>
        </pc:sldMkLst>
        <pc:picChg chg="mod">
          <ac:chgData name="Reed Kiely" userId="768be38e-2fb5-40ce-925d-bd8e9d9e3c31" providerId="ADAL" clId="{3EA701C8-3320-419B-A667-295B65A0FAB9}" dt="2023-02-28T23:29:52.776" v="12535" actId="12789"/>
          <ac:picMkLst>
            <pc:docMk/>
            <pc:sldMk cId="935821537" sldId="2144328196"/>
            <ac:picMk id="2" creationId="{6A2E54FF-6600-208F-2E9E-733F4645A729}"/>
          </ac:picMkLst>
        </pc:picChg>
        <pc:picChg chg="mod">
          <ac:chgData name="Reed Kiely" userId="768be38e-2fb5-40ce-925d-bd8e9d9e3c31" providerId="ADAL" clId="{3EA701C8-3320-419B-A667-295B65A0FAB9}" dt="2023-02-28T23:29:52.776" v="12535" actId="12789"/>
          <ac:picMkLst>
            <pc:docMk/>
            <pc:sldMk cId="935821537" sldId="2144328196"/>
            <ac:picMk id="4" creationId="{9B82B257-D54E-238F-18AF-DD416AE885A1}"/>
          </ac:picMkLst>
        </pc:picChg>
        <pc:picChg chg="mod">
          <ac:chgData name="Reed Kiely" userId="768be38e-2fb5-40ce-925d-bd8e9d9e3c31" providerId="ADAL" clId="{3EA701C8-3320-419B-A667-295B65A0FAB9}" dt="2023-02-28T23:29:52.776" v="12535" actId="12789"/>
          <ac:picMkLst>
            <pc:docMk/>
            <pc:sldMk cId="935821537" sldId="2144328196"/>
            <ac:picMk id="5" creationId="{921E86A4-BFF4-1FAE-C4A6-4A8C47A502EF}"/>
          </ac:picMkLst>
        </pc:picChg>
        <pc:picChg chg="mod">
          <ac:chgData name="Reed Kiely" userId="768be38e-2fb5-40ce-925d-bd8e9d9e3c31" providerId="ADAL" clId="{3EA701C8-3320-419B-A667-295B65A0FAB9}" dt="2023-02-28T23:29:52.776" v="12535" actId="12789"/>
          <ac:picMkLst>
            <pc:docMk/>
            <pc:sldMk cId="935821537" sldId="2144328196"/>
            <ac:picMk id="9" creationId="{6C63A71C-ACD9-CB92-4F57-327156277C94}"/>
          </ac:picMkLst>
        </pc:picChg>
        <pc:picChg chg="mod">
          <ac:chgData name="Reed Kiely" userId="768be38e-2fb5-40ce-925d-bd8e9d9e3c31" providerId="ADAL" clId="{3EA701C8-3320-419B-A667-295B65A0FAB9}" dt="2023-02-28T23:29:52.776" v="12535" actId="12789"/>
          <ac:picMkLst>
            <pc:docMk/>
            <pc:sldMk cId="935821537" sldId="2144328196"/>
            <ac:picMk id="10" creationId="{4659026D-3DF9-47B7-18E8-FED88930687C}"/>
          </ac:picMkLst>
        </pc:picChg>
        <pc:picChg chg="mod">
          <ac:chgData name="Reed Kiely" userId="768be38e-2fb5-40ce-925d-bd8e9d9e3c31" providerId="ADAL" clId="{3EA701C8-3320-419B-A667-295B65A0FAB9}" dt="2023-02-28T23:29:52.776" v="12535" actId="12789"/>
          <ac:picMkLst>
            <pc:docMk/>
            <pc:sldMk cId="935821537" sldId="2144328196"/>
            <ac:picMk id="11" creationId="{905B96A1-1DAC-D9E4-F53D-A711A0798F49}"/>
          </ac:picMkLst>
        </pc:picChg>
      </pc:sldChg>
      <pc:sldChg chg="add del">
        <pc:chgData name="Reed Kiely" userId="768be38e-2fb5-40ce-925d-bd8e9d9e3c31" providerId="ADAL" clId="{3EA701C8-3320-419B-A667-295B65A0FAB9}" dt="2023-02-24T19:06:00.356" v="5503" actId="47"/>
        <pc:sldMkLst>
          <pc:docMk/>
          <pc:sldMk cId="586304524" sldId="2144328213"/>
        </pc:sldMkLst>
      </pc:sldChg>
      <pc:sldChg chg="addSp delSp modSp add mod">
        <pc:chgData name="Reed Kiely" userId="768be38e-2fb5-40ce-925d-bd8e9d9e3c31" providerId="ADAL" clId="{3EA701C8-3320-419B-A667-295B65A0FAB9}" dt="2023-02-22T21:47:15.372" v="2882" actId="478"/>
        <pc:sldMkLst>
          <pc:docMk/>
          <pc:sldMk cId="3110856516" sldId="2144328304"/>
        </pc:sldMkLst>
        <pc:spChg chg="add mod">
          <ac:chgData name="Reed Kiely" userId="768be38e-2fb5-40ce-925d-bd8e9d9e3c31" providerId="ADAL" clId="{3EA701C8-3320-419B-A667-295B65A0FAB9}" dt="2023-02-22T21:45:43.110" v="2874"/>
          <ac:spMkLst>
            <pc:docMk/>
            <pc:sldMk cId="3110856516" sldId="2144328304"/>
            <ac:spMk id="3" creationId="{F3E5ADAA-654C-41A3-6981-8E8D2B9F8685}"/>
          </ac:spMkLst>
        </pc:spChg>
        <pc:spChg chg="add del mod">
          <ac:chgData name="Reed Kiely" userId="768be38e-2fb5-40ce-925d-bd8e9d9e3c31" providerId="ADAL" clId="{3EA701C8-3320-419B-A667-295B65A0FAB9}" dt="2023-02-22T21:47:15.372" v="2882" actId="478"/>
          <ac:spMkLst>
            <pc:docMk/>
            <pc:sldMk cId="3110856516" sldId="2144328304"/>
            <ac:spMk id="5" creationId="{1E7C4A68-BDF9-3F5B-5C50-0334A4B2D3A7}"/>
          </ac:spMkLst>
        </pc:spChg>
        <pc:spChg chg="mod">
          <ac:chgData name="Reed Kiely" userId="768be38e-2fb5-40ce-925d-bd8e9d9e3c31" providerId="ADAL" clId="{3EA701C8-3320-419B-A667-295B65A0FAB9}" dt="2023-02-22T21:45:47.120" v="2878" actId="14100"/>
          <ac:spMkLst>
            <pc:docMk/>
            <pc:sldMk cId="3110856516" sldId="2144328304"/>
            <ac:spMk id="7" creationId="{2A1A29F5-BE8C-FFD6-A968-B92801692F7D}"/>
          </ac:spMkLst>
        </pc:spChg>
        <pc:grpChg chg="del">
          <ac:chgData name="Reed Kiely" userId="768be38e-2fb5-40ce-925d-bd8e9d9e3c31" providerId="ADAL" clId="{3EA701C8-3320-419B-A667-295B65A0FAB9}" dt="2023-02-22T21:47:14.127" v="2881" actId="478"/>
          <ac:grpSpMkLst>
            <pc:docMk/>
            <pc:sldMk cId="3110856516" sldId="2144328304"/>
            <ac:grpSpMk id="24" creationId="{6876E1A1-0FF5-62B3-BBA4-58C38BADFD81}"/>
          </ac:grpSpMkLst>
        </pc:grpChg>
        <pc:grpChg chg="del">
          <ac:chgData name="Reed Kiely" userId="768be38e-2fb5-40ce-925d-bd8e9d9e3c31" providerId="ADAL" clId="{3EA701C8-3320-419B-A667-295B65A0FAB9}" dt="2023-02-22T21:47:14.127" v="2881" actId="478"/>
          <ac:grpSpMkLst>
            <pc:docMk/>
            <pc:sldMk cId="3110856516" sldId="2144328304"/>
            <ac:grpSpMk id="28" creationId="{271E8D0F-2150-4BA3-F738-03CE2399DA3E}"/>
          </ac:grpSpMkLst>
        </pc:grpChg>
      </pc:sldChg>
      <pc:sldChg chg="del">
        <pc:chgData name="Reed Kiely" userId="768be38e-2fb5-40ce-925d-bd8e9d9e3c31" providerId="ADAL" clId="{3EA701C8-3320-419B-A667-295B65A0FAB9}" dt="2023-02-22T21:44:06.146" v="2840" actId="47"/>
        <pc:sldMkLst>
          <pc:docMk/>
          <pc:sldMk cId="757975362" sldId="2144328310"/>
        </pc:sldMkLst>
      </pc:sldChg>
      <pc:sldChg chg="del">
        <pc:chgData name="Reed Kiely" userId="768be38e-2fb5-40ce-925d-bd8e9d9e3c31" providerId="ADAL" clId="{3EA701C8-3320-419B-A667-295B65A0FAB9}" dt="2023-02-27T22:52:29.900" v="7576" actId="47"/>
        <pc:sldMkLst>
          <pc:docMk/>
          <pc:sldMk cId="2703557760" sldId="2144328317"/>
        </pc:sldMkLst>
      </pc:sldChg>
      <pc:sldChg chg="del">
        <pc:chgData name="Reed Kiely" userId="768be38e-2fb5-40ce-925d-bd8e9d9e3c31" providerId="ADAL" clId="{3EA701C8-3320-419B-A667-295B65A0FAB9}" dt="2023-02-27T22:52:29.900" v="7576" actId="47"/>
        <pc:sldMkLst>
          <pc:docMk/>
          <pc:sldMk cId="3630622810" sldId="2144328318"/>
        </pc:sldMkLst>
      </pc:sldChg>
      <pc:sldChg chg="add del">
        <pc:chgData name="Reed Kiely" userId="768be38e-2fb5-40ce-925d-bd8e9d9e3c31" providerId="ADAL" clId="{3EA701C8-3320-419B-A667-295B65A0FAB9}" dt="2023-02-22T21:44:55.052" v="2843" actId="47"/>
        <pc:sldMkLst>
          <pc:docMk/>
          <pc:sldMk cId="1105615193" sldId="2144328364"/>
        </pc:sldMkLst>
      </pc:sldChg>
      <pc:sldChg chg="add del">
        <pc:chgData name="Reed Kiely" userId="768be38e-2fb5-40ce-925d-bd8e9d9e3c31" providerId="ADAL" clId="{3EA701C8-3320-419B-A667-295B65A0FAB9}" dt="2023-02-22T21:44:06.146" v="2840" actId="47"/>
        <pc:sldMkLst>
          <pc:docMk/>
          <pc:sldMk cId="3243466499" sldId="2144328406"/>
        </pc:sldMkLst>
      </pc:sldChg>
      <pc:sldChg chg="addSp modSp add del mod ord">
        <pc:chgData name="Reed Kiely" userId="768be38e-2fb5-40ce-925d-bd8e9d9e3c31" providerId="ADAL" clId="{3EA701C8-3320-419B-A667-295B65A0FAB9}" dt="2023-02-23T17:34:34.452" v="3034" actId="47"/>
        <pc:sldMkLst>
          <pc:docMk/>
          <pc:sldMk cId="3462484353" sldId="2144328407"/>
        </pc:sldMkLst>
        <pc:spChg chg="mod">
          <ac:chgData name="Reed Kiely" userId="768be38e-2fb5-40ce-925d-bd8e9d9e3c31" providerId="ADAL" clId="{3EA701C8-3320-419B-A667-295B65A0FAB9}" dt="2023-02-22T18:07:51.092" v="1495" actId="1076"/>
          <ac:spMkLst>
            <pc:docMk/>
            <pc:sldMk cId="3462484353" sldId="2144328407"/>
            <ac:spMk id="4" creationId="{E7F042DA-D78B-FEEB-2F5A-3F11D0539FC7}"/>
          </ac:spMkLst>
        </pc:spChg>
        <pc:spChg chg="mod">
          <ac:chgData name="Reed Kiely" userId="768be38e-2fb5-40ce-925d-bd8e9d9e3c31" providerId="ADAL" clId="{3EA701C8-3320-419B-A667-295B65A0FAB9}" dt="2023-02-22T18:07:36.872" v="1490"/>
          <ac:spMkLst>
            <pc:docMk/>
            <pc:sldMk cId="3462484353" sldId="2144328407"/>
            <ac:spMk id="5" creationId="{3A085A8C-1014-7727-33EF-033A202D527B}"/>
          </ac:spMkLst>
        </pc:spChg>
        <pc:spChg chg="mod">
          <ac:chgData name="Reed Kiely" userId="768be38e-2fb5-40ce-925d-bd8e9d9e3c31" providerId="ADAL" clId="{3EA701C8-3320-419B-A667-295B65A0FAB9}" dt="2023-02-22T18:07:36.872" v="1490"/>
          <ac:spMkLst>
            <pc:docMk/>
            <pc:sldMk cId="3462484353" sldId="2144328407"/>
            <ac:spMk id="6" creationId="{755217AE-B5C4-13F9-BC67-E0C55FF1746E}"/>
          </ac:spMkLst>
        </pc:spChg>
        <pc:spChg chg="mod">
          <ac:chgData name="Reed Kiely" userId="768be38e-2fb5-40ce-925d-bd8e9d9e3c31" providerId="ADAL" clId="{3EA701C8-3320-419B-A667-295B65A0FAB9}" dt="2023-02-22T18:07:36.872" v="1490"/>
          <ac:spMkLst>
            <pc:docMk/>
            <pc:sldMk cId="3462484353" sldId="2144328407"/>
            <ac:spMk id="7" creationId="{48BC716D-0A89-503A-D80B-E14B152F40DB}"/>
          </ac:spMkLst>
        </pc:spChg>
        <pc:spChg chg="mod">
          <ac:chgData name="Reed Kiely" userId="768be38e-2fb5-40ce-925d-bd8e9d9e3c31" providerId="ADAL" clId="{3EA701C8-3320-419B-A667-295B65A0FAB9}" dt="2023-02-22T18:07:36.872" v="1490"/>
          <ac:spMkLst>
            <pc:docMk/>
            <pc:sldMk cId="3462484353" sldId="2144328407"/>
            <ac:spMk id="8" creationId="{8EDD30A2-6FA2-F65C-7DC9-B3D0F3B39DD4}"/>
          </ac:spMkLst>
        </pc:spChg>
        <pc:spChg chg="mod">
          <ac:chgData name="Reed Kiely" userId="768be38e-2fb5-40ce-925d-bd8e9d9e3c31" providerId="ADAL" clId="{3EA701C8-3320-419B-A667-295B65A0FAB9}" dt="2023-02-22T18:07:36.872" v="1490"/>
          <ac:spMkLst>
            <pc:docMk/>
            <pc:sldMk cId="3462484353" sldId="2144328407"/>
            <ac:spMk id="9" creationId="{CA0062D1-0D65-6251-2FE6-5C23B682C051}"/>
          </ac:spMkLst>
        </pc:spChg>
        <pc:spChg chg="mod">
          <ac:chgData name="Reed Kiely" userId="768be38e-2fb5-40ce-925d-bd8e9d9e3c31" providerId="ADAL" clId="{3EA701C8-3320-419B-A667-295B65A0FAB9}" dt="2023-02-22T18:07:36.872" v="1490"/>
          <ac:spMkLst>
            <pc:docMk/>
            <pc:sldMk cId="3462484353" sldId="2144328407"/>
            <ac:spMk id="10" creationId="{DCA502F0-EC92-B8BD-1E2D-98A353D60B31}"/>
          </ac:spMkLst>
        </pc:spChg>
        <pc:spChg chg="add mod">
          <ac:chgData name="Reed Kiely" userId="768be38e-2fb5-40ce-925d-bd8e9d9e3c31" providerId="ADAL" clId="{3EA701C8-3320-419B-A667-295B65A0FAB9}" dt="2023-02-22T18:07:59.262" v="1497" actId="207"/>
          <ac:spMkLst>
            <pc:docMk/>
            <pc:sldMk cId="3462484353" sldId="2144328407"/>
            <ac:spMk id="15" creationId="{58B5ADB2-0766-C586-CDB9-FDC5E095422C}"/>
          </ac:spMkLst>
        </pc:spChg>
        <pc:grpChg chg="add mod">
          <ac:chgData name="Reed Kiely" userId="768be38e-2fb5-40ce-925d-bd8e9d9e3c31" providerId="ADAL" clId="{3EA701C8-3320-419B-A667-295B65A0FAB9}" dt="2023-02-22T18:07:45.972" v="1494" actId="1076"/>
          <ac:grpSpMkLst>
            <pc:docMk/>
            <pc:sldMk cId="3462484353" sldId="2144328407"/>
            <ac:grpSpMk id="3" creationId="{6C77A48D-B1F1-2529-2C01-99148688B029}"/>
          </ac:grpSpMkLst>
        </pc:grpChg>
        <pc:graphicFrameChg chg="mod">
          <ac:chgData name="Reed Kiely" userId="768be38e-2fb5-40ce-925d-bd8e9d9e3c31" providerId="ADAL" clId="{3EA701C8-3320-419B-A667-295B65A0FAB9}" dt="2023-02-22T18:07:51.092" v="1495" actId="1076"/>
          <ac:graphicFrameMkLst>
            <pc:docMk/>
            <pc:sldMk cId="3462484353" sldId="2144328407"/>
            <ac:graphicFrameMk id="2" creationId="{A544308B-FEC9-07AB-1462-DC2F08379227}"/>
          </ac:graphicFrameMkLst>
        </pc:graphicFrameChg>
        <pc:cxnChg chg="mod">
          <ac:chgData name="Reed Kiely" userId="768be38e-2fb5-40ce-925d-bd8e9d9e3c31" providerId="ADAL" clId="{3EA701C8-3320-419B-A667-295B65A0FAB9}" dt="2023-02-22T18:07:36.872" v="1490"/>
          <ac:cxnSpMkLst>
            <pc:docMk/>
            <pc:sldMk cId="3462484353" sldId="2144328407"/>
            <ac:cxnSpMk id="11" creationId="{AFA81404-4609-CD28-8A80-7D64F1FA1C60}"/>
          </ac:cxnSpMkLst>
        </pc:cxnChg>
        <pc:cxnChg chg="mod">
          <ac:chgData name="Reed Kiely" userId="768be38e-2fb5-40ce-925d-bd8e9d9e3c31" providerId="ADAL" clId="{3EA701C8-3320-419B-A667-295B65A0FAB9}" dt="2023-02-22T18:07:36.872" v="1490"/>
          <ac:cxnSpMkLst>
            <pc:docMk/>
            <pc:sldMk cId="3462484353" sldId="2144328407"/>
            <ac:cxnSpMk id="12" creationId="{72B4183D-55C4-5750-8F8C-F2FF139A2840}"/>
          </ac:cxnSpMkLst>
        </pc:cxnChg>
        <pc:cxnChg chg="mod">
          <ac:chgData name="Reed Kiely" userId="768be38e-2fb5-40ce-925d-bd8e9d9e3c31" providerId="ADAL" clId="{3EA701C8-3320-419B-A667-295B65A0FAB9}" dt="2023-02-22T18:07:36.872" v="1490"/>
          <ac:cxnSpMkLst>
            <pc:docMk/>
            <pc:sldMk cId="3462484353" sldId="2144328407"/>
            <ac:cxnSpMk id="13" creationId="{4EA394CF-4A49-F4BE-5C9E-E0A21C51F459}"/>
          </ac:cxnSpMkLst>
        </pc:cxnChg>
        <pc:cxnChg chg="mod">
          <ac:chgData name="Reed Kiely" userId="768be38e-2fb5-40ce-925d-bd8e9d9e3c31" providerId="ADAL" clId="{3EA701C8-3320-419B-A667-295B65A0FAB9}" dt="2023-02-22T18:07:36.872" v="1490"/>
          <ac:cxnSpMkLst>
            <pc:docMk/>
            <pc:sldMk cId="3462484353" sldId="2144328407"/>
            <ac:cxnSpMk id="14" creationId="{D368E7B9-7CC1-A300-4BC0-8688875AFD40}"/>
          </ac:cxnSpMkLst>
        </pc:cxnChg>
      </pc:sldChg>
      <pc:sldChg chg="addSp delSp modSp mod ord delCm modCm">
        <pc:chgData name="Reed Kiely" userId="768be38e-2fb5-40ce-925d-bd8e9d9e3c31" providerId="ADAL" clId="{3EA701C8-3320-419B-A667-295B65A0FAB9}" dt="2023-02-28T21:54:06.575" v="12307" actId="207"/>
        <pc:sldMkLst>
          <pc:docMk/>
          <pc:sldMk cId="558864302" sldId="2144328526"/>
        </pc:sldMkLst>
        <pc:spChg chg="mod">
          <ac:chgData name="Reed Kiely" userId="768be38e-2fb5-40ce-925d-bd8e9d9e3c31" providerId="ADAL" clId="{3EA701C8-3320-419B-A667-295B65A0FAB9}" dt="2023-02-16T13:21:07.477" v="1122" actId="14100"/>
          <ac:spMkLst>
            <pc:docMk/>
            <pc:sldMk cId="558864302" sldId="2144328526"/>
            <ac:spMk id="3" creationId="{05B46C07-C3C9-142F-8978-D53698D252F7}"/>
          </ac:spMkLst>
        </pc:spChg>
        <pc:spChg chg="mod">
          <ac:chgData name="Reed Kiely" userId="768be38e-2fb5-40ce-925d-bd8e9d9e3c31" providerId="ADAL" clId="{3EA701C8-3320-419B-A667-295B65A0FAB9}" dt="2023-02-22T20:46:35.602" v="2433" actId="20577"/>
          <ac:spMkLst>
            <pc:docMk/>
            <pc:sldMk cId="558864302" sldId="2144328526"/>
            <ac:spMk id="4" creationId="{1BF894CE-5EB9-4BB3-F6C7-477E37F6A6AA}"/>
          </ac:spMkLst>
        </pc:spChg>
        <pc:spChg chg="del mod">
          <ac:chgData name="Reed Kiely" userId="768be38e-2fb5-40ce-925d-bd8e9d9e3c31" providerId="ADAL" clId="{3EA701C8-3320-419B-A667-295B65A0FAB9}" dt="2023-02-22T18:14:57.877" v="1528" actId="478"/>
          <ac:spMkLst>
            <pc:docMk/>
            <pc:sldMk cId="558864302" sldId="2144328526"/>
            <ac:spMk id="6" creationId="{31AC66B8-0DE7-D7F0-144E-0005D9B7A7A6}"/>
          </ac:spMkLst>
        </pc:spChg>
        <pc:spChg chg="add mod">
          <ac:chgData name="Reed Kiely" userId="768be38e-2fb5-40ce-925d-bd8e9d9e3c31" providerId="ADAL" clId="{3EA701C8-3320-419B-A667-295B65A0FAB9}" dt="2023-02-28T21:54:06.575" v="12307" actId="207"/>
          <ac:spMkLst>
            <pc:docMk/>
            <pc:sldMk cId="558864302" sldId="2144328526"/>
            <ac:spMk id="7" creationId="{002C6B97-7916-4F4D-40AE-06124E34AD2B}"/>
          </ac:spMkLst>
        </pc:spChg>
        <pc:spChg chg="add del mod">
          <ac:chgData name="Reed Kiely" userId="768be38e-2fb5-40ce-925d-bd8e9d9e3c31" providerId="ADAL" clId="{3EA701C8-3320-419B-A667-295B65A0FAB9}" dt="2023-02-22T18:00:17.744" v="1349" actId="478"/>
          <ac:spMkLst>
            <pc:docMk/>
            <pc:sldMk cId="558864302" sldId="2144328526"/>
            <ac:spMk id="7" creationId="{AC3E539B-46F2-9076-BFC1-8682D5CB45DC}"/>
          </ac:spMkLst>
        </pc:spChg>
        <pc:spChg chg="del">
          <ac:chgData name="Reed Kiely" userId="768be38e-2fb5-40ce-925d-bd8e9d9e3c31" providerId="ADAL" clId="{3EA701C8-3320-419B-A667-295B65A0FAB9}" dt="2023-02-22T17:55:00.561" v="1288" actId="478"/>
          <ac:spMkLst>
            <pc:docMk/>
            <pc:sldMk cId="558864302" sldId="2144328526"/>
            <ac:spMk id="9" creationId="{1E957BC7-FFD0-73CE-08EA-C2A979729B8D}"/>
          </ac:spMkLst>
        </pc:spChg>
        <pc:spChg chg="add mod">
          <ac:chgData name="Reed Kiely" userId="768be38e-2fb5-40ce-925d-bd8e9d9e3c31" providerId="ADAL" clId="{3EA701C8-3320-419B-A667-295B65A0FAB9}" dt="2023-02-22T18:15:03.491" v="1529" actId="207"/>
          <ac:spMkLst>
            <pc:docMk/>
            <pc:sldMk cId="558864302" sldId="2144328526"/>
            <ac:spMk id="10" creationId="{FDEF9AED-405E-25D1-846F-70AA905D07E7}"/>
          </ac:spMkLst>
        </pc:spChg>
        <pc:spChg chg="add del mod">
          <ac:chgData name="Reed Kiely" userId="768be38e-2fb5-40ce-925d-bd8e9d9e3c31" providerId="ADAL" clId="{3EA701C8-3320-419B-A667-295B65A0FAB9}" dt="2023-02-22T17:52:17.668" v="1178" actId="478"/>
          <ac:spMkLst>
            <pc:docMk/>
            <pc:sldMk cId="558864302" sldId="2144328526"/>
            <ac:spMk id="11" creationId="{74938AC2-1BB4-7ED0-3662-FAC5DE26F69A}"/>
          </ac:spMkLst>
        </pc:spChg>
        <pc:spChg chg="add del mod">
          <ac:chgData name="Reed Kiely" userId="768be38e-2fb5-40ce-925d-bd8e9d9e3c31" providerId="ADAL" clId="{3EA701C8-3320-419B-A667-295B65A0FAB9}" dt="2023-02-22T18:00:22.369" v="1352" actId="478"/>
          <ac:spMkLst>
            <pc:docMk/>
            <pc:sldMk cId="558864302" sldId="2144328526"/>
            <ac:spMk id="12" creationId="{E39B464A-925A-F81E-8094-B18AA32212D7}"/>
          </ac:spMkLst>
        </pc:spChg>
        <pc:spChg chg="add mod">
          <ac:chgData name="Reed Kiely" userId="768be38e-2fb5-40ce-925d-bd8e9d9e3c31" providerId="ADAL" clId="{3EA701C8-3320-419B-A667-295B65A0FAB9}" dt="2023-02-22T18:00:20.415" v="1351"/>
          <ac:spMkLst>
            <pc:docMk/>
            <pc:sldMk cId="558864302" sldId="2144328526"/>
            <ac:spMk id="13" creationId="{5EB18C1E-454E-46A4-CBCB-1C66B12874A0}"/>
          </ac:spMkLst>
        </pc:spChg>
        <pc:spChg chg="add del mod">
          <ac:chgData name="Reed Kiely" userId="768be38e-2fb5-40ce-925d-bd8e9d9e3c31" providerId="ADAL" clId="{3EA701C8-3320-419B-A667-295B65A0FAB9}" dt="2023-02-22T18:15:48.542" v="1530" actId="478"/>
          <ac:spMkLst>
            <pc:docMk/>
            <pc:sldMk cId="558864302" sldId="2144328526"/>
            <ac:spMk id="14" creationId="{CF9E8365-6422-B99F-B749-2D962EF1B8D8}"/>
          </ac:spMkLst>
        </pc:spChg>
        <pc:spChg chg="add del">
          <ac:chgData name="Reed Kiely" userId="768be38e-2fb5-40ce-925d-bd8e9d9e3c31" providerId="ADAL" clId="{3EA701C8-3320-419B-A667-295B65A0FAB9}" dt="2023-02-22T18:15:57.648" v="1532" actId="22"/>
          <ac:spMkLst>
            <pc:docMk/>
            <pc:sldMk cId="558864302" sldId="2144328526"/>
            <ac:spMk id="16" creationId="{5DF0D362-73A2-2656-3BD8-C114B874C63B}"/>
          </ac:spMkLst>
        </pc:spChg>
        <pc:spChg chg="add mod">
          <ac:chgData name="Reed Kiely" userId="768be38e-2fb5-40ce-925d-bd8e9d9e3c31" providerId="ADAL" clId="{3EA701C8-3320-419B-A667-295B65A0FAB9}" dt="2023-02-22T18:16:10.586" v="1537"/>
          <ac:spMkLst>
            <pc:docMk/>
            <pc:sldMk cId="558864302" sldId="2144328526"/>
            <ac:spMk id="17" creationId="{C090DCEB-6CC5-C4E0-BDAE-47D9E0D7C39F}"/>
          </ac:spMkLst>
        </pc:spChg>
        <pc:spChg chg="add mod">
          <ac:chgData name="Reed Kiely" userId="768be38e-2fb5-40ce-925d-bd8e9d9e3c31" providerId="ADAL" clId="{3EA701C8-3320-419B-A667-295B65A0FAB9}" dt="2023-02-27T21:42:24.625" v="6610" actId="1037"/>
          <ac:spMkLst>
            <pc:docMk/>
            <pc:sldMk cId="558864302" sldId="2144328526"/>
            <ac:spMk id="19" creationId="{05E1A278-0757-0D0D-5BE0-5DA2FF8A9A67}"/>
          </ac:spMkLst>
        </pc:spChg>
        <pc:spChg chg="add mod">
          <ac:chgData name="Reed Kiely" userId="768be38e-2fb5-40ce-925d-bd8e9d9e3c31" providerId="ADAL" clId="{3EA701C8-3320-419B-A667-295B65A0FAB9}" dt="2023-02-27T21:42:48.665" v="6616" actId="1036"/>
          <ac:spMkLst>
            <pc:docMk/>
            <pc:sldMk cId="558864302" sldId="2144328526"/>
            <ac:spMk id="20" creationId="{3B8E3F13-A477-0F5F-42C4-B1DAD7005DF2}"/>
          </ac:spMkLst>
        </pc:spChg>
        <pc:spChg chg="add mod">
          <ac:chgData name="Reed Kiely" userId="768be38e-2fb5-40ce-925d-bd8e9d9e3c31" providerId="ADAL" clId="{3EA701C8-3320-419B-A667-295B65A0FAB9}" dt="2023-02-27T21:42:29.754" v="6611" actId="1037"/>
          <ac:spMkLst>
            <pc:docMk/>
            <pc:sldMk cId="558864302" sldId="2144328526"/>
            <ac:spMk id="21" creationId="{14456202-9015-13F5-FBE0-C87704E7E1B0}"/>
          </ac:spMkLst>
        </pc:spChg>
        <pc:spChg chg="add mod">
          <ac:chgData name="Reed Kiely" userId="768be38e-2fb5-40ce-925d-bd8e9d9e3c31" providerId="ADAL" clId="{3EA701C8-3320-419B-A667-295B65A0FAB9}" dt="2023-02-27T21:42:48.665" v="6616" actId="1036"/>
          <ac:spMkLst>
            <pc:docMk/>
            <pc:sldMk cId="558864302" sldId="2144328526"/>
            <ac:spMk id="23" creationId="{B133EFB1-139C-882D-DADE-C794E038F8DF}"/>
          </ac:spMkLst>
        </pc:spChg>
        <pc:spChg chg="add mod">
          <ac:chgData name="Reed Kiely" userId="768be38e-2fb5-40ce-925d-bd8e9d9e3c31" providerId="ADAL" clId="{3EA701C8-3320-419B-A667-295B65A0FAB9}" dt="2023-02-27T21:42:52.857" v="6620" actId="1035"/>
          <ac:spMkLst>
            <pc:docMk/>
            <pc:sldMk cId="558864302" sldId="2144328526"/>
            <ac:spMk id="24" creationId="{55D86409-5B34-8DD9-D450-3057F6AB0CFC}"/>
          </ac:spMkLst>
        </pc:spChg>
        <pc:spChg chg="add del mod">
          <ac:chgData name="Reed Kiely" userId="768be38e-2fb5-40ce-925d-bd8e9d9e3c31" providerId="ADAL" clId="{3EA701C8-3320-419B-A667-295B65A0FAB9}" dt="2023-02-22T18:25:39.077" v="1977" actId="478"/>
          <ac:spMkLst>
            <pc:docMk/>
            <pc:sldMk cId="558864302" sldId="2144328526"/>
            <ac:spMk id="25" creationId="{70F4C0F1-3575-4B5D-DF11-4C058C7B5B30}"/>
          </ac:spMkLst>
        </pc:spChg>
        <pc:spChg chg="add mod">
          <ac:chgData name="Reed Kiely" userId="768be38e-2fb5-40ce-925d-bd8e9d9e3c31" providerId="ADAL" clId="{3EA701C8-3320-419B-A667-295B65A0FAB9}" dt="2023-02-22T18:22:27.951" v="1850" actId="207"/>
          <ac:spMkLst>
            <pc:docMk/>
            <pc:sldMk cId="558864302" sldId="2144328526"/>
            <ac:spMk id="26" creationId="{1B23A3C0-D9B5-E8DB-12B7-B25A1141C4F2}"/>
          </ac:spMkLst>
        </pc:spChg>
        <pc:spChg chg="add mod">
          <ac:chgData name="Reed Kiely" userId="768be38e-2fb5-40ce-925d-bd8e9d9e3c31" providerId="ADAL" clId="{3EA701C8-3320-419B-A667-295B65A0FAB9}" dt="2023-02-22T18:25:36.484" v="1976" actId="207"/>
          <ac:spMkLst>
            <pc:docMk/>
            <pc:sldMk cId="558864302" sldId="2144328526"/>
            <ac:spMk id="27" creationId="{F81E8A7A-3385-D738-8DF8-79E1D07861FF}"/>
          </ac:spMkLst>
        </pc:spChg>
        <pc:spChg chg="mod">
          <ac:chgData name="Reed Kiely" userId="768be38e-2fb5-40ce-925d-bd8e9d9e3c31" providerId="ADAL" clId="{3EA701C8-3320-419B-A667-295B65A0FAB9}" dt="2023-02-22T17:53:48.077" v="1210" actId="20577"/>
          <ac:spMkLst>
            <pc:docMk/>
            <pc:sldMk cId="558864302" sldId="2144328526"/>
            <ac:spMk id="34" creationId="{397F8115-3C43-5A2B-C88E-1953D955DE71}"/>
          </ac:spMkLst>
        </pc:spChg>
        <pc:graphicFrameChg chg="add del mod">
          <ac:chgData name="Reed Kiely" userId="768be38e-2fb5-40ce-925d-bd8e9d9e3c31" providerId="ADAL" clId="{3EA701C8-3320-419B-A667-295B65A0FAB9}" dt="2023-02-22T17:52:17.668" v="1178" actId="478"/>
          <ac:graphicFrameMkLst>
            <pc:docMk/>
            <pc:sldMk cId="558864302" sldId="2144328526"/>
            <ac:graphicFrameMk id="8" creationId="{E1E36181-A55A-DDC6-3618-4DA16B14E685}"/>
          </ac:graphicFrameMkLst>
        </pc:graphicFrameChg>
        <pc:graphicFrameChg chg="add mod">
          <ac:chgData name="Reed Kiely" userId="768be38e-2fb5-40ce-925d-bd8e9d9e3c31" providerId="ADAL" clId="{3EA701C8-3320-419B-A667-295B65A0FAB9}" dt="2023-02-22T20:51:02.183" v="2773" actId="1582"/>
          <ac:graphicFrameMkLst>
            <pc:docMk/>
            <pc:sldMk cId="558864302" sldId="2144328526"/>
            <ac:graphicFrameMk id="18" creationId="{F6899E77-30EC-FE8D-01BE-55F676379DD6}"/>
          </ac:graphicFrameMkLst>
        </pc:graphicFrameChg>
        <pc:picChg chg="add mod">
          <ac:chgData name="Reed Kiely" userId="768be38e-2fb5-40ce-925d-bd8e9d9e3c31" providerId="ADAL" clId="{3EA701C8-3320-419B-A667-295B65A0FAB9}" dt="2023-02-28T15:50:56.272" v="9171" actId="1076"/>
          <ac:picMkLst>
            <pc:docMk/>
            <pc:sldMk cId="558864302" sldId="2144328526"/>
            <ac:picMk id="6" creationId="{7B807E15-AAD9-F156-9E22-AECB9B514756}"/>
          </ac:picMkLst>
        </pc:picChg>
        <pc:picChg chg="del">
          <ac:chgData name="Reed Kiely" userId="768be38e-2fb5-40ce-925d-bd8e9d9e3c31" providerId="ADAL" clId="{3EA701C8-3320-419B-A667-295B65A0FAB9}" dt="2023-02-16T13:21:03.594" v="1121" actId="478"/>
          <ac:picMkLst>
            <pc:docMk/>
            <pc:sldMk cId="558864302" sldId="2144328526"/>
            <ac:picMk id="10" creationId="{051DBE74-58FE-2C86-8D86-294A6F7D78FE}"/>
          </ac:picMkLst>
        </pc:picChg>
        <pc:cxnChg chg="mod">
          <ac:chgData name="Reed Kiely" userId="768be38e-2fb5-40ce-925d-bd8e9d9e3c31" providerId="ADAL" clId="{3EA701C8-3320-419B-A667-295B65A0FAB9}" dt="2023-02-16T13:27:57.420" v="1152" actId="1035"/>
          <ac:cxnSpMkLst>
            <pc:docMk/>
            <pc:sldMk cId="558864302" sldId="2144328526"/>
            <ac:cxnSpMk id="22" creationId="{7DD48CC8-EE90-6FDD-8B5F-BA6D08939AE1}"/>
          </ac:cxnSpMkLst>
        </pc:cxn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3EA701C8-3320-419B-A667-295B65A0FAB9}" dt="2023-02-22T17:55:12.331" v="1295"/>
              <pc2:cmMkLst xmlns:pc2="http://schemas.microsoft.com/office/powerpoint/2019/9/main/command">
                <pc:docMk/>
                <pc:sldMk cId="558864302" sldId="2144328526"/>
                <pc2:cmMk id="{E5A2D492-8C90-44B9-AC0D-34DC15983D3A}"/>
              </pc2:cmMkLst>
            </pc226:cmChg>
          </p:ext>
        </pc:extLst>
      </pc:sldChg>
      <pc:sldChg chg="addSp delSp modSp del">
        <pc:chgData name="Reed Kiely" userId="768be38e-2fb5-40ce-925d-bd8e9d9e3c31" providerId="ADAL" clId="{3EA701C8-3320-419B-A667-295B65A0FAB9}" dt="2023-02-22T21:44:06.146" v="2840" actId="47"/>
        <pc:sldMkLst>
          <pc:docMk/>
          <pc:sldMk cId="3695141268" sldId="2146845992"/>
        </pc:sldMkLst>
        <pc:spChg chg="add del mod">
          <ac:chgData name="Reed Kiely" userId="768be38e-2fb5-40ce-925d-bd8e9d9e3c31" providerId="ADAL" clId="{3EA701C8-3320-419B-A667-295B65A0FAB9}" dt="2023-02-22T18:01:58.285" v="1390"/>
          <ac:spMkLst>
            <pc:docMk/>
            <pc:sldMk cId="3695141268" sldId="2146845992"/>
            <ac:spMk id="4" creationId="{65FF7692-FA61-A139-0915-D629FBBE867D}"/>
          </ac:spMkLst>
        </pc:spChg>
      </pc:sldChg>
      <pc:sldChg chg="addSp delSp modSp add mod ord">
        <pc:chgData name="Reed Kiely" userId="768be38e-2fb5-40ce-925d-bd8e9d9e3c31" providerId="ADAL" clId="{3EA701C8-3320-419B-A667-295B65A0FAB9}" dt="2023-02-14T20:29:57.394" v="1120" actId="113"/>
        <pc:sldMkLst>
          <pc:docMk/>
          <pc:sldMk cId="3367575468" sldId="2146845993"/>
        </pc:sldMkLst>
        <pc:spChg chg="mod">
          <ac:chgData name="Reed Kiely" userId="768be38e-2fb5-40ce-925d-bd8e9d9e3c31" providerId="ADAL" clId="{3EA701C8-3320-419B-A667-295B65A0FAB9}" dt="2023-02-14T16:13:23.466" v="103" actId="1036"/>
          <ac:spMkLst>
            <pc:docMk/>
            <pc:sldMk cId="3367575468" sldId="2146845993"/>
            <ac:spMk id="3" creationId="{78D15117-27D1-5745-54A3-EF89939996BB}"/>
          </ac:spMkLst>
        </pc:spChg>
        <pc:spChg chg="add del mod">
          <ac:chgData name="Reed Kiely" userId="768be38e-2fb5-40ce-925d-bd8e9d9e3c31" providerId="ADAL" clId="{3EA701C8-3320-419B-A667-295B65A0FAB9}" dt="2023-02-14T15:56:33.496" v="32"/>
          <ac:spMkLst>
            <pc:docMk/>
            <pc:sldMk cId="3367575468" sldId="2146845993"/>
            <ac:spMk id="4" creationId="{3CB6B45F-9279-3926-7177-789BEEEF22E1}"/>
          </ac:spMkLst>
        </pc:spChg>
        <pc:spChg chg="add del mod">
          <ac:chgData name="Reed Kiely" userId="768be38e-2fb5-40ce-925d-bd8e9d9e3c31" providerId="ADAL" clId="{3EA701C8-3320-419B-A667-295B65A0FAB9}" dt="2023-02-14T15:56:33.496" v="32"/>
          <ac:spMkLst>
            <pc:docMk/>
            <pc:sldMk cId="3367575468" sldId="2146845993"/>
            <ac:spMk id="5" creationId="{16D773F6-6A72-FE89-CFD7-BE4185E6788C}"/>
          </ac:spMkLst>
        </pc:spChg>
        <pc:spChg chg="add del mod">
          <ac:chgData name="Reed Kiely" userId="768be38e-2fb5-40ce-925d-bd8e9d9e3c31" providerId="ADAL" clId="{3EA701C8-3320-419B-A667-295B65A0FAB9}" dt="2023-02-14T15:56:33.496" v="32"/>
          <ac:spMkLst>
            <pc:docMk/>
            <pc:sldMk cId="3367575468" sldId="2146845993"/>
            <ac:spMk id="10" creationId="{6B1346CB-DA77-8135-10C1-27A5DF09BC1F}"/>
          </ac:spMkLst>
        </pc:spChg>
        <pc:spChg chg="add del mod">
          <ac:chgData name="Reed Kiely" userId="768be38e-2fb5-40ce-925d-bd8e9d9e3c31" providerId="ADAL" clId="{3EA701C8-3320-419B-A667-295B65A0FAB9}" dt="2023-02-14T15:56:33.496" v="32"/>
          <ac:spMkLst>
            <pc:docMk/>
            <pc:sldMk cId="3367575468" sldId="2146845993"/>
            <ac:spMk id="11" creationId="{C55A499A-83A0-B6FE-AD8E-95385833E296}"/>
          </ac:spMkLst>
        </pc:spChg>
        <pc:spChg chg="add del mod">
          <ac:chgData name="Reed Kiely" userId="768be38e-2fb5-40ce-925d-bd8e9d9e3c31" providerId="ADAL" clId="{3EA701C8-3320-419B-A667-295B65A0FAB9}" dt="2023-02-14T15:56:33.496" v="32"/>
          <ac:spMkLst>
            <pc:docMk/>
            <pc:sldMk cId="3367575468" sldId="2146845993"/>
            <ac:spMk id="13" creationId="{FBB04AA1-8E6B-E609-7A2F-01C0EBB64DD7}"/>
          </ac:spMkLst>
        </pc:spChg>
        <pc:spChg chg="add del mod">
          <ac:chgData name="Reed Kiely" userId="768be38e-2fb5-40ce-925d-bd8e9d9e3c31" providerId="ADAL" clId="{3EA701C8-3320-419B-A667-295B65A0FAB9}" dt="2023-02-14T15:56:33.496" v="32"/>
          <ac:spMkLst>
            <pc:docMk/>
            <pc:sldMk cId="3367575468" sldId="2146845993"/>
            <ac:spMk id="14" creationId="{D65E6D1E-7BCB-E652-B1AB-C2E202E88D50}"/>
          </ac:spMkLst>
        </pc:spChg>
        <pc:spChg chg="add del mod">
          <ac:chgData name="Reed Kiely" userId="768be38e-2fb5-40ce-925d-bd8e9d9e3c31" providerId="ADAL" clId="{3EA701C8-3320-419B-A667-295B65A0FAB9}" dt="2023-02-14T15:56:33.496" v="32"/>
          <ac:spMkLst>
            <pc:docMk/>
            <pc:sldMk cId="3367575468" sldId="2146845993"/>
            <ac:spMk id="16" creationId="{B129997A-1A2C-5BF8-FDEB-90CC50066C61}"/>
          </ac:spMkLst>
        </pc:spChg>
        <pc:spChg chg="add del mod">
          <ac:chgData name="Reed Kiely" userId="768be38e-2fb5-40ce-925d-bd8e9d9e3c31" providerId="ADAL" clId="{3EA701C8-3320-419B-A667-295B65A0FAB9}" dt="2023-02-14T15:56:33.496" v="32"/>
          <ac:spMkLst>
            <pc:docMk/>
            <pc:sldMk cId="3367575468" sldId="2146845993"/>
            <ac:spMk id="17" creationId="{63E1A8F7-8031-6F6C-CD02-E3E986228615}"/>
          </ac:spMkLst>
        </pc:spChg>
        <pc:spChg chg="add del mod">
          <ac:chgData name="Reed Kiely" userId="768be38e-2fb5-40ce-925d-bd8e9d9e3c31" providerId="ADAL" clId="{3EA701C8-3320-419B-A667-295B65A0FAB9}" dt="2023-02-14T15:56:33.496" v="32"/>
          <ac:spMkLst>
            <pc:docMk/>
            <pc:sldMk cId="3367575468" sldId="2146845993"/>
            <ac:spMk id="19" creationId="{17D6AC08-AD30-1553-7FE3-5EC2BA6CB586}"/>
          </ac:spMkLst>
        </pc:spChg>
        <pc:spChg chg="add del mod">
          <ac:chgData name="Reed Kiely" userId="768be38e-2fb5-40ce-925d-bd8e9d9e3c31" providerId="ADAL" clId="{3EA701C8-3320-419B-A667-295B65A0FAB9}" dt="2023-02-14T15:56:33.496" v="32"/>
          <ac:spMkLst>
            <pc:docMk/>
            <pc:sldMk cId="3367575468" sldId="2146845993"/>
            <ac:spMk id="20" creationId="{998595FE-C3A1-CF9B-D684-007D238ED711}"/>
          </ac:spMkLst>
        </pc:spChg>
        <pc:spChg chg="add del mod">
          <ac:chgData name="Reed Kiely" userId="768be38e-2fb5-40ce-925d-bd8e9d9e3c31" providerId="ADAL" clId="{3EA701C8-3320-419B-A667-295B65A0FAB9}" dt="2023-02-14T15:56:33.496" v="32"/>
          <ac:spMkLst>
            <pc:docMk/>
            <pc:sldMk cId="3367575468" sldId="2146845993"/>
            <ac:spMk id="22" creationId="{3A5D0F6E-82E9-CECC-D3BC-7FAF10F4B1FB}"/>
          </ac:spMkLst>
        </pc:spChg>
        <pc:spChg chg="add del mod">
          <ac:chgData name="Reed Kiely" userId="768be38e-2fb5-40ce-925d-bd8e9d9e3c31" providerId="ADAL" clId="{3EA701C8-3320-419B-A667-295B65A0FAB9}" dt="2023-02-14T15:56:33.496" v="32"/>
          <ac:spMkLst>
            <pc:docMk/>
            <pc:sldMk cId="3367575468" sldId="2146845993"/>
            <ac:spMk id="23" creationId="{955016F7-F412-6B21-BA6E-3DCA60DEBBC5}"/>
          </ac:spMkLst>
        </pc:spChg>
        <pc:spChg chg="add del mod">
          <ac:chgData name="Reed Kiely" userId="768be38e-2fb5-40ce-925d-bd8e9d9e3c31" providerId="ADAL" clId="{3EA701C8-3320-419B-A667-295B65A0FAB9}" dt="2023-02-14T15:56:33.496" v="32"/>
          <ac:spMkLst>
            <pc:docMk/>
            <pc:sldMk cId="3367575468" sldId="2146845993"/>
            <ac:spMk id="24" creationId="{B585735C-F21D-7E84-3294-BAF6F9D66C88}"/>
          </ac:spMkLst>
        </pc:spChg>
        <pc:spChg chg="add del mod">
          <ac:chgData name="Reed Kiely" userId="768be38e-2fb5-40ce-925d-bd8e9d9e3c31" providerId="ADAL" clId="{3EA701C8-3320-419B-A667-295B65A0FAB9}" dt="2023-02-14T15:56:33.496" v="32"/>
          <ac:spMkLst>
            <pc:docMk/>
            <pc:sldMk cId="3367575468" sldId="2146845993"/>
            <ac:spMk id="25" creationId="{BF071A5C-5A2D-DB1C-6D33-537879AEDF64}"/>
          </ac:spMkLst>
        </pc:spChg>
        <pc:spChg chg="add del mod">
          <ac:chgData name="Reed Kiely" userId="768be38e-2fb5-40ce-925d-bd8e9d9e3c31" providerId="ADAL" clId="{3EA701C8-3320-419B-A667-295B65A0FAB9}" dt="2023-02-14T15:56:33.496" v="32"/>
          <ac:spMkLst>
            <pc:docMk/>
            <pc:sldMk cId="3367575468" sldId="2146845993"/>
            <ac:spMk id="26" creationId="{154B08D7-4FE0-5F35-A8F1-B20111D96A0D}"/>
          </ac:spMkLst>
        </pc:spChg>
        <pc:spChg chg="add del mod">
          <ac:chgData name="Reed Kiely" userId="768be38e-2fb5-40ce-925d-bd8e9d9e3c31" providerId="ADAL" clId="{3EA701C8-3320-419B-A667-295B65A0FAB9}" dt="2023-02-14T15:56:33.496" v="32"/>
          <ac:spMkLst>
            <pc:docMk/>
            <pc:sldMk cId="3367575468" sldId="2146845993"/>
            <ac:spMk id="27" creationId="{CEE01197-D9C9-6192-B66B-785D2442A050}"/>
          </ac:spMkLst>
        </pc:spChg>
        <pc:spChg chg="add del mod">
          <ac:chgData name="Reed Kiely" userId="768be38e-2fb5-40ce-925d-bd8e9d9e3c31" providerId="ADAL" clId="{3EA701C8-3320-419B-A667-295B65A0FAB9}" dt="2023-02-14T15:56:33.496" v="32"/>
          <ac:spMkLst>
            <pc:docMk/>
            <pc:sldMk cId="3367575468" sldId="2146845993"/>
            <ac:spMk id="28" creationId="{24B5D1B8-C1B2-F253-8309-C07FD7CADF38}"/>
          </ac:spMkLst>
        </pc:spChg>
        <pc:spChg chg="add del mod">
          <ac:chgData name="Reed Kiely" userId="768be38e-2fb5-40ce-925d-bd8e9d9e3c31" providerId="ADAL" clId="{3EA701C8-3320-419B-A667-295B65A0FAB9}" dt="2023-02-14T15:56:33.496" v="32"/>
          <ac:spMkLst>
            <pc:docMk/>
            <pc:sldMk cId="3367575468" sldId="2146845993"/>
            <ac:spMk id="29" creationId="{EA2AED17-E717-844B-EB94-E1BE219A3ED3}"/>
          </ac:spMkLst>
        </pc:spChg>
        <pc:spChg chg="add del mod">
          <ac:chgData name="Reed Kiely" userId="768be38e-2fb5-40ce-925d-bd8e9d9e3c31" providerId="ADAL" clId="{3EA701C8-3320-419B-A667-295B65A0FAB9}" dt="2023-02-14T15:56:33.496" v="32"/>
          <ac:spMkLst>
            <pc:docMk/>
            <pc:sldMk cId="3367575468" sldId="2146845993"/>
            <ac:spMk id="30" creationId="{37DCF671-2019-3B6A-4347-1B7034AA8059}"/>
          </ac:spMkLst>
        </pc:spChg>
        <pc:spChg chg="add del mod">
          <ac:chgData name="Reed Kiely" userId="768be38e-2fb5-40ce-925d-bd8e9d9e3c31" providerId="ADAL" clId="{3EA701C8-3320-419B-A667-295B65A0FAB9}" dt="2023-02-14T15:56:33.496" v="32"/>
          <ac:spMkLst>
            <pc:docMk/>
            <pc:sldMk cId="3367575468" sldId="2146845993"/>
            <ac:spMk id="31" creationId="{C4A7FD5B-3974-70D1-07AC-3C28EBB8C064}"/>
          </ac:spMkLst>
        </pc:spChg>
        <pc:spChg chg="add del mod">
          <ac:chgData name="Reed Kiely" userId="768be38e-2fb5-40ce-925d-bd8e9d9e3c31" providerId="ADAL" clId="{3EA701C8-3320-419B-A667-295B65A0FAB9}" dt="2023-02-14T15:56:33.496" v="32"/>
          <ac:spMkLst>
            <pc:docMk/>
            <pc:sldMk cId="3367575468" sldId="2146845993"/>
            <ac:spMk id="32" creationId="{FF79608A-BD5E-DEAF-F0F9-F17729144EEE}"/>
          </ac:spMkLst>
        </pc:spChg>
        <pc:spChg chg="add del mod">
          <ac:chgData name="Reed Kiely" userId="768be38e-2fb5-40ce-925d-bd8e9d9e3c31" providerId="ADAL" clId="{3EA701C8-3320-419B-A667-295B65A0FAB9}" dt="2023-02-14T15:56:33.496" v="32"/>
          <ac:spMkLst>
            <pc:docMk/>
            <pc:sldMk cId="3367575468" sldId="2146845993"/>
            <ac:spMk id="34" creationId="{32210012-5862-A937-64CA-21458BF915D0}"/>
          </ac:spMkLst>
        </pc:spChg>
        <pc:spChg chg="mod">
          <ac:chgData name="Reed Kiely" userId="768be38e-2fb5-40ce-925d-bd8e9d9e3c31" providerId="ADAL" clId="{3EA701C8-3320-419B-A667-295B65A0FAB9}" dt="2023-02-14T20:16:20.259" v="804" actId="1076"/>
          <ac:spMkLst>
            <pc:docMk/>
            <pc:sldMk cId="3367575468" sldId="2146845993"/>
            <ac:spMk id="35" creationId="{24ECA605-F511-0D83-9C9D-A3113B707A76}"/>
          </ac:spMkLst>
        </pc:spChg>
        <pc:spChg chg="mod">
          <ac:chgData name="Reed Kiely" userId="768be38e-2fb5-40ce-925d-bd8e9d9e3c31" providerId="ADAL" clId="{3EA701C8-3320-419B-A667-295B65A0FAB9}" dt="2023-02-14T20:21:05.656" v="983" actId="20577"/>
          <ac:spMkLst>
            <pc:docMk/>
            <pc:sldMk cId="3367575468" sldId="2146845993"/>
            <ac:spMk id="36" creationId="{0FD5AE6D-D28F-7F40-6162-FCCE36E637FB}"/>
          </ac:spMkLst>
        </pc:spChg>
        <pc:spChg chg="mod">
          <ac:chgData name="Reed Kiely" userId="768be38e-2fb5-40ce-925d-bd8e9d9e3c31" providerId="ADAL" clId="{3EA701C8-3320-419B-A667-295B65A0FAB9}" dt="2023-02-14T16:38:54.120" v="210" actId="1036"/>
          <ac:spMkLst>
            <pc:docMk/>
            <pc:sldMk cId="3367575468" sldId="2146845993"/>
            <ac:spMk id="37" creationId="{37AAC670-E95A-34CA-7549-0CF6260B602E}"/>
          </ac:spMkLst>
        </pc:spChg>
        <pc:spChg chg="mod">
          <ac:chgData name="Reed Kiely" userId="768be38e-2fb5-40ce-925d-bd8e9d9e3c31" providerId="ADAL" clId="{3EA701C8-3320-419B-A667-295B65A0FAB9}" dt="2023-02-14T16:38:54.120" v="210" actId="1036"/>
          <ac:spMkLst>
            <pc:docMk/>
            <pc:sldMk cId="3367575468" sldId="2146845993"/>
            <ac:spMk id="40" creationId="{128C53B6-9D57-A000-BD09-14ED327B12B0}"/>
          </ac:spMkLst>
        </pc:spChg>
        <pc:spChg chg="mod">
          <ac:chgData name="Reed Kiely" userId="768be38e-2fb5-40ce-925d-bd8e9d9e3c31" providerId="ADAL" clId="{3EA701C8-3320-419B-A667-295B65A0FAB9}" dt="2023-02-14T20:21:19.680" v="989" actId="20577"/>
          <ac:spMkLst>
            <pc:docMk/>
            <pc:sldMk cId="3367575468" sldId="2146845993"/>
            <ac:spMk id="41" creationId="{A5631344-F0C9-1F32-7CC3-A4DACCA31539}"/>
          </ac:spMkLst>
        </pc:spChg>
        <pc:spChg chg="mod">
          <ac:chgData name="Reed Kiely" userId="768be38e-2fb5-40ce-925d-bd8e9d9e3c31" providerId="ADAL" clId="{3EA701C8-3320-419B-A667-295B65A0FAB9}" dt="2023-02-14T16:38:54.120" v="210" actId="1036"/>
          <ac:spMkLst>
            <pc:docMk/>
            <pc:sldMk cId="3367575468" sldId="2146845993"/>
            <ac:spMk id="42" creationId="{FEFEE1D5-762C-093F-93A9-E0291CAF184F}"/>
          </ac:spMkLst>
        </pc:spChg>
        <pc:spChg chg="add del mod">
          <ac:chgData name="Reed Kiely" userId="768be38e-2fb5-40ce-925d-bd8e9d9e3c31" providerId="ADAL" clId="{3EA701C8-3320-419B-A667-295B65A0FAB9}" dt="2023-02-14T15:56:33.496" v="32"/>
          <ac:spMkLst>
            <pc:docMk/>
            <pc:sldMk cId="3367575468" sldId="2146845993"/>
            <ac:spMk id="44" creationId="{3B280C6D-C28A-62EA-A507-D4EDC0865DA3}"/>
          </ac:spMkLst>
        </pc:spChg>
        <pc:spChg chg="mod">
          <ac:chgData name="Reed Kiely" userId="768be38e-2fb5-40ce-925d-bd8e9d9e3c31" providerId="ADAL" clId="{3EA701C8-3320-419B-A667-295B65A0FAB9}" dt="2023-02-14T16:38:54.120" v="210" actId="1036"/>
          <ac:spMkLst>
            <pc:docMk/>
            <pc:sldMk cId="3367575468" sldId="2146845993"/>
            <ac:spMk id="45" creationId="{3CCC17B6-CE82-D35D-6EB7-C14C7DCC2783}"/>
          </ac:spMkLst>
        </pc:spChg>
        <pc:spChg chg="mod">
          <ac:chgData name="Reed Kiely" userId="768be38e-2fb5-40ce-925d-bd8e9d9e3c31" providerId="ADAL" clId="{3EA701C8-3320-419B-A667-295B65A0FAB9}" dt="2023-02-14T20:21:13.208" v="987" actId="20577"/>
          <ac:spMkLst>
            <pc:docMk/>
            <pc:sldMk cId="3367575468" sldId="2146845993"/>
            <ac:spMk id="46" creationId="{9FEAB4BB-A100-A4EE-FDA3-49EDDAAE3953}"/>
          </ac:spMkLst>
        </pc:spChg>
        <pc:spChg chg="mod">
          <ac:chgData name="Reed Kiely" userId="768be38e-2fb5-40ce-925d-bd8e9d9e3c31" providerId="ADAL" clId="{3EA701C8-3320-419B-A667-295B65A0FAB9}" dt="2023-02-14T16:38:54.120" v="210" actId="1036"/>
          <ac:spMkLst>
            <pc:docMk/>
            <pc:sldMk cId="3367575468" sldId="2146845993"/>
            <ac:spMk id="47" creationId="{02F83AB4-4004-03DB-644A-223221A503B6}"/>
          </ac:spMkLst>
        </pc:spChg>
        <pc:spChg chg="mod">
          <ac:chgData name="Reed Kiely" userId="768be38e-2fb5-40ce-925d-bd8e9d9e3c31" providerId="ADAL" clId="{3EA701C8-3320-419B-A667-295B65A0FAB9}" dt="2023-02-14T16:38:54.120" v="210" actId="1036"/>
          <ac:spMkLst>
            <pc:docMk/>
            <pc:sldMk cId="3367575468" sldId="2146845993"/>
            <ac:spMk id="50" creationId="{146CD795-08A4-F2C9-8FAB-D5E98E04D6EC}"/>
          </ac:spMkLst>
        </pc:spChg>
        <pc:spChg chg="mod">
          <ac:chgData name="Reed Kiely" userId="768be38e-2fb5-40ce-925d-bd8e9d9e3c31" providerId="ADAL" clId="{3EA701C8-3320-419B-A667-295B65A0FAB9}" dt="2023-02-14T20:19:37.801" v="931" actId="20577"/>
          <ac:spMkLst>
            <pc:docMk/>
            <pc:sldMk cId="3367575468" sldId="2146845993"/>
            <ac:spMk id="51" creationId="{12DBEB90-DCBC-AA70-1BC1-69246CD7EDB3}"/>
          </ac:spMkLst>
        </pc:spChg>
        <pc:spChg chg="mod">
          <ac:chgData name="Reed Kiely" userId="768be38e-2fb5-40ce-925d-bd8e9d9e3c31" providerId="ADAL" clId="{3EA701C8-3320-419B-A667-295B65A0FAB9}" dt="2023-02-14T16:38:54.120" v="210" actId="1036"/>
          <ac:spMkLst>
            <pc:docMk/>
            <pc:sldMk cId="3367575468" sldId="2146845993"/>
            <ac:spMk id="52" creationId="{4643396E-74F2-95B8-753F-E70DD444E17E}"/>
          </ac:spMkLst>
        </pc:spChg>
        <pc:spChg chg="add del mod">
          <ac:chgData name="Reed Kiely" userId="768be38e-2fb5-40ce-925d-bd8e9d9e3c31" providerId="ADAL" clId="{3EA701C8-3320-419B-A667-295B65A0FAB9}" dt="2023-02-14T15:56:33.496" v="32"/>
          <ac:spMkLst>
            <pc:docMk/>
            <pc:sldMk cId="3367575468" sldId="2146845993"/>
            <ac:spMk id="54" creationId="{C4FE71D2-67F4-6967-DF86-035DB171277B}"/>
          </ac:spMkLst>
        </pc:spChg>
        <pc:spChg chg="add del mod">
          <ac:chgData name="Reed Kiely" userId="768be38e-2fb5-40ce-925d-bd8e9d9e3c31" providerId="ADAL" clId="{3EA701C8-3320-419B-A667-295B65A0FAB9}" dt="2023-02-14T15:56:33.496" v="32"/>
          <ac:spMkLst>
            <pc:docMk/>
            <pc:sldMk cId="3367575468" sldId="2146845993"/>
            <ac:spMk id="56" creationId="{48698892-A7C5-F3DB-F228-B8013D7C33EB}"/>
          </ac:spMkLst>
        </pc:spChg>
        <pc:spChg chg="add del mod">
          <ac:chgData name="Reed Kiely" userId="768be38e-2fb5-40ce-925d-bd8e9d9e3c31" providerId="ADAL" clId="{3EA701C8-3320-419B-A667-295B65A0FAB9}" dt="2023-02-14T16:10:53.624" v="46"/>
          <ac:spMkLst>
            <pc:docMk/>
            <pc:sldMk cId="3367575468" sldId="2146845993"/>
            <ac:spMk id="58" creationId="{03C56C90-C1C7-DDD6-9883-D1BB7D479BEC}"/>
          </ac:spMkLst>
        </pc:spChg>
        <pc:spChg chg="mod">
          <ac:chgData name="Reed Kiely" userId="768be38e-2fb5-40ce-925d-bd8e9d9e3c31" providerId="ADAL" clId="{3EA701C8-3320-419B-A667-295B65A0FAB9}" dt="2023-02-14T16:38:54.120" v="210" actId="1036"/>
          <ac:spMkLst>
            <pc:docMk/>
            <pc:sldMk cId="3367575468" sldId="2146845993"/>
            <ac:spMk id="59" creationId="{C422F019-C629-335A-72BC-5104AE1B4395}"/>
          </ac:spMkLst>
        </pc:spChg>
        <pc:spChg chg="add del mod">
          <ac:chgData name="Reed Kiely" userId="768be38e-2fb5-40ce-925d-bd8e9d9e3c31" providerId="ADAL" clId="{3EA701C8-3320-419B-A667-295B65A0FAB9}" dt="2023-02-14T16:10:53.624" v="46"/>
          <ac:spMkLst>
            <pc:docMk/>
            <pc:sldMk cId="3367575468" sldId="2146845993"/>
            <ac:spMk id="60" creationId="{285F0EDB-1852-8889-19EF-3C2259A39C18}"/>
          </ac:spMkLst>
        </pc:spChg>
        <pc:spChg chg="add del mod">
          <ac:chgData name="Reed Kiely" userId="768be38e-2fb5-40ce-925d-bd8e9d9e3c31" providerId="ADAL" clId="{3EA701C8-3320-419B-A667-295B65A0FAB9}" dt="2023-02-14T16:10:53.624" v="46"/>
          <ac:spMkLst>
            <pc:docMk/>
            <pc:sldMk cId="3367575468" sldId="2146845993"/>
            <ac:spMk id="61" creationId="{87C0D772-F7C9-5F19-EC20-27D565F68761}"/>
          </ac:spMkLst>
        </pc:spChg>
        <pc:spChg chg="add del mod">
          <ac:chgData name="Reed Kiely" userId="768be38e-2fb5-40ce-925d-bd8e9d9e3c31" providerId="ADAL" clId="{3EA701C8-3320-419B-A667-295B65A0FAB9}" dt="2023-02-14T16:10:53.624" v="46"/>
          <ac:spMkLst>
            <pc:docMk/>
            <pc:sldMk cId="3367575468" sldId="2146845993"/>
            <ac:spMk id="62" creationId="{D3CA1216-A7A3-B07C-D3E7-9DB1225C4D80}"/>
          </ac:spMkLst>
        </pc:spChg>
        <pc:spChg chg="add del mod">
          <ac:chgData name="Reed Kiely" userId="768be38e-2fb5-40ce-925d-bd8e9d9e3c31" providerId="ADAL" clId="{3EA701C8-3320-419B-A667-295B65A0FAB9}" dt="2023-02-14T16:10:53.624" v="46"/>
          <ac:spMkLst>
            <pc:docMk/>
            <pc:sldMk cId="3367575468" sldId="2146845993"/>
            <ac:spMk id="64" creationId="{28638B41-B51F-21B0-2DF4-40D36555DCED}"/>
          </ac:spMkLst>
        </pc:spChg>
        <pc:spChg chg="add del mod">
          <ac:chgData name="Reed Kiely" userId="768be38e-2fb5-40ce-925d-bd8e9d9e3c31" providerId="ADAL" clId="{3EA701C8-3320-419B-A667-295B65A0FAB9}" dt="2023-02-14T16:10:53.624" v="46"/>
          <ac:spMkLst>
            <pc:docMk/>
            <pc:sldMk cId="3367575468" sldId="2146845993"/>
            <ac:spMk id="65" creationId="{EA923342-175B-9591-2E47-17C132A63211}"/>
          </ac:spMkLst>
        </pc:spChg>
        <pc:spChg chg="add del mod">
          <ac:chgData name="Reed Kiely" userId="768be38e-2fb5-40ce-925d-bd8e9d9e3c31" providerId="ADAL" clId="{3EA701C8-3320-419B-A667-295B65A0FAB9}" dt="2023-02-14T16:10:53.624" v="46"/>
          <ac:spMkLst>
            <pc:docMk/>
            <pc:sldMk cId="3367575468" sldId="2146845993"/>
            <ac:spMk id="66" creationId="{8FD8AC9B-0705-AEE6-8F40-E00A1AF704C4}"/>
          </ac:spMkLst>
        </pc:spChg>
        <pc:spChg chg="add del mod">
          <ac:chgData name="Reed Kiely" userId="768be38e-2fb5-40ce-925d-bd8e9d9e3c31" providerId="ADAL" clId="{3EA701C8-3320-419B-A667-295B65A0FAB9}" dt="2023-02-14T16:10:53.624" v="46"/>
          <ac:spMkLst>
            <pc:docMk/>
            <pc:sldMk cId="3367575468" sldId="2146845993"/>
            <ac:spMk id="68" creationId="{A82D6C04-2A29-7202-2E18-A6E064235ED6}"/>
          </ac:spMkLst>
        </pc:spChg>
        <pc:spChg chg="add del mod">
          <ac:chgData name="Reed Kiely" userId="768be38e-2fb5-40ce-925d-bd8e9d9e3c31" providerId="ADAL" clId="{3EA701C8-3320-419B-A667-295B65A0FAB9}" dt="2023-02-14T16:10:53.624" v="46"/>
          <ac:spMkLst>
            <pc:docMk/>
            <pc:sldMk cId="3367575468" sldId="2146845993"/>
            <ac:spMk id="69" creationId="{A73F21FA-7B43-5DF6-27CE-0CD2C16FBE1B}"/>
          </ac:spMkLst>
        </pc:spChg>
        <pc:spChg chg="add del mod">
          <ac:chgData name="Reed Kiely" userId="768be38e-2fb5-40ce-925d-bd8e9d9e3c31" providerId="ADAL" clId="{3EA701C8-3320-419B-A667-295B65A0FAB9}" dt="2023-02-14T16:10:53.624" v="46"/>
          <ac:spMkLst>
            <pc:docMk/>
            <pc:sldMk cId="3367575468" sldId="2146845993"/>
            <ac:spMk id="70" creationId="{B76BFD91-3A79-CC9D-9B84-53884833C8B6}"/>
          </ac:spMkLst>
        </pc:spChg>
        <pc:spChg chg="add del mod">
          <ac:chgData name="Reed Kiely" userId="768be38e-2fb5-40ce-925d-bd8e9d9e3c31" providerId="ADAL" clId="{3EA701C8-3320-419B-A667-295B65A0FAB9}" dt="2023-02-14T16:10:53.624" v="46"/>
          <ac:spMkLst>
            <pc:docMk/>
            <pc:sldMk cId="3367575468" sldId="2146845993"/>
            <ac:spMk id="72" creationId="{FD1E8C55-CC48-0F51-E53E-A8850D67ADC1}"/>
          </ac:spMkLst>
        </pc:spChg>
        <pc:spChg chg="add del mod">
          <ac:chgData name="Reed Kiely" userId="768be38e-2fb5-40ce-925d-bd8e9d9e3c31" providerId="ADAL" clId="{3EA701C8-3320-419B-A667-295B65A0FAB9}" dt="2023-02-14T16:10:53.624" v="46"/>
          <ac:spMkLst>
            <pc:docMk/>
            <pc:sldMk cId="3367575468" sldId="2146845993"/>
            <ac:spMk id="73" creationId="{A0D49DBA-340F-4149-0328-EF304D5524D0}"/>
          </ac:spMkLst>
        </pc:spChg>
        <pc:spChg chg="add del mod">
          <ac:chgData name="Reed Kiely" userId="768be38e-2fb5-40ce-925d-bd8e9d9e3c31" providerId="ADAL" clId="{3EA701C8-3320-419B-A667-295B65A0FAB9}" dt="2023-02-14T16:10:53.624" v="46"/>
          <ac:spMkLst>
            <pc:docMk/>
            <pc:sldMk cId="3367575468" sldId="2146845993"/>
            <ac:spMk id="74" creationId="{81FA04FF-576A-5BAF-7B58-4892F53B1432}"/>
          </ac:spMkLst>
        </pc:spChg>
        <pc:spChg chg="add del mod">
          <ac:chgData name="Reed Kiely" userId="768be38e-2fb5-40ce-925d-bd8e9d9e3c31" providerId="ADAL" clId="{3EA701C8-3320-419B-A667-295B65A0FAB9}" dt="2023-02-14T16:38:54.120" v="210" actId="1036"/>
          <ac:spMkLst>
            <pc:docMk/>
            <pc:sldMk cId="3367575468" sldId="2146845993"/>
            <ac:spMk id="75" creationId="{4A9E0EDF-0AC5-5650-D07C-00C0AE4D574E}"/>
          </ac:spMkLst>
        </pc:spChg>
        <pc:spChg chg="mod">
          <ac:chgData name="Reed Kiely" userId="768be38e-2fb5-40ce-925d-bd8e9d9e3c31" providerId="ADAL" clId="{3EA701C8-3320-419B-A667-295B65A0FAB9}" dt="2023-02-14T20:16:06.227" v="798" actId="113"/>
          <ac:spMkLst>
            <pc:docMk/>
            <pc:sldMk cId="3367575468" sldId="2146845993"/>
            <ac:spMk id="77" creationId="{1C4ECE9F-8CE8-869C-4389-4ED2D9F5C548}"/>
          </ac:spMkLst>
        </pc:spChg>
        <pc:spChg chg="add del mod">
          <ac:chgData name="Reed Kiely" userId="768be38e-2fb5-40ce-925d-bd8e9d9e3c31" providerId="ADAL" clId="{3EA701C8-3320-419B-A667-295B65A0FAB9}" dt="2023-02-14T16:10:53.624" v="46"/>
          <ac:spMkLst>
            <pc:docMk/>
            <pc:sldMk cId="3367575468" sldId="2146845993"/>
            <ac:spMk id="78" creationId="{617F0F6F-E1CE-6300-8FB6-6B10F51EDD74}"/>
          </ac:spMkLst>
        </pc:spChg>
        <pc:spChg chg="add del mod">
          <ac:chgData name="Reed Kiely" userId="768be38e-2fb5-40ce-925d-bd8e9d9e3c31" providerId="ADAL" clId="{3EA701C8-3320-419B-A667-295B65A0FAB9}" dt="2023-02-14T16:10:53.624" v="46"/>
          <ac:spMkLst>
            <pc:docMk/>
            <pc:sldMk cId="3367575468" sldId="2146845993"/>
            <ac:spMk id="79" creationId="{C1991738-F26C-7046-F79A-8E6B5D6B4B02}"/>
          </ac:spMkLst>
        </pc:spChg>
        <pc:spChg chg="add del mod">
          <ac:chgData name="Reed Kiely" userId="768be38e-2fb5-40ce-925d-bd8e9d9e3c31" providerId="ADAL" clId="{3EA701C8-3320-419B-A667-295B65A0FAB9}" dt="2023-02-14T20:18:20.232" v="903" actId="20577"/>
          <ac:spMkLst>
            <pc:docMk/>
            <pc:sldMk cId="3367575468" sldId="2146845993"/>
            <ac:spMk id="80" creationId="{92A24C3F-4F0A-8EE8-A24C-43D534ED8B96}"/>
          </ac:spMkLst>
        </pc:spChg>
        <pc:spChg chg="add del mod">
          <ac:chgData name="Reed Kiely" userId="768be38e-2fb5-40ce-925d-bd8e9d9e3c31" providerId="ADAL" clId="{3EA701C8-3320-419B-A667-295B65A0FAB9}" dt="2023-02-14T16:38:54.120" v="210" actId="1036"/>
          <ac:spMkLst>
            <pc:docMk/>
            <pc:sldMk cId="3367575468" sldId="2146845993"/>
            <ac:spMk id="81" creationId="{86FB72F6-F986-FD0B-01FE-B6E9C3DD8A29}"/>
          </ac:spMkLst>
        </pc:spChg>
        <pc:spChg chg="mod">
          <ac:chgData name="Reed Kiely" userId="768be38e-2fb5-40ce-925d-bd8e9d9e3c31" providerId="ADAL" clId="{3EA701C8-3320-419B-A667-295B65A0FAB9}" dt="2023-02-14T16:38:54.120" v="210" actId="1036"/>
          <ac:spMkLst>
            <pc:docMk/>
            <pc:sldMk cId="3367575468" sldId="2146845993"/>
            <ac:spMk id="83" creationId="{68C89E66-DD60-3A67-75EC-BD5DADB62A65}"/>
          </ac:spMkLst>
        </pc:spChg>
        <pc:spChg chg="add del mod">
          <ac:chgData name="Reed Kiely" userId="768be38e-2fb5-40ce-925d-bd8e9d9e3c31" providerId="ADAL" clId="{3EA701C8-3320-419B-A667-295B65A0FAB9}" dt="2023-02-14T16:10:53.624" v="46"/>
          <ac:spMkLst>
            <pc:docMk/>
            <pc:sldMk cId="3367575468" sldId="2146845993"/>
            <ac:spMk id="86" creationId="{282753B6-E076-BC6D-19FD-6098F2AC6CCB}"/>
          </ac:spMkLst>
        </pc:spChg>
        <pc:spChg chg="add del mod">
          <ac:chgData name="Reed Kiely" userId="768be38e-2fb5-40ce-925d-bd8e9d9e3c31" providerId="ADAL" clId="{3EA701C8-3320-419B-A667-295B65A0FAB9}" dt="2023-02-14T16:10:53.624" v="46"/>
          <ac:spMkLst>
            <pc:docMk/>
            <pc:sldMk cId="3367575468" sldId="2146845993"/>
            <ac:spMk id="87" creationId="{F1580F9A-7C66-AE91-38DB-89E67A98AD2D}"/>
          </ac:spMkLst>
        </pc:spChg>
        <pc:spChg chg="add del mod">
          <ac:chgData name="Reed Kiely" userId="768be38e-2fb5-40ce-925d-bd8e9d9e3c31" providerId="ADAL" clId="{3EA701C8-3320-419B-A667-295B65A0FAB9}" dt="2023-02-14T16:10:53.624" v="46"/>
          <ac:spMkLst>
            <pc:docMk/>
            <pc:sldMk cId="3367575468" sldId="2146845993"/>
            <ac:spMk id="88" creationId="{6AA33C6F-5E4A-5315-0CC2-5DA79A2051FC}"/>
          </ac:spMkLst>
        </pc:spChg>
        <pc:spChg chg="add del mod">
          <ac:chgData name="Reed Kiely" userId="768be38e-2fb5-40ce-925d-bd8e9d9e3c31" providerId="ADAL" clId="{3EA701C8-3320-419B-A667-295B65A0FAB9}" dt="2023-02-14T18:35:45.258" v="240" actId="1076"/>
          <ac:spMkLst>
            <pc:docMk/>
            <pc:sldMk cId="3367575468" sldId="2146845993"/>
            <ac:spMk id="89" creationId="{3D141D61-A465-7BE4-34CB-2487F5DE8FC5}"/>
          </ac:spMkLst>
        </pc:spChg>
        <pc:spChg chg="add del mod">
          <ac:chgData name="Reed Kiely" userId="768be38e-2fb5-40ce-925d-bd8e9d9e3c31" providerId="ADAL" clId="{3EA701C8-3320-419B-A667-295B65A0FAB9}" dt="2023-02-14T20:18:38.006" v="909" actId="20577"/>
          <ac:spMkLst>
            <pc:docMk/>
            <pc:sldMk cId="3367575468" sldId="2146845993"/>
            <ac:spMk id="90" creationId="{2617B36C-39D8-BF54-35A2-42272BBB0471}"/>
          </ac:spMkLst>
        </pc:spChg>
        <pc:spChg chg="add del mod">
          <ac:chgData name="Reed Kiely" userId="768be38e-2fb5-40ce-925d-bd8e9d9e3c31" providerId="ADAL" clId="{3EA701C8-3320-419B-A667-295B65A0FAB9}" dt="2023-02-14T16:38:54.120" v="210" actId="1036"/>
          <ac:spMkLst>
            <pc:docMk/>
            <pc:sldMk cId="3367575468" sldId="2146845993"/>
            <ac:spMk id="91" creationId="{2E2D6035-A05B-C218-D845-A680A7C13A95}"/>
          </ac:spMkLst>
        </pc:spChg>
        <pc:spChg chg="add del mod">
          <ac:chgData name="Reed Kiely" userId="768be38e-2fb5-40ce-925d-bd8e9d9e3c31" providerId="ADAL" clId="{3EA701C8-3320-419B-A667-295B65A0FAB9}" dt="2023-02-14T16:38:54.120" v="210" actId="1036"/>
          <ac:spMkLst>
            <pc:docMk/>
            <pc:sldMk cId="3367575468" sldId="2146845993"/>
            <ac:spMk id="93" creationId="{6A7B171F-DF69-595F-B100-11FDE8CDD736}"/>
          </ac:spMkLst>
        </pc:spChg>
        <pc:spChg chg="add del mod">
          <ac:chgData name="Reed Kiely" userId="768be38e-2fb5-40ce-925d-bd8e9d9e3c31" providerId="ADAL" clId="{3EA701C8-3320-419B-A667-295B65A0FAB9}" dt="2023-02-14T20:18:03.873" v="894" actId="20577"/>
          <ac:spMkLst>
            <pc:docMk/>
            <pc:sldMk cId="3367575468" sldId="2146845993"/>
            <ac:spMk id="94" creationId="{334F19CF-04D8-B644-A0AE-94C4C8C16EF5}"/>
          </ac:spMkLst>
        </pc:spChg>
        <pc:spChg chg="add del mod">
          <ac:chgData name="Reed Kiely" userId="768be38e-2fb5-40ce-925d-bd8e9d9e3c31" providerId="ADAL" clId="{3EA701C8-3320-419B-A667-295B65A0FAB9}" dt="2023-02-14T16:38:54.120" v="210" actId="1036"/>
          <ac:spMkLst>
            <pc:docMk/>
            <pc:sldMk cId="3367575468" sldId="2146845993"/>
            <ac:spMk id="95" creationId="{E09561FD-6ED9-B9E1-7C46-46BBD804207F}"/>
          </ac:spMkLst>
        </pc:spChg>
        <pc:spChg chg="add del mod">
          <ac:chgData name="Reed Kiely" userId="768be38e-2fb5-40ce-925d-bd8e9d9e3c31" providerId="ADAL" clId="{3EA701C8-3320-419B-A667-295B65A0FAB9}" dt="2023-02-14T16:38:54.120" v="210" actId="1036"/>
          <ac:spMkLst>
            <pc:docMk/>
            <pc:sldMk cId="3367575468" sldId="2146845993"/>
            <ac:spMk id="97" creationId="{AE4096DB-2156-CECA-54B3-21983ADA54F3}"/>
          </ac:spMkLst>
        </pc:spChg>
        <pc:spChg chg="add del mod">
          <ac:chgData name="Reed Kiely" userId="768be38e-2fb5-40ce-925d-bd8e9d9e3c31" providerId="ADAL" clId="{3EA701C8-3320-419B-A667-295B65A0FAB9}" dt="2023-02-14T20:21:25.728" v="993" actId="20577"/>
          <ac:spMkLst>
            <pc:docMk/>
            <pc:sldMk cId="3367575468" sldId="2146845993"/>
            <ac:spMk id="98" creationId="{4E17F3F3-B82B-1782-5E3A-DB38E4AD3A29}"/>
          </ac:spMkLst>
        </pc:spChg>
        <pc:spChg chg="add del mod">
          <ac:chgData name="Reed Kiely" userId="768be38e-2fb5-40ce-925d-bd8e9d9e3c31" providerId="ADAL" clId="{3EA701C8-3320-419B-A667-295B65A0FAB9}" dt="2023-02-14T16:38:54.120" v="210" actId="1036"/>
          <ac:spMkLst>
            <pc:docMk/>
            <pc:sldMk cId="3367575468" sldId="2146845993"/>
            <ac:spMk id="99" creationId="{496725A6-2686-04B9-96CD-1F39667587C9}"/>
          </ac:spMkLst>
        </pc:spChg>
        <pc:spChg chg="add del mod">
          <ac:chgData name="Reed Kiely" userId="768be38e-2fb5-40ce-925d-bd8e9d9e3c31" providerId="ADAL" clId="{3EA701C8-3320-419B-A667-295B65A0FAB9}" dt="2023-02-14T16:38:54.120" v="210" actId="1036"/>
          <ac:spMkLst>
            <pc:docMk/>
            <pc:sldMk cId="3367575468" sldId="2146845993"/>
            <ac:spMk id="101" creationId="{84B4272F-7252-6B52-0D59-71397998C3FB}"/>
          </ac:spMkLst>
        </pc:spChg>
        <pc:spChg chg="add del mod">
          <ac:chgData name="Reed Kiely" userId="768be38e-2fb5-40ce-925d-bd8e9d9e3c31" providerId="ADAL" clId="{3EA701C8-3320-419B-A667-295B65A0FAB9}" dt="2023-02-14T20:21:28.963" v="994" actId="113"/>
          <ac:spMkLst>
            <pc:docMk/>
            <pc:sldMk cId="3367575468" sldId="2146845993"/>
            <ac:spMk id="102" creationId="{B9B3B27A-580F-C43A-93E7-6E3964BB87F0}"/>
          </ac:spMkLst>
        </pc:spChg>
        <pc:spChg chg="add del mod">
          <ac:chgData name="Reed Kiely" userId="768be38e-2fb5-40ce-925d-bd8e9d9e3c31" providerId="ADAL" clId="{3EA701C8-3320-419B-A667-295B65A0FAB9}" dt="2023-02-14T16:38:54.120" v="210" actId="1036"/>
          <ac:spMkLst>
            <pc:docMk/>
            <pc:sldMk cId="3367575468" sldId="2146845993"/>
            <ac:spMk id="103" creationId="{EEE95CBB-4D70-A6E8-D682-4FB5CC5A880F}"/>
          </ac:spMkLst>
        </pc:spChg>
        <pc:spChg chg="add del mod">
          <ac:chgData name="Reed Kiely" userId="768be38e-2fb5-40ce-925d-bd8e9d9e3c31" providerId="ADAL" clId="{3EA701C8-3320-419B-A667-295B65A0FAB9}" dt="2023-02-14T16:10:53.624" v="46"/>
          <ac:spMkLst>
            <pc:docMk/>
            <pc:sldMk cId="3367575468" sldId="2146845993"/>
            <ac:spMk id="105" creationId="{38058FB0-FE99-604F-69A7-42A182D07BBA}"/>
          </ac:spMkLst>
        </pc:spChg>
        <pc:spChg chg="add del mod">
          <ac:chgData name="Reed Kiely" userId="768be38e-2fb5-40ce-925d-bd8e9d9e3c31" providerId="ADAL" clId="{3EA701C8-3320-419B-A667-295B65A0FAB9}" dt="2023-02-14T16:10:53.624" v="46"/>
          <ac:spMkLst>
            <pc:docMk/>
            <pc:sldMk cId="3367575468" sldId="2146845993"/>
            <ac:spMk id="106" creationId="{33AA6869-B29D-2FBA-DC21-6E2099C713F8}"/>
          </ac:spMkLst>
        </pc:spChg>
        <pc:spChg chg="add del mod">
          <ac:chgData name="Reed Kiely" userId="768be38e-2fb5-40ce-925d-bd8e9d9e3c31" providerId="ADAL" clId="{3EA701C8-3320-419B-A667-295B65A0FAB9}" dt="2023-02-14T16:10:53.624" v="46"/>
          <ac:spMkLst>
            <pc:docMk/>
            <pc:sldMk cId="3367575468" sldId="2146845993"/>
            <ac:spMk id="107" creationId="{78AC4D70-B017-6228-17B3-A8BECDA64792}"/>
          </ac:spMkLst>
        </pc:spChg>
        <pc:spChg chg="add del mod">
          <ac:chgData name="Reed Kiely" userId="768be38e-2fb5-40ce-925d-bd8e9d9e3c31" providerId="ADAL" clId="{3EA701C8-3320-419B-A667-295B65A0FAB9}" dt="2023-02-14T16:10:53.624" v="46"/>
          <ac:spMkLst>
            <pc:docMk/>
            <pc:sldMk cId="3367575468" sldId="2146845993"/>
            <ac:spMk id="108" creationId="{EB28F906-E0A3-A535-711D-FD0B6D01F6C8}"/>
          </ac:spMkLst>
        </pc:spChg>
        <pc:spChg chg="add del mod">
          <ac:chgData name="Reed Kiely" userId="768be38e-2fb5-40ce-925d-bd8e9d9e3c31" providerId="ADAL" clId="{3EA701C8-3320-419B-A667-295B65A0FAB9}" dt="2023-02-14T16:10:53.624" v="46"/>
          <ac:spMkLst>
            <pc:docMk/>
            <pc:sldMk cId="3367575468" sldId="2146845993"/>
            <ac:spMk id="109" creationId="{C8C5CE53-7325-B2CE-8E55-8DAD60D06071}"/>
          </ac:spMkLst>
        </pc:spChg>
        <pc:spChg chg="add del mod">
          <ac:chgData name="Reed Kiely" userId="768be38e-2fb5-40ce-925d-bd8e9d9e3c31" providerId="ADAL" clId="{3EA701C8-3320-419B-A667-295B65A0FAB9}" dt="2023-02-14T16:10:53.624" v="46"/>
          <ac:spMkLst>
            <pc:docMk/>
            <pc:sldMk cId="3367575468" sldId="2146845993"/>
            <ac:spMk id="110" creationId="{E5728FB7-BD6E-952C-A416-AF2C973459CB}"/>
          </ac:spMkLst>
        </pc:spChg>
        <pc:spChg chg="add del mod">
          <ac:chgData name="Reed Kiely" userId="768be38e-2fb5-40ce-925d-bd8e9d9e3c31" providerId="ADAL" clId="{3EA701C8-3320-419B-A667-295B65A0FAB9}" dt="2023-02-14T16:38:54.120" v="210" actId="1036"/>
          <ac:spMkLst>
            <pc:docMk/>
            <pc:sldMk cId="3367575468" sldId="2146845993"/>
            <ac:spMk id="111" creationId="{83622C00-5B7C-FC47-72E1-CB29B3E4A96A}"/>
          </ac:spMkLst>
        </pc:spChg>
        <pc:spChg chg="add del mod">
          <ac:chgData name="Reed Kiely" userId="768be38e-2fb5-40ce-925d-bd8e9d9e3c31" providerId="ADAL" clId="{3EA701C8-3320-419B-A667-295B65A0FAB9}" dt="2023-02-14T20:21:46.076" v="1008" actId="113"/>
          <ac:spMkLst>
            <pc:docMk/>
            <pc:sldMk cId="3367575468" sldId="2146845993"/>
            <ac:spMk id="112" creationId="{49DD023C-AB58-F772-FFAA-8677983EEFFC}"/>
          </ac:spMkLst>
        </pc:spChg>
        <pc:spChg chg="add del mod">
          <ac:chgData name="Reed Kiely" userId="768be38e-2fb5-40ce-925d-bd8e9d9e3c31" providerId="ADAL" clId="{3EA701C8-3320-419B-A667-295B65A0FAB9}" dt="2023-02-14T16:10:53.624" v="46"/>
          <ac:spMkLst>
            <pc:docMk/>
            <pc:sldMk cId="3367575468" sldId="2146845993"/>
            <ac:spMk id="113" creationId="{72260A5F-841F-6DAF-6C73-40DCE99205C9}"/>
          </ac:spMkLst>
        </pc:spChg>
        <pc:spChg chg="add del mod">
          <ac:chgData name="Reed Kiely" userId="768be38e-2fb5-40ce-925d-bd8e9d9e3c31" providerId="ADAL" clId="{3EA701C8-3320-419B-A667-295B65A0FAB9}" dt="2023-02-14T16:10:53.624" v="46"/>
          <ac:spMkLst>
            <pc:docMk/>
            <pc:sldMk cId="3367575468" sldId="2146845993"/>
            <ac:spMk id="114" creationId="{A7F68DED-6E21-AD78-6D43-6A945195764D}"/>
          </ac:spMkLst>
        </pc:spChg>
        <pc:spChg chg="add del mod">
          <ac:chgData name="Reed Kiely" userId="768be38e-2fb5-40ce-925d-bd8e9d9e3c31" providerId="ADAL" clId="{3EA701C8-3320-419B-A667-295B65A0FAB9}" dt="2023-02-14T16:38:54.120" v="210" actId="1036"/>
          <ac:spMkLst>
            <pc:docMk/>
            <pc:sldMk cId="3367575468" sldId="2146845993"/>
            <ac:spMk id="115" creationId="{AB25692D-860D-8D38-09E1-2341EA60FFE8}"/>
          </ac:spMkLst>
        </pc:spChg>
        <pc:spChg chg="add del mod">
          <ac:chgData name="Reed Kiely" userId="768be38e-2fb5-40ce-925d-bd8e9d9e3c31" providerId="ADAL" clId="{3EA701C8-3320-419B-A667-295B65A0FAB9}" dt="2023-02-14T20:20:43.552" v="964" actId="20577"/>
          <ac:spMkLst>
            <pc:docMk/>
            <pc:sldMk cId="3367575468" sldId="2146845993"/>
            <ac:spMk id="116" creationId="{54D9271E-D016-DBC8-0916-EE286D1BEB90}"/>
          </ac:spMkLst>
        </pc:spChg>
        <pc:spChg chg="add del mod">
          <ac:chgData name="Reed Kiely" userId="768be38e-2fb5-40ce-925d-bd8e9d9e3c31" providerId="ADAL" clId="{3EA701C8-3320-419B-A667-295B65A0FAB9}" dt="2023-02-14T16:10:53.624" v="46"/>
          <ac:spMkLst>
            <pc:docMk/>
            <pc:sldMk cId="3367575468" sldId="2146845993"/>
            <ac:spMk id="118" creationId="{B8AFA356-8CAE-7AC6-9789-57764B465465}"/>
          </ac:spMkLst>
        </pc:spChg>
        <pc:spChg chg="add del mod">
          <ac:chgData name="Reed Kiely" userId="768be38e-2fb5-40ce-925d-bd8e9d9e3c31" providerId="ADAL" clId="{3EA701C8-3320-419B-A667-295B65A0FAB9}" dt="2023-02-14T16:38:54.120" v="210" actId="1036"/>
          <ac:spMkLst>
            <pc:docMk/>
            <pc:sldMk cId="3367575468" sldId="2146845993"/>
            <ac:spMk id="119" creationId="{32FC2B05-799F-E56C-4AE8-E7046916D0AC}"/>
          </ac:spMkLst>
        </pc:spChg>
        <pc:spChg chg="add del mod">
          <ac:chgData name="Reed Kiely" userId="768be38e-2fb5-40ce-925d-bd8e9d9e3c31" providerId="ADAL" clId="{3EA701C8-3320-419B-A667-295B65A0FAB9}" dt="2023-02-14T20:20:23.054" v="959" actId="20577"/>
          <ac:spMkLst>
            <pc:docMk/>
            <pc:sldMk cId="3367575468" sldId="2146845993"/>
            <ac:spMk id="120" creationId="{A4610288-AAD5-6222-A7ED-E6DAA1683AAD}"/>
          </ac:spMkLst>
        </pc:spChg>
        <pc:spChg chg="add del mod">
          <ac:chgData name="Reed Kiely" userId="768be38e-2fb5-40ce-925d-bd8e9d9e3c31" providerId="ADAL" clId="{3EA701C8-3320-419B-A667-295B65A0FAB9}" dt="2023-02-14T16:10:53.624" v="46"/>
          <ac:spMkLst>
            <pc:docMk/>
            <pc:sldMk cId="3367575468" sldId="2146845993"/>
            <ac:spMk id="122" creationId="{EE8CCED6-E5AC-99BB-F909-89F7D1B20BB2}"/>
          </ac:spMkLst>
        </pc:spChg>
        <pc:spChg chg="add del mod">
          <ac:chgData name="Reed Kiely" userId="768be38e-2fb5-40ce-925d-bd8e9d9e3c31" providerId="ADAL" clId="{3EA701C8-3320-419B-A667-295B65A0FAB9}" dt="2023-02-14T16:38:54.120" v="210" actId="1036"/>
          <ac:spMkLst>
            <pc:docMk/>
            <pc:sldMk cId="3367575468" sldId="2146845993"/>
            <ac:spMk id="123" creationId="{572451FE-D258-D86B-E8CE-9FA356F2CBE0}"/>
          </ac:spMkLst>
        </pc:spChg>
        <pc:spChg chg="add del mod">
          <ac:chgData name="Reed Kiely" userId="768be38e-2fb5-40ce-925d-bd8e9d9e3c31" providerId="ADAL" clId="{3EA701C8-3320-419B-A667-295B65A0FAB9}" dt="2023-02-14T20:19:24.700" v="927" actId="20577"/>
          <ac:spMkLst>
            <pc:docMk/>
            <pc:sldMk cId="3367575468" sldId="2146845993"/>
            <ac:spMk id="124" creationId="{3524FE36-DC96-083B-EBFA-37EC4110A588}"/>
          </ac:spMkLst>
        </pc:spChg>
        <pc:spChg chg="add del mod">
          <ac:chgData name="Reed Kiely" userId="768be38e-2fb5-40ce-925d-bd8e9d9e3c31" providerId="ADAL" clId="{3EA701C8-3320-419B-A667-295B65A0FAB9}" dt="2023-02-14T16:10:53.624" v="46"/>
          <ac:spMkLst>
            <pc:docMk/>
            <pc:sldMk cId="3367575468" sldId="2146845993"/>
            <ac:spMk id="126" creationId="{F38626BA-8530-A93F-2A27-768F342BD4DC}"/>
          </ac:spMkLst>
        </pc:spChg>
        <pc:spChg chg="add del mod">
          <ac:chgData name="Reed Kiely" userId="768be38e-2fb5-40ce-925d-bd8e9d9e3c31" providerId="ADAL" clId="{3EA701C8-3320-419B-A667-295B65A0FAB9}" dt="2023-02-14T16:38:54.120" v="210" actId="1036"/>
          <ac:spMkLst>
            <pc:docMk/>
            <pc:sldMk cId="3367575468" sldId="2146845993"/>
            <ac:spMk id="127" creationId="{893B1C0F-97E2-967F-9411-879C8700D157}"/>
          </ac:spMkLst>
        </pc:spChg>
        <pc:spChg chg="add del mod">
          <ac:chgData name="Reed Kiely" userId="768be38e-2fb5-40ce-925d-bd8e9d9e3c31" providerId="ADAL" clId="{3EA701C8-3320-419B-A667-295B65A0FAB9}" dt="2023-02-14T20:19:22.907" v="925" actId="20577"/>
          <ac:spMkLst>
            <pc:docMk/>
            <pc:sldMk cId="3367575468" sldId="2146845993"/>
            <ac:spMk id="128" creationId="{216C6A22-43A7-5DAC-7086-D76BA08A115F}"/>
          </ac:spMkLst>
        </pc:spChg>
        <pc:spChg chg="add del mod">
          <ac:chgData name="Reed Kiely" userId="768be38e-2fb5-40ce-925d-bd8e9d9e3c31" providerId="ADAL" clId="{3EA701C8-3320-419B-A667-295B65A0FAB9}" dt="2023-02-14T16:10:53.624" v="46"/>
          <ac:spMkLst>
            <pc:docMk/>
            <pc:sldMk cId="3367575468" sldId="2146845993"/>
            <ac:spMk id="130" creationId="{018F624C-A6D1-F0C1-4468-235545FB6EE2}"/>
          </ac:spMkLst>
        </pc:spChg>
        <pc:spChg chg="add mod">
          <ac:chgData name="Reed Kiely" userId="768be38e-2fb5-40ce-925d-bd8e9d9e3c31" providerId="ADAL" clId="{3EA701C8-3320-419B-A667-295B65A0FAB9}" dt="2023-02-14T16:38:54.120" v="210" actId="1036"/>
          <ac:spMkLst>
            <pc:docMk/>
            <pc:sldMk cId="3367575468" sldId="2146845993"/>
            <ac:spMk id="132" creationId="{7FA0B5CD-A2D6-B978-5559-080A63D0072D}"/>
          </ac:spMkLst>
        </pc:spChg>
        <pc:spChg chg="add mod">
          <ac:chgData name="Reed Kiely" userId="768be38e-2fb5-40ce-925d-bd8e9d9e3c31" providerId="ADAL" clId="{3EA701C8-3320-419B-A667-295B65A0FAB9}" dt="2023-02-14T16:38:54.120" v="210" actId="1036"/>
          <ac:spMkLst>
            <pc:docMk/>
            <pc:sldMk cId="3367575468" sldId="2146845993"/>
            <ac:spMk id="133" creationId="{015CCB06-2FC9-C876-F8A7-0B15F7D22986}"/>
          </ac:spMkLst>
        </pc:spChg>
        <pc:spChg chg="mod">
          <ac:chgData name="Reed Kiely" userId="768be38e-2fb5-40ce-925d-bd8e9d9e3c31" providerId="ADAL" clId="{3EA701C8-3320-419B-A667-295B65A0FAB9}" dt="2023-02-14T18:36:13.151" v="256" actId="1037"/>
          <ac:spMkLst>
            <pc:docMk/>
            <pc:sldMk cId="3367575468" sldId="2146845993"/>
            <ac:spMk id="134" creationId="{4A8AD9E6-833E-6F84-5295-84A780E2ED07}"/>
          </ac:spMkLst>
        </pc:spChg>
        <pc:spChg chg="add del mod">
          <ac:chgData name="Reed Kiely" userId="768be38e-2fb5-40ce-925d-bd8e9d9e3c31" providerId="ADAL" clId="{3EA701C8-3320-419B-A667-295B65A0FAB9}" dt="2023-02-14T16:38:54.120" v="210" actId="1036"/>
          <ac:spMkLst>
            <pc:docMk/>
            <pc:sldMk cId="3367575468" sldId="2146845993"/>
            <ac:spMk id="135" creationId="{0372B13B-BF58-5CBD-2F93-74A3FEB5B199}"/>
          </ac:spMkLst>
        </pc:spChg>
        <pc:spChg chg="add del mod">
          <ac:chgData name="Reed Kiely" userId="768be38e-2fb5-40ce-925d-bd8e9d9e3c31" providerId="ADAL" clId="{3EA701C8-3320-419B-A667-295B65A0FAB9}" dt="2023-02-14T16:38:54.120" v="210" actId="1036"/>
          <ac:spMkLst>
            <pc:docMk/>
            <pc:sldMk cId="3367575468" sldId="2146845993"/>
            <ac:spMk id="137" creationId="{5623A62F-CB9A-6B0D-E371-0B54CE59A44C}"/>
          </ac:spMkLst>
        </pc:spChg>
        <pc:spChg chg="add del mod">
          <ac:chgData name="Reed Kiely" userId="768be38e-2fb5-40ce-925d-bd8e9d9e3c31" providerId="ADAL" clId="{3EA701C8-3320-419B-A667-295B65A0FAB9}" dt="2023-02-14T16:38:54.120" v="210" actId="1036"/>
          <ac:spMkLst>
            <pc:docMk/>
            <pc:sldMk cId="3367575468" sldId="2146845993"/>
            <ac:spMk id="139" creationId="{BFE37F97-3072-3346-FBF2-ABCF202B8216}"/>
          </ac:spMkLst>
        </pc:spChg>
        <pc:spChg chg="add del mod">
          <ac:chgData name="Reed Kiely" userId="768be38e-2fb5-40ce-925d-bd8e9d9e3c31" providerId="ADAL" clId="{3EA701C8-3320-419B-A667-295B65A0FAB9}" dt="2023-02-14T16:38:54.120" v="210" actId="1036"/>
          <ac:spMkLst>
            <pc:docMk/>
            <pc:sldMk cId="3367575468" sldId="2146845993"/>
            <ac:spMk id="141" creationId="{C01684A2-9230-DE15-A3C5-4663184FB552}"/>
          </ac:spMkLst>
        </pc:spChg>
        <pc:spChg chg="add del mod">
          <ac:chgData name="Reed Kiely" userId="768be38e-2fb5-40ce-925d-bd8e9d9e3c31" providerId="ADAL" clId="{3EA701C8-3320-419B-A667-295B65A0FAB9}" dt="2023-02-14T16:38:54.120" v="210" actId="1036"/>
          <ac:spMkLst>
            <pc:docMk/>
            <pc:sldMk cId="3367575468" sldId="2146845993"/>
            <ac:spMk id="143" creationId="{00F8EB3F-77E4-7A91-4990-36CA826CAA9A}"/>
          </ac:spMkLst>
        </pc:spChg>
        <pc:spChg chg="add mod">
          <ac:chgData name="Reed Kiely" userId="768be38e-2fb5-40ce-925d-bd8e9d9e3c31" providerId="ADAL" clId="{3EA701C8-3320-419B-A667-295B65A0FAB9}" dt="2023-02-14T20:21:55.950" v="1011" actId="113"/>
          <ac:spMkLst>
            <pc:docMk/>
            <pc:sldMk cId="3367575468" sldId="2146845993"/>
            <ac:spMk id="145" creationId="{4F11B63A-31CC-402C-D7EB-E2F38325575F}"/>
          </ac:spMkLst>
        </pc:spChg>
        <pc:spChg chg="add mod">
          <ac:chgData name="Reed Kiely" userId="768be38e-2fb5-40ce-925d-bd8e9d9e3c31" providerId="ADAL" clId="{3EA701C8-3320-419B-A667-295B65A0FAB9}" dt="2023-02-14T16:38:54.120" v="210" actId="1036"/>
          <ac:spMkLst>
            <pc:docMk/>
            <pc:sldMk cId="3367575468" sldId="2146845993"/>
            <ac:spMk id="146" creationId="{BF1AB2EA-CE80-2B62-B9DF-50CF9F42BB0F}"/>
          </ac:spMkLst>
        </pc:spChg>
        <pc:spChg chg="add mod">
          <ac:chgData name="Reed Kiely" userId="768be38e-2fb5-40ce-925d-bd8e9d9e3c31" providerId="ADAL" clId="{3EA701C8-3320-419B-A667-295B65A0FAB9}" dt="2023-02-14T16:38:54.120" v="210" actId="1036"/>
          <ac:spMkLst>
            <pc:docMk/>
            <pc:sldMk cId="3367575468" sldId="2146845993"/>
            <ac:spMk id="148" creationId="{5759879D-1283-DBC6-B258-2A048A539E87}"/>
          </ac:spMkLst>
        </pc:spChg>
        <pc:spChg chg="add mod">
          <ac:chgData name="Reed Kiely" userId="768be38e-2fb5-40ce-925d-bd8e9d9e3c31" providerId="ADAL" clId="{3EA701C8-3320-419B-A667-295B65A0FAB9}" dt="2023-02-14T20:27:21.306" v="1014" actId="113"/>
          <ac:spMkLst>
            <pc:docMk/>
            <pc:sldMk cId="3367575468" sldId="2146845993"/>
            <ac:spMk id="149" creationId="{90894E53-5BB6-FFE3-6975-31D8C81F9DAA}"/>
          </ac:spMkLst>
        </pc:spChg>
        <pc:spChg chg="add mod">
          <ac:chgData name="Reed Kiely" userId="768be38e-2fb5-40ce-925d-bd8e9d9e3c31" providerId="ADAL" clId="{3EA701C8-3320-419B-A667-295B65A0FAB9}" dt="2023-02-14T16:38:54.120" v="210" actId="1036"/>
          <ac:spMkLst>
            <pc:docMk/>
            <pc:sldMk cId="3367575468" sldId="2146845993"/>
            <ac:spMk id="150" creationId="{81EFBF0A-0DD7-CBBF-E61C-23962C41F91B}"/>
          </ac:spMkLst>
        </pc:spChg>
        <pc:spChg chg="add mod">
          <ac:chgData name="Reed Kiely" userId="768be38e-2fb5-40ce-925d-bd8e9d9e3c31" providerId="ADAL" clId="{3EA701C8-3320-419B-A667-295B65A0FAB9}" dt="2023-02-14T16:38:54.120" v="210" actId="1036"/>
          <ac:spMkLst>
            <pc:docMk/>
            <pc:sldMk cId="3367575468" sldId="2146845993"/>
            <ac:spMk id="152" creationId="{2ACCC391-8961-D6C8-8494-EDB55583E60D}"/>
          </ac:spMkLst>
        </pc:spChg>
        <pc:spChg chg="add mod">
          <ac:chgData name="Reed Kiely" userId="768be38e-2fb5-40ce-925d-bd8e9d9e3c31" providerId="ADAL" clId="{3EA701C8-3320-419B-A667-295B65A0FAB9}" dt="2023-02-14T20:27:32.194" v="1017" actId="113"/>
          <ac:spMkLst>
            <pc:docMk/>
            <pc:sldMk cId="3367575468" sldId="2146845993"/>
            <ac:spMk id="153" creationId="{0E7D6581-59CD-E129-93FE-7370055B5A93}"/>
          </ac:spMkLst>
        </pc:spChg>
        <pc:spChg chg="add mod">
          <ac:chgData name="Reed Kiely" userId="768be38e-2fb5-40ce-925d-bd8e9d9e3c31" providerId="ADAL" clId="{3EA701C8-3320-419B-A667-295B65A0FAB9}" dt="2023-02-14T16:38:54.120" v="210" actId="1036"/>
          <ac:spMkLst>
            <pc:docMk/>
            <pc:sldMk cId="3367575468" sldId="2146845993"/>
            <ac:spMk id="154" creationId="{E4BA7E2D-8130-EE7E-A052-3C06535784E5}"/>
          </ac:spMkLst>
        </pc:spChg>
        <pc:spChg chg="add mod">
          <ac:chgData name="Reed Kiely" userId="768be38e-2fb5-40ce-925d-bd8e9d9e3c31" providerId="ADAL" clId="{3EA701C8-3320-419B-A667-295B65A0FAB9}" dt="2023-02-14T16:38:54.120" v="210" actId="1036"/>
          <ac:spMkLst>
            <pc:docMk/>
            <pc:sldMk cId="3367575468" sldId="2146845993"/>
            <ac:spMk id="156" creationId="{4404D940-3506-1434-5387-9A3ABCA9FAE3}"/>
          </ac:spMkLst>
        </pc:spChg>
        <pc:spChg chg="add mod">
          <ac:chgData name="Reed Kiely" userId="768be38e-2fb5-40ce-925d-bd8e9d9e3c31" providerId="ADAL" clId="{3EA701C8-3320-419B-A667-295B65A0FAB9}" dt="2023-02-14T20:28:11.152" v="1041" actId="20577"/>
          <ac:spMkLst>
            <pc:docMk/>
            <pc:sldMk cId="3367575468" sldId="2146845993"/>
            <ac:spMk id="157" creationId="{8CF283AE-0447-1783-E6F4-605A0A9D4F29}"/>
          </ac:spMkLst>
        </pc:spChg>
        <pc:spChg chg="add mod">
          <ac:chgData name="Reed Kiely" userId="768be38e-2fb5-40ce-925d-bd8e9d9e3c31" providerId="ADAL" clId="{3EA701C8-3320-419B-A667-295B65A0FAB9}" dt="2023-02-14T16:38:54.120" v="210" actId="1036"/>
          <ac:spMkLst>
            <pc:docMk/>
            <pc:sldMk cId="3367575468" sldId="2146845993"/>
            <ac:spMk id="158" creationId="{20A10C2A-0029-F269-7BC5-860AAA2E0C97}"/>
          </ac:spMkLst>
        </pc:spChg>
        <pc:spChg chg="add mod">
          <ac:chgData name="Reed Kiely" userId="768be38e-2fb5-40ce-925d-bd8e9d9e3c31" providerId="ADAL" clId="{3EA701C8-3320-419B-A667-295B65A0FAB9}" dt="2023-02-14T20:27:47.480" v="1022" actId="20577"/>
          <ac:spMkLst>
            <pc:docMk/>
            <pc:sldMk cId="3367575468" sldId="2146845993"/>
            <ac:spMk id="160" creationId="{E00B27A3-BF3C-E8F1-6EA5-EE2FFD322F0F}"/>
          </ac:spMkLst>
        </pc:spChg>
        <pc:spChg chg="add mod">
          <ac:chgData name="Reed Kiely" userId="768be38e-2fb5-40ce-925d-bd8e9d9e3c31" providerId="ADAL" clId="{3EA701C8-3320-419B-A667-295B65A0FAB9}" dt="2023-02-14T16:38:54.120" v="210" actId="1036"/>
          <ac:spMkLst>
            <pc:docMk/>
            <pc:sldMk cId="3367575468" sldId="2146845993"/>
            <ac:spMk id="161" creationId="{3E3F05AD-DA84-CD25-E5EB-4326A44D97D3}"/>
          </ac:spMkLst>
        </pc:spChg>
        <pc:spChg chg="add mod">
          <ac:chgData name="Reed Kiely" userId="768be38e-2fb5-40ce-925d-bd8e9d9e3c31" providerId="ADAL" clId="{3EA701C8-3320-419B-A667-295B65A0FAB9}" dt="2023-02-14T16:38:54.120" v="210" actId="1036"/>
          <ac:spMkLst>
            <pc:docMk/>
            <pc:sldMk cId="3367575468" sldId="2146845993"/>
            <ac:spMk id="163" creationId="{B2B7F4D9-0597-1D5F-7863-2B66128F7ABB}"/>
          </ac:spMkLst>
        </pc:spChg>
        <pc:spChg chg="add mod">
          <ac:chgData name="Reed Kiely" userId="768be38e-2fb5-40ce-925d-bd8e9d9e3c31" providerId="ADAL" clId="{3EA701C8-3320-419B-A667-295B65A0FAB9}" dt="2023-02-14T20:28:23.002" v="1044" actId="113"/>
          <ac:spMkLst>
            <pc:docMk/>
            <pc:sldMk cId="3367575468" sldId="2146845993"/>
            <ac:spMk id="164" creationId="{FE4E3939-7D2F-7C41-3935-40E99E9DC5D7}"/>
          </ac:spMkLst>
        </pc:spChg>
        <pc:spChg chg="add mod">
          <ac:chgData name="Reed Kiely" userId="768be38e-2fb5-40ce-925d-bd8e9d9e3c31" providerId="ADAL" clId="{3EA701C8-3320-419B-A667-295B65A0FAB9}" dt="2023-02-14T16:38:54.120" v="210" actId="1036"/>
          <ac:spMkLst>
            <pc:docMk/>
            <pc:sldMk cId="3367575468" sldId="2146845993"/>
            <ac:spMk id="165" creationId="{D350B2D0-4FAE-C902-50C3-5771796DEA6D}"/>
          </ac:spMkLst>
        </pc:spChg>
        <pc:spChg chg="add mod">
          <ac:chgData name="Reed Kiely" userId="768be38e-2fb5-40ce-925d-bd8e9d9e3c31" providerId="ADAL" clId="{3EA701C8-3320-419B-A667-295B65A0FAB9}" dt="2023-02-14T20:28:50.058" v="1054" actId="113"/>
          <ac:spMkLst>
            <pc:docMk/>
            <pc:sldMk cId="3367575468" sldId="2146845993"/>
            <ac:spMk id="166" creationId="{4BCBD767-FB78-D60E-001D-E2CFFA081A1C}"/>
          </ac:spMkLst>
        </pc:spChg>
        <pc:spChg chg="add mod">
          <ac:chgData name="Reed Kiely" userId="768be38e-2fb5-40ce-925d-bd8e9d9e3c31" providerId="ADAL" clId="{3EA701C8-3320-419B-A667-295B65A0FAB9}" dt="2023-02-14T16:38:54.120" v="210" actId="1036"/>
          <ac:spMkLst>
            <pc:docMk/>
            <pc:sldMk cId="3367575468" sldId="2146845993"/>
            <ac:spMk id="167" creationId="{F6C68C45-DC8D-6A81-9F64-1294BAB2A6D7}"/>
          </ac:spMkLst>
        </pc:spChg>
        <pc:spChg chg="add mod">
          <ac:chgData name="Reed Kiely" userId="768be38e-2fb5-40ce-925d-bd8e9d9e3c31" providerId="ADAL" clId="{3EA701C8-3320-419B-A667-295B65A0FAB9}" dt="2023-02-14T20:29:11.425" v="1073" actId="5793"/>
          <ac:spMkLst>
            <pc:docMk/>
            <pc:sldMk cId="3367575468" sldId="2146845993"/>
            <ac:spMk id="168" creationId="{48162B29-8185-2919-E371-18E9442CE2CD}"/>
          </ac:spMkLst>
        </pc:spChg>
        <pc:spChg chg="add mod">
          <ac:chgData name="Reed Kiely" userId="768be38e-2fb5-40ce-925d-bd8e9d9e3c31" providerId="ADAL" clId="{3EA701C8-3320-419B-A667-295B65A0FAB9}" dt="2023-02-14T16:38:54.120" v="210" actId="1036"/>
          <ac:spMkLst>
            <pc:docMk/>
            <pc:sldMk cId="3367575468" sldId="2146845993"/>
            <ac:spMk id="169" creationId="{586C3DB7-C34E-D536-274B-49B3C869F31C}"/>
          </ac:spMkLst>
        </pc:spChg>
        <pc:spChg chg="add mod">
          <ac:chgData name="Reed Kiely" userId="768be38e-2fb5-40ce-925d-bd8e9d9e3c31" providerId="ADAL" clId="{3EA701C8-3320-419B-A667-295B65A0FAB9}" dt="2023-02-14T20:29:47.287" v="1117" actId="20577"/>
          <ac:spMkLst>
            <pc:docMk/>
            <pc:sldMk cId="3367575468" sldId="2146845993"/>
            <ac:spMk id="170" creationId="{477690E1-1A78-B1D8-1541-0C81E762123F}"/>
          </ac:spMkLst>
        </pc:spChg>
        <pc:spChg chg="add mod">
          <ac:chgData name="Reed Kiely" userId="768be38e-2fb5-40ce-925d-bd8e9d9e3c31" providerId="ADAL" clId="{3EA701C8-3320-419B-A667-295B65A0FAB9}" dt="2023-02-14T16:38:54.120" v="210" actId="1036"/>
          <ac:spMkLst>
            <pc:docMk/>
            <pc:sldMk cId="3367575468" sldId="2146845993"/>
            <ac:spMk id="171" creationId="{8E8F69A3-B232-4E3D-5CA7-4E7F0E36B0BE}"/>
          </ac:spMkLst>
        </pc:spChg>
        <pc:spChg chg="add mod">
          <ac:chgData name="Reed Kiely" userId="768be38e-2fb5-40ce-925d-bd8e9d9e3c31" providerId="ADAL" clId="{3EA701C8-3320-419B-A667-295B65A0FAB9}" dt="2023-02-14T20:29:57.394" v="1120" actId="113"/>
          <ac:spMkLst>
            <pc:docMk/>
            <pc:sldMk cId="3367575468" sldId="2146845993"/>
            <ac:spMk id="172" creationId="{00BC9A5A-8035-4049-E945-D094B97143F4}"/>
          </ac:spMkLst>
        </pc:spChg>
        <pc:spChg chg="add mod">
          <ac:chgData name="Reed Kiely" userId="768be38e-2fb5-40ce-925d-bd8e9d9e3c31" providerId="ADAL" clId="{3EA701C8-3320-419B-A667-295B65A0FAB9}" dt="2023-02-14T16:38:54.120" v="210" actId="1036"/>
          <ac:spMkLst>
            <pc:docMk/>
            <pc:sldMk cId="3367575468" sldId="2146845993"/>
            <ac:spMk id="173" creationId="{7A051D77-722D-5714-389D-7B9BB6E4A73B}"/>
          </ac:spMkLst>
        </pc:spChg>
        <pc:spChg chg="add mod">
          <ac:chgData name="Reed Kiely" userId="768be38e-2fb5-40ce-925d-bd8e9d9e3c31" providerId="ADAL" clId="{3EA701C8-3320-419B-A667-295B65A0FAB9}" dt="2023-02-14T16:38:54.120" v="210" actId="1036"/>
          <ac:spMkLst>
            <pc:docMk/>
            <pc:sldMk cId="3367575468" sldId="2146845993"/>
            <ac:spMk id="175" creationId="{B3830511-69AC-EEA1-E393-1D058FDEB60E}"/>
          </ac:spMkLst>
        </pc:spChg>
        <pc:spChg chg="add mod">
          <ac:chgData name="Reed Kiely" userId="768be38e-2fb5-40ce-925d-bd8e9d9e3c31" providerId="ADAL" clId="{3EA701C8-3320-419B-A667-295B65A0FAB9}" dt="2023-02-14T16:38:54.120" v="210" actId="1036"/>
          <ac:spMkLst>
            <pc:docMk/>
            <pc:sldMk cId="3367575468" sldId="2146845993"/>
            <ac:spMk id="177" creationId="{6A7D0011-B1E1-C9D3-EDBC-288CC3C69D0B}"/>
          </ac:spMkLst>
        </pc:spChg>
        <pc:spChg chg="add mod">
          <ac:chgData name="Reed Kiely" userId="768be38e-2fb5-40ce-925d-bd8e9d9e3c31" providerId="ADAL" clId="{3EA701C8-3320-419B-A667-295B65A0FAB9}" dt="2023-02-14T16:38:54.120" v="210" actId="1036"/>
          <ac:spMkLst>
            <pc:docMk/>
            <pc:sldMk cId="3367575468" sldId="2146845993"/>
            <ac:spMk id="179" creationId="{E3D5D8EB-E8FD-7A58-091F-0828B2941106}"/>
          </ac:spMkLst>
        </pc:spChg>
        <pc:spChg chg="add mod">
          <ac:chgData name="Reed Kiely" userId="768be38e-2fb5-40ce-925d-bd8e9d9e3c31" providerId="ADAL" clId="{3EA701C8-3320-419B-A667-295B65A0FAB9}" dt="2023-02-14T16:38:54.120" v="210" actId="1036"/>
          <ac:spMkLst>
            <pc:docMk/>
            <pc:sldMk cId="3367575468" sldId="2146845993"/>
            <ac:spMk id="181" creationId="{A46BEA28-46C6-6B80-781B-55ED8384C8F8}"/>
          </ac:spMkLst>
        </pc:spChg>
        <pc:spChg chg="add mod">
          <ac:chgData name="Reed Kiely" userId="768be38e-2fb5-40ce-925d-bd8e9d9e3c31" providerId="ADAL" clId="{3EA701C8-3320-419B-A667-295B65A0FAB9}" dt="2023-02-14T18:36:22.774" v="262" actId="1038"/>
          <ac:spMkLst>
            <pc:docMk/>
            <pc:sldMk cId="3367575468" sldId="2146845993"/>
            <ac:spMk id="184" creationId="{CE6EDE22-B0D7-F799-E92E-A8CC159C4CAB}"/>
          </ac:spMkLst>
        </pc:spChg>
        <pc:spChg chg="add mod ord">
          <ac:chgData name="Reed Kiely" userId="768be38e-2fb5-40ce-925d-bd8e9d9e3c31" providerId="ADAL" clId="{3EA701C8-3320-419B-A667-295B65A0FAB9}" dt="2023-02-14T16:37:10.240" v="142" actId="167"/>
          <ac:spMkLst>
            <pc:docMk/>
            <pc:sldMk cId="3367575468" sldId="2146845993"/>
            <ac:spMk id="185" creationId="{79DC100A-0832-43B4-F362-6649BC389B57}"/>
          </ac:spMkLst>
        </pc:spChg>
        <pc:spChg chg="add mod">
          <ac:chgData name="Reed Kiely" userId="768be38e-2fb5-40ce-925d-bd8e9d9e3c31" providerId="ADAL" clId="{3EA701C8-3320-419B-A667-295B65A0FAB9}" dt="2023-02-14T18:36:22.774" v="262" actId="1038"/>
          <ac:spMkLst>
            <pc:docMk/>
            <pc:sldMk cId="3367575468" sldId="2146845993"/>
            <ac:spMk id="186" creationId="{E9D9BACA-E2DD-4F14-9B4C-12CAB1C7D885}"/>
          </ac:spMkLst>
        </pc:spChg>
        <pc:spChg chg="add mod">
          <ac:chgData name="Reed Kiely" userId="768be38e-2fb5-40ce-925d-bd8e9d9e3c31" providerId="ADAL" clId="{3EA701C8-3320-419B-A667-295B65A0FAB9}" dt="2023-02-14T18:36:22.774" v="262" actId="1038"/>
          <ac:spMkLst>
            <pc:docMk/>
            <pc:sldMk cId="3367575468" sldId="2146845993"/>
            <ac:spMk id="187" creationId="{032EEF24-2495-00A8-EF70-29F2317BE522}"/>
          </ac:spMkLst>
        </pc:spChg>
        <pc:spChg chg="add mod">
          <ac:chgData name="Reed Kiely" userId="768be38e-2fb5-40ce-925d-bd8e9d9e3c31" providerId="ADAL" clId="{3EA701C8-3320-419B-A667-295B65A0FAB9}" dt="2023-02-14T18:36:22.774" v="262" actId="1038"/>
          <ac:spMkLst>
            <pc:docMk/>
            <pc:sldMk cId="3367575468" sldId="2146845993"/>
            <ac:spMk id="188" creationId="{DEB83352-5275-CFC8-F2D3-30B1AED2B842}"/>
          </ac:spMkLst>
        </pc:spChg>
        <pc:spChg chg="add del mod">
          <ac:chgData name="Reed Kiely" userId="768be38e-2fb5-40ce-925d-bd8e9d9e3c31" providerId="ADAL" clId="{3EA701C8-3320-419B-A667-295B65A0FAB9}" dt="2023-02-14T16:38:18.682" v="192"/>
          <ac:spMkLst>
            <pc:docMk/>
            <pc:sldMk cId="3367575468" sldId="2146845993"/>
            <ac:spMk id="189" creationId="{B2A9EB6E-0479-46C0-8445-D4B6A027DF04}"/>
          </ac:spMkLst>
        </pc:spChg>
        <pc:spChg chg="add del mod">
          <ac:chgData name="Reed Kiely" userId="768be38e-2fb5-40ce-925d-bd8e9d9e3c31" providerId="ADAL" clId="{3EA701C8-3320-419B-A667-295B65A0FAB9}" dt="2023-02-14T16:38:18.682" v="192"/>
          <ac:spMkLst>
            <pc:docMk/>
            <pc:sldMk cId="3367575468" sldId="2146845993"/>
            <ac:spMk id="190" creationId="{37C8FC35-3BF4-D4C4-4BE6-34EFDEC33106}"/>
          </ac:spMkLst>
        </pc:spChg>
        <pc:spChg chg="add mod">
          <ac:chgData name="Reed Kiely" userId="768be38e-2fb5-40ce-925d-bd8e9d9e3c31" providerId="ADAL" clId="{3EA701C8-3320-419B-A667-295B65A0FAB9}" dt="2023-02-14T18:36:22.774" v="262" actId="1038"/>
          <ac:spMkLst>
            <pc:docMk/>
            <pc:sldMk cId="3367575468" sldId="2146845993"/>
            <ac:spMk id="191" creationId="{A23B1C22-8648-757E-FF90-CEBE65CEB0B6}"/>
          </ac:spMkLst>
        </pc:spChg>
        <pc:picChg chg="del mod">
          <ac:chgData name="Reed Kiely" userId="768be38e-2fb5-40ce-925d-bd8e9d9e3c31" providerId="ADAL" clId="{3EA701C8-3320-419B-A667-295B65A0FAB9}" dt="2023-02-14T15:55:31.646" v="10" actId="478"/>
          <ac:picMkLst>
            <pc:docMk/>
            <pc:sldMk cId="3367575468" sldId="2146845993"/>
            <ac:picMk id="2" creationId="{62A579B2-A425-7EB5-7774-6C9E25EEE5C7}"/>
          </ac:picMkLst>
        </pc:picChg>
        <pc:picChg chg="mod">
          <ac:chgData name="Reed Kiely" userId="768be38e-2fb5-40ce-925d-bd8e9d9e3c31" providerId="ADAL" clId="{3EA701C8-3320-419B-A667-295B65A0FAB9}" dt="2023-02-14T16:11:40.684" v="58" actId="1076"/>
          <ac:picMkLst>
            <pc:docMk/>
            <pc:sldMk cId="3367575468" sldId="2146845993"/>
            <ac:picMk id="6" creationId="{63DF2D2A-2437-F5C0-75B0-E4F03105333A}"/>
          </ac:picMkLst>
        </pc:picChg>
        <pc:picChg chg="add del mod">
          <ac:chgData name="Reed Kiely" userId="768be38e-2fb5-40ce-925d-bd8e9d9e3c31" providerId="ADAL" clId="{3EA701C8-3320-419B-A667-295B65A0FAB9}" dt="2023-02-14T18:35:19.444" v="233" actId="478"/>
          <ac:picMkLst>
            <pc:docMk/>
            <pc:sldMk cId="3367575468" sldId="2146845993"/>
            <ac:picMk id="183" creationId="{5A4F3A4F-FC09-6BB9-CFB6-E7570A60A05D}"/>
          </ac:picMkLst>
        </pc:picChg>
        <pc:cxnChg chg="add del mod">
          <ac:chgData name="Reed Kiely" userId="768be38e-2fb5-40ce-925d-bd8e9d9e3c31" providerId="ADAL" clId="{3EA701C8-3320-419B-A667-295B65A0FAB9}" dt="2023-02-14T15:56:33.496" v="32"/>
          <ac:cxnSpMkLst>
            <pc:docMk/>
            <pc:sldMk cId="3367575468" sldId="2146845993"/>
            <ac:cxnSpMk id="9" creationId="{103AC94E-0416-C65F-0CD3-101F7D4E1504}"/>
          </ac:cxnSpMkLst>
        </pc:cxnChg>
        <pc:cxnChg chg="add del mod">
          <ac:chgData name="Reed Kiely" userId="768be38e-2fb5-40ce-925d-bd8e9d9e3c31" providerId="ADAL" clId="{3EA701C8-3320-419B-A667-295B65A0FAB9}" dt="2023-02-14T15:56:33.496" v="32"/>
          <ac:cxnSpMkLst>
            <pc:docMk/>
            <pc:sldMk cId="3367575468" sldId="2146845993"/>
            <ac:cxnSpMk id="12" creationId="{785FFE5C-FA82-9AEF-7E7E-4E28D01F83B0}"/>
          </ac:cxnSpMkLst>
        </pc:cxnChg>
        <pc:cxnChg chg="add del mod">
          <ac:chgData name="Reed Kiely" userId="768be38e-2fb5-40ce-925d-bd8e9d9e3c31" providerId="ADAL" clId="{3EA701C8-3320-419B-A667-295B65A0FAB9}" dt="2023-02-14T15:56:33.496" v="32"/>
          <ac:cxnSpMkLst>
            <pc:docMk/>
            <pc:sldMk cId="3367575468" sldId="2146845993"/>
            <ac:cxnSpMk id="15" creationId="{EB05A4D2-B964-AB35-A6C7-850A77CBD214}"/>
          </ac:cxnSpMkLst>
        </pc:cxnChg>
        <pc:cxnChg chg="add del mod">
          <ac:chgData name="Reed Kiely" userId="768be38e-2fb5-40ce-925d-bd8e9d9e3c31" providerId="ADAL" clId="{3EA701C8-3320-419B-A667-295B65A0FAB9}" dt="2023-02-14T15:56:33.496" v="32"/>
          <ac:cxnSpMkLst>
            <pc:docMk/>
            <pc:sldMk cId="3367575468" sldId="2146845993"/>
            <ac:cxnSpMk id="18" creationId="{FA3DAE24-F98B-28A3-E5C8-FB9CA6321345}"/>
          </ac:cxnSpMkLst>
        </pc:cxnChg>
        <pc:cxnChg chg="add del mod">
          <ac:chgData name="Reed Kiely" userId="768be38e-2fb5-40ce-925d-bd8e9d9e3c31" providerId="ADAL" clId="{3EA701C8-3320-419B-A667-295B65A0FAB9}" dt="2023-02-14T15:56:33.496" v="32"/>
          <ac:cxnSpMkLst>
            <pc:docMk/>
            <pc:sldMk cId="3367575468" sldId="2146845993"/>
            <ac:cxnSpMk id="21" creationId="{2D47506D-5373-5CD1-E44F-358F8D54A993}"/>
          </ac:cxnSpMkLst>
        </pc:cxnChg>
        <pc:cxnChg chg="add del mod">
          <ac:chgData name="Reed Kiely" userId="768be38e-2fb5-40ce-925d-bd8e9d9e3c31" providerId="ADAL" clId="{3EA701C8-3320-419B-A667-295B65A0FAB9}" dt="2023-02-14T15:56:33.496" v="32"/>
          <ac:cxnSpMkLst>
            <pc:docMk/>
            <pc:sldMk cId="3367575468" sldId="2146845993"/>
            <ac:cxnSpMk id="33" creationId="{662677AC-EC7F-8A54-0500-8E1FB9A291C1}"/>
          </ac:cxnSpMkLst>
        </pc:cxnChg>
        <pc:cxnChg chg="mod">
          <ac:chgData name="Reed Kiely" userId="768be38e-2fb5-40ce-925d-bd8e9d9e3c31" providerId="ADAL" clId="{3EA701C8-3320-419B-A667-295B65A0FAB9}" dt="2023-02-14T16:38:54.120" v="210" actId="1036"/>
          <ac:cxnSpMkLst>
            <pc:docMk/>
            <pc:sldMk cId="3367575468" sldId="2146845993"/>
            <ac:cxnSpMk id="38" creationId="{3FBFD328-74B5-DA41-672F-992D42A79528}"/>
          </ac:cxnSpMkLst>
        </pc:cxnChg>
        <pc:cxnChg chg="add del mod">
          <ac:chgData name="Reed Kiely" userId="768be38e-2fb5-40ce-925d-bd8e9d9e3c31" providerId="ADAL" clId="{3EA701C8-3320-419B-A667-295B65A0FAB9}" dt="2023-02-14T15:56:33.496" v="32"/>
          <ac:cxnSpMkLst>
            <pc:docMk/>
            <pc:sldMk cId="3367575468" sldId="2146845993"/>
            <ac:cxnSpMk id="39" creationId="{EFD4926C-40F4-4ACC-DEBC-B6DEB00CC5AB}"/>
          </ac:cxnSpMkLst>
        </pc:cxnChg>
        <pc:cxnChg chg="mod">
          <ac:chgData name="Reed Kiely" userId="768be38e-2fb5-40ce-925d-bd8e9d9e3c31" providerId="ADAL" clId="{3EA701C8-3320-419B-A667-295B65A0FAB9}" dt="2023-02-14T16:38:54.120" v="210" actId="1036"/>
          <ac:cxnSpMkLst>
            <pc:docMk/>
            <pc:sldMk cId="3367575468" sldId="2146845993"/>
            <ac:cxnSpMk id="43" creationId="{C5414091-5F8B-25FA-0822-B8C10B981E7C}"/>
          </ac:cxnSpMkLst>
        </pc:cxnChg>
        <pc:cxnChg chg="mod">
          <ac:chgData name="Reed Kiely" userId="768be38e-2fb5-40ce-925d-bd8e9d9e3c31" providerId="ADAL" clId="{3EA701C8-3320-419B-A667-295B65A0FAB9}" dt="2023-02-14T16:38:54.120" v="210" actId="1036"/>
          <ac:cxnSpMkLst>
            <pc:docMk/>
            <pc:sldMk cId="3367575468" sldId="2146845993"/>
            <ac:cxnSpMk id="48" creationId="{D15E75FC-5612-B126-1BF9-901156710317}"/>
          </ac:cxnSpMkLst>
        </pc:cxnChg>
        <pc:cxnChg chg="add del mod">
          <ac:chgData name="Reed Kiely" userId="768be38e-2fb5-40ce-925d-bd8e9d9e3c31" providerId="ADAL" clId="{3EA701C8-3320-419B-A667-295B65A0FAB9}" dt="2023-02-14T15:56:33.496" v="32"/>
          <ac:cxnSpMkLst>
            <pc:docMk/>
            <pc:sldMk cId="3367575468" sldId="2146845993"/>
            <ac:cxnSpMk id="49" creationId="{442B1DAD-AF91-C965-EBBD-ACE2178F02E3}"/>
          </ac:cxnSpMkLst>
        </pc:cxnChg>
        <pc:cxnChg chg="mod">
          <ac:chgData name="Reed Kiely" userId="768be38e-2fb5-40ce-925d-bd8e9d9e3c31" providerId="ADAL" clId="{3EA701C8-3320-419B-A667-295B65A0FAB9}" dt="2023-02-14T16:38:54.120" v="210" actId="1036"/>
          <ac:cxnSpMkLst>
            <pc:docMk/>
            <pc:sldMk cId="3367575468" sldId="2146845993"/>
            <ac:cxnSpMk id="53" creationId="{E9A0463B-46C8-0F13-F5DA-C3E527B5A242}"/>
          </ac:cxnSpMkLst>
        </pc:cxnChg>
        <pc:cxnChg chg="add del mod">
          <ac:chgData name="Reed Kiely" userId="768be38e-2fb5-40ce-925d-bd8e9d9e3c31" providerId="ADAL" clId="{3EA701C8-3320-419B-A667-295B65A0FAB9}" dt="2023-02-14T15:56:33.496" v="32"/>
          <ac:cxnSpMkLst>
            <pc:docMk/>
            <pc:sldMk cId="3367575468" sldId="2146845993"/>
            <ac:cxnSpMk id="55" creationId="{B12D27AE-0892-972B-B351-FCF6CAF3F3FC}"/>
          </ac:cxnSpMkLst>
        </pc:cxnChg>
        <pc:cxnChg chg="add del mod">
          <ac:chgData name="Reed Kiely" userId="768be38e-2fb5-40ce-925d-bd8e9d9e3c31" providerId="ADAL" clId="{3EA701C8-3320-419B-A667-295B65A0FAB9}" dt="2023-02-14T15:56:33.496" v="32"/>
          <ac:cxnSpMkLst>
            <pc:docMk/>
            <pc:sldMk cId="3367575468" sldId="2146845993"/>
            <ac:cxnSpMk id="57" creationId="{58FE098F-D2E2-C832-6AA2-679E3B38C3DC}"/>
          </ac:cxnSpMkLst>
        </pc:cxnChg>
        <pc:cxnChg chg="add del mod">
          <ac:chgData name="Reed Kiely" userId="768be38e-2fb5-40ce-925d-bd8e9d9e3c31" providerId="ADAL" clId="{3EA701C8-3320-419B-A667-295B65A0FAB9}" dt="2023-02-14T16:10:53.624" v="46"/>
          <ac:cxnSpMkLst>
            <pc:docMk/>
            <pc:sldMk cId="3367575468" sldId="2146845993"/>
            <ac:cxnSpMk id="63" creationId="{4A121643-9C9B-6619-B65C-9D7B15B2EECB}"/>
          </ac:cxnSpMkLst>
        </pc:cxnChg>
        <pc:cxnChg chg="add del mod">
          <ac:chgData name="Reed Kiely" userId="768be38e-2fb5-40ce-925d-bd8e9d9e3c31" providerId="ADAL" clId="{3EA701C8-3320-419B-A667-295B65A0FAB9}" dt="2023-02-14T16:10:53.624" v="46"/>
          <ac:cxnSpMkLst>
            <pc:docMk/>
            <pc:sldMk cId="3367575468" sldId="2146845993"/>
            <ac:cxnSpMk id="67" creationId="{C7049F8C-ACC6-3C9F-D694-ABA172A4D7F4}"/>
          </ac:cxnSpMkLst>
        </pc:cxnChg>
        <pc:cxnChg chg="add del mod">
          <ac:chgData name="Reed Kiely" userId="768be38e-2fb5-40ce-925d-bd8e9d9e3c31" providerId="ADAL" clId="{3EA701C8-3320-419B-A667-295B65A0FAB9}" dt="2023-02-14T16:10:53.624" v="46"/>
          <ac:cxnSpMkLst>
            <pc:docMk/>
            <pc:sldMk cId="3367575468" sldId="2146845993"/>
            <ac:cxnSpMk id="71" creationId="{755D23A9-343E-8BDA-447B-54C875785FAA}"/>
          </ac:cxnSpMkLst>
        </pc:cxnChg>
        <pc:cxnChg chg="add del mod">
          <ac:chgData name="Reed Kiely" userId="768be38e-2fb5-40ce-925d-bd8e9d9e3c31" providerId="ADAL" clId="{3EA701C8-3320-419B-A667-295B65A0FAB9}" dt="2023-02-14T16:10:53.624" v="46"/>
          <ac:cxnSpMkLst>
            <pc:docMk/>
            <pc:sldMk cId="3367575468" sldId="2146845993"/>
            <ac:cxnSpMk id="76" creationId="{8B8F3923-828C-195F-2556-1079777AE4B6}"/>
          </ac:cxnSpMkLst>
        </pc:cxnChg>
        <pc:cxnChg chg="add del mod">
          <ac:chgData name="Reed Kiely" userId="768be38e-2fb5-40ce-925d-bd8e9d9e3c31" providerId="ADAL" clId="{3EA701C8-3320-419B-A667-295B65A0FAB9}" dt="2023-02-14T16:38:54.120" v="210" actId="1036"/>
          <ac:cxnSpMkLst>
            <pc:docMk/>
            <pc:sldMk cId="3367575468" sldId="2146845993"/>
            <ac:cxnSpMk id="82" creationId="{E010E727-22F2-F4C8-46A8-A79C01E69A24}"/>
          </ac:cxnSpMkLst>
        </pc:cxnChg>
        <pc:cxnChg chg="mod">
          <ac:chgData name="Reed Kiely" userId="768be38e-2fb5-40ce-925d-bd8e9d9e3c31" providerId="ADAL" clId="{3EA701C8-3320-419B-A667-295B65A0FAB9}" dt="2023-02-14T16:38:54.120" v="210" actId="1036"/>
          <ac:cxnSpMkLst>
            <pc:docMk/>
            <pc:sldMk cId="3367575468" sldId="2146845993"/>
            <ac:cxnSpMk id="84" creationId="{CA383D60-0548-BB5F-1EC9-9C6DAF3E1545}"/>
          </ac:cxnSpMkLst>
        </pc:cxnChg>
        <pc:cxnChg chg="add del mod">
          <ac:chgData name="Reed Kiely" userId="768be38e-2fb5-40ce-925d-bd8e9d9e3c31" providerId="ADAL" clId="{3EA701C8-3320-419B-A667-295B65A0FAB9}" dt="2023-02-14T16:10:53.624" v="46"/>
          <ac:cxnSpMkLst>
            <pc:docMk/>
            <pc:sldMk cId="3367575468" sldId="2146845993"/>
            <ac:cxnSpMk id="85" creationId="{5E059DF0-1D28-FE99-D41F-A5028BC5F81E}"/>
          </ac:cxnSpMkLst>
        </pc:cxnChg>
        <pc:cxnChg chg="add del mod">
          <ac:chgData name="Reed Kiely" userId="768be38e-2fb5-40ce-925d-bd8e9d9e3c31" providerId="ADAL" clId="{3EA701C8-3320-419B-A667-295B65A0FAB9}" dt="2023-02-14T16:38:54.120" v="210" actId="1036"/>
          <ac:cxnSpMkLst>
            <pc:docMk/>
            <pc:sldMk cId="3367575468" sldId="2146845993"/>
            <ac:cxnSpMk id="92" creationId="{70512108-50E7-8337-418A-2382212C6583}"/>
          </ac:cxnSpMkLst>
        </pc:cxnChg>
        <pc:cxnChg chg="add del mod">
          <ac:chgData name="Reed Kiely" userId="768be38e-2fb5-40ce-925d-bd8e9d9e3c31" providerId="ADAL" clId="{3EA701C8-3320-419B-A667-295B65A0FAB9}" dt="2023-02-14T16:38:54.120" v="210" actId="1036"/>
          <ac:cxnSpMkLst>
            <pc:docMk/>
            <pc:sldMk cId="3367575468" sldId="2146845993"/>
            <ac:cxnSpMk id="96" creationId="{3EBDC5CB-517D-E3DB-016F-A2DE35797B54}"/>
          </ac:cxnSpMkLst>
        </pc:cxnChg>
        <pc:cxnChg chg="add del mod">
          <ac:chgData name="Reed Kiely" userId="768be38e-2fb5-40ce-925d-bd8e9d9e3c31" providerId="ADAL" clId="{3EA701C8-3320-419B-A667-295B65A0FAB9}" dt="2023-02-14T16:38:54.120" v="210" actId="1036"/>
          <ac:cxnSpMkLst>
            <pc:docMk/>
            <pc:sldMk cId="3367575468" sldId="2146845993"/>
            <ac:cxnSpMk id="100" creationId="{1BD3B469-0B63-5C47-EB84-10470F4D6DAF}"/>
          </ac:cxnSpMkLst>
        </pc:cxnChg>
        <pc:cxnChg chg="add del mod">
          <ac:chgData name="Reed Kiely" userId="768be38e-2fb5-40ce-925d-bd8e9d9e3c31" providerId="ADAL" clId="{3EA701C8-3320-419B-A667-295B65A0FAB9}" dt="2023-02-14T16:38:54.120" v="210" actId="1036"/>
          <ac:cxnSpMkLst>
            <pc:docMk/>
            <pc:sldMk cId="3367575468" sldId="2146845993"/>
            <ac:cxnSpMk id="104" creationId="{8100114D-9EE9-A114-0D61-E8B945B3078E}"/>
          </ac:cxnSpMkLst>
        </pc:cxnChg>
        <pc:cxnChg chg="add del mod">
          <ac:chgData name="Reed Kiely" userId="768be38e-2fb5-40ce-925d-bd8e9d9e3c31" providerId="ADAL" clId="{3EA701C8-3320-419B-A667-295B65A0FAB9}" dt="2023-02-14T16:10:53.624" v="46"/>
          <ac:cxnSpMkLst>
            <pc:docMk/>
            <pc:sldMk cId="3367575468" sldId="2146845993"/>
            <ac:cxnSpMk id="117" creationId="{E3A7828E-A006-3148-FB2B-8E422496DB45}"/>
          </ac:cxnSpMkLst>
        </pc:cxnChg>
        <pc:cxnChg chg="add del mod">
          <ac:chgData name="Reed Kiely" userId="768be38e-2fb5-40ce-925d-bd8e9d9e3c31" providerId="ADAL" clId="{3EA701C8-3320-419B-A667-295B65A0FAB9}" dt="2023-02-14T16:10:53.624" v="46"/>
          <ac:cxnSpMkLst>
            <pc:docMk/>
            <pc:sldMk cId="3367575468" sldId="2146845993"/>
            <ac:cxnSpMk id="121" creationId="{7E1F3ADB-999A-9053-48E7-BBF1880CFC4F}"/>
          </ac:cxnSpMkLst>
        </pc:cxnChg>
        <pc:cxnChg chg="add del mod">
          <ac:chgData name="Reed Kiely" userId="768be38e-2fb5-40ce-925d-bd8e9d9e3c31" providerId="ADAL" clId="{3EA701C8-3320-419B-A667-295B65A0FAB9}" dt="2023-02-14T16:10:53.624" v="46"/>
          <ac:cxnSpMkLst>
            <pc:docMk/>
            <pc:sldMk cId="3367575468" sldId="2146845993"/>
            <ac:cxnSpMk id="125" creationId="{81E7DD6C-40F8-4D4F-9E51-6345D4683D02}"/>
          </ac:cxnSpMkLst>
        </pc:cxnChg>
        <pc:cxnChg chg="add del mod">
          <ac:chgData name="Reed Kiely" userId="768be38e-2fb5-40ce-925d-bd8e9d9e3c31" providerId="ADAL" clId="{3EA701C8-3320-419B-A667-295B65A0FAB9}" dt="2023-02-14T16:10:53.624" v="46"/>
          <ac:cxnSpMkLst>
            <pc:docMk/>
            <pc:sldMk cId="3367575468" sldId="2146845993"/>
            <ac:cxnSpMk id="129" creationId="{1B37120F-C6A0-AC69-33BC-B114DB74C240}"/>
          </ac:cxnSpMkLst>
        </pc:cxnChg>
        <pc:cxnChg chg="add del mod">
          <ac:chgData name="Reed Kiely" userId="768be38e-2fb5-40ce-925d-bd8e9d9e3c31" providerId="ADAL" clId="{3EA701C8-3320-419B-A667-295B65A0FAB9}" dt="2023-02-14T16:10:53.624" v="46"/>
          <ac:cxnSpMkLst>
            <pc:docMk/>
            <pc:sldMk cId="3367575468" sldId="2146845993"/>
            <ac:cxnSpMk id="131" creationId="{9C9BFEEE-CDA1-FDDD-E516-178BA9508124}"/>
          </ac:cxnSpMkLst>
        </pc:cxnChg>
        <pc:cxnChg chg="add del mod">
          <ac:chgData name="Reed Kiely" userId="768be38e-2fb5-40ce-925d-bd8e9d9e3c31" providerId="ADAL" clId="{3EA701C8-3320-419B-A667-295B65A0FAB9}" dt="2023-02-14T16:38:54.120" v="210" actId="1036"/>
          <ac:cxnSpMkLst>
            <pc:docMk/>
            <pc:sldMk cId="3367575468" sldId="2146845993"/>
            <ac:cxnSpMk id="136" creationId="{9A689781-3631-67C1-DB79-0C7160F4B2AE}"/>
          </ac:cxnSpMkLst>
        </pc:cxnChg>
        <pc:cxnChg chg="add del mod">
          <ac:chgData name="Reed Kiely" userId="768be38e-2fb5-40ce-925d-bd8e9d9e3c31" providerId="ADAL" clId="{3EA701C8-3320-419B-A667-295B65A0FAB9}" dt="2023-02-14T16:38:54.120" v="210" actId="1036"/>
          <ac:cxnSpMkLst>
            <pc:docMk/>
            <pc:sldMk cId="3367575468" sldId="2146845993"/>
            <ac:cxnSpMk id="138" creationId="{26C066F0-CBA9-E6C6-BE71-2DE7D38D5ED3}"/>
          </ac:cxnSpMkLst>
        </pc:cxnChg>
        <pc:cxnChg chg="add del mod">
          <ac:chgData name="Reed Kiely" userId="768be38e-2fb5-40ce-925d-bd8e9d9e3c31" providerId="ADAL" clId="{3EA701C8-3320-419B-A667-295B65A0FAB9}" dt="2023-02-14T16:38:54.120" v="210" actId="1036"/>
          <ac:cxnSpMkLst>
            <pc:docMk/>
            <pc:sldMk cId="3367575468" sldId="2146845993"/>
            <ac:cxnSpMk id="140" creationId="{379E41F2-AAB1-F434-962C-9E020DE37C0A}"/>
          </ac:cxnSpMkLst>
        </pc:cxnChg>
        <pc:cxnChg chg="add del mod">
          <ac:chgData name="Reed Kiely" userId="768be38e-2fb5-40ce-925d-bd8e9d9e3c31" providerId="ADAL" clId="{3EA701C8-3320-419B-A667-295B65A0FAB9}" dt="2023-02-14T16:38:54.120" v="210" actId="1036"/>
          <ac:cxnSpMkLst>
            <pc:docMk/>
            <pc:sldMk cId="3367575468" sldId="2146845993"/>
            <ac:cxnSpMk id="142" creationId="{25E5A1E4-562F-D980-3BDE-102448685CFB}"/>
          </ac:cxnSpMkLst>
        </pc:cxnChg>
        <pc:cxnChg chg="add del mod">
          <ac:chgData name="Reed Kiely" userId="768be38e-2fb5-40ce-925d-bd8e9d9e3c31" providerId="ADAL" clId="{3EA701C8-3320-419B-A667-295B65A0FAB9}" dt="2023-02-14T16:38:54.120" v="210" actId="1036"/>
          <ac:cxnSpMkLst>
            <pc:docMk/>
            <pc:sldMk cId="3367575468" sldId="2146845993"/>
            <ac:cxnSpMk id="144" creationId="{15828139-2E38-FD14-C355-57FCBDA5B37E}"/>
          </ac:cxnSpMkLst>
        </pc:cxnChg>
        <pc:cxnChg chg="add mod">
          <ac:chgData name="Reed Kiely" userId="768be38e-2fb5-40ce-925d-bd8e9d9e3c31" providerId="ADAL" clId="{3EA701C8-3320-419B-A667-295B65A0FAB9}" dt="2023-02-14T16:38:54.120" v="210" actId="1036"/>
          <ac:cxnSpMkLst>
            <pc:docMk/>
            <pc:sldMk cId="3367575468" sldId="2146845993"/>
            <ac:cxnSpMk id="147" creationId="{AF0F40C4-E9F9-EE56-E7F2-238C6E842496}"/>
          </ac:cxnSpMkLst>
        </pc:cxnChg>
        <pc:cxnChg chg="add mod">
          <ac:chgData name="Reed Kiely" userId="768be38e-2fb5-40ce-925d-bd8e9d9e3c31" providerId="ADAL" clId="{3EA701C8-3320-419B-A667-295B65A0FAB9}" dt="2023-02-14T16:38:54.120" v="210" actId="1036"/>
          <ac:cxnSpMkLst>
            <pc:docMk/>
            <pc:sldMk cId="3367575468" sldId="2146845993"/>
            <ac:cxnSpMk id="151" creationId="{D55D7C90-71C2-3101-68E7-01E9EA04E310}"/>
          </ac:cxnSpMkLst>
        </pc:cxnChg>
        <pc:cxnChg chg="add mod">
          <ac:chgData name="Reed Kiely" userId="768be38e-2fb5-40ce-925d-bd8e9d9e3c31" providerId="ADAL" clId="{3EA701C8-3320-419B-A667-295B65A0FAB9}" dt="2023-02-14T16:38:54.120" v="210" actId="1036"/>
          <ac:cxnSpMkLst>
            <pc:docMk/>
            <pc:sldMk cId="3367575468" sldId="2146845993"/>
            <ac:cxnSpMk id="155" creationId="{2C7F2E4F-7E1B-3550-12E9-4D0D4FF705E0}"/>
          </ac:cxnSpMkLst>
        </pc:cxnChg>
        <pc:cxnChg chg="add mod">
          <ac:chgData name="Reed Kiely" userId="768be38e-2fb5-40ce-925d-bd8e9d9e3c31" providerId="ADAL" clId="{3EA701C8-3320-419B-A667-295B65A0FAB9}" dt="2023-02-14T16:38:54.120" v="210" actId="1036"/>
          <ac:cxnSpMkLst>
            <pc:docMk/>
            <pc:sldMk cId="3367575468" sldId="2146845993"/>
            <ac:cxnSpMk id="159" creationId="{863E43C3-16D6-4B01-1460-6397BA7C065A}"/>
          </ac:cxnSpMkLst>
        </pc:cxnChg>
        <pc:cxnChg chg="add mod">
          <ac:chgData name="Reed Kiely" userId="768be38e-2fb5-40ce-925d-bd8e9d9e3c31" providerId="ADAL" clId="{3EA701C8-3320-419B-A667-295B65A0FAB9}" dt="2023-02-14T16:38:54.120" v="210" actId="1036"/>
          <ac:cxnSpMkLst>
            <pc:docMk/>
            <pc:sldMk cId="3367575468" sldId="2146845993"/>
            <ac:cxnSpMk id="162" creationId="{BC4DBF72-8661-E4FA-2B88-3A07F5BF3821}"/>
          </ac:cxnSpMkLst>
        </pc:cxnChg>
        <pc:cxnChg chg="add mod">
          <ac:chgData name="Reed Kiely" userId="768be38e-2fb5-40ce-925d-bd8e9d9e3c31" providerId="ADAL" clId="{3EA701C8-3320-419B-A667-295B65A0FAB9}" dt="2023-02-14T16:38:54.120" v="210" actId="1036"/>
          <ac:cxnSpMkLst>
            <pc:docMk/>
            <pc:sldMk cId="3367575468" sldId="2146845993"/>
            <ac:cxnSpMk id="174" creationId="{75E3750A-EAFF-74DD-533E-3BA25D5333A1}"/>
          </ac:cxnSpMkLst>
        </pc:cxnChg>
        <pc:cxnChg chg="add mod">
          <ac:chgData name="Reed Kiely" userId="768be38e-2fb5-40ce-925d-bd8e9d9e3c31" providerId="ADAL" clId="{3EA701C8-3320-419B-A667-295B65A0FAB9}" dt="2023-02-14T16:38:54.120" v="210" actId="1036"/>
          <ac:cxnSpMkLst>
            <pc:docMk/>
            <pc:sldMk cId="3367575468" sldId="2146845993"/>
            <ac:cxnSpMk id="176" creationId="{14AC862B-30C2-B364-6244-B12991612609}"/>
          </ac:cxnSpMkLst>
        </pc:cxnChg>
        <pc:cxnChg chg="add mod">
          <ac:chgData name="Reed Kiely" userId="768be38e-2fb5-40ce-925d-bd8e9d9e3c31" providerId="ADAL" clId="{3EA701C8-3320-419B-A667-295B65A0FAB9}" dt="2023-02-14T16:38:54.120" v="210" actId="1036"/>
          <ac:cxnSpMkLst>
            <pc:docMk/>
            <pc:sldMk cId="3367575468" sldId="2146845993"/>
            <ac:cxnSpMk id="178" creationId="{3A2176F0-9FDA-B2E8-8BA4-14B4BF85A180}"/>
          </ac:cxnSpMkLst>
        </pc:cxnChg>
        <pc:cxnChg chg="add mod">
          <ac:chgData name="Reed Kiely" userId="768be38e-2fb5-40ce-925d-bd8e9d9e3c31" providerId="ADAL" clId="{3EA701C8-3320-419B-A667-295B65A0FAB9}" dt="2023-02-14T16:38:54.120" v="210" actId="1036"/>
          <ac:cxnSpMkLst>
            <pc:docMk/>
            <pc:sldMk cId="3367575468" sldId="2146845993"/>
            <ac:cxnSpMk id="180" creationId="{B4B18098-9076-12BE-1C4B-32B46F8C62A2}"/>
          </ac:cxnSpMkLst>
        </pc:cxnChg>
        <pc:cxnChg chg="add mod">
          <ac:chgData name="Reed Kiely" userId="768be38e-2fb5-40ce-925d-bd8e9d9e3c31" providerId="ADAL" clId="{3EA701C8-3320-419B-A667-295B65A0FAB9}" dt="2023-02-14T16:38:54.120" v="210" actId="1036"/>
          <ac:cxnSpMkLst>
            <pc:docMk/>
            <pc:sldMk cId="3367575468" sldId="2146845993"/>
            <ac:cxnSpMk id="182" creationId="{3DFBF5BA-2312-FA60-9390-455430D32726}"/>
          </ac:cxnSpMkLst>
        </pc:cxnChg>
        <pc:cxnChg chg="add mod">
          <ac:chgData name="Reed Kiely" userId="768be38e-2fb5-40ce-925d-bd8e9d9e3c31" providerId="ADAL" clId="{3EA701C8-3320-419B-A667-295B65A0FAB9}" dt="2023-02-14T18:36:22.774" v="262" actId="1038"/>
          <ac:cxnSpMkLst>
            <pc:docMk/>
            <pc:sldMk cId="3367575468" sldId="2146845993"/>
            <ac:cxnSpMk id="193" creationId="{A6EFC900-7B79-8542-37D4-33DF493EAB26}"/>
          </ac:cxnSpMkLst>
        </pc:cxnChg>
      </pc:sldChg>
      <pc:sldChg chg="modSp add del mod ord">
        <pc:chgData name="Reed Kiely" userId="768be38e-2fb5-40ce-925d-bd8e9d9e3c31" providerId="ADAL" clId="{3EA701C8-3320-419B-A667-295B65A0FAB9}" dt="2023-02-22T21:44:06.146" v="2840" actId="47"/>
        <pc:sldMkLst>
          <pc:docMk/>
          <pc:sldMk cId="2474896439" sldId="2146845994"/>
        </pc:sldMkLst>
        <pc:spChg chg="mod">
          <ac:chgData name="Reed Kiely" userId="768be38e-2fb5-40ce-925d-bd8e9d9e3c31" providerId="ADAL" clId="{3EA701C8-3320-419B-A667-295B65A0FAB9}" dt="2023-02-14T20:05:46.482" v="291" actId="20577"/>
          <ac:spMkLst>
            <pc:docMk/>
            <pc:sldMk cId="2474896439" sldId="2146845994"/>
            <ac:spMk id="36" creationId="{0FD5AE6D-D28F-7F40-6162-FCCE36E637FB}"/>
          </ac:spMkLst>
        </pc:spChg>
        <pc:spChg chg="mod">
          <ac:chgData name="Reed Kiely" userId="768be38e-2fb5-40ce-925d-bd8e9d9e3c31" providerId="ADAL" clId="{3EA701C8-3320-419B-A667-295B65A0FAB9}" dt="2023-02-14T20:05:58.385" v="331" actId="20577"/>
          <ac:spMkLst>
            <pc:docMk/>
            <pc:sldMk cId="2474896439" sldId="2146845994"/>
            <ac:spMk id="41" creationId="{A5631344-F0C9-1F32-7CC3-A4DACCA31539}"/>
          </ac:spMkLst>
        </pc:spChg>
        <pc:spChg chg="mod">
          <ac:chgData name="Reed Kiely" userId="768be38e-2fb5-40ce-925d-bd8e9d9e3c31" providerId="ADAL" clId="{3EA701C8-3320-419B-A667-295B65A0FAB9}" dt="2023-02-14T20:05:52.985" v="319" actId="20577"/>
          <ac:spMkLst>
            <pc:docMk/>
            <pc:sldMk cId="2474896439" sldId="2146845994"/>
            <ac:spMk id="46" creationId="{9FEAB4BB-A100-A4EE-FDA3-49EDDAAE3953}"/>
          </ac:spMkLst>
        </pc:spChg>
        <pc:spChg chg="mod">
          <ac:chgData name="Reed Kiely" userId="768be38e-2fb5-40ce-925d-bd8e9d9e3c31" providerId="ADAL" clId="{3EA701C8-3320-419B-A667-295B65A0FAB9}" dt="2023-02-14T20:06:14.921" v="353" actId="20577"/>
          <ac:spMkLst>
            <pc:docMk/>
            <pc:sldMk cId="2474896439" sldId="2146845994"/>
            <ac:spMk id="51" creationId="{12DBEB90-DCBC-AA70-1BC1-69246CD7EDB3}"/>
          </ac:spMkLst>
        </pc:spChg>
        <pc:spChg chg="mod">
          <ac:chgData name="Reed Kiely" userId="768be38e-2fb5-40ce-925d-bd8e9d9e3c31" providerId="ADAL" clId="{3EA701C8-3320-419B-A667-295B65A0FAB9}" dt="2023-02-14T20:05:40.593" v="276" actId="20577"/>
          <ac:spMkLst>
            <pc:docMk/>
            <pc:sldMk cId="2474896439" sldId="2146845994"/>
            <ac:spMk id="77" creationId="{1C4ECE9F-8CE8-869C-4389-4ED2D9F5C548}"/>
          </ac:spMkLst>
        </pc:spChg>
        <pc:spChg chg="mod">
          <ac:chgData name="Reed Kiely" userId="768be38e-2fb5-40ce-925d-bd8e9d9e3c31" providerId="ADAL" clId="{3EA701C8-3320-419B-A667-295B65A0FAB9}" dt="2023-02-14T20:07:15.145" v="463" actId="20577"/>
          <ac:spMkLst>
            <pc:docMk/>
            <pc:sldMk cId="2474896439" sldId="2146845994"/>
            <ac:spMk id="80" creationId="{92A24C3F-4F0A-8EE8-A24C-43D534ED8B96}"/>
          </ac:spMkLst>
        </pc:spChg>
        <pc:spChg chg="mod">
          <ac:chgData name="Reed Kiely" userId="768be38e-2fb5-40ce-925d-bd8e9d9e3c31" providerId="ADAL" clId="{3EA701C8-3320-419B-A667-295B65A0FAB9}" dt="2023-02-14T20:07:33.619" v="479" actId="20577"/>
          <ac:spMkLst>
            <pc:docMk/>
            <pc:sldMk cId="2474896439" sldId="2146845994"/>
            <ac:spMk id="90" creationId="{2617B36C-39D8-BF54-35A2-42272BBB0471}"/>
          </ac:spMkLst>
        </pc:spChg>
        <pc:spChg chg="mod">
          <ac:chgData name="Reed Kiely" userId="768be38e-2fb5-40ce-925d-bd8e9d9e3c31" providerId="ADAL" clId="{3EA701C8-3320-419B-A667-295B65A0FAB9}" dt="2023-02-14T20:07:06.132" v="444" actId="6549"/>
          <ac:spMkLst>
            <pc:docMk/>
            <pc:sldMk cId="2474896439" sldId="2146845994"/>
            <ac:spMk id="94" creationId="{334F19CF-04D8-B644-A0AE-94C4C8C16EF5}"/>
          </ac:spMkLst>
        </pc:spChg>
        <pc:spChg chg="mod">
          <ac:chgData name="Reed Kiely" userId="768be38e-2fb5-40ce-925d-bd8e9d9e3c31" providerId="ADAL" clId="{3EA701C8-3320-419B-A667-295B65A0FAB9}" dt="2023-02-14T20:06:41.696" v="401" actId="20577"/>
          <ac:spMkLst>
            <pc:docMk/>
            <pc:sldMk cId="2474896439" sldId="2146845994"/>
            <ac:spMk id="98" creationId="{4E17F3F3-B82B-1782-5E3A-DB38E4AD3A29}"/>
          </ac:spMkLst>
        </pc:spChg>
        <pc:spChg chg="mod">
          <ac:chgData name="Reed Kiely" userId="768be38e-2fb5-40ce-925d-bd8e9d9e3c31" providerId="ADAL" clId="{3EA701C8-3320-419B-A667-295B65A0FAB9}" dt="2023-02-14T20:06:31.668" v="386" actId="20577"/>
          <ac:spMkLst>
            <pc:docMk/>
            <pc:sldMk cId="2474896439" sldId="2146845994"/>
            <ac:spMk id="102" creationId="{B9B3B27A-580F-C43A-93E7-6E3964BB87F0}"/>
          </ac:spMkLst>
        </pc:spChg>
        <pc:spChg chg="mod">
          <ac:chgData name="Reed Kiely" userId="768be38e-2fb5-40ce-925d-bd8e9d9e3c31" providerId="ADAL" clId="{3EA701C8-3320-419B-A667-295B65A0FAB9}" dt="2023-02-14T20:08:27.990" v="583" actId="20577"/>
          <ac:spMkLst>
            <pc:docMk/>
            <pc:sldMk cId="2474896439" sldId="2146845994"/>
            <ac:spMk id="112" creationId="{49DD023C-AB58-F772-FFAA-8677983EEFFC}"/>
          </ac:spMkLst>
        </pc:spChg>
        <pc:spChg chg="mod">
          <ac:chgData name="Reed Kiely" userId="768be38e-2fb5-40ce-925d-bd8e9d9e3c31" providerId="ADAL" clId="{3EA701C8-3320-419B-A667-295B65A0FAB9}" dt="2023-02-14T20:08:18.825" v="564" actId="20577"/>
          <ac:spMkLst>
            <pc:docMk/>
            <pc:sldMk cId="2474896439" sldId="2146845994"/>
            <ac:spMk id="116" creationId="{54D9271E-D016-DBC8-0916-EE286D1BEB90}"/>
          </ac:spMkLst>
        </pc:spChg>
        <pc:spChg chg="mod">
          <ac:chgData name="Reed Kiely" userId="768be38e-2fb5-40ce-925d-bd8e9d9e3c31" providerId="ADAL" clId="{3EA701C8-3320-419B-A667-295B65A0FAB9}" dt="2023-02-14T20:08:13.338" v="552" actId="20577"/>
          <ac:spMkLst>
            <pc:docMk/>
            <pc:sldMk cId="2474896439" sldId="2146845994"/>
            <ac:spMk id="120" creationId="{A4610288-AAD5-6222-A7ED-E6DAA1683AAD}"/>
          </ac:spMkLst>
        </pc:spChg>
        <pc:spChg chg="mod">
          <ac:chgData name="Reed Kiely" userId="768be38e-2fb5-40ce-925d-bd8e9d9e3c31" providerId="ADAL" clId="{3EA701C8-3320-419B-A667-295B65A0FAB9}" dt="2023-02-14T20:08:04.234" v="531" actId="20577"/>
          <ac:spMkLst>
            <pc:docMk/>
            <pc:sldMk cId="2474896439" sldId="2146845994"/>
            <ac:spMk id="124" creationId="{3524FE36-DC96-083B-EBFA-37EC4110A588}"/>
          </ac:spMkLst>
        </pc:spChg>
        <pc:spChg chg="mod">
          <ac:chgData name="Reed Kiely" userId="768be38e-2fb5-40ce-925d-bd8e9d9e3c31" providerId="ADAL" clId="{3EA701C8-3320-419B-A667-295B65A0FAB9}" dt="2023-02-14T20:07:43.817" v="502" actId="20577"/>
          <ac:spMkLst>
            <pc:docMk/>
            <pc:sldMk cId="2474896439" sldId="2146845994"/>
            <ac:spMk id="128" creationId="{216C6A22-43A7-5DAC-7086-D76BA08A115F}"/>
          </ac:spMkLst>
        </pc:spChg>
        <pc:spChg chg="mod">
          <ac:chgData name="Reed Kiely" userId="768be38e-2fb5-40ce-925d-bd8e9d9e3c31" providerId="ADAL" clId="{3EA701C8-3320-419B-A667-295B65A0FAB9}" dt="2023-02-14T20:08:33.441" v="598" actId="20577"/>
          <ac:spMkLst>
            <pc:docMk/>
            <pc:sldMk cId="2474896439" sldId="2146845994"/>
            <ac:spMk id="145" creationId="{4F11B63A-31CC-402C-D7EB-E2F38325575F}"/>
          </ac:spMkLst>
        </pc:spChg>
        <pc:spChg chg="mod">
          <ac:chgData name="Reed Kiely" userId="768be38e-2fb5-40ce-925d-bd8e9d9e3c31" providerId="ADAL" clId="{3EA701C8-3320-419B-A667-295B65A0FAB9}" dt="2023-02-14T20:08:52.844" v="626" actId="12788"/>
          <ac:spMkLst>
            <pc:docMk/>
            <pc:sldMk cId="2474896439" sldId="2146845994"/>
            <ac:spMk id="148" creationId="{5759879D-1283-DBC6-B258-2A048A539E87}"/>
          </ac:spMkLst>
        </pc:spChg>
        <pc:spChg chg="mod">
          <ac:chgData name="Reed Kiely" userId="768be38e-2fb5-40ce-925d-bd8e9d9e3c31" providerId="ADAL" clId="{3EA701C8-3320-419B-A667-295B65A0FAB9}" dt="2023-02-14T20:08:57.237" v="627" actId="1076"/>
          <ac:spMkLst>
            <pc:docMk/>
            <pc:sldMk cId="2474896439" sldId="2146845994"/>
            <ac:spMk id="149" creationId="{90894E53-5BB6-FFE3-6975-31D8C81F9DAA}"/>
          </ac:spMkLst>
        </pc:spChg>
        <pc:spChg chg="mod">
          <ac:chgData name="Reed Kiely" userId="768be38e-2fb5-40ce-925d-bd8e9d9e3c31" providerId="ADAL" clId="{3EA701C8-3320-419B-A667-295B65A0FAB9}" dt="2023-02-14T20:09:08.856" v="642" actId="20577"/>
          <ac:spMkLst>
            <pc:docMk/>
            <pc:sldMk cId="2474896439" sldId="2146845994"/>
            <ac:spMk id="153" creationId="{0E7D6581-59CD-E129-93FE-7370055B5A93}"/>
          </ac:spMkLst>
        </pc:spChg>
        <pc:spChg chg="mod">
          <ac:chgData name="Reed Kiely" userId="768be38e-2fb5-40ce-925d-bd8e9d9e3c31" providerId="ADAL" clId="{3EA701C8-3320-419B-A667-295B65A0FAB9}" dt="2023-02-14T20:09:31.001" v="690" actId="20577"/>
          <ac:spMkLst>
            <pc:docMk/>
            <pc:sldMk cId="2474896439" sldId="2146845994"/>
            <ac:spMk id="157" creationId="{8CF283AE-0447-1783-E6F4-605A0A9D4F29}"/>
          </ac:spMkLst>
        </pc:spChg>
        <pc:spChg chg="mod">
          <ac:chgData name="Reed Kiely" userId="768be38e-2fb5-40ce-925d-bd8e9d9e3c31" providerId="ADAL" clId="{3EA701C8-3320-419B-A667-295B65A0FAB9}" dt="2023-02-14T20:09:16.418" v="659" actId="20577"/>
          <ac:spMkLst>
            <pc:docMk/>
            <pc:sldMk cId="2474896439" sldId="2146845994"/>
            <ac:spMk id="160" creationId="{E00B27A3-BF3C-E8F1-6EA5-EE2FFD322F0F}"/>
          </ac:spMkLst>
        </pc:spChg>
        <pc:spChg chg="mod">
          <ac:chgData name="Reed Kiely" userId="768be38e-2fb5-40ce-925d-bd8e9d9e3c31" providerId="ADAL" clId="{3EA701C8-3320-419B-A667-295B65A0FAB9}" dt="2023-02-14T20:09:37.129" v="705" actId="20577"/>
          <ac:spMkLst>
            <pc:docMk/>
            <pc:sldMk cId="2474896439" sldId="2146845994"/>
            <ac:spMk id="164" creationId="{FE4E3939-7D2F-7C41-3935-40E99E9DC5D7}"/>
          </ac:spMkLst>
        </pc:spChg>
        <pc:spChg chg="mod">
          <ac:chgData name="Reed Kiely" userId="768be38e-2fb5-40ce-925d-bd8e9d9e3c31" providerId="ADAL" clId="{3EA701C8-3320-419B-A667-295B65A0FAB9}" dt="2023-02-14T20:09:47.960" v="729" actId="313"/>
          <ac:spMkLst>
            <pc:docMk/>
            <pc:sldMk cId="2474896439" sldId="2146845994"/>
            <ac:spMk id="166" creationId="{4BCBD767-FB78-D60E-001D-E2CFFA081A1C}"/>
          </ac:spMkLst>
        </pc:spChg>
        <pc:spChg chg="mod">
          <ac:chgData name="Reed Kiely" userId="768be38e-2fb5-40ce-925d-bd8e9d9e3c31" providerId="ADAL" clId="{3EA701C8-3320-419B-A667-295B65A0FAB9}" dt="2023-02-14T20:09:53.897" v="747" actId="20577"/>
          <ac:spMkLst>
            <pc:docMk/>
            <pc:sldMk cId="2474896439" sldId="2146845994"/>
            <ac:spMk id="168" creationId="{48162B29-8185-2919-E371-18E9442CE2CD}"/>
          </ac:spMkLst>
        </pc:spChg>
        <pc:spChg chg="mod">
          <ac:chgData name="Reed Kiely" userId="768be38e-2fb5-40ce-925d-bd8e9d9e3c31" providerId="ADAL" clId="{3EA701C8-3320-419B-A667-295B65A0FAB9}" dt="2023-02-14T20:10:08.069" v="770" actId="313"/>
          <ac:spMkLst>
            <pc:docMk/>
            <pc:sldMk cId="2474896439" sldId="2146845994"/>
            <ac:spMk id="170" creationId="{477690E1-1A78-B1D8-1541-0C81E762123F}"/>
          </ac:spMkLst>
        </pc:spChg>
        <pc:spChg chg="mod">
          <ac:chgData name="Reed Kiely" userId="768be38e-2fb5-40ce-925d-bd8e9d9e3c31" providerId="ADAL" clId="{3EA701C8-3320-419B-A667-295B65A0FAB9}" dt="2023-02-14T20:10:14.257" v="792" actId="20577"/>
          <ac:spMkLst>
            <pc:docMk/>
            <pc:sldMk cId="2474896439" sldId="2146845994"/>
            <ac:spMk id="172" creationId="{00BC9A5A-8035-4049-E945-D094B97143F4}"/>
          </ac:spMkLst>
        </pc:spChg>
      </pc:sldChg>
      <pc:sldChg chg="addSp delSp modSp mod">
        <pc:chgData name="Reed Kiely" userId="768be38e-2fb5-40ce-925d-bd8e9d9e3c31" providerId="ADAL" clId="{3EA701C8-3320-419B-A667-295B65A0FAB9}" dt="2023-02-28T23:24:50.038" v="12494" actId="1076"/>
        <pc:sldMkLst>
          <pc:docMk/>
          <pc:sldMk cId="1523423690" sldId="2146845995"/>
        </pc:sldMkLst>
        <pc:spChg chg="add del mod">
          <ac:chgData name="Reed Kiely" userId="768be38e-2fb5-40ce-925d-bd8e9d9e3c31" providerId="ADAL" clId="{3EA701C8-3320-419B-A667-295B65A0FAB9}" dt="2023-02-23T21:40:41.309" v="4447" actId="478"/>
          <ac:spMkLst>
            <pc:docMk/>
            <pc:sldMk cId="1523423690" sldId="2146845995"/>
            <ac:spMk id="3" creationId="{4B2438C3-2AC0-4DBB-9601-199056096D2E}"/>
          </ac:spMkLst>
        </pc:spChg>
        <pc:spChg chg="add del mod">
          <ac:chgData name="Reed Kiely" userId="768be38e-2fb5-40ce-925d-bd8e9d9e3c31" providerId="ADAL" clId="{3EA701C8-3320-419B-A667-295B65A0FAB9}" dt="2023-02-28T23:24:36.996" v="12492" actId="478"/>
          <ac:spMkLst>
            <pc:docMk/>
            <pc:sldMk cId="1523423690" sldId="2146845995"/>
            <ac:spMk id="3" creationId="{85751938-32C0-1AEA-00FA-9FC7A598EA65}"/>
          </ac:spMkLst>
        </pc:spChg>
        <pc:spChg chg="add del mod">
          <ac:chgData name="Reed Kiely" userId="768be38e-2fb5-40ce-925d-bd8e9d9e3c31" providerId="ADAL" clId="{3EA701C8-3320-419B-A667-295B65A0FAB9}" dt="2023-02-28T23:24:39.268" v="12493" actId="478"/>
          <ac:spMkLst>
            <pc:docMk/>
            <pc:sldMk cId="1523423690" sldId="2146845995"/>
            <ac:spMk id="9" creationId="{2195C639-945A-115B-3982-6D5696A0FEA9}"/>
          </ac:spMkLst>
        </pc:spChg>
        <pc:spChg chg="mod">
          <ac:chgData name="Reed Kiely" userId="768be38e-2fb5-40ce-925d-bd8e9d9e3c31" providerId="ADAL" clId="{3EA701C8-3320-419B-A667-295B65A0FAB9}" dt="2023-02-21T14:56:59.372" v="1165" actId="20577"/>
          <ac:spMkLst>
            <pc:docMk/>
            <pc:sldMk cId="1523423690" sldId="2146845995"/>
            <ac:spMk id="33" creationId="{42A49475-4EB2-3B82-2BF2-5B658DAC3438}"/>
          </ac:spMkLst>
        </pc:spChg>
        <pc:spChg chg="mod">
          <ac:chgData name="Reed Kiely" userId="768be38e-2fb5-40ce-925d-bd8e9d9e3c31" providerId="ADAL" clId="{3EA701C8-3320-419B-A667-295B65A0FAB9}" dt="2023-02-28T23:24:34.925" v="12491" actId="20577"/>
          <ac:spMkLst>
            <pc:docMk/>
            <pc:sldMk cId="1523423690" sldId="2146845995"/>
            <ac:spMk id="134" creationId="{4A8AD9E6-833E-6F84-5295-84A780E2ED07}"/>
          </ac:spMkLst>
        </pc:spChg>
        <pc:spChg chg="mod">
          <ac:chgData name="Reed Kiely" userId="768be38e-2fb5-40ce-925d-bd8e9d9e3c31" providerId="ADAL" clId="{3EA701C8-3320-419B-A667-295B65A0FAB9}" dt="2023-02-21T14:57:06.148" v="1171" actId="20577"/>
          <ac:spMkLst>
            <pc:docMk/>
            <pc:sldMk cId="1523423690" sldId="2146845995"/>
            <ac:spMk id="169" creationId="{7A5E1DE0-09D3-7B44-1A4E-63CB59B22EB7}"/>
          </ac:spMkLst>
        </pc:spChg>
        <pc:spChg chg="mod">
          <ac:chgData name="Reed Kiely" userId="768be38e-2fb5-40ce-925d-bd8e9d9e3c31" providerId="ADAL" clId="{3EA701C8-3320-419B-A667-295B65A0FAB9}" dt="2023-02-23T21:40:39.343" v="4446" actId="20577"/>
          <ac:spMkLst>
            <pc:docMk/>
            <pc:sldMk cId="1523423690" sldId="2146845995"/>
            <ac:spMk id="175" creationId="{E082D4BE-21EE-E7CD-4E41-96C7E3EB4A73}"/>
          </ac:spMkLst>
        </pc:spChg>
        <pc:grpChg chg="mod">
          <ac:chgData name="Reed Kiely" userId="768be38e-2fb5-40ce-925d-bd8e9d9e3c31" providerId="ADAL" clId="{3EA701C8-3320-419B-A667-295B65A0FAB9}" dt="2023-02-28T23:24:50.038" v="12494" actId="1076"/>
          <ac:grpSpMkLst>
            <pc:docMk/>
            <pc:sldMk cId="1523423690" sldId="2146845995"/>
            <ac:grpSpMk id="189" creationId="{1B432872-A36D-0F2B-ACFE-C760FC95818F}"/>
          </ac:grpSpMkLst>
        </pc:grpChg>
      </pc:sldChg>
      <pc:sldChg chg="addSp delSp modSp add mod ord delCm modCm">
        <pc:chgData name="Reed Kiely" userId="768be38e-2fb5-40ce-925d-bd8e9d9e3c31" providerId="ADAL" clId="{3EA701C8-3320-419B-A667-295B65A0FAB9}" dt="2023-02-28T22:21:02.876" v="12424" actId="207"/>
        <pc:sldMkLst>
          <pc:docMk/>
          <pc:sldMk cId="1710108610" sldId="2146845996"/>
        </pc:sldMkLst>
        <pc:spChg chg="mod">
          <ac:chgData name="Reed Kiely" userId="768be38e-2fb5-40ce-925d-bd8e9d9e3c31" providerId="ADAL" clId="{3EA701C8-3320-419B-A667-295B65A0FAB9}" dt="2023-02-24T19:04:42.917" v="5470" actId="14100"/>
          <ac:spMkLst>
            <pc:docMk/>
            <pc:sldMk cId="1710108610" sldId="2146845996"/>
            <ac:spMk id="3" creationId="{05B46C07-C3C9-142F-8978-D53698D252F7}"/>
          </ac:spMkLst>
        </pc:spChg>
        <pc:spChg chg="mod">
          <ac:chgData name="Reed Kiely" userId="768be38e-2fb5-40ce-925d-bd8e9d9e3c31" providerId="ADAL" clId="{3EA701C8-3320-419B-A667-295B65A0FAB9}" dt="2023-02-28T22:21:02.876" v="12424" actId="207"/>
          <ac:spMkLst>
            <pc:docMk/>
            <pc:sldMk cId="1710108610" sldId="2146845996"/>
            <ac:spMk id="4" creationId="{1BF894CE-5EB9-4BB3-F6C7-477E37F6A6AA}"/>
          </ac:spMkLst>
        </pc:spChg>
        <pc:spChg chg="del">
          <ac:chgData name="Reed Kiely" userId="768be38e-2fb5-40ce-925d-bd8e9d9e3c31" providerId="ADAL" clId="{3EA701C8-3320-419B-A667-295B65A0FAB9}" dt="2023-02-24T19:05:00.881" v="5478" actId="478"/>
          <ac:spMkLst>
            <pc:docMk/>
            <pc:sldMk cId="1710108610" sldId="2146845996"/>
            <ac:spMk id="6" creationId="{31AC66B8-0DE7-D7F0-144E-0005D9B7A7A6}"/>
          </ac:spMkLst>
        </pc:spChg>
        <pc:spChg chg="del">
          <ac:chgData name="Reed Kiely" userId="768be38e-2fb5-40ce-925d-bd8e9d9e3c31" providerId="ADAL" clId="{3EA701C8-3320-419B-A667-295B65A0FAB9}" dt="2023-02-22T17:53:26.961" v="1201" actId="478"/>
          <ac:spMkLst>
            <pc:docMk/>
            <pc:sldMk cId="1710108610" sldId="2146845996"/>
            <ac:spMk id="7" creationId="{AC3E539B-46F2-9076-BFC1-8682D5CB45DC}"/>
          </ac:spMkLst>
        </pc:spChg>
        <pc:spChg chg="add del mod">
          <ac:chgData name="Reed Kiely" userId="768be38e-2fb5-40ce-925d-bd8e9d9e3c31" providerId="ADAL" clId="{3EA701C8-3320-419B-A667-295B65A0FAB9}" dt="2023-02-22T17:59:52.033" v="1339" actId="478"/>
          <ac:spMkLst>
            <pc:docMk/>
            <pc:sldMk cId="1710108610" sldId="2146845996"/>
            <ac:spMk id="8" creationId="{112E98C2-4EE5-4394-AE14-A16D9D874195}"/>
          </ac:spMkLst>
        </pc:spChg>
        <pc:spChg chg="add del mod">
          <ac:chgData name="Reed Kiely" userId="768be38e-2fb5-40ce-925d-bd8e9d9e3c31" providerId="ADAL" clId="{3EA701C8-3320-419B-A667-295B65A0FAB9}" dt="2023-02-24T19:05:48.767" v="5500" actId="478"/>
          <ac:spMkLst>
            <pc:docMk/>
            <pc:sldMk cId="1710108610" sldId="2146845996"/>
            <ac:spMk id="8" creationId="{8BF38CE4-38A9-5C84-9947-EE34119F2F04}"/>
          </ac:spMkLst>
        </pc:spChg>
        <pc:spChg chg="mod">
          <ac:chgData name="Reed Kiely" userId="768be38e-2fb5-40ce-925d-bd8e9d9e3c31" providerId="ADAL" clId="{3EA701C8-3320-419B-A667-295B65A0FAB9}" dt="2023-02-22T17:54:51.790" v="1284" actId="113"/>
          <ac:spMkLst>
            <pc:docMk/>
            <pc:sldMk cId="1710108610" sldId="2146845996"/>
            <ac:spMk id="9" creationId="{1E957BC7-FFD0-73CE-08EA-C2A979729B8D}"/>
          </ac:spMkLst>
        </pc:spChg>
        <pc:spChg chg="add mod">
          <ac:chgData name="Reed Kiely" userId="768be38e-2fb5-40ce-925d-bd8e9d9e3c31" providerId="ADAL" clId="{3EA701C8-3320-419B-A667-295B65A0FAB9}" dt="2023-02-28T21:08:26.766" v="11838" actId="1035"/>
          <ac:spMkLst>
            <pc:docMk/>
            <pc:sldMk cId="1710108610" sldId="2146845996"/>
            <ac:spMk id="10" creationId="{D6EA197C-65D0-C01C-76A6-74CFB3DF93CA}"/>
          </ac:spMkLst>
        </pc:spChg>
        <pc:spChg chg="add del mod">
          <ac:chgData name="Reed Kiely" userId="768be38e-2fb5-40ce-925d-bd8e9d9e3c31" providerId="ADAL" clId="{3EA701C8-3320-419B-A667-295B65A0FAB9}" dt="2023-02-24T18:55:38.058" v="5269"/>
          <ac:spMkLst>
            <pc:docMk/>
            <pc:sldMk cId="1710108610" sldId="2146845996"/>
            <ac:spMk id="11" creationId="{0D3D2711-5FD0-A460-BE48-E13AAFDE39E2}"/>
          </ac:spMkLst>
        </pc:spChg>
        <pc:spChg chg="add del mod">
          <ac:chgData name="Reed Kiely" userId="768be38e-2fb5-40ce-925d-bd8e9d9e3c31" providerId="ADAL" clId="{3EA701C8-3320-419B-A667-295B65A0FAB9}" dt="2023-02-22T20:16:03.882" v="1980"/>
          <ac:spMkLst>
            <pc:docMk/>
            <pc:sldMk cId="1710108610" sldId="2146845996"/>
            <ac:spMk id="11" creationId="{C948C549-C8B6-14D5-D864-25804147A083}"/>
          </ac:spMkLst>
        </pc:spChg>
        <pc:spChg chg="add del mod ord">
          <ac:chgData name="Reed Kiely" userId="768be38e-2fb5-40ce-925d-bd8e9d9e3c31" providerId="ADAL" clId="{3EA701C8-3320-419B-A667-295B65A0FAB9}" dt="2023-02-22T17:59:50.465" v="1338" actId="478"/>
          <ac:spMkLst>
            <pc:docMk/>
            <pc:sldMk cId="1710108610" sldId="2146845996"/>
            <ac:spMk id="12" creationId="{E39B464A-925A-F81E-8094-B18AA32212D7}"/>
          </ac:spMkLst>
        </pc:spChg>
        <pc:spChg chg="add mod">
          <ac:chgData name="Reed Kiely" userId="768be38e-2fb5-40ce-925d-bd8e9d9e3c31" providerId="ADAL" clId="{3EA701C8-3320-419B-A667-295B65A0FAB9}" dt="2023-02-24T19:05:40.392" v="5497" actId="20577"/>
          <ac:spMkLst>
            <pc:docMk/>
            <pc:sldMk cId="1710108610" sldId="2146845996"/>
            <ac:spMk id="13" creationId="{6DF0CB3A-31F7-C0DF-CB27-AC2A87DD3BA8}"/>
          </ac:spMkLst>
        </pc:spChg>
        <pc:spChg chg="add del mod">
          <ac:chgData name="Reed Kiely" userId="768be38e-2fb5-40ce-925d-bd8e9d9e3c31" providerId="ADAL" clId="{3EA701C8-3320-419B-A667-295B65A0FAB9}" dt="2023-02-24T18:55:38.058" v="5269"/>
          <ac:spMkLst>
            <pc:docMk/>
            <pc:sldMk cId="1710108610" sldId="2146845996"/>
            <ac:spMk id="26" creationId="{6B48D073-200E-2A5D-9608-D8508D033459}"/>
          </ac:spMkLst>
        </pc:spChg>
        <pc:spChg chg="add del mod">
          <ac:chgData name="Reed Kiely" userId="768be38e-2fb5-40ce-925d-bd8e9d9e3c31" providerId="ADAL" clId="{3EA701C8-3320-419B-A667-295B65A0FAB9}" dt="2023-02-24T18:55:38.058" v="5269"/>
          <ac:spMkLst>
            <pc:docMk/>
            <pc:sldMk cId="1710108610" sldId="2146845996"/>
            <ac:spMk id="27" creationId="{8E0CBB15-AA8A-E675-8EA9-343DE643C386}"/>
          </ac:spMkLst>
        </pc:spChg>
        <pc:spChg chg="add del mod">
          <ac:chgData name="Reed Kiely" userId="768be38e-2fb5-40ce-925d-bd8e9d9e3c31" providerId="ADAL" clId="{3EA701C8-3320-419B-A667-295B65A0FAB9}" dt="2023-02-24T18:55:38.058" v="5269"/>
          <ac:spMkLst>
            <pc:docMk/>
            <pc:sldMk cId="1710108610" sldId="2146845996"/>
            <ac:spMk id="28" creationId="{8B2D0D54-5C89-D96E-3661-556D1E0766BA}"/>
          </ac:spMkLst>
        </pc:spChg>
        <pc:spChg chg="add del mod">
          <ac:chgData name="Reed Kiely" userId="768be38e-2fb5-40ce-925d-bd8e9d9e3c31" providerId="ADAL" clId="{3EA701C8-3320-419B-A667-295B65A0FAB9}" dt="2023-02-24T18:55:38.058" v="5269"/>
          <ac:spMkLst>
            <pc:docMk/>
            <pc:sldMk cId="1710108610" sldId="2146845996"/>
            <ac:spMk id="29" creationId="{17028BBE-7B1D-B085-28F9-5C08A4D07629}"/>
          </ac:spMkLst>
        </pc:spChg>
        <pc:spChg chg="add del mod">
          <ac:chgData name="Reed Kiely" userId="768be38e-2fb5-40ce-925d-bd8e9d9e3c31" providerId="ADAL" clId="{3EA701C8-3320-419B-A667-295B65A0FAB9}" dt="2023-02-24T18:55:38.058" v="5269"/>
          <ac:spMkLst>
            <pc:docMk/>
            <pc:sldMk cId="1710108610" sldId="2146845996"/>
            <ac:spMk id="30" creationId="{61166D84-A8DE-0FF8-0431-8A6C2061DF73}"/>
          </ac:spMkLst>
        </pc:spChg>
        <pc:spChg chg="add del mod">
          <ac:chgData name="Reed Kiely" userId="768be38e-2fb5-40ce-925d-bd8e9d9e3c31" providerId="ADAL" clId="{3EA701C8-3320-419B-A667-295B65A0FAB9}" dt="2023-02-24T18:55:38.058" v="5269"/>
          <ac:spMkLst>
            <pc:docMk/>
            <pc:sldMk cId="1710108610" sldId="2146845996"/>
            <ac:spMk id="31" creationId="{FA63AAFE-FBE3-3C90-5121-2D4D725B3A1D}"/>
          </ac:spMkLst>
        </pc:spChg>
        <pc:spChg chg="add del mod">
          <ac:chgData name="Reed Kiely" userId="768be38e-2fb5-40ce-925d-bd8e9d9e3c31" providerId="ADAL" clId="{3EA701C8-3320-419B-A667-295B65A0FAB9}" dt="2023-02-24T18:55:38.058" v="5269"/>
          <ac:spMkLst>
            <pc:docMk/>
            <pc:sldMk cId="1710108610" sldId="2146845996"/>
            <ac:spMk id="32" creationId="{7D7238D8-B9DD-B25A-00C3-76F3062E9A3D}"/>
          </ac:spMkLst>
        </pc:spChg>
        <pc:spChg chg="add del mod">
          <ac:chgData name="Reed Kiely" userId="768be38e-2fb5-40ce-925d-bd8e9d9e3c31" providerId="ADAL" clId="{3EA701C8-3320-419B-A667-295B65A0FAB9}" dt="2023-02-24T18:55:38.058" v="5269"/>
          <ac:spMkLst>
            <pc:docMk/>
            <pc:sldMk cId="1710108610" sldId="2146845996"/>
            <ac:spMk id="33" creationId="{DC8381F8-E18A-2F10-E18E-378189F8BC0C}"/>
          </ac:spMkLst>
        </pc:spChg>
        <pc:spChg chg="add del mod">
          <ac:chgData name="Reed Kiely" userId="768be38e-2fb5-40ce-925d-bd8e9d9e3c31" providerId="ADAL" clId="{3EA701C8-3320-419B-A667-295B65A0FAB9}" dt="2023-02-24T18:55:38.058" v="5269"/>
          <ac:spMkLst>
            <pc:docMk/>
            <pc:sldMk cId="1710108610" sldId="2146845996"/>
            <ac:spMk id="35" creationId="{E5A03A5A-F38F-7878-67EF-7AFAE088D095}"/>
          </ac:spMkLst>
        </pc:spChg>
        <pc:spChg chg="add del mod">
          <ac:chgData name="Reed Kiely" userId="768be38e-2fb5-40ce-925d-bd8e9d9e3c31" providerId="ADAL" clId="{3EA701C8-3320-419B-A667-295B65A0FAB9}" dt="2023-02-24T18:55:38.058" v="5269"/>
          <ac:spMkLst>
            <pc:docMk/>
            <pc:sldMk cId="1710108610" sldId="2146845996"/>
            <ac:spMk id="36" creationId="{09F49BBD-A3EA-B013-A389-771D7C5E145B}"/>
          </ac:spMkLst>
        </pc:spChg>
        <pc:spChg chg="add del mod">
          <ac:chgData name="Reed Kiely" userId="768be38e-2fb5-40ce-925d-bd8e9d9e3c31" providerId="ADAL" clId="{3EA701C8-3320-419B-A667-295B65A0FAB9}" dt="2023-02-24T18:55:38.058" v="5269"/>
          <ac:spMkLst>
            <pc:docMk/>
            <pc:sldMk cId="1710108610" sldId="2146845996"/>
            <ac:spMk id="37" creationId="{792A9836-F6B8-8A9B-0269-BB009AF1B6A8}"/>
          </ac:spMkLst>
        </pc:spChg>
        <pc:spChg chg="add del mod">
          <ac:chgData name="Reed Kiely" userId="768be38e-2fb5-40ce-925d-bd8e9d9e3c31" providerId="ADAL" clId="{3EA701C8-3320-419B-A667-295B65A0FAB9}" dt="2023-02-24T18:55:38.058" v="5269"/>
          <ac:spMkLst>
            <pc:docMk/>
            <pc:sldMk cId="1710108610" sldId="2146845996"/>
            <ac:spMk id="38" creationId="{CCBB7D47-74EF-3FB7-4258-0FB68A50E8F8}"/>
          </ac:spMkLst>
        </pc:spChg>
        <pc:spChg chg="add del mod">
          <ac:chgData name="Reed Kiely" userId="768be38e-2fb5-40ce-925d-bd8e9d9e3c31" providerId="ADAL" clId="{3EA701C8-3320-419B-A667-295B65A0FAB9}" dt="2023-02-24T18:55:43.585" v="5273"/>
          <ac:spMkLst>
            <pc:docMk/>
            <pc:sldMk cId="1710108610" sldId="2146845996"/>
            <ac:spMk id="39" creationId="{4DC07214-B7DE-0243-FDBB-6817B87F7225}"/>
          </ac:spMkLst>
        </pc:spChg>
        <pc:spChg chg="add del mod">
          <ac:chgData name="Reed Kiely" userId="768be38e-2fb5-40ce-925d-bd8e9d9e3c31" providerId="ADAL" clId="{3EA701C8-3320-419B-A667-295B65A0FAB9}" dt="2023-02-24T18:55:43.585" v="5273"/>
          <ac:spMkLst>
            <pc:docMk/>
            <pc:sldMk cId="1710108610" sldId="2146845996"/>
            <ac:spMk id="52" creationId="{FC4CDF89-678A-854C-BEDF-A0D9E8D2E1E2}"/>
          </ac:spMkLst>
        </pc:spChg>
        <pc:spChg chg="add del mod">
          <ac:chgData name="Reed Kiely" userId="768be38e-2fb5-40ce-925d-bd8e9d9e3c31" providerId="ADAL" clId="{3EA701C8-3320-419B-A667-295B65A0FAB9}" dt="2023-02-24T18:55:43.585" v="5273"/>
          <ac:spMkLst>
            <pc:docMk/>
            <pc:sldMk cId="1710108610" sldId="2146845996"/>
            <ac:spMk id="53" creationId="{0A9086A3-1027-CFB3-05F9-84A69E108F84}"/>
          </ac:spMkLst>
        </pc:spChg>
        <pc:spChg chg="add del mod">
          <ac:chgData name="Reed Kiely" userId="768be38e-2fb5-40ce-925d-bd8e9d9e3c31" providerId="ADAL" clId="{3EA701C8-3320-419B-A667-295B65A0FAB9}" dt="2023-02-24T18:55:43.585" v="5273"/>
          <ac:spMkLst>
            <pc:docMk/>
            <pc:sldMk cId="1710108610" sldId="2146845996"/>
            <ac:spMk id="54" creationId="{0D9CDA24-9D0E-B79C-A289-235A36376AFD}"/>
          </ac:spMkLst>
        </pc:spChg>
        <pc:spChg chg="add del mod">
          <ac:chgData name="Reed Kiely" userId="768be38e-2fb5-40ce-925d-bd8e9d9e3c31" providerId="ADAL" clId="{3EA701C8-3320-419B-A667-295B65A0FAB9}" dt="2023-02-24T18:55:43.585" v="5273"/>
          <ac:spMkLst>
            <pc:docMk/>
            <pc:sldMk cId="1710108610" sldId="2146845996"/>
            <ac:spMk id="55" creationId="{98C96568-42F1-82F6-7B95-F3F51711EA61}"/>
          </ac:spMkLst>
        </pc:spChg>
        <pc:spChg chg="add del mod">
          <ac:chgData name="Reed Kiely" userId="768be38e-2fb5-40ce-925d-bd8e9d9e3c31" providerId="ADAL" clId="{3EA701C8-3320-419B-A667-295B65A0FAB9}" dt="2023-02-24T18:55:43.585" v="5273"/>
          <ac:spMkLst>
            <pc:docMk/>
            <pc:sldMk cId="1710108610" sldId="2146845996"/>
            <ac:spMk id="56" creationId="{78337989-03CF-D2DC-3C4B-70230127448C}"/>
          </ac:spMkLst>
        </pc:spChg>
        <pc:spChg chg="add del mod">
          <ac:chgData name="Reed Kiely" userId="768be38e-2fb5-40ce-925d-bd8e9d9e3c31" providerId="ADAL" clId="{3EA701C8-3320-419B-A667-295B65A0FAB9}" dt="2023-02-24T18:55:43.585" v="5273"/>
          <ac:spMkLst>
            <pc:docMk/>
            <pc:sldMk cId="1710108610" sldId="2146845996"/>
            <ac:spMk id="57" creationId="{C44F4E85-456D-34B2-77FF-4F8F5BE070B9}"/>
          </ac:spMkLst>
        </pc:spChg>
        <pc:spChg chg="add del mod">
          <ac:chgData name="Reed Kiely" userId="768be38e-2fb5-40ce-925d-bd8e9d9e3c31" providerId="ADAL" clId="{3EA701C8-3320-419B-A667-295B65A0FAB9}" dt="2023-02-24T18:55:43.585" v="5273"/>
          <ac:spMkLst>
            <pc:docMk/>
            <pc:sldMk cId="1710108610" sldId="2146845996"/>
            <ac:spMk id="58" creationId="{D8A2E4FD-85FE-06B6-3BA9-B4D85C177160}"/>
          </ac:spMkLst>
        </pc:spChg>
        <pc:spChg chg="add del mod">
          <ac:chgData name="Reed Kiely" userId="768be38e-2fb5-40ce-925d-bd8e9d9e3c31" providerId="ADAL" clId="{3EA701C8-3320-419B-A667-295B65A0FAB9}" dt="2023-02-24T18:55:43.585" v="5273"/>
          <ac:spMkLst>
            <pc:docMk/>
            <pc:sldMk cId="1710108610" sldId="2146845996"/>
            <ac:spMk id="59" creationId="{0A7C9E24-10D7-6B69-C3B4-DBCE7683AB7C}"/>
          </ac:spMkLst>
        </pc:spChg>
        <pc:spChg chg="add del mod">
          <ac:chgData name="Reed Kiely" userId="768be38e-2fb5-40ce-925d-bd8e9d9e3c31" providerId="ADAL" clId="{3EA701C8-3320-419B-A667-295B65A0FAB9}" dt="2023-02-24T18:55:43.585" v="5273"/>
          <ac:spMkLst>
            <pc:docMk/>
            <pc:sldMk cId="1710108610" sldId="2146845996"/>
            <ac:spMk id="60" creationId="{17AE0B2E-BCB4-6A8C-6DF8-DD13B1349C93}"/>
          </ac:spMkLst>
        </pc:spChg>
        <pc:spChg chg="add del mod">
          <ac:chgData name="Reed Kiely" userId="768be38e-2fb5-40ce-925d-bd8e9d9e3c31" providerId="ADAL" clId="{3EA701C8-3320-419B-A667-295B65A0FAB9}" dt="2023-02-24T18:55:43.585" v="5273"/>
          <ac:spMkLst>
            <pc:docMk/>
            <pc:sldMk cId="1710108610" sldId="2146845996"/>
            <ac:spMk id="61" creationId="{6B015340-87ED-7119-544D-59C08ED879B7}"/>
          </ac:spMkLst>
        </pc:spChg>
        <pc:spChg chg="add del mod">
          <ac:chgData name="Reed Kiely" userId="768be38e-2fb5-40ce-925d-bd8e9d9e3c31" providerId="ADAL" clId="{3EA701C8-3320-419B-A667-295B65A0FAB9}" dt="2023-02-24T18:55:43.585" v="5273"/>
          <ac:spMkLst>
            <pc:docMk/>
            <pc:sldMk cId="1710108610" sldId="2146845996"/>
            <ac:spMk id="62" creationId="{FF3F8789-FD66-0149-455F-6C4C9C77B86A}"/>
          </ac:spMkLst>
        </pc:spChg>
        <pc:spChg chg="add del mod">
          <ac:chgData name="Reed Kiely" userId="768be38e-2fb5-40ce-925d-bd8e9d9e3c31" providerId="ADAL" clId="{3EA701C8-3320-419B-A667-295B65A0FAB9}" dt="2023-02-24T18:55:43.585" v="5273"/>
          <ac:spMkLst>
            <pc:docMk/>
            <pc:sldMk cId="1710108610" sldId="2146845996"/>
            <ac:spMk id="63" creationId="{3D7D96DA-DA86-A3F2-F935-9D23EC19D071}"/>
          </ac:spMkLst>
        </pc:spChg>
        <pc:spChg chg="add del mod">
          <ac:chgData name="Reed Kiely" userId="768be38e-2fb5-40ce-925d-bd8e9d9e3c31" providerId="ADAL" clId="{3EA701C8-3320-419B-A667-295B65A0FAB9}" dt="2023-02-24T18:55:51.122" v="5277"/>
          <ac:spMkLst>
            <pc:docMk/>
            <pc:sldMk cId="1710108610" sldId="2146845996"/>
            <ac:spMk id="64" creationId="{5FD0124F-1E06-B8DB-9CD0-D351C859734D}"/>
          </ac:spMkLst>
        </pc:spChg>
        <pc:spChg chg="add del mod">
          <ac:chgData name="Reed Kiely" userId="768be38e-2fb5-40ce-925d-bd8e9d9e3c31" providerId="ADAL" clId="{3EA701C8-3320-419B-A667-295B65A0FAB9}" dt="2023-02-24T18:55:51.122" v="5277"/>
          <ac:spMkLst>
            <pc:docMk/>
            <pc:sldMk cId="1710108610" sldId="2146845996"/>
            <ac:spMk id="77" creationId="{D3E154F0-677F-B0C2-E965-6D6EE5F06659}"/>
          </ac:spMkLst>
        </pc:spChg>
        <pc:spChg chg="add del mod">
          <ac:chgData name="Reed Kiely" userId="768be38e-2fb5-40ce-925d-bd8e9d9e3c31" providerId="ADAL" clId="{3EA701C8-3320-419B-A667-295B65A0FAB9}" dt="2023-02-24T18:55:51.122" v="5277"/>
          <ac:spMkLst>
            <pc:docMk/>
            <pc:sldMk cId="1710108610" sldId="2146845996"/>
            <ac:spMk id="78" creationId="{76EEA00E-5EDB-00A2-4AD2-AC372F77B4A3}"/>
          </ac:spMkLst>
        </pc:spChg>
        <pc:spChg chg="add del mod">
          <ac:chgData name="Reed Kiely" userId="768be38e-2fb5-40ce-925d-bd8e9d9e3c31" providerId="ADAL" clId="{3EA701C8-3320-419B-A667-295B65A0FAB9}" dt="2023-02-24T18:55:51.122" v="5277"/>
          <ac:spMkLst>
            <pc:docMk/>
            <pc:sldMk cId="1710108610" sldId="2146845996"/>
            <ac:spMk id="79" creationId="{B7AA9A07-C4FC-2B46-E32F-146B7AAA5B2A}"/>
          </ac:spMkLst>
        </pc:spChg>
        <pc:spChg chg="add del mod">
          <ac:chgData name="Reed Kiely" userId="768be38e-2fb5-40ce-925d-bd8e9d9e3c31" providerId="ADAL" clId="{3EA701C8-3320-419B-A667-295B65A0FAB9}" dt="2023-02-24T18:55:51.122" v="5277"/>
          <ac:spMkLst>
            <pc:docMk/>
            <pc:sldMk cId="1710108610" sldId="2146845996"/>
            <ac:spMk id="80" creationId="{20726DE7-C8B4-DB06-C12D-8BAE654E4805}"/>
          </ac:spMkLst>
        </pc:spChg>
        <pc:spChg chg="add del mod">
          <ac:chgData name="Reed Kiely" userId="768be38e-2fb5-40ce-925d-bd8e9d9e3c31" providerId="ADAL" clId="{3EA701C8-3320-419B-A667-295B65A0FAB9}" dt="2023-02-24T18:55:51.122" v="5277"/>
          <ac:spMkLst>
            <pc:docMk/>
            <pc:sldMk cId="1710108610" sldId="2146845996"/>
            <ac:spMk id="81" creationId="{757504FF-4318-5915-548A-8F94A08C1173}"/>
          </ac:spMkLst>
        </pc:spChg>
        <pc:spChg chg="add del mod">
          <ac:chgData name="Reed Kiely" userId="768be38e-2fb5-40ce-925d-bd8e9d9e3c31" providerId="ADAL" clId="{3EA701C8-3320-419B-A667-295B65A0FAB9}" dt="2023-02-24T18:55:51.122" v="5277"/>
          <ac:spMkLst>
            <pc:docMk/>
            <pc:sldMk cId="1710108610" sldId="2146845996"/>
            <ac:spMk id="82" creationId="{8FC32DAD-F9C9-DC1B-FC07-DEA6B622A930}"/>
          </ac:spMkLst>
        </pc:spChg>
        <pc:spChg chg="add del mod">
          <ac:chgData name="Reed Kiely" userId="768be38e-2fb5-40ce-925d-bd8e9d9e3c31" providerId="ADAL" clId="{3EA701C8-3320-419B-A667-295B65A0FAB9}" dt="2023-02-24T18:55:51.122" v="5277"/>
          <ac:spMkLst>
            <pc:docMk/>
            <pc:sldMk cId="1710108610" sldId="2146845996"/>
            <ac:spMk id="83" creationId="{51DAB6B8-72DD-D98D-F75A-3D546224E063}"/>
          </ac:spMkLst>
        </pc:spChg>
        <pc:spChg chg="add del mod">
          <ac:chgData name="Reed Kiely" userId="768be38e-2fb5-40ce-925d-bd8e9d9e3c31" providerId="ADAL" clId="{3EA701C8-3320-419B-A667-295B65A0FAB9}" dt="2023-02-24T18:55:51.122" v="5277"/>
          <ac:spMkLst>
            <pc:docMk/>
            <pc:sldMk cId="1710108610" sldId="2146845996"/>
            <ac:spMk id="84" creationId="{5B05E4F5-D05D-7887-65A5-739229DFAF26}"/>
          </ac:spMkLst>
        </pc:spChg>
        <pc:spChg chg="add del mod">
          <ac:chgData name="Reed Kiely" userId="768be38e-2fb5-40ce-925d-bd8e9d9e3c31" providerId="ADAL" clId="{3EA701C8-3320-419B-A667-295B65A0FAB9}" dt="2023-02-24T18:55:51.122" v="5277"/>
          <ac:spMkLst>
            <pc:docMk/>
            <pc:sldMk cId="1710108610" sldId="2146845996"/>
            <ac:spMk id="85" creationId="{FBD81DA7-0DF3-9C6B-C901-4D84F9C59847}"/>
          </ac:spMkLst>
        </pc:spChg>
        <pc:spChg chg="add del mod">
          <ac:chgData name="Reed Kiely" userId="768be38e-2fb5-40ce-925d-bd8e9d9e3c31" providerId="ADAL" clId="{3EA701C8-3320-419B-A667-295B65A0FAB9}" dt="2023-02-24T18:55:51.122" v="5277"/>
          <ac:spMkLst>
            <pc:docMk/>
            <pc:sldMk cId="1710108610" sldId="2146845996"/>
            <ac:spMk id="86" creationId="{3DC35E40-F8A0-3BFD-1A6B-0AB07ABC8297}"/>
          </ac:spMkLst>
        </pc:spChg>
        <pc:spChg chg="add del mod">
          <ac:chgData name="Reed Kiely" userId="768be38e-2fb5-40ce-925d-bd8e9d9e3c31" providerId="ADAL" clId="{3EA701C8-3320-419B-A667-295B65A0FAB9}" dt="2023-02-24T18:55:51.122" v="5277"/>
          <ac:spMkLst>
            <pc:docMk/>
            <pc:sldMk cId="1710108610" sldId="2146845996"/>
            <ac:spMk id="87" creationId="{9638943C-FFEE-F1EC-7EE9-425B9864F58D}"/>
          </ac:spMkLst>
        </pc:spChg>
        <pc:spChg chg="add del mod">
          <ac:chgData name="Reed Kiely" userId="768be38e-2fb5-40ce-925d-bd8e9d9e3c31" providerId="ADAL" clId="{3EA701C8-3320-419B-A667-295B65A0FAB9}" dt="2023-02-24T18:55:51.122" v="5277"/>
          <ac:spMkLst>
            <pc:docMk/>
            <pc:sldMk cId="1710108610" sldId="2146845996"/>
            <ac:spMk id="88" creationId="{02DF0D9F-94CF-E25F-0809-307D74A1DF95}"/>
          </ac:spMkLst>
        </pc:spChg>
        <pc:spChg chg="add mod">
          <ac:chgData name="Reed Kiely" userId="768be38e-2fb5-40ce-925d-bd8e9d9e3c31" providerId="ADAL" clId="{3EA701C8-3320-419B-A667-295B65A0FAB9}" dt="2023-02-28T22:20:49.983" v="12422" actId="1037"/>
          <ac:spMkLst>
            <pc:docMk/>
            <pc:sldMk cId="1710108610" sldId="2146845996"/>
            <ac:spMk id="98" creationId="{E8D1CC6A-530E-8C89-7F96-2AE11001863E}"/>
          </ac:spMkLst>
        </pc:spChg>
        <pc:spChg chg="add mod">
          <ac:chgData name="Reed Kiely" userId="768be38e-2fb5-40ce-925d-bd8e9d9e3c31" providerId="ADAL" clId="{3EA701C8-3320-419B-A667-295B65A0FAB9}" dt="2023-02-28T22:20:49.983" v="12422" actId="1037"/>
          <ac:spMkLst>
            <pc:docMk/>
            <pc:sldMk cId="1710108610" sldId="2146845996"/>
            <ac:spMk id="99" creationId="{02ED1F42-F5B0-FBD4-DE90-D88B37CB7CE9}"/>
          </ac:spMkLst>
        </pc:spChg>
        <pc:spChg chg="add mod">
          <ac:chgData name="Reed Kiely" userId="768be38e-2fb5-40ce-925d-bd8e9d9e3c31" providerId="ADAL" clId="{3EA701C8-3320-419B-A667-295B65A0FAB9}" dt="2023-02-24T19:05:30.017" v="5492" actId="1035"/>
          <ac:spMkLst>
            <pc:docMk/>
            <pc:sldMk cId="1710108610" sldId="2146845996"/>
            <ac:spMk id="103" creationId="{FF865D07-D192-D7B9-B4A9-C18AB0CE2D6B}"/>
          </ac:spMkLst>
        </pc:spChg>
        <pc:spChg chg="add mod">
          <ac:chgData name="Reed Kiely" userId="768be38e-2fb5-40ce-925d-bd8e9d9e3c31" providerId="ADAL" clId="{3EA701C8-3320-419B-A667-295B65A0FAB9}" dt="2023-02-24T19:05:30.017" v="5492" actId="1035"/>
          <ac:spMkLst>
            <pc:docMk/>
            <pc:sldMk cId="1710108610" sldId="2146845996"/>
            <ac:spMk id="104" creationId="{C90E57EB-1998-C71E-477F-F9832E394E74}"/>
          </ac:spMkLst>
        </pc:spChg>
        <pc:spChg chg="add mod">
          <ac:chgData name="Reed Kiely" userId="768be38e-2fb5-40ce-925d-bd8e9d9e3c31" providerId="ADAL" clId="{3EA701C8-3320-419B-A667-295B65A0FAB9}" dt="2023-02-24T19:05:30.017" v="5492" actId="1035"/>
          <ac:spMkLst>
            <pc:docMk/>
            <pc:sldMk cId="1710108610" sldId="2146845996"/>
            <ac:spMk id="105" creationId="{5FA19E88-B29B-55BA-78D5-E8551CA5DB06}"/>
          </ac:spMkLst>
        </pc:spChg>
        <pc:spChg chg="add mod">
          <ac:chgData name="Reed Kiely" userId="768be38e-2fb5-40ce-925d-bd8e9d9e3c31" providerId="ADAL" clId="{3EA701C8-3320-419B-A667-295B65A0FAB9}" dt="2023-02-24T19:05:30.017" v="5492" actId="1035"/>
          <ac:spMkLst>
            <pc:docMk/>
            <pc:sldMk cId="1710108610" sldId="2146845996"/>
            <ac:spMk id="106" creationId="{F73B5581-672D-8473-56DB-6853D286FB1D}"/>
          </ac:spMkLst>
        </pc:spChg>
        <pc:spChg chg="add mod">
          <ac:chgData name="Reed Kiely" userId="768be38e-2fb5-40ce-925d-bd8e9d9e3c31" providerId="ADAL" clId="{3EA701C8-3320-419B-A667-295B65A0FAB9}" dt="2023-02-24T19:05:30.017" v="5492" actId="1035"/>
          <ac:spMkLst>
            <pc:docMk/>
            <pc:sldMk cId="1710108610" sldId="2146845996"/>
            <ac:spMk id="107" creationId="{666B47B1-2B48-8FA1-115A-65656CAA74B8}"/>
          </ac:spMkLst>
        </pc:spChg>
        <pc:spChg chg="add mod">
          <ac:chgData name="Reed Kiely" userId="768be38e-2fb5-40ce-925d-bd8e9d9e3c31" providerId="ADAL" clId="{3EA701C8-3320-419B-A667-295B65A0FAB9}" dt="2023-02-24T19:05:30.017" v="5492" actId="1035"/>
          <ac:spMkLst>
            <pc:docMk/>
            <pc:sldMk cId="1710108610" sldId="2146845996"/>
            <ac:spMk id="108" creationId="{1EC2B348-6576-E0F4-F9A9-99D92A280200}"/>
          </ac:spMkLst>
        </pc:spChg>
        <pc:spChg chg="add mod">
          <ac:chgData name="Reed Kiely" userId="768be38e-2fb5-40ce-925d-bd8e9d9e3c31" providerId="ADAL" clId="{3EA701C8-3320-419B-A667-295B65A0FAB9}" dt="2023-02-24T19:05:30.017" v="5492" actId="1035"/>
          <ac:spMkLst>
            <pc:docMk/>
            <pc:sldMk cId="1710108610" sldId="2146845996"/>
            <ac:spMk id="109" creationId="{09D85846-B4B2-F675-FA57-87E6A017372F}"/>
          </ac:spMkLst>
        </pc:spChg>
        <pc:spChg chg="add mod">
          <ac:chgData name="Reed Kiely" userId="768be38e-2fb5-40ce-925d-bd8e9d9e3c31" providerId="ADAL" clId="{3EA701C8-3320-419B-A667-295B65A0FAB9}" dt="2023-02-24T19:05:30.017" v="5492" actId="1035"/>
          <ac:spMkLst>
            <pc:docMk/>
            <pc:sldMk cId="1710108610" sldId="2146845996"/>
            <ac:spMk id="110" creationId="{1BAD2A54-A416-E16B-865E-6013844E052E}"/>
          </ac:spMkLst>
        </pc:spChg>
        <pc:spChg chg="add mod">
          <ac:chgData name="Reed Kiely" userId="768be38e-2fb5-40ce-925d-bd8e9d9e3c31" providerId="ADAL" clId="{3EA701C8-3320-419B-A667-295B65A0FAB9}" dt="2023-02-24T19:06:33.496" v="5543" actId="1036"/>
          <ac:spMkLst>
            <pc:docMk/>
            <pc:sldMk cId="1710108610" sldId="2146845996"/>
            <ac:spMk id="111" creationId="{25C3B9F0-7A8C-A675-4D7D-4367AD20A5A3}"/>
          </ac:spMkLst>
        </pc:spChg>
        <pc:spChg chg="add mod">
          <ac:chgData name="Reed Kiely" userId="768be38e-2fb5-40ce-925d-bd8e9d9e3c31" providerId="ADAL" clId="{3EA701C8-3320-419B-A667-295B65A0FAB9}" dt="2023-02-24T19:05:30.017" v="5492" actId="1035"/>
          <ac:spMkLst>
            <pc:docMk/>
            <pc:sldMk cId="1710108610" sldId="2146845996"/>
            <ac:spMk id="112" creationId="{D44E39CE-0331-FDEE-5781-A479305C1861}"/>
          </ac:spMkLst>
        </pc:spChg>
        <pc:spChg chg="add mod">
          <ac:chgData name="Reed Kiely" userId="768be38e-2fb5-40ce-925d-bd8e9d9e3c31" providerId="ADAL" clId="{3EA701C8-3320-419B-A667-295B65A0FAB9}" dt="2023-02-24T19:05:30.017" v="5492" actId="1035"/>
          <ac:spMkLst>
            <pc:docMk/>
            <pc:sldMk cId="1710108610" sldId="2146845996"/>
            <ac:spMk id="113" creationId="{DA974CE3-396F-AD86-FFAC-293625BC5218}"/>
          </ac:spMkLst>
        </pc:spChg>
        <pc:spChg chg="add mod">
          <ac:chgData name="Reed Kiely" userId="768be38e-2fb5-40ce-925d-bd8e9d9e3c31" providerId="ADAL" clId="{3EA701C8-3320-419B-A667-295B65A0FAB9}" dt="2023-02-24T19:05:30.017" v="5492" actId="1035"/>
          <ac:spMkLst>
            <pc:docMk/>
            <pc:sldMk cId="1710108610" sldId="2146845996"/>
            <ac:spMk id="114" creationId="{B5B19BBD-1DE2-38CD-9253-C2974B8B50F0}"/>
          </ac:spMkLst>
        </pc:spChg>
        <pc:spChg chg="add mod">
          <ac:chgData name="Reed Kiely" userId="768be38e-2fb5-40ce-925d-bd8e9d9e3c31" providerId="ADAL" clId="{3EA701C8-3320-419B-A667-295B65A0FAB9}" dt="2023-02-24T19:05:30.017" v="5492" actId="1035"/>
          <ac:spMkLst>
            <pc:docMk/>
            <pc:sldMk cId="1710108610" sldId="2146845996"/>
            <ac:spMk id="115" creationId="{9FB437FE-180A-D7EA-6C15-085BFE28F306}"/>
          </ac:spMkLst>
        </pc:spChg>
        <pc:spChg chg="add mod">
          <ac:chgData name="Reed Kiely" userId="768be38e-2fb5-40ce-925d-bd8e9d9e3c31" providerId="ADAL" clId="{3EA701C8-3320-419B-A667-295B65A0FAB9}" dt="2023-02-24T19:05:30.017" v="5492" actId="1035"/>
          <ac:spMkLst>
            <pc:docMk/>
            <pc:sldMk cId="1710108610" sldId="2146845996"/>
            <ac:spMk id="116" creationId="{3C58D78C-602A-3168-7A20-F80D86BAB90C}"/>
          </ac:spMkLst>
        </pc:spChg>
        <pc:spChg chg="add mod">
          <ac:chgData name="Reed Kiely" userId="768be38e-2fb5-40ce-925d-bd8e9d9e3c31" providerId="ADAL" clId="{3EA701C8-3320-419B-A667-295B65A0FAB9}" dt="2023-02-24T19:05:30.017" v="5492" actId="1035"/>
          <ac:spMkLst>
            <pc:docMk/>
            <pc:sldMk cId="1710108610" sldId="2146845996"/>
            <ac:spMk id="117" creationId="{14489FA1-9703-1544-D7E2-C2649F619CDD}"/>
          </ac:spMkLst>
        </pc:spChg>
        <pc:spChg chg="add mod">
          <ac:chgData name="Reed Kiely" userId="768be38e-2fb5-40ce-925d-bd8e9d9e3c31" providerId="ADAL" clId="{3EA701C8-3320-419B-A667-295B65A0FAB9}" dt="2023-02-24T19:05:30.017" v="5492" actId="1035"/>
          <ac:spMkLst>
            <pc:docMk/>
            <pc:sldMk cId="1710108610" sldId="2146845996"/>
            <ac:spMk id="118" creationId="{6A9A6C9B-649C-F196-24E2-6E86C948942D}"/>
          </ac:spMkLst>
        </pc:spChg>
        <pc:spChg chg="add mod ord">
          <ac:chgData name="Reed Kiely" userId="768be38e-2fb5-40ce-925d-bd8e9d9e3c31" providerId="ADAL" clId="{3EA701C8-3320-419B-A667-295B65A0FAB9}" dt="2023-02-24T19:04:30.732" v="5465" actId="14100"/>
          <ac:spMkLst>
            <pc:docMk/>
            <pc:sldMk cId="1710108610" sldId="2146845996"/>
            <ac:spMk id="119" creationId="{71D6C42C-C461-1568-7055-CD3D819346CD}"/>
          </ac:spMkLst>
        </pc:spChg>
        <pc:spChg chg="add mod">
          <ac:chgData name="Reed Kiely" userId="768be38e-2fb5-40ce-925d-bd8e9d9e3c31" providerId="ADAL" clId="{3EA701C8-3320-419B-A667-295B65A0FAB9}" dt="2023-02-24T19:05:16.025" v="5483" actId="1035"/>
          <ac:spMkLst>
            <pc:docMk/>
            <pc:sldMk cId="1710108610" sldId="2146845996"/>
            <ac:spMk id="120" creationId="{9A9C6DC8-3AF8-0F50-E9D4-5DDA311E2F54}"/>
          </ac:spMkLst>
        </pc:spChg>
        <pc:spChg chg="add del mod">
          <ac:chgData name="Reed Kiely" userId="768be38e-2fb5-40ce-925d-bd8e9d9e3c31" providerId="ADAL" clId="{3EA701C8-3320-419B-A667-295B65A0FAB9}" dt="2023-02-24T21:13:31.945" v="5887" actId="478"/>
          <ac:spMkLst>
            <pc:docMk/>
            <pc:sldMk cId="1710108610" sldId="2146845996"/>
            <ac:spMk id="121" creationId="{44C6EA0F-9E5E-879B-4083-27A4754D8DAC}"/>
          </ac:spMkLst>
        </pc:spChg>
        <pc:spChg chg="add del mod">
          <ac:chgData name="Reed Kiely" userId="768be38e-2fb5-40ce-925d-bd8e9d9e3c31" providerId="ADAL" clId="{3EA701C8-3320-419B-A667-295B65A0FAB9}" dt="2023-02-24T21:12:52.702" v="5801" actId="478"/>
          <ac:spMkLst>
            <pc:docMk/>
            <pc:sldMk cId="1710108610" sldId="2146845996"/>
            <ac:spMk id="123" creationId="{0276BCA7-76E9-18C9-89B3-F08045931542}"/>
          </ac:spMkLst>
        </pc:spChg>
        <pc:picChg chg="add del mod">
          <ac:chgData name="Reed Kiely" userId="768be38e-2fb5-40ce-925d-bd8e9d9e3c31" providerId="ADAL" clId="{3EA701C8-3320-419B-A667-295B65A0FAB9}" dt="2023-02-24T19:01:59.665" v="5403" actId="478"/>
          <ac:picMkLst>
            <pc:docMk/>
            <pc:sldMk cId="1710108610" sldId="2146845996"/>
            <ac:picMk id="7" creationId="{AD65FDE8-64D9-B67A-08FC-E4375E90BE9F}"/>
          </ac:picMkLst>
        </pc:picChg>
        <pc:picChg chg="add del mod">
          <ac:chgData name="Reed Kiely" userId="768be38e-2fb5-40ce-925d-bd8e9d9e3c31" providerId="ADAL" clId="{3EA701C8-3320-419B-A667-295B65A0FAB9}" dt="2023-02-24T18:55:38.058" v="5269"/>
          <ac:picMkLst>
            <pc:docMk/>
            <pc:sldMk cId="1710108610" sldId="2146845996"/>
            <ac:picMk id="12" creationId="{79A94461-E90D-6632-0853-573061C7BC16}"/>
          </ac:picMkLst>
        </pc:picChg>
        <pc:picChg chg="add del mod">
          <ac:chgData name="Reed Kiely" userId="768be38e-2fb5-40ce-925d-bd8e9d9e3c31" providerId="ADAL" clId="{3EA701C8-3320-419B-A667-295B65A0FAB9}" dt="2023-02-24T18:55:38.058" v="5269"/>
          <ac:picMkLst>
            <pc:docMk/>
            <pc:sldMk cId="1710108610" sldId="2146845996"/>
            <ac:picMk id="14" creationId="{A658CF0D-2BEC-CEEF-33C4-25673E0ECB4D}"/>
          </ac:picMkLst>
        </pc:picChg>
        <pc:picChg chg="add del mod">
          <ac:chgData name="Reed Kiely" userId="768be38e-2fb5-40ce-925d-bd8e9d9e3c31" providerId="ADAL" clId="{3EA701C8-3320-419B-A667-295B65A0FAB9}" dt="2023-02-24T18:55:38.058" v="5269"/>
          <ac:picMkLst>
            <pc:docMk/>
            <pc:sldMk cId="1710108610" sldId="2146845996"/>
            <ac:picMk id="15" creationId="{CE5211EB-C86B-39D1-E2A9-71F7D8F2B992}"/>
          </ac:picMkLst>
        </pc:picChg>
        <pc:picChg chg="add del mod">
          <ac:chgData name="Reed Kiely" userId="768be38e-2fb5-40ce-925d-bd8e9d9e3c31" providerId="ADAL" clId="{3EA701C8-3320-419B-A667-295B65A0FAB9}" dt="2023-02-24T18:55:38.058" v="5269"/>
          <ac:picMkLst>
            <pc:docMk/>
            <pc:sldMk cId="1710108610" sldId="2146845996"/>
            <ac:picMk id="16" creationId="{01C55BD1-FE83-A152-A3A3-20BD42329981}"/>
          </ac:picMkLst>
        </pc:picChg>
        <pc:picChg chg="add del mod">
          <ac:chgData name="Reed Kiely" userId="768be38e-2fb5-40ce-925d-bd8e9d9e3c31" providerId="ADAL" clId="{3EA701C8-3320-419B-A667-295B65A0FAB9}" dt="2023-02-24T18:55:38.058" v="5269"/>
          <ac:picMkLst>
            <pc:docMk/>
            <pc:sldMk cId="1710108610" sldId="2146845996"/>
            <ac:picMk id="17" creationId="{15BFB754-1F40-CBA1-81C6-35B89A9387E4}"/>
          </ac:picMkLst>
        </pc:picChg>
        <pc:picChg chg="add del mod">
          <ac:chgData name="Reed Kiely" userId="768be38e-2fb5-40ce-925d-bd8e9d9e3c31" providerId="ADAL" clId="{3EA701C8-3320-419B-A667-295B65A0FAB9}" dt="2023-02-24T18:55:38.058" v="5269"/>
          <ac:picMkLst>
            <pc:docMk/>
            <pc:sldMk cId="1710108610" sldId="2146845996"/>
            <ac:picMk id="18" creationId="{4DD1EAF1-C426-B8A8-FA4D-00BEE2A7B77E}"/>
          </ac:picMkLst>
        </pc:picChg>
        <pc:picChg chg="add del mod">
          <ac:chgData name="Reed Kiely" userId="768be38e-2fb5-40ce-925d-bd8e9d9e3c31" providerId="ADAL" clId="{3EA701C8-3320-419B-A667-295B65A0FAB9}" dt="2023-02-24T18:55:38.058" v="5269"/>
          <ac:picMkLst>
            <pc:docMk/>
            <pc:sldMk cId="1710108610" sldId="2146845996"/>
            <ac:picMk id="19" creationId="{8C7514B4-0A7F-AE16-F5B7-3E39D1F21937}"/>
          </ac:picMkLst>
        </pc:picChg>
        <pc:picChg chg="add del mod">
          <ac:chgData name="Reed Kiely" userId="768be38e-2fb5-40ce-925d-bd8e9d9e3c31" providerId="ADAL" clId="{3EA701C8-3320-419B-A667-295B65A0FAB9}" dt="2023-02-24T18:55:38.058" v="5269"/>
          <ac:picMkLst>
            <pc:docMk/>
            <pc:sldMk cId="1710108610" sldId="2146845996"/>
            <ac:picMk id="20" creationId="{03730E8A-3D95-D8E9-8F3B-E2A114722861}"/>
          </ac:picMkLst>
        </pc:picChg>
        <pc:picChg chg="add del mod">
          <ac:chgData name="Reed Kiely" userId="768be38e-2fb5-40ce-925d-bd8e9d9e3c31" providerId="ADAL" clId="{3EA701C8-3320-419B-A667-295B65A0FAB9}" dt="2023-02-24T18:55:38.058" v="5269"/>
          <ac:picMkLst>
            <pc:docMk/>
            <pc:sldMk cId="1710108610" sldId="2146845996"/>
            <ac:picMk id="21" creationId="{B35784E0-DEDD-4DCB-C4BD-CF9886CB84DE}"/>
          </ac:picMkLst>
        </pc:picChg>
        <pc:picChg chg="add del mod">
          <ac:chgData name="Reed Kiely" userId="768be38e-2fb5-40ce-925d-bd8e9d9e3c31" providerId="ADAL" clId="{3EA701C8-3320-419B-A667-295B65A0FAB9}" dt="2023-02-24T18:55:38.058" v="5269"/>
          <ac:picMkLst>
            <pc:docMk/>
            <pc:sldMk cId="1710108610" sldId="2146845996"/>
            <ac:picMk id="23" creationId="{C1D69421-F39F-4D6C-9A3A-DBEEB109F4F5}"/>
          </ac:picMkLst>
        </pc:picChg>
        <pc:picChg chg="add del mod">
          <ac:chgData name="Reed Kiely" userId="768be38e-2fb5-40ce-925d-bd8e9d9e3c31" providerId="ADAL" clId="{3EA701C8-3320-419B-A667-295B65A0FAB9}" dt="2023-02-24T18:55:38.058" v="5269"/>
          <ac:picMkLst>
            <pc:docMk/>
            <pc:sldMk cId="1710108610" sldId="2146845996"/>
            <ac:picMk id="24" creationId="{ECA82587-1BD9-E763-8D0C-17332998DCC9}"/>
          </ac:picMkLst>
        </pc:picChg>
        <pc:picChg chg="add del mod">
          <ac:chgData name="Reed Kiely" userId="768be38e-2fb5-40ce-925d-bd8e9d9e3c31" providerId="ADAL" clId="{3EA701C8-3320-419B-A667-295B65A0FAB9}" dt="2023-02-24T18:55:38.058" v="5269"/>
          <ac:picMkLst>
            <pc:docMk/>
            <pc:sldMk cId="1710108610" sldId="2146845996"/>
            <ac:picMk id="25" creationId="{BE55B3E1-52BC-B0C9-EF39-E601A22B2337}"/>
          </ac:picMkLst>
        </pc:picChg>
        <pc:picChg chg="add del mod">
          <ac:chgData name="Reed Kiely" userId="768be38e-2fb5-40ce-925d-bd8e9d9e3c31" providerId="ADAL" clId="{3EA701C8-3320-419B-A667-295B65A0FAB9}" dt="2023-02-24T18:55:43.585" v="5273"/>
          <ac:picMkLst>
            <pc:docMk/>
            <pc:sldMk cId="1710108610" sldId="2146845996"/>
            <ac:picMk id="40" creationId="{2B3281ED-ABAC-48A3-0293-BBD2B42A6E35}"/>
          </ac:picMkLst>
        </pc:picChg>
        <pc:picChg chg="add del mod">
          <ac:chgData name="Reed Kiely" userId="768be38e-2fb5-40ce-925d-bd8e9d9e3c31" providerId="ADAL" clId="{3EA701C8-3320-419B-A667-295B65A0FAB9}" dt="2023-02-24T18:55:43.585" v="5273"/>
          <ac:picMkLst>
            <pc:docMk/>
            <pc:sldMk cId="1710108610" sldId="2146845996"/>
            <ac:picMk id="41" creationId="{0D47D566-73D5-A226-E446-5C0B15B240C0}"/>
          </ac:picMkLst>
        </pc:picChg>
        <pc:picChg chg="add del mod">
          <ac:chgData name="Reed Kiely" userId="768be38e-2fb5-40ce-925d-bd8e9d9e3c31" providerId="ADAL" clId="{3EA701C8-3320-419B-A667-295B65A0FAB9}" dt="2023-02-24T18:55:43.585" v="5273"/>
          <ac:picMkLst>
            <pc:docMk/>
            <pc:sldMk cId="1710108610" sldId="2146845996"/>
            <ac:picMk id="42" creationId="{1696DD90-B597-E989-FEB6-782AF27B7FB6}"/>
          </ac:picMkLst>
        </pc:picChg>
        <pc:picChg chg="add del mod">
          <ac:chgData name="Reed Kiely" userId="768be38e-2fb5-40ce-925d-bd8e9d9e3c31" providerId="ADAL" clId="{3EA701C8-3320-419B-A667-295B65A0FAB9}" dt="2023-02-24T18:55:43.585" v="5273"/>
          <ac:picMkLst>
            <pc:docMk/>
            <pc:sldMk cId="1710108610" sldId="2146845996"/>
            <ac:picMk id="43" creationId="{DC5D3D1B-4447-C988-887D-C7FA917C1D1D}"/>
          </ac:picMkLst>
        </pc:picChg>
        <pc:picChg chg="add del mod">
          <ac:chgData name="Reed Kiely" userId="768be38e-2fb5-40ce-925d-bd8e9d9e3c31" providerId="ADAL" clId="{3EA701C8-3320-419B-A667-295B65A0FAB9}" dt="2023-02-24T18:55:43.585" v="5273"/>
          <ac:picMkLst>
            <pc:docMk/>
            <pc:sldMk cId="1710108610" sldId="2146845996"/>
            <ac:picMk id="44" creationId="{469BCF20-B044-BFD2-9A1B-F1F8BBD6E050}"/>
          </ac:picMkLst>
        </pc:picChg>
        <pc:picChg chg="add del mod">
          <ac:chgData name="Reed Kiely" userId="768be38e-2fb5-40ce-925d-bd8e9d9e3c31" providerId="ADAL" clId="{3EA701C8-3320-419B-A667-295B65A0FAB9}" dt="2023-02-24T18:55:43.585" v="5273"/>
          <ac:picMkLst>
            <pc:docMk/>
            <pc:sldMk cId="1710108610" sldId="2146845996"/>
            <ac:picMk id="45" creationId="{43EDE208-1F13-B399-AF73-E0900B17A8B4}"/>
          </ac:picMkLst>
        </pc:picChg>
        <pc:picChg chg="add del mod">
          <ac:chgData name="Reed Kiely" userId="768be38e-2fb5-40ce-925d-bd8e9d9e3c31" providerId="ADAL" clId="{3EA701C8-3320-419B-A667-295B65A0FAB9}" dt="2023-02-24T18:55:43.585" v="5273"/>
          <ac:picMkLst>
            <pc:docMk/>
            <pc:sldMk cId="1710108610" sldId="2146845996"/>
            <ac:picMk id="46" creationId="{B13264B8-0B3D-119D-3939-126595735521}"/>
          </ac:picMkLst>
        </pc:picChg>
        <pc:picChg chg="add del mod">
          <ac:chgData name="Reed Kiely" userId="768be38e-2fb5-40ce-925d-bd8e9d9e3c31" providerId="ADAL" clId="{3EA701C8-3320-419B-A667-295B65A0FAB9}" dt="2023-02-24T18:55:43.585" v="5273"/>
          <ac:picMkLst>
            <pc:docMk/>
            <pc:sldMk cId="1710108610" sldId="2146845996"/>
            <ac:picMk id="47" creationId="{8A04D4F7-3FFE-B8BE-3527-69B823626F44}"/>
          </ac:picMkLst>
        </pc:picChg>
        <pc:picChg chg="add del mod">
          <ac:chgData name="Reed Kiely" userId="768be38e-2fb5-40ce-925d-bd8e9d9e3c31" providerId="ADAL" clId="{3EA701C8-3320-419B-A667-295B65A0FAB9}" dt="2023-02-24T18:55:43.585" v="5273"/>
          <ac:picMkLst>
            <pc:docMk/>
            <pc:sldMk cId="1710108610" sldId="2146845996"/>
            <ac:picMk id="48" creationId="{8279FFF3-218B-5D92-D9A8-40749030817B}"/>
          </ac:picMkLst>
        </pc:picChg>
        <pc:picChg chg="add del mod">
          <ac:chgData name="Reed Kiely" userId="768be38e-2fb5-40ce-925d-bd8e9d9e3c31" providerId="ADAL" clId="{3EA701C8-3320-419B-A667-295B65A0FAB9}" dt="2023-02-24T18:55:43.585" v="5273"/>
          <ac:picMkLst>
            <pc:docMk/>
            <pc:sldMk cId="1710108610" sldId="2146845996"/>
            <ac:picMk id="49" creationId="{FC1C08E1-E2EE-87A9-E1C9-EBCDA773CA66}"/>
          </ac:picMkLst>
        </pc:picChg>
        <pc:picChg chg="add del mod">
          <ac:chgData name="Reed Kiely" userId="768be38e-2fb5-40ce-925d-bd8e9d9e3c31" providerId="ADAL" clId="{3EA701C8-3320-419B-A667-295B65A0FAB9}" dt="2023-02-24T18:55:43.585" v="5273"/>
          <ac:picMkLst>
            <pc:docMk/>
            <pc:sldMk cId="1710108610" sldId="2146845996"/>
            <ac:picMk id="50" creationId="{0301DCC2-D288-F190-90BC-48230ACE264B}"/>
          </ac:picMkLst>
        </pc:picChg>
        <pc:picChg chg="add del mod">
          <ac:chgData name="Reed Kiely" userId="768be38e-2fb5-40ce-925d-bd8e9d9e3c31" providerId="ADAL" clId="{3EA701C8-3320-419B-A667-295B65A0FAB9}" dt="2023-02-24T18:55:43.585" v="5273"/>
          <ac:picMkLst>
            <pc:docMk/>
            <pc:sldMk cId="1710108610" sldId="2146845996"/>
            <ac:picMk id="51" creationId="{D8062630-1F46-57DA-EA8E-77CA599E0F45}"/>
          </ac:picMkLst>
        </pc:picChg>
        <pc:picChg chg="add del mod">
          <ac:chgData name="Reed Kiely" userId="768be38e-2fb5-40ce-925d-bd8e9d9e3c31" providerId="ADAL" clId="{3EA701C8-3320-419B-A667-295B65A0FAB9}" dt="2023-02-24T18:55:51.122" v="5277"/>
          <ac:picMkLst>
            <pc:docMk/>
            <pc:sldMk cId="1710108610" sldId="2146845996"/>
            <ac:picMk id="65" creationId="{D34181CF-0FB7-995D-11F9-A2C5D4F1AFBC}"/>
          </ac:picMkLst>
        </pc:picChg>
        <pc:picChg chg="add del mod">
          <ac:chgData name="Reed Kiely" userId="768be38e-2fb5-40ce-925d-bd8e9d9e3c31" providerId="ADAL" clId="{3EA701C8-3320-419B-A667-295B65A0FAB9}" dt="2023-02-24T18:55:51.122" v="5277"/>
          <ac:picMkLst>
            <pc:docMk/>
            <pc:sldMk cId="1710108610" sldId="2146845996"/>
            <ac:picMk id="66" creationId="{CAAEB41F-1CEA-780E-0268-E2DC3E6E89E3}"/>
          </ac:picMkLst>
        </pc:picChg>
        <pc:picChg chg="add del mod">
          <ac:chgData name="Reed Kiely" userId="768be38e-2fb5-40ce-925d-bd8e9d9e3c31" providerId="ADAL" clId="{3EA701C8-3320-419B-A667-295B65A0FAB9}" dt="2023-02-24T18:55:51.122" v="5277"/>
          <ac:picMkLst>
            <pc:docMk/>
            <pc:sldMk cId="1710108610" sldId="2146845996"/>
            <ac:picMk id="67" creationId="{66BE65A9-0761-23FD-611B-0807616BDDDC}"/>
          </ac:picMkLst>
        </pc:picChg>
        <pc:picChg chg="add del mod">
          <ac:chgData name="Reed Kiely" userId="768be38e-2fb5-40ce-925d-bd8e9d9e3c31" providerId="ADAL" clId="{3EA701C8-3320-419B-A667-295B65A0FAB9}" dt="2023-02-24T18:55:51.122" v="5277"/>
          <ac:picMkLst>
            <pc:docMk/>
            <pc:sldMk cId="1710108610" sldId="2146845996"/>
            <ac:picMk id="68" creationId="{4C656C3E-2BDB-7495-F3A4-4B011759CCCF}"/>
          </ac:picMkLst>
        </pc:picChg>
        <pc:picChg chg="add del mod">
          <ac:chgData name="Reed Kiely" userId="768be38e-2fb5-40ce-925d-bd8e9d9e3c31" providerId="ADAL" clId="{3EA701C8-3320-419B-A667-295B65A0FAB9}" dt="2023-02-24T18:55:51.122" v="5277"/>
          <ac:picMkLst>
            <pc:docMk/>
            <pc:sldMk cId="1710108610" sldId="2146845996"/>
            <ac:picMk id="69" creationId="{282000FF-E462-EC0F-4BF6-B312518685FD}"/>
          </ac:picMkLst>
        </pc:picChg>
        <pc:picChg chg="add del mod">
          <ac:chgData name="Reed Kiely" userId="768be38e-2fb5-40ce-925d-bd8e9d9e3c31" providerId="ADAL" clId="{3EA701C8-3320-419B-A667-295B65A0FAB9}" dt="2023-02-24T18:55:51.122" v="5277"/>
          <ac:picMkLst>
            <pc:docMk/>
            <pc:sldMk cId="1710108610" sldId="2146845996"/>
            <ac:picMk id="70" creationId="{D7A280AE-9816-C172-8235-B39CB9DDD100}"/>
          </ac:picMkLst>
        </pc:picChg>
        <pc:picChg chg="add del mod">
          <ac:chgData name="Reed Kiely" userId="768be38e-2fb5-40ce-925d-bd8e9d9e3c31" providerId="ADAL" clId="{3EA701C8-3320-419B-A667-295B65A0FAB9}" dt="2023-02-24T18:55:51.122" v="5277"/>
          <ac:picMkLst>
            <pc:docMk/>
            <pc:sldMk cId="1710108610" sldId="2146845996"/>
            <ac:picMk id="71" creationId="{F6389CC6-3617-3BC2-2CDF-FCA61086E4DF}"/>
          </ac:picMkLst>
        </pc:picChg>
        <pc:picChg chg="add del mod">
          <ac:chgData name="Reed Kiely" userId="768be38e-2fb5-40ce-925d-bd8e9d9e3c31" providerId="ADAL" clId="{3EA701C8-3320-419B-A667-295B65A0FAB9}" dt="2023-02-24T18:55:51.122" v="5277"/>
          <ac:picMkLst>
            <pc:docMk/>
            <pc:sldMk cId="1710108610" sldId="2146845996"/>
            <ac:picMk id="72" creationId="{F8346B9C-A178-32CD-8DE5-475B4BB199C2}"/>
          </ac:picMkLst>
        </pc:picChg>
        <pc:picChg chg="add del mod">
          <ac:chgData name="Reed Kiely" userId="768be38e-2fb5-40ce-925d-bd8e9d9e3c31" providerId="ADAL" clId="{3EA701C8-3320-419B-A667-295B65A0FAB9}" dt="2023-02-24T18:55:51.122" v="5277"/>
          <ac:picMkLst>
            <pc:docMk/>
            <pc:sldMk cId="1710108610" sldId="2146845996"/>
            <ac:picMk id="73" creationId="{C7FB9434-9511-B925-7CC6-4FF4B29B59C0}"/>
          </ac:picMkLst>
        </pc:picChg>
        <pc:picChg chg="add del mod">
          <ac:chgData name="Reed Kiely" userId="768be38e-2fb5-40ce-925d-bd8e9d9e3c31" providerId="ADAL" clId="{3EA701C8-3320-419B-A667-295B65A0FAB9}" dt="2023-02-24T18:55:51.122" v="5277"/>
          <ac:picMkLst>
            <pc:docMk/>
            <pc:sldMk cId="1710108610" sldId="2146845996"/>
            <ac:picMk id="74" creationId="{BE256F93-6F22-5201-73D8-B33299112F9E}"/>
          </ac:picMkLst>
        </pc:picChg>
        <pc:picChg chg="add del mod">
          <ac:chgData name="Reed Kiely" userId="768be38e-2fb5-40ce-925d-bd8e9d9e3c31" providerId="ADAL" clId="{3EA701C8-3320-419B-A667-295B65A0FAB9}" dt="2023-02-24T18:55:51.122" v="5277"/>
          <ac:picMkLst>
            <pc:docMk/>
            <pc:sldMk cId="1710108610" sldId="2146845996"/>
            <ac:picMk id="75" creationId="{74A68C5D-DE42-CD53-A8E7-8997C4C8009E}"/>
          </ac:picMkLst>
        </pc:picChg>
        <pc:picChg chg="add del mod">
          <ac:chgData name="Reed Kiely" userId="768be38e-2fb5-40ce-925d-bd8e9d9e3c31" providerId="ADAL" clId="{3EA701C8-3320-419B-A667-295B65A0FAB9}" dt="2023-02-24T18:55:51.122" v="5277"/>
          <ac:picMkLst>
            <pc:docMk/>
            <pc:sldMk cId="1710108610" sldId="2146845996"/>
            <ac:picMk id="76" creationId="{23280821-90B5-300D-987D-B56D85D99618}"/>
          </ac:picMkLst>
        </pc:picChg>
        <pc:picChg chg="add del mod">
          <ac:chgData name="Reed Kiely" userId="768be38e-2fb5-40ce-925d-bd8e9d9e3c31" providerId="ADAL" clId="{3EA701C8-3320-419B-A667-295B65A0FAB9}" dt="2023-02-24T18:56:39.740" v="5309"/>
          <ac:picMkLst>
            <pc:docMk/>
            <pc:sldMk cId="1710108610" sldId="2146845996"/>
            <ac:picMk id="89" creationId="{0036C104-47B3-0475-DEE3-79105024A4F0}"/>
          </ac:picMkLst>
        </pc:picChg>
        <pc:picChg chg="add del mod">
          <ac:chgData name="Reed Kiely" userId="768be38e-2fb5-40ce-925d-bd8e9d9e3c31" providerId="ADAL" clId="{3EA701C8-3320-419B-A667-295B65A0FAB9}" dt="2023-02-24T18:57:27.617" v="5317" actId="478"/>
          <ac:picMkLst>
            <pc:docMk/>
            <pc:sldMk cId="1710108610" sldId="2146845996"/>
            <ac:picMk id="90" creationId="{49EA97B0-9028-30B7-3633-E53E12162AF1}"/>
          </ac:picMkLst>
        </pc:picChg>
        <pc:picChg chg="add del mod">
          <ac:chgData name="Reed Kiely" userId="768be38e-2fb5-40ce-925d-bd8e9d9e3c31" providerId="ADAL" clId="{3EA701C8-3320-419B-A667-295B65A0FAB9}" dt="2023-02-24T19:01:16.727" v="5383" actId="478"/>
          <ac:picMkLst>
            <pc:docMk/>
            <pc:sldMk cId="1710108610" sldId="2146845996"/>
            <ac:picMk id="91" creationId="{443DCCA8-E629-CA75-77D7-E3AF641C6047}"/>
          </ac:picMkLst>
        </pc:picChg>
        <pc:picChg chg="add del mod">
          <ac:chgData name="Reed Kiely" userId="768be38e-2fb5-40ce-925d-bd8e9d9e3c31" providerId="ADAL" clId="{3EA701C8-3320-419B-A667-295B65A0FAB9}" dt="2023-02-24T19:01:16.727" v="5383" actId="478"/>
          <ac:picMkLst>
            <pc:docMk/>
            <pc:sldMk cId="1710108610" sldId="2146845996"/>
            <ac:picMk id="92" creationId="{6AE2E1DC-CCA1-B6FA-CF47-20E2E19C6518}"/>
          </ac:picMkLst>
        </pc:picChg>
        <pc:picChg chg="add del mod">
          <ac:chgData name="Reed Kiely" userId="768be38e-2fb5-40ce-925d-bd8e9d9e3c31" providerId="ADAL" clId="{3EA701C8-3320-419B-A667-295B65A0FAB9}" dt="2023-02-24T19:01:16.727" v="5383" actId="478"/>
          <ac:picMkLst>
            <pc:docMk/>
            <pc:sldMk cId="1710108610" sldId="2146845996"/>
            <ac:picMk id="93" creationId="{46292623-3138-645C-C54D-DDB59B4879D5}"/>
          </ac:picMkLst>
        </pc:picChg>
        <pc:picChg chg="add del mod">
          <ac:chgData name="Reed Kiely" userId="768be38e-2fb5-40ce-925d-bd8e9d9e3c31" providerId="ADAL" clId="{3EA701C8-3320-419B-A667-295B65A0FAB9}" dt="2023-02-24T19:01:16.727" v="5383" actId="478"/>
          <ac:picMkLst>
            <pc:docMk/>
            <pc:sldMk cId="1710108610" sldId="2146845996"/>
            <ac:picMk id="94" creationId="{6BB30DFE-4520-E86F-6FAA-0302AB70BB37}"/>
          </ac:picMkLst>
        </pc:picChg>
        <pc:picChg chg="add del mod">
          <ac:chgData name="Reed Kiely" userId="768be38e-2fb5-40ce-925d-bd8e9d9e3c31" providerId="ADAL" clId="{3EA701C8-3320-419B-A667-295B65A0FAB9}" dt="2023-02-24T19:01:16.727" v="5383" actId="478"/>
          <ac:picMkLst>
            <pc:docMk/>
            <pc:sldMk cId="1710108610" sldId="2146845996"/>
            <ac:picMk id="95" creationId="{C0708FFA-905E-254A-23A2-B6D0376CACDF}"/>
          </ac:picMkLst>
        </pc:picChg>
        <pc:picChg chg="add del mod">
          <ac:chgData name="Reed Kiely" userId="768be38e-2fb5-40ce-925d-bd8e9d9e3c31" providerId="ADAL" clId="{3EA701C8-3320-419B-A667-295B65A0FAB9}" dt="2023-02-24T19:01:16.727" v="5383" actId="478"/>
          <ac:picMkLst>
            <pc:docMk/>
            <pc:sldMk cId="1710108610" sldId="2146845996"/>
            <ac:picMk id="96" creationId="{783A6CD4-7B43-4B69-CE2E-B6B0694363A0}"/>
          </ac:picMkLst>
        </pc:picChg>
        <pc:picChg chg="add mod ord">
          <ac:chgData name="Reed Kiely" userId="768be38e-2fb5-40ce-925d-bd8e9d9e3c31" providerId="ADAL" clId="{3EA701C8-3320-419B-A667-295B65A0FAB9}" dt="2023-02-28T22:20:49.983" v="12422" actId="1037"/>
          <ac:picMkLst>
            <pc:docMk/>
            <pc:sldMk cId="1710108610" sldId="2146845996"/>
            <ac:picMk id="97" creationId="{A046A28A-F0C0-6346-F0C9-BB21314806CE}"/>
          </ac:picMkLst>
        </pc:picChg>
        <pc:picChg chg="add mod">
          <ac:chgData name="Reed Kiely" userId="768be38e-2fb5-40ce-925d-bd8e9d9e3c31" providerId="ADAL" clId="{3EA701C8-3320-419B-A667-295B65A0FAB9}" dt="2023-02-24T19:05:30.017" v="5492" actId="1035"/>
          <ac:picMkLst>
            <pc:docMk/>
            <pc:sldMk cId="1710108610" sldId="2146845996"/>
            <ac:picMk id="100" creationId="{5E3C2AB3-8DF1-F92F-24D1-7CEB186220DA}"/>
          </ac:picMkLst>
        </pc:picChg>
        <pc:picChg chg="add mod">
          <ac:chgData name="Reed Kiely" userId="768be38e-2fb5-40ce-925d-bd8e9d9e3c31" providerId="ADAL" clId="{3EA701C8-3320-419B-A667-295B65A0FAB9}" dt="2023-02-24T19:05:30.017" v="5492" actId="1035"/>
          <ac:picMkLst>
            <pc:docMk/>
            <pc:sldMk cId="1710108610" sldId="2146845996"/>
            <ac:picMk id="101" creationId="{DBC2C067-CD2B-182E-037B-69FD3C5F6F1D}"/>
          </ac:picMkLst>
        </pc:picChg>
        <pc:picChg chg="add mod">
          <ac:chgData name="Reed Kiely" userId="768be38e-2fb5-40ce-925d-bd8e9d9e3c31" providerId="ADAL" clId="{3EA701C8-3320-419B-A667-295B65A0FAB9}" dt="2023-02-24T19:05:30.017" v="5492" actId="1035"/>
          <ac:picMkLst>
            <pc:docMk/>
            <pc:sldMk cId="1710108610" sldId="2146845996"/>
            <ac:picMk id="102" creationId="{3AA61325-7DF5-2300-2CF6-86C554B8220B}"/>
          </ac:picMkLst>
        </pc:pic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3EA701C8-3320-419B-A667-295B65A0FAB9}" dt="2023-02-22T20:16:01.233" v="1978"/>
              <pc2:cmMkLst xmlns:pc2="http://schemas.microsoft.com/office/powerpoint/2019/9/main/command">
                <pc:docMk/>
                <pc:sldMk cId="1710108610" sldId="2146845996"/>
                <pc2:cmMk id="{99F4156D-8D37-409D-8760-3CC483D1FD91}"/>
              </pc2:cmMkLst>
            </pc226:cmChg>
          </p:ext>
        </pc:extLst>
      </pc:sldChg>
      <pc:sldChg chg="addSp delSp modSp add mod delCm modCm">
        <pc:chgData name="Reed Kiely" userId="768be38e-2fb5-40ce-925d-bd8e9d9e3c31" providerId="ADAL" clId="{3EA701C8-3320-419B-A667-295B65A0FAB9}" dt="2023-02-28T23:38:53.579" v="12694" actId="14100"/>
        <pc:sldMkLst>
          <pc:docMk/>
          <pc:sldMk cId="1601915091" sldId="2146845997"/>
        </pc:sldMkLst>
        <pc:spChg chg="mod">
          <ac:chgData name="Reed Kiely" userId="768be38e-2fb5-40ce-925d-bd8e9d9e3c31" providerId="ADAL" clId="{3EA701C8-3320-419B-A667-295B65A0FAB9}" dt="2023-02-28T23:38:53.579" v="12694" actId="14100"/>
          <ac:spMkLst>
            <pc:docMk/>
            <pc:sldMk cId="1601915091" sldId="2146845997"/>
            <ac:spMk id="4" creationId="{1BF894CE-5EB9-4BB3-F6C7-477E37F6A6AA}"/>
          </ac:spMkLst>
        </pc:spChg>
        <pc:spChg chg="del">
          <ac:chgData name="Reed Kiely" userId="768be38e-2fb5-40ce-925d-bd8e9d9e3c31" providerId="ADAL" clId="{3EA701C8-3320-419B-A667-295B65A0FAB9}" dt="2023-02-22T20:17:08.847" v="1990" actId="478"/>
          <ac:spMkLst>
            <pc:docMk/>
            <pc:sldMk cId="1601915091" sldId="2146845997"/>
            <ac:spMk id="6" creationId="{31AC66B8-0DE7-D7F0-144E-0005D9B7A7A6}"/>
          </ac:spMkLst>
        </pc:spChg>
        <pc:spChg chg="del">
          <ac:chgData name="Reed Kiely" userId="768be38e-2fb5-40ce-925d-bd8e9d9e3c31" providerId="ADAL" clId="{3EA701C8-3320-419B-A667-295B65A0FAB9}" dt="2023-02-22T18:00:06.595" v="1346" actId="478"/>
          <ac:spMkLst>
            <pc:docMk/>
            <pc:sldMk cId="1601915091" sldId="2146845997"/>
            <ac:spMk id="7" creationId="{AC3E539B-46F2-9076-BFC1-8682D5CB45DC}"/>
          </ac:spMkLst>
        </pc:spChg>
        <pc:spChg chg="add del mod">
          <ac:chgData name="Reed Kiely" userId="768be38e-2fb5-40ce-925d-bd8e9d9e3c31" providerId="ADAL" clId="{3EA701C8-3320-419B-A667-295B65A0FAB9}" dt="2023-02-22T17:53:30.977" v="1203"/>
          <ac:spMkLst>
            <pc:docMk/>
            <pc:sldMk cId="1601915091" sldId="2146845997"/>
            <ac:spMk id="8" creationId="{B97A37B1-17E9-7261-B640-B0987F7AD414}"/>
          </ac:spMkLst>
        </pc:spChg>
        <pc:spChg chg="del">
          <ac:chgData name="Reed Kiely" userId="768be38e-2fb5-40ce-925d-bd8e9d9e3c31" providerId="ADAL" clId="{3EA701C8-3320-419B-A667-295B65A0FAB9}" dt="2023-02-22T17:54:57.243" v="1285" actId="478"/>
          <ac:spMkLst>
            <pc:docMk/>
            <pc:sldMk cId="1601915091" sldId="2146845997"/>
            <ac:spMk id="9" creationId="{1E957BC7-FFD0-73CE-08EA-C2A979729B8D}"/>
          </ac:spMkLst>
        </pc:spChg>
        <pc:spChg chg="add mod">
          <ac:chgData name="Reed Kiely" userId="768be38e-2fb5-40ce-925d-bd8e9d9e3c31" providerId="ADAL" clId="{3EA701C8-3320-419B-A667-295B65A0FAB9}" dt="2023-02-22T20:16:15.432" v="1989" actId="207"/>
          <ac:spMkLst>
            <pc:docMk/>
            <pc:sldMk cId="1601915091" sldId="2146845997"/>
            <ac:spMk id="10" creationId="{05428E8F-44AE-7A26-F5D6-FD217878A503}"/>
          </ac:spMkLst>
        </pc:spChg>
        <pc:spChg chg="add mod">
          <ac:chgData name="Reed Kiely" userId="768be38e-2fb5-40ce-925d-bd8e9d9e3c31" providerId="ADAL" clId="{3EA701C8-3320-419B-A667-295B65A0FAB9}" dt="2023-02-22T18:00:09.588" v="1347" actId="1076"/>
          <ac:spMkLst>
            <pc:docMk/>
            <pc:sldMk cId="1601915091" sldId="2146845997"/>
            <ac:spMk id="11" creationId="{6F65D30D-9321-D76C-511A-3825DB8617BB}"/>
          </ac:spMkLst>
        </pc:spChg>
        <pc:spChg chg="del mod">
          <ac:chgData name="Reed Kiely" userId="768be38e-2fb5-40ce-925d-bd8e9d9e3c31" providerId="ADAL" clId="{3EA701C8-3320-419B-A667-295B65A0FAB9}" dt="2023-02-22T18:00:05.322" v="1345" actId="478"/>
          <ac:spMkLst>
            <pc:docMk/>
            <pc:sldMk cId="1601915091" sldId="2146845997"/>
            <ac:spMk id="12" creationId="{E39B464A-925A-F81E-8094-B18AA32212D7}"/>
          </ac:spMkLst>
        </pc:spChg>
        <pc:spChg chg="add mod">
          <ac:chgData name="Reed Kiely" userId="768be38e-2fb5-40ce-925d-bd8e9d9e3c31" providerId="ADAL" clId="{3EA701C8-3320-419B-A667-295B65A0FAB9}" dt="2023-02-22T20:16:10.384" v="1988" actId="20577"/>
          <ac:spMkLst>
            <pc:docMk/>
            <pc:sldMk cId="1601915091" sldId="2146845997"/>
            <ac:spMk id="13" creationId="{32725F0B-D8E5-DC9F-7844-3C37992B1792}"/>
          </ac:spMkLst>
        </pc:spChg>
        <pc:spChg chg="add mod">
          <ac:chgData name="Reed Kiely" userId="768be38e-2fb5-40ce-925d-bd8e9d9e3c31" providerId="ADAL" clId="{3EA701C8-3320-419B-A667-295B65A0FAB9}" dt="2023-02-22T20:17:49.835" v="2015" actId="14100"/>
          <ac:spMkLst>
            <pc:docMk/>
            <pc:sldMk cId="1601915091" sldId="2146845997"/>
            <ac:spMk id="14" creationId="{17377E1B-FB83-FE45-8A2D-127DCFAD76D9}"/>
          </ac:spMkLst>
        </pc:spChg>
        <pc:spChg chg="add mod">
          <ac:chgData name="Reed Kiely" userId="768be38e-2fb5-40ce-925d-bd8e9d9e3c31" providerId="ADAL" clId="{3EA701C8-3320-419B-A667-295B65A0FAB9}" dt="2023-02-22T20:17:19.563" v="1994" actId="14100"/>
          <ac:spMkLst>
            <pc:docMk/>
            <pc:sldMk cId="1601915091" sldId="2146845997"/>
            <ac:spMk id="15" creationId="{7FE7BF04-C4C1-3CF1-0B8B-0784AF3C0CAB}"/>
          </ac:spMkLst>
        </pc:spChg>
        <pc:spChg chg="add mod">
          <ac:chgData name="Reed Kiely" userId="768be38e-2fb5-40ce-925d-bd8e9d9e3c31" providerId="ADAL" clId="{3EA701C8-3320-419B-A667-295B65A0FAB9}" dt="2023-02-22T20:17:31.248" v="2003" actId="1036"/>
          <ac:spMkLst>
            <pc:docMk/>
            <pc:sldMk cId="1601915091" sldId="2146845997"/>
            <ac:spMk id="16" creationId="{4537ADB7-5B62-F0EC-7C0E-337ECA80C35D}"/>
          </ac:spMkLst>
        </pc:spChg>
        <pc:spChg chg="add mod">
          <ac:chgData name="Reed Kiely" userId="768be38e-2fb5-40ce-925d-bd8e9d9e3c31" providerId="ADAL" clId="{3EA701C8-3320-419B-A667-295B65A0FAB9}" dt="2023-02-22T20:17:31.248" v="2003" actId="1036"/>
          <ac:spMkLst>
            <pc:docMk/>
            <pc:sldMk cId="1601915091" sldId="2146845997"/>
            <ac:spMk id="19" creationId="{477C1329-9D3E-7420-6F83-ABF5C155DBE0}"/>
          </ac:spMkLst>
        </pc:spChg>
        <pc:spChg chg="add mod">
          <ac:chgData name="Reed Kiely" userId="768be38e-2fb5-40ce-925d-bd8e9d9e3c31" providerId="ADAL" clId="{3EA701C8-3320-419B-A667-295B65A0FAB9}" dt="2023-02-22T20:17:31.248" v="2003" actId="1036"/>
          <ac:spMkLst>
            <pc:docMk/>
            <pc:sldMk cId="1601915091" sldId="2146845997"/>
            <ac:spMk id="21" creationId="{7F64B959-1993-6D40-153B-CCBBC4AC1271}"/>
          </ac:spMkLst>
        </pc:spChg>
        <pc:spChg chg="add mod">
          <ac:chgData name="Reed Kiely" userId="768be38e-2fb5-40ce-925d-bd8e9d9e3c31" providerId="ADAL" clId="{3EA701C8-3320-419B-A667-295B65A0FAB9}" dt="2023-02-22T20:17:31.248" v="2003" actId="1036"/>
          <ac:spMkLst>
            <pc:docMk/>
            <pc:sldMk cId="1601915091" sldId="2146845997"/>
            <ac:spMk id="24" creationId="{C64FB7A2-905E-D294-DC59-211969270C41}"/>
          </ac:spMkLst>
        </pc:spChg>
        <pc:spChg chg="add mod">
          <ac:chgData name="Reed Kiely" userId="768be38e-2fb5-40ce-925d-bd8e9d9e3c31" providerId="ADAL" clId="{3EA701C8-3320-419B-A667-295B65A0FAB9}" dt="2023-02-22T20:17:31.248" v="2003" actId="1036"/>
          <ac:spMkLst>
            <pc:docMk/>
            <pc:sldMk cId="1601915091" sldId="2146845997"/>
            <ac:spMk id="26" creationId="{1A38476D-592F-2BBB-7901-69170631C3E0}"/>
          </ac:spMkLst>
        </pc:spChg>
        <pc:spChg chg="add mod">
          <ac:chgData name="Reed Kiely" userId="768be38e-2fb5-40ce-925d-bd8e9d9e3c31" providerId="ADAL" clId="{3EA701C8-3320-419B-A667-295B65A0FAB9}" dt="2023-02-22T20:17:57.657" v="2020" actId="1035"/>
          <ac:spMkLst>
            <pc:docMk/>
            <pc:sldMk cId="1601915091" sldId="2146845997"/>
            <ac:spMk id="27" creationId="{CD950AE6-3840-A88B-1F15-C10132240D05}"/>
          </ac:spMkLst>
        </pc:spChg>
        <pc:spChg chg="add mod">
          <ac:chgData name="Reed Kiely" userId="768be38e-2fb5-40ce-925d-bd8e9d9e3c31" providerId="ADAL" clId="{3EA701C8-3320-419B-A667-295B65A0FAB9}" dt="2023-02-22T20:17:31.248" v="2003" actId="1036"/>
          <ac:spMkLst>
            <pc:docMk/>
            <pc:sldMk cId="1601915091" sldId="2146845997"/>
            <ac:spMk id="29" creationId="{C063ECDB-4370-F399-2AD9-4AA3B1AF3171}"/>
          </ac:spMkLst>
        </pc:spChg>
        <pc:spChg chg="add mod">
          <ac:chgData name="Reed Kiely" userId="768be38e-2fb5-40ce-925d-bd8e9d9e3c31" providerId="ADAL" clId="{3EA701C8-3320-419B-A667-295B65A0FAB9}" dt="2023-02-22T20:17:09.067" v="1991"/>
          <ac:spMkLst>
            <pc:docMk/>
            <pc:sldMk cId="1601915091" sldId="2146845997"/>
            <ac:spMk id="31" creationId="{F658A830-D4BD-0A2F-2A78-3662A36144DB}"/>
          </ac:spMkLst>
        </pc:spChg>
        <pc:spChg chg="add mod">
          <ac:chgData name="Reed Kiely" userId="768be38e-2fb5-40ce-925d-bd8e9d9e3c31" providerId="ADAL" clId="{3EA701C8-3320-419B-A667-295B65A0FAB9}" dt="2023-02-22T20:17:09.067" v="1991"/>
          <ac:spMkLst>
            <pc:docMk/>
            <pc:sldMk cId="1601915091" sldId="2146845997"/>
            <ac:spMk id="33" creationId="{BEA4E7EC-37C8-2F02-0AFE-8AD0F3BC7057}"/>
          </ac:spMkLst>
        </pc:spChg>
        <pc:spChg chg="add mod">
          <ac:chgData name="Reed Kiely" userId="768be38e-2fb5-40ce-925d-bd8e9d9e3c31" providerId="ADAL" clId="{3EA701C8-3320-419B-A667-295B65A0FAB9}" dt="2023-02-22T20:17:09.067" v="1991"/>
          <ac:spMkLst>
            <pc:docMk/>
            <pc:sldMk cId="1601915091" sldId="2146845997"/>
            <ac:spMk id="36" creationId="{5B93E2C1-FD8F-C765-C686-22CF84AE37A7}"/>
          </ac:spMkLst>
        </pc:spChg>
        <pc:spChg chg="add mod">
          <ac:chgData name="Reed Kiely" userId="768be38e-2fb5-40ce-925d-bd8e9d9e3c31" providerId="ADAL" clId="{3EA701C8-3320-419B-A667-295B65A0FAB9}" dt="2023-02-22T20:17:38.542" v="2011" actId="1036"/>
          <ac:spMkLst>
            <pc:docMk/>
            <pc:sldMk cId="1601915091" sldId="2146845997"/>
            <ac:spMk id="37" creationId="{8922A1C2-98A7-34E6-9D71-4106E8C3284D}"/>
          </ac:spMkLst>
        </pc:spChg>
        <pc:spChg chg="add mod">
          <ac:chgData name="Reed Kiely" userId="768be38e-2fb5-40ce-925d-bd8e9d9e3c31" providerId="ADAL" clId="{3EA701C8-3320-419B-A667-295B65A0FAB9}" dt="2023-02-22T20:17:38.542" v="2011" actId="1036"/>
          <ac:spMkLst>
            <pc:docMk/>
            <pc:sldMk cId="1601915091" sldId="2146845997"/>
            <ac:spMk id="38" creationId="{1A8C17D3-3A7F-6616-7D79-057EB2ACBA02}"/>
          </ac:spMkLst>
        </pc:spChg>
        <pc:spChg chg="add mod">
          <ac:chgData name="Reed Kiely" userId="768be38e-2fb5-40ce-925d-bd8e9d9e3c31" providerId="ADAL" clId="{3EA701C8-3320-419B-A667-295B65A0FAB9}" dt="2023-02-22T20:17:38.542" v="2011" actId="1036"/>
          <ac:spMkLst>
            <pc:docMk/>
            <pc:sldMk cId="1601915091" sldId="2146845997"/>
            <ac:spMk id="39" creationId="{9BB822C0-2281-CE95-E014-165354FD9013}"/>
          </ac:spMkLst>
        </pc:spChg>
        <pc:spChg chg="add mod">
          <ac:chgData name="Reed Kiely" userId="768be38e-2fb5-40ce-925d-bd8e9d9e3c31" providerId="ADAL" clId="{3EA701C8-3320-419B-A667-295B65A0FAB9}" dt="2023-02-22T20:17:31.248" v="2003" actId="1036"/>
          <ac:spMkLst>
            <pc:docMk/>
            <pc:sldMk cId="1601915091" sldId="2146845997"/>
            <ac:spMk id="40" creationId="{88BD4E90-51CE-96D1-B4D0-D305FC7BFF1E}"/>
          </ac:spMkLst>
        </pc:spChg>
        <pc:spChg chg="add mod">
          <ac:chgData name="Reed Kiely" userId="768be38e-2fb5-40ce-925d-bd8e9d9e3c31" providerId="ADAL" clId="{3EA701C8-3320-419B-A667-295B65A0FAB9}" dt="2023-02-22T20:17:31.248" v="2003" actId="1036"/>
          <ac:spMkLst>
            <pc:docMk/>
            <pc:sldMk cId="1601915091" sldId="2146845997"/>
            <ac:spMk id="41" creationId="{FBD6096E-5CC8-B2A0-3C99-6B2BE56A1054}"/>
          </ac:spMkLst>
        </pc:spChg>
        <pc:spChg chg="add mod">
          <ac:chgData name="Reed Kiely" userId="768be38e-2fb5-40ce-925d-bd8e9d9e3c31" providerId="ADAL" clId="{3EA701C8-3320-419B-A667-295B65A0FAB9}" dt="2023-02-22T20:17:31.248" v="2003" actId="1036"/>
          <ac:spMkLst>
            <pc:docMk/>
            <pc:sldMk cId="1601915091" sldId="2146845997"/>
            <ac:spMk id="42" creationId="{B1E2E5CA-9B0D-5A03-D2E8-03D9AB9EE751}"/>
          </ac:spMkLst>
        </pc:spChg>
        <pc:spChg chg="add mod">
          <ac:chgData name="Reed Kiely" userId="768be38e-2fb5-40ce-925d-bd8e9d9e3c31" providerId="ADAL" clId="{3EA701C8-3320-419B-A667-295B65A0FAB9}" dt="2023-02-22T20:17:09.067" v="1991"/>
          <ac:spMkLst>
            <pc:docMk/>
            <pc:sldMk cId="1601915091" sldId="2146845997"/>
            <ac:spMk id="43" creationId="{0F55A1C4-A74A-2D2F-9D66-527D24CA631A}"/>
          </ac:spMkLst>
        </pc:spChg>
        <pc:spChg chg="add mod">
          <ac:chgData name="Reed Kiely" userId="768be38e-2fb5-40ce-925d-bd8e9d9e3c31" providerId="ADAL" clId="{3EA701C8-3320-419B-A667-295B65A0FAB9}" dt="2023-02-22T20:17:09.067" v="1991"/>
          <ac:spMkLst>
            <pc:docMk/>
            <pc:sldMk cId="1601915091" sldId="2146845997"/>
            <ac:spMk id="44" creationId="{9BA81070-D25F-CA82-2012-09609F919708}"/>
          </ac:spMkLst>
        </pc:spChg>
        <pc:spChg chg="add mod">
          <ac:chgData name="Reed Kiely" userId="768be38e-2fb5-40ce-925d-bd8e9d9e3c31" providerId="ADAL" clId="{3EA701C8-3320-419B-A667-295B65A0FAB9}" dt="2023-02-22T20:17:09.067" v="1991"/>
          <ac:spMkLst>
            <pc:docMk/>
            <pc:sldMk cId="1601915091" sldId="2146845997"/>
            <ac:spMk id="45" creationId="{48E16D5A-DA56-A331-F3F7-62ACFFF07C40}"/>
          </ac:spMkLst>
        </pc:spChg>
        <pc:spChg chg="add del mod">
          <ac:chgData name="Reed Kiely" userId="768be38e-2fb5-40ce-925d-bd8e9d9e3c31" providerId="ADAL" clId="{3EA701C8-3320-419B-A667-295B65A0FAB9}" dt="2023-02-22T20:41:37.540" v="2378" actId="478"/>
          <ac:spMkLst>
            <pc:docMk/>
            <pc:sldMk cId="1601915091" sldId="2146845997"/>
            <ac:spMk id="46" creationId="{CA75FCE8-A53E-90B3-2DA0-B7A97FF2929B}"/>
          </ac:spMkLst>
        </pc:spChg>
        <pc:picChg chg="add mod">
          <ac:chgData name="Reed Kiely" userId="768be38e-2fb5-40ce-925d-bd8e9d9e3c31" providerId="ADAL" clId="{3EA701C8-3320-419B-A667-295B65A0FAB9}" dt="2023-02-22T20:17:38.542" v="2011" actId="1036"/>
          <ac:picMkLst>
            <pc:docMk/>
            <pc:sldMk cId="1601915091" sldId="2146845997"/>
            <ac:picMk id="17" creationId="{A956276C-8711-15F6-9D9F-0ABD5890CB0A}"/>
          </ac:picMkLst>
        </pc:picChg>
        <pc:picChg chg="add mod">
          <ac:chgData name="Reed Kiely" userId="768be38e-2fb5-40ce-925d-bd8e9d9e3c31" providerId="ADAL" clId="{3EA701C8-3320-419B-A667-295B65A0FAB9}" dt="2023-02-22T20:17:38.542" v="2011" actId="1036"/>
          <ac:picMkLst>
            <pc:docMk/>
            <pc:sldMk cId="1601915091" sldId="2146845997"/>
            <ac:picMk id="18" creationId="{E7668DB3-43D5-3E24-E009-9989F8C0E3FE}"/>
          </ac:picMkLst>
        </pc:picChg>
        <pc:picChg chg="add mod">
          <ac:chgData name="Reed Kiely" userId="768be38e-2fb5-40ce-925d-bd8e9d9e3c31" providerId="ADAL" clId="{3EA701C8-3320-419B-A667-295B65A0FAB9}" dt="2023-02-22T20:17:38.542" v="2011" actId="1036"/>
          <ac:picMkLst>
            <pc:docMk/>
            <pc:sldMk cId="1601915091" sldId="2146845997"/>
            <ac:picMk id="20" creationId="{DDA1877E-BA53-A215-3B4C-4C3D65D290BB}"/>
          </ac:picMkLst>
        </pc:picChg>
        <pc:picChg chg="add mod">
          <ac:chgData name="Reed Kiely" userId="768be38e-2fb5-40ce-925d-bd8e9d9e3c31" providerId="ADAL" clId="{3EA701C8-3320-419B-A667-295B65A0FAB9}" dt="2023-02-22T20:17:31.248" v="2003" actId="1036"/>
          <ac:picMkLst>
            <pc:docMk/>
            <pc:sldMk cId="1601915091" sldId="2146845997"/>
            <ac:picMk id="23" creationId="{4885899C-9987-DD6B-60CE-0C04E075E1F4}"/>
          </ac:picMkLst>
        </pc:picChg>
        <pc:picChg chg="add mod">
          <ac:chgData name="Reed Kiely" userId="768be38e-2fb5-40ce-925d-bd8e9d9e3c31" providerId="ADAL" clId="{3EA701C8-3320-419B-A667-295B65A0FAB9}" dt="2023-02-22T20:17:31.248" v="2003" actId="1036"/>
          <ac:picMkLst>
            <pc:docMk/>
            <pc:sldMk cId="1601915091" sldId="2146845997"/>
            <ac:picMk id="25" creationId="{FFA38243-4BBB-D7E7-C48F-2087461B175C}"/>
          </ac:picMkLst>
        </pc:picChg>
        <pc:picChg chg="add mod">
          <ac:chgData name="Reed Kiely" userId="768be38e-2fb5-40ce-925d-bd8e9d9e3c31" providerId="ADAL" clId="{3EA701C8-3320-419B-A667-295B65A0FAB9}" dt="2023-02-22T20:17:31.248" v="2003" actId="1036"/>
          <ac:picMkLst>
            <pc:docMk/>
            <pc:sldMk cId="1601915091" sldId="2146845997"/>
            <ac:picMk id="28" creationId="{F5FF3CB0-509F-57DA-A46D-BA5E6933B41F}"/>
          </ac:picMkLst>
        </pc:picChg>
        <pc:picChg chg="add mod">
          <ac:chgData name="Reed Kiely" userId="768be38e-2fb5-40ce-925d-bd8e9d9e3c31" providerId="ADAL" clId="{3EA701C8-3320-419B-A667-295B65A0FAB9}" dt="2023-02-22T20:17:09.067" v="1991"/>
          <ac:picMkLst>
            <pc:docMk/>
            <pc:sldMk cId="1601915091" sldId="2146845997"/>
            <ac:picMk id="30" creationId="{4586DC7E-E6A2-A0F3-0BB4-47FE4BCC92B3}"/>
          </ac:picMkLst>
        </pc:picChg>
        <pc:picChg chg="add mod">
          <ac:chgData name="Reed Kiely" userId="768be38e-2fb5-40ce-925d-bd8e9d9e3c31" providerId="ADAL" clId="{3EA701C8-3320-419B-A667-295B65A0FAB9}" dt="2023-02-22T20:17:09.067" v="1991"/>
          <ac:picMkLst>
            <pc:docMk/>
            <pc:sldMk cId="1601915091" sldId="2146845997"/>
            <ac:picMk id="32" creationId="{C1D2CA80-5A51-0A9F-F919-E2F1902CBFEC}"/>
          </ac:picMkLst>
        </pc:picChg>
        <pc:picChg chg="add mod">
          <ac:chgData name="Reed Kiely" userId="768be38e-2fb5-40ce-925d-bd8e9d9e3c31" providerId="ADAL" clId="{3EA701C8-3320-419B-A667-295B65A0FAB9}" dt="2023-02-22T20:17:09.067" v="1991"/>
          <ac:picMkLst>
            <pc:docMk/>
            <pc:sldMk cId="1601915091" sldId="2146845997"/>
            <ac:picMk id="35" creationId="{64391A6D-34DF-CFE8-1A31-A13C61738855}"/>
          </ac:picMkLst>
        </pc:pic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3EA701C8-3320-419B-A667-295B65A0FAB9}" dt="2023-02-22T17:55:10.121" v="1294"/>
              <pc2:cmMkLst xmlns:pc2="http://schemas.microsoft.com/office/powerpoint/2019/9/main/command">
                <pc:docMk/>
                <pc:sldMk cId="1601915091" sldId="2146845997"/>
                <pc2:cmMk id="{69B99719-79EC-453B-B863-4743F9D463E5}"/>
              </pc2:cmMkLst>
            </pc226:cmChg>
          </p:ext>
        </pc:extLst>
      </pc:sldChg>
      <pc:sldChg chg="addSp delSp modSp add mod addCm delCm modCm">
        <pc:chgData name="Reed Kiely" userId="768be38e-2fb5-40ce-925d-bd8e9d9e3c31" providerId="ADAL" clId="{3EA701C8-3320-419B-A667-295B65A0FAB9}" dt="2023-02-28T23:39:07.935" v="12699" actId="207"/>
        <pc:sldMkLst>
          <pc:docMk/>
          <pc:sldMk cId="4099364933" sldId="2146845998"/>
        </pc:sldMkLst>
        <pc:spChg chg="mod">
          <ac:chgData name="Reed Kiely" userId="768be38e-2fb5-40ce-925d-bd8e9d9e3c31" providerId="ADAL" clId="{3EA701C8-3320-419B-A667-295B65A0FAB9}" dt="2023-02-28T22:07:59.982" v="12366" actId="207"/>
          <ac:spMkLst>
            <pc:docMk/>
            <pc:sldMk cId="4099364933" sldId="2146845998"/>
            <ac:spMk id="4" creationId="{1BF894CE-5EB9-4BB3-F6C7-477E37F6A6AA}"/>
          </ac:spMkLst>
        </pc:spChg>
        <pc:spChg chg="mod">
          <ac:chgData name="Reed Kiely" userId="768be38e-2fb5-40ce-925d-bd8e9d9e3c31" providerId="ADAL" clId="{3EA701C8-3320-419B-A667-295B65A0FAB9}" dt="2023-02-28T22:09:16.180" v="12385" actId="1036"/>
          <ac:spMkLst>
            <pc:docMk/>
            <pc:sldMk cId="4099364933" sldId="2146845998"/>
            <ac:spMk id="6" creationId="{31AC66B8-0DE7-D7F0-144E-0005D9B7A7A6}"/>
          </ac:spMkLst>
        </pc:spChg>
        <pc:spChg chg="add del mod">
          <ac:chgData name="Reed Kiely" userId="768be38e-2fb5-40ce-925d-bd8e9d9e3c31" providerId="ADAL" clId="{3EA701C8-3320-419B-A667-295B65A0FAB9}" dt="2023-02-28T21:33:42.191" v="11940"/>
          <ac:spMkLst>
            <pc:docMk/>
            <pc:sldMk cId="4099364933" sldId="2146845998"/>
            <ac:spMk id="7" creationId="{52128559-B391-3FC8-2E51-19E421328359}"/>
          </ac:spMkLst>
        </pc:spChg>
        <pc:spChg chg="del">
          <ac:chgData name="Reed Kiely" userId="768be38e-2fb5-40ce-925d-bd8e9d9e3c31" providerId="ADAL" clId="{3EA701C8-3320-419B-A667-295B65A0FAB9}" dt="2023-02-22T18:00:26.944" v="1354" actId="478"/>
          <ac:spMkLst>
            <pc:docMk/>
            <pc:sldMk cId="4099364933" sldId="2146845998"/>
            <ac:spMk id="7" creationId="{AC3E539B-46F2-9076-BFC1-8682D5CB45DC}"/>
          </ac:spMkLst>
        </pc:spChg>
        <pc:spChg chg="add mod">
          <ac:chgData name="Reed Kiely" userId="768be38e-2fb5-40ce-925d-bd8e9d9e3c31" providerId="ADAL" clId="{3EA701C8-3320-419B-A667-295B65A0FAB9}" dt="2023-02-22T17:55:04.232" v="1293"/>
          <ac:spMkLst>
            <pc:docMk/>
            <pc:sldMk cId="4099364933" sldId="2146845998"/>
            <ac:spMk id="8" creationId="{DEBFEA79-DCE3-0D7D-7F14-6398B330CB0D}"/>
          </ac:spMkLst>
        </pc:spChg>
        <pc:spChg chg="del">
          <ac:chgData name="Reed Kiely" userId="768be38e-2fb5-40ce-925d-bd8e9d9e3c31" providerId="ADAL" clId="{3EA701C8-3320-419B-A667-295B65A0FAB9}" dt="2023-02-22T17:55:04.065" v="1291" actId="478"/>
          <ac:spMkLst>
            <pc:docMk/>
            <pc:sldMk cId="4099364933" sldId="2146845998"/>
            <ac:spMk id="9" creationId="{1E957BC7-FFD0-73CE-08EA-C2A979729B8D}"/>
          </ac:spMkLst>
        </pc:spChg>
        <pc:spChg chg="add del mod">
          <ac:chgData name="Reed Kiely" userId="768be38e-2fb5-40ce-925d-bd8e9d9e3c31" providerId="ADAL" clId="{3EA701C8-3320-419B-A667-295B65A0FAB9}" dt="2023-02-28T22:08:02.732" v="12367" actId="478"/>
          <ac:spMkLst>
            <pc:docMk/>
            <pc:sldMk cId="4099364933" sldId="2146845998"/>
            <ac:spMk id="9" creationId="{F76ADA6E-F1FE-9686-94F3-90B0327CF4A1}"/>
          </ac:spMkLst>
        </pc:spChg>
        <pc:spChg chg="add mod">
          <ac:chgData name="Reed Kiely" userId="768be38e-2fb5-40ce-925d-bd8e9d9e3c31" providerId="ADAL" clId="{3EA701C8-3320-419B-A667-295B65A0FAB9}" dt="2023-02-22T18:00:30.072" v="1356"/>
          <ac:spMkLst>
            <pc:docMk/>
            <pc:sldMk cId="4099364933" sldId="2146845998"/>
            <ac:spMk id="10" creationId="{64267FDB-23F3-36F3-11C4-59F756A304A6}"/>
          </ac:spMkLst>
        </pc:spChg>
        <pc:spChg chg="add mod">
          <ac:chgData name="Reed Kiely" userId="768be38e-2fb5-40ce-925d-bd8e9d9e3c31" providerId="ADAL" clId="{3EA701C8-3320-419B-A667-295B65A0FAB9}" dt="2023-02-28T23:33:48.438" v="12636" actId="20577"/>
          <ac:spMkLst>
            <pc:docMk/>
            <pc:sldMk cId="4099364933" sldId="2146845998"/>
            <ac:spMk id="12" creationId="{79819103-B5B3-665E-0EF7-40BABBDD6AB6}"/>
          </ac:spMkLst>
        </pc:spChg>
        <pc:spChg chg="del mod">
          <ac:chgData name="Reed Kiely" userId="768be38e-2fb5-40ce-925d-bd8e9d9e3c31" providerId="ADAL" clId="{3EA701C8-3320-419B-A667-295B65A0FAB9}" dt="2023-02-22T18:00:32.160" v="1357" actId="478"/>
          <ac:spMkLst>
            <pc:docMk/>
            <pc:sldMk cId="4099364933" sldId="2146845998"/>
            <ac:spMk id="12" creationId="{E39B464A-925A-F81E-8094-B18AA32212D7}"/>
          </ac:spMkLst>
        </pc:spChg>
        <pc:spChg chg="add del mod">
          <ac:chgData name="Reed Kiely" userId="768be38e-2fb5-40ce-925d-bd8e9d9e3c31" providerId="ADAL" clId="{3EA701C8-3320-419B-A667-295B65A0FAB9}" dt="2023-02-28T22:08:10.360" v="12369"/>
          <ac:spMkLst>
            <pc:docMk/>
            <pc:sldMk cId="4099364933" sldId="2146845998"/>
            <ac:spMk id="21" creationId="{49783544-9E51-4D07-2C57-5EB3D8E2B120}"/>
          </ac:spMkLst>
        </pc:spChg>
        <pc:spChg chg="add mod">
          <ac:chgData name="Reed Kiely" userId="768be38e-2fb5-40ce-925d-bd8e9d9e3c31" providerId="ADAL" clId="{3EA701C8-3320-419B-A667-295B65A0FAB9}" dt="2023-02-28T22:09:06.222" v="12382" actId="1076"/>
          <ac:spMkLst>
            <pc:docMk/>
            <pc:sldMk cId="4099364933" sldId="2146845998"/>
            <ac:spMk id="23" creationId="{DB81664D-D0FC-8BA8-9F00-82B376EAC045}"/>
          </ac:spMkLst>
        </pc:spChg>
        <pc:spChg chg="add del mod">
          <ac:chgData name="Reed Kiely" userId="768be38e-2fb5-40ce-925d-bd8e9d9e3c31" providerId="ADAL" clId="{3EA701C8-3320-419B-A667-295B65A0FAB9}" dt="2023-02-28T22:08:56.064" v="12376"/>
          <ac:spMkLst>
            <pc:docMk/>
            <pc:sldMk cId="4099364933" sldId="2146845998"/>
            <ac:spMk id="24" creationId="{33ED6111-42C4-3CC8-B7D1-2C54A0540CBB}"/>
          </ac:spMkLst>
        </pc:spChg>
        <pc:spChg chg="add mod">
          <ac:chgData name="Reed Kiely" userId="768be38e-2fb5-40ce-925d-bd8e9d9e3c31" providerId="ADAL" clId="{3EA701C8-3320-419B-A667-295B65A0FAB9}" dt="2023-02-28T23:39:07.935" v="12699" actId="207"/>
          <ac:spMkLst>
            <pc:docMk/>
            <pc:sldMk cId="4099364933" sldId="2146845998"/>
            <ac:spMk id="25" creationId="{1646DD8D-75BE-ABD4-A1B5-FE94EDB889DE}"/>
          </ac:spMkLst>
        </pc:spChg>
        <pc:spChg chg="add del mod">
          <ac:chgData name="Reed Kiely" userId="768be38e-2fb5-40ce-925d-bd8e9d9e3c31" providerId="ADAL" clId="{3EA701C8-3320-419B-A667-295B65A0FAB9}" dt="2023-02-28T22:09:01.643" v="12379" actId="478"/>
          <ac:spMkLst>
            <pc:docMk/>
            <pc:sldMk cId="4099364933" sldId="2146845998"/>
            <ac:spMk id="25" creationId="{CC214F26-40F1-AD0A-0CED-D6041FB5D0AE}"/>
          </ac:spMkLst>
        </pc:spChg>
        <pc:spChg chg="mod">
          <ac:chgData name="Reed Kiely" userId="768be38e-2fb5-40ce-925d-bd8e9d9e3c31" providerId="ADAL" clId="{3EA701C8-3320-419B-A667-295B65A0FAB9}" dt="2023-02-22T17:57:41.332" v="1297" actId="20577"/>
          <ac:spMkLst>
            <pc:docMk/>
            <pc:sldMk cId="4099364933" sldId="2146845998"/>
            <ac:spMk id="34" creationId="{397F8115-3C43-5A2B-C88E-1953D955DE71}"/>
          </ac:spMkLst>
        </pc:spChg>
        <pc:graphicFrameChg chg="add mod modGraphic">
          <ac:chgData name="Reed Kiely" userId="768be38e-2fb5-40ce-925d-bd8e9d9e3c31" providerId="ADAL" clId="{3EA701C8-3320-419B-A667-295B65A0FAB9}" dt="2023-02-28T23:33:57.544" v="12652" actId="20577"/>
          <ac:graphicFrameMkLst>
            <pc:docMk/>
            <pc:sldMk cId="4099364933" sldId="2146845998"/>
            <ac:graphicFrameMk id="11" creationId="{D2CD9560-A533-5EA5-34FA-97E60D257D38}"/>
          </ac:graphicFrameMkLst>
        </pc:graphicFrameChg>
        <pc:picChg chg="add mod">
          <ac:chgData name="Reed Kiely" userId="768be38e-2fb5-40ce-925d-bd8e9d9e3c31" providerId="ADAL" clId="{3EA701C8-3320-419B-A667-295B65A0FAB9}" dt="2023-02-28T22:20:10.101" v="12418" actId="1036"/>
          <ac:picMkLst>
            <pc:docMk/>
            <pc:sldMk cId="4099364933" sldId="2146845998"/>
            <ac:picMk id="13" creationId="{2AB66BD6-0CF6-9BAF-07C9-389B859D4B60}"/>
          </ac:picMkLst>
        </pc:picChg>
        <pc:picChg chg="add mod">
          <ac:chgData name="Reed Kiely" userId="768be38e-2fb5-40ce-925d-bd8e9d9e3c31" providerId="ADAL" clId="{3EA701C8-3320-419B-A667-295B65A0FAB9}" dt="2023-02-28T22:20:10.101" v="12418" actId="1036"/>
          <ac:picMkLst>
            <pc:docMk/>
            <pc:sldMk cId="4099364933" sldId="2146845998"/>
            <ac:picMk id="14" creationId="{CA062F56-EDD7-8182-75E5-1EAC1E6AEAB1}"/>
          </ac:picMkLst>
        </pc:picChg>
        <pc:picChg chg="add mod">
          <ac:chgData name="Reed Kiely" userId="768be38e-2fb5-40ce-925d-bd8e9d9e3c31" providerId="ADAL" clId="{3EA701C8-3320-419B-A667-295B65A0FAB9}" dt="2023-02-28T22:20:10.101" v="12418" actId="1036"/>
          <ac:picMkLst>
            <pc:docMk/>
            <pc:sldMk cId="4099364933" sldId="2146845998"/>
            <ac:picMk id="15" creationId="{7CDA76AF-1005-D3D4-E1AE-D8CD8F921223}"/>
          </ac:picMkLst>
        </pc:picChg>
        <pc:picChg chg="add mod">
          <ac:chgData name="Reed Kiely" userId="768be38e-2fb5-40ce-925d-bd8e9d9e3c31" providerId="ADAL" clId="{3EA701C8-3320-419B-A667-295B65A0FAB9}" dt="2023-02-28T22:20:10.101" v="12418" actId="1036"/>
          <ac:picMkLst>
            <pc:docMk/>
            <pc:sldMk cId="4099364933" sldId="2146845998"/>
            <ac:picMk id="16" creationId="{322304D5-2215-9416-B846-04CC6E9A8D1B}"/>
          </ac:picMkLst>
        </pc:picChg>
        <pc:picChg chg="add mod">
          <ac:chgData name="Reed Kiely" userId="768be38e-2fb5-40ce-925d-bd8e9d9e3c31" providerId="ADAL" clId="{3EA701C8-3320-419B-A667-295B65A0FAB9}" dt="2023-02-28T22:20:10.101" v="12418" actId="1036"/>
          <ac:picMkLst>
            <pc:docMk/>
            <pc:sldMk cId="4099364933" sldId="2146845998"/>
            <ac:picMk id="17" creationId="{8BE6A6AE-4894-062D-5424-D488BE4D0FAD}"/>
          </ac:picMkLst>
        </pc:picChg>
        <pc:picChg chg="add mod">
          <ac:chgData name="Reed Kiely" userId="768be38e-2fb5-40ce-925d-bd8e9d9e3c31" providerId="ADAL" clId="{3EA701C8-3320-419B-A667-295B65A0FAB9}" dt="2023-02-28T22:20:10.101" v="12418" actId="1036"/>
          <ac:picMkLst>
            <pc:docMk/>
            <pc:sldMk cId="4099364933" sldId="2146845998"/>
            <ac:picMk id="18" creationId="{B7F65782-8592-A83F-6609-AC2315ED5DB1}"/>
          </ac:picMkLst>
        </pc:picChg>
        <pc:picChg chg="add mod">
          <ac:chgData name="Reed Kiely" userId="768be38e-2fb5-40ce-925d-bd8e9d9e3c31" providerId="ADAL" clId="{3EA701C8-3320-419B-A667-295B65A0FAB9}" dt="2023-02-28T22:20:10.101" v="12418" actId="1036"/>
          <ac:picMkLst>
            <pc:docMk/>
            <pc:sldMk cId="4099364933" sldId="2146845998"/>
            <ac:picMk id="19" creationId="{006CBB2E-5696-01F3-92EF-28E0942BB15E}"/>
          </ac:picMkLst>
        </pc:picChg>
        <pc:picChg chg="add mod">
          <ac:chgData name="Reed Kiely" userId="768be38e-2fb5-40ce-925d-bd8e9d9e3c31" providerId="ADAL" clId="{3EA701C8-3320-419B-A667-295B65A0FAB9}" dt="2023-02-28T22:20:10.101" v="12418" actId="1036"/>
          <ac:picMkLst>
            <pc:docMk/>
            <pc:sldMk cId="4099364933" sldId="2146845998"/>
            <ac:picMk id="20" creationId="{F29BAB0F-FEED-E32E-E9E9-3E181E699FB1}"/>
          </ac:picMkLst>
        </pc:picChg>
        <pc:cxnChg chg="add del mod">
          <ac:chgData name="Reed Kiely" userId="768be38e-2fb5-40ce-925d-bd8e9d9e3c31" providerId="ADAL" clId="{3EA701C8-3320-419B-A667-295B65A0FAB9}" dt="2023-02-28T23:33:25.008" v="12618" actId="478"/>
          <ac:cxnSpMkLst>
            <pc:docMk/>
            <pc:sldMk cId="4099364933" sldId="2146845998"/>
            <ac:cxnSpMk id="9" creationId="{536A5B10-FC72-987C-0F16-9B6BB116EA20}"/>
          </ac:cxnSpMkLst>
        </pc:cxnChg>
        <pc:cxnChg chg="add del">
          <ac:chgData name="Reed Kiely" userId="768be38e-2fb5-40ce-925d-bd8e9d9e3c31" providerId="ADAL" clId="{3EA701C8-3320-419B-A667-295B65A0FAB9}" dt="2023-02-28T23:34:03.564" v="12654" actId="478"/>
          <ac:cxnSpMkLst>
            <pc:docMk/>
            <pc:sldMk cId="4099364933" sldId="2146845998"/>
            <ac:cxnSpMk id="24" creationId="{7D495D9E-475B-590A-34CC-013F49A86C2C}"/>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3EA701C8-3320-419B-A667-295B65A0FAB9}" dt="2023-02-28T22:08:43.218" v="12373"/>
              <pc2:cmMkLst xmlns:pc2="http://schemas.microsoft.com/office/powerpoint/2019/9/main/command">
                <pc:docMk/>
                <pc:sldMk cId="4099364933" sldId="2146845998"/>
                <pc2:cmMk id="{B0C4AD08-B7ED-40AB-BCB9-12A303E1F090}"/>
              </pc2:cmMkLst>
            </pc226:cmChg>
            <pc226:cmChg xmlns:pc226="http://schemas.microsoft.com/office/powerpoint/2022/06/main/command" chg="add">
              <pc226:chgData name="Reed Kiely" userId="768be38e-2fb5-40ce-925d-bd8e9d9e3c31" providerId="ADAL" clId="{3EA701C8-3320-419B-A667-295B65A0FAB9}" dt="2023-02-28T23:33:47.089" v="12635"/>
              <pc2:cmMkLst xmlns:pc2="http://schemas.microsoft.com/office/powerpoint/2019/9/main/command">
                <pc:docMk/>
                <pc:sldMk cId="4099364933" sldId="2146845998"/>
                <pc2:cmMk id="{6E77029F-711F-42DD-86DD-C1795841F2C8}"/>
              </pc2:cmMkLst>
            </pc226:cmChg>
            <pc226:cmChg xmlns:pc226="http://schemas.microsoft.com/office/powerpoint/2022/06/main/command" chg="del mod">
              <pc226:chgData name="Reed Kiely" userId="768be38e-2fb5-40ce-925d-bd8e9d9e3c31" providerId="ADAL" clId="{3EA701C8-3320-419B-A667-295B65A0FAB9}" dt="2023-02-22T17:55:14.647" v="1296"/>
              <pc2:cmMkLst xmlns:pc2="http://schemas.microsoft.com/office/powerpoint/2019/9/main/command">
                <pc:docMk/>
                <pc:sldMk cId="4099364933" sldId="2146845998"/>
                <pc2:cmMk id="{B3203DA4-1E78-479B-9479-758F8C33D63C}"/>
              </pc2:cmMkLst>
            </pc226:cmChg>
          </p:ext>
        </pc:extLst>
      </pc:sldChg>
      <pc:sldChg chg="addSp delSp modSp add mod">
        <pc:chgData name="Reed Kiely" userId="768be38e-2fb5-40ce-925d-bd8e9d9e3c31" providerId="ADAL" clId="{3EA701C8-3320-419B-A667-295B65A0FAB9}" dt="2023-02-28T23:27:38.413" v="12508" actId="1035"/>
        <pc:sldMkLst>
          <pc:docMk/>
          <pc:sldMk cId="3636010181" sldId="2146845999"/>
        </pc:sldMkLst>
        <pc:spChg chg="del mod">
          <ac:chgData name="Reed Kiely" userId="768be38e-2fb5-40ce-925d-bd8e9d9e3c31" providerId="ADAL" clId="{3EA701C8-3320-419B-A667-295B65A0FAB9}" dt="2023-02-28T23:27:31.101" v="12504" actId="478"/>
          <ac:spMkLst>
            <pc:docMk/>
            <pc:sldMk cId="3636010181" sldId="2146845999"/>
            <ac:spMk id="3" creationId="{05B46C07-C3C9-142F-8978-D53698D252F7}"/>
          </ac:spMkLst>
        </pc:spChg>
        <pc:spChg chg="mod">
          <ac:chgData name="Reed Kiely" userId="768be38e-2fb5-40ce-925d-bd8e9d9e3c31" providerId="ADAL" clId="{3EA701C8-3320-419B-A667-295B65A0FAB9}" dt="2023-02-27T21:45:32.721" v="6722" actId="20577"/>
          <ac:spMkLst>
            <pc:docMk/>
            <pc:sldMk cId="3636010181" sldId="2146845999"/>
            <ac:spMk id="4" creationId="{1BF894CE-5EB9-4BB3-F6C7-477E37F6A6AA}"/>
          </ac:spMkLst>
        </pc:spChg>
        <pc:spChg chg="mod">
          <ac:chgData name="Reed Kiely" userId="768be38e-2fb5-40ce-925d-bd8e9d9e3c31" providerId="ADAL" clId="{3EA701C8-3320-419B-A667-295B65A0FAB9}" dt="2023-02-27T20:42:00.118" v="6184"/>
          <ac:spMkLst>
            <pc:docMk/>
            <pc:sldMk cId="3636010181" sldId="2146845999"/>
            <ac:spMk id="6" creationId="{31AC66B8-0DE7-D7F0-144E-0005D9B7A7A6}"/>
          </ac:spMkLst>
        </pc:spChg>
        <pc:spChg chg="add del mod">
          <ac:chgData name="Reed Kiely" userId="768be38e-2fb5-40ce-925d-bd8e9d9e3c31" providerId="ADAL" clId="{3EA701C8-3320-419B-A667-295B65A0FAB9}" dt="2023-02-28T23:27:29.612" v="12503"/>
          <ac:spMkLst>
            <pc:docMk/>
            <pc:sldMk cId="3636010181" sldId="2146845999"/>
            <ac:spMk id="7" creationId="{A98364C4-17C1-C062-2190-978572A1A5A3}"/>
          </ac:spMkLst>
        </pc:spChg>
        <pc:spChg chg="del">
          <ac:chgData name="Reed Kiely" userId="768be38e-2fb5-40ce-925d-bd8e9d9e3c31" providerId="ADAL" clId="{3EA701C8-3320-419B-A667-295B65A0FAB9}" dt="2023-02-22T18:00:37.568" v="1359" actId="478"/>
          <ac:spMkLst>
            <pc:docMk/>
            <pc:sldMk cId="3636010181" sldId="2146845999"/>
            <ac:spMk id="7" creationId="{AC3E539B-46F2-9076-BFC1-8682D5CB45DC}"/>
          </ac:spMkLst>
        </pc:spChg>
        <pc:spChg chg="add mod">
          <ac:chgData name="Reed Kiely" userId="768be38e-2fb5-40ce-925d-bd8e9d9e3c31" providerId="ADAL" clId="{3EA701C8-3320-419B-A667-295B65A0FAB9}" dt="2023-02-22T18:00:45.150" v="1363" actId="207"/>
          <ac:spMkLst>
            <pc:docMk/>
            <pc:sldMk cId="3636010181" sldId="2146845999"/>
            <ac:spMk id="9" creationId="{21ECAC63-E858-0A82-36B6-9C6E4DAFCE3A}"/>
          </ac:spMkLst>
        </pc:spChg>
        <pc:spChg chg="add mod ord">
          <ac:chgData name="Reed Kiely" userId="768be38e-2fb5-40ce-925d-bd8e9d9e3c31" providerId="ADAL" clId="{3EA701C8-3320-419B-A667-295B65A0FAB9}" dt="2023-02-28T23:27:33.972" v="12506" actId="167"/>
          <ac:spMkLst>
            <pc:docMk/>
            <pc:sldMk cId="3636010181" sldId="2146845999"/>
            <ac:spMk id="10" creationId="{2DDE3305-3907-46F0-DC12-2C973A08DF2F}"/>
          </ac:spMkLst>
        </pc:spChg>
        <pc:spChg chg="add del mod">
          <ac:chgData name="Reed Kiely" userId="768be38e-2fb5-40ce-925d-bd8e9d9e3c31" providerId="ADAL" clId="{3EA701C8-3320-419B-A667-295B65A0FAB9}" dt="2023-02-27T20:59:11.184" v="6516" actId="478"/>
          <ac:spMkLst>
            <pc:docMk/>
            <pc:sldMk cId="3636010181" sldId="2146845999"/>
            <ac:spMk id="10" creationId="{F4113871-FF4E-F59D-81B3-B8D34DD82F45}"/>
          </ac:spMkLst>
        </pc:spChg>
        <pc:spChg chg="del mod">
          <ac:chgData name="Reed Kiely" userId="768be38e-2fb5-40ce-925d-bd8e9d9e3c31" providerId="ADAL" clId="{3EA701C8-3320-419B-A667-295B65A0FAB9}" dt="2023-02-22T18:00:47.097" v="1364" actId="478"/>
          <ac:spMkLst>
            <pc:docMk/>
            <pc:sldMk cId="3636010181" sldId="2146845999"/>
            <ac:spMk id="12" creationId="{E39B464A-925A-F81E-8094-B18AA32212D7}"/>
          </ac:spMkLst>
        </pc:spChg>
        <pc:spChg chg="add del mod">
          <ac:chgData name="Reed Kiely" userId="768be38e-2fb5-40ce-925d-bd8e9d9e3c31" providerId="ADAL" clId="{3EA701C8-3320-419B-A667-295B65A0FAB9}" dt="2023-02-27T20:43:08.741" v="6197"/>
          <ac:spMkLst>
            <pc:docMk/>
            <pc:sldMk cId="3636010181" sldId="2146845999"/>
            <ac:spMk id="14" creationId="{3B56E151-D1C3-FF1B-D9FB-78DFDDA2B8B5}"/>
          </ac:spMkLst>
        </pc:spChg>
        <pc:spChg chg="add del mod">
          <ac:chgData name="Reed Kiely" userId="768be38e-2fb5-40ce-925d-bd8e9d9e3c31" providerId="ADAL" clId="{3EA701C8-3320-419B-A667-295B65A0FAB9}" dt="2023-02-27T20:43:08.741" v="6197"/>
          <ac:spMkLst>
            <pc:docMk/>
            <pc:sldMk cId="3636010181" sldId="2146845999"/>
            <ac:spMk id="15" creationId="{5E5F9659-27ED-9C11-44BF-80C7E3246B30}"/>
          </ac:spMkLst>
        </pc:spChg>
        <pc:spChg chg="add del mod">
          <ac:chgData name="Reed Kiely" userId="768be38e-2fb5-40ce-925d-bd8e9d9e3c31" providerId="ADAL" clId="{3EA701C8-3320-419B-A667-295B65A0FAB9}" dt="2023-02-27T20:43:08.741" v="6197"/>
          <ac:spMkLst>
            <pc:docMk/>
            <pc:sldMk cId="3636010181" sldId="2146845999"/>
            <ac:spMk id="16" creationId="{630EFDDD-0B08-1009-DE33-4E867B278F8D}"/>
          </ac:spMkLst>
        </pc:spChg>
        <pc:spChg chg="add del mod">
          <ac:chgData name="Reed Kiely" userId="768be38e-2fb5-40ce-925d-bd8e9d9e3c31" providerId="ADAL" clId="{3EA701C8-3320-419B-A667-295B65A0FAB9}" dt="2023-02-27T20:43:08.741" v="6197"/>
          <ac:spMkLst>
            <pc:docMk/>
            <pc:sldMk cId="3636010181" sldId="2146845999"/>
            <ac:spMk id="33" creationId="{CC3F673D-604E-71E7-480C-D2569FB47C7F}"/>
          </ac:spMkLst>
        </pc:spChg>
        <pc:spChg chg="mod">
          <ac:chgData name="Reed Kiely" userId="768be38e-2fb5-40ce-925d-bd8e9d9e3c31" providerId="ADAL" clId="{3EA701C8-3320-419B-A667-295B65A0FAB9}" dt="2023-02-22T17:57:55.711" v="1303" actId="20577"/>
          <ac:spMkLst>
            <pc:docMk/>
            <pc:sldMk cId="3636010181" sldId="2146845999"/>
            <ac:spMk id="34" creationId="{397F8115-3C43-5A2B-C88E-1953D955DE71}"/>
          </ac:spMkLst>
        </pc:spChg>
        <pc:spChg chg="add del mod">
          <ac:chgData name="Reed Kiely" userId="768be38e-2fb5-40ce-925d-bd8e9d9e3c31" providerId="ADAL" clId="{3EA701C8-3320-419B-A667-295B65A0FAB9}" dt="2023-02-27T20:43:08.741" v="6197"/>
          <ac:spMkLst>
            <pc:docMk/>
            <pc:sldMk cId="3636010181" sldId="2146845999"/>
            <ac:spMk id="35" creationId="{B2A512FE-B443-B183-7A17-213B70DAD9B9}"/>
          </ac:spMkLst>
        </pc:spChg>
        <pc:spChg chg="add del mod">
          <ac:chgData name="Reed Kiely" userId="768be38e-2fb5-40ce-925d-bd8e9d9e3c31" providerId="ADAL" clId="{3EA701C8-3320-419B-A667-295B65A0FAB9}" dt="2023-02-27T20:43:08.741" v="6197"/>
          <ac:spMkLst>
            <pc:docMk/>
            <pc:sldMk cId="3636010181" sldId="2146845999"/>
            <ac:spMk id="36" creationId="{70D6E299-7D8C-9BA0-7F95-9CC0F4FA57BD}"/>
          </ac:spMkLst>
        </pc:spChg>
        <pc:spChg chg="add del mod">
          <ac:chgData name="Reed Kiely" userId="768be38e-2fb5-40ce-925d-bd8e9d9e3c31" providerId="ADAL" clId="{3EA701C8-3320-419B-A667-295B65A0FAB9}" dt="2023-02-27T20:43:08.741" v="6197"/>
          <ac:spMkLst>
            <pc:docMk/>
            <pc:sldMk cId="3636010181" sldId="2146845999"/>
            <ac:spMk id="37" creationId="{3F0DAD8B-FCCE-4194-B816-EC0ADCF0BFB1}"/>
          </ac:spMkLst>
        </pc:spChg>
        <pc:spChg chg="add del mod">
          <ac:chgData name="Reed Kiely" userId="768be38e-2fb5-40ce-925d-bd8e9d9e3c31" providerId="ADAL" clId="{3EA701C8-3320-419B-A667-295B65A0FAB9}" dt="2023-02-27T20:43:08.741" v="6197"/>
          <ac:spMkLst>
            <pc:docMk/>
            <pc:sldMk cId="3636010181" sldId="2146845999"/>
            <ac:spMk id="39" creationId="{C966C894-94EA-CE52-C598-6252BAC69B5E}"/>
          </ac:spMkLst>
        </pc:spChg>
        <pc:spChg chg="add del mod">
          <ac:chgData name="Reed Kiely" userId="768be38e-2fb5-40ce-925d-bd8e9d9e3c31" providerId="ADAL" clId="{3EA701C8-3320-419B-A667-295B65A0FAB9}" dt="2023-02-27T20:43:08.741" v="6197"/>
          <ac:spMkLst>
            <pc:docMk/>
            <pc:sldMk cId="3636010181" sldId="2146845999"/>
            <ac:spMk id="40" creationId="{5258AC66-4214-AADF-CA25-C2D8F8576608}"/>
          </ac:spMkLst>
        </pc:spChg>
        <pc:spChg chg="add del mod">
          <ac:chgData name="Reed Kiely" userId="768be38e-2fb5-40ce-925d-bd8e9d9e3c31" providerId="ADAL" clId="{3EA701C8-3320-419B-A667-295B65A0FAB9}" dt="2023-02-27T20:43:08.741" v="6197"/>
          <ac:spMkLst>
            <pc:docMk/>
            <pc:sldMk cId="3636010181" sldId="2146845999"/>
            <ac:spMk id="41" creationId="{E8C44235-3AF2-8D84-3BB4-3F94C387F4D4}"/>
          </ac:spMkLst>
        </pc:spChg>
        <pc:spChg chg="add del mod">
          <ac:chgData name="Reed Kiely" userId="768be38e-2fb5-40ce-925d-bd8e9d9e3c31" providerId="ADAL" clId="{3EA701C8-3320-419B-A667-295B65A0FAB9}" dt="2023-02-27T20:43:08.741" v="6197"/>
          <ac:spMkLst>
            <pc:docMk/>
            <pc:sldMk cId="3636010181" sldId="2146845999"/>
            <ac:spMk id="42" creationId="{E6A58464-D323-E792-B707-8735BC715632}"/>
          </ac:spMkLst>
        </pc:spChg>
        <pc:spChg chg="add del mod">
          <ac:chgData name="Reed Kiely" userId="768be38e-2fb5-40ce-925d-bd8e9d9e3c31" providerId="ADAL" clId="{3EA701C8-3320-419B-A667-295B65A0FAB9}" dt="2023-02-27T20:43:08.741" v="6197"/>
          <ac:spMkLst>
            <pc:docMk/>
            <pc:sldMk cId="3636010181" sldId="2146845999"/>
            <ac:spMk id="45" creationId="{0F570DBF-BCED-9F3D-397F-C16F004EB43D}"/>
          </ac:spMkLst>
        </pc:spChg>
        <pc:spChg chg="add del mod">
          <ac:chgData name="Reed Kiely" userId="768be38e-2fb5-40ce-925d-bd8e9d9e3c31" providerId="ADAL" clId="{3EA701C8-3320-419B-A667-295B65A0FAB9}" dt="2023-02-27T20:43:08.741" v="6197"/>
          <ac:spMkLst>
            <pc:docMk/>
            <pc:sldMk cId="3636010181" sldId="2146845999"/>
            <ac:spMk id="46" creationId="{D15500A1-10DF-598B-7F05-D52168BB0108}"/>
          </ac:spMkLst>
        </pc:spChg>
        <pc:spChg chg="add del mod">
          <ac:chgData name="Reed Kiely" userId="768be38e-2fb5-40ce-925d-bd8e9d9e3c31" providerId="ADAL" clId="{3EA701C8-3320-419B-A667-295B65A0FAB9}" dt="2023-02-27T20:43:08.741" v="6197"/>
          <ac:spMkLst>
            <pc:docMk/>
            <pc:sldMk cId="3636010181" sldId="2146845999"/>
            <ac:spMk id="48" creationId="{1B618FBE-10D4-D846-E308-27666737131A}"/>
          </ac:spMkLst>
        </pc:spChg>
        <pc:spChg chg="add del mod">
          <ac:chgData name="Reed Kiely" userId="768be38e-2fb5-40ce-925d-bd8e9d9e3c31" providerId="ADAL" clId="{3EA701C8-3320-419B-A667-295B65A0FAB9}" dt="2023-02-27T20:43:08.741" v="6197"/>
          <ac:spMkLst>
            <pc:docMk/>
            <pc:sldMk cId="3636010181" sldId="2146845999"/>
            <ac:spMk id="49" creationId="{9D72AB36-5E9E-1BD6-B782-BE57A97CDFAE}"/>
          </ac:spMkLst>
        </pc:spChg>
        <pc:spChg chg="add del mod">
          <ac:chgData name="Reed Kiely" userId="768be38e-2fb5-40ce-925d-bd8e9d9e3c31" providerId="ADAL" clId="{3EA701C8-3320-419B-A667-295B65A0FAB9}" dt="2023-02-27T20:43:08.741" v="6197"/>
          <ac:spMkLst>
            <pc:docMk/>
            <pc:sldMk cId="3636010181" sldId="2146845999"/>
            <ac:spMk id="51" creationId="{61937A98-9766-FFC7-0ABE-1BEE0449C31B}"/>
          </ac:spMkLst>
        </pc:spChg>
        <pc:spChg chg="add del mod">
          <ac:chgData name="Reed Kiely" userId="768be38e-2fb5-40ce-925d-bd8e9d9e3c31" providerId="ADAL" clId="{3EA701C8-3320-419B-A667-295B65A0FAB9}" dt="2023-02-27T20:43:08.741" v="6197"/>
          <ac:spMkLst>
            <pc:docMk/>
            <pc:sldMk cId="3636010181" sldId="2146845999"/>
            <ac:spMk id="52" creationId="{FEC45600-59B1-872F-998F-7489566F2573}"/>
          </ac:spMkLst>
        </pc:spChg>
        <pc:spChg chg="add del mod">
          <ac:chgData name="Reed Kiely" userId="768be38e-2fb5-40ce-925d-bd8e9d9e3c31" providerId="ADAL" clId="{3EA701C8-3320-419B-A667-295B65A0FAB9}" dt="2023-02-27T20:43:08.741" v="6197"/>
          <ac:spMkLst>
            <pc:docMk/>
            <pc:sldMk cId="3636010181" sldId="2146845999"/>
            <ac:spMk id="54" creationId="{F4DBE4AA-BCB3-68DA-742F-840B299A70D8}"/>
          </ac:spMkLst>
        </pc:spChg>
        <pc:spChg chg="add del mod">
          <ac:chgData name="Reed Kiely" userId="768be38e-2fb5-40ce-925d-bd8e9d9e3c31" providerId="ADAL" clId="{3EA701C8-3320-419B-A667-295B65A0FAB9}" dt="2023-02-27T20:43:08.741" v="6197"/>
          <ac:spMkLst>
            <pc:docMk/>
            <pc:sldMk cId="3636010181" sldId="2146845999"/>
            <ac:spMk id="55" creationId="{BF574E62-3D52-21ED-12EF-C6CA34561BFC}"/>
          </ac:spMkLst>
        </pc:spChg>
        <pc:spChg chg="add del mod">
          <ac:chgData name="Reed Kiely" userId="768be38e-2fb5-40ce-925d-bd8e9d9e3c31" providerId="ADAL" clId="{3EA701C8-3320-419B-A667-295B65A0FAB9}" dt="2023-02-27T20:43:08.741" v="6197"/>
          <ac:spMkLst>
            <pc:docMk/>
            <pc:sldMk cId="3636010181" sldId="2146845999"/>
            <ac:spMk id="57" creationId="{2D296385-D519-BA3C-1786-C2E16EA3A032}"/>
          </ac:spMkLst>
        </pc:spChg>
        <pc:spChg chg="add del mod">
          <ac:chgData name="Reed Kiely" userId="768be38e-2fb5-40ce-925d-bd8e9d9e3c31" providerId="ADAL" clId="{3EA701C8-3320-419B-A667-295B65A0FAB9}" dt="2023-02-27T20:43:08.741" v="6197"/>
          <ac:spMkLst>
            <pc:docMk/>
            <pc:sldMk cId="3636010181" sldId="2146845999"/>
            <ac:spMk id="58" creationId="{405041CA-4FC9-E8AE-674E-ABD9DDFBCF08}"/>
          </ac:spMkLst>
        </pc:spChg>
        <pc:spChg chg="add del mod">
          <ac:chgData name="Reed Kiely" userId="768be38e-2fb5-40ce-925d-bd8e9d9e3c31" providerId="ADAL" clId="{3EA701C8-3320-419B-A667-295B65A0FAB9}" dt="2023-02-27T20:43:08.741" v="6197"/>
          <ac:spMkLst>
            <pc:docMk/>
            <pc:sldMk cId="3636010181" sldId="2146845999"/>
            <ac:spMk id="60" creationId="{B5D0EE3F-887A-482C-4F41-D0FBE43BB827}"/>
          </ac:spMkLst>
        </pc:spChg>
        <pc:spChg chg="add del mod">
          <ac:chgData name="Reed Kiely" userId="768be38e-2fb5-40ce-925d-bd8e9d9e3c31" providerId="ADAL" clId="{3EA701C8-3320-419B-A667-295B65A0FAB9}" dt="2023-02-27T20:43:08.741" v="6197"/>
          <ac:spMkLst>
            <pc:docMk/>
            <pc:sldMk cId="3636010181" sldId="2146845999"/>
            <ac:spMk id="61" creationId="{34B5B42C-9C78-36A0-07AA-F9C56572A406}"/>
          </ac:spMkLst>
        </pc:spChg>
        <pc:spChg chg="add del mod">
          <ac:chgData name="Reed Kiely" userId="768be38e-2fb5-40ce-925d-bd8e9d9e3c31" providerId="ADAL" clId="{3EA701C8-3320-419B-A667-295B65A0FAB9}" dt="2023-02-27T20:43:08.741" v="6197"/>
          <ac:spMkLst>
            <pc:docMk/>
            <pc:sldMk cId="3636010181" sldId="2146845999"/>
            <ac:spMk id="62" creationId="{BB826DCC-E4A1-AADD-524D-4687C7CCC4F1}"/>
          </ac:spMkLst>
        </pc:spChg>
        <pc:spChg chg="add del mod">
          <ac:chgData name="Reed Kiely" userId="768be38e-2fb5-40ce-925d-bd8e9d9e3c31" providerId="ADAL" clId="{3EA701C8-3320-419B-A667-295B65A0FAB9}" dt="2023-02-27T20:43:08.741" v="6197"/>
          <ac:spMkLst>
            <pc:docMk/>
            <pc:sldMk cId="3636010181" sldId="2146845999"/>
            <ac:spMk id="63" creationId="{368D75CE-7EE9-5DB2-39F0-F7A9ECF535B3}"/>
          </ac:spMkLst>
        </pc:spChg>
        <pc:spChg chg="add del mod">
          <ac:chgData name="Reed Kiely" userId="768be38e-2fb5-40ce-925d-bd8e9d9e3c31" providerId="ADAL" clId="{3EA701C8-3320-419B-A667-295B65A0FAB9}" dt="2023-02-27T20:43:08.741" v="6197"/>
          <ac:spMkLst>
            <pc:docMk/>
            <pc:sldMk cId="3636010181" sldId="2146845999"/>
            <ac:spMk id="66" creationId="{15304E8C-3000-2B65-4267-053C78AB361C}"/>
          </ac:spMkLst>
        </pc:spChg>
        <pc:spChg chg="add del mod">
          <ac:chgData name="Reed Kiely" userId="768be38e-2fb5-40ce-925d-bd8e9d9e3c31" providerId="ADAL" clId="{3EA701C8-3320-419B-A667-295B65A0FAB9}" dt="2023-02-27T20:43:08.741" v="6197"/>
          <ac:spMkLst>
            <pc:docMk/>
            <pc:sldMk cId="3636010181" sldId="2146845999"/>
            <ac:spMk id="67" creationId="{82D81FC2-7C65-5CB8-6A85-44404EEFAF9C}"/>
          </ac:spMkLst>
        </pc:spChg>
        <pc:spChg chg="add del mod">
          <ac:chgData name="Reed Kiely" userId="768be38e-2fb5-40ce-925d-bd8e9d9e3c31" providerId="ADAL" clId="{3EA701C8-3320-419B-A667-295B65A0FAB9}" dt="2023-02-27T20:43:08.741" v="6197"/>
          <ac:spMkLst>
            <pc:docMk/>
            <pc:sldMk cId="3636010181" sldId="2146845999"/>
            <ac:spMk id="68" creationId="{C3A74945-0092-89EF-DAFB-92BAAA4174EC}"/>
          </ac:spMkLst>
        </pc:spChg>
        <pc:spChg chg="add del mod">
          <ac:chgData name="Reed Kiely" userId="768be38e-2fb5-40ce-925d-bd8e9d9e3c31" providerId="ADAL" clId="{3EA701C8-3320-419B-A667-295B65A0FAB9}" dt="2023-02-27T20:43:08.741" v="6197"/>
          <ac:spMkLst>
            <pc:docMk/>
            <pc:sldMk cId="3636010181" sldId="2146845999"/>
            <ac:spMk id="69" creationId="{2AA570DD-7E20-8FD4-923F-44B04CF94BBA}"/>
          </ac:spMkLst>
        </pc:spChg>
        <pc:spChg chg="add del mod">
          <ac:chgData name="Reed Kiely" userId="768be38e-2fb5-40ce-925d-bd8e9d9e3c31" providerId="ADAL" clId="{3EA701C8-3320-419B-A667-295B65A0FAB9}" dt="2023-02-27T20:43:08.741" v="6197"/>
          <ac:spMkLst>
            <pc:docMk/>
            <pc:sldMk cId="3636010181" sldId="2146845999"/>
            <ac:spMk id="72" creationId="{0A924443-8701-7835-88FD-364AEE0EB36F}"/>
          </ac:spMkLst>
        </pc:spChg>
        <pc:spChg chg="add del mod">
          <ac:chgData name="Reed Kiely" userId="768be38e-2fb5-40ce-925d-bd8e9d9e3c31" providerId="ADAL" clId="{3EA701C8-3320-419B-A667-295B65A0FAB9}" dt="2023-02-27T20:43:08.741" v="6197"/>
          <ac:spMkLst>
            <pc:docMk/>
            <pc:sldMk cId="3636010181" sldId="2146845999"/>
            <ac:spMk id="73" creationId="{7721BAE0-FF06-A8A8-FE04-DEF166F65604}"/>
          </ac:spMkLst>
        </pc:spChg>
        <pc:spChg chg="add del mod">
          <ac:chgData name="Reed Kiely" userId="768be38e-2fb5-40ce-925d-bd8e9d9e3c31" providerId="ADAL" clId="{3EA701C8-3320-419B-A667-295B65A0FAB9}" dt="2023-02-27T20:43:08.741" v="6197"/>
          <ac:spMkLst>
            <pc:docMk/>
            <pc:sldMk cId="3636010181" sldId="2146845999"/>
            <ac:spMk id="75" creationId="{A1F8516A-A545-9549-D785-3C76CEE2FC97}"/>
          </ac:spMkLst>
        </pc:spChg>
        <pc:spChg chg="add del mod">
          <ac:chgData name="Reed Kiely" userId="768be38e-2fb5-40ce-925d-bd8e9d9e3c31" providerId="ADAL" clId="{3EA701C8-3320-419B-A667-295B65A0FAB9}" dt="2023-02-27T20:43:08.741" v="6197"/>
          <ac:spMkLst>
            <pc:docMk/>
            <pc:sldMk cId="3636010181" sldId="2146845999"/>
            <ac:spMk id="76" creationId="{582E0DAF-BFD3-BE0A-D357-CF789AA396BD}"/>
          </ac:spMkLst>
        </pc:spChg>
        <pc:spChg chg="add del mod">
          <ac:chgData name="Reed Kiely" userId="768be38e-2fb5-40ce-925d-bd8e9d9e3c31" providerId="ADAL" clId="{3EA701C8-3320-419B-A667-295B65A0FAB9}" dt="2023-02-27T20:43:08.741" v="6197"/>
          <ac:spMkLst>
            <pc:docMk/>
            <pc:sldMk cId="3636010181" sldId="2146845999"/>
            <ac:spMk id="78" creationId="{D22EE129-DB1B-9489-072F-3F0B6EDE811B}"/>
          </ac:spMkLst>
        </pc:spChg>
        <pc:spChg chg="add del mod">
          <ac:chgData name="Reed Kiely" userId="768be38e-2fb5-40ce-925d-bd8e9d9e3c31" providerId="ADAL" clId="{3EA701C8-3320-419B-A667-295B65A0FAB9}" dt="2023-02-27T20:43:38.924" v="6199"/>
          <ac:spMkLst>
            <pc:docMk/>
            <pc:sldMk cId="3636010181" sldId="2146845999"/>
            <ac:spMk id="83" creationId="{E541F239-A522-DDC5-E0EC-8AB28FFD2B49}"/>
          </ac:spMkLst>
        </pc:spChg>
        <pc:spChg chg="add del mod">
          <ac:chgData name="Reed Kiely" userId="768be38e-2fb5-40ce-925d-bd8e9d9e3c31" providerId="ADAL" clId="{3EA701C8-3320-419B-A667-295B65A0FAB9}" dt="2023-02-27T20:43:38.924" v="6199"/>
          <ac:spMkLst>
            <pc:docMk/>
            <pc:sldMk cId="3636010181" sldId="2146845999"/>
            <ac:spMk id="84" creationId="{C2CF1D30-27B2-5C22-838F-69D59FF33867}"/>
          </ac:spMkLst>
        </pc:spChg>
        <pc:spChg chg="add del mod">
          <ac:chgData name="Reed Kiely" userId="768be38e-2fb5-40ce-925d-bd8e9d9e3c31" providerId="ADAL" clId="{3EA701C8-3320-419B-A667-295B65A0FAB9}" dt="2023-02-27T20:43:38.924" v="6199"/>
          <ac:spMkLst>
            <pc:docMk/>
            <pc:sldMk cId="3636010181" sldId="2146845999"/>
            <ac:spMk id="85" creationId="{F068201E-A8EE-CC21-A2BB-40F27327FC0B}"/>
          </ac:spMkLst>
        </pc:spChg>
        <pc:spChg chg="add del mod">
          <ac:chgData name="Reed Kiely" userId="768be38e-2fb5-40ce-925d-bd8e9d9e3c31" providerId="ADAL" clId="{3EA701C8-3320-419B-A667-295B65A0FAB9}" dt="2023-02-27T20:43:38.924" v="6199"/>
          <ac:spMkLst>
            <pc:docMk/>
            <pc:sldMk cId="3636010181" sldId="2146845999"/>
            <ac:spMk id="101" creationId="{60C84E34-D854-B9B4-BF58-4E9C17433328}"/>
          </ac:spMkLst>
        </pc:spChg>
        <pc:spChg chg="add del mod">
          <ac:chgData name="Reed Kiely" userId="768be38e-2fb5-40ce-925d-bd8e9d9e3c31" providerId="ADAL" clId="{3EA701C8-3320-419B-A667-295B65A0FAB9}" dt="2023-02-27T20:43:38.924" v="6199"/>
          <ac:spMkLst>
            <pc:docMk/>
            <pc:sldMk cId="3636010181" sldId="2146845999"/>
            <ac:spMk id="102" creationId="{F6FD199F-20AB-AD14-E7AF-ED2C5F440373}"/>
          </ac:spMkLst>
        </pc:spChg>
        <pc:spChg chg="add del mod">
          <ac:chgData name="Reed Kiely" userId="768be38e-2fb5-40ce-925d-bd8e9d9e3c31" providerId="ADAL" clId="{3EA701C8-3320-419B-A667-295B65A0FAB9}" dt="2023-02-27T20:43:38.924" v="6199"/>
          <ac:spMkLst>
            <pc:docMk/>
            <pc:sldMk cId="3636010181" sldId="2146845999"/>
            <ac:spMk id="103" creationId="{064607BE-F121-FF08-3323-77FFF3D92D21}"/>
          </ac:spMkLst>
        </pc:spChg>
        <pc:spChg chg="add del mod">
          <ac:chgData name="Reed Kiely" userId="768be38e-2fb5-40ce-925d-bd8e9d9e3c31" providerId="ADAL" clId="{3EA701C8-3320-419B-A667-295B65A0FAB9}" dt="2023-02-27T20:43:38.924" v="6199"/>
          <ac:spMkLst>
            <pc:docMk/>
            <pc:sldMk cId="3636010181" sldId="2146845999"/>
            <ac:spMk id="104" creationId="{AC582516-E426-A03E-67CC-DA97842D1599}"/>
          </ac:spMkLst>
        </pc:spChg>
        <pc:spChg chg="add del mod">
          <ac:chgData name="Reed Kiely" userId="768be38e-2fb5-40ce-925d-bd8e9d9e3c31" providerId="ADAL" clId="{3EA701C8-3320-419B-A667-295B65A0FAB9}" dt="2023-02-27T20:43:38.924" v="6199"/>
          <ac:spMkLst>
            <pc:docMk/>
            <pc:sldMk cId="3636010181" sldId="2146845999"/>
            <ac:spMk id="106" creationId="{4F8B6B67-EE6E-33BF-3849-069B29489C14}"/>
          </ac:spMkLst>
        </pc:spChg>
        <pc:spChg chg="add del mod">
          <ac:chgData name="Reed Kiely" userId="768be38e-2fb5-40ce-925d-bd8e9d9e3c31" providerId="ADAL" clId="{3EA701C8-3320-419B-A667-295B65A0FAB9}" dt="2023-02-27T20:43:38.924" v="6199"/>
          <ac:spMkLst>
            <pc:docMk/>
            <pc:sldMk cId="3636010181" sldId="2146845999"/>
            <ac:spMk id="107" creationId="{025046C7-CBED-0AE4-D820-1BEC88935D73}"/>
          </ac:spMkLst>
        </pc:spChg>
        <pc:spChg chg="add del mod">
          <ac:chgData name="Reed Kiely" userId="768be38e-2fb5-40ce-925d-bd8e9d9e3c31" providerId="ADAL" clId="{3EA701C8-3320-419B-A667-295B65A0FAB9}" dt="2023-02-27T20:43:38.924" v="6199"/>
          <ac:spMkLst>
            <pc:docMk/>
            <pc:sldMk cId="3636010181" sldId="2146845999"/>
            <ac:spMk id="108" creationId="{8D1F7FD0-5F74-D29A-0A29-C3331B7F3BC7}"/>
          </ac:spMkLst>
        </pc:spChg>
        <pc:spChg chg="add del mod">
          <ac:chgData name="Reed Kiely" userId="768be38e-2fb5-40ce-925d-bd8e9d9e3c31" providerId="ADAL" clId="{3EA701C8-3320-419B-A667-295B65A0FAB9}" dt="2023-02-27T20:43:38.924" v="6199"/>
          <ac:spMkLst>
            <pc:docMk/>
            <pc:sldMk cId="3636010181" sldId="2146845999"/>
            <ac:spMk id="109" creationId="{B8F31861-6915-7FD3-4DC3-E7C9C6D29E3E}"/>
          </ac:spMkLst>
        </pc:spChg>
        <pc:spChg chg="add del mod">
          <ac:chgData name="Reed Kiely" userId="768be38e-2fb5-40ce-925d-bd8e9d9e3c31" providerId="ADAL" clId="{3EA701C8-3320-419B-A667-295B65A0FAB9}" dt="2023-02-27T20:43:38.924" v="6199"/>
          <ac:spMkLst>
            <pc:docMk/>
            <pc:sldMk cId="3636010181" sldId="2146845999"/>
            <ac:spMk id="112" creationId="{A09507D9-D57B-1B21-1DBF-0113AED7DB7A}"/>
          </ac:spMkLst>
        </pc:spChg>
        <pc:spChg chg="add del mod">
          <ac:chgData name="Reed Kiely" userId="768be38e-2fb5-40ce-925d-bd8e9d9e3c31" providerId="ADAL" clId="{3EA701C8-3320-419B-A667-295B65A0FAB9}" dt="2023-02-27T20:43:38.924" v="6199"/>
          <ac:spMkLst>
            <pc:docMk/>
            <pc:sldMk cId="3636010181" sldId="2146845999"/>
            <ac:spMk id="113" creationId="{FCECEC49-ACB3-0B03-C50C-E058AE598A4C}"/>
          </ac:spMkLst>
        </pc:spChg>
        <pc:spChg chg="add del mod">
          <ac:chgData name="Reed Kiely" userId="768be38e-2fb5-40ce-925d-bd8e9d9e3c31" providerId="ADAL" clId="{3EA701C8-3320-419B-A667-295B65A0FAB9}" dt="2023-02-27T20:43:38.924" v="6199"/>
          <ac:spMkLst>
            <pc:docMk/>
            <pc:sldMk cId="3636010181" sldId="2146845999"/>
            <ac:spMk id="115" creationId="{D1381981-1F01-FD7A-1823-A2A194869CE5}"/>
          </ac:spMkLst>
        </pc:spChg>
        <pc:spChg chg="add del mod">
          <ac:chgData name="Reed Kiely" userId="768be38e-2fb5-40ce-925d-bd8e9d9e3c31" providerId="ADAL" clId="{3EA701C8-3320-419B-A667-295B65A0FAB9}" dt="2023-02-27T20:43:38.924" v="6199"/>
          <ac:spMkLst>
            <pc:docMk/>
            <pc:sldMk cId="3636010181" sldId="2146845999"/>
            <ac:spMk id="116" creationId="{F04B6328-C1DC-A3A4-6C23-8B5408D5C0B9}"/>
          </ac:spMkLst>
        </pc:spChg>
        <pc:spChg chg="add del mod">
          <ac:chgData name="Reed Kiely" userId="768be38e-2fb5-40ce-925d-bd8e9d9e3c31" providerId="ADAL" clId="{3EA701C8-3320-419B-A667-295B65A0FAB9}" dt="2023-02-27T20:43:38.924" v="6199"/>
          <ac:spMkLst>
            <pc:docMk/>
            <pc:sldMk cId="3636010181" sldId="2146845999"/>
            <ac:spMk id="118" creationId="{3E7FD1EF-26C1-67E2-51B6-BE2EDFAD29F9}"/>
          </ac:spMkLst>
        </pc:spChg>
        <pc:spChg chg="add del mod">
          <ac:chgData name="Reed Kiely" userId="768be38e-2fb5-40ce-925d-bd8e9d9e3c31" providerId="ADAL" clId="{3EA701C8-3320-419B-A667-295B65A0FAB9}" dt="2023-02-27T20:43:38.924" v="6199"/>
          <ac:spMkLst>
            <pc:docMk/>
            <pc:sldMk cId="3636010181" sldId="2146845999"/>
            <ac:spMk id="119" creationId="{8B333A73-D868-E4B8-7673-DF057A34AF6B}"/>
          </ac:spMkLst>
        </pc:spChg>
        <pc:spChg chg="add del mod">
          <ac:chgData name="Reed Kiely" userId="768be38e-2fb5-40ce-925d-bd8e9d9e3c31" providerId="ADAL" clId="{3EA701C8-3320-419B-A667-295B65A0FAB9}" dt="2023-02-27T20:43:38.924" v="6199"/>
          <ac:spMkLst>
            <pc:docMk/>
            <pc:sldMk cId="3636010181" sldId="2146845999"/>
            <ac:spMk id="121" creationId="{0EC53270-A992-30DD-403D-D008BC0A60A8}"/>
          </ac:spMkLst>
        </pc:spChg>
        <pc:spChg chg="add del mod">
          <ac:chgData name="Reed Kiely" userId="768be38e-2fb5-40ce-925d-bd8e9d9e3c31" providerId="ADAL" clId="{3EA701C8-3320-419B-A667-295B65A0FAB9}" dt="2023-02-27T20:43:38.924" v="6199"/>
          <ac:spMkLst>
            <pc:docMk/>
            <pc:sldMk cId="3636010181" sldId="2146845999"/>
            <ac:spMk id="122" creationId="{410034B5-4048-742D-ED7D-3CD3052D7E8C}"/>
          </ac:spMkLst>
        </pc:spChg>
        <pc:spChg chg="add del mod">
          <ac:chgData name="Reed Kiely" userId="768be38e-2fb5-40ce-925d-bd8e9d9e3c31" providerId="ADAL" clId="{3EA701C8-3320-419B-A667-295B65A0FAB9}" dt="2023-02-27T20:43:38.924" v="6199"/>
          <ac:spMkLst>
            <pc:docMk/>
            <pc:sldMk cId="3636010181" sldId="2146845999"/>
            <ac:spMk id="124" creationId="{AC9F6064-6CF6-1A7E-E770-09E17FB86811}"/>
          </ac:spMkLst>
        </pc:spChg>
        <pc:spChg chg="add del mod">
          <ac:chgData name="Reed Kiely" userId="768be38e-2fb5-40ce-925d-bd8e9d9e3c31" providerId="ADAL" clId="{3EA701C8-3320-419B-A667-295B65A0FAB9}" dt="2023-02-27T20:43:38.924" v="6199"/>
          <ac:spMkLst>
            <pc:docMk/>
            <pc:sldMk cId="3636010181" sldId="2146845999"/>
            <ac:spMk id="125" creationId="{3F662A39-0DAE-0861-1520-D309C5C27CC1}"/>
          </ac:spMkLst>
        </pc:spChg>
        <pc:spChg chg="add del mod">
          <ac:chgData name="Reed Kiely" userId="768be38e-2fb5-40ce-925d-bd8e9d9e3c31" providerId="ADAL" clId="{3EA701C8-3320-419B-A667-295B65A0FAB9}" dt="2023-02-27T20:43:38.924" v="6199"/>
          <ac:spMkLst>
            <pc:docMk/>
            <pc:sldMk cId="3636010181" sldId="2146845999"/>
            <ac:spMk id="127" creationId="{E179E5E7-1134-FF52-D51C-FB37433C4081}"/>
          </ac:spMkLst>
        </pc:spChg>
        <pc:spChg chg="add del mod">
          <ac:chgData name="Reed Kiely" userId="768be38e-2fb5-40ce-925d-bd8e9d9e3c31" providerId="ADAL" clId="{3EA701C8-3320-419B-A667-295B65A0FAB9}" dt="2023-02-27T20:43:38.924" v="6199"/>
          <ac:spMkLst>
            <pc:docMk/>
            <pc:sldMk cId="3636010181" sldId="2146845999"/>
            <ac:spMk id="128" creationId="{DF6AEF17-AA0D-C183-EAD7-64F0B8E76AA8}"/>
          </ac:spMkLst>
        </pc:spChg>
        <pc:spChg chg="add del mod">
          <ac:chgData name="Reed Kiely" userId="768be38e-2fb5-40ce-925d-bd8e9d9e3c31" providerId="ADAL" clId="{3EA701C8-3320-419B-A667-295B65A0FAB9}" dt="2023-02-27T20:43:38.924" v="6199"/>
          <ac:spMkLst>
            <pc:docMk/>
            <pc:sldMk cId="3636010181" sldId="2146845999"/>
            <ac:spMk id="129" creationId="{7009485E-AC9D-48D7-DAA3-07DF57D3EFBC}"/>
          </ac:spMkLst>
        </pc:spChg>
        <pc:spChg chg="add del mod">
          <ac:chgData name="Reed Kiely" userId="768be38e-2fb5-40ce-925d-bd8e9d9e3c31" providerId="ADAL" clId="{3EA701C8-3320-419B-A667-295B65A0FAB9}" dt="2023-02-27T20:43:38.924" v="6199"/>
          <ac:spMkLst>
            <pc:docMk/>
            <pc:sldMk cId="3636010181" sldId="2146845999"/>
            <ac:spMk id="130" creationId="{D220C634-294A-DB71-7881-A1C7CF90B8A2}"/>
          </ac:spMkLst>
        </pc:spChg>
        <pc:spChg chg="add del mod">
          <ac:chgData name="Reed Kiely" userId="768be38e-2fb5-40ce-925d-bd8e9d9e3c31" providerId="ADAL" clId="{3EA701C8-3320-419B-A667-295B65A0FAB9}" dt="2023-02-27T20:43:38.924" v="6199"/>
          <ac:spMkLst>
            <pc:docMk/>
            <pc:sldMk cId="3636010181" sldId="2146845999"/>
            <ac:spMk id="133" creationId="{62F515C4-ECE8-7F7F-E7D2-C3185631C1B4}"/>
          </ac:spMkLst>
        </pc:spChg>
        <pc:spChg chg="add del mod">
          <ac:chgData name="Reed Kiely" userId="768be38e-2fb5-40ce-925d-bd8e9d9e3c31" providerId="ADAL" clId="{3EA701C8-3320-419B-A667-295B65A0FAB9}" dt="2023-02-27T20:43:38.924" v="6199"/>
          <ac:spMkLst>
            <pc:docMk/>
            <pc:sldMk cId="3636010181" sldId="2146845999"/>
            <ac:spMk id="134" creationId="{ACED7958-FE5F-DDA5-94B0-98EA9625DB73}"/>
          </ac:spMkLst>
        </pc:spChg>
        <pc:spChg chg="add del mod">
          <ac:chgData name="Reed Kiely" userId="768be38e-2fb5-40ce-925d-bd8e9d9e3c31" providerId="ADAL" clId="{3EA701C8-3320-419B-A667-295B65A0FAB9}" dt="2023-02-27T20:43:38.924" v="6199"/>
          <ac:spMkLst>
            <pc:docMk/>
            <pc:sldMk cId="3636010181" sldId="2146845999"/>
            <ac:spMk id="135" creationId="{892D4BAB-5E97-6C9A-6EA7-B17FF78F2656}"/>
          </ac:spMkLst>
        </pc:spChg>
        <pc:spChg chg="add del mod">
          <ac:chgData name="Reed Kiely" userId="768be38e-2fb5-40ce-925d-bd8e9d9e3c31" providerId="ADAL" clId="{3EA701C8-3320-419B-A667-295B65A0FAB9}" dt="2023-02-27T20:43:38.924" v="6199"/>
          <ac:spMkLst>
            <pc:docMk/>
            <pc:sldMk cId="3636010181" sldId="2146845999"/>
            <ac:spMk id="136" creationId="{793CEC40-BE59-973A-2672-896D73AA33E7}"/>
          </ac:spMkLst>
        </pc:spChg>
        <pc:spChg chg="add del mod">
          <ac:chgData name="Reed Kiely" userId="768be38e-2fb5-40ce-925d-bd8e9d9e3c31" providerId="ADAL" clId="{3EA701C8-3320-419B-A667-295B65A0FAB9}" dt="2023-02-27T20:43:38.924" v="6199"/>
          <ac:spMkLst>
            <pc:docMk/>
            <pc:sldMk cId="3636010181" sldId="2146845999"/>
            <ac:spMk id="139" creationId="{1626D848-1BBE-6519-4459-D25A807F182D}"/>
          </ac:spMkLst>
        </pc:spChg>
        <pc:spChg chg="add del mod">
          <ac:chgData name="Reed Kiely" userId="768be38e-2fb5-40ce-925d-bd8e9d9e3c31" providerId="ADAL" clId="{3EA701C8-3320-419B-A667-295B65A0FAB9}" dt="2023-02-27T20:43:38.924" v="6199"/>
          <ac:spMkLst>
            <pc:docMk/>
            <pc:sldMk cId="3636010181" sldId="2146845999"/>
            <ac:spMk id="140" creationId="{1A2612CC-B641-C5B1-2634-8A084FC0B13D}"/>
          </ac:spMkLst>
        </pc:spChg>
        <pc:spChg chg="add del mod">
          <ac:chgData name="Reed Kiely" userId="768be38e-2fb5-40ce-925d-bd8e9d9e3c31" providerId="ADAL" clId="{3EA701C8-3320-419B-A667-295B65A0FAB9}" dt="2023-02-27T20:43:38.924" v="6199"/>
          <ac:spMkLst>
            <pc:docMk/>
            <pc:sldMk cId="3636010181" sldId="2146845999"/>
            <ac:spMk id="142" creationId="{3F99BBEE-FBF1-1FA8-9B21-E5F2B4481804}"/>
          </ac:spMkLst>
        </pc:spChg>
        <pc:spChg chg="add del mod">
          <ac:chgData name="Reed Kiely" userId="768be38e-2fb5-40ce-925d-bd8e9d9e3c31" providerId="ADAL" clId="{3EA701C8-3320-419B-A667-295B65A0FAB9}" dt="2023-02-27T20:43:38.924" v="6199"/>
          <ac:spMkLst>
            <pc:docMk/>
            <pc:sldMk cId="3636010181" sldId="2146845999"/>
            <ac:spMk id="143" creationId="{5A49AC79-FCFD-ED94-B073-05514BB85046}"/>
          </ac:spMkLst>
        </pc:spChg>
        <pc:spChg chg="add del mod">
          <ac:chgData name="Reed Kiely" userId="768be38e-2fb5-40ce-925d-bd8e9d9e3c31" providerId="ADAL" clId="{3EA701C8-3320-419B-A667-295B65A0FAB9}" dt="2023-02-27T20:43:38.924" v="6199"/>
          <ac:spMkLst>
            <pc:docMk/>
            <pc:sldMk cId="3636010181" sldId="2146845999"/>
            <ac:spMk id="145" creationId="{083521FB-18E2-5492-F0E3-3B79CF2F70C0}"/>
          </ac:spMkLst>
        </pc:spChg>
        <pc:spChg chg="add del mod">
          <ac:chgData name="Reed Kiely" userId="768be38e-2fb5-40ce-925d-bd8e9d9e3c31" providerId="ADAL" clId="{3EA701C8-3320-419B-A667-295B65A0FAB9}" dt="2023-02-27T20:43:50.982" v="6201"/>
          <ac:spMkLst>
            <pc:docMk/>
            <pc:sldMk cId="3636010181" sldId="2146845999"/>
            <ac:spMk id="150" creationId="{052920A8-724E-8C2C-EBB6-7A6B71FAA8C9}"/>
          </ac:spMkLst>
        </pc:spChg>
        <pc:spChg chg="add del mod">
          <ac:chgData name="Reed Kiely" userId="768be38e-2fb5-40ce-925d-bd8e9d9e3c31" providerId="ADAL" clId="{3EA701C8-3320-419B-A667-295B65A0FAB9}" dt="2023-02-27T20:43:50.982" v="6201"/>
          <ac:spMkLst>
            <pc:docMk/>
            <pc:sldMk cId="3636010181" sldId="2146845999"/>
            <ac:spMk id="151" creationId="{D9881F3C-16E2-D37E-EBB8-E4A6CE1CC5B9}"/>
          </ac:spMkLst>
        </pc:spChg>
        <pc:spChg chg="add del mod">
          <ac:chgData name="Reed Kiely" userId="768be38e-2fb5-40ce-925d-bd8e9d9e3c31" providerId="ADAL" clId="{3EA701C8-3320-419B-A667-295B65A0FAB9}" dt="2023-02-27T20:43:50.982" v="6201"/>
          <ac:spMkLst>
            <pc:docMk/>
            <pc:sldMk cId="3636010181" sldId="2146845999"/>
            <ac:spMk id="152" creationId="{B7A6DA00-A18B-9BAB-3058-ACA8DFDBE287}"/>
          </ac:spMkLst>
        </pc:spChg>
        <pc:spChg chg="add del mod">
          <ac:chgData name="Reed Kiely" userId="768be38e-2fb5-40ce-925d-bd8e9d9e3c31" providerId="ADAL" clId="{3EA701C8-3320-419B-A667-295B65A0FAB9}" dt="2023-02-27T20:43:50.982" v="6201"/>
          <ac:spMkLst>
            <pc:docMk/>
            <pc:sldMk cId="3636010181" sldId="2146845999"/>
            <ac:spMk id="168" creationId="{AF678901-58E8-D564-1A27-C39109019AF3}"/>
          </ac:spMkLst>
        </pc:spChg>
        <pc:spChg chg="add del mod">
          <ac:chgData name="Reed Kiely" userId="768be38e-2fb5-40ce-925d-bd8e9d9e3c31" providerId="ADAL" clId="{3EA701C8-3320-419B-A667-295B65A0FAB9}" dt="2023-02-27T20:43:50.982" v="6201"/>
          <ac:spMkLst>
            <pc:docMk/>
            <pc:sldMk cId="3636010181" sldId="2146845999"/>
            <ac:spMk id="169" creationId="{C9B5D0E9-5C03-1AD0-A109-BC4CE6DB5B99}"/>
          </ac:spMkLst>
        </pc:spChg>
        <pc:spChg chg="add del mod">
          <ac:chgData name="Reed Kiely" userId="768be38e-2fb5-40ce-925d-bd8e9d9e3c31" providerId="ADAL" clId="{3EA701C8-3320-419B-A667-295B65A0FAB9}" dt="2023-02-27T20:43:50.982" v="6201"/>
          <ac:spMkLst>
            <pc:docMk/>
            <pc:sldMk cId="3636010181" sldId="2146845999"/>
            <ac:spMk id="170" creationId="{198F80C0-2333-61E4-B71F-66057608B525}"/>
          </ac:spMkLst>
        </pc:spChg>
        <pc:spChg chg="add del mod">
          <ac:chgData name="Reed Kiely" userId="768be38e-2fb5-40ce-925d-bd8e9d9e3c31" providerId="ADAL" clId="{3EA701C8-3320-419B-A667-295B65A0FAB9}" dt="2023-02-27T20:43:50.982" v="6201"/>
          <ac:spMkLst>
            <pc:docMk/>
            <pc:sldMk cId="3636010181" sldId="2146845999"/>
            <ac:spMk id="171" creationId="{5093848B-88AE-3D08-D0C4-1249F56D865F}"/>
          </ac:spMkLst>
        </pc:spChg>
        <pc:spChg chg="add del mod">
          <ac:chgData name="Reed Kiely" userId="768be38e-2fb5-40ce-925d-bd8e9d9e3c31" providerId="ADAL" clId="{3EA701C8-3320-419B-A667-295B65A0FAB9}" dt="2023-02-27T20:43:50.982" v="6201"/>
          <ac:spMkLst>
            <pc:docMk/>
            <pc:sldMk cId="3636010181" sldId="2146845999"/>
            <ac:spMk id="173" creationId="{C900A5B3-6727-7371-9908-489CEFF37C5F}"/>
          </ac:spMkLst>
        </pc:spChg>
        <pc:spChg chg="add del mod">
          <ac:chgData name="Reed Kiely" userId="768be38e-2fb5-40ce-925d-bd8e9d9e3c31" providerId="ADAL" clId="{3EA701C8-3320-419B-A667-295B65A0FAB9}" dt="2023-02-27T20:43:50.982" v="6201"/>
          <ac:spMkLst>
            <pc:docMk/>
            <pc:sldMk cId="3636010181" sldId="2146845999"/>
            <ac:spMk id="174" creationId="{EBCD6BB0-54CF-77E3-DEAB-0001B249C616}"/>
          </ac:spMkLst>
        </pc:spChg>
        <pc:spChg chg="add del mod">
          <ac:chgData name="Reed Kiely" userId="768be38e-2fb5-40ce-925d-bd8e9d9e3c31" providerId="ADAL" clId="{3EA701C8-3320-419B-A667-295B65A0FAB9}" dt="2023-02-27T20:43:50.982" v="6201"/>
          <ac:spMkLst>
            <pc:docMk/>
            <pc:sldMk cId="3636010181" sldId="2146845999"/>
            <ac:spMk id="175" creationId="{94163A9B-8069-1A9D-A8BF-720E7F5552C6}"/>
          </ac:spMkLst>
        </pc:spChg>
        <pc:spChg chg="add del mod">
          <ac:chgData name="Reed Kiely" userId="768be38e-2fb5-40ce-925d-bd8e9d9e3c31" providerId="ADAL" clId="{3EA701C8-3320-419B-A667-295B65A0FAB9}" dt="2023-02-27T20:43:50.982" v="6201"/>
          <ac:spMkLst>
            <pc:docMk/>
            <pc:sldMk cId="3636010181" sldId="2146845999"/>
            <ac:spMk id="176" creationId="{9E97DF18-6CBD-865D-8805-A899EF01907B}"/>
          </ac:spMkLst>
        </pc:spChg>
        <pc:spChg chg="add del mod">
          <ac:chgData name="Reed Kiely" userId="768be38e-2fb5-40ce-925d-bd8e9d9e3c31" providerId="ADAL" clId="{3EA701C8-3320-419B-A667-295B65A0FAB9}" dt="2023-02-27T20:43:50.982" v="6201"/>
          <ac:spMkLst>
            <pc:docMk/>
            <pc:sldMk cId="3636010181" sldId="2146845999"/>
            <ac:spMk id="179" creationId="{D486E1AD-8847-A020-AE6C-FC2D07D1C626}"/>
          </ac:spMkLst>
        </pc:spChg>
        <pc:spChg chg="add del mod">
          <ac:chgData name="Reed Kiely" userId="768be38e-2fb5-40ce-925d-bd8e9d9e3c31" providerId="ADAL" clId="{3EA701C8-3320-419B-A667-295B65A0FAB9}" dt="2023-02-27T20:43:50.982" v="6201"/>
          <ac:spMkLst>
            <pc:docMk/>
            <pc:sldMk cId="3636010181" sldId="2146845999"/>
            <ac:spMk id="180" creationId="{C65B19AA-E115-5CA3-4025-0FBE4F7811DC}"/>
          </ac:spMkLst>
        </pc:spChg>
        <pc:spChg chg="add del mod">
          <ac:chgData name="Reed Kiely" userId="768be38e-2fb5-40ce-925d-bd8e9d9e3c31" providerId="ADAL" clId="{3EA701C8-3320-419B-A667-295B65A0FAB9}" dt="2023-02-27T20:43:50.982" v="6201"/>
          <ac:spMkLst>
            <pc:docMk/>
            <pc:sldMk cId="3636010181" sldId="2146845999"/>
            <ac:spMk id="182" creationId="{4B377DDE-1B1D-1879-7B1A-0320E3B427F1}"/>
          </ac:spMkLst>
        </pc:spChg>
        <pc:spChg chg="add del mod">
          <ac:chgData name="Reed Kiely" userId="768be38e-2fb5-40ce-925d-bd8e9d9e3c31" providerId="ADAL" clId="{3EA701C8-3320-419B-A667-295B65A0FAB9}" dt="2023-02-27T20:43:50.982" v="6201"/>
          <ac:spMkLst>
            <pc:docMk/>
            <pc:sldMk cId="3636010181" sldId="2146845999"/>
            <ac:spMk id="183" creationId="{BB45447F-058D-C50F-55E8-B117A12FCF99}"/>
          </ac:spMkLst>
        </pc:spChg>
        <pc:spChg chg="add del mod">
          <ac:chgData name="Reed Kiely" userId="768be38e-2fb5-40ce-925d-bd8e9d9e3c31" providerId="ADAL" clId="{3EA701C8-3320-419B-A667-295B65A0FAB9}" dt="2023-02-27T20:43:50.982" v="6201"/>
          <ac:spMkLst>
            <pc:docMk/>
            <pc:sldMk cId="3636010181" sldId="2146845999"/>
            <ac:spMk id="185" creationId="{3E06131B-D498-2877-8365-E05580057058}"/>
          </ac:spMkLst>
        </pc:spChg>
        <pc:spChg chg="add del mod">
          <ac:chgData name="Reed Kiely" userId="768be38e-2fb5-40ce-925d-bd8e9d9e3c31" providerId="ADAL" clId="{3EA701C8-3320-419B-A667-295B65A0FAB9}" dt="2023-02-27T20:43:50.982" v="6201"/>
          <ac:spMkLst>
            <pc:docMk/>
            <pc:sldMk cId="3636010181" sldId="2146845999"/>
            <ac:spMk id="186" creationId="{D0B5CF10-BB63-A58F-CA96-E0A821E81621}"/>
          </ac:spMkLst>
        </pc:spChg>
        <pc:spChg chg="add del mod">
          <ac:chgData name="Reed Kiely" userId="768be38e-2fb5-40ce-925d-bd8e9d9e3c31" providerId="ADAL" clId="{3EA701C8-3320-419B-A667-295B65A0FAB9}" dt="2023-02-27T20:43:50.982" v="6201"/>
          <ac:spMkLst>
            <pc:docMk/>
            <pc:sldMk cId="3636010181" sldId="2146845999"/>
            <ac:spMk id="188" creationId="{273FD701-314C-3610-4ECC-87F680C3B2CE}"/>
          </ac:spMkLst>
        </pc:spChg>
        <pc:spChg chg="add del mod">
          <ac:chgData name="Reed Kiely" userId="768be38e-2fb5-40ce-925d-bd8e9d9e3c31" providerId="ADAL" clId="{3EA701C8-3320-419B-A667-295B65A0FAB9}" dt="2023-02-27T20:43:50.982" v="6201"/>
          <ac:spMkLst>
            <pc:docMk/>
            <pc:sldMk cId="3636010181" sldId="2146845999"/>
            <ac:spMk id="189" creationId="{77A0BC58-5CE5-C01B-21DE-66AE29F388A3}"/>
          </ac:spMkLst>
        </pc:spChg>
        <pc:spChg chg="add del mod">
          <ac:chgData name="Reed Kiely" userId="768be38e-2fb5-40ce-925d-bd8e9d9e3c31" providerId="ADAL" clId="{3EA701C8-3320-419B-A667-295B65A0FAB9}" dt="2023-02-27T20:43:50.982" v="6201"/>
          <ac:spMkLst>
            <pc:docMk/>
            <pc:sldMk cId="3636010181" sldId="2146845999"/>
            <ac:spMk id="191" creationId="{33D3F014-4F40-0B22-DAC3-5724DB22491F}"/>
          </ac:spMkLst>
        </pc:spChg>
        <pc:spChg chg="add del mod">
          <ac:chgData name="Reed Kiely" userId="768be38e-2fb5-40ce-925d-bd8e9d9e3c31" providerId="ADAL" clId="{3EA701C8-3320-419B-A667-295B65A0FAB9}" dt="2023-02-27T20:43:50.982" v="6201"/>
          <ac:spMkLst>
            <pc:docMk/>
            <pc:sldMk cId="3636010181" sldId="2146845999"/>
            <ac:spMk id="192" creationId="{A62115F1-796F-ED14-8B91-BCE488BCEC09}"/>
          </ac:spMkLst>
        </pc:spChg>
        <pc:spChg chg="add del mod">
          <ac:chgData name="Reed Kiely" userId="768be38e-2fb5-40ce-925d-bd8e9d9e3c31" providerId="ADAL" clId="{3EA701C8-3320-419B-A667-295B65A0FAB9}" dt="2023-02-27T20:43:50.982" v="6201"/>
          <ac:spMkLst>
            <pc:docMk/>
            <pc:sldMk cId="3636010181" sldId="2146845999"/>
            <ac:spMk id="194" creationId="{07E5E430-1825-9B5B-A17B-E57031E430EE}"/>
          </ac:spMkLst>
        </pc:spChg>
        <pc:spChg chg="add del mod">
          <ac:chgData name="Reed Kiely" userId="768be38e-2fb5-40ce-925d-bd8e9d9e3c31" providerId="ADAL" clId="{3EA701C8-3320-419B-A667-295B65A0FAB9}" dt="2023-02-27T20:43:50.982" v="6201"/>
          <ac:spMkLst>
            <pc:docMk/>
            <pc:sldMk cId="3636010181" sldId="2146845999"/>
            <ac:spMk id="195" creationId="{D02EE133-7FDC-7C68-05EC-65C713CAD924}"/>
          </ac:spMkLst>
        </pc:spChg>
        <pc:spChg chg="add del mod">
          <ac:chgData name="Reed Kiely" userId="768be38e-2fb5-40ce-925d-bd8e9d9e3c31" providerId="ADAL" clId="{3EA701C8-3320-419B-A667-295B65A0FAB9}" dt="2023-02-27T20:43:50.982" v="6201"/>
          <ac:spMkLst>
            <pc:docMk/>
            <pc:sldMk cId="3636010181" sldId="2146845999"/>
            <ac:spMk id="196" creationId="{7006FBED-343E-F253-8141-EA0E9433FAC4}"/>
          </ac:spMkLst>
        </pc:spChg>
        <pc:spChg chg="add del mod">
          <ac:chgData name="Reed Kiely" userId="768be38e-2fb5-40ce-925d-bd8e9d9e3c31" providerId="ADAL" clId="{3EA701C8-3320-419B-A667-295B65A0FAB9}" dt="2023-02-27T20:43:50.982" v="6201"/>
          <ac:spMkLst>
            <pc:docMk/>
            <pc:sldMk cId="3636010181" sldId="2146845999"/>
            <ac:spMk id="197" creationId="{482061EA-F427-41D8-04DE-9EC751CF6407}"/>
          </ac:spMkLst>
        </pc:spChg>
        <pc:spChg chg="add del mod">
          <ac:chgData name="Reed Kiely" userId="768be38e-2fb5-40ce-925d-bd8e9d9e3c31" providerId="ADAL" clId="{3EA701C8-3320-419B-A667-295B65A0FAB9}" dt="2023-02-27T20:43:50.982" v="6201"/>
          <ac:spMkLst>
            <pc:docMk/>
            <pc:sldMk cId="3636010181" sldId="2146845999"/>
            <ac:spMk id="200" creationId="{48733939-0090-1D73-BE1F-1480F5DB589C}"/>
          </ac:spMkLst>
        </pc:spChg>
        <pc:spChg chg="add del mod">
          <ac:chgData name="Reed Kiely" userId="768be38e-2fb5-40ce-925d-bd8e9d9e3c31" providerId="ADAL" clId="{3EA701C8-3320-419B-A667-295B65A0FAB9}" dt="2023-02-27T20:43:50.982" v="6201"/>
          <ac:spMkLst>
            <pc:docMk/>
            <pc:sldMk cId="3636010181" sldId="2146845999"/>
            <ac:spMk id="201" creationId="{29791781-6284-649A-1551-C0591F1BFA41}"/>
          </ac:spMkLst>
        </pc:spChg>
        <pc:spChg chg="add del mod">
          <ac:chgData name="Reed Kiely" userId="768be38e-2fb5-40ce-925d-bd8e9d9e3c31" providerId="ADAL" clId="{3EA701C8-3320-419B-A667-295B65A0FAB9}" dt="2023-02-27T20:43:50.982" v="6201"/>
          <ac:spMkLst>
            <pc:docMk/>
            <pc:sldMk cId="3636010181" sldId="2146845999"/>
            <ac:spMk id="202" creationId="{FD02C5D6-5F26-D9A5-17AD-BEE740B21EDE}"/>
          </ac:spMkLst>
        </pc:spChg>
        <pc:spChg chg="add del mod">
          <ac:chgData name="Reed Kiely" userId="768be38e-2fb5-40ce-925d-bd8e9d9e3c31" providerId="ADAL" clId="{3EA701C8-3320-419B-A667-295B65A0FAB9}" dt="2023-02-27T20:43:50.982" v="6201"/>
          <ac:spMkLst>
            <pc:docMk/>
            <pc:sldMk cId="3636010181" sldId="2146845999"/>
            <ac:spMk id="203" creationId="{AC3FEE54-1356-D7E5-9DCC-6B594FBAAF90}"/>
          </ac:spMkLst>
        </pc:spChg>
        <pc:spChg chg="add del mod">
          <ac:chgData name="Reed Kiely" userId="768be38e-2fb5-40ce-925d-bd8e9d9e3c31" providerId="ADAL" clId="{3EA701C8-3320-419B-A667-295B65A0FAB9}" dt="2023-02-27T20:43:50.982" v="6201"/>
          <ac:spMkLst>
            <pc:docMk/>
            <pc:sldMk cId="3636010181" sldId="2146845999"/>
            <ac:spMk id="206" creationId="{E26E29F8-3030-E6C3-E712-EB64CC6C989F}"/>
          </ac:spMkLst>
        </pc:spChg>
        <pc:spChg chg="add del mod">
          <ac:chgData name="Reed Kiely" userId="768be38e-2fb5-40ce-925d-bd8e9d9e3c31" providerId="ADAL" clId="{3EA701C8-3320-419B-A667-295B65A0FAB9}" dt="2023-02-27T20:43:50.982" v="6201"/>
          <ac:spMkLst>
            <pc:docMk/>
            <pc:sldMk cId="3636010181" sldId="2146845999"/>
            <ac:spMk id="207" creationId="{428B1797-4AFD-C65F-3E21-F9BC22E4633E}"/>
          </ac:spMkLst>
        </pc:spChg>
        <pc:spChg chg="add del mod">
          <ac:chgData name="Reed Kiely" userId="768be38e-2fb5-40ce-925d-bd8e9d9e3c31" providerId="ADAL" clId="{3EA701C8-3320-419B-A667-295B65A0FAB9}" dt="2023-02-27T20:43:50.982" v="6201"/>
          <ac:spMkLst>
            <pc:docMk/>
            <pc:sldMk cId="3636010181" sldId="2146845999"/>
            <ac:spMk id="209" creationId="{76C2078D-86FD-FE08-4C79-C1250BDAABF3}"/>
          </ac:spMkLst>
        </pc:spChg>
        <pc:spChg chg="add del mod">
          <ac:chgData name="Reed Kiely" userId="768be38e-2fb5-40ce-925d-bd8e9d9e3c31" providerId="ADAL" clId="{3EA701C8-3320-419B-A667-295B65A0FAB9}" dt="2023-02-27T20:43:50.982" v="6201"/>
          <ac:spMkLst>
            <pc:docMk/>
            <pc:sldMk cId="3636010181" sldId="2146845999"/>
            <ac:spMk id="210" creationId="{D8B7B74C-6D15-8170-B1E0-6E8D2E64EAAD}"/>
          </ac:spMkLst>
        </pc:spChg>
        <pc:spChg chg="add del mod">
          <ac:chgData name="Reed Kiely" userId="768be38e-2fb5-40ce-925d-bd8e9d9e3c31" providerId="ADAL" clId="{3EA701C8-3320-419B-A667-295B65A0FAB9}" dt="2023-02-27T20:43:50.982" v="6201"/>
          <ac:spMkLst>
            <pc:docMk/>
            <pc:sldMk cId="3636010181" sldId="2146845999"/>
            <ac:spMk id="212" creationId="{8E34B328-358A-D336-D50A-F06035D90FB5}"/>
          </ac:spMkLst>
        </pc:spChg>
        <pc:spChg chg="add del mod">
          <ac:chgData name="Reed Kiely" userId="768be38e-2fb5-40ce-925d-bd8e9d9e3c31" providerId="ADAL" clId="{3EA701C8-3320-419B-A667-295B65A0FAB9}" dt="2023-02-27T20:50:10.457" v="6303" actId="478"/>
          <ac:spMkLst>
            <pc:docMk/>
            <pc:sldMk cId="3636010181" sldId="2146845999"/>
            <ac:spMk id="217" creationId="{F00A6D79-E8B7-01B6-036D-3C3EEBA60D1D}"/>
          </ac:spMkLst>
        </pc:spChg>
        <pc:spChg chg="add del mod">
          <ac:chgData name="Reed Kiely" userId="768be38e-2fb5-40ce-925d-bd8e9d9e3c31" providerId="ADAL" clId="{3EA701C8-3320-419B-A667-295B65A0FAB9}" dt="2023-02-27T20:50:10.457" v="6303" actId="478"/>
          <ac:spMkLst>
            <pc:docMk/>
            <pc:sldMk cId="3636010181" sldId="2146845999"/>
            <ac:spMk id="218" creationId="{71B2E7BB-79AD-B3DF-AE80-BB62ACA8642A}"/>
          </ac:spMkLst>
        </pc:spChg>
        <pc:spChg chg="add mod">
          <ac:chgData name="Reed Kiely" userId="768be38e-2fb5-40ce-925d-bd8e9d9e3c31" providerId="ADAL" clId="{3EA701C8-3320-419B-A667-295B65A0FAB9}" dt="2023-02-28T23:27:38.413" v="12508" actId="1035"/>
          <ac:spMkLst>
            <pc:docMk/>
            <pc:sldMk cId="3636010181" sldId="2146845999"/>
            <ac:spMk id="219" creationId="{5E1E6947-6759-EB1B-5613-25BA8CE0BA0B}"/>
          </ac:spMkLst>
        </pc:spChg>
        <pc:spChg chg="add del mod">
          <ac:chgData name="Reed Kiely" userId="768be38e-2fb5-40ce-925d-bd8e9d9e3c31" providerId="ADAL" clId="{3EA701C8-3320-419B-A667-295B65A0FAB9}" dt="2023-02-27T20:48:33.199" v="6268" actId="478"/>
          <ac:spMkLst>
            <pc:docMk/>
            <pc:sldMk cId="3636010181" sldId="2146845999"/>
            <ac:spMk id="235" creationId="{3F416D7A-7521-5322-0FB1-802F35522AD9}"/>
          </ac:spMkLst>
        </pc:spChg>
        <pc:spChg chg="add del mod">
          <ac:chgData name="Reed Kiely" userId="768be38e-2fb5-40ce-925d-bd8e9d9e3c31" providerId="ADAL" clId="{3EA701C8-3320-419B-A667-295B65A0FAB9}" dt="2023-02-27T20:48:33.199" v="6268" actId="478"/>
          <ac:spMkLst>
            <pc:docMk/>
            <pc:sldMk cId="3636010181" sldId="2146845999"/>
            <ac:spMk id="236" creationId="{18D97454-0A9B-59C2-58BD-0BEC56E5E9FB}"/>
          </ac:spMkLst>
        </pc:spChg>
        <pc:spChg chg="add del mod">
          <ac:chgData name="Reed Kiely" userId="768be38e-2fb5-40ce-925d-bd8e9d9e3c31" providerId="ADAL" clId="{3EA701C8-3320-419B-A667-295B65A0FAB9}" dt="2023-02-27T20:46:25.552" v="6213" actId="478"/>
          <ac:spMkLst>
            <pc:docMk/>
            <pc:sldMk cId="3636010181" sldId="2146845999"/>
            <ac:spMk id="237" creationId="{5DDEBE04-42E9-3D43-A46F-906E078305C3}"/>
          </ac:spMkLst>
        </pc:spChg>
        <pc:spChg chg="add del mod">
          <ac:chgData name="Reed Kiely" userId="768be38e-2fb5-40ce-925d-bd8e9d9e3c31" providerId="ADAL" clId="{3EA701C8-3320-419B-A667-295B65A0FAB9}" dt="2023-02-27T20:46:25.552" v="6213" actId="478"/>
          <ac:spMkLst>
            <pc:docMk/>
            <pc:sldMk cId="3636010181" sldId="2146845999"/>
            <ac:spMk id="238" creationId="{18A1BF9A-76FD-BEF4-385B-63AB33DC34C0}"/>
          </ac:spMkLst>
        </pc:spChg>
        <pc:spChg chg="add del mod">
          <ac:chgData name="Reed Kiely" userId="768be38e-2fb5-40ce-925d-bd8e9d9e3c31" providerId="ADAL" clId="{3EA701C8-3320-419B-A667-295B65A0FAB9}" dt="2023-02-27T20:49:12.303" v="6291" actId="478"/>
          <ac:spMkLst>
            <pc:docMk/>
            <pc:sldMk cId="3636010181" sldId="2146845999"/>
            <ac:spMk id="240" creationId="{21896979-8459-1336-7590-518F72EA323D}"/>
          </ac:spMkLst>
        </pc:spChg>
        <pc:spChg chg="add del mod">
          <ac:chgData name="Reed Kiely" userId="768be38e-2fb5-40ce-925d-bd8e9d9e3c31" providerId="ADAL" clId="{3EA701C8-3320-419B-A667-295B65A0FAB9}" dt="2023-02-27T20:49:10.432" v="6290" actId="478"/>
          <ac:spMkLst>
            <pc:docMk/>
            <pc:sldMk cId="3636010181" sldId="2146845999"/>
            <ac:spMk id="241" creationId="{3B749F7A-5049-694F-E430-D455EC74494D}"/>
          </ac:spMkLst>
        </pc:spChg>
        <pc:spChg chg="add del mod">
          <ac:chgData name="Reed Kiely" userId="768be38e-2fb5-40ce-925d-bd8e9d9e3c31" providerId="ADAL" clId="{3EA701C8-3320-419B-A667-295B65A0FAB9}" dt="2023-02-27T20:49:12.303" v="6291" actId="478"/>
          <ac:spMkLst>
            <pc:docMk/>
            <pc:sldMk cId="3636010181" sldId="2146845999"/>
            <ac:spMk id="242" creationId="{7A40505D-FE65-084D-E72C-0C5E1BC1A6D2}"/>
          </ac:spMkLst>
        </pc:spChg>
        <pc:spChg chg="add del mod">
          <ac:chgData name="Reed Kiely" userId="768be38e-2fb5-40ce-925d-bd8e9d9e3c31" providerId="ADAL" clId="{3EA701C8-3320-419B-A667-295B65A0FAB9}" dt="2023-02-27T20:49:10.432" v="6290" actId="478"/>
          <ac:spMkLst>
            <pc:docMk/>
            <pc:sldMk cId="3636010181" sldId="2146845999"/>
            <ac:spMk id="243" creationId="{E9ADA0F7-B7A5-FBE7-93D7-5C15DF58DF8A}"/>
          </ac:spMkLst>
        </pc:spChg>
        <pc:spChg chg="add del mod">
          <ac:chgData name="Reed Kiely" userId="768be38e-2fb5-40ce-925d-bd8e9d9e3c31" providerId="ADAL" clId="{3EA701C8-3320-419B-A667-295B65A0FAB9}" dt="2023-02-27T20:45:25.272" v="6206" actId="478"/>
          <ac:spMkLst>
            <pc:docMk/>
            <pc:sldMk cId="3636010181" sldId="2146845999"/>
            <ac:spMk id="246" creationId="{28427B7C-C3B9-187B-E9DD-FB63BAC58F06}"/>
          </ac:spMkLst>
        </pc:spChg>
        <pc:spChg chg="add del mod">
          <ac:chgData name="Reed Kiely" userId="768be38e-2fb5-40ce-925d-bd8e9d9e3c31" providerId="ADAL" clId="{3EA701C8-3320-419B-A667-295B65A0FAB9}" dt="2023-02-27T20:45:25.272" v="6206" actId="478"/>
          <ac:spMkLst>
            <pc:docMk/>
            <pc:sldMk cId="3636010181" sldId="2146845999"/>
            <ac:spMk id="247" creationId="{FD041670-91DA-500F-9212-9783F9A6CEB2}"/>
          </ac:spMkLst>
        </pc:spChg>
        <pc:spChg chg="add del mod">
          <ac:chgData name="Reed Kiely" userId="768be38e-2fb5-40ce-925d-bd8e9d9e3c31" providerId="ADAL" clId="{3EA701C8-3320-419B-A667-295B65A0FAB9}" dt="2023-02-27T20:49:12.303" v="6291" actId="478"/>
          <ac:spMkLst>
            <pc:docMk/>
            <pc:sldMk cId="3636010181" sldId="2146845999"/>
            <ac:spMk id="249" creationId="{AE69D178-9FC4-8196-AC9A-43353C06AA11}"/>
          </ac:spMkLst>
        </pc:spChg>
        <pc:spChg chg="add del mod">
          <ac:chgData name="Reed Kiely" userId="768be38e-2fb5-40ce-925d-bd8e9d9e3c31" providerId="ADAL" clId="{3EA701C8-3320-419B-A667-295B65A0FAB9}" dt="2023-02-27T20:49:10.432" v="6290" actId="478"/>
          <ac:spMkLst>
            <pc:docMk/>
            <pc:sldMk cId="3636010181" sldId="2146845999"/>
            <ac:spMk id="250" creationId="{41264E1A-F83E-9486-076B-B63D8AC29D91}"/>
          </ac:spMkLst>
        </pc:spChg>
        <pc:spChg chg="add del mod">
          <ac:chgData name="Reed Kiely" userId="768be38e-2fb5-40ce-925d-bd8e9d9e3c31" providerId="ADAL" clId="{3EA701C8-3320-419B-A667-295B65A0FAB9}" dt="2023-02-27T20:49:12.303" v="6291" actId="478"/>
          <ac:spMkLst>
            <pc:docMk/>
            <pc:sldMk cId="3636010181" sldId="2146845999"/>
            <ac:spMk id="252" creationId="{F1B90739-1BD1-AC58-CF18-E11EE8AE9226}"/>
          </ac:spMkLst>
        </pc:spChg>
        <pc:spChg chg="add del mod">
          <ac:chgData name="Reed Kiely" userId="768be38e-2fb5-40ce-925d-bd8e9d9e3c31" providerId="ADAL" clId="{3EA701C8-3320-419B-A667-295B65A0FAB9}" dt="2023-02-27T20:49:10.432" v="6290" actId="478"/>
          <ac:spMkLst>
            <pc:docMk/>
            <pc:sldMk cId="3636010181" sldId="2146845999"/>
            <ac:spMk id="253" creationId="{6D48709B-5E74-8B4F-DF25-59D7F9EE84C7}"/>
          </ac:spMkLst>
        </pc:spChg>
        <pc:spChg chg="add del mod">
          <ac:chgData name="Reed Kiely" userId="768be38e-2fb5-40ce-925d-bd8e9d9e3c31" providerId="ADAL" clId="{3EA701C8-3320-419B-A667-295B65A0FAB9}" dt="2023-02-27T20:49:12.303" v="6291" actId="478"/>
          <ac:spMkLst>
            <pc:docMk/>
            <pc:sldMk cId="3636010181" sldId="2146845999"/>
            <ac:spMk id="255" creationId="{3006D11E-E319-357D-A530-5A52B18C9E5C}"/>
          </ac:spMkLst>
        </pc:spChg>
        <pc:spChg chg="add del mod">
          <ac:chgData name="Reed Kiely" userId="768be38e-2fb5-40ce-925d-bd8e9d9e3c31" providerId="ADAL" clId="{3EA701C8-3320-419B-A667-295B65A0FAB9}" dt="2023-02-27T20:49:10.432" v="6290" actId="478"/>
          <ac:spMkLst>
            <pc:docMk/>
            <pc:sldMk cId="3636010181" sldId="2146845999"/>
            <ac:spMk id="256" creationId="{4007894E-B423-3F94-BB08-8F57570644FE}"/>
          </ac:spMkLst>
        </pc:spChg>
        <pc:spChg chg="add del mod">
          <ac:chgData name="Reed Kiely" userId="768be38e-2fb5-40ce-925d-bd8e9d9e3c31" providerId="ADAL" clId="{3EA701C8-3320-419B-A667-295B65A0FAB9}" dt="2023-02-27T20:49:12.303" v="6291" actId="478"/>
          <ac:spMkLst>
            <pc:docMk/>
            <pc:sldMk cId="3636010181" sldId="2146845999"/>
            <ac:spMk id="258" creationId="{98374EFB-2E97-2CE2-5908-75B16D0E7FEC}"/>
          </ac:spMkLst>
        </pc:spChg>
        <pc:spChg chg="add del mod">
          <ac:chgData name="Reed Kiely" userId="768be38e-2fb5-40ce-925d-bd8e9d9e3c31" providerId="ADAL" clId="{3EA701C8-3320-419B-A667-295B65A0FAB9}" dt="2023-02-27T20:49:10.432" v="6290" actId="478"/>
          <ac:spMkLst>
            <pc:docMk/>
            <pc:sldMk cId="3636010181" sldId="2146845999"/>
            <ac:spMk id="259" creationId="{0BEE4378-527F-1221-67DB-B63C284F54A1}"/>
          </ac:spMkLst>
        </pc:spChg>
        <pc:spChg chg="add del mod">
          <ac:chgData name="Reed Kiely" userId="768be38e-2fb5-40ce-925d-bd8e9d9e3c31" providerId="ADAL" clId="{3EA701C8-3320-419B-A667-295B65A0FAB9}" dt="2023-02-27T20:45:13.897" v="6203" actId="478"/>
          <ac:spMkLst>
            <pc:docMk/>
            <pc:sldMk cId="3636010181" sldId="2146845999"/>
            <ac:spMk id="261" creationId="{A147FF1B-F1FB-04D8-D587-C44286DA1307}"/>
          </ac:spMkLst>
        </pc:spChg>
        <pc:spChg chg="add del mod">
          <ac:chgData name="Reed Kiely" userId="768be38e-2fb5-40ce-925d-bd8e9d9e3c31" providerId="ADAL" clId="{3EA701C8-3320-419B-A667-295B65A0FAB9}" dt="2023-02-27T20:45:13.897" v="6203" actId="478"/>
          <ac:spMkLst>
            <pc:docMk/>
            <pc:sldMk cId="3636010181" sldId="2146845999"/>
            <ac:spMk id="262" creationId="{D93F6C09-C25A-6913-C846-03FA5D458449}"/>
          </ac:spMkLst>
        </pc:spChg>
        <pc:spChg chg="add del mod">
          <ac:chgData name="Reed Kiely" userId="768be38e-2fb5-40ce-925d-bd8e9d9e3c31" providerId="ADAL" clId="{3EA701C8-3320-419B-A667-295B65A0FAB9}" dt="2023-02-27T20:49:12.303" v="6291" actId="478"/>
          <ac:spMkLst>
            <pc:docMk/>
            <pc:sldMk cId="3636010181" sldId="2146845999"/>
            <ac:spMk id="263" creationId="{E66C9B5E-E8DA-A421-8B7C-1891291361F1}"/>
          </ac:spMkLst>
        </pc:spChg>
        <pc:spChg chg="add del mod">
          <ac:chgData name="Reed Kiely" userId="768be38e-2fb5-40ce-925d-bd8e9d9e3c31" providerId="ADAL" clId="{3EA701C8-3320-419B-A667-295B65A0FAB9}" dt="2023-02-27T20:49:10.432" v="6290" actId="478"/>
          <ac:spMkLst>
            <pc:docMk/>
            <pc:sldMk cId="3636010181" sldId="2146845999"/>
            <ac:spMk id="264" creationId="{45476CA1-4FA5-4DF4-CF23-9D552E068E23}"/>
          </ac:spMkLst>
        </pc:spChg>
        <pc:spChg chg="add del mod">
          <ac:chgData name="Reed Kiely" userId="768be38e-2fb5-40ce-925d-bd8e9d9e3c31" providerId="ADAL" clId="{3EA701C8-3320-419B-A667-295B65A0FAB9}" dt="2023-02-27T20:49:12.303" v="6291" actId="478"/>
          <ac:spMkLst>
            <pc:docMk/>
            <pc:sldMk cId="3636010181" sldId="2146845999"/>
            <ac:spMk id="267" creationId="{162DAF00-8A57-708E-896B-09243E70CA7D}"/>
          </ac:spMkLst>
        </pc:spChg>
        <pc:spChg chg="add del mod">
          <ac:chgData name="Reed Kiely" userId="768be38e-2fb5-40ce-925d-bd8e9d9e3c31" providerId="ADAL" clId="{3EA701C8-3320-419B-A667-295B65A0FAB9}" dt="2023-02-27T20:49:10.432" v="6290" actId="478"/>
          <ac:spMkLst>
            <pc:docMk/>
            <pc:sldMk cId="3636010181" sldId="2146845999"/>
            <ac:spMk id="268" creationId="{CDE63EEF-2417-B0A8-C0FF-6216146D8AB4}"/>
          </ac:spMkLst>
        </pc:spChg>
        <pc:spChg chg="add del mod">
          <ac:chgData name="Reed Kiely" userId="768be38e-2fb5-40ce-925d-bd8e9d9e3c31" providerId="ADAL" clId="{3EA701C8-3320-419B-A667-295B65A0FAB9}" dt="2023-02-27T20:49:12.303" v="6291" actId="478"/>
          <ac:spMkLst>
            <pc:docMk/>
            <pc:sldMk cId="3636010181" sldId="2146845999"/>
            <ac:spMk id="269" creationId="{1EF71AFD-160B-AF89-0A76-C300C0067D15}"/>
          </ac:spMkLst>
        </pc:spChg>
        <pc:spChg chg="add del mod">
          <ac:chgData name="Reed Kiely" userId="768be38e-2fb5-40ce-925d-bd8e9d9e3c31" providerId="ADAL" clId="{3EA701C8-3320-419B-A667-295B65A0FAB9}" dt="2023-02-27T20:49:10.432" v="6290" actId="478"/>
          <ac:spMkLst>
            <pc:docMk/>
            <pc:sldMk cId="3636010181" sldId="2146845999"/>
            <ac:spMk id="270" creationId="{3C523BF4-1655-58E9-0217-07A8F5AF16B8}"/>
          </ac:spMkLst>
        </pc:spChg>
        <pc:spChg chg="add del mod">
          <ac:chgData name="Reed Kiely" userId="768be38e-2fb5-40ce-925d-bd8e9d9e3c31" providerId="ADAL" clId="{3EA701C8-3320-419B-A667-295B65A0FAB9}" dt="2023-02-27T20:45:17.377" v="6204" actId="478"/>
          <ac:spMkLst>
            <pc:docMk/>
            <pc:sldMk cId="3636010181" sldId="2146845999"/>
            <ac:spMk id="273" creationId="{C2B7562F-F3D2-18FF-47CD-A8934F31A7DD}"/>
          </ac:spMkLst>
        </pc:spChg>
        <pc:spChg chg="add del mod">
          <ac:chgData name="Reed Kiely" userId="768be38e-2fb5-40ce-925d-bd8e9d9e3c31" providerId="ADAL" clId="{3EA701C8-3320-419B-A667-295B65A0FAB9}" dt="2023-02-27T20:45:17.377" v="6204" actId="478"/>
          <ac:spMkLst>
            <pc:docMk/>
            <pc:sldMk cId="3636010181" sldId="2146845999"/>
            <ac:spMk id="274" creationId="{D747F673-33E4-9822-E804-127B564E2697}"/>
          </ac:spMkLst>
        </pc:spChg>
        <pc:spChg chg="add del mod">
          <ac:chgData name="Reed Kiely" userId="768be38e-2fb5-40ce-925d-bd8e9d9e3c31" providerId="ADAL" clId="{3EA701C8-3320-419B-A667-295B65A0FAB9}" dt="2023-02-27T20:49:12.303" v="6291" actId="478"/>
          <ac:spMkLst>
            <pc:docMk/>
            <pc:sldMk cId="3636010181" sldId="2146845999"/>
            <ac:spMk id="276" creationId="{59CAD41F-BB88-4C94-7B67-05E6091E65F0}"/>
          </ac:spMkLst>
        </pc:spChg>
        <pc:spChg chg="add del mod">
          <ac:chgData name="Reed Kiely" userId="768be38e-2fb5-40ce-925d-bd8e9d9e3c31" providerId="ADAL" clId="{3EA701C8-3320-419B-A667-295B65A0FAB9}" dt="2023-02-27T20:49:10.432" v="6290" actId="478"/>
          <ac:spMkLst>
            <pc:docMk/>
            <pc:sldMk cId="3636010181" sldId="2146845999"/>
            <ac:spMk id="277" creationId="{3CE13858-34DC-044E-D884-0A06785FDD83}"/>
          </ac:spMkLst>
        </pc:spChg>
        <pc:spChg chg="add del mod">
          <ac:chgData name="Reed Kiely" userId="768be38e-2fb5-40ce-925d-bd8e9d9e3c31" providerId="ADAL" clId="{3EA701C8-3320-419B-A667-295B65A0FAB9}" dt="2023-02-27T20:50:10.457" v="6303" actId="478"/>
          <ac:spMkLst>
            <pc:docMk/>
            <pc:sldMk cId="3636010181" sldId="2146845999"/>
            <ac:spMk id="279" creationId="{6446BDA5-4D8F-E52E-D96B-6635877F5648}"/>
          </ac:spMkLst>
        </pc:spChg>
        <pc:spChg chg="add mod">
          <ac:chgData name="Reed Kiely" userId="768be38e-2fb5-40ce-925d-bd8e9d9e3c31" providerId="ADAL" clId="{3EA701C8-3320-419B-A667-295B65A0FAB9}" dt="2023-02-27T20:55:24.097" v="6468"/>
          <ac:spMkLst>
            <pc:docMk/>
            <pc:sldMk cId="3636010181" sldId="2146845999"/>
            <ac:spMk id="282" creationId="{FBF193E4-BFC7-C631-0D1D-CCAE3FF6DA99}"/>
          </ac:spMkLst>
        </pc:spChg>
        <pc:spChg chg="add del mod">
          <ac:chgData name="Reed Kiely" userId="768be38e-2fb5-40ce-925d-bd8e9d9e3c31" providerId="ADAL" clId="{3EA701C8-3320-419B-A667-295B65A0FAB9}" dt="2023-02-27T21:43:08.305" v="6624" actId="478"/>
          <ac:spMkLst>
            <pc:docMk/>
            <pc:sldMk cId="3636010181" sldId="2146845999"/>
            <ac:spMk id="284" creationId="{92FDC5FE-F245-D5FB-3C2B-E4BBC0BF0A06}"/>
          </ac:spMkLst>
        </pc:spChg>
        <pc:spChg chg="add del mod">
          <ac:chgData name="Reed Kiely" userId="768be38e-2fb5-40ce-925d-bd8e9d9e3c31" providerId="ADAL" clId="{3EA701C8-3320-419B-A667-295B65A0FAB9}" dt="2023-02-27T21:45:10.104" v="6718" actId="478"/>
          <ac:spMkLst>
            <pc:docMk/>
            <pc:sldMk cId="3636010181" sldId="2146845999"/>
            <ac:spMk id="287" creationId="{2C847B5A-FDAF-A7A9-CEC4-5CC717855336}"/>
          </ac:spMkLst>
        </pc:spChg>
        <pc:spChg chg="add del mod">
          <ac:chgData name="Reed Kiely" userId="768be38e-2fb5-40ce-925d-bd8e9d9e3c31" providerId="ADAL" clId="{3EA701C8-3320-419B-A667-295B65A0FAB9}" dt="2023-02-27T21:45:10.104" v="6718" actId="478"/>
          <ac:spMkLst>
            <pc:docMk/>
            <pc:sldMk cId="3636010181" sldId="2146845999"/>
            <ac:spMk id="288" creationId="{FB6741FA-819F-948D-D5C9-353A6DBE810C}"/>
          </ac:spMkLst>
        </pc:spChg>
        <pc:graphicFrameChg chg="add del">
          <ac:chgData name="Reed Kiely" userId="768be38e-2fb5-40ce-925d-bd8e9d9e3c31" providerId="ADAL" clId="{3EA701C8-3320-419B-A667-295B65A0FAB9}" dt="2023-02-27T20:46:56.480" v="6220" actId="3680"/>
          <ac:graphicFrameMkLst>
            <pc:docMk/>
            <pc:sldMk cId="3636010181" sldId="2146845999"/>
            <ac:graphicFrameMk id="280" creationId="{2E4F8445-97F6-257C-A250-01E620E111A0}"/>
          </ac:graphicFrameMkLst>
        </pc:graphicFrameChg>
        <pc:graphicFrameChg chg="add mod modGraphic">
          <ac:chgData name="Reed Kiely" userId="768be38e-2fb5-40ce-925d-bd8e9d9e3c31" providerId="ADAL" clId="{3EA701C8-3320-419B-A667-295B65A0FAB9}" dt="2023-02-28T21:42:04.459" v="12210" actId="122"/>
          <ac:graphicFrameMkLst>
            <pc:docMk/>
            <pc:sldMk cId="3636010181" sldId="2146845999"/>
            <ac:graphicFrameMk id="281" creationId="{968124B1-58A7-D86A-6599-473FE0FC806F}"/>
          </ac:graphicFrameMkLst>
        </pc:graphicFrameChg>
        <pc:picChg chg="add del mod">
          <ac:chgData name="Reed Kiely" userId="768be38e-2fb5-40ce-925d-bd8e9d9e3c31" providerId="ADAL" clId="{3EA701C8-3320-419B-A667-295B65A0FAB9}" dt="2023-02-27T20:43:08.741" v="6197"/>
          <ac:picMkLst>
            <pc:docMk/>
            <pc:sldMk cId="3636010181" sldId="2146845999"/>
            <ac:picMk id="7" creationId="{B739925A-A841-6F53-2B0C-FBEB597EBEAE}"/>
          </ac:picMkLst>
        </pc:picChg>
        <pc:picChg chg="add del mod">
          <ac:chgData name="Reed Kiely" userId="768be38e-2fb5-40ce-925d-bd8e9d9e3c31" providerId="ADAL" clId="{3EA701C8-3320-419B-A667-295B65A0FAB9}" dt="2023-02-27T20:43:08.741" v="6197"/>
          <ac:picMkLst>
            <pc:docMk/>
            <pc:sldMk cId="3636010181" sldId="2146845999"/>
            <ac:picMk id="32" creationId="{5A30FDE3-7D60-3EA3-DEA0-5FB5F24F8904}"/>
          </ac:picMkLst>
        </pc:picChg>
        <pc:picChg chg="add del mod">
          <ac:chgData name="Reed Kiely" userId="768be38e-2fb5-40ce-925d-bd8e9d9e3c31" providerId="ADAL" clId="{3EA701C8-3320-419B-A667-295B65A0FAB9}" dt="2023-02-27T20:43:08.741" v="6197"/>
          <ac:picMkLst>
            <pc:docMk/>
            <pc:sldMk cId="3636010181" sldId="2146845999"/>
            <ac:picMk id="38" creationId="{9E2D001E-F126-1752-ED62-2475C1F7D462}"/>
          </ac:picMkLst>
        </pc:picChg>
        <pc:picChg chg="add del mod">
          <ac:chgData name="Reed Kiely" userId="768be38e-2fb5-40ce-925d-bd8e9d9e3c31" providerId="ADAL" clId="{3EA701C8-3320-419B-A667-295B65A0FAB9}" dt="2023-02-27T20:43:08.741" v="6197"/>
          <ac:picMkLst>
            <pc:docMk/>
            <pc:sldMk cId="3636010181" sldId="2146845999"/>
            <ac:picMk id="43" creationId="{F8A2141C-0AD9-4A3D-1A23-6A8B2783C269}"/>
          </ac:picMkLst>
        </pc:picChg>
        <pc:picChg chg="add del mod">
          <ac:chgData name="Reed Kiely" userId="768be38e-2fb5-40ce-925d-bd8e9d9e3c31" providerId="ADAL" clId="{3EA701C8-3320-419B-A667-295B65A0FAB9}" dt="2023-02-27T20:43:08.741" v="6197"/>
          <ac:picMkLst>
            <pc:docMk/>
            <pc:sldMk cId="3636010181" sldId="2146845999"/>
            <ac:picMk id="44" creationId="{63383BF8-1AEE-0F7C-015C-2236016DD2BD}"/>
          </ac:picMkLst>
        </pc:picChg>
        <pc:picChg chg="add del mod">
          <ac:chgData name="Reed Kiely" userId="768be38e-2fb5-40ce-925d-bd8e9d9e3c31" providerId="ADAL" clId="{3EA701C8-3320-419B-A667-295B65A0FAB9}" dt="2023-02-27T20:43:08.741" v="6197"/>
          <ac:picMkLst>
            <pc:docMk/>
            <pc:sldMk cId="3636010181" sldId="2146845999"/>
            <ac:picMk id="47" creationId="{FA912B1D-794C-5445-8EBE-6BD6FA739CCB}"/>
          </ac:picMkLst>
        </pc:picChg>
        <pc:picChg chg="add del mod">
          <ac:chgData name="Reed Kiely" userId="768be38e-2fb5-40ce-925d-bd8e9d9e3c31" providerId="ADAL" clId="{3EA701C8-3320-419B-A667-295B65A0FAB9}" dt="2023-02-27T20:43:08.741" v="6197"/>
          <ac:picMkLst>
            <pc:docMk/>
            <pc:sldMk cId="3636010181" sldId="2146845999"/>
            <ac:picMk id="50" creationId="{7B8ADDD9-FC4C-1AAC-4C71-B9CE93E494EA}"/>
          </ac:picMkLst>
        </pc:picChg>
        <pc:picChg chg="add del mod">
          <ac:chgData name="Reed Kiely" userId="768be38e-2fb5-40ce-925d-bd8e9d9e3c31" providerId="ADAL" clId="{3EA701C8-3320-419B-A667-295B65A0FAB9}" dt="2023-02-27T20:43:08.741" v="6197"/>
          <ac:picMkLst>
            <pc:docMk/>
            <pc:sldMk cId="3636010181" sldId="2146845999"/>
            <ac:picMk id="53" creationId="{8A6B359E-23F5-7E12-2240-F74F1B2F1C22}"/>
          </ac:picMkLst>
        </pc:picChg>
        <pc:picChg chg="add del mod">
          <ac:chgData name="Reed Kiely" userId="768be38e-2fb5-40ce-925d-bd8e9d9e3c31" providerId="ADAL" clId="{3EA701C8-3320-419B-A667-295B65A0FAB9}" dt="2023-02-27T20:43:08.741" v="6197"/>
          <ac:picMkLst>
            <pc:docMk/>
            <pc:sldMk cId="3636010181" sldId="2146845999"/>
            <ac:picMk id="56" creationId="{AE671A47-E609-D90B-EAAA-8EA6E5E0D4BC}"/>
          </ac:picMkLst>
        </pc:picChg>
        <pc:picChg chg="add del mod">
          <ac:chgData name="Reed Kiely" userId="768be38e-2fb5-40ce-925d-bd8e9d9e3c31" providerId="ADAL" clId="{3EA701C8-3320-419B-A667-295B65A0FAB9}" dt="2023-02-27T20:43:08.741" v="6197"/>
          <ac:picMkLst>
            <pc:docMk/>
            <pc:sldMk cId="3636010181" sldId="2146845999"/>
            <ac:picMk id="59" creationId="{5374ECB3-3B68-5A82-0A96-EE832984AEFB}"/>
          </ac:picMkLst>
        </pc:picChg>
        <pc:picChg chg="add del mod">
          <ac:chgData name="Reed Kiely" userId="768be38e-2fb5-40ce-925d-bd8e9d9e3c31" providerId="ADAL" clId="{3EA701C8-3320-419B-A667-295B65A0FAB9}" dt="2023-02-27T20:43:08.741" v="6197"/>
          <ac:picMkLst>
            <pc:docMk/>
            <pc:sldMk cId="3636010181" sldId="2146845999"/>
            <ac:picMk id="64" creationId="{BE3E0CCD-374D-9F8E-88C3-50EAF49C06CD}"/>
          </ac:picMkLst>
        </pc:picChg>
        <pc:picChg chg="add del mod">
          <ac:chgData name="Reed Kiely" userId="768be38e-2fb5-40ce-925d-bd8e9d9e3c31" providerId="ADAL" clId="{3EA701C8-3320-419B-A667-295B65A0FAB9}" dt="2023-02-27T20:43:08.741" v="6197"/>
          <ac:picMkLst>
            <pc:docMk/>
            <pc:sldMk cId="3636010181" sldId="2146845999"/>
            <ac:picMk id="65" creationId="{EEE8DD51-5834-FD52-5D56-5B3C6128547A}"/>
          </ac:picMkLst>
        </pc:picChg>
        <pc:picChg chg="add del mod">
          <ac:chgData name="Reed Kiely" userId="768be38e-2fb5-40ce-925d-bd8e9d9e3c31" providerId="ADAL" clId="{3EA701C8-3320-419B-A667-295B65A0FAB9}" dt="2023-02-27T20:43:08.741" v="6197"/>
          <ac:picMkLst>
            <pc:docMk/>
            <pc:sldMk cId="3636010181" sldId="2146845999"/>
            <ac:picMk id="70" creationId="{8BF163F3-9409-E40E-E46A-19A67D5C3689}"/>
          </ac:picMkLst>
        </pc:picChg>
        <pc:picChg chg="add del mod">
          <ac:chgData name="Reed Kiely" userId="768be38e-2fb5-40ce-925d-bd8e9d9e3c31" providerId="ADAL" clId="{3EA701C8-3320-419B-A667-295B65A0FAB9}" dt="2023-02-27T20:43:08.741" v="6197"/>
          <ac:picMkLst>
            <pc:docMk/>
            <pc:sldMk cId="3636010181" sldId="2146845999"/>
            <ac:picMk id="71" creationId="{317E8919-0AAF-D551-94B9-B0BE37B9DFE5}"/>
          </ac:picMkLst>
        </pc:picChg>
        <pc:picChg chg="add del mod">
          <ac:chgData name="Reed Kiely" userId="768be38e-2fb5-40ce-925d-bd8e9d9e3c31" providerId="ADAL" clId="{3EA701C8-3320-419B-A667-295B65A0FAB9}" dt="2023-02-27T20:43:08.741" v="6197"/>
          <ac:picMkLst>
            <pc:docMk/>
            <pc:sldMk cId="3636010181" sldId="2146845999"/>
            <ac:picMk id="74" creationId="{A0DA5E13-8918-DED3-621A-63DB42E26F18}"/>
          </ac:picMkLst>
        </pc:picChg>
        <pc:picChg chg="add del mod">
          <ac:chgData name="Reed Kiely" userId="768be38e-2fb5-40ce-925d-bd8e9d9e3c31" providerId="ADAL" clId="{3EA701C8-3320-419B-A667-295B65A0FAB9}" dt="2023-02-27T20:43:38.924" v="6199"/>
          <ac:picMkLst>
            <pc:docMk/>
            <pc:sldMk cId="3636010181" sldId="2146845999"/>
            <ac:picMk id="79" creationId="{043B2C0C-6B94-9741-8D4D-827294B2995E}"/>
          </ac:picMkLst>
        </pc:picChg>
        <pc:picChg chg="add del mod">
          <ac:chgData name="Reed Kiely" userId="768be38e-2fb5-40ce-925d-bd8e9d9e3c31" providerId="ADAL" clId="{3EA701C8-3320-419B-A667-295B65A0FAB9}" dt="2023-02-27T20:43:38.924" v="6199"/>
          <ac:picMkLst>
            <pc:docMk/>
            <pc:sldMk cId="3636010181" sldId="2146845999"/>
            <ac:picMk id="100" creationId="{A4085EE7-6351-699B-659D-208C04F88B47}"/>
          </ac:picMkLst>
        </pc:picChg>
        <pc:picChg chg="add del mod">
          <ac:chgData name="Reed Kiely" userId="768be38e-2fb5-40ce-925d-bd8e9d9e3c31" providerId="ADAL" clId="{3EA701C8-3320-419B-A667-295B65A0FAB9}" dt="2023-02-27T20:43:38.924" v="6199"/>
          <ac:picMkLst>
            <pc:docMk/>
            <pc:sldMk cId="3636010181" sldId="2146845999"/>
            <ac:picMk id="105" creationId="{07AEA6E1-7A48-779E-9ECE-686491A859E1}"/>
          </ac:picMkLst>
        </pc:picChg>
        <pc:picChg chg="add del mod">
          <ac:chgData name="Reed Kiely" userId="768be38e-2fb5-40ce-925d-bd8e9d9e3c31" providerId="ADAL" clId="{3EA701C8-3320-419B-A667-295B65A0FAB9}" dt="2023-02-27T20:43:38.924" v="6199"/>
          <ac:picMkLst>
            <pc:docMk/>
            <pc:sldMk cId="3636010181" sldId="2146845999"/>
            <ac:picMk id="110" creationId="{7708113C-EAB2-102F-28AE-1EA69A7525B7}"/>
          </ac:picMkLst>
        </pc:picChg>
        <pc:picChg chg="add del mod">
          <ac:chgData name="Reed Kiely" userId="768be38e-2fb5-40ce-925d-bd8e9d9e3c31" providerId="ADAL" clId="{3EA701C8-3320-419B-A667-295B65A0FAB9}" dt="2023-02-27T20:43:38.924" v="6199"/>
          <ac:picMkLst>
            <pc:docMk/>
            <pc:sldMk cId="3636010181" sldId="2146845999"/>
            <ac:picMk id="111" creationId="{5CD2B402-4F2B-17B2-7D8B-A25EC0E975D1}"/>
          </ac:picMkLst>
        </pc:picChg>
        <pc:picChg chg="add del mod">
          <ac:chgData name="Reed Kiely" userId="768be38e-2fb5-40ce-925d-bd8e9d9e3c31" providerId="ADAL" clId="{3EA701C8-3320-419B-A667-295B65A0FAB9}" dt="2023-02-27T20:43:38.924" v="6199"/>
          <ac:picMkLst>
            <pc:docMk/>
            <pc:sldMk cId="3636010181" sldId="2146845999"/>
            <ac:picMk id="114" creationId="{DCA378CF-0D68-10FD-276A-5A28C5D7D38B}"/>
          </ac:picMkLst>
        </pc:picChg>
        <pc:picChg chg="add del mod">
          <ac:chgData name="Reed Kiely" userId="768be38e-2fb5-40ce-925d-bd8e9d9e3c31" providerId="ADAL" clId="{3EA701C8-3320-419B-A667-295B65A0FAB9}" dt="2023-02-27T20:43:38.924" v="6199"/>
          <ac:picMkLst>
            <pc:docMk/>
            <pc:sldMk cId="3636010181" sldId="2146845999"/>
            <ac:picMk id="117" creationId="{3F331D58-3BD6-1DE6-1F50-058E1FFC3AEA}"/>
          </ac:picMkLst>
        </pc:picChg>
        <pc:picChg chg="add del mod">
          <ac:chgData name="Reed Kiely" userId="768be38e-2fb5-40ce-925d-bd8e9d9e3c31" providerId="ADAL" clId="{3EA701C8-3320-419B-A667-295B65A0FAB9}" dt="2023-02-27T20:43:38.924" v="6199"/>
          <ac:picMkLst>
            <pc:docMk/>
            <pc:sldMk cId="3636010181" sldId="2146845999"/>
            <ac:picMk id="120" creationId="{17297609-52F2-DE39-3E7D-7A0F08FBCB1B}"/>
          </ac:picMkLst>
        </pc:picChg>
        <pc:picChg chg="add del mod">
          <ac:chgData name="Reed Kiely" userId="768be38e-2fb5-40ce-925d-bd8e9d9e3c31" providerId="ADAL" clId="{3EA701C8-3320-419B-A667-295B65A0FAB9}" dt="2023-02-27T20:43:38.924" v="6199"/>
          <ac:picMkLst>
            <pc:docMk/>
            <pc:sldMk cId="3636010181" sldId="2146845999"/>
            <ac:picMk id="123" creationId="{D1C57CA2-E1A9-8603-5962-BDEDA2E607AF}"/>
          </ac:picMkLst>
        </pc:picChg>
        <pc:picChg chg="add del mod">
          <ac:chgData name="Reed Kiely" userId="768be38e-2fb5-40ce-925d-bd8e9d9e3c31" providerId="ADAL" clId="{3EA701C8-3320-419B-A667-295B65A0FAB9}" dt="2023-02-27T20:43:38.924" v="6199"/>
          <ac:picMkLst>
            <pc:docMk/>
            <pc:sldMk cId="3636010181" sldId="2146845999"/>
            <ac:picMk id="126" creationId="{B832BE2F-A3C6-1065-D6FB-486075EBDCC6}"/>
          </ac:picMkLst>
        </pc:picChg>
        <pc:picChg chg="add del mod">
          <ac:chgData name="Reed Kiely" userId="768be38e-2fb5-40ce-925d-bd8e9d9e3c31" providerId="ADAL" clId="{3EA701C8-3320-419B-A667-295B65A0FAB9}" dt="2023-02-27T20:43:38.924" v="6199"/>
          <ac:picMkLst>
            <pc:docMk/>
            <pc:sldMk cId="3636010181" sldId="2146845999"/>
            <ac:picMk id="131" creationId="{591F646D-0473-272F-23F4-5B031B66E0D7}"/>
          </ac:picMkLst>
        </pc:picChg>
        <pc:picChg chg="add del mod">
          <ac:chgData name="Reed Kiely" userId="768be38e-2fb5-40ce-925d-bd8e9d9e3c31" providerId="ADAL" clId="{3EA701C8-3320-419B-A667-295B65A0FAB9}" dt="2023-02-27T20:43:38.924" v="6199"/>
          <ac:picMkLst>
            <pc:docMk/>
            <pc:sldMk cId="3636010181" sldId="2146845999"/>
            <ac:picMk id="132" creationId="{940C12A2-4B07-DC0E-4E5D-0A68E58E65DA}"/>
          </ac:picMkLst>
        </pc:picChg>
        <pc:picChg chg="add del mod">
          <ac:chgData name="Reed Kiely" userId="768be38e-2fb5-40ce-925d-bd8e9d9e3c31" providerId="ADAL" clId="{3EA701C8-3320-419B-A667-295B65A0FAB9}" dt="2023-02-27T20:43:38.924" v="6199"/>
          <ac:picMkLst>
            <pc:docMk/>
            <pc:sldMk cId="3636010181" sldId="2146845999"/>
            <ac:picMk id="137" creationId="{C6A7B581-0208-8D30-301C-10E4975AE422}"/>
          </ac:picMkLst>
        </pc:picChg>
        <pc:picChg chg="add del mod">
          <ac:chgData name="Reed Kiely" userId="768be38e-2fb5-40ce-925d-bd8e9d9e3c31" providerId="ADAL" clId="{3EA701C8-3320-419B-A667-295B65A0FAB9}" dt="2023-02-27T20:43:38.924" v="6199"/>
          <ac:picMkLst>
            <pc:docMk/>
            <pc:sldMk cId="3636010181" sldId="2146845999"/>
            <ac:picMk id="138" creationId="{193BA65E-631A-4DE0-4332-9A5FCEDD34D8}"/>
          </ac:picMkLst>
        </pc:picChg>
        <pc:picChg chg="add del mod">
          <ac:chgData name="Reed Kiely" userId="768be38e-2fb5-40ce-925d-bd8e9d9e3c31" providerId="ADAL" clId="{3EA701C8-3320-419B-A667-295B65A0FAB9}" dt="2023-02-27T20:43:38.924" v="6199"/>
          <ac:picMkLst>
            <pc:docMk/>
            <pc:sldMk cId="3636010181" sldId="2146845999"/>
            <ac:picMk id="141" creationId="{6D017C72-8B6D-D6BB-E135-85AC51CF6353}"/>
          </ac:picMkLst>
        </pc:picChg>
        <pc:picChg chg="add del mod">
          <ac:chgData name="Reed Kiely" userId="768be38e-2fb5-40ce-925d-bd8e9d9e3c31" providerId="ADAL" clId="{3EA701C8-3320-419B-A667-295B65A0FAB9}" dt="2023-02-27T20:43:50.982" v="6201"/>
          <ac:picMkLst>
            <pc:docMk/>
            <pc:sldMk cId="3636010181" sldId="2146845999"/>
            <ac:picMk id="146" creationId="{4B029DA5-01DB-301B-67E1-3D5465D446D7}"/>
          </ac:picMkLst>
        </pc:picChg>
        <pc:picChg chg="add del mod">
          <ac:chgData name="Reed Kiely" userId="768be38e-2fb5-40ce-925d-bd8e9d9e3c31" providerId="ADAL" clId="{3EA701C8-3320-419B-A667-295B65A0FAB9}" dt="2023-02-27T20:43:50.982" v="6201"/>
          <ac:picMkLst>
            <pc:docMk/>
            <pc:sldMk cId="3636010181" sldId="2146845999"/>
            <ac:picMk id="167" creationId="{6D58768D-5A75-720D-71FE-BEECDA7259FF}"/>
          </ac:picMkLst>
        </pc:picChg>
        <pc:picChg chg="add del mod">
          <ac:chgData name="Reed Kiely" userId="768be38e-2fb5-40ce-925d-bd8e9d9e3c31" providerId="ADAL" clId="{3EA701C8-3320-419B-A667-295B65A0FAB9}" dt="2023-02-27T20:43:50.982" v="6201"/>
          <ac:picMkLst>
            <pc:docMk/>
            <pc:sldMk cId="3636010181" sldId="2146845999"/>
            <ac:picMk id="172" creationId="{C924C526-7692-024A-4156-B54BE4FD7D82}"/>
          </ac:picMkLst>
        </pc:picChg>
        <pc:picChg chg="add del mod">
          <ac:chgData name="Reed Kiely" userId="768be38e-2fb5-40ce-925d-bd8e9d9e3c31" providerId="ADAL" clId="{3EA701C8-3320-419B-A667-295B65A0FAB9}" dt="2023-02-27T20:43:50.982" v="6201"/>
          <ac:picMkLst>
            <pc:docMk/>
            <pc:sldMk cId="3636010181" sldId="2146845999"/>
            <ac:picMk id="177" creationId="{18E82CBF-1D59-9B05-8A35-04F10081FB8E}"/>
          </ac:picMkLst>
        </pc:picChg>
        <pc:picChg chg="add del mod">
          <ac:chgData name="Reed Kiely" userId="768be38e-2fb5-40ce-925d-bd8e9d9e3c31" providerId="ADAL" clId="{3EA701C8-3320-419B-A667-295B65A0FAB9}" dt="2023-02-27T20:43:50.982" v="6201"/>
          <ac:picMkLst>
            <pc:docMk/>
            <pc:sldMk cId="3636010181" sldId="2146845999"/>
            <ac:picMk id="178" creationId="{988E79F5-3A1D-864D-4EFC-989DDE860B21}"/>
          </ac:picMkLst>
        </pc:picChg>
        <pc:picChg chg="add del mod">
          <ac:chgData name="Reed Kiely" userId="768be38e-2fb5-40ce-925d-bd8e9d9e3c31" providerId="ADAL" clId="{3EA701C8-3320-419B-A667-295B65A0FAB9}" dt="2023-02-27T20:43:50.982" v="6201"/>
          <ac:picMkLst>
            <pc:docMk/>
            <pc:sldMk cId="3636010181" sldId="2146845999"/>
            <ac:picMk id="181" creationId="{B8C7C067-4082-2964-E456-A38ABB1B9203}"/>
          </ac:picMkLst>
        </pc:picChg>
        <pc:picChg chg="add del mod">
          <ac:chgData name="Reed Kiely" userId="768be38e-2fb5-40ce-925d-bd8e9d9e3c31" providerId="ADAL" clId="{3EA701C8-3320-419B-A667-295B65A0FAB9}" dt="2023-02-27T20:43:50.982" v="6201"/>
          <ac:picMkLst>
            <pc:docMk/>
            <pc:sldMk cId="3636010181" sldId="2146845999"/>
            <ac:picMk id="184" creationId="{7839C39A-DA9F-85CC-4E11-7B5E662B89CA}"/>
          </ac:picMkLst>
        </pc:picChg>
        <pc:picChg chg="add del mod">
          <ac:chgData name="Reed Kiely" userId="768be38e-2fb5-40ce-925d-bd8e9d9e3c31" providerId="ADAL" clId="{3EA701C8-3320-419B-A667-295B65A0FAB9}" dt="2023-02-27T20:43:50.982" v="6201"/>
          <ac:picMkLst>
            <pc:docMk/>
            <pc:sldMk cId="3636010181" sldId="2146845999"/>
            <ac:picMk id="187" creationId="{3B3689BE-7586-AF45-99F5-5305147D2071}"/>
          </ac:picMkLst>
        </pc:picChg>
        <pc:picChg chg="add del mod">
          <ac:chgData name="Reed Kiely" userId="768be38e-2fb5-40ce-925d-bd8e9d9e3c31" providerId="ADAL" clId="{3EA701C8-3320-419B-A667-295B65A0FAB9}" dt="2023-02-27T20:43:50.982" v="6201"/>
          <ac:picMkLst>
            <pc:docMk/>
            <pc:sldMk cId="3636010181" sldId="2146845999"/>
            <ac:picMk id="190" creationId="{0D21A2D6-1D42-D719-763C-E1E887347B1C}"/>
          </ac:picMkLst>
        </pc:picChg>
        <pc:picChg chg="add del mod">
          <ac:chgData name="Reed Kiely" userId="768be38e-2fb5-40ce-925d-bd8e9d9e3c31" providerId="ADAL" clId="{3EA701C8-3320-419B-A667-295B65A0FAB9}" dt="2023-02-27T20:43:50.982" v="6201"/>
          <ac:picMkLst>
            <pc:docMk/>
            <pc:sldMk cId="3636010181" sldId="2146845999"/>
            <ac:picMk id="193" creationId="{401C056C-14BC-575A-79B6-2F799E0810EE}"/>
          </ac:picMkLst>
        </pc:picChg>
        <pc:picChg chg="add del mod">
          <ac:chgData name="Reed Kiely" userId="768be38e-2fb5-40ce-925d-bd8e9d9e3c31" providerId="ADAL" clId="{3EA701C8-3320-419B-A667-295B65A0FAB9}" dt="2023-02-27T20:43:50.982" v="6201"/>
          <ac:picMkLst>
            <pc:docMk/>
            <pc:sldMk cId="3636010181" sldId="2146845999"/>
            <ac:picMk id="198" creationId="{7302326B-C64F-1DAC-ECCD-1F1AF49C3641}"/>
          </ac:picMkLst>
        </pc:picChg>
        <pc:picChg chg="add del mod">
          <ac:chgData name="Reed Kiely" userId="768be38e-2fb5-40ce-925d-bd8e9d9e3c31" providerId="ADAL" clId="{3EA701C8-3320-419B-A667-295B65A0FAB9}" dt="2023-02-27T20:43:50.982" v="6201"/>
          <ac:picMkLst>
            <pc:docMk/>
            <pc:sldMk cId="3636010181" sldId="2146845999"/>
            <ac:picMk id="199" creationId="{BEF18F57-E823-202F-C3E0-BC7855F5ABC9}"/>
          </ac:picMkLst>
        </pc:picChg>
        <pc:picChg chg="add del mod">
          <ac:chgData name="Reed Kiely" userId="768be38e-2fb5-40ce-925d-bd8e9d9e3c31" providerId="ADAL" clId="{3EA701C8-3320-419B-A667-295B65A0FAB9}" dt="2023-02-27T20:43:50.982" v="6201"/>
          <ac:picMkLst>
            <pc:docMk/>
            <pc:sldMk cId="3636010181" sldId="2146845999"/>
            <ac:picMk id="204" creationId="{A1D3227A-582A-45C5-52E7-3AAE654505EB}"/>
          </ac:picMkLst>
        </pc:picChg>
        <pc:picChg chg="add del mod">
          <ac:chgData name="Reed Kiely" userId="768be38e-2fb5-40ce-925d-bd8e9d9e3c31" providerId="ADAL" clId="{3EA701C8-3320-419B-A667-295B65A0FAB9}" dt="2023-02-27T20:43:50.982" v="6201"/>
          <ac:picMkLst>
            <pc:docMk/>
            <pc:sldMk cId="3636010181" sldId="2146845999"/>
            <ac:picMk id="205" creationId="{7370ADC7-2094-614E-7CE1-C198FAFC9CB4}"/>
          </ac:picMkLst>
        </pc:picChg>
        <pc:picChg chg="add del mod">
          <ac:chgData name="Reed Kiely" userId="768be38e-2fb5-40ce-925d-bd8e9d9e3c31" providerId="ADAL" clId="{3EA701C8-3320-419B-A667-295B65A0FAB9}" dt="2023-02-27T20:43:50.982" v="6201"/>
          <ac:picMkLst>
            <pc:docMk/>
            <pc:sldMk cId="3636010181" sldId="2146845999"/>
            <ac:picMk id="208" creationId="{076989CC-3F5E-AE01-550F-9A48EE2D37E4}"/>
          </ac:picMkLst>
        </pc:picChg>
        <pc:picChg chg="add del mod">
          <ac:chgData name="Reed Kiely" userId="768be38e-2fb5-40ce-925d-bd8e9d9e3c31" providerId="ADAL" clId="{3EA701C8-3320-419B-A667-295B65A0FAB9}" dt="2023-02-27T20:46:25.552" v="6213" actId="478"/>
          <ac:picMkLst>
            <pc:docMk/>
            <pc:sldMk cId="3636010181" sldId="2146845999"/>
            <ac:picMk id="213" creationId="{33FC4044-DA91-0B64-4C12-5DDA7037B041}"/>
          </ac:picMkLst>
        </pc:picChg>
        <pc:picChg chg="add del mod">
          <ac:chgData name="Reed Kiely" userId="768be38e-2fb5-40ce-925d-bd8e9d9e3c31" providerId="ADAL" clId="{3EA701C8-3320-419B-A667-295B65A0FAB9}" dt="2023-02-27T20:48:33.199" v="6268" actId="478"/>
          <ac:picMkLst>
            <pc:docMk/>
            <pc:sldMk cId="3636010181" sldId="2146845999"/>
            <ac:picMk id="234" creationId="{5B174544-8E4B-8E83-1089-9182BD93DCAD}"/>
          </ac:picMkLst>
        </pc:picChg>
        <pc:picChg chg="add del mod">
          <ac:chgData name="Reed Kiely" userId="768be38e-2fb5-40ce-925d-bd8e9d9e3c31" providerId="ADAL" clId="{3EA701C8-3320-419B-A667-295B65A0FAB9}" dt="2023-02-27T20:56:16.145" v="6475" actId="478"/>
          <ac:picMkLst>
            <pc:docMk/>
            <pc:sldMk cId="3636010181" sldId="2146845999"/>
            <ac:picMk id="239" creationId="{0F7473B5-BA04-CA79-5875-D45644D786A3}"/>
          </ac:picMkLst>
        </pc:picChg>
        <pc:picChg chg="add mod">
          <ac:chgData name="Reed Kiely" userId="768be38e-2fb5-40ce-925d-bd8e9d9e3c31" providerId="ADAL" clId="{3EA701C8-3320-419B-A667-295B65A0FAB9}" dt="2023-02-27T21:34:56.304" v="6523" actId="12788"/>
          <ac:picMkLst>
            <pc:docMk/>
            <pc:sldMk cId="3636010181" sldId="2146845999"/>
            <ac:picMk id="244" creationId="{DFBC197E-506F-9E1F-E2C5-1D46A02FF23E}"/>
          </ac:picMkLst>
        </pc:picChg>
        <pc:picChg chg="add del mod">
          <ac:chgData name="Reed Kiely" userId="768be38e-2fb5-40ce-925d-bd8e9d9e3c31" providerId="ADAL" clId="{3EA701C8-3320-419B-A667-295B65A0FAB9}" dt="2023-02-27T20:45:25.272" v="6206" actId="478"/>
          <ac:picMkLst>
            <pc:docMk/>
            <pc:sldMk cId="3636010181" sldId="2146845999"/>
            <ac:picMk id="245" creationId="{AD34DCE5-6828-D3FF-D4C1-8079133967C3}"/>
          </ac:picMkLst>
        </pc:picChg>
        <pc:picChg chg="add mod">
          <ac:chgData name="Reed Kiely" userId="768be38e-2fb5-40ce-925d-bd8e9d9e3c31" providerId="ADAL" clId="{3EA701C8-3320-419B-A667-295B65A0FAB9}" dt="2023-02-27T21:34:56.304" v="6523" actId="12788"/>
          <ac:picMkLst>
            <pc:docMk/>
            <pc:sldMk cId="3636010181" sldId="2146845999"/>
            <ac:picMk id="248" creationId="{21BB0CDA-7AE3-5087-2B49-6BE5AB0AD08E}"/>
          </ac:picMkLst>
        </pc:picChg>
        <pc:picChg chg="add mod">
          <ac:chgData name="Reed Kiely" userId="768be38e-2fb5-40ce-925d-bd8e9d9e3c31" providerId="ADAL" clId="{3EA701C8-3320-419B-A667-295B65A0FAB9}" dt="2023-02-27T21:34:56.304" v="6523" actId="12788"/>
          <ac:picMkLst>
            <pc:docMk/>
            <pc:sldMk cId="3636010181" sldId="2146845999"/>
            <ac:picMk id="251" creationId="{C08771AA-6CA6-F149-9BD5-F8A6D5161B9D}"/>
          </ac:picMkLst>
        </pc:picChg>
        <pc:picChg chg="add del mod">
          <ac:chgData name="Reed Kiely" userId="768be38e-2fb5-40ce-925d-bd8e9d9e3c31" providerId="ADAL" clId="{3EA701C8-3320-419B-A667-295B65A0FAB9}" dt="2023-02-27T20:56:51.744" v="6485" actId="478"/>
          <ac:picMkLst>
            <pc:docMk/>
            <pc:sldMk cId="3636010181" sldId="2146845999"/>
            <ac:picMk id="254" creationId="{4BCA9CB0-ABBD-F261-FC03-B9FB34E96CA1}"/>
          </ac:picMkLst>
        </pc:picChg>
        <pc:picChg chg="add mod">
          <ac:chgData name="Reed Kiely" userId="768be38e-2fb5-40ce-925d-bd8e9d9e3c31" providerId="ADAL" clId="{3EA701C8-3320-419B-A667-295B65A0FAB9}" dt="2023-02-27T21:34:56.304" v="6523" actId="12788"/>
          <ac:picMkLst>
            <pc:docMk/>
            <pc:sldMk cId="3636010181" sldId="2146845999"/>
            <ac:picMk id="257" creationId="{91AAB9DF-9A7B-1806-0ED6-397D06F5C08B}"/>
          </ac:picMkLst>
        </pc:picChg>
        <pc:picChg chg="add del mod">
          <ac:chgData name="Reed Kiely" userId="768be38e-2fb5-40ce-925d-bd8e9d9e3c31" providerId="ADAL" clId="{3EA701C8-3320-419B-A667-295B65A0FAB9}" dt="2023-02-27T20:45:13.897" v="6203" actId="478"/>
          <ac:picMkLst>
            <pc:docMk/>
            <pc:sldMk cId="3636010181" sldId="2146845999"/>
            <ac:picMk id="260" creationId="{A853412A-F698-31E5-53E7-97967A79FD27}"/>
          </ac:picMkLst>
        </pc:picChg>
        <pc:picChg chg="add del mod">
          <ac:chgData name="Reed Kiely" userId="768be38e-2fb5-40ce-925d-bd8e9d9e3c31" providerId="ADAL" clId="{3EA701C8-3320-419B-A667-295B65A0FAB9}" dt="2023-02-27T20:58:01.481" v="6503" actId="478"/>
          <ac:picMkLst>
            <pc:docMk/>
            <pc:sldMk cId="3636010181" sldId="2146845999"/>
            <ac:picMk id="265" creationId="{4901E765-FA8A-A057-53F9-48B046DFF606}"/>
          </ac:picMkLst>
        </pc:picChg>
        <pc:picChg chg="add mod">
          <ac:chgData name="Reed Kiely" userId="768be38e-2fb5-40ce-925d-bd8e9d9e3c31" providerId="ADAL" clId="{3EA701C8-3320-419B-A667-295B65A0FAB9}" dt="2023-02-27T21:34:56.304" v="6523" actId="12788"/>
          <ac:picMkLst>
            <pc:docMk/>
            <pc:sldMk cId="3636010181" sldId="2146845999"/>
            <ac:picMk id="266" creationId="{696B7325-BB21-2DA4-2F2E-489CB1F86F42}"/>
          </ac:picMkLst>
        </pc:picChg>
        <pc:picChg chg="add mod">
          <ac:chgData name="Reed Kiely" userId="768be38e-2fb5-40ce-925d-bd8e9d9e3c31" providerId="ADAL" clId="{3EA701C8-3320-419B-A667-295B65A0FAB9}" dt="2023-02-27T21:34:56.304" v="6523" actId="12788"/>
          <ac:picMkLst>
            <pc:docMk/>
            <pc:sldMk cId="3636010181" sldId="2146845999"/>
            <ac:picMk id="271" creationId="{BAFAE2F7-1849-008D-4BAD-7E919F7B21CA}"/>
          </ac:picMkLst>
        </pc:picChg>
        <pc:picChg chg="add del mod">
          <ac:chgData name="Reed Kiely" userId="768be38e-2fb5-40ce-925d-bd8e9d9e3c31" providerId="ADAL" clId="{3EA701C8-3320-419B-A667-295B65A0FAB9}" dt="2023-02-27T20:45:17.377" v="6204" actId="478"/>
          <ac:picMkLst>
            <pc:docMk/>
            <pc:sldMk cId="3636010181" sldId="2146845999"/>
            <ac:picMk id="272" creationId="{96D53A79-7569-E3D0-EE66-4E3E8A48B102}"/>
          </ac:picMkLst>
        </pc:picChg>
        <pc:picChg chg="add del mod">
          <ac:chgData name="Reed Kiely" userId="768be38e-2fb5-40ce-925d-bd8e9d9e3c31" providerId="ADAL" clId="{3EA701C8-3320-419B-A667-295B65A0FAB9}" dt="2023-02-27T20:58:53.582" v="6511" actId="478"/>
          <ac:picMkLst>
            <pc:docMk/>
            <pc:sldMk cId="3636010181" sldId="2146845999"/>
            <ac:picMk id="275" creationId="{D0F30EBD-F443-2CA8-86FC-FDE3F8BD242F}"/>
          </ac:picMkLst>
        </pc:picChg>
        <pc:picChg chg="add mod">
          <ac:chgData name="Reed Kiely" userId="768be38e-2fb5-40ce-925d-bd8e9d9e3c31" providerId="ADAL" clId="{3EA701C8-3320-419B-A667-295B65A0FAB9}" dt="2023-02-27T21:34:56.304" v="6523" actId="12788"/>
          <ac:picMkLst>
            <pc:docMk/>
            <pc:sldMk cId="3636010181" sldId="2146845999"/>
            <ac:picMk id="1026" creationId="{5A547D78-4139-2BBB-A115-04679637CB1A}"/>
          </ac:picMkLst>
        </pc:picChg>
        <pc:picChg chg="add mod">
          <ac:chgData name="Reed Kiely" userId="768be38e-2fb5-40ce-925d-bd8e9d9e3c31" providerId="ADAL" clId="{3EA701C8-3320-419B-A667-295B65A0FAB9}" dt="2023-02-27T21:34:56.304" v="6523" actId="12788"/>
          <ac:picMkLst>
            <pc:docMk/>
            <pc:sldMk cId="3636010181" sldId="2146845999"/>
            <ac:picMk id="1028" creationId="{474ABC1B-B569-268A-B32E-C23BFE9A4AAB}"/>
          </ac:picMkLst>
        </pc:picChg>
        <pc:picChg chg="add mod">
          <ac:chgData name="Reed Kiely" userId="768be38e-2fb5-40ce-925d-bd8e9d9e3c31" providerId="ADAL" clId="{3EA701C8-3320-419B-A667-295B65A0FAB9}" dt="2023-02-27T21:34:56.304" v="6523" actId="12788"/>
          <ac:picMkLst>
            <pc:docMk/>
            <pc:sldMk cId="3636010181" sldId="2146845999"/>
            <ac:picMk id="1030" creationId="{1A6DA23F-46CC-3B1C-BC94-AB84F3105173}"/>
          </ac:picMkLst>
        </pc:picChg>
        <pc:picChg chg="add mod">
          <ac:chgData name="Reed Kiely" userId="768be38e-2fb5-40ce-925d-bd8e9d9e3c31" providerId="ADAL" clId="{3EA701C8-3320-419B-A667-295B65A0FAB9}" dt="2023-02-27T21:34:56.304" v="6523" actId="12788"/>
          <ac:picMkLst>
            <pc:docMk/>
            <pc:sldMk cId="3636010181" sldId="2146845999"/>
            <ac:picMk id="1032" creationId="{277D3EC6-039C-D971-199C-EDE6DE9BAD0A}"/>
          </ac:picMkLst>
        </pc:picChg>
        <pc:cxnChg chg="add del mod">
          <ac:chgData name="Reed Kiely" userId="768be38e-2fb5-40ce-925d-bd8e9d9e3c31" providerId="ADAL" clId="{3EA701C8-3320-419B-A667-295B65A0FAB9}" dt="2023-02-27T20:43:08.741" v="6197"/>
          <ac:cxnSpMkLst>
            <pc:docMk/>
            <pc:sldMk cId="3636010181" sldId="2146845999"/>
            <ac:cxnSpMk id="11" creationId="{E8D3CF0D-1037-A783-0015-5FE7C67355A9}"/>
          </ac:cxnSpMkLst>
        </pc:cxnChg>
        <pc:cxnChg chg="add del mod">
          <ac:chgData name="Reed Kiely" userId="768be38e-2fb5-40ce-925d-bd8e9d9e3c31" providerId="ADAL" clId="{3EA701C8-3320-419B-A667-295B65A0FAB9}" dt="2023-02-27T20:43:08.741" v="6197"/>
          <ac:cxnSpMkLst>
            <pc:docMk/>
            <pc:sldMk cId="3636010181" sldId="2146845999"/>
            <ac:cxnSpMk id="12" creationId="{29AE6D73-724C-5D4F-7F68-1DEDF5ECE263}"/>
          </ac:cxnSpMkLst>
        </pc:cxnChg>
        <pc:cxnChg chg="add del mod">
          <ac:chgData name="Reed Kiely" userId="768be38e-2fb5-40ce-925d-bd8e9d9e3c31" providerId="ADAL" clId="{3EA701C8-3320-419B-A667-295B65A0FAB9}" dt="2023-02-27T20:43:08.741" v="6197"/>
          <ac:cxnSpMkLst>
            <pc:docMk/>
            <pc:sldMk cId="3636010181" sldId="2146845999"/>
            <ac:cxnSpMk id="13" creationId="{538A8347-E8CC-3933-7F67-FE63D474243E}"/>
          </ac:cxnSpMkLst>
        </pc:cxnChg>
        <pc:cxnChg chg="add del mod">
          <ac:chgData name="Reed Kiely" userId="768be38e-2fb5-40ce-925d-bd8e9d9e3c31" providerId="ADAL" clId="{3EA701C8-3320-419B-A667-295B65A0FAB9}" dt="2023-02-27T20:43:08.741" v="6197"/>
          <ac:cxnSpMkLst>
            <pc:docMk/>
            <pc:sldMk cId="3636010181" sldId="2146845999"/>
            <ac:cxnSpMk id="17" creationId="{3E2ACE69-73C8-B7C5-E041-04029E6D1A49}"/>
          </ac:cxnSpMkLst>
        </pc:cxnChg>
        <pc:cxnChg chg="add del mod">
          <ac:chgData name="Reed Kiely" userId="768be38e-2fb5-40ce-925d-bd8e9d9e3c31" providerId="ADAL" clId="{3EA701C8-3320-419B-A667-295B65A0FAB9}" dt="2023-02-27T20:43:08.741" v="6197"/>
          <ac:cxnSpMkLst>
            <pc:docMk/>
            <pc:sldMk cId="3636010181" sldId="2146845999"/>
            <ac:cxnSpMk id="18" creationId="{BCEECE9C-8FA1-462A-A338-94AF79FC174E}"/>
          </ac:cxnSpMkLst>
        </pc:cxnChg>
        <pc:cxnChg chg="add del mod">
          <ac:chgData name="Reed Kiely" userId="768be38e-2fb5-40ce-925d-bd8e9d9e3c31" providerId="ADAL" clId="{3EA701C8-3320-419B-A667-295B65A0FAB9}" dt="2023-02-27T20:43:08.741" v="6197"/>
          <ac:cxnSpMkLst>
            <pc:docMk/>
            <pc:sldMk cId="3636010181" sldId="2146845999"/>
            <ac:cxnSpMk id="19" creationId="{F544A576-5A2B-7237-3A82-938623024922}"/>
          </ac:cxnSpMkLst>
        </pc:cxnChg>
        <pc:cxnChg chg="add del mod">
          <ac:chgData name="Reed Kiely" userId="768be38e-2fb5-40ce-925d-bd8e9d9e3c31" providerId="ADAL" clId="{3EA701C8-3320-419B-A667-295B65A0FAB9}" dt="2023-02-27T20:43:08.741" v="6197"/>
          <ac:cxnSpMkLst>
            <pc:docMk/>
            <pc:sldMk cId="3636010181" sldId="2146845999"/>
            <ac:cxnSpMk id="20" creationId="{937C40CD-B8AD-15DD-80E6-865B7FE9CC24}"/>
          </ac:cxnSpMkLst>
        </pc:cxnChg>
        <pc:cxnChg chg="add del mod">
          <ac:chgData name="Reed Kiely" userId="768be38e-2fb5-40ce-925d-bd8e9d9e3c31" providerId="ADAL" clId="{3EA701C8-3320-419B-A667-295B65A0FAB9}" dt="2023-02-27T20:43:08.741" v="6197"/>
          <ac:cxnSpMkLst>
            <pc:docMk/>
            <pc:sldMk cId="3636010181" sldId="2146845999"/>
            <ac:cxnSpMk id="21" creationId="{E1AFAADC-8B46-E670-7128-E8AFE5F79DD4}"/>
          </ac:cxnSpMkLst>
        </pc:cxnChg>
        <pc:cxnChg chg="add del mod">
          <ac:chgData name="Reed Kiely" userId="768be38e-2fb5-40ce-925d-bd8e9d9e3c31" providerId="ADAL" clId="{3EA701C8-3320-419B-A667-295B65A0FAB9}" dt="2023-02-27T20:43:08.741" v="6197"/>
          <ac:cxnSpMkLst>
            <pc:docMk/>
            <pc:sldMk cId="3636010181" sldId="2146845999"/>
            <ac:cxnSpMk id="23" creationId="{8D54D240-2E37-5EFC-8DAE-394717C366E1}"/>
          </ac:cxnSpMkLst>
        </pc:cxnChg>
        <pc:cxnChg chg="add del mod">
          <ac:chgData name="Reed Kiely" userId="768be38e-2fb5-40ce-925d-bd8e9d9e3c31" providerId="ADAL" clId="{3EA701C8-3320-419B-A667-295B65A0FAB9}" dt="2023-02-27T20:43:08.741" v="6197"/>
          <ac:cxnSpMkLst>
            <pc:docMk/>
            <pc:sldMk cId="3636010181" sldId="2146845999"/>
            <ac:cxnSpMk id="24" creationId="{58B955E1-A8CC-189B-8D27-A7014AC57CCA}"/>
          </ac:cxnSpMkLst>
        </pc:cxnChg>
        <pc:cxnChg chg="add del mod">
          <ac:chgData name="Reed Kiely" userId="768be38e-2fb5-40ce-925d-bd8e9d9e3c31" providerId="ADAL" clId="{3EA701C8-3320-419B-A667-295B65A0FAB9}" dt="2023-02-27T20:43:08.741" v="6197"/>
          <ac:cxnSpMkLst>
            <pc:docMk/>
            <pc:sldMk cId="3636010181" sldId="2146845999"/>
            <ac:cxnSpMk id="25" creationId="{BC8B233A-1335-6293-B69A-9FE3671B4FD4}"/>
          </ac:cxnSpMkLst>
        </pc:cxnChg>
        <pc:cxnChg chg="add del mod">
          <ac:chgData name="Reed Kiely" userId="768be38e-2fb5-40ce-925d-bd8e9d9e3c31" providerId="ADAL" clId="{3EA701C8-3320-419B-A667-295B65A0FAB9}" dt="2023-02-27T20:43:08.741" v="6197"/>
          <ac:cxnSpMkLst>
            <pc:docMk/>
            <pc:sldMk cId="3636010181" sldId="2146845999"/>
            <ac:cxnSpMk id="26" creationId="{BFEDFEA5-9445-DAA7-B058-5F17EE5667D3}"/>
          </ac:cxnSpMkLst>
        </pc:cxnChg>
        <pc:cxnChg chg="add del mod">
          <ac:chgData name="Reed Kiely" userId="768be38e-2fb5-40ce-925d-bd8e9d9e3c31" providerId="ADAL" clId="{3EA701C8-3320-419B-A667-295B65A0FAB9}" dt="2023-02-27T20:43:08.741" v="6197"/>
          <ac:cxnSpMkLst>
            <pc:docMk/>
            <pc:sldMk cId="3636010181" sldId="2146845999"/>
            <ac:cxnSpMk id="27" creationId="{603E8FA2-2731-2AE9-FA40-0DDF542954B3}"/>
          </ac:cxnSpMkLst>
        </pc:cxnChg>
        <pc:cxnChg chg="add del mod">
          <ac:chgData name="Reed Kiely" userId="768be38e-2fb5-40ce-925d-bd8e9d9e3c31" providerId="ADAL" clId="{3EA701C8-3320-419B-A667-295B65A0FAB9}" dt="2023-02-27T20:43:08.741" v="6197"/>
          <ac:cxnSpMkLst>
            <pc:docMk/>
            <pc:sldMk cId="3636010181" sldId="2146845999"/>
            <ac:cxnSpMk id="28" creationId="{59E6FC0B-CD0D-7166-67B5-A34CCC28C59B}"/>
          </ac:cxnSpMkLst>
        </pc:cxnChg>
        <pc:cxnChg chg="add del mod">
          <ac:chgData name="Reed Kiely" userId="768be38e-2fb5-40ce-925d-bd8e9d9e3c31" providerId="ADAL" clId="{3EA701C8-3320-419B-A667-295B65A0FAB9}" dt="2023-02-27T20:43:08.741" v="6197"/>
          <ac:cxnSpMkLst>
            <pc:docMk/>
            <pc:sldMk cId="3636010181" sldId="2146845999"/>
            <ac:cxnSpMk id="29" creationId="{8E957783-B39D-73DF-7FD6-9CC4A7E106F8}"/>
          </ac:cxnSpMkLst>
        </pc:cxnChg>
        <pc:cxnChg chg="add del mod">
          <ac:chgData name="Reed Kiely" userId="768be38e-2fb5-40ce-925d-bd8e9d9e3c31" providerId="ADAL" clId="{3EA701C8-3320-419B-A667-295B65A0FAB9}" dt="2023-02-27T20:43:08.741" v="6197"/>
          <ac:cxnSpMkLst>
            <pc:docMk/>
            <pc:sldMk cId="3636010181" sldId="2146845999"/>
            <ac:cxnSpMk id="30" creationId="{31F39FEF-05C2-E291-3122-C92908A8B3B1}"/>
          </ac:cxnSpMkLst>
        </pc:cxnChg>
        <pc:cxnChg chg="add del mod">
          <ac:chgData name="Reed Kiely" userId="768be38e-2fb5-40ce-925d-bd8e9d9e3c31" providerId="ADAL" clId="{3EA701C8-3320-419B-A667-295B65A0FAB9}" dt="2023-02-27T20:43:08.741" v="6197"/>
          <ac:cxnSpMkLst>
            <pc:docMk/>
            <pc:sldMk cId="3636010181" sldId="2146845999"/>
            <ac:cxnSpMk id="31" creationId="{84B840AE-0C74-1BCF-DA79-0B557951D95D}"/>
          </ac:cxnSpMkLst>
        </pc:cxnChg>
        <pc:cxnChg chg="add del mod">
          <ac:chgData name="Reed Kiely" userId="768be38e-2fb5-40ce-925d-bd8e9d9e3c31" providerId="ADAL" clId="{3EA701C8-3320-419B-A667-295B65A0FAB9}" dt="2023-02-27T20:43:08.741" v="6197"/>
          <ac:cxnSpMkLst>
            <pc:docMk/>
            <pc:sldMk cId="3636010181" sldId="2146845999"/>
            <ac:cxnSpMk id="77" creationId="{5401B39D-C1C1-5876-C605-D0F52D3383FF}"/>
          </ac:cxnSpMkLst>
        </pc:cxnChg>
        <pc:cxnChg chg="add del mod">
          <ac:chgData name="Reed Kiely" userId="768be38e-2fb5-40ce-925d-bd8e9d9e3c31" providerId="ADAL" clId="{3EA701C8-3320-419B-A667-295B65A0FAB9}" dt="2023-02-27T20:43:38.924" v="6199"/>
          <ac:cxnSpMkLst>
            <pc:docMk/>
            <pc:sldMk cId="3636010181" sldId="2146845999"/>
            <ac:cxnSpMk id="80" creationId="{AE3E5687-CC6D-F5B1-F7BF-B85FA0E321DF}"/>
          </ac:cxnSpMkLst>
        </pc:cxnChg>
        <pc:cxnChg chg="add del mod">
          <ac:chgData name="Reed Kiely" userId="768be38e-2fb5-40ce-925d-bd8e9d9e3c31" providerId="ADAL" clId="{3EA701C8-3320-419B-A667-295B65A0FAB9}" dt="2023-02-27T20:43:38.924" v="6199"/>
          <ac:cxnSpMkLst>
            <pc:docMk/>
            <pc:sldMk cId="3636010181" sldId="2146845999"/>
            <ac:cxnSpMk id="81" creationId="{0DA5B3AA-E399-A391-9463-5DC96A7CC272}"/>
          </ac:cxnSpMkLst>
        </pc:cxnChg>
        <pc:cxnChg chg="add del mod">
          <ac:chgData name="Reed Kiely" userId="768be38e-2fb5-40ce-925d-bd8e9d9e3c31" providerId="ADAL" clId="{3EA701C8-3320-419B-A667-295B65A0FAB9}" dt="2023-02-27T20:43:38.924" v="6199"/>
          <ac:cxnSpMkLst>
            <pc:docMk/>
            <pc:sldMk cId="3636010181" sldId="2146845999"/>
            <ac:cxnSpMk id="82" creationId="{E632AB98-FD8F-CB14-F00F-47E158446C78}"/>
          </ac:cxnSpMkLst>
        </pc:cxnChg>
        <pc:cxnChg chg="add del mod">
          <ac:chgData name="Reed Kiely" userId="768be38e-2fb5-40ce-925d-bd8e9d9e3c31" providerId="ADAL" clId="{3EA701C8-3320-419B-A667-295B65A0FAB9}" dt="2023-02-27T20:43:38.924" v="6199"/>
          <ac:cxnSpMkLst>
            <pc:docMk/>
            <pc:sldMk cId="3636010181" sldId="2146845999"/>
            <ac:cxnSpMk id="86" creationId="{B9C659AF-C3FA-93AE-7245-4F0FF001F595}"/>
          </ac:cxnSpMkLst>
        </pc:cxnChg>
        <pc:cxnChg chg="add del mod">
          <ac:chgData name="Reed Kiely" userId="768be38e-2fb5-40ce-925d-bd8e9d9e3c31" providerId="ADAL" clId="{3EA701C8-3320-419B-A667-295B65A0FAB9}" dt="2023-02-27T20:43:38.924" v="6199"/>
          <ac:cxnSpMkLst>
            <pc:docMk/>
            <pc:sldMk cId="3636010181" sldId="2146845999"/>
            <ac:cxnSpMk id="87" creationId="{1A0777F6-C7AD-D438-3C22-F9C9CA538590}"/>
          </ac:cxnSpMkLst>
        </pc:cxnChg>
        <pc:cxnChg chg="add del mod">
          <ac:chgData name="Reed Kiely" userId="768be38e-2fb5-40ce-925d-bd8e9d9e3c31" providerId="ADAL" clId="{3EA701C8-3320-419B-A667-295B65A0FAB9}" dt="2023-02-27T20:43:38.924" v="6199"/>
          <ac:cxnSpMkLst>
            <pc:docMk/>
            <pc:sldMk cId="3636010181" sldId="2146845999"/>
            <ac:cxnSpMk id="88" creationId="{4003A6C7-9E8E-9080-C8AF-4BA6F322CA9A}"/>
          </ac:cxnSpMkLst>
        </pc:cxnChg>
        <pc:cxnChg chg="add del mod">
          <ac:chgData name="Reed Kiely" userId="768be38e-2fb5-40ce-925d-bd8e9d9e3c31" providerId="ADAL" clId="{3EA701C8-3320-419B-A667-295B65A0FAB9}" dt="2023-02-27T20:43:38.924" v="6199"/>
          <ac:cxnSpMkLst>
            <pc:docMk/>
            <pc:sldMk cId="3636010181" sldId="2146845999"/>
            <ac:cxnSpMk id="89" creationId="{24D20E84-2F00-BF46-D8FA-73F3E04192E9}"/>
          </ac:cxnSpMkLst>
        </pc:cxnChg>
        <pc:cxnChg chg="add del mod">
          <ac:chgData name="Reed Kiely" userId="768be38e-2fb5-40ce-925d-bd8e9d9e3c31" providerId="ADAL" clId="{3EA701C8-3320-419B-A667-295B65A0FAB9}" dt="2023-02-27T20:43:38.924" v="6199"/>
          <ac:cxnSpMkLst>
            <pc:docMk/>
            <pc:sldMk cId="3636010181" sldId="2146845999"/>
            <ac:cxnSpMk id="90" creationId="{A908BDB3-AAD1-327A-5C70-1494310275D2}"/>
          </ac:cxnSpMkLst>
        </pc:cxnChg>
        <pc:cxnChg chg="add del mod">
          <ac:chgData name="Reed Kiely" userId="768be38e-2fb5-40ce-925d-bd8e9d9e3c31" providerId="ADAL" clId="{3EA701C8-3320-419B-A667-295B65A0FAB9}" dt="2023-02-27T20:43:38.924" v="6199"/>
          <ac:cxnSpMkLst>
            <pc:docMk/>
            <pc:sldMk cId="3636010181" sldId="2146845999"/>
            <ac:cxnSpMk id="91" creationId="{A124ADCB-B705-7756-0477-68037E5ECAA6}"/>
          </ac:cxnSpMkLst>
        </pc:cxnChg>
        <pc:cxnChg chg="add del mod">
          <ac:chgData name="Reed Kiely" userId="768be38e-2fb5-40ce-925d-bd8e9d9e3c31" providerId="ADAL" clId="{3EA701C8-3320-419B-A667-295B65A0FAB9}" dt="2023-02-27T20:43:38.924" v="6199"/>
          <ac:cxnSpMkLst>
            <pc:docMk/>
            <pc:sldMk cId="3636010181" sldId="2146845999"/>
            <ac:cxnSpMk id="92" creationId="{350028BA-1ADB-BDFA-85A8-3C2A8623CDF0}"/>
          </ac:cxnSpMkLst>
        </pc:cxnChg>
        <pc:cxnChg chg="add del mod">
          <ac:chgData name="Reed Kiely" userId="768be38e-2fb5-40ce-925d-bd8e9d9e3c31" providerId="ADAL" clId="{3EA701C8-3320-419B-A667-295B65A0FAB9}" dt="2023-02-27T20:43:38.924" v="6199"/>
          <ac:cxnSpMkLst>
            <pc:docMk/>
            <pc:sldMk cId="3636010181" sldId="2146845999"/>
            <ac:cxnSpMk id="93" creationId="{96C9959A-D6E7-23FE-5ED6-8CDFD861FE46}"/>
          </ac:cxnSpMkLst>
        </pc:cxnChg>
        <pc:cxnChg chg="add del mod">
          <ac:chgData name="Reed Kiely" userId="768be38e-2fb5-40ce-925d-bd8e9d9e3c31" providerId="ADAL" clId="{3EA701C8-3320-419B-A667-295B65A0FAB9}" dt="2023-02-27T20:43:38.924" v="6199"/>
          <ac:cxnSpMkLst>
            <pc:docMk/>
            <pc:sldMk cId="3636010181" sldId="2146845999"/>
            <ac:cxnSpMk id="94" creationId="{3F642804-B444-7662-1368-4235AF74B7E5}"/>
          </ac:cxnSpMkLst>
        </pc:cxnChg>
        <pc:cxnChg chg="add del mod">
          <ac:chgData name="Reed Kiely" userId="768be38e-2fb5-40ce-925d-bd8e9d9e3c31" providerId="ADAL" clId="{3EA701C8-3320-419B-A667-295B65A0FAB9}" dt="2023-02-27T20:43:38.924" v="6199"/>
          <ac:cxnSpMkLst>
            <pc:docMk/>
            <pc:sldMk cId="3636010181" sldId="2146845999"/>
            <ac:cxnSpMk id="95" creationId="{830D21A6-7E56-8310-D0DB-C12A345752DA}"/>
          </ac:cxnSpMkLst>
        </pc:cxnChg>
        <pc:cxnChg chg="add del mod">
          <ac:chgData name="Reed Kiely" userId="768be38e-2fb5-40ce-925d-bd8e9d9e3c31" providerId="ADAL" clId="{3EA701C8-3320-419B-A667-295B65A0FAB9}" dt="2023-02-27T20:43:38.924" v="6199"/>
          <ac:cxnSpMkLst>
            <pc:docMk/>
            <pc:sldMk cId="3636010181" sldId="2146845999"/>
            <ac:cxnSpMk id="96" creationId="{F4749467-C635-2B47-F88E-D917B82CC677}"/>
          </ac:cxnSpMkLst>
        </pc:cxnChg>
        <pc:cxnChg chg="add del mod">
          <ac:chgData name="Reed Kiely" userId="768be38e-2fb5-40ce-925d-bd8e9d9e3c31" providerId="ADAL" clId="{3EA701C8-3320-419B-A667-295B65A0FAB9}" dt="2023-02-27T20:43:38.924" v="6199"/>
          <ac:cxnSpMkLst>
            <pc:docMk/>
            <pc:sldMk cId="3636010181" sldId="2146845999"/>
            <ac:cxnSpMk id="97" creationId="{FCFFC1CF-F0B7-6B3A-0B4E-4C207985949C}"/>
          </ac:cxnSpMkLst>
        </pc:cxnChg>
        <pc:cxnChg chg="add del mod">
          <ac:chgData name="Reed Kiely" userId="768be38e-2fb5-40ce-925d-bd8e9d9e3c31" providerId="ADAL" clId="{3EA701C8-3320-419B-A667-295B65A0FAB9}" dt="2023-02-27T20:43:38.924" v="6199"/>
          <ac:cxnSpMkLst>
            <pc:docMk/>
            <pc:sldMk cId="3636010181" sldId="2146845999"/>
            <ac:cxnSpMk id="98" creationId="{85C30EBA-9C2D-1911-1547-3D2D0CF231C2}"/>
          </ac:cxnSpMkLst>
        </pc:cxnChg>
        <pc:cxnChg chg="add del mod">
          <ac:chgData name="Reed Kiely" userId="768be38e-2fb5-40ce-925d-bd8e9d9e3c31" providerId="ADAL" clId="{3EA701C8-3320-419B-A667-295B65A0FAB9}" dt="2023-02-27T20:43:38.924" v="6199"/>
          <ac:cxnSpMkLst>
            <pc:docMk/>
            <pc:sldMk cId="3636010181" sldId="2146845999"/>
            <ac:cxnSpMk id="99" creationId="{6310609D-B31A-C11A-6899-5291FE8F69A6}"/>
          </ac:cxnSpMkLst>
        </pc:cxnChg>
        <pc:cxnChg chg="add del mod">
          <ac:chgData name="Reed Kiely" userId="768be38e-2fb5-40ce-925d-bd8e9d9e3c31" providerId="ADAL" clId="{3EA701C8-3320-419B-A667-295B65A0FAB9}" dt="2023-02-27T20:43:38.924" v="6199"/>
          <ac:cxnSpMkLst>
            <pc:docMk/>
            <pc:sldMk cId="3636010181" sldId="2146845999"/>
            <ac:cxnSpMk id="144" creationId="{2D7CD2FE-BEB0-5BC4-E569-976EABA43D44}"/>
          </ac:cxnSpMkLst>
        </pc:cxnChg>
        <pc:cxnChg chg="add del mod">
          <ac:chgData name="Reed Kiely" userId="768be38e-2fb5-40ce-925d-bd8e9d9e3c31" providerId="ADAL" clId="{3EA701C8-3320-419B-A667-295B65A0FAB9}" dt="2023-02-27T20:43:50.982" v="6201"/>
          <ac:cxnSpMkLst>
            <pc:docMk/>
            <pc:sldMk cId="3636010181" sldId="2146845999"/>
            <ac:cxnSpMk id="147" creationId="{B811FE8F-9E92-5765-CF00-9D163E2A86A4}"/>
          </ac:cxnSpMkLst>
        </pc:cxnChg>
        <pc:cxnChg chg="add del mod">
          <ac:chgData name="Reed Kiely" userId="768be38e-2fb5-40ce-925d-bd8e9d9e3c31" providerId="ADAL" clId="{3EA701C8-3320-419B-A667-295B65A0FAB9}" dt="2023-02-27T20:43:50.982" v="6201"/>
          <ac:cxnSpMkLst>
            <pc:docMk/>
            <pc:sldMk cId="3636010181" sldId="2146845999"/>
            <ac:cxnSpMk id="148" creationId="{1BD4B5AC-BFB4-6B76-50B3-66AC22C7A532}"/>
          </ac:cxnSpMkLst>
        </pc:cxnChg>
        <pc:cxnChg chg="add del mod">
          <ac:chgData name="Reed Kiely" userId="768be38e-2fb5-40ce-925d-bd8e9d9e3c31" providerId="ADAL" clId="{3EA701C8-3320-419B-A667-295B65A0FAB9}" dt="2023-02-27T20:43:50.982" v="6201"/>
          <ac:cxnSpMkLst>
            <pc:docMk/>
            <pc:sldMk cId="3636010181" sldId="2146845999"/>
            <ac:cxnSpMk id="149" creationId="{34DCCC0A-CF1D-03A6-59AB-CD668344ABC8}"/>
          </ac:cxnSpMkLst>
        </pc:cxnChg>
        <pc:cxnChg chg="add del mod">
          <ac:chgData name="Reed Kiely" userId="768be38e-2fb5-40ce-925d-bd8e9d9e3c31" providerId="ADAL" clId="{3EA701C8-3320-419B-A667-295B65A0FAB9}" dt="2023-02-27T20:43:50.982" v="6201"/>
          <ac:cxnSpMkLst>
            <pc:docMk/>
            <pc:sldMk cId="3636010181" sldId="2146845999"/>
            <ac:cxnSpMk id="153" creationId="{F98DAF35-8DD2-D6C1-64F2-325A9245AB65}"/>
          </ac:cxnSpMkLst>
        </pc:cxnChg>
        <pc:cxnChg chg="add del mod">
          <ac:chgData name="Reed Kiely" userId="768be38e-2fb5-40ce-925d-bd8e9d9e3c31" providerId="ADAL" clId="{3EA701C8-3320-419B-A667-295B65A0FAB9}" dt="2023-02-27T20:43:50.982" v="6201"/>
          <ac:cxnSpMkLst>
            <pc:docMk/>
            <pc:sldMk cId="3636010181" sldId="2146845999"/>
            <ac:cxnSpMk id="154" creationId="{4F069F99-EBED-B93F-6545-47BA6776521A}"/>
          </ac:cxnSpMkLst>
        </pc:cxnChg>
        <pc:cxnChg chg="add del mod">
          <ac:chgData name="Reed Kiely" userId="768be38e-2fb5-40ce-925d-bd8e9d9e3c31" providerId="ADAL" clId="{3EA701C8-3320-419B-A667-295B65A0FAB9}" dt="2023-02-27T20:43:50.982" v="6201"/>
          <ac:cxnSpMkLst>
            <pc:docMk/>
            <pc:sldMk cId="3636010181" sldId="2146845999"/>
            <ac:cxnSpMk id="155" creationId="{EACB88F4-86A1-8016-25A6-C7129D98D0D3}"/>
          </ac:cxnSpMkLst>
        </pc:cxnChg>
        <pc:cxnChg chg="add del mod">
          <ac:chgData name="Reed Kiely" userId="768be38e-2fb5-40ce-925d-bd8e9d9e3c31" providerId="ADAL" clId="{3EA701C8-3320-419B-A667-295B65A0FAB9}" dt="2023-02-27T20:43:50.982" v="6201"/>
          <ac:cxnSpMkLst>
            <pc:docMk/>
            <pc:sldMk cId="3636010181" sldId="2146845999"/>
            <ac:cxnSpMk id="156" creationId="{8A036C95-4E70-F450-6F30-B97A9E16E5D3}"/>
          </ac:cxnSpMkLst>
        </pc:cxnChg>
        <pc:cxnChg chg="add del mod">
          <ac:chgData name="Reed Kiely" userId="768be38e-2fb5-40ce-925d-bd8e9d9e3c31" providerId="ADAL" clId="{3EA701C8-3320-419B-A667-295B65A0FAB9}" dt="2023-02-27T20:43:50.982" v="6201"/>
          <ac:cxnSpMkLst>
            <pc:docMk/>
            <pc:sldMk cId="3636010181" sldId="2146845999"/>
            <ac:cxnSpMk id="157" creationId="{5EB78EC8-B31F-92A4-8364-AFB807B06D00}"/>
          </ac:cxnSpMkLst>
        </pc:cxnChg>
        <pc:cxnChg chg="add del mod">
          <ac:chgData name="Reed Kiely" userId="768be38e-2fb5-40ce-925d-bd8e9d9e3c31" providerId="ADAL" clId="{3EA701C8-3320-419B-A667-295B65A0FAB9}" dt="2023-02-27T20:43:50.982" v="6201"/>
          <ac:cxnSpMkLst>
            <pc:docMk/>
            <pc:sldMk cId="3636010181" sldId="2146845999"/>
            <ac:cxnSpMk id="158" creationId="{34BA1575-CC0A-F093-DC93-972D200FA43D}"/>
          </ac:cxnSpMkLst>
        </pc:cxnChg>
        <pc:cxnChg chg="add del mod">
          <ac:chgData name="Reed Kiely" userId="768be38e-2fb5-40ce-925d-bd8e9d9e3c31" providerId="ADAL" clId="{3EA701C8-3320-419B-A667-295B65A0FAB9}" dt="2023-02-27T20:43:50.982" v="6201"/>
          <ac:cxnSpMkLst>
            <pc:docMk/>
            <pc:sldMk cId="3636010181" sldId="2146845999"/>
            <ac:cxnSpMk id="159" creationId="{355D8989-4160-468F-84F1-36969760D70F}"/>
          </ac:cxnSpMkLst>
        </pc:cxnChg>
        <pc:cxnChg chg="add del mod">
          <ac:chgData name="Reed Kiely" userId="768be38e-2fb5-40ce-925d-bd8e9d9e3c31" providerId="ADAL" clId="{3EA701C8-3320-419B-A667-295B65A0FAB9}" dt="2023-02-27T20:43:50.982" v="6201"/>
          <ac:cxnSpMkLst>
            <pc:docMk/>
            <pc:sldMk cId="3636010181" sldId="2146845999"/>
            <ac:cxnSpMk id="160" creationId="{E8E08E8A-07F6-8478-AF11-5054E3249578}"/>
          </ac:cxnSpMkLst>
        </pc:cxnChg>
        <pc:cxnChg chg="add del mod">
          <ac:chgData name="Reed Kiely" userId="768be38e-2fb5-40ce-925d-bd8e9d9e3c31" providerId="ADAL" clId="{3EA701C8-3320-419B-A667-295B65A0FAB9}" dt="2023-02-27T20:43:50.982" v="6201"/>
          <ac:cxnSpMkLst>
            <pc:docMk/>
            <pc:sldMk cId="3636010181" sldId="2146845999"/>
            <ac:cxnSpMk id="161" creationId="{D33B4012-1980-E510-37B3-98DE8CEE0026}"/>
          </ac:cxnSpMkLst>
        </pc:cxnChg>
        <pc:cxnChg chg="add del mod">
          <ac:chgData name="Reed Kiely" userId="768be38e-2fb5-40ce-925d-bd8e9d9e3c31" providerId="ADAL" clId="{3EA701C8-3320-419B-A667-295B65A0FAB9}" dt="2023-02-27T20:43:50.982" v="6201"/>
          <ac:cxnSpMkLst>
            <pc:docMk/>
            <pc:sldMk cId="3636010181" sldId="2146845999"/>
            <ac:cxnSpMk id="162" creationId="{CF1A45E9-18F8-01E2-5F4B-1AEC490C7816}"/>
          </ac:cxnSpMkLst>
        </pc:cxnChg>
        <pc:cxnChg chg="add del mod">
          <ac:chgData name="Reed Kiely" userId="768be38e-2fb5-40ce-925d-bd8e9d9e3c31" providerId="ADAL" clId="{3EA701C8-3320-419B-A667-295B65A0FAB9}" dt="2023-02-27T20:43:50.982" v="6201"/>
          <ac:cxnSpMkLst>
            <pc:docMk/>
            <pc:sldMk cId="3636010181" sldId="2146845999"/>
            <ac:cxnSpMk id="163" creationId="{A2D6BB1B-8B17-9352-0475-EEC01BB3103E}"/>
          </ac:cxnSpMkLst>
        </pc:cxnChg>
        <pc:cxnChg chg="add del mod">
          <ac:chgData name="Reed Kiely" userId="768be38e-2fb5-40ce-925d-bd8e9d9e3c31" providerId="ADAL" clId="{3EA701C8-3320-419B-A667-295B65A0FAB9}" dt="2023-02-27T20:43:50.982" v="6201"/>
          <ac:cxnSpMkLst>
            <pc:docMk/>
            <pc:sldMk cId="3636010181" sldId="2146845999"/>
            <ac:cxnSpMk id="164" creationId="{5829915A-71BB-3987-D3AF-32EBED7394CE}"/>
          </ac:cxnSpMkLst>
        </pc:cxnChg>
        <pc:cxnChg chg="add del mod">
          <ac:chgData name="Reed Kiely" userId="768be38e-2fb5-40ce-925d-bd8e9d9e3c31" providerId="ADAL" clId="{3EA701C8-3320-419B-A667-295B65A0FAB9}" dt="2023-02-27T20:43:50.982" v="6201"/>
          <ac:cxnSpMkLst>
            <pc:docMk/>
            <pc:sldMk cId="3636010181" sldId="2146845999"/>
            <ac:cxnSpMk id="165" creationId="{D44DF345-5643-9637-4888-A0037D3418F6}"/>
          </ac:cxnSpMkLst>
        </pc:cxnChg>
        <pc:cxnChg chg="add del mod">
          <ac:chgData name="Reed Kiely" userId="768be38e-2fb5-40ce-925d-bd8e9d9e3c31" providerId="ADAL" clId="{3EA701C8-3320-419B-A667-295B65A0FAB9}" dt="2023-02-27T20:43:50.982" v="6201"/>
          <ac:cxnSpMkLst>
            <pc:docMk/>
            <pc:sldMk cId="3636010181" sldId="2146845999"/>
            <ac:cxnSpMk id="166" creationId="{5CEE2112-32E0-9212-5D56-A1292BDB2815}"/>
          </ac:cxnSpMkLst>
        </pc:cxnChg>
        <pc:cxnChg chg="add del mod">
          <ac:chgData name="Reed Kiely" userId="768be38e-2fb5-40ce-925d-bd8e9d9e3c31" providerId="ADAL" clId="{3EA701C8-3320-419B-A667-295B65A0FAB9}" dt="2023-02-27T20:43:50.982" v="6201"/>
          <ac:cxnSpMkLst>
            <pc:docMk/>
            <pc:sldMk cId="3636010181" sldId="2146845999"/>
            <ac:cxnSpMk id="211" creationId="{7276907B-3ED7-7354-5B2A-49B214B0A2E0}"/>
          </ac:cxnSpMkLst>
        </pc:cxnChg>
        <pc:cxnChg chg="add del mod">
          <ac:chgData name="Reed Kiely" userId="768be38e-2fb5-40ce-925d-bd8e9d9e3c31" providerId="ADAL" clId="{3EA701C8-3320-419B-A667-295B65A0FAB9}" dt="2023-02-27T20:55:29.169" v="6469" actId="478"/>
          <ac:cxnSpMkLst>
            <pc:docMk/>
            <pc:sldMk cId="3636010181" sldId="2146845999"/>
            <ac:cxnSpMk id="214" creationId="{8EC04967-5DAF-95CC-22E7-1FB18DCB2D22}"/>
          </ac:cxnSpMkLst>
        </pc:cxnChg>
        <pc:cxnChg chg="add del mod">
          <ac:chgData name="Reed Kiely" userId="768be38e-2fb5-40ce-925d-bd8e9d9e3c31" providerId="ADAL" clId="{3EA701C8-3320-419B-A667-295B65A0FAB9}" dt="2023-02-27T20:46:34.103" v="6216" actId="478"/>
          <ac:cxnSpMkLst>
            <pc:docMk/>
            <pc:sldMk cId="3636010181" sldId="2146845999"/>
            <ac:cxnSpMk id="215" creationId="{BAF83EA9-C032-E74E-78E8-AAC848A354FA}"/>
          </ac:cxnSpMkLst>
        </pc:cxnChg>
        <pc:cxnChg chg="add del mod">
          <ac:chgData name="Reed Kiely" userId="768be38e-2fb5-40ce-925d-bd8e9d9e3c31" providerId="ADAL" clId="{3EA701C8-3320-419B-A667-295B65A0FAB9}" dt="2023-02-27T20:54:48.993" v="6465" actId="478"/>
          <ac:cxnSpMkLst>
            <pc:docMk/>
            <pc:sldMk cId="3636010181" sldId="2146845999"/>
            <ac:cxnSpMk id="216" creationId="{E5919E27-3CB3-55E2-7A5F-B4BA3600491C}"/>
          </ac:cxnSpMkLst>
        </pc:cxnChg>
        <pc:cxnChg chg="add del mod">
          <ac:chgData name="Reed Kiely" userId="768be38e-2fb5-40ce-925d-bd8e9d9e3c31" providerId="ADAL" clId="{3EA701C8-3320-419B-A667-295B65A0FAB9}" dt="2023-02-27T20:46:31.543" v="6215" actId="478"/>
          <ac:cxnSpMkLst>
            <pc:docMk/>
            <pc:sldMk cId="3636010181" sldId="2146845999"/>
            <ac:cxnSpMk id="220" creationId="{65919631-A79E-4E85-1DEF-3990D22EE658}"/>
          </ac:cxnSpMkLst>
        </pc:cxnChg>
        <pc:cxnChg chg="add del mod">
          <ac:chgData name="Reed Kiely" userId="768be38e-2fb5-40ce-925d-bd8e9d9e3c31" providerId="ADAL" clId="{3EA701C8-3320-419B-A667-295B65A0FAB9}" dt="2023-02-27T20:46:31.543" v="6215" actId="478"/>
          <ac:cxnSpMkLst>
            <pc:docMk/>
            <pc:sldMk cId="3636010181" sldId="2146845999"/>
            <ac:cxnSpMk id="221" creationId="{386386A1-691D-AE01-40D3-4663CBCAA2D1}"/>
          </ac:cxnSpMkLst>
        </pc:cxnChg>
        <pc:cxnChg chg="add del mod">
          <ac:chgData name="Reed Kiely" userId="768be38e-2fb5-40ce-925d-bd8e9d9e3c31" providerId="ADAL" clId="{3EA701C8-3320-419B-A667-295B65A0FAB9}" dt="2023-02-27T20:46:23.297" v="6212" actId="478"/>
          <ac:cxnSpMkLst>
            <pc:docMk/>
            <pc:sldMk cId="3636010181" sldId="2146845999"/>
            <ac:cxnSpMk id="222" creationId="{A9CBDF41-9C59-4FAB-0DDC-9BC438566AF0}"/>
          </ac:cxnSpMkLst>
        </pc:cxnChg>
        <pc:cxnChg chg="add del mod">
          <ac:chgData name="Reed Kiely" userId="768be38e-2fb5-40ce-925d-bd8e9d9e3c31" providerId="ADAL" clId="{3EA701C8-3320-419B-A667-295B65A0FAB9}" dt="2023-02-27T20:49:28.231" v="6293" actId="478"/>
          <ac:cxnSpMkLst>
            <pc:docMk/>
            <pc:sldMk cId="3636010181" sldId="2146845999"/>
            <ac:cxnSpMk id="223" creationId="{485FA66A-9459-D7CB-C33C-1CE3A17E07A3}"/>
          </ac:cxnSpMkLst>
        </pc:cxnChg>
        <pc:cxnChg chg="add del mod">
          <ac:chgData name="Reed Kiely" userId="768be38e-2fb5-40ce-925d-bd8e9d9e3c31" providerId="ADAL" clId="{3EA701C8-3320-419B-A667-295B65A0FAB9}" dt="2023-02-27T20:49:28.231" v="6293" actId="478"/>
          <ac:cxnSpMkLst>
            <pc:docMk/>
            <pc:sldMk cId="3636010181" sldId="2146845999"/>
            <ac:cxnSpMk id="224" creationId="{0A78D202-0F29-0F3F-8AB2-350A271EE2CD}"/>
          </ac:cxnSpMkLst>
        </pc:cxnChg>
        <pc:cxnChg chg="add del mod">
          <ac:chgData name="Reed Kiely" userId="768be38e-2fb5-40ce-925d-bd8e9d9e3c31" providerId="ADAL" clId="{3EA701C8-3320-419B-A667-295B65A0FAB9}" dt="2023-02-27T20:49:28.231" v="6293" actId="478"/>
          <ac:cxnSpMkLst>
            <pc:docMk/>
            <pc:sldMk cId="3636010181" sldId="2146845999"/>
            <ac:cxnSpMk id="225" creationId="{4669661F-EC39-23D4-128C-EF350CCB58CA}"/>
          </ac:cxnSpMkLst>
        </pc:cxnChg>
        <pc:cxnChg chg="add del mod">
          <ac:chgData name="Reed Kiely" userId="768be38e-2fb5-40ce-925d-bd8e9d9e3c31" providerId="ADAL" clId="{3EA701C8-3320-419B-A667-295B65A0FAB9}" dt="2023-02-27T20:49:28.231" v="6293" actId="478"/>
          <ac:cxnSpMkLst>
            <pc:docMk/>
            <pc:sldMk cId="3636010181" sldId="2146845999"/>
            <ac:cxnSpMk id="226" creationId="{402D4206-0F0A-C9C7-46DB-A42A25F32CD9}"/>
          </ac:cxnSpMkLst>
        </pc:cxnChg>
        <pc:cxnChg chg="add del mod">
          <ac:chgData name="Reed Kiely" userId="768be38e-2fb5-40ce-925d-bd8e9d9e3c31" providerId="ADAL" clId="{3EA701C8-3320-419B-A667-295B65A0FAB9}" dt="2023-02-27T20:49:28.231" v="6293" actId="478"/>
          <ac:cxnSpMkLst>
            <pc:docMk/>
            <pc:sldMk cId="3636010181" sldId="2146845999"/>
            <ac:cxnSpMk id="227" creationId="{3A702E2D-041E-702F-CDE9-882464476277}"/>
          </ac:cxnSpMkLst>
        </pc:cxnChg>
        <pc:cxnChg chg="add del mod">
          <ac:chgData name="Reed Kiely" userId="768be38e-2fb5-40ce-925d-bd8e9d9e3c31" providerId="ADAL" clId="{3EA701C8-3320-419B-A667-295B65A0FAB9}" dt="2023-02-27T20:49:28.231" v="6293" actId="478"/>
          <ac:cxnSpMkLst>
            <pc:docMk/>
            <pc:sldMk cId="3636010181" sldId="2146845999"/>
            <ac:cxnSpMk id="228" creationId="{EDBB2C81-5B57-1A22-CD1B-2130E6FC24EB}"/>
          </ac:cxnSpMkLst>
        </pc:cxnChg>
        <pc:cxnChg chg="add del mod">
          <ac:chgData name="Reed Kiely" userId="768be38e-2fb5-40ce-925d-bd8e9d9e3c31" providerId="ADAL" clId="{3EA701C8-3320-419B-A667-295B65A0FAB9}" dt="2023-02-27T20:49:28.231" v="6293" actId="478"/>
          <ac:cxnSpMkLst>
            <pc:docMk/>
            <pc:sldMk cId="3636010181" sldId="2146845999"/>
            <ac:cxnSpMk id="229" creationId="{67CF6D36-60B5-6D89-005C-900F8CCB34EC}"/>
          </ac:cxnSpMkLst>
        </pc:cxnChg>
        <pc:cxnChg chg="add del mod">
          <ac:chgData name="Reed Kiely" userId="768be38e-2fb5-40ce-925d-bd8e9d9e3c31" providerId="ADAL" clId="{3EA701C8-3320-419B-A667-295B65A0FAB9}" dt="2023-02-27T20:49:28.231" v="6293" actId="478"/>
          <ac:cxnSpMkLst>
            <pc:docMk/>
            <pc:sldMk cId="3636010181" sldId="2146845999"/>
            <ac:cxnSpMk id="230" creationId="{0E1ECA17-876D-43F6-CF7D-DA654EE31C85}"/>
          </ac:cxnSpMkLst>
        </pc:cxnChg>
        <pc:cxnChg chg="add del mod">
          <ac:chgData name="Reed Kiely" userId="768be38e-2fb5-40ce-925d-bd8e9d9e3c31" providerId="ADAL" clId="{3EA701C8-3320-419B-A667-295B65A0FAB9}" dt="2023-02-27T20:49:28.231" v="6293" actId="478"/>
          <ac:cxnSpMkLst>
            <pc:docMk/>
            <pc:sldMk cId="3636010181" sldId="2146845999"/>
            <ac:cxnSpMk id="231" creationId="{C895CA32-762D-5CA4-3EFE-B37175D696E5}"/>
          </ac:cxnSpMkLst>
        </pc:cxnChg>
        <pc:cxnChg chg="add del mod">
          <ac:chgData name="Reed Kiely" userId="768be38e-2fb5-40ce-925d-bd8e9d9e3c31" providerId="ADAL" clId="{3EA701C8-3320-419B-A667-295B65A0FAB9}" dt="2023-02-27T20:49:28.231" v="6293" actId="478"/>
          <ac:cxnSpMkLst>
            <pc:docMk/>
            <pc:sldMk cId="3636010181" sldId="2146845999"/>
            <ac:cxnSpMk id="232" creationId="{A4298E0C-F533-00D1-0A83-292528E53FCD}"/>
          </ac:cxnSpMkLst>
        </pc:cxnChg>
        <pc:cxnChg chg="add del mod">
          <ac:chgData name="Reed Kiely" userId="768be38e-2fb5-40ce-925d-bd8e9d9e3c31" providerId="ADAL" clId="{3EA701C8-3320-419B-A667-295B65A0FAB9}" dt="2023-02-27T20:49:28.231" v="6293" actId="478"/>
          <ac:cxnSpMkLst>
            <pc:docMk/>
            <pc:sldMk cId="3636010181" sldId="2146845999"/>
            <ac:cxnSpMk id="233" creationId="{2634044D-A85C-F1C5-2D2F-D5B256E05539}"/>
          </ac:cxnSpMkLst>
        </pc:cxnChg>
        <pc:cxnChg chg="add del mod">
          <ac:chgData name="Reed Kiely" userId="768be38e-2fb5-40ce-925d-bd8e9d9e3c31" providerId="ADAL" clId="{3EA701C8-3320-419B-A667-295B65A0FAB9}" dt="2023-02-27T20:46:34.103" v="6216" actId="478"/>
          <ac:cxnSpMkLst>
            <pc:docMk/>
            <pc:sldMk cId="3636010181" sldId="2146845999"/>
            <ac:cxnSpMk id="278" creationId="{6E628B1D-4434-32AB-F7EC-A60EE5772FC5}"/>
          </ac:cxnSpMkLst>
        </pc:cxnChg>
        <pc:cxnChg chg="add del mod">
          <ac:chgData name="Reed Kiely" userId="768be38e-2fb5-40ce-925d-bd8e9d9e3c31" providerId="ADAL" clId="{3EA701C8-3320-419B-A667-295B65A0FAB9}" dt="2023-02-27T21:36:57.858" v="6599" actId="478"/>
          <ac:cxnSpMkLst>
            <pc:docMk/>
            <pc:sldMk cId="3636010181" sldId="2146845999"/>
            <ac:cxnSpMk id="286" creationId="{847BC737-8272-2DF3-C664-03C6FCC2801E}"/>
          </ac:cxnSpMkLst>
        </pc:cxnChg>
      </pc:sldChg>
      <pc:sldChg chg="addSp delSp modSp add mod">
        <pc:chgData name="Reed Kiely" userId="768be38e-2fb5-40ce-925d-bd8e9d9e3c31" providerId="ADAL" clId="{3EA701C8-3320-419B-A667-295B65A0FAB9}" dt="2023-02-28T20:48:59.522" v="11660" actId="1076"/>
        <pc:sldMkLst>
          <pc:docMk/>
          <pc:sldMk cId="814499891" sldId="2146846000"/>
        </pc:sldMkLst>
        <pc:spChg chg="mod">
          <ac:chgData name="Reed Kiely" userId="768be38e-2fb5-40ce-925d-bd8e9d9e3c31" providerId="ADAL" clId="{3EA701C8-3320-419B-A667-295B65A0FAB9}" dt="2023-02-27T21:46:27.546" v="6757" actId="20577"/>
          <ac:spMkLst>
            <pc:docMk/>
            <pc:sldMk cId="814499891" sldId="2146846000"/>
            <ac:spMk id="4" creationId="{1BF894CE-5EB9-4BB3-F6C7-477E37F6A6AA}"/>
          </ac:spMkLst>
        </pc:spChg>
        <pc:spChg chg="del">
          <ac:chgData name="Reed Kiely" userId="768be38e-2fb5-40ce-925d-bd8e9d9e3c31" providerId="ADAL" clId="{3EA701C8-3320-419B-A667-295B65A0FAB9}" dt="2023-02-22T20:43:54.829" v="2397" actId="478"/>
          <ac:spMkLst>
            <pc:docMk/>
            <pc:sldMk cId="814499891" sldId="2146846000"/>
            <ac:spMk id="6" creationId="{31AC66B8-0DE7-D7F0-144E-0005D9B7A7A6}"/>
          </ac:spMkLst>
        </pc:spChg>
        <pc:spChg chg="add del mod">
          <ac:chgData name="Reed Kiely" userId="768be38e-2fb5-40ce-925d-bd8e9d9e3c31" providerId="ADAL" clId="{3EA701C8-3320-419B-A667-295B65A0FAB9}" dt="2023-02-27T21:46:11.273" v="6730" actId="478"/>
          <ac:spMkLst>
            <pc:docMk/>
            <pc:sldMk cId="814499891" sldId="2146846000"/>
            <ac:spMk id="6" creationId="{6A548B5F-9A60-6539-4BCB-C24884FE0199}"/>
          </ac:spMkLst>
        </pc:spChg>
        <pc:spChg chg="add del mod">
          <ac:chgData name="Reed Kiely" userId="768be38e-2fb5-40ce-925d-bd8e9d9e3c31" providerId="ADAL" clId="{3EA701C8-3320-419B-A667-295B65A0FAB9}" dt="2023-02-22T18:00:52.712" v="1366" actId="478"/>
          <ac:spMkLst>
            <pc:docMk/>
            <pc:sldMk cId="814499891" sldId="2146846000"/>
            <ac:spMk id="7" creationId="{AC3E539B-46F2-9076-BFC1-8682D5CB45DC}"/>
          </ac:spMkLst>
        </pc:spChg>
        <pc:spChg chg="add del">
          <ac:chgData name="Reed Kiely" userId="768be38e-2fb5-40ce-925d-bd8e9d9e3c31" providerId="ADAL" clId="{3EA701C8-3320-419B-A667-295B65A0FAB9}" dt="2023-02-22T17:58:26.957" v="1315" actId="22"/>
          <ac:spMkLst>
            <pc:docMk/>
            <pc:sldMk cId="814499891" sldId="2146846000"/>
            <ac:spMk id="10" creationId="{4E9DEF1E-BB57-2A4D-0602-004F5C64ADBC}"/>
          </ac:spMkLst>
        </pc:spChg>
        <pc:spChg chg="del mod">
          <ac:chgData name="Reed Kiely" userId="768be38e-2fb5-40ce-925d-bd8e9d9e3c31" providerId="ADAL" clId="{3EA701C8-3320-419B-A667-295B65A0FAB9}" dt="2023-02-22T17:58:58.274" v="1325" actId="478"/>
          <ac:spMkLst>
            <pc:docMk/>
            <pc:sldMk cId="814499891" sldId="2146846000"/>
            <ac:spMk id="12" creationId="{E39B464A-925A-F81E-8094-B18AA32212D7}"/>
          </ac:spMkLst>
        </pc:spChg>
        <pc:spChg chg="add del mod">
          <ac:chgData name="Reed Kiely" userId="768be38e-2fb5-40ce-925d-bd8e9d9e3c31" providerId="ADAL" clId="{3EA701C8-3320-419B-A667-295B65A0FAB9}" dt="2023-02-22T18:00:56.960" v="1369" actId="478"/>
          <ac:spMkLst>
            <pc:docMk/>
            <pc:sldMk cId="814499891" sldId="2146846000"/>
            <ac:spMk id="13" creationId="{48CB42BE-249B-AD8F-7A34-A436ED82B5C7}"/>
          </ac:spMkLst>
        </pc:spChg>
        <pc:spChg chg="add mod">
          <ac:chgData name="Reed Kiely" userId="768be38e-2fb5-40ce-925d-bd8e9d9e3c31" providerId="ADAL" clId="{3EA701C8-3320-419B-A667-295B65A0FAB9}" dt="2023-02-22T18:00:54.855" v="1368"/>
          <ac:spMkLst>
            <pc:docMk/>
            <pc:sldMk cId="814499891" sldId="2146846000"/>
            <ac:spMk id="14" creationId="{A5CC03BF-ED60-04EC-2BE8-2D9D1A276A7C}"/>
          </ac:spMkLst>
        </pc:spChg>
        <pc:spChg chg="add mod">
          <ac:chgData name="Reed Kiely" userId="768be38e-2fb5-40ce-925d-bd8e9d9e3c31" providerId="ADAL" clId="{3EA701C8-3320-419B-A667-295B65A0FAB9}" dt="2023-02-22T20:42:16.515" v="2393" actId="20577"/>
          <ac:spMkLst>
            <pc:docMk/>
            <pc:sldMk cId="814499891" sldId="2146846000"/>
            <ac:spMk id="15" creationId="{FA0E4796-6E91-5835-4F3E-BFB28BE1F4F5}"/>
          </ac:spMkLst>
        </pc:spChg>
        <pc:spChg chg="add mod">
          <ac:chgData name="Reed Kiely" userId="768be38e-2fb5-40ce-925d-bd8e9d9e3c31" providerId="ADAL" clId="{3EA701C8-3320-419B-A667-295B65A0FAB9}" dt="2023-02-22T20:43:59.788" v="2399" actId="1076"/>
          <ac:spMkLst>
            <pc:docMk/>
            <pc:sldMk cId="814499891" sldId="2146846000"/>
            <ac:spMk id="16" creationId="{C9FC8C51-988B-54BF-9139-2B95E51744D1}"/>
          </ac:spMkLst>
        </pc:spChg>
        <pc:spChg chg="add del mod">
          <ac:chgData name="Reed Kiely" userId="768be38e-2fb5-40ce-925d-bd8e9d9e3c31" providerId="ADAL" clId="{3EA701C8-3320-419B-A667-295B65A0FAB9}" dt="2023-02-22T20:50:47.306" v="2772" actId="478"/>
          <ac:spMkLst>
            <pc:docMk/>
            <pc:sldMk cId="814499891" sldId="2146846000"/>
            <ac:spMk id="17" creationId="{44F96BDA-B357-496F-2CED-728280D662D1}"/>
          </ac:spMkLst>
        </pc:spChg>
        <pc:spChg chg="add mod">
          <ac:chgData name="Reed Kiely" userId="768be38e-2fb5-40ce-925d-bd8e9d9e3c31" providerId="ADAL" clId="{3EA701C8-3320-419B-A667-295B65A0FAB9}" dt="2023-02-22T20:52:44.835" v="2787" actId="1035"/>
          <ac:spMkLst>
            <pc:docMk/>
            <pc:sldMk cId="814499891" sldId="2146846000"/>
            <ac:spMk id="18" creationId="{453793FD-2981-1E0F-7E9D-7BDECCE564D0}"/>
          </ac:spMkLst>
        </pc:spChg>
        <pc:spChg chg="add mod">
          <ac:chgData name="Reed Kiely" userId="768be38e-2fb5-40ce-925d-bd8e9d9e3c31" providerId="ADAL" clId="{3EA701C8-3320-419B-A667-295B65A0FAB9}" dt="2023-02-22T20:52:57.618" v="2789" actId="1035"/>
          <ac:spMkLst>
            <pc:docMk/>
            <pc:sldMk cId="814499891" sldId="2146846000"/>
            <ac:spMk id="19" creationId="{21D6344D-B763-085C-4A4D-D82528B26B40}"/>
          </ac:spMkLst>
        </pc:spChg>
        <pc:spChg chg="add mod ord">
          <ac:chgData name="Reed Kiely" userId="768be38e-2fb5-40ce-925d-bd8e9d9e3c31" providerId="ADAL" clId="{3EA701C8-3320-419B-A667-295B65A0FAB9}" dt="2023-02-28T20:48:46.748" v="11658" actId="166"/>
          <ac:spMkLst>
            <pc:docMk/>
            <pc:sldMk cId="814499891" sldId="2146846000"/>
            <ac:spMk id="21" creationId="{3B86294A-CBD0-17A3-536C-44684527C071}"/>
          </ac:spMkLst>
        </pc:spChg>
        <pc:spChg chg="add mod ord">
          <ac:chgData name="Reed Kiely" userId="768be38e-2fb5-40ce-925d-bd8e9d9e3c31" providerId="ADAL" clId="{3EA701C8-3320-419B-A667-295B65A0FAB9}" dt="2023-02-22T20:45:59.939" v="2425" actId="1036"/>
          <ac:spMkLst>
            <pc:docMk/>
            <pc:sldMk cId="814499891" sldId="2146846000"/>
            <ac:spMk id="23" creationId="{91FFD928-AFE2-AEFB-8BB5-141B51ADF1AE}"/>
          </ac:spMkLst>
        </pc:spChg>
        <pc:spChg chg="mod">
          <ac:chgData name="Reed Kiely" userId="768be38e-2fb5-40ce-925d-bd8e9d9e3c31" providerId="ADAL" clId="{3EA701C8-3320-419B-A667-295B65A0FAB9}" dt="2023-02-22T17:58:08.616" v="1308" actId="20577"/>
          <ac:spMkLst>
            <pc:docMk/>
            <pc:sldMk cId="814499891" sldId="2146846000"/>
            <ac:spMk id="34" creationId="{397F8115-3C43-5A2B-C88E-1953D955DE71}"/>
          </ac:spMkLst>
        </pc:spChg>
        <pc:graphicFrameChg chg="add mod ord">
          <ac:chgData name="Reed Kiely" userId="768be38e-2fb5-40ce-925d-bd8e9d9e3c31" providerId="ADAL" clId="{3EA701C8-3320-419B-A667-295B65A0FAB9}" dt="2023-02-22T20:45:51.909" v="2423" actId="166"/>
          <ac:graphicFrameMkLst>
            <pc:docMk/>
            <pc:sldMk cId="814499891" sldId="2146846000"/>
            <ac:graphicFrameMk id="20" creationId="{2929A61F-54D9-4040-FFB1-F2592C792478}"/>
          </ac:graphicFrameMkLst>
        </pc:graphicFrameChg>
        <pc:picChg chg="add mod">
          <ac:chgData name="Reed Kiely" userId="768be38e-2fb5-40ce-925d-bd8e9d9e3c31" providerId="ADAL" clId="{3EA701C8-3320-419B-A667-295B65A0FAB9}" dt="2023-02-28T20:48:59.522" v="11660" actId="1076"/>
          <ac:picMkLst>
            <pc:docMk/>
            <pc:sldMk cId="814499891" sldId="2146846000"/>
            <ac:picMk id="1026" creationId="{BA3933EA-8114-327D-EE21-C22914A864FA}"/>
          </ac:picMkLst>
        </pc:picChg>
      </pc:sldChg>
      <pc:sldChg chg="addSp delSp modSp add mod">
        <pc:chgData name="Reed Kiely" userId="768be38e-2fb5-40ce-925d-bd8e9d9e3c31" providerId="ADAL" clId="{3EA701C8-3320-419B-A667-295B65A0FAB9}" dt="2023-02-28T23:39:18.583" v="12701" actId="1076"/>
        <pc:sldMkLst>
          <pc:docMk/>
          <pc:sldMk cId="1369130941" sldId="2146846001"/>
        </pc:sldMkLst>
        <pc:spChg chg="mod">
          <ac:chgData name="Reed Kiely" userId="768be38e-2fb5-40ce-925d-bd8e9d9e3c31" providerId="ADAL" clId="{3EA701C8-3320-419B-A667-295B65A0FAB9}" dt="2023-02-28T21:44:03.013" v="12269" actId="1036"/>
          <ac:spMkLst>
            <pc:docMk/>
            <pc:sldMk cId="1369130941" sldId="2146846001"/>
            <ac:spMk id="3" creationId="{05B46C07-C3C9-142F-8978-D53698D252F7}"/>
          </ac:spMkLst>
        </pc:spChg>
        <pc:spChg chg="mod">
          <ac:chgData name="Reed Kiely" userId="768be38e-2fb5-40ce-925d-bd8e9d9e3c31" providerId="ADAL" clId="{3EA701C8-3320-419B-A667-295B65A0FAB9}" dt="2023-02-28T21:44:14.255" v="12273" actId="207"/>
          <ac:spMkLst>
            <pc:docMk/>
            <pc:sldMk cId="1369130941" sldId="2146846001"/>
            <ac:spMk id="4" creationId="{1BF894CE-5EB9-4BB3-F6C7-477E37F6A6AA}"/>
          </ac:spMkLst>
        </pc:spChg>
        <pc:spChg chg="del mod">
          <ac:chgData name="Reed Kiely" userId="768be38e-2fb5-40ce-925d-bd8e9d9e3c31" providerId="ADAL" clId="{3EA701C8-3320-419B-A667-295B65A0FAB9}" dt="2023-02-28T20:10:12.602" v="11148" actId="478"/>
          <ac:spMkLst>
            <pc:docMk/>
            <pc:sldMk cId="1369130941" sldId="2146846001"/>
            <ac:spMk id="6" creationId="{31AC66B8-0DE7-D7F0-144E-0005D9B7A7A6}"/>
          </ac:spMkLst>
        </pc:spChg>
        <pc:spChg chg="add mod">
          <ac:chgData name="Reed Kiely" userId="768be38e-2fb5-40ce-925d-bd8e9d9e3c31" providerId="ADAL" clId="{3EA701C8-3320-419B-A667-295B65A0FAB9}" dt="2023-02-28T23:39:18.583" v="12701" actId="1076"/>
          <ac:spMkLst>
            <pc:docMk/>
            <pc:sldMk cId="1369130941" sldId="2146846001"/>
            <ac:spMk id="6" creationId="{A7875D36-AB4F-619D-3752-96FBEB878E54}"/>
          </ac:spMkLst>
        </pc:spChg>
        <pc:spChg chg="add del mod">
          <ac:chgData name="Reed Kiely" userId="768be38e-2fb5-40ce-925d-bd8e9d9e3c31" providerId="ADAL" clId="{3EA701C8-3320-419B-A667-295B65A0FAB9}" dt="2023-02-28T20:10:09.189" v="11147" actId="478"/>
          <ac:spMkLst>
            <pc:docMk/>
            <pc:sldMk cId="1369130941" sldId="2146846001"/>
            <ac:spMk id="7" creationId="{0AC1DCE1-8644-ED83-FF96-3C0426913B7C}"/>
          </ac:spMkLst>
        </pc:spChg>
        <pc:spChg chg="del">
          <ac:chgData name="Reed Kiely" userId="768be38e-2fb5-40ce-925d-bd8e9d9e3c31" providerId="ADAL" clId="{3EA701C8-3320-419B-A667-295B65A0FAB9}" dt="2023-02-22T18:01:01.472" v="1370" actId="478"/>
          <ac:spMkLst>
            <pc:docMk/>
            <pc:sldMk cId="1369130941" sldId="2146846001"/>
            <ac:spMk id="7" creationId="{AC3E539B-46F2-9076-BFC1-8682D5CB45DC}"/>
          </ac:spMkLst>
        </pc:spChg>
        <pc:spChg chg="add mod">
          <ac:chgData name="Reed Kiely" userId="768be38e-2fb5-40ce-925d-bd8e9d9e3c31" providerId="ADAL" clId="{3EA701C8-3320-419B-A667-295B65A0FAB9}" dt="2023-02-28T20:01:05.650" v="11126"/>
          <ac:spMkLst>
            <pc:docMk/>
            <pc:sldMk cId="1369130941" sldId="2146846001"/>
            <ac:spMk id="9" creationId="{224A85FD-C52E-49CF-E02C-1C2E9EE2E98A}"/>
          </ac:spMkLst>
        </pc:spChg>
        <pc:spChg chg="add del mod">
          <ac:chgData name="Reed Kiely" userId="768be38e-2fb5-40ce-925d-bd8e9d9e3c31" providerId="ADAL" clId="{3EA701C8-3320-419B-A667-295B65A0FAB9}" dt="2023-02-27T22:34:25.899" v="7176" actId="478"/>
          <ac:spMkLst>
            <pc:docMk/>
            <pc:sldMk cId="1369130941" sldId="2146846001"/>
            <ac:spMk id="10" creationId="{464D9F13-823D-4425-945A-2D8E99DD8A14}"/>
          </ac:spMkLst>
        </pc:spChg>
        <pc:spChg chg="add del mod">
          <ac:chgData name="Reed Kiely" userId="768be38e-2fb5-40ce-925d-bd8e9d9e3c31" providerId="ADAL" clId="{3EA701C8-3320-419B-A667-295B65A0FAB9}" dt="2023-02-28T20:10:00.634" v="11143" actId="478"/>
          <ac:spMkLst>
            <pc:docMk/>
            <pc:sldMk cId="1369130941" sldId="2146846001"/>
            <ac:spMk id="10" creationId="{5DD8EA12-F625-A24E-DC10-CF9C7366A857}"/>
          </ac:spMkLst>
        </pc:spChg>
        <pc:spChg chg="add del mod">
          <ac:chgData name="Reed Kiely" userId="768be38e-2fb5-40ce-925d-bd8e9d9e3c31" providerId="ADAL" clId="{3EA701C8-3320-419B-A667-295B65A0FAB9}" dt="2023-02-28T20:10:09.189" v="11147" actId="478"/>
          <ac:spMkLst>
            <pc:docMk/>
            <pc:sldMk cId="1369130941" sldId="2146846001"/>
            <ac:spMk id="12" creationId="{918D6212-C361-5C8D-53AE-C95931F7CC40}"/>
          </ac:spMkLst>
        </pc:spChg>
        <pc:spChg chg="del mod">
          <ac:chgData name="Reed Kiely" userId="768be38e-2fb5-40ce-925d-bd8e9d9e3c31" providerId="ADAL" clId="{3EA701C8-3320-419B-A667-295B65A0FAB9}" dt="2023-02-22T18:01:06.256" v="1373" actId="478"/>
          <ac:spMkLst>
            <pc:docMk/>
            <pc:sldMk cId="1369130941" sldId="2146846001"/>
            <ac:spMk id="13" creationId="{48CB42BE-249B-AD8F-7A34-A436ED82B5C7}"/>
          </ac:spMkLst>
        </pc:spChg>
        <pc:spChg chg="add del mod">
          <ac:chgData name="Reed Kiely" userId="768be38e-2fb5-40ce-925d-bd8e9d9e3c31" providerId="ADAL" clId="{3EA701C8-3320-419B-A667-295B65A0FAB9}" dt="2023-02-28T20:10:09.189" v="11147" actId="478"/>
          <ac:spMkLst>
            <pc:docMk/>
            <pc:sldMk cId="1369130941" sldId="2146846001"/>
            <ac:spMk id="13" creationId="{BAA2B81E-665D-087F-741B-F041B4E365F2}"/>
          </ac:spMkLst>
        </pc:spChg>
        <pc:spChg chg="add del mod">
          <ac:chgData name="Reed Kiely" userId="768be38e-2fb5-40ce-925d-bd8e9d9e3c31" providerId="ADAL" clId="{3EA701C8-3320-419B-A667-295B65A0FAB9}" dt="2023-02-28T20:10:09.189" v="11147" actId="478"/>
          <ac:spMkLst>
            <pc:docMk/>
            <pc:sldMk cId="1369130941" sldId="2146846001"/>
            <ac:spMk id="17" creationId="{EB7F7780-7EEA-B11E-4633-B3A053DF4170}"/>
          </ac:spMkLst>
        </pc:spChg>
        <pc:spChg chg="add del mod">
          <ac:chgData name="Reed Kiely" userId="768be38e-2fb5-40ce-925d-bd8e9d9e3c31" providerId="ADAL" clId="{3EA701C8-3320-419B-A667-295B65A0FAB9}" dt="2023-02-28T21:40:53.800" v="12179" actId="478"/>
          <ac:spMkLst>
            <pc:docMk/>
            <pc:sldMk cId="1369130941" sldId="2146846001"/>
            <ac:spMk id="18" creationId="{C7B63648-3DE2-5CA6-E911-B9EB295B0D96}"/>
          </ac:spMkLst>
        </pc:spChg>
        <pc:spChg chg="add del mod">
          <ac:chgData name="Reed Kiely" userId="768be38e-2fb5-40ce-925d-bd8e9d9e3c31" providerId="ADAL" clId="{3EA701C8-3320-419B-A667-295B65A0FAB9}" dt="2023-02-28T21:32:58.171" v="11898" actId="478"/>
          <ac:spMkLst>
            <pc:docMk/>
            <pc:sldMk cId="1369130941" sldId="2146846001"/>
            <ac:spMk id="19" creationId="{44BC14E4-8DF6-E035-B428-309F9CA27FFD}"/>
          </ac:spMkLst>
        </pc:spChg>
        <pc:spChg chg="add mod">
          <ac:chgData name="Reed Kiely" userId="768be38e-2fb5-40ce-925d-bd8e9d9e3c31" providerId="ADAL" clId="{3EA701C8-3320-419B-A667-295B65A0FAB9}" dt="2023-02-28T21:44:17.118" v="12274" actId="1076"/>
          <ac:spMkLst>
            <pc:docMk/>
            <pc:sldMk cId="1369130941" sldId="2146846001"/>
            <ac:spMk id="21" creationId="{2CB6B181-F058-E828-D145-3EB2199F61A5}"/>
          </ac:spMkLst>
        </pc:spChg>
        <pc:spChg chg="add del mod">
          <ac:chgData name="Reed Kiely" userId="768be38e-2fb5-40ce-925d-bd8e9d9e3c31" providerId="ADAL" clId="{3EA701C8-3320-419B-A667-295B65A0FAB9}" dt="2023-02-27T22:24:52.749" v="6884"/>
          <ac:spMkLst>
            <pc:docMk/>
            <pc:sldMk cId="1369130941" sldId="2146846001"/>
            <ac:spMk id="21" creationId="{BAF51468-2F5E-1101-4C51-581065AED3AD}"/>
          </ac:spMkLst>
        </pc:spChg>
        <pc:spChg chg="add del mod">
          <ac:chgData name="Reed Kiely" userId="768be38e-2fb5-40ce-925d-bd8e9d9e3c31" providerId="ADAL" clId="{3EA701C8-3320-419B-A667-295B65A0FAB9}" dt="2023-02-27T22:26:25.057" v="6913" actId="478"/>
          <ac:spMkLst>
            <pc:docMk/>
            <pc:sldMk cId="1369130941" sldId="2146846001"/>
            <ac:spMk id="23" creationId="{76D96038-C551-A226-D790-FB8F2BAA8E83}"/>
          </ac:spMkLst>
        </pc:spChg>
        <pc:spChg chg="add del mod">
          <ac:chgData name="Reed Kiely" userId="768be38e-2fb5-40ce-925d-bd8e9d9e3c31" providerId="ADAL" clId="{3EA701C8-3320-419B-A667-295B65A0FAB9}" dt="2023-02-28T21:34:15.928" v="11946"/>
          <ac:spMkLst>
            <pc:docMk/>
            <pc:sldMk cId="1369130941" sldId="2146846001"/>
            <ac:spMk id="23" creationId="{A163BE79-2E81-A405-106E-06099042C216}"/>
          </ac:spMkLst>
        </pc:spChg>
        <pc:spChg chg="add del mod">
          <ac:chgData name="Reed Kiely" userId="768be38e-2fb5-40ce-925d-bd8e9d9e3c31" providerId="ADAL" clId="{3EA701C8-3320-419B-A667-295B65A0FAB9}" dt="2023-02-28T21:34:15.928" v="11946"/>
          <ac:spMkLst>
            <pc:docMk/>
            <pc:sldMk cId="1369130941" sldId="2146846001"/>
            <ac:spMk id="24" creationId="{AE539517-286F-4410-23C1-CD782EDDE3C0}"/>
          </ac:spMkLst>
        </pc:spChg>
        <pc:spChg chg="add del mod">
          <ac:chgData name="Reed Kiely" userId="768be38e-2fb5-40ce-925d-bd8e9d9e3c31" providerId="ADAL" clId="{3EA701C8-3320-419B-A667-295B65A0FAB9}" dt="2023-02-28T21:34:15.928" v="11946"/>
          <ac:spMkLst>
            <pc:docMk/>
            <pc:sldMk cId="1369130941" sldId="2146846001"/>
            <ac:spMk id="25" creationId="{F021125F-2DDF-E95E-C6B0-687F3B7E6FF9}"/>
          </ac:spMkLst>
        </pc:spChg>
        <pc:spChg chg="add del mod">
          <ac:chgData name="Reed Kiely" userId="768be38e-2fb5-40ce-925d-bd8e9d9e3c31" providerId="ADAL" clId="{3EA701C8-3320-419B-A667-295B65A0FAB9}" dt="2023-02-27T22:26:25.057" v="6913" actId="478"/>
          <ac:spMkLst>
            <pc:docMk/>
            <pc:sldMk cId="1369130941" sldId="2146846001"/>
            <ac:spMk id="26" creationId="{0348FADC-8084-D70D-2066-5ECFAF19B7CE}"/>
          </ac:spMkLst>
        </pc:spChg>
        <pc:spChg chg="add del mod">
          <ac:chgData name="Reed Kiely" userId="768be38e-2fb5-40ce-925d-bd8e9d9e3c31" providerId="ADAL" clId="{3EA701C8-3320-419B-A667-295B65A0FAB9}" dt="2023-02-28T21:34:15.928" v="11946"/>
          <ac:spMkLst>
            <pc:docMk/>
            <pc:sldMk cId="1369130941" sldId="2146846001"/>
            <ac:spMk id="26" creationId="{533A087C-2DAB-8E1E-5CBA-D959A041FB13}"/>
          </ac:spMkLst>
        </pc:spChg>
        <pc:spChg chg="add mod">
          <ac:chgData name="Reed Kiely" userId="768be38e-2fb5-40ce-925d-bd8e9d9e3c31" providerId="ADAL" clId="{3EA701C8-3320-419B-A667-295B65A0FAB9}" dt="2023-02-28T21:40:51.363" v="12178" actId="20577"/>
          <ac:spMkLst>
            <pc:docMk/>
            <pc:sldMk cId="1369130941" sldId="2146846001"/>
            <ac:spMk id="27" creationId="{99A5547E-BC7F-4056-C871-A9C03FB53C18}"/>
          </ac:spMkLst>
        </pc:spChg>
        <pc:spChg chg="add del mod">
          <ac:chgData name="Reed Kiely" userId="768be38e-2fb5-40ce-925d-bd8e9d9e3c31" providerId="ADAL" clId="{3EA701C8-3320-419B-A667-295B65A0FAB9}" dt="2023-02-27T22:32:42.889" v="7139" actId="478"/>
          <ac:spMkLst>
            <pc:docMk/>
            <pc:sldMk cId="1369130941" sldId="2146846001"/>
            <ac:spMk id="28" creationId="{2C2A194F-66D2-9EE1-BE9A-97E4A8B6D7BD}"/>
          </ac:spMkLst>
        </pc:spChg>
        <pc:spChg chg="add del mod">
          <ac:chgData name="Reed Kiely" userId="768be38e-2fb5-40ce-925d-bd8e9d9e3c31" providerId="ADAL" clId="{3EA701C8-3320-419B-A667-295B65A0FAB9}" dt="2023-02-28T21:34:15.928" v="11946"/>
          <ac:spMkLst>
            <pc:docMk/>
            <pc:sldMk cId="1369130941" sldId="2146846001"/>
            <ac:spMk id="28" creationId="{DAAB1EFA-C70D-5B9F-E8F5-235F4529931A}"/>
          </ac:spMkLst>
        </pc:spChg>
        <pc:spChg chg="add del mod">
          <ac:chgData name="Reed Kiely" userId="768be38e-2fb5-40ce-925d-bd8e9d9e3c31" providerId="ADAL" clId="{3EA701C8-3320-419B-A667-295B65A0FAB9}" dt="2023-02-28T21:34:15.928" v="11946"/>
          <ac:spMkLst>
            <pc:docMk/>
            <pc:sldMk cId="1369130941" sldId="2146846001"/>
            <ac:spMk id="29" creationId="{0973FB1B-B9D7-DE2D-8463-372875F3DEE4}"/>
          </ac:spMkLst>
        </pc:spChg>
        <pc:spChg chg="add del mod">
          <ac:chgData name="Reed Kiely" userId="768be38e-2fb5-40ce-925d-bd8e9d9e3c31" providerId="ADAL" clId="{3EA701C8-3320-419B-A667-295B65A0FAB9}" dt="2023-02-27T22:32:42.889" v="7139" actId="478"/>
          <ac:spMkLst>
            <pc:docMk/>
            <pc:sldMk cId="1369130941" sldId="2146846001"/>
            <ac:spMk id="29" creationId="{B3888E6F-12FB-F8E2-97A0-84207DA2619A}"/>
          </ac:spMkLst>
        </pc:spChg>
        <pc:spChg chg="add del">
          <ac:chgData name="Reed Kiely" userId="768be38e-2fb5-40ce-925d-bd8e9d9e3c31" providerId="ADAL" clId="{3EA701C8-3320-419B-A667-295B65A0FAB9}" dt="2023-02-27T22:28:54.917" v="6927" actId="478"/>
          <ac:spMkLst>
            <pc:docMk/>
            <pc:sldMk cId="1369130941" sldId="2146846001"/>
            <ac:spMk id="30" creationId="{A9F62B4E-14C1-49BA-BFBD-E3F0ED8E1A8E}"/>
          </ac:spMkLst>
        </pc:spChg>
        <pc:spChg chg="add del mod">
          <ac:chgData name="Reed Kiely" userId="768be38e-2fb5-40ce-925d-bd8e9d9e3c31" providerId="ADAL" clId="{3EA701C8-3320-419B-A667-295B65A0FAB9}" dt="2023-02-28T21:34:15.928" v="11946"/>
          <ac:spMkLst>
            <pc:docMk/>
            <pc:sldMk cId="1369130941" sldId="2146846001"/>
            <ac:spMk id="30" creationId="{C1DCCCBE-EFD5-CEF2-55C3-5C41897780DF}"/>
          </ac:spMkLst>
        </pc:spChg>
        <pc:spChg chg="add del mod">
          <ac:chgData name="Reed Kiely" userId="768be38e-2fb5-40ce-925d-bd8e9d9e3c31" providerId="ADAL" clId="{3EA701C8-3320-419B-A667-295B65A0FAB9}" dt="2023-02-28T20:10:09.189" v="11147" actId="478"/>
          <ac:spMkLst>
            <pc:docMk/>
            <pc:sldMk cId="1369130941" sldId="2146846001"/>
            <ac:spMk id="31" creationId="{95645F35-1411-0770-7AA5-CCA07B859ECC}"/>
          </ac:spMkLst>
        </pc:spChg>
        <pc:spChg chg="add del mod">
          <ac:chgData name="Reed Kiely" userId="768be38e-2fb5-40ce-925d-bd8e9d9e3c31" providerId="ADAL" clId="{3EA701C8-3320-419B-A667-295B65A0FAB9}" dt="2023-02-28T21:34:15.928" v="11946"/>
          <ac:spMkLst>
            <pc:docMk/>
            <pc:sldMk cId="1369130941" sldId="2146846001"/>
            <ac:spMk id="32" creationId="{49D66D72-BE72-719C-D4D3-F25C12F557D5}"/>
          </ac:spMkLst>
        </pc:spChg>
        <pc:spChg chg="add del mod">
          <ac:chgData name="Reed Kiely" userId="768be38e-2fb5-40ce-925d-bd8e9d9e3c31" providerId="ADAL" clId="{3EA701C8-3320-419B-A667-295B65A0FAB9}" dt="2023-02-28T20:10:09.189" v="11147" actId="478"/>
          <ac:spMkLst>
            <pc:docMk/>
            <pc:sldMk cId="1369130941" sldId="2146846001"/>
            <ac:spMk id="33" creationId="{F10BF650-FE10-30B5-B090-CBE0E4DFC745}"/>
          </ac:spMkLst>
        </pc:spChg>
        <pc:spChg chg="mod">
          <ac:chgData name="Reed Kiely" userId="768be38e-2fb5-40ce-925d-bd8e9d9e3c31" providerId="ADAL" clId="{3EA701C8-3320-419B-A667-295B65A0FAB9}" dt="2023-02-22T18:01:20.488" v="1374" actId="20577"/>
          <ac:spMkLst>
            <pc:docMk/>
            <pc:sldMk cId="1369130941" sldId="2146846001"/>
            <ac:spMk id="34" creationId="{397F8115-3C43-5A2B-C88E-1953D955DE71}"/>
          </ac:spMkLst>
        </pc:spChg>
        <pc:spChg chg="add del mod">
          <ac:chgData name="Reed Kiely" userId="768be38e-2fb5-40ce-925d-bd8e9d9e3c31" providerId="ADAL" clId="{3EA701C8-3320-419B-A667-295B65A0FAB9}" dt="2023-02-28T21:34:15.928" v="11946"/>
          <ac:spMkLst>
            <pc:docMk/>
            <pc:sldMk cId="1369130941" sldId="2146846001"/>
            <ac:spMk id="35" creationId="{9D98D108-1CDD-F110-D23B-4489AD4BB38D}"/>
          </ac:spMkLst>
        </pc:spChg>
        <pc:spChg chg="add del mod">
          <ac:chgData name="Reed Kiely" userId="768be38e-2fb5-40ce-925d-bd8e9d9e3c31" providerId="ADAL" clId="{3EA701C8-3320-419B-A667-295B65A0FAB9}" dt="2023-02-28T21:34:15.928" v="11946"/>
          <ac:spMkLst>
            <pc:docMk/>
            <pc:sldMk cId="1369130941" sldId="2146846001"/>
            <ac:spMk id="36" creationId="{5E3EDB33-51D7-F3DC-E565-5CE4B37A8BB6}"/>
          </ac:spMkLst>
        </pc:spChg>
        <pc:spChg chg="add del mod">
          <ac:chgData name="Reed Kiely" userId="768be38e-2fb5-40ce-925d-bd8e9d9e3c31" providerId="ADAL" clId="{3EA701C8-3320-419B-A667-295B65A0FAB9}" dt="2023-02-28T21:34:15.928" v="11946"/>
          <ac:spMkLst>
            <pc:docMk/>
            <pc:sldMk cId="1369130941" sldId="2146846001"/>
            <ac:spMk id="37" creationId="{057B4BCB-E3F4-7515-43C4-D0F452A2EC03}"/>
          </ac:spMkLst>
        </pc:spChg>
        <pc:spChg chg="add del mod">
          <ac:chgData name="Reed Kiely" userId="768be38e-2fb5-40ce-925d-bd8e9d9e3c31" providerId="ADAL" clId="{3EA701C8-3320-419B-A667-295B65A0FAB9}" dt="2023-02-28T21:34:15.928" v="11946"/>
          <ac:spMkLst>
            <pc:docMk/>
            <pc:sldMk cId="1369130941" sldId="2146846001"/>
            <ac:spMk id="38" creationId="{56FB9381-3A1C-8D17-9FD9-D078B66198B7}"/>
          </ac:spMkLst>
        </pc:spChg>
        <pc:spChg chg="add del mod">
          <ac:chgData name="Reed Kiely" userId="768be38e-2fb5-40ce-925d-bd8e9d9e3c31" providerId="ADAL" clId="{3EA701C8-3320-419B-A667-295B65A0FAB9}" dt="2023-02-27T22:35:43.906" v="7368" actId="478"/>
          <ac:spMkLst>
            <pc:docMk/>
            <pc:sldMk cId="1369130941" sldId="2146846001"/>
            <ac:spMk id="38" creationId="{E00A860D-F38F-3A0E-45AA-BDE31018A6ED}"/>
          </ac:spMkLst>
        </pc:spChg>
        <pc:spChg chg="add del mod">
          <ac:chgData name="Reed Kiely" userId="768be38e-2fb5-40ce-925d-bd8e9d9e3c31" providerId="ADAL" clId="{3EA701C8-3320-419B-A667-295B65A0FAB9}" dt="2023-02-28T20:10:09.189" v="11147" actId="478"/>
          <ac:spMkLst>
            <pc:docMk/>
            <pc:sldMk cId="1369130941" sldId="2146846001"/>
            <ac:spMk id="39" creationId="{060E9A05-0284-888B-C61D-67691FD589E6}"/>
          </ac:spMkLst>
        </pc:spChg>
        <pc:spChg chg="add del mod">
          <ac:chgData name="Reed Kiely" userId="768be38e-2fb5-40ce-925d-bd8e9d9e3c31" providerId="ADAL" clId="{3EA701C8-3320-419B-A667-295B65A0FAB9}" dt="2023-02-28T21:34:15.928" v="11946"/>
          <ac:spMkLst>
            <pc:docMk/>
            <pc:sldMk cId="1369130941" sldId="2146846001"/>
            <ac:spMk id="40" creationId="{6AEF7CDC-1C50-E0A1-B55C-B911E69355BB}"/>
          </ac:spMkLst>
        </pc:spChg>
        <pc:spChg chg="add del mod">
          <ac:chgData name="Reed Kiely" userId="768be38e-2fb5-40ce-925d-bd8e9d9e3c31" providerId="ADAL" clId="{3EA701C8-3320-419B-A667-295B65A0FAB9}" dt="2023-02-28T21:34:15.928" v="11946"/>
          <ac:spMkLst>
            <pc:docMk/>
            <pc:sldMk cId="1369130941" sldId="2146846001"/>
            <ac:spMk id="41" creationId="{6C8C9620-F73A-BB7E-352B-31EBFB1D6851}"/>
          </ac:spMkLst>
        </pc:spChg>
        <pc:spChg chg="add del mod">
          <ac:chgData name="Reed Kiely" userId="768be38e-2fb5-40ce-925d-bd8e9d9e3c31" providerId="ADAL" clId="{3EA701C8-3320-419B-A667-295B65A0FAB9}" dt="2023-02-28T21:34:15.928" v="11946"/>
          <ac:spMkLst>
            <pc:docMk/>
            <pc:sldMk cId="1369130941" sldId="2146846001"/>
            <ac:spMk id="42" creationId="{1C321828-C69C-01A2-647D-86554C6E4F5C}"/>
          </ac:spMkLst>
        </pc:spChg>
        <pc:spChg chg="add del mod">
          <ac:chgData name="Reed Kiely" userId="768be38e-2fb5-40ce-925d-bd8e9d9e3c31" providerId="ADAL" clId="{3EA701C8-3320-419B-A667-295B65A0FAB9}" dt="2023-02-28T21:34:15.928" v="11946"/>
          <ac:spMkLst>
            <pc:docMk/>
            <pc:sldMk cId="1369130941" sldId="2146846001"/>
            <ac:spMk id="43" creationId="{8A13C663-2C44-CDE7-6DA8-FC6A1D411ADC}"/>
          </ac:spMkLst>
        </pc:spChg>
        <pc:spChg chg="add del mod">
          <ac:chgData name="Reed Kiely" userId="768be38e-2fb5-40ce-925d-bd8e9d9e3c31" providerId="ADAL" clId="{3EA701C8-3320-419B-A667-295B65A0FAB9}" dt="2023-02-28T21:34:15.928" v="11946"/>
          <ac:spMkLst>
            <pc:docMk/>
            <pc:sldMk cId="1369130941" sldId="2146846001"/>
            <ac:spMk id="44" creationId="{B55C51F8-7BAC-539F-F419-538B95CB4749}"/>
          </ac:spMkLst>
        </pc:spChg>
        <pc:spChg chg="add del mod">
          <ac:chgData name="Reed Kiely" userId="768be38e-2fb5-40ce-925d-bd8e9d9e3c31" providerId="ADAL" clId="{3EA701C8-3320-419B-A667-295B65A0FAB9}" dt="2023-02-28T21:34:15.928" v="11946"/>
          <ac:spMkLst>
            <pc:docMk/>
            <pc:sldMk cId="1369130941" sldId="2146846001"/>
            <ac:spMk id="45" creationId="{B18E3CF5-4D5D-59AC-9F57-D6634E9DA0E1}"/>
          </ac:spMkLst>
        </pc:spChg>
        <pc:spChg chg="add del mod">
          <ac:chgData name="Reed Kiely" userId="768be38e-2fb5-40ce-925d-bd8e9d9e3c31" providerId="ADAL" clId="{3EA701C8-3320-419B-A667-295B65A0FAB9}" dt="2023-02-28T21:34:15.928" v="11946"/>
          <ac:spMkLst>
            <pc:docMk/>
            <pc:sldMk cId="1369130941" sldId="2146846001"/>
            <ac:spMk id="46" creationId="{7B83BC08-9A5A-D0C9-B061-01103CA0D6BB}"/>
          </ac:spMkLst>
        </pc:spChg>
        <pc:spChg chg="add del mod">
          <ac:chgData name="Reed Kiely" userId="768be38e-2fb5-40ce-925d-bd8e9d9e3c31" providerId="ADAL" clId="{3EA701C8-3320-419B-A667-295B65A0FAB9}" dt="2023-02-28T21:34:15.928" v="11946"/>
          <ac:spMkLst>
            <pc:docMk/>
            <pc:sldMk cId="1369130941" sldId="2146846001"/>
            <ac:spMk id="47" creationId="{B0BB79AB-720C-D3F1-F2F8-346BF81D6B4E}"/>
          </ac:spMkLst>
        </pc:spChg>
        <pc:spChg chg="add del mod">
          <ac:chgData name="Reed Kiely" userId="768be38e-2fb5-40ce-925d-bd8e9d9e3c31" providerId="ADAL" clId="{3EA701C8-3320-419B-A667-295B65A0FAB9}" dt="2023-02-28T21:34:15.928" v="11946"/>
          <ac:spMkLst>
            <pc:docMk/>
            <pc:sldMk cId="1369130941" sldId="2146846001"/>
            <ac:spMk id="48" creationId="{F0F29520-AF9C-688D-B5F0-212626AC57F6}"/>
          </ac:spMkLst>
        </pc:spChg>
        <pc:spChg chg="add del mod">
          <ac:chgData name="Reed Kiely" userId="768be38e-2fb5-40ce-925d-bd8e9d9e3c31" providerId="ADAL" clId="{3EA701C8-3320-419B-A667-295B65A0FAB9}" dt="2023-02-28T21:34:15.928" v="11946"/>
          <ac:spMkLst>
            <pc:docMk/>
            <pc:sldMk cId="1369130941" sldId="2146846001"/>
            <ac:spMk id="49" creationId="{0CCFD480-8E55-1A47-F248-857DB9B5D28A}"/>
          </ac:spMkLst>
        </pc:spChg>
        <pc:spChg chg="add del mod">
          <ac:chgData name="Reed Kiely" userId="768be38e-2fb5-40ce-925d-bd8e9d9e3c31" providerId="ADAL" clId="{3EA701C8-3320-419B-A667-295B65A0FAB9}" dt="2023-02-28T21:34:15.928" v="11946"/>
          <ac:spMkLst>
            <pc:docMk/>
            <pc:sldMk cId="1369130941" sldId="2146846001"/>
            <ac:spMk id="50" creationId="{BD288AC9-6F4B-760D-75A8-267B83805E48}"/>
          </ac:spMkLst>
        </pc:spChg>
        <pc:spChg chg="add del mod">
          <ac:chgData name="Reed Kiely" userId="768be38e-2fb5-40ce-925d-bd8e9d9e3c31" providerId="ADAL" clId="{3EA701C8-3320-419B-A667-295B65A0FAB9}" dt="2023-02-28T21:34:15.928" v="11946"/>
          <ac:spMkLst>
            <pc:docMk/>
            <pc:sldMk cId="1369130941" sldId="2146846001"/>
            <ac:spMk id="51" creationId="{B93BC3AF-9419-E52E-3C98-1FE745B3796C}"/>
          </ac:spMkLst>
        </pc:spChg>
        <pc:spChg chg="add del mod">
          <ac:chgData name="Reed Kiely" userId="768be38e-2fb5-40ce-925d-bd8e9d9e3c31" providerId="ADAL" clId="{3EA701C8-3320-419B-A667-295B65A0FAB9}" dt="2023-02-28T21:35:15.249" v="11976" actId="478"/>
          <ac:spMkLst>
            <pc:docMk/>
            <pc:sldMk cId="1369130941" sldId="2146846001"/>
            <ac:spMk id="62" creationId="{217BF18F-75EA-9825-E764-5A178BA33A98}"/>
          </ac:spMkLst>
        </pc:spChg>
        <pc:spChg chg="add del mod">
          <ac:chgData name="Reed Kiely" userId="768be38e-2fb5-40ce-925d-bd8e9d9e3c31" providerId="ADAL" clId="{3EA701C8-3320-419B-A667-295B65A0FAB9}" dt="2023-02-28T21:38:34.604" v="12086" actId="478"/>
          <ac:spMkLst>
            <pc:docMk/>
            <pc:sldMk cId="1369130941" sldId="2146846001"/>
            <ac:spMk id="63" creationId="{E97C193E-7614-2C42-1624-D327192C73C0}"/>
          </ac:spMkLst>
        </pc:spChg>
        <pc:spChg chg="add del mod">
          <ac:chgData name="Reed Kiely" userId="768be38e-2fb5-40ce-925d-bd8e9d9e3c31" providerId="ADAL" clId="{3EA701C8-3320-419B-A667-295B65A0FAB9}" dt="2023-02-28T21:39:22.004" v="12111" actId="478"/>
          <ac:spMkLst>
            <pc:docMk/>
            <pc:sldMk cId="1369130941" sldId="2146846001"/>
            <ac:spMk id="64" creationId="{9192E415-1624-D82D-634D-2DD09535D201}"/>
          </ac:spMkLst>
        </pc:spChg>
        <pc:spChg chg="add del mod">
          <ac:chgData name="Reed Kiely" userId="768be38e-2fb5-40ce-925d-bd8e9d9e3c31" providerId="ADAL" clId="{3EA701C8-3320-419B-A667-295B65A0FAB9}" dt="2023-02-28T21:38:34.604" v="12086" actId="478"/>
          <ac:spMkLst>
            <pc:docMk/>
            <pc:sldMk cId="1369130941" sldId="2146846001"/>
            <ac:spMk id="65" creationId="{5D47FEF2-DA88-9F04-9C16-66A8EEF3E698}"/>
          </ac:spMkLst>
        </pc:spChg>
        <pc:spChg chg="add del mod">
          <ac:chgData name="Reed Kiely" userId="768be38e-2fb5-40ce-925d-bd8e9d9e3c31" providerId="ADAL" clId="{3EA701C8-3320-419B-A667-295B65A0FAB9}" dt="2023-02-28T21:39:22.004" v="12111" actId="478"/>
          <ac:spMkLst>
            <pc:docMk/>
            <pc:sldMk cId="1369130941" sldId="2146846001"/>
            <ac:spMk id="66" creationId="{59572E94-B4C9-7775-9D32-1B3698C1E968}"/>
          </ac:spMkLst>
        </pc:spChg>
        <pc:spChg chg="add del mod">
          <ac:chgData name="Reed Kiely" userId="768be38e-2fb5-40ce-925d-bd8e9d9e3c31" providerId="ADAL" clId="{3EA701C8-3320-419B-A667-295B65A0FAB9}" dt="2023-02-28T21:38:34.604" v="12086" actId="478"/>
          <ac:spMkLst>
            <pc:docMk/>
            <pc:sldMk cId="1369130941" sldId="2146846001"/>
            <ac:spMk id="67" creationId="{C5EDEE42-8B27-09B6-C853-67D5A788C3D3}"/>
          </ac:spMkLst>
        </pc:spChg>
        <pc:spChg chg="add del mod">
          <ac:chgData name="Reed Kiely" userId="768be38e-2fb5-40ce-925d-bd8e9d9e3c31" providerId="ADAL" clId="{3EA701C8-3320-419B-A667-295B65A0FAB9}" dt="2023-02-28T21:39:22.004" v="12111" actId="478"/>
          <ac:spMkLst>
            <pc:docMk/>
            <pc:sldMk cId="1369130941" sldId="2146846001"/>
            <ac:spMk id="68" creationId="{86E81C0F-D9C2-21ED-0CB4-E7454D6943AA}"/>
          </ac:spMkLst>
        </pc:spChg>
        <pc:spChg chg="add del mod">
          <ac:chgData name="Reed Kiely" userId="768be38e-2fb5-40ce-925d-bd8e9d9e3c31" providerId="ADAL" clId="{3EA701C8-3320-419B-A667-295B65A0FAB9}" dt="2023-02-28T21:38:34.604" v="12086" actId="478"/>
          <ac:spMkLst>
            <pc:docMk/>
            <pc:sldMk cId="1369130941" sldId="2146846001"/>
            <ac:spMk id="69" creationId="{8D0F0DCC-5A47-66AD-D51C-6C91AD84D245}"/>
          </ac:spMkLst>
        </pc:spChg>
        <pc:spChg chg="add del mod">
          <ac:chgData name="Reed Kiely" userId="768be38e-2fb5-40ce-925d-bd8e9d9e3c31" providerId="ADAL" clId="{3EA701C8-3320-419B-A667-295B65A0FAB9}" dt="2023-02-28T21:38:34.604" v="12086" actId="478"/>
          <ac:spMkLst>
            <pc:docMk/>
            <pc:sldMk cId="1369130941" sldId="2146846001"/>
            <ac:spMk id="70" creationId="{6468BFCF-CCFA-AEBD-4D57-C49314F9AC58}"/>
          </ac:spMkLst>
        </pc:spChg>
        <pc:spChg chg="add del mod">
          <ac:chgData name="Reed Kiely" userId="768be38e-2fb5-40ce-925d-bd8e9d9e3c31" providerId="ADAL" clId="{3EA701C8-3320-419B-A667-295B65A0FAB9}" dt="2023-02-28T21:38:34.604" v="12086" actId="478"/>
          <ac:spMkLst>
            <pc:docMk/>
            <pc:sldMk cId="1369130941" sldId="2146846001"/>
            <ac:spMk id="71" creationId="{86F08D14-92DD-D6F2-FC86-93D1EB3A1B0C}"/>
          </ac:spMkLst>
        </pc:spChg>
        <pc:spChg chg="add del mod">
          <ac:chgData name="Reed Kiely" userId="768be38e-2fb5-40ce-925d-bd8e9d9e3c31" providerId="ADAL" clId="{3EA701C8-3320-419B-A667-295B65A0FAB9}" dt="2023-02-28T21:39:22.004" v="12111" actId="478"/>
          <ac:spMkLst>
            <pc:docMk/>
            <pc:sldMk cId="1369130941" sldId="2146846001"/>
            <ac:spMk id="72" creationId="{44E2EBF6-C930-68E5-5EF8-7B89C2C03265}"/>
          </ac:spMkLst>
        </pc:spChg>
        <pc:spChg chg="add del mod">
          <ac:chgData name="Reed Kiely" userId="768be38e-2fb5-40ce-925d-bd8e9d9e3c31" providerId="ADAL" clId="{3EA701C8-3320-419B-A667-295B65A0FAB9}" dt="2023-02-28T21:39:22.004" v="12111" actId="478"/>
          <ac:spMkLst>
            <pc:docMk/>
            <pc:sldMk cId="1369130941" sldId="2146846001"/>
            <ac:spMk id="73" creationId="{81D674C3-A32F-EB6A-2CD1-0879EA306694}"/>
          </ac:spMkLst>
        </pc:spChg>
        <pc:spChg chg="add del mod">
          <ac:chgData name="Reed Kiely" userId="768be38e-2fb5-40ce-925d-bd8e9d9e3c31" providerId="ADAL" clId="{3EA701C8-3320-419B-A667-295B65A0FAB9}" dt="2023-02-28T21:39:22.004" v="12111" actId="478"/>
          <ac:spMkLst>
            <pc:docMk/>
            <pc:sldMk cId="1369130941" sldId="2146846001"/>
            <ac:spMk id="74" creationId="{65CF68C3-D63C-5FAC-BAEC-793F8ED35073}"/>
          </ac:spMkLst>
        </pc:spChg>
        <pc:spChg chg="add del mod">
          <ac:chgData name="Reed Kiely" userId="768be38e-2fb5-40ce-925d-bd8e9d9e3c31" providerId="ADAL" clId="{3EA701C8-3320-419B-A667-295B65A0FAB9}" dt="2023-02-28T21:34:33.732" v="11953" actId="478"/>
          <ac:spMkLst>
            <pc:docMk/>
            <pc:sldMk cId="1369130941" sldId="2146846001"/>
            <ac:spMk id="75" creationId="{92BD0D8C-7C92-4727-EB35-E645DCAD69DC}"/>
          </ac:spMkLst>
        </pc:spChg>
        <pc:spChg chg="add del mod">
          <ac:chgData name="Reed Kiely" userId="768be38e-2fb5-40ce-925d-bd8e9d9e3c31" providerId="ADAL" clId="{3EA701C8-3320-419B-A667-295B65A0FAB9}" dt="2023-02-28T21:38:34.604" v="12086" actId="478"/>
          <ac:spMkLst>
            <pc:docMk/>
            <pc:sldMk cId="1369130941" sldId="2146846001"/>
            <ac:spMk id="76" creationId="{95D27C37-B625-F271-A6F4-FE37D1436DAC}"/>
          </ac:spMkLst>
        </pc:spChg>
        <pc:spChg chg="add del mod">
          <ac:chgData name="Reed Kiely" userId="768be38e-2fb5-40ce-925d-bd8e9d9e3c31" providerId="ADAL" clId="{3EA701C8-3320-419B-A667-295B65A0FAB9}" dt="2023-02-28T21:39:22.004" v="12111" actId="478"/>
          <ac:spMkLst>
            <pc:docMk/>
            <pc:sldMk cId="1369130941" sldId="2146846001"/>
            <ac:spMk id="77" creationId="{2C8FCD6E-13C2-6CA8-534E-5B1468B07B29}"/>
          </ac:spMkLst>
        </pc:spChg>
        <pc:spChg chg="add del mod">
          <ac:chgData name="Reed Kiely" userId="768be38e-2fb5-40ce-925d-bd8e9d9e3c31" providerId="ADAL" clId="{3EA701C8-3320-419B-A667-295B65A0FAB9}" dt="2023-02-28T21:38:34.604" v="12086" actId="478"/>
          <ac:spMkLst>
            <pc:docMk/>
            <pc:sldMk cId="1369130941" sldId="2146846001"/>
            <ac:spMk id="78" creationId="{D35FB3E7-D339-ED45-FB82-0751FC4595A2}"/>
          </ac:spMkLst>
        </pc:spChg>
        <pc:spChg chg="add del mod">
          <ac:chgData name="Reed Kiely" userId="768be38e-2fb5-40ce-925d-bd8e9d9e3c31" providerId="ADAL" clId="{3EA701C8-3320-419B-A667-295B65A0FAB9}" dt="2023-02-28T21:39:22.004" v="12111" actId="478"/>
          <ac:spMkLst>
            <pc:docMk/>
            <pc:sldMk cId="1369130941" sldId="2146846001"/>
            <ac:spMk id="79" creationId="{E7439A22-203A-5DBF-C0DB-F0E54A20D01E}"/>
          </ac:spMkLst>
        </pc:spChg>
        <pc:spChg chg="add del mod">
          <ac:chgData name="Reed Kiely" userId="768be38e-2fb5-40ce-925d-bd8e9d9e3c31" providerId="ADAL" clId="{3EA701C8-3320-419B-A667-295B65A0FAB9}" dt="2023-02-28T21:38:34.604" v="12086" actId="478"/>
          <ac:spMkLst>
            <pc:docMk/>
            <pc:sldMk cId="1369130941" sldId="2146846001"/>
            <ac:spMk id="80" creationId="{5660835A-5251-5AF9-2947-40CFB5AA9633}"/>
          </ac:spMkLst>
        </pc:spChg>
        <pc:spChg chg="add del mod">
          <ac:chgData name="Reed Kiely" userId="768be38e-2fb5-40ce-925d-bd8e9d9e3c31" providerId="ADAL" clId="{3EA701C8-3320-419B-A667-295B65A0FAB9}" dt="2023-02-28T21:39:22.004" v="12111" actId="478"/>
          <ac:spMkLst>
            <pc:docMk/>
            <pc:sldMk cId="1369130941" sldId="2146846001"/>
            <ac:spMk id="81" creationId="{877DF608-1672-D1C6-8E1A-4B0A2463A8D2}"/>
          </ac:spMkLst>
        </pc:spChg>
        <pc:spChg chg="add del mod">
          <ac:chgData name="Reed Kiely" userId="768be38e-2fb5-40ce-925d-bd8e9d9e3c31" providerId="ADAL" clId="{3EA701C8-3320-419B-A667-295B65A0FAB9}" dt="2023-02-28T21:38:34.604" v="12086" actId="478"/>
          <ac:spMkLst>
            <pc:docMk/>
            <pc:sldMk cId="1369130941" sldId="2146846001"/>
            <ac:spMk id="82" creationId="{2827069B-51C9-51FC-B8C6-B59C2E5BB211}"/>
          </ac:spMkLst>
        </pc:spChg>
        <pc:spChg chg="add del mod">
          <ac:chgData name="Reed Kiely" userId="768be38e-2fb5-40ce-925d-bd8e9d9e3c31" providerId="ADAL" clId="{3EA701C8-3320-419B-A667-295B65A0FAB9}" dt="2023-02-28T21:39:22.004" v="12111" actId="478"/>
          <ac:spMkLst>
            <pc:docMk/>
            <pc:sldMk cId="1369130941" sldId="2146846001"/>
            <ac:spMk id="83" creationId="{1A72B983-EEF4-76FD-5E48-A238EE80348F}"/>
          </ac:spMkLst>
        </pc:spChg>
        <pc:spChg chg="add del mod">
          <ac:chgData name="Reed Kiely" userId="768be38e-2fb5-40ce-925d-bd8e9d9e3c31" providerId="ADAL" clId="{3EA701C8-3320-419B-A667-295B65A0FAB9}" dt="2023-02-28T21:38:34.604" v="12086" actId="478"/>
          <ac:spMkLst>
            <pc:docMk/>
            <pc:sldMk cId="1369130941" sldId="2146846001"/>
            <ac:spMk id="84" creationId="{26D97719-BB4E-5129-2F6C-2F472A47F11F}"/>
          </ac:spMkLst>
        </pc:spChg>
        <pc:spChg chg="add del mod">
          <ac:chgData name="Reed Kiely" userId="768be38e-2fb5-40ce-925d-bd8e9d9e3c31" providerId="ADAL" clId="{3EA701C8-3320-419B-A667-295B65A0FAB9}" dt="2023-02-28T21:39:22.004" v="12111" actId="478"/>
          <ac:spMkLst>
            <pc:docMk/>
            <pc:sldMk cId="1369130941" sldId="2146846001"/>
            <ac:spMk id="85" creationId="{254647DE-6780-2EBB-0EB8-89408CBDAB81}"/>
          </ac:spMkLst>
        </pc:spChg>
        <pc:spChg chg="add del mod">
          <ac:chgData name="Reed Kiely" userId="768be38e-2fb5-40ce-925d-bd8e9d9e3c31" providerId="ADAL" clId="{3EA701C8-3320-419B-A667-295B65A0FAB9}" dt="2023-02-28T21:35:50.175" v="11996"/>
          <ac:spMkLst>
            <pc:docMk/>
            <pc:sldMk cId="1369130941" sldId="2146846001"/>
            <ac:spMk id="96" creationId="{18AF8F16-AB46-CD60-CA29-3D8B4BCB18E1}"/>
          </ac:spMkLst>
        </pc:spChg>
        <pc:spChg chg="add mod">
          <ac:chgData name="Reed Kiely" userId="768be38e-2fb5-40ce-925d-bd8e9d9e3c31" providerId="ADAL" clId="{3EA701C8-3320-419B-A667-295B65A0FAB9}" dt="2023-02-28T21:44:05.053" v="12270" actId="1036"/>
          <ac:spMkLst>
            <pc:docMk/>
            <pc:sldMk cId="1369130941" sldId="2146846001"/>
            <ac:spMk id="97" creationId="{28B2D246-99E6-2CB7-9415-4E22C9DE8683}"/>
          </ac:spMkLst>
        </pc:spChg>
        <pc:spChg chg="add mod">
          <ac:chgData name="Reed Kiely" userId="768be38e-2fb5-40ce-925d-bd8e9d9e3c31" providerId="ADAL" clId="{3EA701C8-3320-419B-A667-295B65A0FAB9}" dt="2023-02-28T21:43:42.472" v="12257" actId="1076"/>
          <ac:spMkLst>
            <pc:docMk/>
            <pc:sldMk cId="1369130941" sldId="2146846001"/>
            <ac:spMk id="98" creationId="{8128B551-9C36-B35D-ED91-E72EFD1F188E}"/>
          </ac:spMkLst>
        </pc:spChg>
        <pc:spChg chg="add mod">
          <ac:chgData name="Reed Kiely" userId="768be38e-2fb5-40ce-925d-bd8e9d9e3c31" providerId="ADAL" clId="{3EA701C8-3320-419B-A667-295B65A0FAB9}" dt="2023-02-28T21:44:53.202" v="12280" actId="14100"/>
          <ac:spMkLst>
            <pc:docMk/>
            <pc:sldMk cId="1369130941" sldId="2146846001"/>
            <ac:spMk id="111" creationId="{C04088FD-B215-309D-9C37-788C43062835}"/>
          </ac:spMkLst>
        </pc:spChg>
        <pc:graphicFrameChg chg="add del mod">
          <ac:chgData name="Reed Kiely" userId="768be38e-2fb5-40ce-925d-bd8e9d9e3c31" providerId="ADAL" clId="{3EA701C8-3320-419B-A667-295B65A0FAB9}" dt="2023-02-28T20:10:09.189" v="11147" actId="478"/>
          <ac:graphicFrameMkLst>
            <pc:docMk/>
            <pc:sldMk cId="1369130941" sldId="2146846001"/>
            <ac:graphicFrameMk id="11" creationId="{95AC4BF7-2D6C-C60A-55F7-5C48C0214EFD}"/>
          </ac:graphicFrameMkLst>
        </pc:graphicFrameChg>
        <pc:graphicFrameChg chg="add del mod">
          <ac:chgData name="Reed Kiely" userId="768be38e-2fb5-40ce-925d-bd8e9d9e3c31" providerId="ADAL" clId="{3EA701C8-3320-419B-A667-295B65A0FAB9}" dt="2023-02-28T20:10:09.189" v="11147" actId="478"/>
          <ac:graphicFrameMkLst>
            <pc:docMk/>
            <pc:sldMk cId="1369130941" sldId="2146846001"/>
            <ac:graphicFrameMk id="16" creationId="{D42DFC4C-B6A2-F23F-411B-DF715C6F282E}"/>
          </ac:graphicFrameMkLst>
        </pc:graphicFrameChg>
        <pc:graphicFrameChg chg="add del mod">
          <ac:chgData name="Reed Kiely" userId="768be38e-2fb5-40ce-925d-bd8e9d9e3c31" providerId="ADAL" clId="{3EA701C8-3320-419B-A667-295B65A0FAB9}" dt="2023-02-27T22:24:01.988" v="6867" actId="478"/>
          <ac:graphicFrameMkLst>
            <pc:docMk/>
            <pc:sldMk cId="1369130941" sldId="2146846001"/>
            <ac:graphicFrameMk id="18" creationId="{3BEB313E-2F9F-198B-D63E-5912ACCDA379}"/>
          </ac:graphicFrameMkLst>
        </pc:graphicFrameChg>
        <pc:graphicFrameChg chg="add mod modGraphic">
          <ac:chgData name="Reed Kiely" userId="768be38e-2fb5-40ce-925d-bd8e9d9e3c31" providerId="ADAL" clId="{3EA701C8-3320-419B-A667-295B65A0FAB9}" dt="2023-02-28T21:43:59.792" v="12267" actId="1076"/>
          <ac:graphicFrameMkLst>
            <pc:docMk/>
            <pc:sldMk cId="1369130941" sldId="2146846001"/>
            <ac:graphicFrameMk id="20" creationId="{D1ED86D3-3429-B235-F6F0-8BBDEC6731FB}"/>
          </ac:graphicFrameMkLst>
        </pc:graphicFrameChg>
        <pc:picChg chg="add del mod">
          <ac:chgData name="Reed Kiely" userId="768be38e-2fb5-40ce-925d-bd8e9d9e3c31" providerId="ADAL" clId="{3EA701C8-3320-419B-A667-295B65A0FAB9}" dt="2023-02-28T21:34:15.928" v="11946"/>
          <ac:picMkLst>
            <pc:docMk/>
            <pc:sldMk cId="1369130941" sldId="2146846001"/>
            <ac:picMk id="52" creationId="{71FC9362-111A-5C36-4065-AF4260C3AD74}"/>
          </ac:picMkLst>
        </pc:picChg>
        <pc:picChg chg="add del mod">
          <ac:chgData name="Reed Kiely" userId="768be38e-2fb5-40ce-925d-bd8e9d9e3c31" providerId="ADAL" clId="{3EA701C8-3320-419B-A667-295B65A0FAB9}" dt="2023-02-28T21:34:15.928" v="11946"/>
          <ac:picMkLst>
            <pc:docMk/>
            <pc:sldMk cId="1369130941" sldId="2146846001"/>
            <ac:picMk id="53" creationId="{2FEB468E-C6F1-ED3B-85C8-FF6D2C4C202B}"/>
          </ac:picMkLst>
        </pc:picChg>
        <pc:picChg chg="add del mod">
          <ac:chgData name="Reed Kiely" userId="768be38e-2fb5-40ce-925d-bd8e9d9e3c31" providerId="ADAL" clId="{3EA701C8-3320-419B-A667-295B65A0FAB9}" dt="2023-02-28T21:34:15.928" v="11946"/>
          <ac:picMkLst>
            <pc:docMk/>
            <pc:sldMk cId="1369130941" sldId="2146846001"/>
            <ac:picMk id="54" creationId="{D15260C9-1C60-C1D4-511D-4A20EC5654AC}"/>
          </ac:picMkLst>
        </pc:picChg>
        <pc:picChg chg="add del mod">
          <ac:chgData name="Reed Kiely" userId="768be38e-2fb5-40ce-925d-bd8e9d9e3c31" providerId="ADAL" clId="{3EA701C8-3320-419B-A667-295B65A0FAB9}" dt="2023-02-28T21:34:15.928" v="11946"/>
          <ac:picMkLst>
            <pc:docMk/>
            <pc:sldMk cId="1369130941" sldId="2146846001"/>
            <ac:picMk id="55" creationId="{EFA7C439-7CB8-9EA2-B4A4-CC467D986DE6}"/>
          </ac:picMkLst>
        </pc:picChg>
        <pc:picChg chg="add del mod">
          <ac:chgData name="Reed Kiely" userId="768be38e-2fb5-40ce-925d-bd8e9d9e3c31" providerId="ADAL" clId="{3EA701C8-3320-419B-A667-295B65A0FAB9}" dt="2023-02-28T21:34:15.928" v="11946"/>
          <ac:picMkLst>
            <pc:docMk/>
            <pc:sldMk cId="1369130941" sldId="2146846001"/>
            <ac:picMk id="56" creationId="{3EC1ED42-A038-D763-4F5F-B6633C36DDE4}"/>
          </ac:picMkLst>
        </pc:picChg>
        <pc:picChg chg="add del mod">
          <ac:chgData name="Reed Kiely" userId="768be38e-2fb5-40ce-925d-bd8e9d9e3c31" providerId="ADAL" clId="{3EA701C8-3320-419B-A667-295B65A0FAB9}" dt="2023-02-28T21:34:15.928" v="11946"/>
          <ac:picMkLst>
            <pc:docMk/>
            <pc:sldMk cId="1369130941" sldId="2146846001"/>
            <ac:picMk id="57" creationId="{AD734810-12B9-8F88-80FB-BBB0D5DC28F9}"/>
          </ac:picMkLst>
        </pc:picChg>
        <pc:picChg chg="add del mod">
          <ac:chgData name="Reed Kiely" userId="768be38e-2fb5-40ce-925d-bd8e9d9e3c31" providerId="ADAL" clId="{3EA701C8-3320-419B-A667-295B65A0FAB9}" dt="2023-02-28T21:34:15.928" v="11946"/>
          <ac:picMkLst>
            <pc:docMk/>
            <pc:sldMk cId="1369130941" sldId="2146846001"/>
            <ac:picMk id="58" creationId="{3DF047AF-70B0-48B6-98BD-846D1B2DF8CF}"/>
          </ac:picMkLst>
        </pc:picChg>
        <pc:picChg chg="add del mod">
          <ac:chgData name="Reed Kiely" userId="768be38e-2fb5-40ce-925d-bd8e9d9e3c31" providerId="ADAL" clId="{3EA701C8-3320-419B-A667-295B65A0FAB9}" dt="2023-02-28T21:34:15.928" v="11946"/>
          <ac:picMkLst>
            <pc:docMk/>
            <pc:sldMk cId="1369130941" sldId="2146846001"/>
            <ac:picMk id="59" creationId="{407A6BC2-CB5C-976E-68AA-55AD349E7382}"/>
          </ac:picMkLst>
        </pc:picChg>
        <pc:picChg chg="add del mod">
          <ac:chgData name="Reed Kiely" userId="768be38e-2fb5-40ce-925d-bd8e9d9e3c31" providerId="ADAL" clId="{3EA701C8-3320-419B-A667-295B65A0FAB9}" dt="2023-02-28T21:34:15.928" v="11946"/>
          <ac:picMkLst>
            <pc:docMk/>
            <pc:sldMk cId="1369130941" sldId="2146846001"/>
            <ac:picMk id="60" creationId="{DD8BD6E8-C539-25D0-87BD-3C6457FC2DA0}"/>
          </ac:picMkLst>
        </pc:picChg>
        <pc:picChg chg="add del mod">
          <ac:chgData name="Reed Kiely" userId="768be38e-2fb5-40ce-925d-bd8e9d9e3c31" providerId="ADAL" clId="{3EA701C8-3320-419B-A667-295B65A0FAB9}" dt="2023-02-28T21:34:15.928" v="11946"/>
          <ac:picMkLst>
            <pc:docMk/>
            <pc:sldMk cId="1369130941" sldId="2146846001"/>
            <ac:picMk id="61" creationId="{91933534-8F9D-B95F-ED48-9ECD1581E6B7}"/>
          </ac:picMkLst>
        </pc:picChg>
        <pc:picChg chg="add mod">
          <ac:chgData name="Reed Kiely" userId="768be38e-2fb5-40ce-925d-bd8e9d9e3c31" providerId="ADAL" clId="{3EA701C8-3320-419B-A667-295B65A0FAB9}" dt="2023-02-28T21:43:56.878" v="12265" actId="1035"/>
          <ac:picMkLst>
            <pc:docMk/>
            <pc:sldMk cId="1369130941" sldId="2146846001"/>
            <ac:picMk id="86" creationId="{32389375-F496-70D3-A07F-BAC5EADA8320}"/>
          </ac:picMkLst>
        </pc:picChg>
        <pc:picChg chg="add mod">
          <ac:chgData name="Reed Kiely" userId="768be38e-2fb5-40ce-925d-bd8e9d9e3c31" providerId="ADAL" clId="{3EA701C8-3320-419B-A667-295B65A0FAB9}" dt="2023-02-28T21:43:56.878" v="12265" actId="1035"/>
          <ac:picMkLst>
            <pc:docMk/>
            <pc:sldMk cId="1369130941" sldId="2146846001"/>
            <ac:picMk id="87" creationId="{6937BDA1-D26B-2EB6-46CE-9F9BC7C1A6B7}"/>
          </ac:picMkLst>
        </pc:picChg>
        <pc:picChg chg="add mod">
          <ac:chgData name="Reed Kiely" userId="768be38e-2fb5-40ce-925d-bd8e9d9e3c31" providerId="ADAL" clId="{3EA701C8-3320-419B-A667-295B65A0FAB9}" dt="2023-02-28T21:43:56.878" v="12265" actId="1035"/>
          <ac:picMkLst>
            <pc:docMk/>
            <pc:sldMk cId="1369130941" sldId="2146846001"/>
            <ac:picMk id="88" creationId="{2CDF1AA6-41CA-135F-5CE3-D7A33EE53268}"/>
          </ac:picMkLst>
        </pc:picChg>
        <pc:picChg chg="add mod">
          <ac:chgData name="Reed Kiely" userId="768be38e-2fb5-40ce-925d-bd8e9d9e3c31" providerId="ADAL" clId="{3EA701C8-3320-419B-A667-295B65A0FAB9}" dt="2023-02-28T21:43:56.878" v="12265" actId="1035"/>
          <ac:picMkLst>
            <pc:docMk/>
            <pc:sldMk cId="1369130941" sldId="2146846001"/>
            <ac:picMk id="89" creationId="{71629DD6-ACC1-C37B-E5DF-812368F3F0D9}"/>
          </ac:picMkLst>
        </pc:picChg>
        <pc:picChg chg="add mod">
          <ac:chgData name="Reed Kiely" userId="768be38e-2fb5-40ce-925d-bd8e9d9e3c31" providerId="ADAL" clId="{3EA701C8-3320-419B-A667-295B65A0FAB9}" dt="2023-02-28T21:43:56.878" v="12265" actId="1035"/>
          <ac:picMkLst>
            <pc:docMk/>
            <pc:sldMk cId="1369130941" sldId="2146846001"/>
            <ac:picMk id="90" creationId="{C3A4FF5F-4880-9544-179D-85ABE062D88C}"/>
          </ac:picMkLst>
        </pc:picChg>
        <pc:picChg chg="add mod">
          <ac:chgData name="Reed Kiely" userId="768be38e-2fb5-40ce-925d-bd8e9d9e3c31" providerId="ADAL" clId="{3EA701C8-3320-419B-A667-295B65A0FAB9}" dt="2023-02-28T21:43:56.878" v="12265" actId="1035"/>
          <ac:picMkLst>
            <pc:docMk/>
            <pc:sldMk cId="1369130941" sldId="2146846001"/>
            <ac:picMk id="91" creationId="{BECF008F-A5C5-D786-E9A3-CDD1ED8E6542}"/>
          </ac:picMkLst>
        </pc:picChg>
        <pc:picChg chg="add mod">
          <ac:chgData name="Reed Kiely" userId="768be38e-2fb5-40ce-925d-bd8e9d9e3c31" providerId="ADAL" clId="{3EA701C8-3320-419B-A667-295B65A0FAB9}" dt="2023-02-28T21:43:56.878" v="12265" actId="1035"/>
          <ac:picMkLst>
            <pc:docMk/>
            <pc:sldMk cId="1369130941" sldId="2146846001"/>
            <ac:picMk id="92" creationId="{5AD3E284-ACF4-5BBE-BFD9-7D11F5836FE9}"/>
          </ac:picMkLst>
        </pc:picChg>
        <pc:picChg chg="add mod">
          <ac:chgData name="Reed Kiely" userId="768be38e-2fb5-40ce-925d-bd8e9d9e3c31" providerId="ADAL" clId="{3EA701C8-3320-419B-A667-295B65A0FAB9}" dt="2023-02-28T21:43:56.878" v="12265" actId="1035"/>
          <ac:picMkLst>
            <pc:docMk/>
            <pc:sldMk cId="1369130941" sldId="2146846001"/>
            <ac:picMk id="93" creationId="{51E47417-A8C4-A9F6-D264-A32C1F4D3932}"/>
          </ac:picMkLst>
        </pc:picChg>
        <pc:picChg chg="add mod">
          <ac:chgData name="Reed Kiely" userId="768be38e-2fb5-40ce-925d-bd8e9d9e3c31" providerId="ADAL" clId="{3EA701C8-3320-419B-A667-295B65A0FAB9}" dt="2023-02-28T21:43:56.878" v="12265" actId="1035"/>
          <ac:picMkLst>
            <pc:docMk/>
            <pc:sldMk cId="1369130941" sldId="2146846001"/>
            <ac:picMk id="94" creationId="{789ABAC2-D4A0-DE0D-15A8-6270DB02F8C5}"/>
          </ac:picMkLst>
        </pc:picChg>
        <pc:picChg chg="add mod">
          <ac:chgData name="Reed Kiely" userId="768be38e-2fb5-40ce-925d-bd8e9d9e3c31" providerId="ADAL" clId="{3EA701C8-3320-419B-A667-295B65A0FAB9}" dt="2023-02-28T21:43:56.878" v="12265" actId="1035"/>
          <ac:picMkLst>
            <pc:docMk/>
            <pc:sldMk cId="1369130941" sldId="2146846001"/>
            <ac:picMk id="95" creationId="{EC49FA00-E903-FBEC-0210-7B958B7246B4}"/>
          </ac:picMkLst>
        </pc:picChg>
        <pc:picChg chg="add mod">
          <ac:chgData name="Reed Kiely" userId="768be38e-2fb5-40ce-925d-bd8e9d9e3c31" providerId="ADAL" clId="{3EA701C8-3320-419B-A667-295B65A0FAB9}" dt="2023-02-28T21:41:38.785" v="12198" actId="571"/>
          <ac:picMkLst>
            <pc:docMk/>
            <pc:sldMk cId="1369130941" sldId="2146846001"/>
            <ac:picMk id="103" creationId="{B339182C-ECBA-8F5F-4DD6-2FC6FF0DDEB7}"/>
          </ac:picMkLst>
        </pc:picChg>
        <pc:picChg chg="add mod">
          <ac:chgData name="Reed Kiely" userId="768be38e-2fb5-40ce-925d-bd8e9d9e3c31" providerId="ADAL" clId="{3EA701C8-3320-419B-A667-295B65A0FAB9}" dt="2023-02-28T21:41:38.785" v="12198" actId="571"/>
          <ac:picMkLst>
            <pc:docMk/>
            <pc:sldMk cId="1369130941" sldId="2146846001"/>
            <ac:picMk id="104" creationId="{88417F23-D59E-52D6-5A2B-A8B3D97D7309}"/>
          </ac:picMkLst>
        </pc:picChg>
        <pc:picChg chg="add mod">
          <ac:chgData name="Reed Kiely" userId="768be38e-2fb5-40ce-925d-bd8e9d9e3c31" providerId="ADAL" clId="{3EA701C8-3320-419B-A667-295B65A0FAB9}" dt="2023-02-28T21:41:38.785" v="12198" actId="571"/>
          <ac:picMkLst>
            <pc:docMk/>
            <pc:sldMk cId="1369130941" sldId="2146846001"/>
            <ac:picMk id="105" creationId="{51A80370-2618-7E88-800B-7E7AE914B73C}"/>
          </ac:picMkLst>
        </pc:picChg>
        <pc:picChg chg="add mod">
          <ac:chgData name="Reed Kiely" userId="768be38e-2fb5-40ce-925d-bd8e9d9e3c31" providerId="ADAL" clId="{3EA701C8-3320-419B-A667-295B65A0FAB9}" dt="2023-02-28T21:41:38.785" v="12198" actId="571"/>
          <ac:picMkLst>
            <pc:docMk/>
            <pc:sldMk cId="1369130941" sldId="2146846001"/>
            <ac:picMk id="106" creationId="{BAFEE847-BCD0-81FD-E296-2D557269787C}"/>
          </ac:picMkLst>
        </pc:picChg>
        <pc:picChg chg="add mod">
          <ac:chgData name="Reed Kiely" userId="768be38e-2fb5-40ce-925d-bd8e9d9e3c31" providerId="ADAL" clId="{3EA701C8-3320-419B-A667-295B65A0FAB9}" dt="2023-02-28T21:41:38.785" v="12198" actId="571"/>
          <ac:picMkLst>
            <pc:docMk/>
            <pc:sldMk cId="1369130941" sldId="2146846001"/>
            <ac:picMk id="107" creationId="{AA2BE330-DE2E-3402-5D70-E2898D9BA580}"/>
          </ac:picMkLst>
        </pc:picChg>
        <pc:picChg chg="add mod">
          <ac:chgData name="Reed Kiely" userId="768be38e-2fb5-40ce-925d-bd8e9d9e3c31" providerId="ADAL" clId="{3EA701C8-3320-419B-A667-295B65A0FAB9}" dt="2023-02-28T21:41:38.785" v="12198" actId="571"/>
          <ac:picMkLst>
            <pc:docMk/>
            <pc:sldMk cId="1369130941" sldId="2146846001"/>
            <ac:picMk id="108" creationId="{9D01E01D-206C-72EE-76DE-7CEBDD5D91F1}"/>
          </ac:picMkLst>
        </pc:picChg>
        <pc:picChg chg="add mod">
          <ac:chgData name="Reed Kiely" userId="768be38e-2fb5-40ce-925d-bd8e9d9e3c31" providerId="ADAL" clId="{3EA701C8-3320-419B-A667-295B65A0FAB9}" dt="2023-02-28T21:41:38.785" v="12198" actId="571"/>
          <ac:picMkLst>
            <pc:docMk/>
            <pc:sldMk cId="1369130941" sldId="2146846001"/>
            <ac:picMk id="109" creationId="{F25B6562-70E2-A192-AF09-69F4A446FDFB}"/>
          </ac:picMkLst>
        </pc:picChg>
        <pc:picChg chg="add mod">
          <ac:chgData name="Reed Kiely" userId="768be38e-2fb5-40ce-925d-bd8e9d9e3c31" providerId="ADAL" clId="{3EA701C8-3320-419B-A667-295B65A0FAB9}" dt="2023-02-28T21:41:38.785" v="12198" actId="571"/>
          <ac:picMkLst>
            <pc:docMk/>
            <pc:sldMk cId="1369130941" sldId="2146846001"/>
            <ac:picMk id="110" creationId="{DB86511C-7CE5-5188-FC80-DFD80DBBA6B0}"/>
          </ac:picMkLst>
        </pc:picChg>
        <pc:cxnChg chg="add del mod">
          <ac:chgData name="Reed Kiely" userId="768be38e-2fb5-40ce-925d-bd8e9d9e3c31" providerId="ADAL" clId="{3EA701C8-3320-419B-A667-295B65A0FAB9}" dt="2023-02-28T20:10:09.189" v="11147" actId="478"/>
          <ac:cxnSpMkLst>
            <pc:docMk/>
            <pc:sldMk cId="1369130941" sldId="2146846001"/>
            <ac:cxnSpMk id="15" creationId="{2ABADB26-A08A-991B-E004-3AAE1AEBEBE7}"/>
          </ac:cxnSpMkLst>
        </pc:cxnChg>
        <pc:cxnChg chg="add del mod">
          <ac:chgData name="Reed Kiely" userId="768be38e-2fb5-40ce-925d-bd8e9d9e3c31" providerId="ADAL" clId="{3EA701C8-3320-419B-A667-295B65A0FAB9}" dt="2023-02-27T22:33:46.363" v="7155" actId="11529"/>
          <ac:cxnSpMkLst>
            <pc:docMk/>
            <pc:sldMk cId="1369130941" sldId="2146846001"/>
            <ac:cxnSpMk id="36" creationId="{A2E3223F-A8DB-21B8-1E78-A313F588B6E7}"/>
          </ac:cxnSpMkLst>
        </pc:cxnChg>
        <pc:cxnChg chg="add del mod">
          <ac:chgData name="Reed Kiely" userId="768be38e-2fb5-40ce-925d-bd8e9d9e3c31" providerId="ADAL" clId="{3EA701C8-3320-419B-A667-295B65A0FAB9}" dt="2023-02-28T21:38:23.751" v="12085" actId="478"/>
          <ac:cxnSpMkLst>
            <pc:docMk/>
            <pc:sldMk cId="1369130941" sldId="2146846001"/>
            <ac:cxnSpMk id="100" creationId="{BE222942-6C12-5FF6-A9DA-EE2B7A696EBD}"/>
          </ac:cxnSpMkLst>
        </pc:cxnChg>
        <pc:cxnChg chg="add del">
          <ac:chgData name="Reed Kiely" userId="768be38e-2fb5-40ce-925d-bd8e9d9e3c31" providerId="ADAL" clId="{3EA701C8-3320-419B-A667-295B65A0FAB9}" dt="2023-02-28T21:40:42.106" v="12162" actId="478"/>
          <ac:cxnSpMkLst>
            <pc:docMk/>
            <pc:sldMk cId="1369130941" sldId="2146846001"/>
            <ac:cxnSpMk id="102" creationId="{52D6F328-AF4D-7284-07E2-2471CBC33783}"/>
          </ac:cxnSpMkLst>
        </pc:cxnChg>
      </pc:sldChg>
      <pc:sldChg chg="addSp delSp modSp add mod">
        <pc:chgData name="Reed Kiely" userId="768be38e-2fb5-40ce-925d-bd8e9d9e3c31" providerId="ADAL" clId="{3EA701C8-3320-419B-A667-295B65A0FAB9}" dt="2023-02-28T23:30:40.366" v="12556" actId="14100"/>
        <pc:sldMkLst>
          <pc:docMk/>
          <pc:sldMk cId="4187434402" sldId="2146846002"/>
        </pc:sldMkLst>
        <pc:spChg chg="mod">
          <ac:chgData name="Reed Kiely" userId="768be38e-2fb5-40ce-925d-bd8e9d9e3c31" providerId="ADAL" clId="{3EA701C8-3320-419B-A667-295B65A0FAB9}" dt="2023-02-28T23:28:14.396" v="12519" actId="1076"/>
          <ac:spMkLst>
            <pc:docMk/>
            <pc:sldMk cId="4187434402" sldId="2146846002"/>
            <ac:spMk id="3" creationId="{05B46C07-C3C9-142F-8978-D53698D252F7}"/>
          </ac:spMkLst>
        </pc:spChg>
        <pc:spChg chg="mod">
          <ac:chgData name="Reed Kiely" userId="768be38e-2fb5-40ce-925d-bd8e9d9e3c31" providerId="ADAL" clId="{3EA701C8-3320-419B-A667-295B65A0FAB9}" dt="2023-02-28T19:46:48.064" v="11057" actId="20577"/>
          <ac:spMkLst>
            <pc:docMk/>
            <pc:sldMk cId="4187434402" sldId="2146846002"/>
            <ac:spMk id="4" creationId="{1BF894CE-5EB9-4BB3-F6C7-477E37F6A6AA}"/>
          </ac:spMkLst>
        </pc:spChg>
        <pc:spChg chg="del mod">
          <ac:chgData name="Reed Kiely" userId="768be38e-2fb5-40ce-925d-bd8e9d9e3c31" providerId="ADAL" clId="{3EA701C8-3320-419B-A667-295B65A0FAB9}" dt="2023-02-22T20:53:33.090" v="2794" actId="478"/>
          <ac:spMkLst>
            <pc:docMk/>
            <pc:sldMk cId="4187434402" sldId="2146846002"/>
            <ac:spMk id="6" creationId="{31AC66B8-0DE7-D7F0-144E-0005D9B7A7A6}"/>
          </ac:spMkLst>
        </pc:spChg>
        <pc:spChg chg="add del mod">
          <ac:chgData name="Reed Kiely" userId="768be38e-2fb5-40ce-925d-bd8e9d9e3c31" providerId="ADAL" clId="{3EA701C8-3320-419B-A667-295B65A0FAB9}" dt="2023-02-28T23:29:18.076" v="12523"/>
          <ac:spMkLst>
            <pc:docMk/>
            <pc:sldMk cId="4187434402" sldId="2146846002"/>
            <ac:spMk id="6" creationId="{3FAD166D-78F8-CC4F-99A7-BBD99B9F9A90}"/>
          </ac:spMkLst>
        </pc:spChg>
        <pc:spChg chg="add del mod">
          <ac:chgData name="Reed Kiely" userId="768be38e-2fb5-40ce-925d-bd8e9d9e3c31" providerId="ADAL" clId="{3EA701C8-3320-419B-A667-295B65A0FAB9}" dt="2023-02-28T23:29:18.076" v="12523"/>
          <ac:spMkLst>
            <pc:docMk/>
            <pc:sldMk cId="4187434402" sldId="2146846002"/>
            <ac:spMk id="8" creationId="{1C524CC2-2821-7541-06E8-3D4ED23C134A}"/>
          </ac:spMkLst>
        </pc:spChg>
        <pc:spChg chg="del">
          <ac:chgData name="Reed Kiely" userId="768be38e-2fb5-40ce-925d-bd8e9d9e3c31" providerId="ADAL" clId="{3EA701C8-3320-419B-A667-295B65A0FAB9}" dt="2023-02-22T20:53:26.602" v="2791" actId="478"/>
          <ac:spMkLst>
            <pc:docMk/>
            <pc:sldMk cId="4187434402" sldId="2146846002"/>
            <ac:spMk id="8" creationId="{DEBFEA79-DCE3-0D7D-7F14-6398B330CB0D}"/>
          </ac:spMkLst>
        </pc:spChg>
        <pc:spChg chg="mod">
          <ac:chgData name="Reed Kiely" userId="768be38e-2fb5-40ce-925d-bd8e9d9e3c31" providerId="ADAL" clId="{3EA701C8-3320-419B-A667-295B65A0FAB9}" dt="2023-02-22T18:01:34.719" v="1381" actId="20577"/>
          <ac:spMkLst>
            <pc:docMk/>
            <pc:sldMk cId="4187434402" sldId="2146846002"/>
            <ac:spMk id="9" creationId="{224A85FD-C52E-49CF-E02C-1C2E9EE2E98A}"/>
          </ac:spMkLst>
        </pc:spChg>
        <pc:spChg chg="add del mod">
          <ac:chgData name="Reed Kiely" userId="768be38e-2fb5-40ce-925d-bd8e9d9e3c31" providerId="ADAL" clId="{3EA701C8-3320-419B-A667-295B65A0FAB9}" dt="2023-02-22T20:54:16.866" v="2799" actId="478"/>
          <ac:spMkLst>
            <pc:docMk/>
            <pc:sldMk cId="4187434402" sldId="2146846002"/>
            <ac:spMk id="10" creationId="{45C16D98-C9EB-3A13-7AC3-7B932862AB7D}"/>
          </ac:spMkLst>
        </pc:spChg>
        <pc:spChg chg="add mod">
          <ac:chgData name="Reed Kiely" userId="768be38e-2fb5-40ce-925d-bd8e9d9e3c31" providerId="ADAL" clId="{3EA701C8-3320-419B-A667-295B65A0FAB9}" dt="2023-02-28T23:30:40.366" v="12556" actId="14100"/>
          <ac:spMkLst>
            <pc:docMk/>
            <pc:sldMk cId="4187434402" sldId="2146846002"/>
            <ac:spMk id="10" creationId="{6FCE61B8-E96D-10BB-2B14-7AC88FEE77B2}"/>
          </ac:spMkLst>
        </pc:spChg>
        <pc:spChg chg="add mod">
          <ac:chgData name="Reed Kiely" userId="768be38e-2fb5-40ce-925d-bd8e9d9e3c31" providerId="ADAL" clId="{3EA701C8-3320-419B-A667-295B65A0FAB9}" dt="2023-02-22T20:53:26.881" v="2792"/>
          <ac:spMkLst>
            <pc:docMk/>
            <pc:sldMk cId="4187434402" sldId="2146846002"/>
            <ac:spMk id="11" creationId="{389B28E5-CD00-764C-7E37-8277043B7F22}"/>
          </ac:spMkLst>
        </pc:spChg>
        <pc:spChg chg="add mod ord">
          <ac:chgData name="Reed Kiely" userId="768be38e-2fb5-40ce-925d-bd8e9d9e3c31" providerId="ADAL" clId="{3EA701C8-3320-419B-A667-295B65A0FAB9}" dt="2023-02-28T23:28:19.276" v="12521" actId="166"/>
          <ac:spMkLst>
            <pc:docMk/>
            <pc:sldMk cId="4187434402" sldId="2146846002"/>
            <ac:spMk id="12" creationId="{3183BB17-3418-A876-2E5D-2EDFAF0BBFAD}"/>
          </ac:spMkLst>
        </pc:spChg>
        <pc:spChg chg="add del mod ord">
          <ac:chgData name="Reed Kiely" userId="768be38e-2fb5-40ce-925d-bd8e9d9e3c31" providerId="ADAL" clId="{3EA701C8-3320-419B-A667-295B65A0FAB9}" dt="2023-02-23T17:39:51.362" v="3239" actId="478"/>
          <ac:spMkLst>
            <pc:docMk/>
            <pc:sldMk cId="4187434402" sldId="2146846002"/>
            <ac:spMk id="13" creationId="{6E64AAE2-4BF4-4965-84E5-72215A936608}"/>
          </ac:spMkLst>
        </pc:spChg>
        <pc:spChg chg="add del mod">
          <ac:chgData name="Reed Kiely" userId="768be38e-2fb5-40ce-925d-bd8e9d9e3c31" providerId="ADAL" clId="{3EA701C8-3320-419B-A667-295B65A0FAB9}" dt="2023-02-28T19:46:48.477" v="11058" actId="478"/>
          <ac:spMkLst>
            <pc:docMk/>
            <pc:sldMk cId="4187434402" sldId="2146846002"/>
            <ac:spMk id="14" creationId="{8D346CBC-46CA-55CD-8F3C-5FCB290C83E7}"/>
          </ac:spMkLst>
        </pc:spChg>
        <pc:spChg chg="add del mod">
          <ac:chgData name="Reed Kiely" userId="768be38e-2fb5-40ce-925d-bd8e9d9e3c31" providerId="ADAL" clId="{3EA701C8-3320-419B-A667-295B65A0FAB9}" dt="2023-02-28T23:30:33.502" v="12554" actId="1036"/>
          <ac:spMkLst>
            <pc:docMk/>
            <pc:sldMk cId="4187434402" sldId="2146846002"/>
            <ac:spMk id="15" creationId="{207C0208-D62A-3188-C6E7-620BDF0A5667}"/>
          </ac:spMkLst>
        </pc:spChg>
        <pc:spChg chg="add del mod">
          <ac:chgData name="Reed Kiely" userId="768be38e-2fb5-40ce-925d-bd8e9d9e3c31" providerId="ADAL" clId="{3EA701C8-3320-419B-A667-295B65A0FAB9}" dt="2023-02-28T23:30:33.502" v="12554" actId="1036"/>
          <ac:spMkLst>
            <pc:docMk/>
            <pc:sldMk cId="4187434402" sldId="2146846002"/>
            <ac:spMk id="19" creationId="{ED4EF5D2-0B3E-6A96-78E4-B23F0AED70C7}"/>
          </ac:spMkLst>
        </pc:spChg>
        <pc:spChg chg="add del mod">
          <ac:chgData name="Reed Kiely" userId="768be38e-2fb5-40ce-925d-bd8e9d9e3c31" providerId="ADAL" clId="{3EA701C8-3320-419B-A667-295B65A0FAB9}" dt="2023-02-28T23:30:33.502" v="12554" actId="1036"/>
          <ac:spMkLst>
            <pc:docMk/>
            <pc:sldMk cId="4187434402" sldId="2146846002"/>
            <ac:spMk id="20" creationId="{9313777A-8839-6C6C-D60A-AD518697164B}"/>
          </ac:spMkLst>
        </pc:spChg>
        <pc:spChg chg="add del mod">
          <ac:chgData name="Reed Kiely" userId="768be38e-2fb5-40ce-925d-bd8e9d9e3c31" providerId="ADAL" clId="{3EA701C8-3320-419B-A667-295B65A0FAB9}" dt="2023-02-28T23:30:33.502" v="12554" actId="1036"/>
          <ac:spMkLst>
            <pc:docMk/>
            <pc:sldMk cId="4187434402" sldId="2146846002"/>
            <ac:spMk id="21" creationId="{462756B3-1BC7-A290-9624-FEAE4D51AF8F}"/>
          </ac:spMkLst>
        </pc:spChg>
        <pc:spChg chg="add del mod">
          <ac:chgData name="Reed Kiely" userId="768be38e-2fb5-40ce-925d-bd8e9d9e3c31" providerId="ADAL" clId="{3EA701C8-3320-419B-A667-295B65A0FAB9}" dt="2023-02-28T23:30:33.502" v="12554" actId="1036"/>
          <ac:spMkLst>
            <pc:docMk/>
            <pc:sldMk cId="4187434402" sldId="2146846002"/>
            <ac:spMk id="23" creationId="{AD98E2FE-BF94-6A05-7EC3-24AF2DD27364}"/>
          </ac:spMkLst>
        </pc:spChg>
        <pc:spChg chg="add del mod">
          <ac:chgData name="Reed Kiely" userId="768be38e-2fb5-40ce-925d-bd8e9d9e3c31" providerId="ADAL" clId="{3EA701C8-3320-419B-A667-295B65A0FAB9}" dt="2023-02-28T23:30:33.502" v="12554" actId="1036"/>
          <ac:spMkLst>
            <pc:docMk/>
            <pc:sldMk cId="4187434402" sldId="2146846002"/>
            <ac:spMk id="24" creationId="{10AA2254-F688-8B85-C2D0-72671F83D5EA}"/>
          </ac:spMkLst>
        </pc:spChg>
        <pc:spChg chg="add del mod">
          <ac:chgData name="Reed Kiely" userId="768be38e-2fb5-40ce-925d-bd8e9d9e3c31" providerId="ADAL" clId="{3EA701C8-3320-419B-A667-295B65A0FAB9}" dt="2023-02-28T23:30:33.502" v="12554" actId="1036"/>
          <ac:spMkLst>
            <pc:docMk/>
            <pc:sldMk cId="4187434402" sldId="2146846002"/>
            <ac:spMk id="25" creationId="{B24A27D1-296C-5F5F-3EA9-C587803267FE}"/>
          </ac:spMkLst>
        </pc:spChg>
        <pc:spChg chg="add del mod">
          <ac:chgData name="Reed Kiely" userId="768be38e-2fb5-40ce-925d-bd8e9d9e3c31" providerId="ADAL" clId="{3EA701C8-3320-419B-A667-295B65A0FAB9}" dt="2023-02-28T23:30:33.502" v="12554" actId="1036"/>
          <ac:spMkLst>
            <pc:docMk/>
            <pc:sldMk cId="4187434402" sldId="2146846002"/>
            <ac:spMk id="26" creationId="{9BF43F6D-2B3F-E573-0679-ECB5EB1EB63E}"/>
          </ac:spMkLst>
        </pc:spChg>
        <pc:spChg chg="add del mod">
          <ac:chgData name="Reed Kiely" userId="768be38e-2fb5-40ce-925d-bd8e9d9e3c31" providerId="ADAL" clId="{3EA701C8-3320-419B-A667-295B65A0FAB9}" dt="2023-02-28T23:30:33.502" v="12554" actId="1036"/>
          <ac:spMkLst>
            <pc:docMk/>
            <pc:sldMk cId="4187434402" sldId="2146846002"/>
            <ac:spMk id="27" creationId="{E5BC43C4-F06B-1C31-AAA1-A550DB4EC768}"/>
          </ac:spMkLst>
        </pc:spChg>
        <pc:spChg chg="add del mod">
          <ac:chgData name="Reed Kiely" userId="768be38e-2fb5-40ce-925d-bd8e9d9e3c31" providerId="ADAL" clId="{3EA701C8-3320-419B-A667-295B65A0FAB9}" dt="2023-02-28T23:30:33.502" v="12554" actId="1036"/>
          <ac:spMkLst>
            <pc:docMk/>
            <pc:sldMk cId="4187434402" sldId="2146846002"/>
            <ac:spMk id="28" creationId="{0046463A-4C7E-444E-E865-ED08F75C652F}"/>
          </ac:spMkLst>
        </pc:spChg>
        <pc:spChg chg="add del mod">
          <ac:chgData name="Reed Kiely" userId="768be38e-2fb5-40ce-925d-bd8e9d9e3c31" providerId="ADAL" clId="{3EA701C8-3320-419B-A667-295B65A0FAB9}" dt="2023-02-28T23:30:33.502" v="12554" actId="1036"/>
          <ac:spMkLst>
            <pc:docMk/>
            <pc:sldMk cId="4187434402" sldId="2146846002"/>
            <ac:spMk id="29" creationId="{0E15D36C-568F-212A-BA38-5F67622A8C8E}"/>
          </ac:spMkLst>
        </pc:spChg>
        <pc:spChg chg="add del mod">
          <ac:chgData name="Reed Kiely" userId="768be38e-2fb5-40ce-925d-bd8e9d9e3c31" providerId="ADAL" clId="{3EA701C8-3320-419B-A667-295B65A0FAB9}" dt="2023-02-28T23:30:33.502" v="12554" actId="1036"/>
          <ac:spMkLst>
            <pc:docMk/>
            <pc:sldMk cId="4187434402" sldId="2146846002"/>
            <ac:spMk id="30" creationId="{BEA4E5EB-9631-137C-532D-770E246BD1EF}"/>
          </ac:spMkLst>
        </pc:spChg>
        <pc:spChg chg="add del mod">
          <ac:chgData name="Reed Kiely" userId="768be38e-2fb5-40ce-925d-bd8e9d9e3c31" providerId="ADAL" clId="{3EA701C8-3320-419B-A667-295B65A0FAB9}" dt="2023-02-28T23:30:33.502" v="12554" actId="1036"/>
          <ac:spMkLst>
            <pc:docMk/>
            <pc:sldMk cId="4187434402" sldId="2146846002"/>
            <ac:spMk id="31" creationId="{81E570F9-17F1-539A-2437-1CCDAD4A1F79}"/>
          </ac:spMkLst>
        </pc:spChg>
        <pc:spChg chg="add del mod">
          <ac:chgData name="Reed Kiely" userId="768be38e-2fb5-40ce-925d-bd8e9d9e3c31" providerId="ADAL" clId="{3EA701C8-3320-419B-A667-295B65A0FAB9}" dt="2023-02-28T23:30:33.502" v="12554" actId="1036"/>
          <ac:spMkLst>
            <pc:docMk/>
            <pc:sldMk cId="4187434402" sldId="2146846002"/>
            <ac:spMk id="32" creationId="{9DC5C53F-C9D0-A241-0539-5D2DAFBB91E9}"/>
          </ac:spMkLst>
        </pc:spChg>
        <pc:spChg chg="add del mod">
          <ac:chgData name="Reed Kiely" userId="768be38e-2fb5-40ce-925d-bd8e9d9e3c31" providerId="ADAL" clId="{3EA701C8-3320-419B-A667-295B65A0FAB9}" dt="2023-02-28T23:30:33.502" v="12554" actId="1036"/>
          <ac:spMkLst>
            <pc:docMk/>
            <pc:sldMk cId="4187434402" sldId="2146846002"/>
            <ac:spMk id="33" creationId="{8A896844-BECB-0A87-9784-C835109F186F}"/>
          </ac:spMkLst>
        </pc:spChg>
        <pc:spChg chg="mod">
          <ac:chgData name="Reed Kiely" userId="768be38e-2fb5-40ce-925d-bd8e9d9e3c31" providerId="ADAL" clId="{3EA701C8-3320-419B-A667-295B65A0FAB9}" dt="2023-02-22T18:01:25.557" v="1376" actId="20577"/>
          <ac:spMkLst>
            <pc:docMk/>
            <pc:sldMk cId="4187434402" sldId="2146846002"/>
            <ac:spMk id="34" creationId="{397F8115-3C43-5A2B-C88E-1953D955DE71}"/>
          </ac:spMkLst>
        </pc:spChg>
        <pc:spChg chg="add del mod">
          <ac:chgData name="Reed Kiely" userId="768be38e-2fb5-40ce-925d-bd8e9d9e3c31" providerId="ADAL" clId="{3EA701C8-3320-419B-A667-295B65A0FAB9}" dt="2023-02-28T23:30:33.502" v="12554" actId="1036"/>
          <ac:spMkLst>
            <pc:docMk/>
            <pc:sldMk cId="4187434402" sldId="2146846002"/>
            <ac:spMk id="35" creationId="{E5515B5A-F96C-E5E6-0372-A17F6A8C1D30}"/>
          </ac:spMkLst>
        </pc:spChg>
        <pc:spChg chg="add del mod">
          <ac:chgData name="Reed Kiely" userId="768be38e-2fb5-40ce-925d-bd8e9d9e3c31" providerId="ADAL" clId="{3EA701C8-3320-419B-A667-295B65A0FAB9}" dt="2023-02-28T23:30:37.101" v="12555" actId="1076"/>
          <ac:spMkLst>
            <pc:docMk/>
            <pc:sldMk cId="4187434402" sldId="2146846002"/>
            <ac:spMk id="36" creationId="{500B8828-DEE5-105E-08A1-7453D04B49FE}"/>
          </ac:spMkLst>
        </pc:spChg>
        <pc:spChg chg="add del mod">
          <ac:chgData name="Reed Kiely" userId="768be38e-2fb5-40ce-925d-bd8e9d9e3c31" providerId="ADAL" clId="{3EA701C8-3320-419B-A667-295B65A0FAB9}" dt="2023-02-28T23:30:33.502" v="12554" actId="1036"/>
          <ac:spMkLst>
            <pc:docMk/>
            <pc:sldMk cId="4187434402" sldId="2146846002"/>
            <ac:spMk id="38" creationId="{21BE206E-FBFC-2275-575A-497F806A7DA2}"/>
          </ac:spMkLst>
        </pc:spChg>
        <pc:spChg chg="add del mod">
          <ac:chgData name="Reed Kiely" userId="768be38e-2fb5-40ce-925d-bd8e9d9e3c31" providerId="ADAL" clId="{3EA701C8-3320-419B-A667-295B65A0FAB9}" dt="2023-02-28T23:30:33.502" v="12554" actId="1036"/>
          <ac:spMkLst>
            <pc:docMk/>
            <pc:sldMk cId="4187434402" sldId="2146846002"/>
            <ac:spMk id="39" creationId="{19B859F4-F3A2-199D-EB68-18EAA42E6CEA}"/>
          </ac:spMkLst>
        </pc:spChg>
        <pc:spChg chg="add del mod">
          <ac:chgData name="Reed Kiely" userId="768be38e-2fb5-40ce-925d-bd8e9d9e3c31" providerId="ADAL" clId="{3EA701C8-3320-419B-A667-295B65A0FAB9}" dt="2023-02-28T23:30:33.502" v="12554" actId="1036"/>
          <ac:spMkLst>
            <pc:docMk/>
            <pc:sldMk cId="4187434402" sldId="2146846002"/>
            <ac:spMk id="40" creationId="{B7504378-8DDA-27BF-B949-D8883B7C2E87}"/>
          </ac:spMkLst>
        </pc:spChg>
        <pc:spChg chg="add del mod">
          <ac:chgData name="Reed Kiely" userId="768be38e-2fb5-40ce-925d-bd8e9d9e3c31" providerId="ADAL" clId="{3EA701C8-3320-419B-A667-295B65A0FAB9}" dt="2023-02-28T23:30:33.502" v="12554" actId="1036"/>
          <ac:spMkLst>
            <pc:docMk/>
            <pc:sldMk cId="4187434402" sldId="2146846002"/>
            <ac:spMk id="41" creationId="{A6A2CE98-456F-D3A4-1F3B-B656841FC361}"/>
          </ac:spMkLst>
        </pc:spChg>
        <pc:spChg chg="add del mod">
          <ac:chgData name="Reed Kiely" userId="768be38e-2fb5-40ce-925d-bd8e9d9e3c31" providerId="ADAL" clId="{3EA701C8-3320-419B-A667-295B65A0FAB9}" dt="2023-02-28T23:30:33.502" v="12554" actId="1036"/>
          <ac:spMkLst>
            <pc:docMk/>
            <pc:sldMk cId="4187434402" sldId="2146846002"/>
            <ac:spMk id="42" creationId="{4440E8D9-6670-E28E-CED9-34BAB7B7BB6E}"/>
          </ac:spMkLst>
        </pc:spChg>
        <pc:spChg chg="add del mod">
          <ac:chgData name="Reed Kiely" userId="768be38e-2fb5-40ce-925d-bd8e9d9e3c31" providerId="ADAL" clId="{3EA701C8-3320-419B-A667-295B65A0FAB9}" dt="2023-02-28T23:30:02.302" v="12536" actId="478"/>
          <ac:spMkLst>
            <pc:docMk/>
            <pc:sldMk cId="4187434402" sldId="2146846002"/>
            <ac:spMk id="43" creationId="{AF828B30-4646-69B8-B248-CC122018000A}"/>
          </ac:spMkLst>
        </pc:spChg>
        <pc:spChg chg="add del mod">
          <ac:chgData name="Reed Kiely" userId="768be38e-2fb5-40ce-925d-bd8e9d9e3c31" providerId="ADAL" clId="{3EA701C8-3320-419B-A667-295B65A0FAB9}" dt="2023-02-22T20:54:41.987" v="2805" actId="478"/>
          <ac:spMkLst>
            <pc:docMk/>
            <pc:sldMk cId="4187434402" sldId="2146846002"/>
            <ac:spMk id="43" creationId="{FB0427F1-C52D-7417-444F-5143E74F7C91}"/>
          </ac:spMkLst>
        </pc:spChg>
        <pc:spChg chg="add mod">
          <ac:chgData name="Reed Kiely" userId="768be38e-2fb5-40ce-925d-bd8e9d9e3c31" providerId="ADAL" clId="{3EA701C8-3320-419B-A667-295B65A0FAB9}" dt="2023-02-28T19:46:47.894" v="11056" actId="20577"/>
          <ac:spMkLst>
            <pc:docMk/>
            <pc:sldMk cId="4187434402" sldId="2146846002"/>
            <ac:spMk id="44" creationId="{2487560E-3E5A-7B2C-B650-5AE8AA02106F}"/>
          </ac:spMkLst>
        </pc:spChg>
        <pc:picChg chg="add del mod">
          <ac:chgData name="Reed Kiely" userId="768be38e-2fb5-40ce-925d-bd8e9d9e3c31" providerId="ADAL" clId="{3EA701C8-3320-419B-A667-295B65A0FAB9}" dt="2023-02-28T23:29:18.076" v="12523"/>
          <ac:picMkLst>
            <pc:docMk/>
            <pc:sldMk cId="4187434402" sldId="2146846002"/>
            <ac:picMk id="7" creationId="{AB19F6C4-9690-06BE-F80B-93E5E9C8AC00}"/>
          </ac:picMkLst>
        </pc:picChg>
        <pc:picChg chg="add del mod">
          <ac:chgData name="Reed Kiely" userId="768be38e-2fb5-40ce-925d-bd8e9d9e3c31" providerId="ADAL" clId="{3EA701C8-3320-419B-A667-295B65A0FAB9}" dt="2023-02-28T23:30:02.302" v="12536" actId="478"/>
          <ac:picMkLst>
            <pc:docMk/>
            <pc:sldMk cId="4187434402" sldId="2146846002"/>
            <ac:picMk id="13" creationId="{D723BEA6-27D0-4FE6-407E-3E3882F46658}"/>
          </ac:picMkLst>
        </pc:picChg>
        <pc:picChg chg="add del mod">
          <ac:chgData name="Reed Kiely" userId="768be38e-2fb5-40ce-925d-bd8e9d9e3c31" providerId="ADAL" clId="{3EA701C8-3320-419B-A667-295B65A0FAB9}" dt="2023-02-28T23:30:33.502" v="12554" actId="1036"/>
          <ac:picMkLst>
            <pc:docMk/>
            <pc:sldMk cId="4187434402" sldId="2146846002"/>
            <ac:picMk id="17" creationId="{B6A0DBE0-76F0-01FD-CF17-AB7F2B027931}"/>
          </ac:picMkLst>
        </pc:picChg>
        <pc:picChg chg="add del mod">
          <ac:chgData name="Reed Kiely" userId="768be38e-2fb5-40ce-925d-bd8e9d9e3c31" providerId="ADAL" clId="{3EA701C8-3320-419B-A667-295B65A0FAB9}" dt="2023-02-28T23:30:33.502" v="12554" actId="1036"/>
          <ac:picMkLst>
            <pc:docMk/>
            <pc:sldMk cId="4187434402" sldId="2146846002"/>
            <ac:picMk id="18" creationId="{07E8CA57-3941-DB1D-E7B9-3B7F454EAC5A}"/>
          </ac:picMkLst>
        </pc:picChg>
        <pc:picChg chg="add mod">
          <ac:chgData name="Reed Kiely" userId="768be38e-2fb5-40ce-925d-bd8e9d9e3c31" providerId="ADAL" clId="{3EA701C8-3320-419B-A667-295B65A0FAB9}" dt="2023-02-28T23:30:40.366" v="12556" actId="14100"/>
          <ac:picMkLst>
            <pc:docMk/>
            <pc:sldMk cId="4187434402" sldId="2146846002"/>
            <ac:picMk id="45" creationId="{240D1F39-B7C8-AE80-7280-24F28E3D8ED7}"/>
          </ac:picMkLst>
        </pc:picChg>
        <pc:cxnChg chg="add del mod">
          <ac:chgData name="Reed Kiely" userId="768be38e-2fb5-40ce-925d-bd8e9d9e3c31" providerId="ADAL" clId="{3EA701C8-3320-419B-A667-295B65A0FAB9}" dt="2023-02-28T23:30:33.502" v="12554" actId="1036"/>
          <ac:cxnSpMkLst>
            <pc:docMk/>
            <pc:sldMk cId="4187434402" sldId="2146846002"/>
            <ac:cxnSpMk id="16" creationId="{00F1F808-455F-4F84-FBC2-2184E110C6EE}"/>
          </ac:cxnSpMkLst>
        </pc:cxnChg>
        <pc:cxnChg chg="add del mod">
          <ac:chgData name="Reed Kiely" userId="768be38e-2fb5-40ce-925d-bd8e9d9e3c31" providerId="ADAL" clId="{3EA701C8-3320-419B-A667-295B65A0FAB9}" dt="2023-02-28T23:30:33.502" v="12554" actId="1036"/>
          <ac:cxnSpMkLst>
            <pc:docMk/>
            <pc:sldMk cId="4187434402" sldId="2146846002"/>
            <ac:cxnSpMk id="37" creationId="{BE2E39F7-5456-2E57-19AE-552CEA3AC152}"/>
          </ac:cxnSpMkLst>
        </pc:cxnChg>
      </pc:sldChg>
      <pc:sldChg chg="addSp modSp add mod">
        <pc:chgData name="Reed Kiely" userId="768be38e-2fb5-40ce-925d-bd8e9d9e3c31" providerId="ADAL" clId="{3EA701C8-3320-419B-A667-295B65A0FAB9}" dt="2023-03-01T00:19:34.885" v="13338" actId="1076"/>
        <pc:sldMkLst>
          <pc:docMk/>
          <pc:sldMk cId="3276953093" sldId="2146846003"/>
        </pc:sldMkLst>
        <pc:spChg chg="add mod">
          <ac:chgData name="Reed Kiely" userId="768be38e-2fb5-40ce-925d-bd8e9d9e3c31" providerId="ADAL" clId="{3EA701C8-3320-419B-A667-295B65A0FAB9}" dt="2023-02-28T23:25:34.479" v="12499" actId="1076"/>
          <ac:spMkLst>
            <pc:docMk/>
            <pc:sldMk cId="3276953093" sldId="2146846003"/>
            <ac:spMk id="7" creationId="{0ACA2135-149C-7B46-F94D-A954846A5FC1}"/>
          </ac:spMkLst>
        </pc:spChg>
        <pc:spChg chg="mod">
          <ac:chgData name="Reed Kiely" userId="768be38e-2fb5-40ce-925d-bd8e9d9e3c31" providerId="ADAL" clId="{3EA701C8-3320-419B-A667-295B65A0FAB9}" dt="2023-02-22T18:01:53.018" v="1388" actId="207"/>
          <ac:spMkLst>
            <pc:docMk/>
            <pc:sldMk cId="3276953093" sldId="2146846003"/>
            <ac:spMk id="9" creationId="{224A85FD-C52E-49CF-E02C-1C2E9EE2E98A}"/>
          </ac:spMkLst>
        </pc:spChg>
        <pc:spChg chg="add mod">
          <ac:chgData name="Reed Kiely" userId="768be38e-2fb5-40ce-925d-bd8e9d9e3c31" providerId="ADAL" clId="{3EA701C8-3320-419B-A667-295B65A0FAB9}" dt="2023-02-23T18:36:37.891" v="3249" actId="1076"/>
          <ac:spMkLst>
            <pc:docMk/>
            <pc:sldMk cId="3276953093" sldId="2146846003"/>
            <ac:spMk id="10" creationId="{DA8CB3B3-1365-834B-B04C-75FB66CFB28D}"/>
          </ac:spMkLst>
        </pc:spChg>
        <pc:spChg chg="add mod">
          <ac:chgData name="Reed Kiely" userId="768be38e-2fb5-40ce-925d-bd8e9d9e3c31" providerId="ADAL" clId="{3EA701C8-3320-419B-A667-295B65A0FAB9}" dt="2023-03-01T00:19:34.885" v="13338" actId="1076"/>
          <ac:spMkLst>
            <pc:docMk/>
            <pc:sldMk cId="3276953093" sldId="2146846003"/>
            <ac:spMk id="11" creationId="{A2A6218D-0071-3F40-9482-262330A81657}"/>
          </ac:spMkLst>
        </pc:spChg>
        <pc:spChg chg="mod">
          <ac:chgData name="Reed Kiely" userId="768be38e-2fb5-40ce-925d-bd8e9d9e3c31" providerId="ADAL" clId="{3EA701C8-3320-419B-A667-295B65A0FAB9}" dt="2023-02-22T18:02:03.711" v="1391" actId="20577"/>
          <ac:spMkLst>
            <pc:docMk/>
            <pc:sldMk cId="3276953093" sldId="2146846003"/>
            <ac:spMk id="34" creationId="{397F8115-3C43-5A2B-C88E-1953D955DE71}"/>
          </ac:spMkLst>
        </pc:spChg>
      </pc:sldChg>
      <pc:sldChg chg="addSp delSp modSp add mod">
        <pc:chgData name="Reed Kiely" userId="768be38e-2fb5-40ce-925d-bd8e9d9e3c31" providerId="ADAL" clId="{3EA701C8-3320-419B-A667-295B65A0FAB9}" dt="2023-02-28T20:38:19.662" v="11642" actId="1038"/>
        <pc:sldMkLst>
          <pc:docMk/>
          <pc:sldMk cId="1925704810" sldId="2146846004"/>
        </pc:sldMkLst>
        <pc:spChg chg="mod">
          <ac:chgData name="Reed Kiely" userId="768be38e-2fb5-40ce-925d-bd8e9d9e3c31" providerId="ADAL" clId="{3EA701C8-3320-419B-A667-295B65A0FAB9}" dt="2023-02-28T20:32:01.533" v="11463" actId="14100"/>
          <ac:spMkLst>
            <pc:docMk/>
            <pc:sldMk cId="1925704810" sldId="2146846004"/>
            <ac:spMk id="3" creationId="{05B46C07-C3C9-142F-8978-D53698D252F7}"/>
          </ac:spMkLst>
        </pc:spChg>
        <pc:spChg chg="mod">
          <ac:chgData name="Reed Kiely" userId="768be38e-2fb5-40ce-925d-bd8e9d9e3c31" providerId="ADAL" clId="{3EA701C8-3320-419B-A667-295B65A0FAB9}" dt="2023-02-24T21:19:01.834" v="5989" actId="20577"/>
          <ac:spMkLst>
            <pc:docMk/>
            <pc:sldMk cId="1925704810" sldId="2146846004"/>
            <ac:spMk id="4" creationId="{1BF894CE-5EB9-4BB3-F6C7-477E37F6A6AA}"/>
          </ac:spMkLst>
        </pc:spChg>
        <pc:spChg chg="del">
          <ac:chgData name="Reed Kiely" userId="768be38e-2fb5-40ce-925d-bd8e9d9e3c31" providerId="ADAL" clId="{3EA701C8-3320-419B-A667-295B65A0FAB9}" dt="2023-02-28T14:25:58.118" v="7664" actId="478"/>
          <ac:spMkLst>
            <pc:docMk/>
            <pc:sldMk cId="1925704810" sldId="2146846004"/>
            <ac:spMk id="6" creationId="{31AC66B8-0DE7-D7F0-144E-0005D9B7A7A6}"/>
          </ac:spMkLst>
        </pc:spChg>
        <pc:spChg chg="add del mod">
          <ac:chgData name="Reed Kiely" userId="768be38e-2fb5-40ce-925d-bd8e9d9e3c31" providerId="ADAL" clId="{3EA701C8-3320-419B-A667-295B65A0FAB9}" dt="2023-02-24T21:18:30.217" v="5952" actId="478"/>
          <ac:spMkLst>
            <pc:docMk/>
            <pc:sldMk cId="1925704810" sldId="2146846004"/>
            <ac:spMk id="7" creationId="{B2A93AE0-A4D4-C634-C8AF-E92712868017}"/>
          </ac:spMkLst>
        </pc:spChg>
        <pc:spChg chg="add mod ord">
          <ac:chgData name="Reed Kiely" userId="768be38e-2fb5-40ce-925d-bd8e9d9e3c31" providerId="ADAL" clId="{3EA701C8-3320-419B-A667-295B65A0FAB9}" dt="2023-02-28T20:31:16.429" v="11449" actId="167"/>
          <ac:spMkLst>
            <pc:docMk/>
            <pc:sldMk cId="1925704810" sldId="2146846004"/>
            <ac:spMk id="7" creationId="{B4F6392A-02C4-792C-5A24-9751C5AC2F5A}"/>
          </ac:spMkLst>
        </pc:spChg>
        <pc:spChg chg="mod">
          <ac:chgData name="Reed Kiely" userId="768be38e-2fb5-40ce-925d-bd8e9d9e3c31" providerId="ADAL" clId="{3EA701C8-3320-419B-A667-295B65A0FAB9}" dt="2023-02-22T18:02:37.009" v="1402" actId="6549"/>
          <ac:spMkLst>
            <pc:docMk/>
            <pc:sldMk cId="1925704810" sldId="2146846004"/>
            <ac:spMk id="9" creationId="{224A85FD-C52E-49CF-E02C-1C2E9EE2E98A}"/>
          </ac:spMkLst>
        </pc:spChg>
        <pc:spChg chg="add del mod">
          <ac:chgData name="Reed Kiely" userId="768be38e-2fb5-40ce-925d-bd8e9d9e3c31" providerId="ADAL" clId="{3EA701C8-3320-419B-A667-295B65A0FAB9}" dt="2023-02-24T21:14:32.536" v="5891" actId="478"/>
          <ac:spMkLst>
            <pc:docMk/>
            <pc:sldMk cId="1925704810" sldId="2146846004"/>
            <ac:spMk id="10" creationId="{059E4586-0F6D-BF06-A07E-3AC2292D547D}"/>
          </ac:spMkLst>
        </pc:spChg>
        <pc:spChg chg="add mod ord">
          <ac:chgData name="Reed Kiely" userId="768be38e-2fb5-40ce-925d-bd8e9d9e3c31" providerId="ADAL" clId="{3EA701C8-3320-419B-A667-295B65A0FAB9}" dt="2023-02-28T20:31:16.429" v="11449" actId="167"/>
          <ac:spMkLst>
            <pc:docMk/>
            <pc:sldMk cId="1925704810" sldId="2146846004"/>
            <ac:spMk id="10" creationId="{434ED68F-273F-41A2-C9CD-EB569ADE5514}"/>
          </ac:spMkLst>
        </pc:spChg>
        <pc:spChg chg="add mod">
          <ac:chgData name="Reed Kiely" userId="768be38e-2fb5-40ce-925d-bd8e9d9e3c31" providerId="ADAL" clId="{3EA701C8-3320-419B-A667-295B65A0FAB9}" dt="2023-02-28T20:33:13.996" v="11508" actId="1038"/>
          <ac:spMkLst>
            <pc:docMk/>
            <pc:sldMk cId="1925704810" sldId="2146846004"/>
            <ac:spMk id="12" creationId="{DFEE93B1-0B94-D019-CDA7-746EF68E7AB4}"/>
          </ac:spMkLst>
        </pc:spChg>
        <pc:spChg chg="add mod">
          <ac:chgData name="Reed Kiely" userId="768be38e-2fb5-40ce-925d-bd8e9d9e3c31" providerId="ADAL" clId="{3EA701C8-3320-419B-A667-295B65A0FAB9}" dt="2023-02-28T20:38:17.998" v="11641" actId="1037"/>
          <ac:spMkLst>
            <pc:docMk/>
            <pc:sldMk cId="1925704810" sldId="2146846004"/>
            <ac:spMk id="13" creationId="{EE39FB47-E7E4-F601-F2BA-BEA0EB0A6A5D}"/>
          </ac:spMkLst>
        </pc:spChg>
        <pc:spChg chg="add mod">
          <ac:chgData name="Reed Kiely" userId="768be38e-2fb5-40ce-925d-bd8e9d9e3c31" providerId="ADAL" clId="{3EA701C8-3320-419B-A667-295B65A0FAB9}" dt="2023-02-28T20:38:19.662" v="11642" actId="1038"/>
          <ac:spMkLst>
            <pc:docMk/>
            <pc:sldMk cId="1925704810" sldId="2146846004"/>
            <ac:spMk id="14" creationId="{E0B8CE9B-2ECB-6571-6C9E-8702CAC4E68E}"/>
          </ac:spMkLst>
        </pc:spChg>
        <pc:spChg chg="add mod">
          <ac:chgData name="Reed Kiely" userId="768be38e-2fb5-40ce-925d-bd8e9d9e3c31" providerId="ADAL" clId="{3EA701C8-3320-419B-A667-295B65A0FAB9}" dt="2023-02-28T20:31:26.034" v="11451" actId="14100"/>
          <ac:spMkLst>
            <pc:docMk/>
            <pc:sldMk cId="1925704810" sldId="2146846004"/>
            <ac:spMk id="15" creationId="{CC54A1FC-6C2F-EE32-8DED-481715720D7F}"/>
          </ac:spMkLst>
        </pc:spChg>
        <pc:spChg chg="add mod">
          <ac:chgData name="Reed Kiely" userId="768be38e-2fb5-40ce-925d-bd8e9d9e3c31" providerId="ADAL" clId="{3EA701C8-3320-419B-A667-295B65A0FAB9}" dt="2023-02-28T20:33:13.996" v="11508" actId="1038"/>
          <ac:spMkLst>
            <pc:docMk/>
            <pc:sldMk cId="1925704810" sldId="2146846004"/>
            <ac:spMk id="16" creationId="{3BDC0920-B9C4-D7C5-8B8A-E0A3F3282790}"/>
          </ac:spMkLst>
        </pc:spChg>
        <pc:spChg chg="add mod">
          <ac:chgData name="Reed Kiely" userId="768be38e-2fb5-40ce-925d-bd8e9d9e3c31" providerId="ADAL" clId="{3EA701C8-3320-419B-A667-295B65A0FAB9}" dt="2023-02-28T20:32:46.537" v="11477" actId="1076"/>
          <ac:spMkLst>
            <pc:docMk/>
            <pc:sldMk cId="1925704810" sldId="2146846004"/>
            <ac:spMk id="17" creationId="{EC23664C-7638-ABBD-2F5E-5D92D9FCF722}"/>
          </ac:spMkLst>
        </pc:spChg>
        <pc:spChg chg="add mod">
          <ac:chgData name="Reed Kiely" userId="768be38e-2fb5-40ce-925d-bd8e9d9e3c31" providerId="ADAL" clId="{3EA701C8-3320-419B-A667-295B65A0FAB9}" dt="2023-02-28T20:33:13.996" v="11508" actId="1038"/>
          <ac:spMkLst>
            <pc:docMk/>
            <pc:sldMk cId="1925704810" sldId="2146846004"/>
            <ac:spMk id="18" creationId="{36EEECA7-DF4A-F579-66C6-BA1B02F2A8CE}"/>
          </ac:spMkLst>
        </pc:spChg>
        <pc:spChg chg="add mod">
          <ac:chgData name="Reed Kiely" userId="768be38e-2fb5-40ce-925d-bd8e9d9e3c31" providerId="ADAL" clId="{3EA701C8-3320-419B-A667-295B65A0FAB9}" dt="2023-02-28T20:33:13.996" v="11508" actId="1038"/>
          <ac:spMkLst>
            <pc:docMk/>
            <pc:sldMk cId="1925704810" sldId="2146846004"/>
            <ac:spMk id="19" creationId="{7E9C8763-CC1E-EF84-D030-465CD59B6D7C}"/>
          </ac:spMkLst>
        </pc:spChg>
        <pc:spChg chg="add mod">
          <ac:chgData name="Reed Kiely" userId="768be38e-2fb5-40ce-925d-bd8e9d9e3c31" providerId="ADAL" clId="{3EA701C8-3320-419B-A667-295B65A0FAB9}" dt="2023-02-28T20:33:13.996" v="11508" actId="1038"/>
          <ac:spMkLst>
            <pc:docMk/>
            <pc:sldMk cId="1925704810" sldId="2146846004"/>
            <ac:spMk id="20" creationId="{838B4D1A-9607-4ECD-486F-9179DA6536B3}"/>
          </ac:spMkLst>
        </pc:spChg>
        <pc:spChg chg="add mod">
          <ac:chgData name="Reed Kiely" userId="768be38e-2fb5-40ce-925d-bd8e9d9e3c31" providerId="ADAL" clId="{3EA701C8-3320-419B-A667-295B65A0FAB9}" dt="2023-02-28T20:33:13.996" v="11508" actId="1038"/>
          <ac:spMkLst>
            <pc:docMk/>
            <pc:sldMk cId="1925704810" sldId="2146846004"/>
            <ac:spMk id="21" creationId="{BADC9074-DCEB-3840-1AC2-70422DFEEAF0}"/>
          </ac:spMkLst>
        </pc:spChg>
        <pc:spChg chg="add mod">
          <ac:chgData name="Reed Kiely" userId="768be38e-2fb5-40ce-925d-bd8e9d9e3c31" providerId="ADAL" clId="{3EA701C8-3320-419B-A667-295B65A0FAB9}" dt="2023-02-28T20:33:13.996" v="11508" actId="1038"/>
          <ac:spMkLst>
            <pc:docMk/>
            <pc:sldMk cId="1925704810" sldId="2146846004"/>
            <ac:spMk id="23" creationId="{05E97031-C983-D0E8-D9B8-15CDAB8EDF4D}"/>
          </ac:spMkLst>
        </pc:spChg>
        <pc:spChg chg="add mod">
          <ac:chgData name="Reed Kiely" userId="768be38e-2fb5-40ce-925d-bd8e9d9e3c31" providerId="ADAL" clId="{3EA701C8-3320-419B-A667-295B65A0FAB9}" dt="2023-02-28T20:33:13.996" v="11508" actId="1038"/>
          <ac:spMkLst>
            <pc:docMk/>
            <pc:sldMk cId="1925704810" sldId="2146846004"/>
            <ac:spMk id="24" creationId="{4F2340E7-E9C4-178D-9742-6A94DFD4D326}"/>
          </ac:spMkLst>
        </pc:spChg>
        <pc:spChg chg="add mod">
          <ac:chgData name="Reed Kiely" userId="768be38e-2fb5-40ce-925d-bd8e9d9e3c31" providerId="ADAL" clId="{3EA701C8-3320-419B-A667-295B65A0FAB9}" dt="2023-02-28T20:33:13.996" v="11508" actId="1038"/>
          <ac:spMkLst>
            <pc:docMk/>
            <pc:sldMk cId="1925704810" sldId="2146846004"/>
            <ac:spMk id="25" creationId="{B83A5B2D-3189-4E09-E368-07CD8D551904}"/>
          </ac:spMkLst>
        </pc:spChg>
        <pc:spChg chg="add mod">
          <ac:chgData name="Reed Kiely" userId="768be38e-2fb5-40ce-925d-bd8e9d9e3c31" providerId="ADAL" clId="{3EA701C8-3320-419B-A667-295B65A0FAB9}" dt="2023-02-28T20:38:17.998" v="11641" actId="1037"/>
          <ac:spMkLst>
            <pc:docMk/>
            <pc:sldMk cId="1925704810" sldId="2146846004"/>
            <ac:spMk id="26" creationId="{A43EC3B1-1EDC-D102-2D3A-2BF11D6F3A87}"/>
          </ac:spMkLst>
        </pc:spChg>
        <pc:spChg chg="add mod">
          <ac:chgData name="Reed Kiely" userId="768be38e-2fb5-40ce-925d-bd8e9d9e3c31" providerId="ADAL" clId="{3EA701C8-3320-419B-A667-295B65A0FAB9}" dt="2023-02-24T21:14:43.056" v="5897" actId="20577"/>
          <ac:spMkLst>
            <pc:docMk/>
            <pc:sldMk cId="1925704810" sldId="2146846004"/>
            <ac:spMk id="27" creationId="{B31F944A-CBB0-536E-7E16-FB27240A8223}"/>
          </ac:spMkLst>
        </pc:spChg>
        <pc:spChg chg="add mod ord">
          <ac:chgData name="Reed Kiely" userId="768be38e-2fb5-40ce-925d-bd8e9d9e3c31" providerId="ADAL" clId="{3EA701C8-3320-419B-A667-295B65A0FAB9}" dt="2023-02-28T20:38:13.836" v="11637" actId="20577"/>
          <ac:spMkLst>
            <pc:docMk/>
            <pc:sldMk cId="1925704810" sldId="2146846004"/>
            <ac:spMk id="28" creationId="{601EB946-FC2E-107E-A162-EE12391E5BFD}"/>
          </ac:spMkLst>
        </pc:spChg>
        <pc:spChg chg="mod">
          <ac:chgData name="Reed Kiely" userId="768be38e-2fb5-40ce-925d-bd8e9d9e3c31" providerId="ADAL" clId="{3EA701C8-3320-419B-A667-295B65A0FAB9}" dt="2023-02-22T18:02:16.308" v="1396" actId="1076"/>
          <ac:spMkLst>
            <pc:docMk/>
            <pc:sldMk cId="1925704810" sldId="2146846004"/>
            <ac:spMk id="34" creationId="{397F8115-3C43-5A2B-C88E-1953D955DE71}"/>
          </ac:spMkLst>
        </pc:spChg>
        <pc:graphicFrameChg chg="add mod">
          <ac:chgData name="Reed Kiely" userId="768be38e-2fb5-40ce-925d-bd8e9d9e3c31" providerId="ADAL" clId="{3EA701C8-3320-419B-A667-295B65A0FAB9}" dt="2023-02-28T20:33:13.996" v="11508" actId="1038"/>
          <ac:graphicFrameMkLst>
            <pc:docMk/>
            <pc:sldMk cId="1925704810" sldId="2146846004"/>
            <ac:graphicFrameMk id="11" creationId="{EEB9C08D-BCEB-A5F2-E994-5E3C7216A1EF}"/>
          </ac:graphicFrameMkLst>
        </pc:graphicFrameChg>
        <pc:picChg chg="add mod">
          <ac:chgData name="Reed Kiely" userId="768be38e-2fb5-40ce-925d-bd8e9d9e3c31" providerId="ADAL" clId="{3EA701C8-3320-419B-A667-295B65A0FAB9}" dt="2023-02-28T20:38:06.052" v="11627" actId="1036"/>
          <ac:picMkLst>
            <pc:docMk/>
            <pc:sldMk cId="1925704810" sldId="2146846004"/>
            <ac:picMk id="29" creationId="{FD9740DB-2D4A-E713-5BC6-54DF228C5757}"/>
          </ac:picMkLst>
        </pc:picChg>
        <pc:picChg chg="add mod">
          <ac:chgData name="Reed Kiely" userId="768be38e-2fb5-40ce-925d-bd8e9d9e3c31" providerId="ADAL" clId="{3EA701C8-3320-419B-A667-295B65A0FAB9}" dt="2023-02-28T20:38:06.052" v="11627" actId="1036"/>
          <ac:picMkLst>
            <pc:docMk/>
            <pc:sldMk cId="1925704810" sldId="2146846004"/>
            <ac:picMk id="30" creationId="{A66BE2D5-153D-7ABE-C08C-E061B702BDC5}"/>
          </ac:picMkLst>
        </pc:picChg>
        <pc:picChg chg="add mod">
          <ac:chgData name="Reed Kiely" userId="768be38e-2fb5-40ce-925d-bd8e9d9e3c31" providerId="ADAL" clId="{3EA701C8-3320-419B-A667-295B65A0FAB9}" dt="2023-02-28T20:38:06.052" v="11627" actId="1036"/>
          <ac:picMkLst>
            <pc:docMk/>
            <pc:sldMk cId="1925704810" sldId="2146846004"/>
            <ac:picMk id="31" creationId="{6D1A93EC-81C9-5B7B-16F8-4B5611A8D224}"/>
          </ac:picMkLst>
        </pc:picChg>
        <pc:picChg chg="add mod">
          <ac:chgData name="Reed Kiely" userId="768be38e-2fb5-40ce-925d-bd8e9d9e3c31" providerId="ADAL" clId="{3EA701C8-3320-419B-A667-295B65A0FAB9}" dt="2023-02-28T20:38:06.052" v="11627" actId="1036"/>
          <ac:picMkLst>
            <pc:docMk/>
            <pc:sldMk cId="1925704810" sldId="2146846004"/>
            <ac:picMk id="32" creationId="{F5236F0E-0CB6-E3C2-6D09-DD60E8CD2B4D}"/>
          </ac:picMkLst>
        </pc:picChg>
        <pc:picChg chg="add mod">
          <ac:chgData name="Reed Kiely" userId="768be38e-2fb5-40ce-925d-bd8e9d9e3c31" providerId="ADAL" clId="{3EA701C8-3320-419B-A667-295B65A0FAB9}" dt="2023-02-28T20:38:06.052" v="11627" actId="1036"/>
          <ac:picMkLst>
            <pc:docMk/>
            <pc:sldMk cId="1925704810" sldId="2146846004"/>
            <ac:picMk id="33" creationId="{C01310E0-F38C-870B-C0DE-F2BDE5524629}"/>
          </ac:picMkLst>
        </pc:picChg>
        <pc:picChg chg="add mod">
          <ac:chgData name="Reed Kiely" userId="768be38e-2fb5-40ce-925d-bd8e9d9e3c31" providerId="ADAL" clId="{3EA701C8-3320-419B-A667-295B65A0FAB9}" dt="2023-02-28T20:38:06.052" v="11627" actId="1036"/>
          <ac:picMkLst>
            <pc:docMk/>
            <pc:sldMk cId="1925704810" sldId="2146846004"/>
            <ac:picMk id="35" creationId="{A8C31DAD-35C7-C3E0-EE69-0C1277F5995A}"/>
          </ac:picMkLst>
        </pc:picChg>
        <pc:picChg chg="add mod">
          <ac:chgData name="Reed Kiely" userId="768be38e-2fb5-40ce-925d-bd8e9d9e3c31" providerId="ADAL" clId="{3EA701C8-3320-419B-A667-295B65A0FAB9}" dt="2023-02-28T20:38:06.052" v="11627" actId="1036"/>
          <ac:picMkLst>
            <pc:docMk/>
            <pc:sldMk cId="1925704810" sldId="2146846004"/>
            <ac:picMk id="36" creationId="{88E577F2-E329-AC22-9648-5D2AD61D41C6}"/>
          </ac:picMkLst>
        </pc:picChg>
        <pc:picChg chg="add mod">
          <ac:chgData name="Reed Kiely" userId="768be38e-2fb5-40ce-925d-bd8e9d9e3c31" providerId="ADAL" clId="{3EA701C8-3320-419B-A667-295B65A0FAB9}" dt="2023-02-28T20:38:06.052" v="11627" actId="1036"/>
          <ac:picMkLst>
            <pc:docMk/>
            <pc:sldMk cId="1925704810" sldId="2146846004"/>
            <ac:picMk id="37" creationId="{35DEBAC9-36BC-08DB-FD00-42C31974A947}"/>
          </ac:picMkLst>
        </pc:picChg>
        <pc:picChg chg="add mod">
          <ac:chgData name="Reed Kiely" userId="768be38e-2fb5-40ce-925d-bd8e9d9e3c31" providerId="ADAL" clId="{3EA701C8-3320-419B-A667-295B65A0FAB9}" dt="2023-02-28T20:38:06.052" v="11627" actId="1036"/>
          <ac:picMkLst>
            <pc:docMk/>
            <pc:sldMk cId="1925704810" sldId="2146846004"/>
            <ac:picMk id="38" creationId="{448AAB1C-C848-5D0C-B60D-A70EBC8CAFC8}"/>
          </ac:picMkLst>
        </pc:picChg>
        <pc:picChg chg="add mod">
          <ac:chgData name="Reed Kiely" userId="768be38e-2fb5-40ce-925d-bd8e9d9e3c31" providerId="ADAL" clId="{3EA701C8-3320-419B-A667-295B65A0FAB9}" dt="2023-02-28T20:38:06.052" v="11627" actId="1036"/>
          <ac:picMkLst>
            <pc:docMk/>
            <pc:sldMk cId="1925704810" sldId="2146846004"/>
            <ac:picMk id="39" creationId="{38A72DE5-28A1-6475-5DF1-F530D6EEAB64}"/>
          </ac:picMkLst>
        </pc:picChg>
        <pc:picChg chg="add mod">
          <ac:chgData name="Reed Kiely" userId="768be38e-2fb5-40ce-925d-bd8e9d9e3c31" providerId="ADAL" clId="{3EA701C8-3320-419B-A667-295B65A0FAB9}" dt="2023-02-28T20:38:06.052" v="11627" actId="1036"/>
          <ac:picMkLst>
            <pc:docMk/>
            <pc:sldMk cId="1925704810" sldId="2146846004"/>
            <ac:picMk id="40" creationId="{3FB7A622-7ED7-04C8-997D-1F2F0599C984}"/>
          </ac:picMkLst>
        </pc:picChg>
        <pc:picChg chg="add mod">
          <ac:chgData name="Reed Kiely" userId="768be38e-2fb5-40ce-925d-bd8e9d9e3c31" providerId="ADAL" clId="{3EA701C8-3320-419B-A667-295B65A0FAB9}" dt="2023-02-28T20:38:06.052" v="11627" actId="1036"/>
          <ac:picMkLst>
            <pc:docMk/>
            <pc:sldMk cId="1925704810" sldId="2146846004"/>
            <ac:picMk id="41" creationId="{B8A2244D-E64C-16A0-B2FC-93852EB60B95}"/>
          </ac:picMkLst>
        </pc:picChg>
        <pc:picChg chg="add mod">
          <ac:chgData name="Reed Kiely" userId="768be38e-2fb5-40ce-925d-bd8e9d9e3c31" providerId="ADAL" clId="{3EA701C8-3320-419B-A667-295B65A0FAB9}" dt="2023-02-28T20:38:06.052" v="11627" actId="1036"/>
          <ac:picMkLst>
            <pc:docMk/>
            <pc:sldMk cId="1925704810" sldId="2146846004"/>
            <ac:picMk id="42" creationId="{DC09B6C1-73AE-30BA-5EF6-1D070C0FA650}"/>
          </ac:picMkLst>
        </pc:picChg>
        <pc:picChg chg="add mod">
          <ac:chgData name="Reed Kiely" userId="768be38e-2fb5-40ce-925d-bd8e9d9e3c31" providerId="ADAL" clId="{3EA701C8-3320-419B-A667-295B65A0FAB9}" dt="2023-02-28T20:38:06.052" v="11627" actId="1036"/>
          <ac:picMkLst>
            <pc:docMk/>
            <pc:sldMk cId="1925704810" sldId="2146846004"/>
            <ac:picMk id="43" creationId="{FAD69950-C15A-9217-B451-6372EB9E7A87}"/>
          </ac:picMkLst>
        </pc:picChg>
        <pc:picChg chg="add mod">
          <ac:chgData name="Reed Kiely" userId="768be38e-2fb5-40ce-925d-bd8e9d9e3c31" providerId="ADAL" clId="{3EA701C8-3320-419B-A667-295B65A0FAB9}" dt="2023-02-28T20:38:06.052" v="11627" actId="1036"/>
          <ac:picMkLst>
            <pc:docMk/>
            <pc:sldMk cId="1925704810" sldId="2146846004"/>
            <ac:picMk id="44" creationId="{AD1E21A1-E8F9-5411-5DBB-E1C94A547148}"/>
          </ac:picMkLst>
        </pc:picChg>
        <pc:picChg chg="add mod">
          <ac:chgData name="Reed Kiely" userId="768be38e-2fb5-40ce-925d-bd8e9d9e3c31" providerId="ADAL" clId="{3EA701C8-3320-419B-A667-295B65A0FAB9}" dt="2023-02-28T20:38:06.052" v="11627" actId="1036"/>
          <ac:picMkLst>
            <pc:docMk/>
            <pc:sldMk cId="1925704810" sldId="2146846004"/>
            <ac:picMk id="45" creationId="{4036D377-33A3-94A6-A299-7D86212CE869}"/>
          </ac:picMkLst>
        </pc:picChg>
        <pc:picChg chg="add mod">
          <ac:chgData name="Reed Kiely" userId="768be38e-2fb5-40ce-925d-bd8e9d9e3c31" providerId="ADAL" clId="{3EA701C8-3320-419B-A667-295B65A0FAB9}" dt="2023-02-28T20:38:06.052" v="11627" actId="1036"/>
          <ac:picMkLst>
            <pc:docMk/>
            <pc:sldMk cId="1925704810" sldId="2146846004"/>
            <ac:picMk id="46" creationId="{02E5C455-BE06-E181-51BA-701B4757EA22}"/>
          </ac:picMkLst>
        </pc:picChg>
        <pc:picChg chg="add mod">
          <ac:chgData name="Reed Kiely" userId="768be38e-2fb5-40ce-925d-bd8e9d9e3c31" providerId="ADAL" clId="{3EA701C8-3320-419B-A667-295B65A0FAB9}" dt="2023-02-28T20:38:06.052" v="11627" actId="1036"/>
          <ac:picMkLst>
            <pc:docMk/>
            <pc:sldMk cId="1925704810" sldId="2146846004"/>
            <ac:picMk id="47" creationId="{91BB8A12-1726-97A6-E0D6-556C88E1F602}"/>
          </ac:picMkLst>
        </pc:picChg>
        <pc:picChg chg="add mod">
          <ac:chgData name="Reed Kiely" userId="768be38e-2fb5-40ce-925d-bd8e9d9e3c31" providerId="ADAL" clId="{3EA701C8-3320-419B-A667-295B65A0FAB9}" dt="2023-02-28T20:38:06.052" v="11627" actId="1036"/>
          <ac:picMkLst>
            <pc:docMk/>
            <pc:sldMk cId="1925704810" sldId="2146846004"/>
            <ac:picMk id="48" creationId="{0E9F9A4C-6DDF-1B98-FA4F-5A8A10AA2795}"/>
          </ac:picMkLst>
        </pc:picChg>
        <pc:picChg chg="add mod">
          <ac:chgData name="Reed Kiely" userId="768be38e-2fb5-40ce-925d-bd8e9d9e3c31" providerId="ADAL" clId="{3EA701C8-3320-419B-A667-295B65A0FAB9}" dt="2023-02-28T20:38:06.052" v="11627" actId="1036"/>
          <ac:picMkLst>
            <pc:docMk/>
            <pc:sldMk cId="1925704810" sldId="2146846004"/>
            <ac:picMk id="49" creationId="{34BE84C5-DED2-6105-AA4C-C31BBEA159AE}"/>
          </ac:picMkLst>
        </pc:picChg>
        <pc:picChg chg="add mod">
          <ac:chgData name="Reed Kiely" userId="768be38e-2fb5-40ce-925d-bd8e9d9e3c31" providerId="ADAL" clId="{3EA701C8-3320-419B-A667-295B65A0FAB9}" dt="2023-02-28T20:38:06.052" v="11627" actId="1036"/>
          <ac:picMkLst>
            <pc:docMk/>
            <pc:sldMk cId="1925704810" sldId="2146846004"/>
            <ac:picMk id="50" creationId="{715B64E8-51D4-C3F8-3C20-67422336B06B}"/>
          </ac:picMkLst>
        </pc:picChg>
        <pc:picChg chg="add mod">
          <ac:chgData name="Reed Kiely" userId="768be38e-2fb5-40ce-925d-bd8e9d9e3c31" providerId="ADAL" clId="{3EA701C8-3320-419B-A667-295B65A0FAB9}" dt="2023-02-28T20:38:06.052" v="11627" actId="1036"/>
          <ac:picMkLst>
            <pc:docMk/>
            <pc:sldMk cId="1925704810" sldId="2146846004"/>
            <ac:picMk id="51" creationId="{E0808737-30AC-103D-09CF-643D47042BFB}"/>
          </ac:picMkLst>
        </pc:picChg>
        <pc:picChg chg="add mod">
          <ac:chgData name="Reed Kiely" userId="768be38e-2fb5-40ce-925d-bd8e9d9e3c31" providerId="ADAL" clId="{3EA701C8-3320-419B-A667-295B65A0FAB9}" dt="2023-02-28T20:38:06.052" v="11627" actId="1036"/>
          <ac:picMkLst>
            <pc:docMk/>
            <pc:sldMk cId="1925704810" sldId="2146846004"/>
            <ac:picMk id="52" creationId="{92787C28-AFC7-B0F8-4645-EC2398100596}"/>
          </ac:picMkLst>
        </pc:picChg>
        <pc:picChg chg="add mod">
          <ac:chgData name="Reed Kiely" userId="768be38e-2fb5-40ce-925d-bd8e9d9e3c31" providerId="ADAL" clId="{3EA701C8-3320-419B-A667-295B65A0FAB9}" dt="2023-02-28T20:38:06.052" v="11627" actId="1036"/>
          <ac:picMkLst>
            <pc:docMk/>
            <pc:sldMk cId="1925704810" sldId="2146846004"/>
            <ac:picMk id="53" creationId="{96AF57AF-9416-FD6B-2D5E-5D789747A71B}"/>
          </ac:picMkLst>
        </pc:picChg>
        <pc:picChg chg="add mod">
          <ac:chgData name="Reed Kiely" userId="768be38e-2fb5-40ce-925d-bd8e9d9e3c31" providerId="ADAL" clId="{3EA701C8-3320-419B-A667-295B65A0FAB9}" dt="2023-02-28T20:38:06.052" v="11627" actId="1036"/>
          <ac:picMkLst>
            <pc:docMk/>
            <pc:sldMk cId="1925704810" sldId="2146846004"/>
            <ac:picMk id="54" creationId="{2C57C30A-A367-6B29-5887-F8B8334F5A31}"/>
          </ac:picMkLst>
        </pc:picChg>
        <pc:cxnChg chg="mod">
          <ac:chgData name="Reed Kiely" userId="768be38e-2fb5-40ce-925d-bd8e9d9e3c31" providerId="ADAL" clId="{3EA701C8-3320-419B-A667-295B65A0FAB9}" dt="2023-02-22T18:02:19.612" v="1397" actId="1076"/>
          <ac:cxnSpMkLst>
            <pc:docMk/>
            <pc:sldMk cId="1925704810" sldId="2146846004"/>
            <ac:cxnSpMk id="22" creationId="{7DD48CC8-EE90-6FDD-8B5F-BA6D08939AE1}"/>
          </ac:cxnSpMkLst>
        </pc:cxnChg>
      </pc:sldChg>
      <pc:sldChg chg="addSp delSp modSp add mod">
        <pc:chgData name="Reed Kiely" userId="768be38e-2fb5-40ce-925d-bd8e9d9e3c31" providerId="ADAL" clId="{3EA701C8-3320-419B-A667-295B65A0FAB9}" dt="2023-02-28T20:11:14.764" v="11184" actId="1035"/>
        <pc:sldMkLst>
          <pc:docMk/>
          <pc:sldMk cId="242145768" sldId="2146846005"/>
        </pc:sldMkLst>
        <pc:spChg chg="mod">
          <ac:chgData name="Reed Kiely" userId="768be38e-2fb5-40ce-925d-bd8e9d9e3c31" providerId="ADAL" clId="{3EA701C8-3320-419B-A667-295B65A0FAB9}" dt="2023-02-28T14:28:09.838" v="7682" actId="1076"/>
          <ac:spMkLst>
            <pc:docMk/>
            <pc:sldMk cId="242145768" sldId="2146846005"/>
            <ac:spMk id="3" creationId="{05B46C07-C3C9-142F-8978-D53698D252F7}"/>
          </ac:spMkLst>
        </pc:spChg>
        <pc:spChg chg="mod">
          <ac:chgData name="Reed Kiely" userId="768be38e-2fb5-40ce-925d-bd8e9d9e3c31" providerId="ADAL" clId="{3EA701C8-3320-419B-A667-295B65A0FAB9}" dt="2023-02-28T14:46:33.511" v="8302" actId="14100"/>
          <ac:spMkLst>
            <pc:docMk/>
            <pc:sldMk cId="242145768" sldId="2146846005"/>
            <ac:spMk id="4" creationId="{1BF894CE-5EB9-4BB3-F6C7-477E37F6A6AA}"/>
          </ac:spMkLst>
        </pc:spChg>
        <pc:spChg chg="mod">
          <ac:chgData name="Reed Kiely" userId="768be38e-2fb5-40ce-925d-bd8e9d9e3c31" providerId="ADAL" clId="{3EA701C8-3320-419B-A667-295B65A0FAB9}" dt="2023-02-28T14:25:52.133" v="7662"/>
          <ac:spMkLst>
            <pc:docMk/>
            <pc:sldMk cId="242145768" sldId="2146846005"/>
            <ac:spMk id="6" creationId="{31AC66B8-0DE7-D7F0-144E-0005D9B7A7A6}"/>
          </ac:spMkLst>
        </pc:spChg>
        <pc:spChg chg="add del mod">
          <ac:chgData name="Reed Kiely" userId="768be38e-2fb5-40ce-925d-bd8e9d9e3c31" providerId="ADAL" clId="{3EA701C8-3320-419B-A667-295B65A0FAB9}" dt="2023-02-28T14:43:28.838" v="8048" actId="478"/>
          <ac:spMkLst>
            <pc:docMk/>
            <pc:sldMk cId="242145768" sldId="2146846005"/>
            <ac:spMk id="7" creationId="{3A27818C-E055-C8A4-F988-DDCFE5FE8DAC}"/>
          </ac:spMkLst>
        </pc:spChg>
        <pc:spChg chg="mod">
          <ac:chgData name="Reed Kiely" userId="768be38e-2fb5-40ce-925d-bd8e9d9e3c31" providerId="ADAL" clId="{3EA701C8-3320-419B-A667-295B65A0FAB9}" dt="2023-02-22T18:02:52.232" v="1409" actId="20577"/>
          <ac:spMkLst>
            <pc:docMk/>
            <pc:sldMk cId="242145768" sldId="2146846005"/>
            <ac:spMk id="9" creationId="{224A85FD-C52E-49CF-E02C-1C2E9EE2E98A}"/>
          </ac:spMkLst>
        </pc:spChg>
        <pc:spChg chg="add del mod">
          <ac:chgData name="Reed Kiely" userId="768be38e-2fb5-40ce-925d-bd8e9d9e3c31" providerId="ADAL" clId="{3EA701C8-3320-419B-A667-295B65A0FAB9}" dt="2023-02-28T14:43:32.142" v="8049" actId="478"/>
          <ac:spMkLst>
            <pc:docMk/>
            <pc:sldMk cId="242145768" sldId="2146846005"/>
            <ac:spMk id="10" creationId="{1842DFEC-91F1-1E6E-CAB6-3B659C3D7708}"/>
          </ac:spMkLst>
        </pc:spChg>
        <pc:spChg chg="add del mod">
          <ac:chgData name="Reed Kiely" userId="768be38e-2fb5-40ce-925d-bd8e9d9e3c31" providerId="ADAL" clId="{3EA701C8-3320-419B-A667-295B65A0FAB9}" dt="2023-02-28T14:42:20.678" v="8025" actId="478"/>
          <ac:spMkLst>
            <pc:docMk/>
            <pc:sldMk cId="242145768" sldId="2146846005"/>
            <ac:spMk id="11" creationId="{B4DC42B6-E984-4895-0CBA-0D864F6B51B6}"/>
          </ac:spMkLst>
        </pc:spChg>
        <pc:spChg chg="add del mod">
          <ac:chgData name="Reed Kiely" userId="768be38e-2fb5-40ce-925d-bd8e9d9e3c31" providerId="ADAL" clId="{3EA701C8-3320-419B-A667-295B65A0FAB9}" dt="2023-02-24T22:05:31.373" v="6132" actId="478"/>
          <ac:spMkLst>
            <pc:docMk/>
            <pc:sldMk cId="242145768" sldId="2146846005"/>
            <ac:spMk id="11" creationId="{B9707678-3C0F-5A85-D631-621D8AEB1CF2}"/>
          </ac:spMkLst>
        </pc:spChg>
        <pc:spChg chg="add mod">
          <ac:chgData name="Reed Kiely" userId="768be38e-2fb5-40ce-925d-bd8e9d9e3c31" providerId="ADAL" clId="{3EA701C8-3320-419B-A667-295B65A0FAB9}" dt="2023-02-28T14:45:49.293" v="8294" actId="1076"/>
          <ac:spMkLst>
            <pc:docMk/>
            <pc:sldMk cId="242145768" sldId="2146846005"/>
            <ac:spMk id="14" creationId="{0FD947E4-9A07-55CC-A0AE-F93960654102}"/>
          </ac:spMkLst>
        </pc:spChg>
        <pc:spChg chg="add del mod">
          <ac:chgData name="Reed Kiely" userId="768be38e-2fb5-40ce-925d-bd8e9d9e3c31" providerId="ADAL" clId="{3EA701C8-3320-419B-A667-295B65A0FAB9}" dt="2023-02-28T14:45:44.534" v="8292" actId="478"/>
          <ac:spMkLst>
            <pc:docMk/>
            <pc:sldMk cId="242145768" sldId="2146846005"/>
            <ac:spMk id="15" creationId="{08B2D497-F945-2B66-0885-0AD10F15BC1E}"/>
          </ac:spMkLst>
        </pc:spChg>
        <pc:spChg chg="add del mod">
          <ac:chgData name="Reed Kiely" userId="768be38e-2fb5-40ce-925d-bd8e9d9e3c31" providerId="ADAL" clId="{3EA701C8-3320-419B-A667-295B65A0FAB9}" dt="2023-02-28T14:42:22.566" v="8027" actId="478"/>
          <ac:spMkLst>
            <pc:docMk/>
            <pc:sldMk cId="242145768" sldId="2146846005"/>
            <ac:spMk id="16" creationId="{ADFC5F22-CC03-4BD7-431F-BFAE40B0B394}"/>
          </ac:spMkLst>
        </pc:spChg>
        <pc:spChg chg="add del mod">
          <ac:chgData name="Reed Kiely" userId="768be38e-2fb5-40ce-925d-bd8e9d9e3c31" providerId="ADAL" clId="{3EA701C8-3320-419B-A667-295B65A0FAB9}" dt="2023-02-28T14:42:21.797" v="8026" actId="478"/>
          <ac:spMkLst>
            <pc:docMk/>
            <pc:sldMk cId="242145768" sldId="2146846005"/>
            <ac:spMk id="17" creationId="{5B9B2DDD-F9C0-ACBE-11B5-55EF77C83230}"/>
          </ac:spMkLst>
        </pc:spChg>
        <pc:spChg chg="mod">
          <ac:chgData name="Reed Kiely" userId="768be38e-2fb5-40ce-925d-bd8e9d9e3c31" providerId="ADAL" clId="{3EA701C8-3320-419B-A667-295B65A0FAB9}" dt="2023-02-22T18:02:45.184" v="1405" actId="20577"/>
          <ac:spMkLst>
            <pc:docMk/>
            <pc:sldMk cId="242145768" sldId="2146846005"/>
            <ac:spMk id="34" creationId="{397F8115-3C43-5A2B-C88E-1953D955DE71}"/>
          </ac:spMkLst>
        </pc:spChg>
        <pc:spChg chg="add del mod">
          <ac:chgData name="Reed Kiely" userId="768be38e-2fb5-40ce-925d-bd8e9d9e3c31" providerId="ADAL" clId="{3EA701C8-3320-419B-A667-295B65A0FAB9}" dt="2023-02-28T14:28:11.053" v="7683" actId="478"/>
          <ac:spMkLst>
            <pc:docMk/>
            <pc:sldMk cId="242145768" sldId="2146846005"/>
            <ac:spMk id="65" creationId="{6884BDE3-C77C-2379-F500-2F037FDDAA56}"/>
          </ac:spMkLst>
        </pc:spChg>
        <pc:spChg chg="add mod">
          <ac:chgData name="Reed Kiely" userId="768be38e-2fb5-40ce-925d-bd8e9d9e3c31" providerId="ADAL" clId="{3EA701C8-3320-419B-A667-295B65A0FAB9}" dt="2023-02-28T20:10:58.112" v="11172" actId="1037"/>
          <ac:spMkLst>
            <pc:docMk/>
            <pc:sldMk cId="242145768" sldId="2146846005"/>
            <ac:spMk id="67" creationId="{DB28C89D-F861-EFFB-AC9C-D97309948B80}"/>
          </ac:spMkLst>
        </pc:spChg>
        <pc:spChg chg="add del mod">
          <ac:chgData name="Reed Kiely" userId="768be38e-2fb5-40ce-925d-bd8e9d9e3c31" providerId="ADAL" clId="{3EA701C8-3320-419B-A667-295B65A0FAB9}" dt="2023-02-28T20:10:58.112" v="11172" actId="1037"/>
          <ac:spMkLst>
            <pc:docMk/>
            <pc:sldMk cId="242145768" sldId="2146846005"/>
            <ac:spMk id="74" creationId="{E9341924-DB0E-D90A-E0E9-F494DCBE54E7}"/>
          </ac:spMkLst>
        </pc:spChg>
        <pc:spChg chg="add del mod">
          <ac:chgData name="Reed Kiely" userId="768be38e-2fb5-40ce-925d-bd8e9d9e3c31" providerId="ADAL" clId="{3EA701C8-3320-419B-A667-295B65A0FAB9}" dt="2023-02-28T14:40:38.482" v="8002" actId="478"/>
          <ac:spMkLst>
            <pc:docMk/>
            <pc:sldMk cId="242145768" sldId="2146846005"/>
            <ac:spMk id="75" creationId="{2DCB62A6-44CD-CDA8-93A5-A0F098670B53}"/>
          </ac:spMkLst>
        </pc:spChg>
        <pc:spChg chg="add mod">
          <ac:chgData name="Reed Kiely" userId="768be38e-2fb5-40ce-925d-bd8e9d9e3c31" providerId="ADAL" clId="{3EA701C8-3320-419B-A667-295B65A0FAB9}" dt="2023-02-28T20:10:58.112" v="11172" actId="1037"/>
          <ac:spMkLst>
            <pc:docMk/>
            <pc:sldMk cId="242145768" sldId="2146846005"/>
            <ac:spMk id="77" creationId="{376CB539-3F57-FB1E-C64D-D83D8D411553}"/>
          </ac:spMkLst>
        </pc:spChg>
        <pc:spChg chg="add mod">
          <ac:chgData name="Reed Kiely" userId="768be38e-2fb5-40ce-925d-bd8e9d9e3c31" providerId="ADAL" clId="{3EA701C8-3320-419B-A667-295B65A0FAB9}" dt="2023-02-28T20:11:11.809" v="11178" actId="1035"/>
          <ac:spMkLst>
            <pc:docMk/>
            <pc:sldMk cId="242145768" sldId="2146846005"/>
            <ac:spMk id="85" creationId="{57636A15-6741-F7B7-170D-C62C8D3FCD62}"/>
          </ac:spMkLst>
        </pc:spChg>
        <pc:spChg chg="add mod">
          <ac:chgData name="Reed Kiely" userId="768be38e-2fb5-40ce-925d-bd8e9d9e3c31" providerId="ADAL" clId="{3EA701C8-3320-419B-A667-295B65A0FAB9}" dt="2023-02-28T20:11:14.764" v="11184" actId="1035"/>
          <ac:spMkLst>
            <pc:docMk/>
            <pc:sldMk cId="242145768" sldId="2146846005"/>
            <ac:spMk id="87" creationId="{8365D880-3569-9D63-EF59-FD3F0113EE31}"/>
          </ac:spMkLst>
        </pc:spChg>
        <pc:spChg chg="add mod">
          <ac:chgData name="Reed Kiely" userId="768be38e-2fb5-40ce-925d-bd8e9d9e3c31" providerId="ADAL" clId="{3EA701C8-3320-419B-A667-295B65A0FAB9}" dt="2023-02-28T14:46:05.545" v="8296" actId="14100"/>
          <ac:spMkLst>
            <pc:docMk/>
            <pc:sldMk cId="242145768" sldId="2146846005"/>
            <ac:spMk id="95" creationId="{FCF27ABC-B929-1BCF-7DAF-DDBD723C61FF}"/>
          </ac:spMkLst>
        </pc:spChg>
        <pc:picChg chg="add del mod">
          <ac:chgData name="Reed Kiely" userId="768be38e-2fb5-40ce-925d-bd8e9d9e3c31" providerId="ADAL" clId="{3EA701C8-3320-419B-A667-295B65A0FAB9}" dt="2023-02-28T14:45:47.189" v="8293" actId="478"/>
          <ac:picMkLst>
            <pc:docMk/>
            <pc:sldMk cId="242145768" sldId="2146846005"/>
            <ac:picMk id="12" creationId="{D540558A-00D3-32F0-D15A-9E126D60870D}"/>
          </ac:picMkLst>
        </pc:picChg>
        <pc:picChg chg="add del mod">
          <ac:chgData name="Reed Kiely" userId="768be38e-2fb5-40ce-925d-bd8e9d9e3c31" providerId="ADAL" clId="{3EA701C8-3320-419B-A667-295B65A0FAB9}" dt="2023-02-28T14:45:47.189" v="8293" actId="478"/>
          <ac:picMkLst>
            <pc:docMk/>
            <pc:sldMk cId="242145768" sldId="2146846005"/>
            <ac:picMk id="13" creationId="{B4A28012-78EB-E5D0-4024-98D9E9C0C030}"/>
          </ac:picMkLst>
        </pc:picChg>
        <pc:picChg chg="add mod ord">
          <ac:chgData name="Reed Kiely" userId="768be38e-2fb5-40ce-925d-bd8e9d9e3c31" providerId="ADAL" clId="{3EA701C8-3320-419B-A667-295B65A0FAB9}" dt="2023-02-28T20:10:58.112" v="11172" actId="1037"/>
          <ac:picMkLst>
            <pc:docMk/>
            <pc:sldMk cId="242145768" sldId="2146846005"/>
            <ac:picMk id="18" creationId="{BE10B2A8-2C61-E942-677B-DF826EADA300}"/>
          </ac:picMkLst>
        </pc:picChg>
        <pc:picChg chg="add mod ord">
          <ac:chgData name="Reed Kiely" userId="768be38e-2fb5-40ce-925d-bd8e9d9e3c31" providerId="ADAL" clId="{3EA701C8-3320-419B-A667-295B65A0FAB9}" dt="2023-02-28T20:10:58.112" v="11172" actId="1037"/>
          <ac:picMkLst>
            <pc:docMk/>
            <pc:sldMk cId="242145768" sldId="2146846005"/>
            <ac:picMk id="19" creationId="{D82B5505-494F-C77F-DC22-8697CA508D6E}"/>
          </ac:picMkLst>
        </pc:picChg>
        <pc:picChg chg="add mod ord">
          <ac:chgData name="Reed Kiely" userId="768be38e-2fb5-40ce-925d-bd8e9d9e3c31" providerId="ADAL" clId="{3EA701C8-3320-419B-A667-295B65A0FAB9}" dt="2023-02-28T20:10:58.112" v="11172" actId="1037"/>
          <ac:picMkLst>
            <pc:docMk/>
            <pc:sldMk cId="242145768" sldId="2146846005"/>
            <ac:picMk id="20" creationId="{B180439E-0CE4-60FC-8C89-3210243531CF}"/>
          </ac:picMkLst>
        </pc:picChg>
        <pc:picChg chg="add mod ord">
          <ac:chgData name="Reed Kiely" userId="768be38e-2fb5-40ce-925d-bd8e9d9e3c31" providerId="ADAL" clId="{3EA701C8-3320-419B-A667-295B65A0FAB9}" dt="2023-02-28T20:10:58.112" v="11172" actId="1037"/>
          <ac:picMkLst>
            <pc:docMk/>
            <pc:sldMk cId="242145768" sldId="2146846005"/>
            <ac:picMk id="21" creationId="{B13D534F-7182-5BEC-01A7-BCD2383D06AE}"/>
          </ac:picMkLst>
        </pc:picChg>
        <pc:picChg chg="add mod ord">
          <ac:chgData name="Reed Kiely" userId="768be38e-2fb5-40ce-925d-bd8e9d9e3c31" providerId="ADAL" clId="{3EA701C8-3320-419B-A667-295B65A0FAB9}" dt="2023-02-28T20:10:58.112" v="11172" actId="1037"/>
          <ac:picMkLst>
            <pc:docMk/>
            <pc:sldMk cId="242145768" sldId="2146846005"/>
            <ac:picMk id="23" creationId="{02E12981-CE8D-EEA4-9F26-E86EF2C4F79B}"/>
          </ac:picMkLst>
        </pc:picChg>
        <pc:picChg chg="add mod ord">
          <ac:chgData name="Reed Kiely" userId="768be38e-2fb5-40ce-925d-bd8e9d9e3c31" providerId="ADAL" clId="{3EA701C8-3320-419B-A667-295B65A0FAB9}" dt="2023-02-28T20:10:58.112" v="11172" actId="1037"/>
          <ac:picMkLst>
            <pc:docMk/>
            <pc:sldMk cId="242145768" sldId="2146846005"/>
            <ac:picMk id="24" creationId="{E6E5755C-3457-6910-823B-8D7118EFED77}"/>
          </ac:picMkLst>
        </pc:picChg>
        <pc:picChg chg="add mod ord">
          <ac:chgData name="Reed Kiely" userId="768be38e-2fb5-40ce-925d-bd8e9d9e3c31" providerId="ADAL" clId="{3EA701C8-3320-419B-A667-295B65A0FAB9}" dt="2023-02-28T20:10:58.112" v="11172" actId="1037"/>
          <ac:picMkLst>
            <pc:docMk/>
            <pc:sldMk cId="242145768" sldId="2146846005"/>
            <ac:picMk id="25" creationId="{F33A1F0C-3315-E8ED-0E46-0B385CDACC53}"/>
          </ac:picMkLst>
        </pc:picChg>
        <pc:picChg chg="add mod ord">
          <ac:chgData name="Reed Kiely" userId="768be38e-2fb5-40ce-925d-bd8e9d9e3c31" providerId="ADAL" clId="{3EA701C8-3320-419B-A667-295B65A0FAB9}" dt="2023-02-28T20:10:58.112" v="11172" actId="1037"/>
          <ac:picMkLst>
            <pc:docMk/>
            <pc:sldMk cId="242145768" sldId="2146846005"/>
            <ac:picMk id="26" creationId="{B93674BE-A7BB-4CA7-173D-BE578E00EB47}"/>
          </ac:picMkLst>
        </pc:picChg>
        <pc:picChg chg="add mod ord">
          <ac:chgData name="Reed Kiely" userId="768be38e-2fb5-40ce-925d-bd8e9d9e3c31" providerId="ADAL" clId="{3EA701C8-3320-419B-A667-295B65A0FAB9}" dt="2023-02-28T20:10:58.112" v="11172" actId="1037"/>
          <ac:picMkLst>
            <pc:docMk/>
            <pc:sldMk cId="242145768" sldId="2146846005"/>
            <ac:picMk id="27" creationId="{4DC11E45-86E9-73AD-B807-E7266811F883}"/>
          </ac:picMkLst>
        </pc:picChg>
        <pc:picChg chg="add mod ord">
          <ac:chgData name="Reed Kiely" userId="768be38e-2fb5-40ce-925d-bd8e9d9e3c31" providerId="ADAL" clId="{3EA701C8-3320-419B-A667-295B65A0FAB9}" dt="2023-02-28T20:10:58.112" v="11172" actId="1037"/>
          <ac:picMkLst>
            <pc:docMk/>
            <pc:sldMk cId="242145768" sldId="2146846005"/>
            <ac:picMk id="28" creationId="{04826692-8710-0009-8423-5D2283AEB61F}"/>
          </ac:picMkLst>
        </pc:picChg>
        <pc:picChg chg="add mod ord">
          <ac:chgData name="Reed Kiely" userId="768be38e-2fb5-40ce-925d-bd8e9d9e3c31" providerId="ADAL" clId="{3EA701C8-3320-419B-A667-295B65A0FAB9}" dt="2023-02-28T20:10:58.112" v="11172" actId="1037"/>
          <ac:picMkLst>
            <pc:docMk/>
            <pc:sldMk cId="242145768" sldId="2146846005"/>
            <ac:picMk id="29" creationId="{33112432-7473-1E20-428D-67BCB2DD48FB}"/>
          </ac:picMkLst>
        </pc:picChg>
        <pc:picChg chg="add mod ord">
          <ac:chgData name="Reed Kiely" userId="768be38e-2fb5-40ce-925d-bd8e9d9e3c31" providerId="ADAL" clId="{3EA701C8-3320-419B-A667-295B65A0FAB9}" dt="2023-02-28T20:10:58.112" v="11172" actId="1037"/>
          <ac:picMkLst>
            <pc:docMk/>
            <pc:sldMk cId="242145768" sldId="2146846005"/>
            <ac:picMk id="30" creationId="{40F98E57-AEB3-C06D-C8C5-55FCAFFCEA0F}"/>
          </ac:picMkLst>
        </pc:picChg>
        <pc:picChg chg="add mod ord">
          <ac:chgData name="Reed Kiely" userId="768be38e-2fb5-40ce-925d-bd8e9d9e3c31" providerId="ADAL" clId="{3EA701C8-3320-419B-A667-295B65A0FAB9}" dt="2023-02-28T20:10:58.112" v="11172" actId="1037"/>
          <ac:picMkLst>
            <pc:docMk/>
            <pc:sldMk cId="242145768" sldId="2146846005"/>
            <ac:picMk id="31" creationId="{394E3C07-C8F0-FDF6-16A1-641FCBFAC9BB}"/>
          </ac:picMkLst>
        </pc:picChg>
        <pc:picChg chg="add mod ord">
          <ac:chgData name="Reed Kiely" userId="768be38e-2fb5-40ce-925d-bd8e9d9e3c31" providerId="ADAL" clId="{3EA701C8-3320-419B-A667-295B65A0FAB9}" dt="2023-02-28T20:10:58.112" v="11172" actId="1037"/>
          <ac:picMkLst>
            <pc:docMk/>
            <pc:sldMk cId="242145768" sldId="2146846005"/>
            <ac:picMk id="32" creationId="{EF16EFBD-914D-7F02-662B-021ACE247BBC}"/>
          </ac:picMkLst>
        </pc:picChg>
        <pc:picChg chg="add mod ord">
          <ac:chgData name="Reed Kiely" userId="768be38e-2fb5-40ce-925d-bd8e9d9e3c31" providerId="ADAL" clId="{3EA701C8-3320-419B-A667-295B65A0FAB9}" dt="2023-02-28T20:10:58.112" v="11172" actId="1037"/>
          <ac:picMkLst>
            <pc:docMk/>
            <pc:sldMk cId="242145768" sldId="2146846005"/>
            <ac:picMk id="33" creationId="{372DCCEB-9F1F-8192-C8C3-BBA5F925E67A}"/>
          </ac:picMkLst>
        </pc:picChg>
        <pc:picChg chg="add mod ord">
          <ac:chgData name="Reed Kiely" userId="768be38e-2fb5-40ce-925d-bd8e9d9e3c31" providerId="ADAL" clId="{3EA701C8-3320-419B-A667-295B65A0FAB9}" dt="2023-02-28T20:10:58.112" v="11172" actId="1037"/>
          <ac:picMkLst>
            <pc:docMk/>
            <pc:sldMk cId="242145768" sldId="2146846005"/>
            <ac:picMk id="35" creationId="{5E8950B3-96F2-FA7A-EEAA-DF5B2D3C2768}"/>
          </ac:picMkLst>
        </pc:picChg>
        <pc:picChg chg="add mod ord">
          <ac:chgData name="Reed Kiely" userId="768be38e-2fb5-40ce-925d-bd8e9d9e3c31" providerId="ADAL" clId="{3EA701C8-3320-419B-A667-295B65A0FAB9}" dt="2023-02-28T20:10:58.112" v="11172" actId="1037"/>
          <ac:picMkLst>
            <pc:docMk/>
            <pc:sldMk cId="242145768" sldId="2146846005"/>
            <ac:picMk id="36" creationId="{AB3540BA-A289-B33A-2D5A-E197866844F0}"/>
          </ac:picMkLst>
        </pc:picChg>
        <pc:picChg chg="add mod ord">
          <ac:chgData name="Reed Kiely" userId="768be38e-2fb5-40ce-925d-bd8e9d9e3c31" providerId="ADAL" clId="{3EA701C8-3320-419B-A667-295B65A0FAB9}" dt="2023-02-28T20:10:58.112" v="11172" actId="1037"/>
          <ac:picMkLst>
            <pc:docMk/>
            <pc:sldMk cId="242145768" sldId="2146846005"/>
            <ac:picMk id="37" creationId="{9362AB65-2381-18B8-0EC7-251A93CD000E}"/>
          </ac:picMkLst>
        </pc:picChg>
        <pc:picChg chg="add mod ord">
          <ac:chgData name="Reed Kiely" userId="768be38e-2fb5-40ce-925d-bd8e9d9e3c31" providerId="ADAL" clId="{3EA701C8-3320-419B-A667-295B65A0FAB9}" dt="2023-02-28T20:10:58.112" v="11172" actId="1037"/>
          <ac:picMkLst>
            <pc:docMk/>
            <pc:sldMk cId="242145768" sldId="2146846005"/>
            <ac:picMk id="38" creationId="{22DFA3ED-C44D-60A0-3644-A33AA326B545}"/>
          </ac:picMkLst>
        </pc:picChg>
        <pc:picChg chg="add mod ord">
          <ac:chgData name="Reed Kiely" userId="768be38e-2fb5-40ce-925d-bd8e9d9e3c31" providerId="ADAL" clId="{3EA701C8-3320-419B-A667-295B65A0FAB9}" dt="2023-02-28T20:10:58.112" v="11172" actId="1037"/>
          <ac:picMkLst>
            <pc:docMk/>
            <pc:sldMk cId="242145768" sldId="2146846005"/>
            <ac:picMk id="39" creationId="{E84EFA5E-E5BF-AEE0-289A-0D919178108D}"/>
          </ac:picMkLst>
        </pc:picChg>
        <pc:picChg chg="add mod ord">
          <ac:chgData name="Reed Kiely" userId="768be38e-2fb5-40ce-925d-bd8e9d9e3c31" providerId="ADAL" clId="{3EA701C8-3320-419B-A667-295B65A0FAB9}" dt="2023-02-28T20:10:58.112" v="11172" actId="1037"/>
          <ac:picMkLst>
            <pc:docMk/>
            <pc:sldMk cId="242145768" sldId="2146846005"/>
            <ac:picMk id="40" creationId="{573F26F3-10C2-9442-886B-F2968B9AD627}"/>
          </ac:picMkLst>
        </pc:picChg>
        <pc:picChg chg="add mod ord">
          <ac:chgData name="Reed Kiely" userId="768be38e-2fb5-40ce-925d-bd8e9d9e3c31" providerId="ADAL" clId="{3EA701C8-3320-419B-A667-295B65A0FAB9}" dt="2023-02-28T20:10:58.112" v="11172" actId="1037"/>
          <ac:picMkLst>
            <pc:docMk/>
            <pc:sldMk cId="242145768" sldId="2146846005"/>
            <ac:picMk id="41" creationId="{189D9D23-D441-6269-11AE-F9C920EAFBE7}"/>
          </ac:picMkLst>
        </pc:picChg>
        <pc:picChg chg="add mod ord">
          <ac:chgData name="Reed Kiely" userId="768be38e-2fb5-40ce-925d-bd8e9d9e3c31" providerId="ADAL" clId="{3EA701C8-3320-419B-A667-295B65A0FAB9}" dt="2023-02-28T20:10:58.112" v="11172" actId="1037"/>
          <ac:picMkLst>
            <pc:docMk/>
            <pc:sldMk cId="242145768" sldId="2146846005"/>
            <ac:picMk id="42" creationId="{A88DF22F-847A-46D6-EE2C-7B3669961506}"/>
          </ac:picMkLst>
        </pc:picChg>
        <pc:picChg chg="add mod ord">
          <ac:chgData name="Reed Kiely" userId="768be38e-2fb5-40ce-925d-bd8e9d9e3c31" providerId="ADAL" clId="{3EA701C8-3320-419B-A667-295B65A0FAB9}" dt="2023-02-28T20:10:58.112" v="11172" actId="1037"/>
          <ac:picMkLst>
            <pc:docMk/>
            <pc:sldMk cId="242145768" sldId="2146846005"/>
            <ac:picMk id="43" creationId="{A84E810F-9127-361B-A017-A094F51BC095}"/>
          </ac:picMkLst>
        </pc:picChg>
        <pc:picChg chg="add mod ord">
          <ac:chgData name="Reed Kiely" userId="768be38e-2fb5-40ce-925d-bd8e9d9e3c31" providerId="ADAL" clId="{3EA701C8-3320-419B-A667-295B65A0FAB9}" dt="2023-02-28T20:10:58.112" v="11172" actId="1037"/>
          <ac:picMkLst>
            <pc:docMk/>
            <pc:sldMk cId="242145768" sldId="2146846005"/>
            <ac:picMk id="44" creationId="{0547FBA9-2565-42F7-42B0-47066977DB97}"/>
          </ac:picMkLst>
        </pc:picChg>
        <pc:picChg chg="add mod ord">
          <ac:chgData name="Reed Kiely" userId="768be38e-2fb5-40ce-925d-bd8e9d9e3c31" providerId="ADAL" clId="{3EA701C8-3320-419B-A667-295B65A0FAB9}" dt="2023-02-28T20:10:58.112" v="11172" actId="1037"/>
          <ac:picMkLst>
            <pc:docMk/>
            <pc:sldMk cId="242145768" sldId="2146846005"/>
            <ac:picMk id="45" creationId="{92E84751-1B0A-365B-0565-3BCD726AC39B}"/>
          </ac:picMkLst>
        </pc:picChg>
        <pc:picChg chg="add mod ord">
          <ac:chgData name="Reed Kiely" userId="768be38e-2fb5-40ce-925d-bd8e9d9e3c31" providerId="ADAL" clId="{3EA701C8-3320-419B-A667-295B65A0FAB9}" dt="2023-02-28T20:10:58.112" v="11172" actId="1037"/>
          <ac:picMkLst>
            <pc:docMk/>
            <pc:sldMk cId="242145768" sldId="2146846005"/>
            <ac:picMk id="46" creationId="{0EACEB28-16F4-E0D9-E7DA-20B0FA9E87D0}"/>
          </ac:picMkLst>
        </pc:picChg>
        <pc:picChg chg="add mod ord">
          <ac:chgData name="Reed Kiely" userId="768be38e-2fb5-40ce-925d-bd8e9d9e3c31" providerId="ADAL" clId="{3EA701C8-3320-419B-A667-295B65A0FAB9}" dt="2023-02-28T20:10:58.112" v="11172" actId="1037"/>
          <ac:picMkLst>
            <pc:docMk/>
            <pc:sldMk cId="242145768" sldId="2146846005"/>
            <ac:picMk id="47" creationId="{2B7A899C-5405-DB1F-F78F-0B2A5B62A4ED}"/>
          </ac:picMkLst>
        </pc:picChg>
        <pc:picChg chg="add mod ord">
          <ac:chgData name="Reed Kiely" userId="768be38e-2fb5-40ce-925d-bd8e9d9e3c31" providerId="ADAL" clId="{3EA701C8-3320-419B-A667-295B65A0FAB9}" dt="2023-02-28T20:10:58.112" v="11172" actId="1037"/>
          <ac:picMkLst>
            <pc:docMk/>
            <pc:sldMk cId="242145768" sldId="2146846005"/>
            <ac:picMk id="48" creationId="{520893EF-574B-9507-A10A-490BBD766827}"/>
          </ac:picMkLst>
        </pc:picChg>
        <pc:picChg chg="add mod ord">
          <ac:chgData name="Reed Kiely" userId="768be38e-2fb5-40ce-925d-bd8e9d9e3c31" providerId="ADAL" clId="{3EA701C8-3320-419B-A667-295B65A0FAB9}" dt="2023-02-28T20:10:58.112" v="11172" actId="1037"/>
          <ac:picMkLst>
            <pc:docMk/>
            <pc:sldMk cId="242145768" sldId="2146846005"/>
            <ac:picMk id="49" creationId="{9CD31E60-FE8A-C348-8EF8-98099E8BFA36}"/>
          </ac:picMkLst>
        </pc:picChg>
        <pc:picChg chg="add mod ord">
          <ac:chgData name="Reed Kiely" userId="768be38e-2fb5-40ce-925d-bd8e9d9e3c31" providerId="ADAL" clId="{3EA701C8-3320-419B-A667-295B65A0FAB9}" dt="2023-02-28T20:10:58.112" v="11172" actId="1037"/>
          <ac:picMkLst>
            <pc:docMk/>
            <pc:sldMk cId="242145768" sldId="2146846005"/>
            <ac:picMk id="50" creationId="{9D286195-66B5-A97C-2359-1F5E8D5F86C6}"/>
          </ac:picMkLst>
        </pc:picChg>
        <pc:picChg chg="add mod ord">
          <ac:chgData name="Reed Kiely" userId="768be38e-2fb5-40ce-925d-bd8e9d9e3c31" providerId="ADAL" clId="{3EA701C8-3320-419B-A667-295B65A0FAB9}" dt="2023-02-28T20:10:58.112" v="11172" actId="1037"/>
          <ac:picMkLst>
            <pc:docMk/>
            <pc:sldMk cId="242145768" sldId="2146846005"/>
            <ac:picMk id="51" creationId="{288BEF5A-72C1-8600-18B3-96A683096044}"/>
          </ac:picMkLst>
        </pc:picChg>
        <pc:picChg chg="add mod ord">
          <ac:chgData name="Reed Kiely" userId="768be38e-2fb5-40ce-925d-bd8e9d9e3c31" providerId="ADAL" clId="{3EA701C8-3320-419B-A667-295B65A0FAB9}" dt="2023-02-28T20:10:58.112" v="11172" actId="1037"/>
          <ac:picMkLst>
            <pc:docMk/>
            <pc:sldMk cId="242145768" sldId="2146846005"/>
            <ac:picMk id="52" creationId="{132665E6-EFC2-B77B-A9D8-7F99E3E769A6}"/>
          </ac:picMkLst>
        </pc:picChg>
        <pc:picChg chg="add mod ord">
          <ac:chgData name="Reed Kiely" userId="768be38e-2fb5-40ce-925d-bd8e9d9e3c31" providerId="ADAL" clId="{3EA701C8-3320-419B-A667-295B65A0FAB9}" dt="2023-02-28T20:10:58.112" v="11172" actId="1037"/>
          <ac:picMkLst>
            <pc:docMk/>
            <pc:sldMk cId="242145768" sldId="2146846005"/>
            <ac:picMk id="53" creationId="{B0F8D29E-6229-F3B8-005C-34221DCD0CD0}"/>
          </ac:picMkLst>
        </pc:picChg>
        <pc:picChg chg="add mod ord">
          <ac:chgData name="Reed Kiely" userId="768be38e-2fb5-40ce-925d-bd8e9d9e3c31" providerId="ADAL" clId="{3EA701C8-3320-419B-A667-295B65A0FAB9}" dt="2023-02-28T20:10:58.112" v="11172" actId="1037"/>
          <ac:picMkLst>
            <pc:docMk/>
            <pc:sldMk cId="242145768" sldId="2146846005"/>
            <ac:picMk id="54" creationId="{FC7E1A85-8750-986A-6B5F-5B5524BA0227}"/>
          </ac:picMkLst>
        </pc:picChg>
        <pc:picChg chg="add mod ord">
          <ac:chgData name="Reed Kiely" userId="768be38e-2fb5-40ce-925d-bd8e9d9e3c31" providerId="ADAL" clId="{3EA701C8-3320-419B-A667-295B65A0FAB9}" dt="2023-02-28T20:10:58.112" v="11172" actId="1037"/>
          <ac:picMkLst>
            <pc:docMk/>
            <pc:sldMk cId="242145768" sldId="2146846005"/>
            <ac:picMk id="55" creationId="{00CA75B8-C0A2-FB16-C9E1-C9B3113A51A9}"/>
          </ac:picMkLst>
        </pc:picChg>
        <pc:picChg chg="add mod ord">
          <ac:chgData name="Reed Kiely" userId="768be38e-2fb5-40ce-925d-bd8e9d9e3c31" providerId="ADAL" clId="{3EA701C8-3320-419B-A667-295B65A0FAB9}" dt="2023-02-28T20:10:58.112" v="11172" actId="1037"/>
          <ac:picMkLst>
            <pc:docMk/>
            <pc:sldMk cId="242145768" sldId="2146846005"/>
            <ac:picMk id="56" creationId="{F3BCCD62-29AF-6BAD-BAF3-6E3B7898E378}"/>
          </ac:picMkLst>
        </pc:picChg>
        <pc:picChg chg="add mod ord">
          <ac:chgData name="Reed Kiely" userId="768be38e-2fb5-40ce-925d-bd8e9d9e3c31" providerId="ADAL" clId="{3EA701C8-3320-419B-A667-295B65A0FAB9}" dt="2023-02-28T20:10:58.112" v="11172" actId="1037"/>
          <ac:picMkLst>
            <pc:docMk/>
            <pc:sldMk cId="242145768" sldId="2146846005"/>
            <ac:picMk id="57" creationId="{0F735AAE-28FE-89DF-A494-680222857E2E}"/>
          </ac:picMkLst>
        </pc:picChg>
        <pc:picChg chg="add mod ord">
          <ac:chgData name="Reed Kiely" userId="768be38e-2fb5-40ce-925d-bd8e9d9e3c31" providerId="ADAL" clId="{3EA701C8-3320-419B-A667-295B65A0FAB9}" dt="2023-02-28T20:10:58.112" v="11172" actId="1037"/>
          <ac:picMkLst>
            <pc:docMk/>
            <pc:sldMk cId="242145768" sldId="2146846005"/>
            <ac:picMk id="58" creationId="{0C13023C-840D-EB2B-1E1E-D0DFD14BE456}"/>
          </ac:picMkLst>
        </pc:picChg>
        <pc:picChg chg="add mod ord">
          <ac:chgData name="Reed Kiely" userId="768be38e-2fb5-40ce-925d-bd8e9d9e3c31" providerId="ADAL" clId="{3EA701C8-3320-419B-A667-295B65A0FAB9}" dt="2023-02-28T20:10:58.112" v="11172" actId="1037"/>
          <ac:picMkLst>
            <pc:docMk/>
            <pc:sldMk cId="242145768" sldId="2146846005"/>
            <ac:picMk id="59" creationId="{B3BE924F-3591-B1B4-E090-78238A5A7AF3}"/>
          </ac:picMkLst>
        </pc:picChg>
        <pc:picChg chg="add mod ord">
          <ac:chgData name="Reed Kiely" userId="768be38e-2fb5-40ce-925d-bd8e9d9e3c31" providerId="ADAL" clId="{3EA701C8-3320-419B-A667-295B65A0FAB9}" dt="2023-02-28T20:10:58.112" v="11172" actId="1037"/>
          <ac:picMkLst>
            <pc:docMk/>
            <pc:sldMk cId="242145768" sldId="2146846005"/>
            <ac:picMk id="60" creationId="{35107369-344C-2671-FA2B-E321A7E090C6}"/>
          </ac:picMkLst>
        </pc:picChg>
        <pc:picChg chg="add mod ord">
          <ac:chgData name="Reed Kiely" userId="768be38e-2fb5-40ce-925d-bd8e9d9e3c31" providerId="ADAL" clId="{3EA701C8-3320-419B-A667-295B65A0FAB9}" dt="2023-02-28T20:10:58.112" v="11172" actId="1037"/>
          <ac:picMkLst>
            <pc:docMk/>
            <pc:sldMk cId="242145768" sldId="2146846005"/>
            <ac:picMk id="61" creationId="{397D889B-2B5A-1AB8-1DD5-7149F56BF303}"/>
          </ac:picMkLst>
        </pc:picChg>
        <pc:picChg chg="add mod ord">
          <ac:chgData name="Reed Kiely" userId="768be38e-2fb5-40ce-925d-bd8e9d9e3c31" providerId="ADAL" clId="{3EA701C8-3320-419B-A667-295B65A0FAB9}" dt="2023-02-28T20:10:58.112" v="11172" actId="1037"/>
          <ac:picMkLst>
            <pc:docMk/>
            <pc:sldMk cId="242145768" sldId="2146846005"/>
            <ac:picMk id="62" creationId="{32BC8A92-CA36-6031-0783-4E61CB4D9614}"/>
          </ac:picMkLst>
        </pc:picChg>
        <pc:picChg chg="add mod ord">
          <ac:chgData name="Reed Kiely" userId="768be38e-2fb5-40ce-925d-bd8e9d9e3c31" providerId="ADAL" clId="{3EA701C8-3320-419B-A667-295B65A0FAB9}" dt="2023-02-28T20:10:58.112" v="11172" actId="1037"/>
          <ac:picMkLst>
            <pc:docMk/>
            <pc:sldMk cId="242145768" sldId="2146846005"/>
            <ac:picMk id="63" creationId="{1F64CC6F-3BAD-8108-D923-38593C65EF5A}"/>
          </ac:picMkLst>
        </pc:picChg>
        <pc:picChg chg="add mod ord">
          <ac:chgData name="Reed Kiely" userId="768be38e-2fb5-40ce-925d-bd8e9d9e3c31" providerId="ADAL" clId="{3EA701C8-3320-419B-A667-295B65A0FAB9}" dt="2023-02-28T20:10:58.112" v="11172" actId="1037"/>
          <ac:picMkLst>
            <pc:docMk/>
            <pc:sldMk cId="242145768" sldId="2146846005"/>
            <ac:picMk id="64" creationId="{85BB4C0A-78E1-E5A9-7DA5-A1E3470B38AD}"/>
          </ac:picMkLst>
        </pc:picChg>
        <pc:picChg chg="add mod ord">
          <ac:chgData name="Reed Kiely" userId="768be38e-2fb5-40ce-925d-bd8e9d9e3c31" providerId="ADAL" clId="{3EA701C8-3320-419B-A667-295B65A0FAB9}" dt="2023-02-28T20:10:58.112" v="11172" actId="1037"/>
          <ac:picMkLst>
            <pc:docMk/>
            <pc:sldMk cId="242145768" sldId="2146846005"/>
            <ac:picMk id="66" creationId="{0C33BC37-4AFA-61E9-1BEF-1C2A10DF9EDB}"/>
          </ac:picMkLst>
        </pc:picChg>
        <pc:cxnChg chg="add mod">
          <ac:chgData name="Reed Kiely" userId="768be38e-2fb5-40ce-925d-bd8e9d9e3c31" providerId="ADAL" clId="{3EA701C8-3320-419B-A667-295B65A0FAB9}" dt="2023-02-28T20:10:58.112" v="11172" actId="1037"/>
          <ac:cxnSpMkLst>
            <pc:docMk/>
            <pc:sldMk cId="242145768" sldId="2146846005"/>
            <ac:cxnSpMk id="70" creationId="{4AEE95BC-AB48-1D02-A060-757171E0E985}"/>
          </ac:cxnSpMkLst>
        </pc:cxnChg>
        <pc:cxnChg chg="add del mod">
          <ac:chgData name="Reed Kiely" userId="768be38e-2fb5-40ce-925d-bd8e9d9e3c31" providerId="ADAL" clId="{3EA701C8-3320-419B-A667-295B65A0FAB9}" dt="2023-02-28T14:34:51.446" v="7768" actId="478"/>
          <ac:cxnSpMkLst>
            <pc:docMk/>
            <pc:sldMk cId="242145768" sldId="2146846005"/>
            <ac:cxnSpMk id="73" creationId="{8497B7A2-E022-511B-A964-2671F8A9BCB0}"/>
          </ac:cxnSpMkLst>
        </pc:cxnChg>
        <pc:cxnChg chg="add mod">
          <ac:chgData name="Reed Kiely" userId="768be38e-2fb5-40ce-925d-bd8e9d9e3c31" providerId="ADAL" clId="{3EA701C8-3320-419B-A667-295B65A0FAB9}" dt="2023-02-28T20:10:58.112" v="11172" actId="1037"/>
          <ac:cxnSpMkLst>
            <pc:docMk/>
            <pc:sldMk cId="242145768" sldId="2146846005"/>
            <ac:cxnSpMk id="79" creationId="{DB7718BD-E7F3-0DD2-82AF-5E5A50377C3A}"/>
          </ac:cxnSpMkLst>
        </pc:cxnChg>
        <pc:cxnChg chg="add mod">
          <ac:chgData name="Reed Kiely" userId="768be38e-2fb5-40ce-925d-bd8e9d9e3c31" providerId="ADAL" clId="{3EA701C8-3320-419B-A667-295B65A0FAB9}" dt="2023-02-28T20:10:58.112" v="11172" actId="1037"/>
          <ac:cxnSpMkLst>
            <pc:docMk/>
            <pc:sldMk cId="242145768" sldId="2146846005"/>
            <ac:cxnSpMk id="82" creationId="{D0A6B9A3-8AE9-2771-01BC-C2BFF3F8E820}"/>
          </ac:cxnSpMkLst>
        </pc:cxnChg>
        <pc:cxnChg chg="add mod">
          <ac:chgData name="Reed Kiely" userId="768be38e-2fb5-40ce-925d-bd8e9d9e3c31" providerId="ADAL" clId="{3EA701C8-3320-419B-A667-295B65A0FAB9}" dt="2023-02-28T20:10:58.112" v="11172" actId="1037"/>
          <ac:cxnSpMkLst>
            <pc:docMk/>
            <pc:sldMk cId="242145768" sldId="2146846005"/>
            <ac:cxnSpMk id="83" creationId="{5BDBEAE0-3D55-5984-9693-1FBA3985417B}"/>
          </ac:cxnSpMkLst>
        </pc:cxnChg>
      </pc:sldChg>
      <pc:sldChg chg="addSp delSp modSp add mod ord">
        <pc:chgData name="Reed Kiely" userId="768be38e-2fb5-40ce-925d-bd8e9d9e3c31" providerId="ADAL" clId="{3EA701C8-3320-419B-A667-295B65A0FAB9}" dt="2023-02-28T20:28:24.183" v="11413" actId="478"/>
        <pc:sldMkLst>
          <pc:docMk/>
          <pc:sldMk cId="2260592707" sldId="2146846006"/>
        </pc:sldMkLst>
        <pc:spChg chg="mod ord">
          <ac:chgData name="Reed Kiely" userId="768be38e-2fb5-40ce-925d-bd8e9d9e3c31" providerId="ADAL" clId="{3EA701C8-3320-419B-A667-295B65A0FAB9}" dt="2023-02-28T14:54:24.115" v="8322" actId="167"/>
          <ac:spMkLst>
            <pc:docMk/>
            <pc:sldMk cId="2260592707" sldId="2146846006"/>
            <ac:spMk id="3" creationId="{05B46C07-C3C9-142F-8978-D53698D252F7}"/>
          </ac:spMkLst>
        </pc:spChg>
        <pc:spChg chg="mod">
          <ac:chgData name="Reed Kiely" userId="768be38e-2fb5-40ce-925d-bd8e9d9e3c31" providerId="ADAL" clId="{3EA701C8-3320-419B-A667-295B65A0FAB9}" dt="2023-02-28T18:44:22.348" v="10427" actId="1035"/>
          <ac:spMkLst>
            <pc:docMk/>
            <pc:sldMk cId="2260592707" sldId="2146846006"/>
            <ac:spMk id="4" creationId="{1BF894CE-5EB9-4BB3-F6C7-477E37F6A6AA}"/>
          </ac:spMkLst>
        </pc:spChg>
        <pc:spChg chg="del">
          <ac:chgData name="Reed Kiely" userId="768be38e-2fb5-40ce-925d-bd8e9d9e3c31" providerId="ADAL" clId="{3EA701C8-3320-419B-A667-295B65A0FAB9}" dt="2023-02-28T14:53:38.605" v="8310" actId="478"/>
          <ac:spMkLst>
            <pc:docMk/>
            <pc:sldMk cId="2260592707" sldId="2146846006"/>
            <ac:spMk id="6" creationId="{31AC66B8-0DE7-D7F0-144E-0005D9B7A7A6}"/>
          </ac:spMkLst>
        </pc:spChg>
        <pc:spChg chg="mod">
          <ac:chgData name="Reed Kiely" userId="768be38e-2fb5-40ce-925d-bd8e9d9e3c31" providerId="ADAL" clId="{3EA701C8-3320-419B-A667-295B65A0FAB9}" dt="2023-02-22T18:02:59.878" v="1413"/>
          <ac:spMkLst>
            <pc:docMk/>
            <pc:sldMk cId="2260592707" sldId="2146846006"/>
            <ac:spMk id="9" creationId="{224A85FD-C52E-49CF-E02C-1C2E9EE2E98A}"/>
          </ac:spMkLst>
        </pc:spChg>
        <pc:spChg chg="add del mod">
          <ac:chgData name="Reed Kiely" userId="768be38e-2fb5-40ce-925d-bd8e9d9e3c31" providerId="ADAL" clId="{3EA701C8-3320-419B-A667-295B65A0FAB9}" dt="2023-02-28T14:56:16.605" v="8363" actId="478"/>
          <ac:spMkLst>
            <pc:docMk/>
            <pc:sldMk cId="2260592707" sldId="2146846006"/>
            <ac:spMk id="10" creationId="{5FB7C4AE-6EDD-AACD-0473-3A50F09A9CFA}"/>
          </ac:spMkLst>
        </pc:spChg>
        <pc:spChg chg="add del mod">
          <ac:chgData name="Reed Kiely" userId="768be38e-2fb5-40ce-925d-bd8e9d9e3c31" providerId="ADAL" clId="{3EA701C8-3320-419B-A667-295B65A0FAB9}" dt="2023-02-28T14:53:22.350" v="8305" actId="478"/>
          <ac:spMkLst>
            <pc:docMk/>
            <pc:sldMk cId="2260592707" sldId="2146846006"/>
            <ac:spMk id="11" creationId="{7FC62194-F7F4-0E62-D3E3-1D37F9CA2B09}"/>
          </ac:spMkLst>
        </pc:spChg>
        <pc:spChg chg="add del mod">
          <ac:chgData name="Reed Kiely" userId="768be38e-2fb5-40ce-925d-bd8e9d9e3c31" providerId="ADAL" clId="{3EA701C8-3320-419B-A667-295B65A0FAB9}" dt="2023-02-28T18:44:50.553" v="10432" actId="478"/>
          <ac:spMkLst>
            <pc:docMk/>
            <pc:sldMk cId="2260592707" sldId="2146846006"/>
            <ac:spMk id="12" creationId="{3A277919-0D1B-AE85-5A9A-4BEEDC89D242}"/>
          </ac:spMkLst>
        </pc:spChg>
        <pc:spChg chg="add mod">
          <ac:chgData name="Reed Kiely" userId="768be38e-2fb5-40ce-925d-bd8e9d9e3c31" providerId="ADAL" clId="{3EA701C8-3320-419B-A667-295B65A0FAB9}" dt="2023-02-28T14:53:44.699" v="8312" actId="1036"/>
          <ac:spMkLst>
            <pc:docMk/>
            <pc:sldMk cId="2260592707" sldId="2146846006"/>
            <ac:spMk id="19" creationId="{3D5048B9-4B60-F3D8-4D5A-80AE370498F9}"/>
          </ac:spMkLst>
        </pc:spChg>
        <pc:spChg chg="add mod">
          <ac:chgData name="Reed Kiely" userId="768be38e-2fb5-40ce-925d-bd8e9d9e3c31" providerId="ADAL" clId="{3EA701C8-3320-419B-A667-295B65A0FAB9}" dt="2023-02-28T14:55:42.214" v="8354" actId="1036"/>
          <ac:spMkLst>
            <pc:docMk/>
            <pc:sldMk cId="2260592707" sldId="2146846006"/>
            <ac:spMk id="20" creationId="{AC40D193-BB3E-4BE6-A87D-43EBF650DF82}"/>
          </ac:spMkLst>
        </pc:spChg>
        <pc:spChg chg="add mod">
          <ac:chgData name="Reed Kiely" userId="768be38e-2fb5-40ce-925d-bd8e9d9e3c31" providerId="ADAL" clId="{3EA701C8-3320-419B-A667-295B65A0FAB9}" dt="2023-02-28T14:53:19.249" v="8304"/>
          <ac:spMkLst>
            <pc:docMk/>
            <pc:sldMk cId="2260592707" sldId="2146846006"/>
            <ac:spMk id="21" creationId="{317FDE8A-7869-DBE7-0E72-6687458A1CD6}"/>
          </ac:spMkLst>
        </pc:spChg>
        <pc:spChg chg="add mod">
          <ac:chgData name="Reed Kiely" userId="768be38e-2fb5-40ce-925d-bd8e9d9e3c31" providerId="ADAL" clId="{3EA701C8-3320-419B-A667-295B65A0FAB9}" dt="2023-02-28T14:53:19.249" v="8304"/>
          <ac:spMkLst>
            <pc:docMk/>
            <pc:sldMk cId="2260592707" sldId="2146846006"/>
            <ac:spMk id="23" creationId="{6BD2018F-3451-E116-E098-595CBE32FBE1}"/>
          </ac:spMkLst>
        </pc:spChg>
        <pc:spChg chg="add mod">
          <ac:chgData name="Reed Kiely" userId="768be38e-2fb5-40ce-925d-bd8e9d9e3c31" providerId="ADAL" clId="{3EA701C8-3320-419B-A667-295B65A0FAB9}" dt="2023-02-28T14:53:19.249" v="8304"/>
          <ac:spMkLst>
            <pc:docMk/>
            <pc:sldMk cId="2260592707" sldId="2146846006"/>
            <ac:spMk id="24" creationId="{EA02A1CE-E672-4D36-FA50-E68C8E4A0028}"/>
          </ac:spMkLst>
        </pc:spChg>
        <pc:spChg chg="add mod">
          <ac:chgData name="Reed Kiely" userId="768be38e-2fb5-40ce-925d-bd8e9d9e3c31" providerId="ADAL" clId="{3EA701C8-3320-419B-A667-295B65A0FAB9}" dt="2023-02-28T14:53:19.249" v="8304"/>
          <ac:spMkLst>
            <pc:docMk/>
            <pc:sldMk cId="2260592707" sldId="2146846006"/>
            <ac:spMk id="25" creationId="{64F97E3A-E9AC-C34B-EE96-5414DFA266C8}"/>
          </ac:spMkLst>
        </pc:spChg>
        <pc:spChg chg="add mod">
          <ac:chgData name="Reed Kiely" userId="768be38e-2fb5-40ce-925d-bd8e9d9e3c31" providerId="ADAL" clId="{3EA701C8-3320-419B-A667-295B65A0FAB9}" dt="2023-02-28T14:53:19.249" v="8304"/>
          <ac:spMkLst>
            <pc:docMk/>
            <pc:sldMk cId="2260592707" sldId="2146846006"/>
            <ac:spMk id="26" creationId="{F878BF16-B1AD-1236-D175-028C3ADE7216}"/>
          </ac:spMkLst>
        </pc:spChg>
        <pc:spChg chg="add mod">
          <ac:chgData name="Reed Kiely" userId="768be38e-2fb5-40ce-925d-bd8e9d9e3c31" providerId="ADAL" clId="{3EA701C8-3320-419B-A667-295B65A0FAB9}" dt="2023-02-28T14:53:19.249" v="8304"/>
          <ac:spMkLst>
            <pc:docMk/>
            <pc:sldMk cId="2260592707" sldId="2146846006"/>
            <ac:spMk id="27" creationId="{A1D69BAB-BC05-7C35-40BF-2B0099189FA2}"/>
          </ac:spMkLst>
        </pc:spChg>
        <pc:spChg chg="add mod">
          <ac:chgData name="Reed Kiely" userId="768be38e-2fb5-40ce-925d-bd8e9d9e3c31" providerId="ADAL" clId="{3EA701C8-3320-419B-A667-295B65A0FAB9}" dt="2023-02-28T14:53:19.249" v="8304"/>
          <ac:spMkLst>
            <pc:docMk/>
            <pc:sldMk cId="2260592707" sldId="2146846006"/>
            <ac:spMk id="28" creationId="{985484E8-3A38-624B-DD4C-0023FA9CFAF3}"/>
          </ac:spMkLst>
        </pc:spChg>
        <pc:spChg chg="add mod">
          <ac:chgData name="Reed Kiely" userId="768be38e-2fb5-40ce-925d-bd8e9d9e3c31" providerId="ADAL" clId="{3EA701C8-3320-419B-A667-295B65A0FAB9}" dt="2023-02-28T14:53:19.249" v="8304"/>
          <ac:spMkLst>
            <pc:docMk/>
            <pc:sldMk cId="2260592707" sldId="2146846006"/>
            <ac:spMk id="29" creationId="{D01EB4D9-1ADC-FBE7-0BE6-2D30BD5080BA}"/>
          </ac:spMkLst>
        </pc:spChg>
        <pc:spChg chg="add mod">
          <ac:chgData name="Reed Kiely" userId="768be38e-2fb5-40ce-925d-bd8e9d9e3c31" providerId="ADAL" clId="{3EA701C8-3320-419B-A667-295B65A0FAB9}" dt="2023-02-28T14:53:19.249" v="8304"/>
          <ac:spMkLst>
            <pc:docMk/>
            <pc:sldMk cId="2260592707" sldId="2146846006"/>
            <ac:spMk id="30" creationId="{9656DE05-B973-867B-28BF-F0909366DBA7}"/>
          </ac:spMkLst>
        </pc:spChg>
        <pc:spChg chg="add mod">
          <ac:chgData name="Reed Kiely" userId="768be38e-2fb5-40ce-925d-bd8e9d9e3c31" providerId="ADAL" clId="{3EA701C8-3320-419B-A667-295B65A0FAB9}" dt="2023-02-28T14:53:19.249" v="8304"/>
          <ac:spMkLst>
            <pc:docMk/>
            <pc:sldMk cId="2260592707" sldId="2146846006"/>
            <ac:spMk id="31" creationId="{08FE880D-CF23-97B3-A0AB-E565C30C883E}"/>
          </ac:spMkLst>
        </pc:spChg>
        <pc:spChg chg="add mod">
          <ac:chgData name="Reed Kiely" userId="768be38e-2fb5-40ce-925d-bd8e9d9e3c31" providerId="ADAL" clId="{3EA701C8-3320-419B-A667-295B65A0FAB9}" dt="2023-02-28T14:53:19.249" v="8304"/>
          <ac:spMkLst>
            <pc:docMk/>
            <pc:sldMk cId="2260592707" sldId="2146846006"/>
            <ac:spMk id="32" creationId="{DC3297ED-0933-729D-DB6B-082095AD04CD}"/>
          </ac:spMkLst>
        </pc:spChg>
        <pc:spChg chg="add mod">
          <ac:chgData name="Reed Kiely" userId="768be38e-2fb5-40ce-925d-bd8e9d9e3c31" providerId="ADAL" clId="{3EA701C8-3320-419B-A667-295B65A0FAB9}" dt="2023-02-28T14:53:19.249" v="8304"/>
          <ac:spMkLst>
            <pc:docMk/>
            <pc:sldMk cId="2260592707" sldId="2146846006"/>
            <ac:spMk id="33" creationId="{37767263-BFD7-2FFB-2613-6BD722B86C8D}"/>
          </ac:spMkLst>
        </pc:spChg>
        <pc:spChg chg="mod">
          <ac:chgData name="Reed Kiely" userId="768be38e-2fb5-40ce-925d-bd8e9d9e3c31" providerId="ADAL" clId="{3EA701C8-3320-419B-A667-295B65A0FAB9}" dt="2023-02-22T18:02:55.936" v="1412" actId="20577"/>
          <ac:spMkLst>
            <pc:docMk/>
            <pc:sldMk cId="2260592707" sldId="2146846006"/>
            <ac:spMk id="34" creationId="{397F8115-3C43-5A2B-C88E-1953D955DE71}"/>
          </ac:spMkLst>
        </pc:spChg>
        <pc:spChg chg="add mod">
          <ac:chgData name="Reed Kiely" userId="768be38e-2fb5-40ce-925d-bd8e9d9e3c31" providerId="ADAL" clId="{3EA701C8-3320-419B-A667-295B65A0FAB9}" dt="2023-02-28T14:53:19.249" v="8304"/>
          <ac:spMkLst>
            <pc:docMk/>
            <pc:sldMk cId="2260592707" sldId="2146846006"/>
            <ac:spMk id="35" creationId="{F7D1D7F6-89E1-6601-3237-58425C99B5AC}"/>
          </ac:spMkLst>
        </pc:spChg>
        <pc:spChg chg="add mod">
          <ac:chgData name="Reed Kiely" userId="768be38e-2fb5-40ce-925d-bd8e9d9e3c31" providerId="ADAL" clId="{3EA701C8-3320-419B-A667-295B65A0FAB9}" dt="2023-02-28T14:53:19.249" v="8304"/>
          <ac:spMkLst>
            <pc:docMk/>
            <pc:sldMk cId="2260592707" sldId="2146846006"/>
            <ac:spMk id="36" creationId="{DC0D9DD6-3470-7EAD-4260-57E834F1244B}"/>
          </ac:spMkLst>
        </pc:spChg>
        <pc:spChg chg="add mod">
          <ac:chgData name="Reed Kiely" userId="768be38e-2fb5-40ce-925d-bd8e9d9e3c31" providerId="ADAL" clId="{3EA701C8-3320-419B-A667-295B65A0FAB9}" dt="2023-02-28T14:53:19.249" v="8304"/>
          <ac:spMkLst>
            <pc:docMk/>
            <pc:sldMk cId="2260592707" sldId="2146846006"/>
            <ac:spMk id="37" creationId="{D2705CBD-BEA8-FE3C-E0D6-E26DA668741A}"/>
          </ac:spMkLst>
        </pc:spChg>
        <pc:spChg chg="add mod">
          <ac:chgData name="Reed Kiely" userId="768be38e-2fb5-40ce-925d-bd8e9d9e3c31" providerId="ADAL" clId="{3EA701C8-3320-419B-A667-295B65A0FAB9}" dt="2023-02-28T14:53:19.249" v="8304"/>
          <ac:spMkLst>
            <pc:docMk/>
            <pc:sldMk cId="2260592707" sldId="2146846006"/>
            <ac:spMk id="38" creationId="{6784C1CC-9A0A-7431-20AB-6D7C2B970805}"/>
          </ac:spMkLst>
        </pc:spChg>
        <pc:spChg chg="add mod">
          <ac:chgData name="Reed Kiely" userId="768be38e-2fb5-40ce-925d-bd8e9d9e3c31" providerId="ADAL" clId="{3EA701C8-3320-419B-A667-295B65A0FAB9}" dt="2023-02-28T14:53:19.249" v="8304"/>
          <ac:spMkLst>
            <pc:docMk/>
            <pc:sldMk cId="2260592707" sldId="2146846006"/>
            <ac:spMk id="39" creationId="{C601631D-902D-2E7F-2A4E-CF5A7C5C46AB}"/>
          </ac:spMkLst>
        </pc:spChg>
        <pc:spChg chg="add mod">
          <ac:chgData name="Reed Kiely" userId="768be38e-2fb5-40ce-925d-bd8e9d9e3c31" providerId="ADAL" clId="{3EA701C8-3320-419B-A667-295B65A0FAB9}" dt="2023-02-28T14:53:19.249" v="8304"/>
          <ac:spMkLst>
            <pc:docMk/>
            <pc:sldMk cId="2260592707" sldId="2146846006"/>
            <ac:spMk id="40" creationId="{69F38549-BA54-079A-BF07-ECF23FDD49BB}"/>
          </ac:spMkLst>
        </pc:spChg>
        <pc:spChg chg="add mod">
          <ac:chgData name="Reed Kiely" userId="768be38e-2fb5-40ce-925d-bd8e9d9e3c31" providerId="ADAL" clId="{3EA701C8-3320-419B-A667-295B65A0FAB9}" dt="2023-02-28T14:53:19.249" v="8304"/>
          <ac:spMkLst>
            <pc:docMk/>
            <pc:sldMk cId="2260592707" sldId="2146846006"/>
            <ac:spMk id="41" creationId="{ACD1A081-07E4-2AA7-1A68-3D7F63BE9220}"/>
          </ac:spMkLst>
        </pc:spChg>
        <pc:spChg chg="add mod">
          <ac:chgData name="Reed Kiely" userId="768be38e-2fb5-40ce-925d-bd8e9d9e3c31" providerId="ADAL" clId="{3EA701C8-3320-419B-A667-295B65A0FAB9}" dt="2023-02-28T14:53:19.249" v="8304"/>
          <ac:spMkLst>
            <pc:docMk/>
            <pc:sldMk cId="2260592707" sldId="2146846006"/>
            <ac:spMk id="42" creationId="{01795A5A-7FFA-8603-5D35-36B950694D4E}"/>
          </ac:spMkLst>
        </pc:spChg>
        <pc:spChg chg="add mod">
          <ac:chgData name="Reed Kiely" userId="768be38e-2fb5-40ce-925d-bd8e9d9e3c31" providerId="ADAL" clId="{3EA701C8-3320-419B-A667-295B65A0FAB9}" dt="2023-02-28T14:53:19.249" v="8304"/>
          <ac:spMkLst>
            <pc:docMk/>
            <pc:sldMk cId="2260592707" sldId="2146846006"/>
            <ac:spMk id="43" creationId="{15EDEC32-6074-9836-5CE5-D447EEDB629B}"/>
          </ac:spMkLst>
        </pc:spChg>
        <pc:spChg chg="add mod">
          <ac:chgData name="Reed Kiely" userId="768be38e-2fb5-40ce-925d-bd8e9d9e3c31" providerId="ADAL" clId="{3EA701C8-3320-419B-A667-295B65A0FAB9}" dt="2023-02-28T14:53:19.249" v="8304"/>
          <ac:spMkLst>
            <pc:docMk/>
            <pc:sldMk cId="2260592707" sldId="2146846006"/>
            <ac:spMk id="44" creationId="{7A5905B3-7C8E-D305-E21C-7B3F257356FD}"/>
          </ac:spMkLst>
        </pc:spChg>
        <pc:spChg chg="add mod">
          <ac:chgData name="Reed Kiely" userId="768be38e-2fb5-40ce-925d-bd8e9d9e3c31" providerId="ADAL" clId="{3EA701C8-3320-419B-A667-295B65A0FAB9}" dt="2023-02-28T14:53:19.249" v="8304"/>
          <ac:spMkLst>
            <pc:docMk/>
            <pc:sldMk cId="2260592707" sldId="2146846006"/>
            <ac:spMk id="45" creationId="{195679FB-4EEB-1C5F-BE2E-68B77E150C10}"/>
          </ac:spMkLst>
        </pc:spChg>
        <pc:spChg chg="add mod">
          <ac:chgData name="Reed Kiely" userId="768be38e-2fb5-40ce-925d-bd8e9d9e3c31" providerId="ADAL" clId="{3EA701C8-3320-419B-A667-295B65A0FAB9}" dt="2023-02-28T14:53:19.249" v="8304"/>
          <ac:spMkLst>
            <pc:docMk/>
            <pc:sldMk cId="2260592707" sldId="2146846006"/>
            <ac:spMk id="46" creationId="{E69505E7-2781-205C-1FA8-6660D0DE85C7}"/>
          </ac:spMkLst>
        </pc:spChg>
        <pc:spChg chg="add mod">
          <ac:chgData name="Reed Kiely" userId="768be38e-2fb5-40ce-925d-bd8e9d9e3c31" providerId="ADAL" clId="{3EA701C8-3320-419B-A667-295B65A0FAB9}" dt="2023-02-28T14:53:19.249" v="8304"/>
          <ac:spMkLst>
            <pc:docMk/>
            <pc:sldMk cId="2260592707" sldId="2146846006"/>
            <ac:spMk id="47" creationId="{EDB72F58-0F48-7D7C-A5A2-486D14D4B62F}"/>
          </ac:spMkLst>
        </pc:spChg>
        <pc:spChg chg="add mod">
          <ac:chgData name="Reed Kiely" userId="768be38e-2fb5-40ce-925d-bd8e9d9e3c31" providerId="ADAL" clId="{3EA701C8-3320-419B-A667-295B65A0FAB9}" dt="2023-02-28T14:53:19.249" v="8304"/>
          <ac:spMkLst>
            <pc:docMk/>
            <pc:sldMk cId="2260592707" sldId="2146846006"/>
            <ac:spMk id="48" creationId="{2EDF9646-7F4F-C472-472E-2C73C1405889}"/>
          </ac:spMkLst>
        </pc:spChg>
        <pc:spChg chg="add mod ord">
          <ac:chgData name="Reed Kiely" userId="768be38e-2fb5-40ce-925d-bd8e9d9e3c31" providerId="ADAL" clId="{3EA701C8-3320-419B-A667-295B65A0FAB9}" dt="2023-02-28T14:55:42.214" v="8354" actId="1036"/>
          <ac:spMkLst>
            <pc:docMk/>
            <pc:sldMk cId="2260592707" sldId="2146846006"/>
            <ac:spMk id="49" creationId="{347CE8D4-D325-D948-B872-BA58579E6A1E}"/>
          </ac:spMkLst>
        </pc:spChg>
        <pc:spChg chg="add mod">
          <ac:chgData name="Reed Kiely" userId="768be38e-2fb5-40ce-925d-bd8e9d9e3c31" providerId="ADAL" clId="{3EA701C8-3320-419B-A667-295B65A0FAB9}" dt="2023-02-28T14:56:22.743" v="8364"/>
          <ac:spMkLst>
            <pc:docMk/>
            <pc:sldMk cId="2260592707" sldId="2146846006"/>
            <ac:spMk id="50" creationId="{14DE0E16-9591-61C9-1181-DDDD74B38A6A}"/>
          </ac:spMkLst>
        </pc:spChg>
        <pc:spChg chg="add del mod">
          <ac:chgData name="Reed Kiely" userId="768be38e-2fb5-40ce-925d-bd8e9d9e3c31" providerId="ADAL" clId="{3EA701C8-3320-419B-A667-295B65A0FAB9}" dt="2023-02-28T18:40:58.029" v="10293"/>
          <ac:spMkLst>
            <pc:docMk/>
            <pc:sldMk cId="2260592707" sldId="2146846006"/>
            <ac:spMk id="51" creationId="{EC42C3BF-43FD-DBC7-8AD6-EEC1033B8B9D}"/>
          </ac:spMkLst>
        </pc:spChg>
        <pc:spChg chg="add mod">
          <ac:chgData name="Reed Kiely" userId="768be38e-2fb5-40ce-925d-bd8e9d9e3c31" providerId="ADAL" clId="{3EA701C8-3320-419B-A667-295B65A0FAB9}" dt="2023-02-28T18:45:07.922" v="10457" actId="20577"/>
          <ac:spMkLst>
            <pc:docMk/>
            <pc:sldMk cId="2260592707" sldId="2146846006"/>
            <ac:spMk id="52" creationId="{4745FB39-5D4D-9AE4-335E-868EE11E4ABA}"/>
          </ac:spMkLst>
        </pc:spChg>
        <pc:spChg chg="add del mod">
          <ac:chgData name="Reed Kiely" userId="768be38e-2fb5-40ce-925d-bd8e9d9e3c31" providerId="ADAL" clId="{3EA701C8-3320-419B-A667-295B65A0FAB9}" dt="2023-02-28T20:28:24.183" v="11413" actId="478"/>
          <ac:spMkLst>
            <pc:docMk/>
            <pc:sldMk cId="2260592707" sldId="2146846006"/>
            <ac:spMk id="53" creationId="{EF0E66B4-BB2A-85CF-F76E-05824515753A}"/>
          </ac:spMkLst>
        </pc:spChg>
        <pc:picChg chg="add mod">
          <ac:chgData name="Reed Kiely" userId="768be38e-2fb5-40ce-925d-bd8e9d9e3c31" providerId="ADAL" clId="{3EA701C8-3320-419B-A667-295B65A0FAB9}" dt="2023-02-28T18:45:17.843" v="10460" actId="1038"/>
          <ac:picMkLst>
            <pc:docMk/>
            <pc:sldMk cId="2260592707" sldId="2146846006"/>
            <ac:picMk id="13" creationId="{D1730BDC-6B03-E0A8-710B-B27D859AF535}"/>
          </ac:picMkLst>
        </pc:picChg>
        <pc:picChg chg="add mod">
          <ac:chgData name="Reed Kiely" userId="768be38e-2fb5-40ce-925d-bd8e9d9e3c31" providerId="ADAL" clId="{3EA701C8-3320-419B-A667-295B65A0FAB9}" dt="2023-02-28T14:55:42.214" v="8354" actId="1036"/>
          <ac:picMkLst>
            <pc:docMk/>
            <pc:sldMk cId="2260592707" sldId="2146846006"/>
            <ac:picMk id="14" creationId="{BE363A09-4DDB-3D4F-708E-710319310D9A}"/>
          </ac:picMkLst>
        </pc:picChg>
        <pc:picChg chg="add mod">
          <ac:chgData name="Reed Kiely" userId="768be38e-2fb5-40ce-925d-bd8e9d9e3c31" providerId="ADAL" clId="{3EA701C8-3320-419B-A667-295B65A0FAB9}" dt="2023-02-28T18:45:15.517" v="10459" actId="1037"/>
          <ac:picMkLst>
            <pc:docMk/>
            <pc:sldMk cId="2260592707" sldId="2146846006"/>
            <ac:picMk id="15" creationId="{80849BCF-AB67-D838-EE09-6748E0D57ECC}"/>
          </ac:picMkLst>
        </pc:picChg>
        <pc:picChg chg="add mod">
          <ac:chgData name="Reed Kiely" userId="768be38e-2fb5-40ce-925d-bd8e9d9e3c31" providerId="ADAL" clId="{3EA701C8-3320-419B-A667-295B65A0FAB9}" dt="2023-02-28T18:45:17.843" v="10460" actId="1038"/>
          <ac:picMkLst>
            <pc:docMk/>
            <pc:sldMk cId="2260592707" sldId="2146846006"/>
            <ac:picMk id="16" creationId="{9FED9227-CBAA-0BE1-8064-0EA8240C18BB}"/>
          </ac:picMkLst>
        </pc:picChg>
        <pc:picChg chg="add mod">
          <ac:chgData name="Reed Kiely" userId="768be38e-2fb5-40ce-925d-bd8e9d9e3c31" providerId="ADAL" clId="{3EA701C8-3320-419B-A667-295B65A0FAB9}" dt="2023-02-28T18:45:19.852" v="10461" actId="1037"/>
          <ac:picMkLst>
            <pc:docMk/>
            <pc:sldMk cId="2260592707" sldId="2146846006"/>
            <ac:picMk id="17" creationId="{116CFF44-37A1-61E2-FAB3-F0A018E332DC}"/>
          </ac:picMkLst>
        </pc:picChg>
        <pc:picChg chg="add mod">
          <ac:chgData name="Reed Kiely" userId="768be38e-2fb5-40ce-925d-bd8e9d9e3c31" providerId="ADAL" clId="{3EA701C8-3320-419B-A667-295B65A0FAB9}" dt="2023-02-28T18:45:15.517" v="10459" actId="1037"/>
          <ac:picMkLst>
            <pc:docMk/>
            <pc:sldMk cId="2260592707" sldId="2146846006"/>
            <ac:picMk id="18" creationId="{DA5FF085-8738-34C8-E2A0-42E7F3C52C5D}"/>
          </ac:picMkLst>
        </pc:picChg>
      </pc:sldChg>
      <pc:sldChg chg="addSp modSp add del mod">
        <pc:chgData name="Reed Kiely" userId="768be38e-2fb5-40ce-925d-bd8e9d9e3c31" providerId="ADAL" clId="{3EA701C8-3320-419B-A667-295B65A0FAB9}" dt="2023-02-28T20:14:09.507" v="11216" actId="47"/>
        <pc:sldMkLst>
          <pc:docMk/>
          <pc:sldMk cId="871197532" sldId="2146846007"/>
        </pc:sldMkLst>
        <pc:spChg chg="mod">
          <ac:chgData name="Reed Kiely" userId="768be38e-2fb5-40ce-925d-bd8e9d9e3c31" providerId="ADAL" clId="{3EA701C8-3320-419B-A667-295B65A0FAB9}" dt="2023-02-22T18:03:07.232" v="1417"/>
          <ac:spMkLst>
            <pc:docMk/>
            <pc:sldMk cId="871197532" sldId="2146846007"/>
            <ac:spMk id="9" creationId="{224A85FD-C52E-49CF-E02C-1C2E9EE2E98A}"/>
          </ac:spMkLst>
        </pc:spChg>
        <pc:spChg chg="add mod">
          <ac:chgData name="Reed Kiely" userId="768be38e-2fb5-40ce-925d-bd8e9d9e3c31" providerId="ADAL" clId="{3EA701C8-3320-419B-A667-295B65A0FAB9}" dt="2023-02-23T18:37:28.284" v="3262" actId="1076"/>
          <ac:spMkLst>
            <pc:docMk/>
            <pc:sldMk cId="871197532" sldId="2146846007"/>
            <ac:spMk id="10" creationId="{B9AF309A-FF8B-0AA5-578F-2AE7F450EF1A}"/>
          </ac:spMkLst>
        </pc:spChg>
        <pc:spChg chg="mod">
          <ac:chgData name="Reed Kiely" userId="768be38e-2fb5-40ce-925d-bd8e9d9e3c31" providerId="ADAL" clId="{3EA701C8-3320-419B-A667-295B65A0FAB9}" dt="2023-02-22T18:03:03.747" v="1416" actId="20577"/>
          <ac:spMkLst>
            <pc:docMk/>
            <pc:sldMk cId="871197532" sldId="2146846007"/>
            <ac:spMk id="34" creationId="{397F8115-3C43-5A2B-C88E-1953D955DE71}"/>
          </ac:spMkLst>
        </pc:spChg>
      </pc:sldChg>
      <pc:sldChg chg="addSp delSp modSp add mod">
        <pc:chgData name="Reed Kiely" userId="768be38e-2fb5-40ce-925d-bd8e9d9e3c31" providerId="ADAL" clId="{3EA701C8-3320-419B-A667-295B65A0FAB9}" dt="2023-02-28T23:34:33.805" v="12656" actId="1036"/>
        <pc:sldMkLst>
          <pc:docMk/>
          <pc:sldMk cId="675154940" sldId="2146846008"/>
        </pc:sldMkLst>
        <pc:spChg chg="mod">
          <ac:chgData name="Reed Kiely" userId="768be38e-2fb5-40ce-925d-bd8e9d9e3c31" providerId="ADAL" clId="{3EA701C8-3320-419B-A667-295B65A0FAB9}" dt="2023-02-27T22:46:01.445" v="7456" actId="1076"/>
          <ac:spMkLst>
            <pc:docMk/>
            <pc:sldMk cId="675154940" sldId="2146846008"/>
            <ac:spMk id="3" creationId="{05B46C07-C3C9-142F-8978-D53698D252F7}"/>
          </ac:spMkLst>
        </pc:spChg>
        <pc:spChg chg="mod">
          <ac:chgData name="Reed Kiely" userId="768be38e-2fb5-40ce-925d-bd8e9d9e3c31" providerId="ADAL" clId="{3EA701C8-3320-419B-A667-295B65A0FAB9}" dt="2023-02-28T18:51:28.537" v="10876" actId="1076"/>
          <ac:spMkLst>
            <pc:docMk/>
            <pc:sldMk cId="675154940" sldId="2146846008"/>
            <ac:spMk id="4" creationId="{1BF894CE-5EB9-4BB3-F6C7-477E37F6A6AA}"/>
          </ac:spMkLst>
        </pc:spChg>
        <pc:spChg chg="mod">
          <ac:chgData name="Reed Kiely" userId="768be38e-2fb5-40ce-925d-bd8e9d9e3c31" providerId="ADAL" clId="{3EA701C8-3320-419B-A667-295B65A0FAB9}" dt="2023-02-27T22:47:29.246" v="7489" actId="404"/>
          <ac:spMkLst>
            <pc:docMk/>
            <pc:sldMk cId="675154940" sldId="2146846008"/>
            <ac:spMk id="6" creationId="{31AC66B8-0DE7-D7F0-144E-0005D9B7A7A6}"/>
          </ac:spMkLst>
        </pc:spChg>
        <pc:spChg chg="mod">
          <ac:chgData name="Reed Kiely" userId="768be38e-2fb5-40ce-925d-bd8e9d9e3c31" providerId="ADAL" clId="{3EA701C8-3320-419B-A667-295B65A0FAB9}" dt="2023-02-22T18:04:39.399" v="1421"/>
          <ac:spMkLst>
            <pc:docMk/>
            <pc:sldMk cId="675154940" sldId="2146846008"/>
            <ac:spMk id="9" creationId="{224A85FD-C52E-49CF-E02C-1C2E9EE2E98A}"/>
          </ac:spMkLst>
        </pc:spChg>
        <pc:spChg chg="add mod">
          <ac:chgData name="Reed Kiely" userId="768be38e-2fb5-40ce-925d-bd8e9d9e3c31" providerId="ADAL" clId="{3EA701C8-3320-419B-A667-295B65A0FAB9}" dt="2023-02-28T18:55:43.240" v="10898" actId="207"/>
          <ac:spMkLst>
            <pc:docMk/>
            <pc:sldMk cId="675154940" sldId="2146846008"/>
            <ac:spMk id="10" creationId="{7D1DD9CE-7DDD-8146-BEC6-34E57D23C45C}"/>
          </ac:spMkLst>
        </pc:spChg>
        <pc:spChg chg="add del mod">
          <ac:chgData name="Reed Kiely" userId="768be38e-2fb5-40ce-925d-bd8e9d9e3c31" providerId="ADAL" clId="{3EA701C8-3320-419B-A667-295B65A0FAB9}" dt="2023-02-27T22:52:11.970" v="7564" actId="478"/>
          <ac:spMkLst>
            <pc:docMk/>
            <pc:sldMk cId="675154940" sldId="2146846008"/>
            <ac:spMk id="10" creationId="{F6AD5C69-0E47-D5D3-F461-F285143B9446}"/>
          </ac:spMkLst>
        </pc:spChg>
        <pc:spChg chg="add mod">
          <ac:chgData name="Reed Kiely" userId="768be38e-2fb5-40ce-925d-bd8e9d9e3c31" providerId="ADAL" clId="{3EA701C8-3320-419B-A667-295B65A0FAB9}" dt="2023-02-27T22:50:20.652" v="7544" actId="1035"/>
          <ac:spMkLst>
            <pc:docMk/>
            <pc:sldMk cId="675154940" sldId="2146846008"/>
            <ac:spMk id="11" creationId="{D51109F4-4BB5-FCC5-7224-DC091F4E73A9}"/>
          </ac:spMkLst>
        </pc:spChg>
        <pc:spChg chg="add mod">
          <ac:chgData name="Reed Kiely" userId="768be38e-2fb5-40ce-925d-bd8e9d9e3c31" providerId="ADAL" clId="{3EA701C8-3320-419B-A667-295B65A0FAB9}" dt="2023-02-27T22:50:20.652" v="7544" actId="1035"/>
          <ac:spMkLst>
            <pc:docMk/>
            <pc:sldMk cId="675154940" sldId="2146846008"/>
            <ac:spMk id="12" creationId="{7C633928-5D91-0092-1CBC-C24D50D5F100}"/>
          </ac:spMkLst>
        </pc:spChg>
        <pc:spChg chg="add del mod">
          <ac:chgData name="Reed Kiely" userId="768be38e-2fb5-40ce-925d-bd8e9d9e3c31" providerId="ADAL" clId="{3EA701C8-3320-419B-A667-295B65A0FAB9}" dt="2023-02-27T22:44:01.497" v="7417" actId="478"/>
          <ac:spMkLst>
            <pc:docMk/>
            <pc:sldMk cId="675154940" sldId="2146846008"/>
            <ac:spMk id="13" creationId="{5BC69372-5776-46BE-6AE2-DAE0B92EAA9D}"/>
          </ac:spMkLst>
        </pc:spChg>
        <pc:spChg chg="add mod">
          <ac:chgData name="Reed Kiely" userId="768be38e-2fb5-40ce-925d-bd8e9d9e3c31" providerId="ADAL" clId="{3EA701C8-3320-419B-A667-295B65A0FAB9}" dt="2023-02-27T22:50:49.516" v="7555" actId="1036"/>
          <ac:spMkLst>
            <pc:docMk/>
            <pc:sldMk cId="675154940" sldId="2146846008"/>
            <ac:spMk id="14" creationId="{3E56203A-8104-7AF1-92CE-800F1E100099}"/>
          </ac:spMkLst>
        </pc:spChg>
        <pc:spChg chg="add mod">
          <ac:chgData name="Reed Kiely" userId="768be38e-2fb5-40ce-925d-bd8e9d9e3c31" providerId="ADAL" clId="{3EA701C8-3320-419B-A667-295B65A0FAB9}" dt="2023-02-28T18:56:13.800" v="10908" actId="207"/>
          <ac:spMkLst>
            <pc:docMk/>
            <pc:sldMk cId="675154940" sldId="2146846008"/>
            <ac:spMk id="15" creationId="{6437CC53-B348-E8BA-B103-03555C75BEB6}"/>
          </ac:spMkLst>
        </pc:spChg>
        <pc:spChg chg="add mod">
          <ac:chgData name="Reed Kiely" userId="768be38e-2fb5-40ce-925d-bd8e9d9e3c31" providerId="ADAL" clId="{3EA701C8-3320-419B-A667-295B65A0FAB9}" dt="2023-02-27T22:50:20.652" v="7544" actId="1035"/>
          <ac:spMkLst>
            <pc:docMk/>
            <pc:sldMk cId="675154940" sldId="2146846008"/>
            <ac:spMk id="16" creationId="{AD717CB1-7F90-A94D-33B0-2C6EBD7D4619}"/>
          </ac:spMkLst>
        </pc:spChg>
        <pc:spChg chg="add mod">
          <ac:chgData name="Reed Kiely" userId="768be38e-2fb5-40ce-925d-bd8e9d9e3c31" providerId="ADAL" clId="{3EA701C8-3320-419B-A667-295B65A0FAB9}" dt="2023-02-27T22:50:20.652" v="7544" actId="1035"/>
          <ac:spMkLst>
            <pc:docMk/>
            <pc:sldMk cId="675154940" sldId="2146846008"/>
            <ac:spMk id="17" creationId="{6E00CB1E-1816-E5D8-56AD-3D9F75B33833}"/>
          </ac:spMkLst>
        </pc:spChg>
        <pc:spChg chg="add del mod">
          <ac:chgData name="Reed Kiely" userId="768be38e-2fb5-40ce-925d-bd8e9d9e3c31" providerId="ADAL" clId="{3EA701C8-3320-419B-A667-295B65A0FAB9}" dt="2023-02-27T22:42:43.889" v="7384" actId="478"/>
          <ac:spMkLst>
            <pc:docMk/>
            <pc:sldMk cId="675154940" sldId="2146846008"/>
            <ac:spMk id="18" creationId="{7402764B-18AD-1543-CD7B-D4F822D6932F}"/>
          </ac:spMkLst>
        </pc:spChg>
        <pc:spChg chg="add del mod">
          <ac:chgData name="Reed Kiely" userId="768be38e-2fb5-40ce-925d-bd8e9d9e3c31" providerId="ADAL" clId="{3EA701C8-3320-419B-A667-295B65A0FAB9}" dt="2023-02-27T22:45:08.537" v="7436" actId="478"/>
          <ac:spMkLst>
            <pc:docMk/>
            <pc:sldMk cId="675154940" sldId="2146846008"/>
            <ac:spMk id="19" creationId="{5429033E-7945-169D-734E-08AA634A939D}"/>
          </ac:spMkLst>
        </pc:spChg>
        <pc:spChg chg="add del mod">
          <ac:chgData name="Reed Kiely" userId="768be38e-2fb5-40ce-925d-bd8e9d9e3c31" providerId="ADAL" clId="{3EA701C8-3320-419B-A667-295B65A0FAB9}" dt="2023-02-27T22:45:08.537" v="7436" actId="478"/>
          <ac:spMkLst>
            <pc:docMk/>
            <pc:sldMk cId="675154940" sldId="2146846008"/>
            <ac:spMk id="20" creationId="{1D53014D-22DC-79CB-6C20-45A9FA555A4F}"/>
          </ac:spMkLst>
        </pc:spChg>
        <pc:spChg chg="add del mod">
          <ac:chgData name="Reed Kiely" userId="768be38e-2fb5-40ce-925d-bd8e9d9e3c31" providerId="ADAL" clId="{3EA701C8-3320-419B-A667-295B65A0FAB9}" dt="2023-02-27T22:42:45.545" v="7385" actId="478"/>
          <ac:spMkLst>
            <pc:docMk/>
            <pc:sldMk cId="675154940" sldId="2146846008"/>
            <ac:spMk id="21" creationId="{3ABB837B-E298-72B7-4549-5342212CF5DA}"/>
          </ac:spMkLst>
        </pc:spChg>
        <pc:spChg chg="add mod">
          <ac:chgData name="Reed Kiely" userId="768be38e-2fb5-40ce-925d-bd8e9d9e3c31" providerId="ADAL" clId="{3EA701C8-3320-419B-A667-295B65A0FAB9}" dt="2023-02-28T23:32:13.936" v="12584" actId="207"/>
          <ac:spMkLst>
            <pc:docMk/>
            <pc:sldMk cId="675154940" sldId="2146846008"/>
            <ac:spMk id="24" creationId="{AFCC3D4A-6D44-9107-9BF6-8D5C10353DF6}"/>
          </ac:spMkLst>
        </pc:spChg>
        <pc:spChg chg="add mod">
          <ac:chgData name="Reed Kiely" userId="768be38e-2fb5-40ce-925d-bd8e9d9e3c31" providerId="ADAL" clId="{3EA701C8-3320-419B-A667-295B65A0FAB9}" dt="2023-02-27T22:50:20.652" v="7544" actId="1035"/>
          <ac:spMkLst>
            <pc:docMk/>
            <pc:sldMk cId="675154940" sldId="2146846008"/>
            <ac:spMk id="25" creationId="{EDA3789A-C741-CF9D-F2B8-88653EAE6972}"/>
          </ac:spMkLst>
        </pc:spChg>
        <pc:spChg chg="add mod">
          <ac:chgData name="Reed Kiely" userId="768be38e-2fb5-40ce-925d-bd8e9d9e3c31" providerId="ADAL" clId="{3EA701C8-3320-419B-A667-295B65A0FAB9}" dt="2023-02-27T22:50:20.652" v="7544" actId="1035"/>
          <ac:spMkLst>
            <pc:docMk/>
            <pc:sldMk cId="675154940" sldId="2146846008"/>
            <ac:spMk id="26" creationId="{21E2B0B2-886C-CE51-B985-84D3C7B76522}"/>
          </ac:spMkLst>
        </pc:spChg>
        <pc:spChg chg="add mod">
          <ac:chgData name="Reed Kiely" userId="768be38e-2fb5-40ce-925d-bd8e9d9e3c31" providerId="ADAL" clId="{3EA701C8-3320-419B-A667-295B65A0FAB9}" dt="2023-02-27T22:50:20.652" v="7544" actId="1035"/>
          <ac:spMkLst>
            <pc:docMk/>
            <pc:sldMk cId="675154940" sldId="2146846008"/>
            <ac:spMk id="32" creationId="{79B37EE2-6332-691D-BC6F-D63047446968}"/>
          </ac:spMkLst>
        </pc:spChg>
        <pc:spChg chg="add mod">
          <ac:chgData name="Reed Kiely" userId="768be38e-2fb5-40ce-925d-bd8e9d9e3c31" providerId="ADAL" clId="{3EA701C8-3320-419B-A667-295B65A0FAB9}" dt="2023-02-27T22:50:20.652" v="7544" actId="1035"/>
          <ac:spMkLst>
            <pc:docMk/>
            <pc:sldMk cId="675154940" sldId="2146846008"/>
            <ac:spMk id="33" creationId="{74B86913-49A0-2410-6D8A-9F4EAE5B7A8E}"/>
          </ac:spMkLst>
        </pc:spChg>
        <pc:spChg chg="mod">
          <ac:chgData name="Reed Kiely" userId="768be38e-2fb5-40ce-925d-bd8e9d9e3c31" providerId="ADAL" clId="{3EA701C8-3320-419B-A667-295B65A0FAB9}" dt="2023-02-22T18:04:27.697" v="1420" actId="20577"/>
          <ac:spMkLst>
            <pc:docMk/>
            <pc:sldMk cId="675154940" sldId="2146846008"/>
            <ac:spMk id="34" creationId="{397F8115-3C43-5A2B-C88E-1953D955DE71}"/>
          </ac:spMkLst>
        </pc:spChg>
        <pc:spChg chg="add mod">
          <ac:chgData name="Reed Kiely" userId="768be38e-2fb5-40ce-925d-bd8e9d9e3c31" providerId="ADAL" clId="{3EA701C8-3320-419B-A667-295B65A0FAB9}" dt="2023-02-28T18:56:13.567" v="10907" actId="207"/>
          <ac:spMkLst>
            <pc:docMk/>
            <pc:sldMk cId="675154940" sldId="2146846008"/>
            <ac:spMk id="35" creationId="{063396F1-1B0C-5D6A-85BC-78C32F2FAA97}"/>
          </ac:spMkLst>
        </pc:spChg>
        <pc:spChg chg="add mod">
          <ac:chgData name="Reed Kiely" userId="768be38e-2fb5-40ce-925d-bd8e9d9e3c31" providerId="ADAL" clId="{3EA701C8-3320-419B-A667-295B65A0FAB9}" dt="2023-02-28T18:50:56.022" v="10847" actId="1076"/>
          <ac:spMkLst>
            <pc:docMk/>
            <pc:sldMk cId="675154940" sldId="2146846008"/>
            <ac:spMk id="36" creationId="{65CE845E-0E4A-9C6C-36C0-010BAA2A1375}"/>
          </ac:spMkLst>
        </pc:spChg>
        <pc:spChg chg="add mod">
          <ac:chgData name="Reed Kiely" userId="768be38e-2fb5-40ce-925d-bd8e9d9e3c31" providerId="ADAL" clId="{3EA701C8-3320-419B-A667-295B65A0FAB9}" dt="2023-02-28T18:50:56.022" v="10847" actId="1076"/>
          <ac:spMkLst>
            <pc:docMk/>
            <pc:sldMk cId="675154940" sldId="2146846008"/>
            <ac:spMk id="37" creationId="{D9010143-6A3E-0A49-B08B-DCF412D11223}"/>
          </ac:spMkLst>
        </pc:spChg>
        <pc:spChg chg="add mod">
          <ac:chgData name="Reed Kiely" userId="768be38e-2fb5-40ce-925d-bd8e9d9e3c31" providerId="ADAL" clId="{3EA701C8-3320-419B-A667-295B65A0FAB9}" dt="2023-02-28T23:32:09.297" v="12582" actId="207"/>
          <ac:spMkLst>
            <pc:docMk/>
            <pc:sldMk cId="675154940" sldId="2146846008"/>
            <ac:spMk id="38" creationId="{60A8A50B-AB05-F8A1-4441-C09A6D61DA18}"/>
          </ac:spMkLst>
        </pc:spChg>
        <pc:spChg chg="add mod">
          <ac:chgData name="Reed Kiely" userId="768be38e-2fb5-40ce-925d-bd8e9d9e3c31" providerId="ADAL" clId="{3EA701C8-3320-419B-A667-295B65A0FAB9}" dt="2023-02-28T23:34:33.805" v="12656" actId="1036"/>
          <ac:spMkLst>
            <pc:docMk/>
            <pc:sldMk cId="675154940" sldId="2146846008"/>
            <ac:spMk id="39" creationId="{59FF339C-604E-04DC-6AA4-9EEDCB5F9BF0}"/>
          </ac:spMkLst>
        </pc:spChg>
        <pc:spChg chg="add mod">
          <ac:chgData name="Reed Kiely" userId="768be38e-2fb5-40ce-925d-bd8e9d9e3c31" providerId="ADAL" clId="{3EA701C8-3320-419B-A667-295B65A0FAB9}" dt="2023-02-28T23:34:33.805" v="12656" actId="1036"/>
          <ac:spMkLst>
            <pc:docMk/>
            <pc:sldMk cId="675154940" sldId="2146846008"/>
            <ac:spMk id="40" creationId="{FEED86E7-1B46-B6E0-E094-534B602FFDDD}"/>
          </ac:spMkLst>
        </pc:spChg>
        <pc:spChg chg="add del mod">
          <ac:chgData name="Reed Kiely" userId="768be38e-2fb5-40ce-925d-bd8e9d9e3c31" providerId="ADAL" clId="{3EA701C8-3320-419B-A667-295B65A0FAB9}" dt="2023-02-27T22:50:03.905" v="7538" actId="478"/>
          <ac:spMkLst>
            <pc:docMk/>
            <pc:sldMk cId="675154940" sldId="2146846008"/>
            <ac:spMk id="41" creationId="{5806BCA3-451E-3207-EB3A-AA59E1E255B6}"/>
          </ac:spMkLst>
        </pc:spChg>
        <pc:spChg chg="add mod">
          <ac:chgData name="Reed Kiely" userId="768be38e-2fb5-40ce-925d-bd8e9d9e3c31" providerId="ADAL" clId="{3EA701C8-3320-419B-A667-295B65A0FAB9}" dt="2023-02-27T22:51:05.894" v="7556"/>
          <ac:spMkLst>
            <pc:docMk/>
            <pc:sldMk cId="675154940" sldId="2146846008"/>
            <ac:spMk id="42" creationId="{EB6834EE-3528-85F5-AD2D-9CA6D91AC0F1}"/>
          </ac:spMkLst>
        </pc:spChg>
        <pc:spChg chg="add del mod">
          <ac:chgData name="Reed Kiely" userId="768be38e-2fb5-40ce-925d-bd8e9d9e3c31" providerId="ADAL" clId="{3EA701C8-3320-419B-A667-295B65A0FAB9}" dt="2023-02-28T18:55:45.652" v="10899" actId="478"/>
          <ac:spMkLst>
            <pc:docMk/>
            <pc:sldMk cId="675154940" sldId="2146846008"/>
            <ac:spMk id="43" creationId="{FCE9371F-501A-CE76-8C23-1D6ACA33C348}"/>
          </ac:spMkLst>
        </pc:spChg>
        <pc:spChg chg="add del mod">
          <ac:chgData name="Reed Kiely" userId="768be38e-2fb5-40ce-925d-bd8e9d9e3c31" providerId="ADAL" clId="{3EA701C8-3320-419B-A667-295B65A0FAB9}" dt="2023-02-28T18:55:45.652" v="10899" actId="478"/>
          <ac:spMkLst>
            <pc:docMk/>
            <pc:sldMk cId="675154940" sldId="2146846008"/>
            <ac:spMk id="44" creationId="{7D74A19F-8009-E700-D788-447B2BB94A21}"/>
          </ac:spMkLst>
        </pc:spChg>
        <pc:spChg chg="add del mod">
          <ac:chgData name="Reed Kiely" userId="768be38e-2fb5-40ce-925d-bd8e9d9e3c31" providerId="ADAL" clId="{3EA701C8-3320-419B-A667-295B65A0FAB9}" dt="2023-02-28T18:55:47.853" v="10900" actId="478"/>
          <ac:spMkLst>
            <pc:docMk/>
            <pc:sldMk cId="675154940" sldId="2146846008"/>
            <ac:spMk id="45" creationId="{60D02559-82E0-B3BC-A20E-4EA1D9963B61}"/>
          </ac:spMkLst>
        </pc:spChg>
        <pc:graphicFrameChg chg="add mod">
          <ac:chgData name="Reed Kiely" userId="768be38e-2fb5-40ce-925d-bd8e9d9e3c31" providerId="ADAL" clId="{3EA701C8-3320-419B-A667-295B65A0FAB9}" dt="2023-02-27T22:50:20.652" v="7544" actId="1035"/>
          <ac:graphicFrameMkLst>
            <pc:docMk/>
            <pc:sldMk cId="675154940" sldId="2146846008"/>
            <ac:graphicFrameMk id="7" creationId="{A46CFE4F-816A-185C-8B1F-FD17811FB5CD}"/>
          </ac:graphicFrameMkLst>
        </pc:graphicFrameChg>
        <pc:graphicFrameChg chg="add mod">
          <ac:chgData name="Reed Kiely" userId="768be38e-2fb5-40ce-925d-bd8e9d9e3c31" providerId="ADAL" clId="{3EA701C8-3320-419B-A667-295B65A0FAB9}" dt="2023-02-28T18:50:49.213" v="10845" actId="1076"/>
          <ac:graphicFrameMkLst>
            <pc:docMk/>
            <pc:sldMk cId="675154940" sldId="2146846008"/>
            <ac:graphicFrameMk id="31" creationId="{B7FDB8F5-1A7C-51A7-1908-F863769E45CE}"/>
          </ac:graphicFrameMkLst>
        </pc:graphicFrameChg>
        <pc:cxnChg chg="add mod">
          <ac:chgData name="Reed Kiely" userId="768be38e-2fb5-40ce-925d-bd8e9d9e3c31" providerId="ADAL" clId="{3EA701C8-3320-419B-A667-295B65A0FAB9}" dt="2023-02-27T22:50:20.652" v="7544" actId="1035"/>
          <ac:cxnSpMkLst>
            <pc:docMk/>
            <pc:sldMk cId="675154940" sldId="2146846008"/>
            <ac:cxnSpMk id="28" creationId="{17D4F196-A9BF-494B-4550-4F0656AA1368}"/>
          </ac:cxnSpMkLst>
        </pc:cxnChg>
      </pc:sldChg>
      <pc:sldChg chg="addSp delSp modSp add mod">
        <pc:chgData name="Reed Kiely" userId="768be38e-2fb5-40ce-925d-bd8e9d9e3c31" providerId="ADAL" clId="{3EA701C8-3320-419B-A667-295B65A0FAB9}" dt="2023-02-28T23:35:31.851" v="12675" actId="1036"/>
        <pc:sldMkLst>
          <pc:docMk/>
          <pc:sldMk cId="232408395" sldId="2146846009"/>
        </pc:sldMkLst>
        <pc:spChg chg="mod">
          <ac:chgData name="Reed Kiely" userId="768be38e-2fb5-40ce-925d-bd8e9d9e3c31" providerId="ADAL" clId="{3EA701C8-3320-419B-A667-295B65A0FAB9}" dt="2023-02-24T16:48:22.810" v="4972" actId="20577"/>
          <ac:spMkLst>
            <pc:docMk/>
            <pc:sldMk cId="232408395" sldId="2146846009"/>
            <ac:spMk id="4" creationId="{1BF894CE-5EB9-4BB3-F6C7-477E37F6A6AA}"/>
          </ac:spMkLst>
        </pc:spChg>
        <pc:spChg chg="del">
          <ac:chgData name="Reed Kiely" userId="768be38e-2fb5-40ce-925d-bd8e9d9e3c31" providerId="ADAL" clId="{3EA701C8-3320-419B-A667-295B65A0FAB9}" dt="2023-02-24T16:44:26.859" v="4554" actId="478"/>
          <ac:spMkLst>
            <pc:docMk/>
            <pc:sldMk cId="232408395" sldId="2146846009"/>
            <ac:spMk id="6" creationId="{31AC66B8-0DE7-D7F0-144E-0005D9B7A7A6}"/>
          </ac:spMkLst>
        </pc:spChg>
        <pc:spChg chg="add del mod">
          <ac:chgData name="Reed Kiely" userId="768be38e-2fb5-40ce-925d-bd8e9d9e3c31" providerId="ADAL" clId="{3EA701C8-3320-419B-A667-295B65A0FAB9}" dt="2023-02-22T20:59:18.316" v="2821"/>
          <ac:spMkLst>
            <pc:docMk/>
            <pc:sldMk cId="232408395" sldId="2146846009"/>
            <ac:spMk id="7" creationId="{A592C519-BC4B-9557-A0FF-7766374EF993}"/>
          </ac:spMkLst>
        </pc:spChg>
        <pc:spChg chg="add del mod">
          <ac:chgData name="Reed Kiely" userId="768be38e-2fb5-40ce-925d-bd8e9d9e3c31" providerId="ADAL" clId="{3EA701C8-3320-419B-A667-295B65A0FAB9}" dt="2023-02-24T16:47:54.562" v="4920" actId="478"/>
          <ac:spMkLst>
            <pc:docMk/>
            <pc:sldMk cId="232408395" sldId="2146846009"/>
            <ac:spMk id="7" creationId="{B22066BD-852B-5F46-ACA1-575BA965FDD7}"/>
          </ac:spMkLst>
        </pc:spChg>
        <pc:spChg chg="mod">
          <ac:chgData name="Reed Kiely" userId="768be38e-2fb5-40ce-925d-bd8e9d9e3c31" providerId="ADAL" clId="{3EA701C8-3320-419B-A667-295B65A0FAB9}" dt="2023-02-22T18:04:52.440" v="1430" actId="6549"/>
          <ac:spMkLst>
            <pc:docMk/>
            <pc:sldMk cId="232408395" sldId="2146846009"/>
            <ac:spMk id="9" creationId="{224A85FD-C52E-49CF-E02C-1C2E9EE2E98A}"/>
          </ac:spMkLst>
        </pc:spChg>
        <pc:spChg chg="add del mod">
          <ac:chgData name="Reed Kiely" userId="768be38e-2fb5-40ce-925d-bd8e9d9e3c31" providerId="ADAL" clId="{3EA701C8-3320-419B-A667-295B65A0FAB9}" dt="2023-02-24T16:44:09.689" v="4550" actId="478"/>
          <ac:spMkLst>
            <pc:docMk/>
            <pc:sldMk cId="232408395" sldId="2146846009"/>
            <ac:spMk id="10" creationId="{60D7071A-5F8E-FC80-25B3-3A70BDD0735F}"/>
          </ac:spMkLst>
        </pc:spChg>
        <pc:spChg chg="add del mod">
          <ac:chgData name="Reed Kiely" userId="768be38e-2fb5-40ce-925d-bd8e9d9e3c31" providerId="ADAL" clId="{3EA701C8-3320-419B-A667-295B65A0FAB9}" dt="2023-02-24T16:43:53.094" v="4540" actId="478"/>
          <ac:spMkLst>
            <pc:docMk/>
            <pc:sldMk cId="232408395" sldId="2146846009"/>
            <ac:spMk id="11" creationId="{5F2B2E84-6CD9-BDA0-DC50-259CFB9F2E61}"/>
          </ac:spMkLst>
        </pc:spChg>
        <pc:spChg chg="add del mod">
          <ac:chgData name="Reed Kiely" userId="768be38e-2fb5-40ce-925d-bd8e9d9e3c31" providerId="ADAL" clId="{3EA701C8-3320-419B-A667-295B65A0FAB9}" dt="2023-02-22T20:59:18.316" v="2821"/>
          <ac:spMkLst>
            <pc:docMk/>
            <pc:sldMk cId="232408395" sldId="2146846009"/>
            <ac:spMk id="11" creationId="{C16214B4-D620-D560-2475-5BA1A13BAFA5}"/>
          </ac:spMkLst>
        </pc:spChg>
        <pc:spChg chg="add mod">
          <ac:chgData name="Reed Kiely" userId="768be38e-2fb5-40ce-925d-bd8e9d9e3c31" providerId="ADAL" clId="{3EA701C8-3320-419B-A667-295B65A0FAB9}" dt="2023-02-28T23:35:22.995" v="12672" actId="14100"/>
          <ac:spMkLst>
            <pc:docMk/>
            <pc:sldMk cId="232408395" sldId="2146846009"/>
            <ac:spMk id="12" creationId="{0993AF59-ABAA-EEA9-C563-1BCF8F5C5440}"/>
          </ac:spMkLst>
        </pc:spChg>
        <pc:spChg chg="add del mod">
          <ac:chgData name="Reed Kiely" userId="768be38e-2fb5-40ce-925d-bd8e9d9e3c31" providerId="ADAL" clId="{3EA701C8-3320-419B-A667-295B65A0FAB9}" dt="2023-02-22T20:59:18.316" v="2821"/>
          <ac:spMkLst>
            <pc:docMk/>
            <pc:sldMk cId="232408395" sldId="2146846009"/>
            <ac:spMk id="13" creationId="{7B33DE24-407F-13CD-BC7F-A65DBD22F950}"/>
          </ac:spMkLst>
        </pc:spChg>
        <pc:spChg chg="add mod">
          <ac:chgData name="Reed Kiely" userId="768be38e-2fb5-40ce-925d-bd8e9d9e3c31" providerId="ADAL" clId="{3EA701C8-3320-419B-A667-295B65A0FAB9}" dt="2023-02-24T16:48:34.986" v="4975" actId="1035"/>
          <ac:spMkLst>
            <pc:docMk/>
            <pc:sldMk cId="232408395" sldId="2146846009"/>
            <ac:spMk id="14" creationId="{28966C10-EBE7-3A71-78FE-6F6490043165}"/>
          </ac:spMkLst>
        </pc:spChg>
        <pc:spChg chg="add del mod">
          <ac:chgData name="Reed Kiely" userId="768be38e-2fb5-40ce-925d-bd8e9d9e3c31" providerId="ADAL" clId="{3EA701C8-3320-419B-A667-295B65A0FAB9}" dt="2023-02-22T20:59:18.316" v="2821"/>
          <ac:spMkLst>
            <pc:docMk/>
            <pc:sldMk cId="232408395" sldId="2146846009"/>
            <ac:spMk id="14" creationId="{A33826CE-9B5F-25C5-C83A-98F305E4E913}"/>
          </ac:spMkLst>
        </pc:spChg>
        <pc:spChg chg="add del mod">
          <ac:chgData name="Reed Kiely" userId="768be38e-2fb5-40ce-925d-bd8e9d9e3c31" providerId="ADAL" clId="{3EA701C8-3320-419B-A667-295B65A0FAB9}" dt="2023-02-22T20:59:18.316" v="2821"/>
          <ac:spMkLst>
            <pc:docMk/>
            <pc:sldMk cId="232408395" sldId="2146846009"/>
            <ac:spMk id="15" creationId="{11842DA9-C2AB-2580-F0F0-207D6781CCF8}"/>
          </ac:spMkLst>
        </pc:spChg>
        <pc:spChg chg="add del mod">
          <ac:chgData name="Reed Kiely" userId="768be38e-2fb5-40ce-925d-bd8e9d9e3c31" providerId="ADAL" clId="{3EA701C8-3320-419B-A667-295B65A0FAB9}" dt="2023-02-22T20:59:18.316" v="2821"/>
          <ac:spMkLst>
            <pc:docMk/>
            <pc:sldMk cId="232408395" sldId="2146846009"/>
            <ac:spMk id="16" creationId="{D2F5F706-93FA-2F03-3648-0CA2FF50930A}"/>
          </ac:spMkLst>
        </pc:spChg>
        <pc:spChg chg="add mod">
          <ac:chgData name="Reed Kiely" userId="768be38e-2fb5-40ce-925d-bd8e9d9e3c31" providerId="ADAL" clId="{3EA701C8-3320-419B-A667-295B65A0FAB9}" dt="2023-02-24T16:44:05.346" v="4549" actId="207"/>
          <ac:spMkLst>
            <pc:docMk/>
            <pc:sldMk cId="232408395" sldId="2146846009"/>
            <ac:spMk id="28" creationId="{CA81263C-2C47-8BA3-EBD6-9E7BD30836C8}"/>
          </ac:spMkLst>
        </pc:spChg>
        <pc:spChg chg="mod">
          <ac:chgData name="Reed Kiely" userId="768be38e-2fb5-40ce-925d-bd8e9d9e3c31" providerId="ADAL" clId="{3EA701C8-3320-419B-A667-295B65A0FAB9}" dt="2023-02-22T18:04:44.623" v="1424" actId="20577"/>
          <ac:spMkLst>
            <pc:docMk/>
            <pc:sldMk cId="232408395" sldId="2146846009"/>
            <ac:spMk id="34" creationId="{397F8115-3C43-5A2B-C88E-1953D955DE71}"/>
          </ac:spMkLst>
        </pc:spChg>
        <pc:graphicFrameChg chg="add del mod">
          <ac:chgData name="Reed Kiely" userId="768be38e-2fb5-40ce-925d-bd8e9d9e3c31" providerId="ADAL" clId="{3EA701C8-3320-419B-A667-295B65A0FAB9}" dt="2023-02-22T20:59:18.316" v="2821"/>
          <ac:graphicFrameMkLst>
            <pc:docMk/>
            <pc:sldMk cId="232408395" sldId="2146846009"/>
            <ac:graphicFrameMk id="12" creationId="{A7643085-C12C-500B-7E1A-068ECE6C1B1C}"/>
          </ac:graphicFrameMkLst>
        </pc:graphicFrameChg>
        <pc:graphicFrameChg chg="add mod modGraphic">
          <ac:chgData name="Reed Kiely" userId="768be38e-2fb5-40ce-925d-bd8e9d9e3c31" providerId="ADAL" clId="{3EA701C8-3320-419B-A667-295B65A0FAB9}" dt="2023-02-28T23:35:31.851" v="12675" actId="1036"/>
          <ac:graphicFrameMkLst>
            <pc:docMk/>
            <pc:sldMk cId="232408395" sldId="2146846009"/>
            <ac:graphicFrameMk id="13" creationId="{902E4C57-6233-6882-50CE-846F3F6508D3}"/>
          </ac:graphicFrameMkLst>
        </pc:graphicFrameChg>
        <pc:picChg chg="add del mod">
          <ac:chgData name="Reed Kiely" userId="768be38e-2fb5-40ce-925d-bd8e9d9e3c31" providerId="ADAL" clId="{3EA701C8-3320-419B-A667-295B65A0FAB9}" dt="2023-02-22T20:59:18.316" v="2821"/>
          <ac:picMkLst>
            <pc:docMk/>
            <pc:sldMk cId="232408395" sldId="2146846009"/>
            <ac:picMk id="10" creationId="{3749A088-D7C1-3D69-5203-A4FB512ECC27}"/>
          </ac:picMkLst>
        </pc:picChg>
        <pc:picChg chg="add mod">
          <ac:chgData name="Reed Kiely" userId="768be38e-2fb5-40ce-925d-bd8e9d9e3c31" providerId="ADAL" clId="{3EA701C8-3320-419B-A667-295B65A0FAB9}" dt="2023-02-28T23:35:31.851" v="12675" actId="1036"/>
          <ac:picMkLst>
            <pc:docMk/>
            <pc:sldMk cId="232408395" sldId="2146846009"/>
            <ac:picMk id="15" creationId="{0DDB1793-C1BC-D178-16E0-41B394B88E7A}"/>
          </ac:picMkLst>
        </pc:picChg>
        <pc:picChg chg="add mod">
          <ac:chgData name="Reed Kiely" userId="768be38e-2fb5-40ce-925d-bd8e9d9e3c31" providerId="ADAL" clId="{3EA701C8-3320-419B-A667-295B65A0FAB9}" dt="2023-02-28T23:35:31.851" v="12675" actId="1036"/>
          <ac:picMkLst>
            <pc:docMk/>
            <pc:sldMk cId="232408395" sldId="2146846009"/>
            <ac:picMk id="16" creationId="{620811DF-0525-34C6-4377-EF7D4AA978FF}"/>
          </ac:picMkLst>
        </pc:picChg>
        <pc:picChg chg="add mod">
          <ac:chgData name="Reed Kiely" userId="768be38e-2fb5-40ce-925d-bd8e9d9e3c31" providerId="ADAL" clId="{3EA701C8-3320-419B-A667-295B65A0FAB9}" dt="2023-02-28T23:35:31.851" v="12675" actId="1036"/>
          <ac:picMkLst>
            <pc:docMk/>
            <pc:sldMk cId="232408395" sldId="2146846009"/>
            <ac:picMk id="17" creationId="{C3A39183-12DC-CF9C-80CB-109DE3F9CCEF}"/>
          </ac:picMkLst>
        </pc:picChg>
        <pc:picChg chg="add mod">
          <ac:chgData name="Reed Kiely" userId="768be38e-2fb5-40ce-925d-bd8e9d9e3c31" providerId="ADAL" clId="{3EA701C8-3320-419B-A667-295B65A0FAB9}" dt="2023-02-28T23:35:31.851" v="12675" actId="1036"/>
          <ac:picMkLst>
            <pc:docMk/>
            <pc:sldMk cId="232408395" sldId="2146846009"/>
            <ac:picMk id="18" creationId="{61AC62F9-1050-F14E-93CC-3083835ADBC3}"/>
          </ac:picMkLst>
        </pc:picChg>
        <pc:picChg chg="add mod">
          <ac:chgData name="Reed Kiely" userId="768be38e-2fb5-40ce-925d-bd8e9d9e3c31" providerId="ADAL" clId="{3EA701C8-3320-419B-A667-295B65A0FAB9}" dt="2023-02-28T23:35:31.851" v="12675" actId="1036"/>
          <ac:picMkLst>
            <pc:docMk/>
            <pc:sldMk cId="232408395" sldId="2146846009"/>
            <ac:picMk id="19" creationId="{A49EBC88-25C2-0419-481B-941644F96581}"/>
          </ac:picMkLst>
        </pc:picChg>
        <pc:picChg chg="add mod">
          <ac:chgData name="Reed Kiely" userId="768be38e-2fb5-40ce-925d-bd8e9d9e3c31" providerId="ADAL" clId="{3EA701C8-3320-419B-A667-295B65A0FAB9}" dt="2023-02-28T23:35:31.851" v="12675" actId="1036"/>
          <ac:picMkLst>
            <pc:docMk/>
            <pc:sldMk cId="232408395" sldId="2146846009"/>
            <ac:picMk id="20" creationId="{C9E2A746-47D0-1BEA-3E52-D4549E2FC9C9}"/>
          </ac:picMkLst>
        </pc:picChg>
        <pc:picChg chg="add mod">
          <ac:chgData name="Reed Kiely" userId="768be38e-2fb5-40ce-925d-bd8e9d9e3c31" providerId="ADAL" clId="{3EA701C8-3320-419B-A667-295B65A0FAB9}" dt="2023-02-28T23:35:31.851" v="12675" actId="1036"/>
          <ac:picMkLst>
            <pc:docMk/>
            <pc:sldMk cId="232408395" sldId="2146846009"/>
            <ac:picMk id="21" creationId="{831C6603-26EE-B704-9AD1-6720FD54D2DB}"/>
          </ac:picMkLst>
        </pc:picChg>
        <pc:picChg chg="add mod">
          <ac:chgData name="Reed Kiely" userId="768be38e-2fb5-40ce-925d-bd8e9d9e3c31" providerId="ADAL" clId="{3EA701C8-3320-419B-A667-295B65A0FAB9}" dt="2023-02-28T23:35:31.851" v="12675" actId="1036"/>
          <ac:picMkLst>
            <pc:docMk/>
            <pc:sldMk cId="232408395" sldId="2146846009"/>
            <ac:picMk id="23" creationId="{C4148E6A-8297-9FB3-FDB6-6799EB33C316}"/>
          </ac:picMkLst>
        </pc:picChg>
        <pc:picChg chg="add mod">
          <ac:chgData name="Reed Kiely" userId="768be38e-2fb5-40ce-925d-bd8e9d9e3c31" providerId="ADAL" clId="{3EA701C8-3320-419B-A667-295B65A0FAB9}" dt="2023-02-28T23:35:31.851" v="12675" actId="1036"/>
          <ac:picMkLst>
            <pc:docMk/>
            <pc:sldMk cId="232408395" sldId="2146846009"/>
            <ac:picMk id="24" creationId="{20C34954-85B0-EA9C-D1AF-710DCC68D4D7}"/>
          </ac:picMkLst>
        </pc:picChg>
        <pc:picChg chg="add mod">
          <ac:chgData name="Reed Kiely" userId="768be38e-2fb5-40ce-925d-bd8e9d9e3c31" providerId="ADAL" clId="{3EA701C8-3320-419B-A667-295B65A0FAB9}" dt="2023-02-28T23:35:31.851" v="12675" actId="1036"/>
          <ac:picMkLst>
            <pc:docMk/>
            <pc:sldMk cId="232408395" sldId="2146846009"/>
            <ac:picMk id="25" creationId="{69FD8690-3438-3DDF-F1C6-38A20DD14BB0}"/>
          </ac:picMkLst>
        </pc:picChg>
        <pc:picChg chg="add mod">
          <ac:chgData name="Reed Kiely" userId="768be38e-2fb5-40ce-925d-bd8e9d9e3c31" providerId="ADAL" clId="{3EA701C8-3320-419B-A667-295B65A0FAB9}" dt="2023-02-28T23:35:31.851" v="12675" actId="1036"/>
          <ac:picMkLst>
            <pc:docMk/>
            <pc:sldMk cId="232408395" sldId="2146846009"/>
            <ac:picMk id="26" creationId="{EEDFE91A-253A-08FA-7555-DB3B98EF2FE0}"/>
          </ac:picMkLst>
        </pc:picChg>
        <pc:picChg chg="add mod">
          <ac:chgData name="Reed Kiely" userId="768be38e-2fb5-40ce-925d-bd8e9d9e3c31" providerId="ADAL" clId="{3EA701C8-3320-419B-A667-295B65A0FAB9}" dt="2023-02-28T23:35:31.851" v="12675" actId="1036"/>
          <ac:picMkLst>
            <pc:docMk/>
            <pc:sldMk cId="232408395" sldId="2146846009"/>
            <ac:picMk id="27" creationId="{B652335F-863E-0B74-720D-8E6698F81605}"/>
          </ac:picMkLst>
        </pc:picChg>
      </pc:sldChg>
      <pc:sldChg chg="addSp modSp add mod">
        <pc:chgData name="Reed Kiely" userId="768be38e-2fb5-40ce-925d-bd8e9d9e3c31" providerId="ADAL" clId="{3EA701C8-3320-419B-A667-295B65A0FAB9}" dt="2023-02-28T22:39:34.199" v="12475"/>
        <pc:sldMkLst>
          <pc:docMk/>
          <pc:sldMk cId="657297358" sldId="2146846010"/>
        </pc:sldMkLst>
        <pc:spChg chg="add mod">
          <ac:chgData name="Reed Kiely" userId="768be38e-2fb5-40ce-925d-bd8e9d9e3c31" providerId="ADAL" clId="{3EA701C8-3320-419B-A667-295B65A0FAB9}" dt="2023-02-28T22:39:34.199" v="12475"/>
          <ac:spMkLst>
            <pc:docMk/>
            <pc:sldMk cId="657297358" sldId="2146846010"/>
            <ac:spMk id="7" creationId="{85BA851C-B13C-9E97-92EC-A205F2E186BB}"/>
          </ac:spMkLst>
        </pc:spChg>
        <pc:spChg chg="mod">
          <ac:chgData name="Reed Kiely" userId="768be38e-2fb5-40ce-925d-bd8e9d9e3c31" providerId="ADAL" clId="{3EA701C8-3320-419B-A667-295B65A0FAB9}" dt="2023-02-22T18:05:06.167" v="1434"/>
          <ac:spMkLst>
            <pc:docMk/>
            <pc:sldMk cId="657297358" sldId="2146846010"/>
            <ac:spMk id="9" creationId="{224A85FD-C52E-49CF-E02C-1C2E9EE2E98A}"/>
          </ac:spMkLst>
        </pc:spChg>
        <pc:spChg chg="add mod">
          <ac:chgData name="Reed Kiely" userId="768be38e-2fb5-40ce-925d-bd8e9d9e3c31" providerId="ADAL" clId="{3EA701C8-3320-419B-A667-295B65A0FAB9}" dt="2023-02-23T18:37:54.314" v="3269" actId="1076"/>
          <ac:spMkLst>
            <pc:docMk/>
            <pc:sldMk cId="657297358" sldId="2146846010"/>
            <ac:spMk id="10" creationId="{63298D2C-2E4B-DA13-9A23-088AFEF034DF}"/>
          </ac:spMkLst>
        </pc:spChg>
        <pc:spChg chg="mod">
          <ac:chgData name="Reed Kiely" userId="768be38e-2fb5-40ce-925d-bd8e9d9e3c31" providerId="ADAL" clId="{3EA701C8-3320-419B-A667-295B65A0FAB9}" dt="2023-02-22T18:04:57.823" v="1433" actId="20577"/>
          <ac:spMkLst>
            <pc:docMk/>
            <pc:sldMk cId="657297358" sldId="2146846010"/>
            <ac:spMk id="34" creationId="{397F8115-3C43-5A2B-C88E-1953D955DE71}"/>
          </ac:spMkLst>
        </pc:spChg>
      </pc:sldChg>
      <pc:sldChg chg="addSp delSp modSp add mod ord addCm">
        <pc:chgData name="Reed Kiely" userId="768be38e-2fb5-40ce-925d-bd8e9d9e3c31" providerId="ADAL" clId="{3EA701C8-3320-419B-A667-295B65A0FAB9}" dt="2023-03-01T00:19:06.400" v="13335" actId="207"/>
        <pc:sldMkLst>
          <pc:docMk/>
          <pc:sldMk cId="1482201279" sldId="2146846011"/>
        </pc:sldMkLst>
        <pc:spChg chg="mod ord">
          <ac:chgData name="Reed Kiely" userId="768be38e-2fb5-40ce-925d-bd8e9d9e3c31" providerId="ADAL" clId="{3EA701C8-3320-419B-A667-295B65A0FAB9}" dt="2023-03-01T00:16:59.770" v="13311" actId="1076"/>
          <ac:spMkLst>
            <pc:docMk/>
            <pc:sldMk cId="1482201279" sldId="2146846011"/>
            <ac:spMk id="3" creationId="{05B46C07-C3C9-142F-8978-D53698D252F7}"/>
          </ac:spMkLst>
        </pc:spChg>
        <pc:spChg chg="mod">
          <ac:chgData name="Reed Kiely" userId="768be38e-2fb5-40ce-925d-bd8e9d9e3c31" providerId="ADAL" clId="{3EA701C8-3320-419B-A667-295B65A0FAB9}" dt="2023-02-28T23:40:07.579" v="12705" actId="20577"/>
          <ac:spMkLst>
            <pc:docMk/>
            <pc:sldMk cId="1482201279" sldId="2146846011"/>
            <ac:spMk id="4" creationId="{1BF894CE-5EB9-4BB3-F6C7-477E37F6A6AA}"/>
          </ac:spMkLst>
        </pc:spChg>
        <pc:spChg chg="mod">
          <ac:chgData name="Reed Kiely" userId="768be38e-2fb5-40ce-925d-bd8e9d9e3c31" providerId="ADAL" clId="{3EA701C8-3320-419B-A667-295B65A0FAB9}" dt="2023-02-28T23:40:10.045" v="12706"/>
          <ac:spMkLst>
            <pc:docMk/>
            <pc:sldMk cId="1482201279" sldId="2146846011"/>
            <ac:spMk id="6" creationId="{31AC66B8-0DE7-D7F0-144E-0005D9B7A7A6}"/>
          </ac:spMkLst>
        </pc:spChg>
        <pc:spChg chg="add del mod">
          <ac:chgData name="Reed Kiely" userId="768be38e-2fb5-40ce-925d-bd8e9d9e3c31" providerId="ADAL" clId="{3EA701C8-3320-419B-A667-295B65A0FAB9}" dt="2023-02-28T14:59:10.170" v="8377"/>
          <ac:spMkLst>
            <pc:docMk/>
            <pc:sldMk cId="1482201279" sldId="2146846011"/>
            <ac:spMk id="7" creationId="{6A00D0C5-4897-5A0B-EADB-54D2D988887A}"/>
          </ac:spMkLst>
        </pc:spChg>
        <pc:spChg chg="add mod">
          <ac:chgData name="Reed Kiely" userId="768be38e-2fb5-40ce-925d-bd8e9d9e3c31" providerId="ADAL" clId="{3EA701C8-3320-419B-A667-295B65A0FAB9}" dt="2023-02-28T23:40:39.034" v="12712"/>
          <ac:spMkLst>
            <pc:docMk/>
            <pc:sldMk cId="1482201279" sldId="2146846011"/>
            <ac:spMk id="7" creationId="{8F5B4881-6B39-8206-A9BE-2D575DC63B6B}"/>
          </ac:spMkLst>
        </pc:spChg>
        <pc:spChg chg="del mod">
          <ac:chgData name="Reed Kiely" userId="768be38e-2fb5-40ce-925d-bd8e9d9e3c31" providerId="ADAL" clId="{3EA701C8-3320-419B-A667-295B65A0FAB9}" dt="2023-02-28T23:40:38.691" v="12711" actId="478"/>
          <ac:spMkLst>
            <pc:docMk/>
            <pc:sldMk cId="1482201279" sldId="2146846011"/>
            <ac:spMk id="9" creationId="{224A85FD-C52E-49CF-E02C-1C2E9EE2E98A}"/>
          </ac:spMkLst>
        </pc:spChg>
        <pc:spChg chg="add del mod">
          <ac:chgData name="Reed Kiely" userId="768be38e-2fb5-40ce-925d-bd8e9d9e3c31" providerId="ADAL" clId="{3EA701C8-3320-419B-A667-295B65A0FAB9}" dt="2023-02-28T15:31:09.806" v="8760" actId="478"/>
          <ac:spMkLst>
            <pc:docMk/>
            <pc:sldMk cId="1482201279" sldId="2146846011"/>
            <ac:spMk id="10" creationId="{6BFA3C49-EF21-4662-DB94-75040395624C}"/>
          </ac:spMkLst>
        </pc:spChg>
        <pc:spChg chg="add del mod">
          <ac:chgData name="Reed Kiely" userId="768be38e-2fb5-40ce-925d-bd8e9d9e3c31" providerId="ADAL" clId="{3EA701C8-3320-419B-A667-295B65A0FAB9}" dt="2023-02-28T23:48:10.374" v="12733"/>
          <ac:spMkLst>
            <pc:docMk/>
            <pc:sldMk cId="1482201279" sldId="2146846011"/>
            <ac:spMk id="10" creationId="{8812E67E-CCBC-CD5E-470D-9E1058BCBFC1}"/>
          </ac:spMkLst>
        </pc:spChg>
        <pc:spChg chg="add del mod">
          <ac:chgData name="Reed Kiely" userId="768be38e-2fb5-40ce-925d-bd8e9d9e3c31" providerId="ADAL" clId="{3EA701C8-3320-419B-A667-295B65A0FAB9}" dt="2023-02-28T23:48:10.374" v="12733"/>
          <ac:spMkLst>
            <pc:docMk/>
            <pc:sldMk cId="1482201279" sldId="2146846011"/>
            <ac:spMk id="11" creationId="{08CEB5EB-C3A1-B9C8-4483-B5F40D32E0C3}"/>
          </ac:spMkLst>
        </pc:spChg>
        <pc:spChg chg="add del mod">
          <ac:chgData name="Reed Kiely" userId="768be38e-2fb5-40ce-925d-bd8e9d9e3c31" providerId="ADAL" clId="{3EA701C8-3320-419B-A667-295B65A0FAB9}" dt="2023-02-28T14:59:10.170" v="8377"/>
          <ac:spMkLst>
            <pc:docMk/>
            <pc:sldMk cId="1482201279" sldId="2146846011"/>
            <ac:spMk id="11" creationId="{AD8195C2-CB84-50FF-2466-8F8322E6A461}"/>
          </ac:spMkLst>
        </pc:spChg>
        <pc:spChg chg="add del mod">
          <ac:chgData name="Reed Kiely" userId="768be38e-2fb5-40ce-925d-bd8e9d9e3c31" providerId="ADAL" clId="{3EA701C8-3320-419B-A667-295B65A0FAB9}" dt="2023-02-28T14:59:10.170" v="8377"/>
          <ac:spMkLst>
            <pc:docMk/>
            <pc:sldMk cId="1482201279" sldId="2146846011"/>
            <ac:spMk id="12" creationId="{0E83A68D-3946-927B-D72C-7D76A646913D}"/>
          </ac:spMkLst>
        </pc:spChg>
        <pc:spChg chg="add del mod">
          <ac:chgData name="Reed Kiely" userId="768be38e-2fb5-40ce-925d-bd8e9d9e3c31" providerId="ADAL" clId="{3EA701C8-3320-419B-A667-295B65A0FAB9}" dt="2023-02-28T23:48:10.374" v="12733"/>
          <ac:spMkLst>
            <pc:docMk/>
            <pc:sldMk cId="1482201279" sldId="2146846011"/>
            <ac:spMk id="12" creationId="{DD1964D9-B765-5B98-5FE1-617E1D4FA89C}"/>
          </ac:spMkLst>
        </pc:spChg>
        <pc:spChg chg="add del mod">
          <ac:chgData name="Reed Kiely" userId="768be38e-2fb5-40ce-925d-bd8e9d9e3c31" providerId="ADAL" clId="{3EA701C8-3320-419B-A667-295B65A0FAB9}" dt="2023-02-28T14:59:10.170" v="8377"/>
          <ac:spMkLst>
            <pc:docMk/>
            <pc:sldMk cId="1482201279" sldId="2146846011"/>
            <ac:spMk id="13" creationId="{343CBEE0-A4BF-4D1C-1320-9A308E2BB3FA}"/>
          </ac:spMkLst>
        </pc:spChg>
        <pc:spChg chg="add del mod">
          <ac:chgData name="Reed Kiely" userId="768be38e-2fb5-40ce-925d-bd8e9d9e3c31" providerId="ADAL" clId="{3EA701C8-3320-419B-A667-295B65A0FAB9}" dt="2023-02-28T23:48:10.374" v="12733"/>
          <ac:spMkLst>
            <pc:docMk/>
            <pc:sldMk cId="1482201279" sldId="2146846011"/>
            <ac:spMk id="14" creationId="{2DC3EB95-6547-49AF-7270-E55AF37EF14A}"/>
          </ac:spMkLst>
        </pc:spChg>
        <pc:spChg chg="add del mod">
          <ac:chgData name="Reed Kiely" userId="768be38e-2fb5-40ce-925d-bd8e9d9e3c31" providerId="ADAL" clId="{3EA701C8-3320-419B-A667-295B65A0FAB9}" dt="2023-02-28T23:48:10.374" v="12733"/>
          <ac:spMkLst>
            <pc:docMk/>
            <pc:sldMk cId="1482201279" sldId="2146846011"/>
            <ac:spMk id="15" creationId="{1C4186BD-7D6D-4295-A2B2-F5A1D002AF9C}"/>
          </ac:spMkLst>
        </pc:spChg>
        <pc:spChg chg="add del mod">
          <ac:chgData name="Reed Kiely" userId="768be38e-2fb5-40ce-925d-bd8e9d9e3c31" providerId="ADAL" clId="{3EA701C8-3320-419B-A667-295B65A0FAB9}" dt="2023-02-28T23:48:10.374" v="12733"/>
          <ac:spMkLst>
            <pc:docMk/>
            <pc:sldMk cId="1482201279" sldId="2146846011"/>
            <ac:spMk id="16" creationId="{AFB08D91-AA24-CE16-EFDE-DDF039AAB7C4}"/>
          </ac:spMkLst>
        </pc:spChg>
        <pc:spChg chg="add del mod">
          <ac:chgData name="Reed Kiely" userId="768be38e-2fb5-40ce-925d-bd8e9d9e3c31" providerId="ADAL" clId="{3EA701C8-3320-419B-A667-295B65A0FAB9}" dt="2023-02-28T14:59:10.170" v="8377"/>
          <ac:spMkLst>
            <pc:docMk/>
            <pc:sldMk cId="1482201279" sldId="2146846011"/>
            <ac:spMk id="17" creationId="{83556685-D281-9341-466C-2DF3F5D97720}"/>
          </ac:spMkLst>
        </pc:spChg>
        <pc:spChg chg="add del mod">
          <ac:chgData name="Reed Kiely" userId="768be38e-2fb5-40ce-925d-bd8e9d9e3c31" providerId="ADAL" clId="{3EA701C8-3320-419B-A667-295B65A0FAB9}" dt="2023-02-28T14:59:10.170" v="8377"/>
          <ac:spMkLst>
            <pc:docMk/>
            <pc:sldMk cId="1482201279" sldId="2146846011"/>
            <ac:spMk id="18" creationId="{9FC0B821-A65B-2DBD-E998-B44428C051F7}"/>
          </ac:spMkLst>
        </pc:spChg>
        <pc:spChg chg="add del mod">
          <ac:chgData name="Reed Kiely" userId="768be38e-2fb5-40ce-925d-bd8e9d9e3c31" providerId="ADAL" clId="{3EA701C8-3320-419B-A667-295B65A0FAB9}" dt="2023-02-28T23:48:10.374" v="12733"/>
          <ac:spMkLst>
            <pc:docMk/>
            <pc:sldMk cId="1482201279" sldId="2146846011"/>
            <ac:spMk id="18" creationId="{AF9510FD-A8DF-A44B-1A52-939952776346}"/>
          </ac:spMkLst>
        </pc:spChg>
        <pc:spChg chg="add del mod">
          <ac:chgData name="Reed Kiely" userId="768be38e-2fb5-40ce-925d-bd8e9d9e3c31" providerId="ADAL" clId="{3EA701C8-3320-419B-A667-295B65A0FAB9}" dt="2023-02-28T14:59:10.170" v="8377"/>
          <ac:spMkLst>
            <pc:docMk/>
            <pc:sldMk cId="1482201279" sldId="2146846011"/>
            <ac:spMk id="19" creationId="{BF06E3B5-86B4-71BF-BEB2-7177DC72BF2A}"/>
          </ac:spMkLst>
        </pc:spChg>
        <pc:spChg chg="add del mod">
          <ac:chgData name="Reed Kiely" userId="768be38e-2fb5-40ce-925d-bd8e9d9e3c31" providerId="ADAL" clId="{3EA701C8-3320-419B-A667-295B65A0FAB9}" dt="2023-02-28T23:48:10.374" v="12733"/>
          <ac:spMkLst>
            <pc:docMk/>
            <pc:sldMk cId="1482201279" sldId="2146846011"/>
            <ac:spMk id="20" creationId="{BBA24B45-AD5C-DE5C-B52D-980A7B7850A2}"/>
          </ac:spMkLst>
        </pc:spChg>
        <pc:spChg chg="add del mod">
          <ac:chgData name="Reed Kiely" userId="768be38e-2fb5-40ce-925d-bd8e9d9e3c31" providerId="ADAL" clId="{3EA701C8-3320-419B-A667-295B65A0FAB9}" dt="2023-02-28T14:59:10.170" v="8377"/>
          <ac:spMkLst>
            <pc:docMk/>
            <pc:sldMk cId="1482201279" sldId="2146846011"/>
            <ac:spMk id="20" creationId="{ECE34F27-B57F-EFB2-0781-CBA4B47511D0}"/>
          </ac:spMkLst>
        </pc:spChg>
        <pc:spChg chg="add del mod">
          <ac:chgData name="Reed Kiely" userId="768be38e-2fb5-40ce-925d-bd8e9d9e3c31" providerId="ADAL" clId="{3EA701C8-3320-419B-A667-295B65A0FAB9}" dt="2023-02-28T14:59:10.170" v="8377"/>
          <ac:spMkLst>
            <pc:docMk/>
            <pc:sldMk cId="1482201279" sldId="2146846011"/>
            <ac:spMk id="21" creationId="{377F629C-0EA6-421A-0827-E68D2B8DEC14}"/>
          </ac:spMkLst>
        </pc:spChg>
        <pc:spChg chg="add del mod">
          <ac:chgData name="Reed Kiely" userId="768be38e-2fb5-40ce-925d-bd8e9d9e3c31" providerId="ADAL" clId="{3EA701C8-3320-419B-A667-295B65A0FAB9}" dt="2023-02-28T23:55:20.011" v="12829" actId="478"/>
          <ac:spMkLst>
            <pc:docMk/>
            <pc:sldMk cId="1482201279" sldId="2146846011"/>
            <ac:spMk id="23" creationId="{2FC53D32-5EC0-73EE-2CF2-8CDCAB005A09}"/>
          </ac:spMkLst>
        </pc:spChg>
        <pc:spChg chg="add del mod">
          <ac:chgData name="Reed Kiely" userId="768be38e-2fb5-40ce-925d-bd8e9d9e3c31" providerId="ADAL" clId="{3EA701C8-3320-419B-A667-295B65A0FAB9}" dt="2023-02-28T14:59:10.170" v="8377"/>
          <ac:spMkLst>
            <pc:docMk/>
            <pc:sldMk cId="1482201279" sldId="2146846011"/>
            <ac:spMk id="23" creationId="{97D9FA0B-0B03-3564-FE8C-DF3CC9AEB82B}"/>
          </ac:spMkLst>
        </pc:spChg>
        <pc:spChg chg="add del mod">
          <ac:chgData name="Reed Kiely" userId="768be38e-2fb5-40ce-925d-bd8e9d9e3c31" providerId="ADAL" clId="{3EA701C8-3320-419B-A667-295B65A0FAB9}" dt="2023-02-28T23:55:20.011" v="12829" actId="478"/>
          <ac:spMkLst>
            <pc:docMk/>
            <pc:sldMk cId="1482201279" sldId="2146846011"/>
            <ac:spMk id="24" creationId="{8719EA2E-9803-B235-3B26-A031E61CFB11}"/>
          </ac:spMkLst>
        </pc:spChg>
        <pc:spChg chg="add del mod">
          <ac:chgData name="Reed Kiely" userId="768be38e-2fb5-40ce-925d-bd8e9d9e3c31" providerId="ADAL" clId="{3EA701C8-3320-419B-A667-295B65A0FAB9}" dt="2023-02-28T14:59:10.170" v="8377"/>
          <ac:spMkLst>
            <pc:docMk/>
            <pc:sldMk cId="1482201279" sldId="2146846011"/>
            <ac:spMk id="24" creationId="{964773A7-AFCA-F3BF-1370-27630F81E685}"/>
          </ac:spMkLst>
        </pc:spChg>
        <pc:spChg chg="add del mod">
          <ac:chgData name="Reed Kiely" userId="768be38e-2fb5-40ce-925d-bd8e9d9e3c31" providerId="ADAL" clId="{3EA701C8-3320-419B-A667-295B65A0FAB9}" dt="2023-02-28T14:59:10.170" v="8377"/>
          <ac:spMkLst>
            <pc:docMk/>
            <pc:sldMk cId="1482201279" sldId="2146846011"/>
            <ac:spMk id="25" creationId="{2AFBDD23-955B-F8D4-4521-1755C8E9DB93}"/>
          </ac:spMkLst>
        </pc:spChg>
        <pc:spChg chg="add del mod">
          <ac:chgData name="Reed Kiely" userId="768be38e-2fb5-40ce-925d-bd8e9d9e3c31" providerId="ADAL" clId="{3EA701C8-3320-419B-A667-295B65A0FAB9}" dt="2023-02-28T23:55:20.011" v="12829" actId="478"/>
          <ac:spMkLst>
            <pc:docMk/>
            <pc:sldMk cId="1482201279" sldId="2146846011"/>
            <ac:spMk id="25" creationId="{972A393E-A238-CBA3-57E6-1A17982B2BF6}"/>
          </ac:spMkLst>
        </pc:spChg>
        <pc:spChg chg="add del mod">
          <ac:chgData name="Reed Kiely" userId="768be38e-2fb5-40ce-925d-bd8e9d9e3c31" providerId="ADAL" clId="{3EA701C8-3320-419B-A667-295B65A0FAB9}" dt="2023-02-28T14:59:10.170" v="8377"/>
          <ac:spMkLst>
            <pc:docMk/>
            <pc:sldMk cId="1482201279" sldId="2146846011"/>
            <ac:spMk id="26" creationId="{E3AE1C61-7836-CDFA-A15C-4B6D705CF58C}"/>
          </ac:spMkLst>
        </pc:spChg>
        <pc:spChg chg="add del mod">
          <ac:chgData name="Reed Kiely" userId="768be38e-2fb5-40ce-925d-bd8e9d9e3c31" providerId="ADAL" clId="{3EA701C8-3320-419B-A667-295B65A0FAB9}" dt="2023-02-28T23:55:20.011" v="12829" actId="478"/>
          <ac:spMkLst>
            <pc:docMk/>
            <pc:sldMk cId="1482201279" sldId="2146846011"/>
            <ac:spMk id="27" creationId="{E45ADC7B-B199-6075-8CC0-D013A2764593}"/>
          </ac:spMkLst>
        </pc:spChg>
        <pc:spChg chg="add del mod">
          <ac:chgData name="Reed Kiely" userId="768be38e-2fb5-40ce-925d-bd8e9d9e3c31" providerId="ADAL" clId="{3EA701C8-3320-419B-A667-295B65A0FAB9}" dt="2023-02-28T14:59:10.170" v="8377"/>
          <ac:spMkLst>
            <pc:docMk/>
            <pc:sldMk cId="1482201279" sldId="2146846011"/>
            <ac:spMk id="28" creationId="{21B21F04-66F8-7124-99CE-AE2656579A8E}"/>
          </ac:spMkLst>
        </pc:spChg>
        <pc:spChg chg="add del mod">
          <ac:chgData name="Reed Kiely" userId="768be38e-2fb5-40ce-925d-bd8e9d9e3c31" providerId="ADAL" clId="{3EA701C8-3320-419B-A667-295B65A0FAB9}" dt="2023-02-28T23:55:20.011" v="12829" actId="478"/>
          <ac:spMkLst>
            <pc:docMk/>
            <pc:sldMk cId="1482201279" sldId="2146846011"/>
            <ac:spMk id="28" creationId="{7BA33B89-58B3-9962-AF80-4F03A130C9B2}"/>
          </ac:spMkLst>
        </pc:spChg>
        <pc:spChg chg="add del mod">
          <ac:chgData name="Reed Kiely" userId="768be38e-2fb5-40ce-925d-bd8e9d9e3c31" providerId="ADAL" clId="{3EA701C8-3320-419B-A667-295B65A0FAB9}" dt="2023-02-28T14:59:10.170" v="8377"/>
          <ac:spMkLst>
            <pc:docMk/>
            <pc:sldMk cId="1482201279" sldId="2146846011"/>
            <ac:spMk id="29" creationId="{24CE6C60-24BB-4194-3BA7-096BA8407E23}"/>
          </ac:spMkLst>
        </pc:spChg>
        <pc:spChg chg="add del mod">
          <ac:chgData name="Reed Kiely" userId="768be38e-2fb5-40ce-925d-bd8e9d9e3c31" providerId="ADAL" clId="{3EA701C8-3320-419B-A667-295B65A0FAB9}" dt="2023-02-28T23:55:20.011" v="12829" actId="478"/>
          <ac:spMkLst>
            <pc:docMk/>
            <pc:sldMk cId="1482201279" sldId="2146846011"/>
            <ac:spMk id="29" creationId="{F6429F8A-EE52-EE06-6C94-2E519B89C46A}"/>
          </ac:spMkLst>
        </pc:spChg>
        <pc:spChg chg="add del mod">
          <ac:chgData name="Reed Kiely" userId="768be38e-2fb5-40ce-925d-bd8e9d9e3c31" providerId="ADAL" clId="{3EA701C8-3320-419B-A667-295B65A0FAB9}" dt="2023-02-28T14:59:10.170" v="8377"/>
          <ac:spMkLst>
            <pc:docMk/>
            <pc:sldMk cId="1482201279" sldId="2146846011"/>
            <ac:spMk id="30" creationId="{2CCB2546-D65B-C278-38C5-88B0A71E056D}"/>
          </ac:spMkLst>
        </pc:spChg>
        <pc:spChg chg="add del mod">
          <ac:chgData name="Reed Kiely" userId="768be38e-2fb5-40ce-925d-bd8e9d9e3c31" providerId="ADAL" clId="{3EA701C8-3320-419B-A667-295B65A0FAB9}" dt="2023-02-28T14:59:10.170" v="8377"/>
          <ac:spMkLst>
            <pc:docMk/>
            <pc:sldMk cId="1482201279" sldId="2146846011"/>
            <ac:spMk id="31" creationId="{0F18AB5A-5A76-9101-44D9-906A9C19E645}"/>
          </ac:spMkLst>
        </pc:spChg>
        <pc:spChg chg="add del mod">
          <ac:chgData name="Reed Kiely" userId="768be38e-2fb5-40ce-925d-bd8e9d9e3c31" providerId="ADAL" clId="{3EA701C8-3320-419B-A667-295B65A0FAB9}" dt="2023-02-28T23:55:20.011" v="12829" actId="478"/>
          <ac:spMkLst>
            <pc:docMk/>
            <pc:sldMk cId="1482201279" sldId="2146846011"/>
            <ac:spMk id="31" creationId="{BEC38A8B-AE3F-37C1-143B-2C89AFE32944}"/>
          </ac:spMkLst>
        </pc:spChg>
        <pc:spChg chg="add del mod">
          <ac:chgData name="Reed Kiely" userId="768be38e-2fb5-40ce-925d-bd8e9d9e3c31" providerId="ADAL" clId="{3EA701C8-3320-419B-A667-295B65A0FAB9}" dt="2023-02-28T14:59:10.170" v="8377"/>
          <ac:spMkLst>
            <pc:docMk/>
            <pc:sldMk cId="1482201279" sldId="2146846011"/>
            <ac:spMk id="32" creationId="{D4B667F6-A75F-918D-0DE7-F53360119E59}"/>
          </ac:spMkLst>
        </pc:spChg>
        <pc:spChg chg="add del mod">
          <ac:chgData name="Reed Kiely" userId="768be38e-2fb5-40ce-925d-bd8e9d9e3c31" providerId="ADAL" clId="{3EA701C8-3320-419B-A667-295B65A0FAB9}" dt="2023-02-28T14:59:10.170" v="8377"/>
          <ac:spMkLst>
            <pc:docMk/>
            <pc:sldMk cId="1482201279" sldId="2146846011"/>
            <ac:spMk id="33" creationId="{82F05E7E-BE61-AEDE-D6BF-A73E8B378D44}"/>
          </ac:spMkLst>
        </pc:spChg>
        <pc:spChg chg="add del mod">
          <ac:chgData name="Reed Kiely" userId="768be38e-2fb5-40ce-925d-bd8e9d9e3c31" providerId="ADAL" clId="{3EA701C8-3320-419B-A667-295B65A0FAB9}" dt="2023-02-28T23:55:20.011" v="12829" actId="478"/>
          <ac:spMkLst>
            <pc:docMk/>
            <pc:sldMk cId="1482201279" sldId="2146846011"/>
            <ac:spMk id="33" creationId="{B16EBC24-534C-1AEF-A648-F2FD9889F0CC}"/>
          </ac:spMkLst>
        </pc:spChg>
        <pc:spChg chg="mod">
          <ac:chgData name="Reed Kiely" userId="768be38e-2fb5-40ce-925d-bd8e9d9e3c31" providerId="ADAL" clId="{3EA701C8-3320-419B-A667-295B65A0FAB9}" dt="2023-02-28T23:40:06.229" v="12704" actId="20577"/>
          <ac:spMkLst>
            <pc:docMk/>
            <pc:sldMk cId="1482201279" sldId="2146846011"/>
            <ac:spMk id="34" creationId="{397F8115-3C43-5A2B-C88E-1953D955DE71}"/>
          </ac:spMkLst>
        </pc:spChg>
        <pc:spChg chg="add del mod">
          <ac:chgData name="Reed Kiely" userId="768be38e-2fb5-40ce-925d-bd8e9d9e3c31" providerId="ADAL" clId="{3EA701C8-3320-419B-A667-295B65A0FAB9}" dt="2023-02-28T14:59:10.170" v="8377"/>
          <ac:spMkLst>
            <pc:docMk/>
            <pc:sldMk cId="1482201279" sldId="2146846011"/>
            <ac:spMk id="35" creationId="{FEAC807F-128C-9135-BCF5-D127586DB570}"/>
          </ac:spMkLst>
        </pc:spChg>
        <pc:spChg chg="add del mod">
          <ac:chgData name="Reed Kiely" userId="768be38e-2fb5-40ce-925d-bd8e9d9e3c31" providerId="ADAL" clId="{3EA701C8-3320-419B-A667-295B65A0FAB9}" dt="2023-02-28T14:59:10.170" v="8377"/>
          <ac:spMkLst>
            <pc:docMk/>
            <pc:sldMk cId="1482201279" sldId="2146846011"/>
            <ac:spMk id="36" creationId="{1A88B75B-16DA-CDE7-4DED-6E9DCD2E65FE}"/>
          </ac:spMkLst>
        </pc:spChg>
        <pc:spChg chg="add del mod">
          <ac:chgData name="Reed Kiely" userId="768be38e-2fb5-40ce-925d-bd8e9d9e3c31" providerId="ADAL" clId="{3EA701C8-3320-419B-A667-295B65A0FAB9}" dt="2023-02-28T23:56:27.373" v="12850" actId="478"/>
          <ac:spMkLst>
            <pc:docMk/>
            <pc:sldMk cId="1482201279" sldId="2146846011"/>
            <ac:spMk id="36" creationId="{F5C0925A-01D8-F5C9-04ED-A51D5833663B}"/>
          </ac:spMkLst>
        </pc:spChg>
        <pc:spChg chg="add del mod">
          <ac:chgData name="Reed Kiely" userId="768be38e-2fb5-40ce-925d-bd8e9d9e3c31" providerId="ADAL" clId="{3EA701C8-3320-419B-A667-295B65A0FAB9}" dt="2023-02-28T23:56:25.679" v="12849" actId="478"/>
          <ac:spMkLst>
            <pc:docMk/>
            <pc:sldMk cId="1482201279" sldId="2146846011"/>
            <ac:spMk id="37" creationId="{191E82F3-1987-6809-89FC-895D80F01821}"/>
          </ac:spMkLst>
        </pc:spChg>
        <pc:spChg chg="add del mod">
          <ac:chgData name="Reed Kiely" userId="768be38e-2fb5-40ce-925d-bd8e9d9e3c31" providerId="ADAL" clId="{3EA701C8-3320-419B-A667-295B65A0FAB9}" dt="2023-02-28T14:59:10.170" v="8377"/>
          <ac:spMkLst>
            <pc:docMk/>
            <pc:sldMk cId="1482201279" sldId="2146846011"/>
            <ac:spMk id="37" creationId="{CA427D5C-7493-61C9-E1DE-3BF5236904A2}"/>
          </ac:spMkLst>
        </pc:spChg>
        <pc:spChg chg="add del mod">
          <ac:chgData name="Reed Kiely" userId="768be38e-2fb5-40ce-925d-bd8e9d9e3c31" providerId="ADAL" clId="{3EA701C8-3320-419B-A667-295B65A0FAB9}" dt="2023-02-28T14:59:10.170" v="8377"/>
          <ac:spMkLst>
            <pc:docMk/>
            <pc:sldMk cId="1482201279" sldId="2146846011"/>
            <ac:spMk id="38" creationId="{17E47A13-A192-6C61-F6DF-EDB4DF85A9F5}"/>
          </ac:spMkLst>
        </pc:spChg>
        <pc:spChg chg="add del mod">
          <ac:chgData name="Reed Kiely" userId="768be38e-2fb5-40ce-925d-bd8e9d9e3c31" providerId="ADAL" clId="{3EA701C8-3320-419B-A667-295B65A0FAB9}" dt="2023-02-28T23:56:25.679" v="12849" actId="478"/>
          <ac:spMkLst>
            <pc:docMk/>
            <pc:sldMk cId="1482201279" sldId="2146846011"/>
            <ac:spMk id="38" creationId="{96E19085-A358-5B6D-D7F8-E2B0A77B44A3}"/>
          </ac:spMkLst>
        </pc:spChg>
        <pc:spChg chg="add del mod">
          <ac:chgData name="Reed Kiely" userId="768be38e-2fb5-40ce-925d-bd8e9d9e3c31" providerId="ADAL" clId="{3EA701C8-3320-419B-A667-295B65A0FAB9}" dt="2023-02-28T14:59:10.170" v="8377"/>
          <ac:spMkLst>
            <pc:docMk/>
            <pc:sldMk cId="1482201279" sldId="2146846011"/>
            <ac:spMk id="39" creationId="{DA59B897-3878-E667-3B3B-D77EB3D0E255}"/>
          </ac:spMkLst>
        </pc:spChg>
        <pc:spChg chg="add del mod">
          <ac:chgData name="Reed Kiely" userId="768be38e-2fb5-40ce-925d-bd8e9d9e3c31" providerId="ADAL" clId="{3EA701C8-3320-419B-A667-295B65A0FAB9}" dt="2023-02-28T23:56:38.171" v="12852"/>
          <ac:spMkLst>
            <pc:docMk/>
            <pc:sldMk cId="1482201279" sldId="2146846011"/>
            <ac:spMk id="39" creationId="{E509A393-476C-40D8-1A4D-979CBB95FA41}"/>
          </ac:spMkLst>
        </pc:spChg>
        <pc:spChg chg="add del mod">
          <ac:chgData name="Reed Kiely" userId="768be38e-2fb5-40ce-925d-bd8e9d9e3c31" providerId="ADAL" clId="{3EA701C8-3320-419B-A667-295B65A0FAB9}" dt="2023-02-28T14:59:10.170" v="8377"/>
          <ac:spMkLst>
            <pc:docMk/>
            <pc:sldMk cId="1482201279" sldId="2146846011"/>
            <ac:spMk id="40" creationId="{22A2880D-8DA3-6EF1-278D-888EBEEA86CC}"/>
          </ac:spMkLst>
        </pc:spChg>
        <pc:spChg chg="add del mod">
          <ac:chgData name="Reed Kiely" userId="768be38e-2fb5-40ce-925d-bd8e9d9e3c31" providerId="ADAL" clId="{3EA701C8-3320-419B-A667-295B65A0FAB9}" dt="2023-02-28T23:56:38.171" v="12852"/>
          <ac:spMkLst>
            <pc:docMk/>
            <pc:sldMk cId="1482201279" sldId="2146846011"/>
            <ac:spMk id="40" creationId="{6AE0B20C-56E1-BF05-8D40-2EC71FDC8866}"/>
          </ac:spMkLst>
        </pc:spChg>
        <pc:spChg chg="add del mod">
          <ac:chgData name="Reed Kiely" userId="768be38e-2fb5-40ce-925d-bd8e9d9e3c31" providerId="ADAL" clId="{3EA701C8-3320-419B-A667-295B65A0FAB9}" dt="2023-02-28T23:56:38.171" v="12852"/>
          <ac:spMkLst>
            <pc:docMk/>
            <pc:sldMk cId="1482201279" sldId="2146846011"/>
            <ac:spMk id="41" creationId="{0BE7B365-D75C-B54D-3696-516540F58099}"/>
          </ac:spMkLst>
        </pc:spChg>
        <pc:spChg chg="add del mod">
          <ac:chgData name="Reed Kiely" userId="768be38e-2fb5-40ce-925d-bd8e9d9e3c31" providerId="ADAL" clId="{3EA701C8-3320-419B-A667-295B65A0FAB9}" dt="2023-02-28T14:59:10.170" v="8377"/>
          <ac:spMkLst>
            <pc:docMk/>
            <pc:sldMk cId="1482201279" sldId="2146846011"/>
            <ac:spMk id="41" creationId="{D1948079-E49B-22D1-8E8C-6579D294ABE6}"/>
          </ac:spMkLst>
        </pc:spChg>
        <pc:spChg chg="add del mod">
          <ac:chgData name="Reed Kiely" userId="768be38e-2fb5-40ce-925d-bd8e9d9e3c31" providerId="ADAL" clId="{3EA701C8-3320-419B-A667-295B65A0FAB9}" dt="2023-02-28T14:59:10.170" v="8377"/>
          <ac:spMkLst>
            <pc:docMk/>
            <pc:sldMk cId="1482201279" sldId="2146846011"/>
            <ac:spMk id="42" creationId="{3E8A413F-7554-EAAA-0418-9BC916B35EF7}"/>
          </ac:spMkLst>
        </pc:spChg>
        <pc:spChg chg="add del mod">
          <ac:chgData name="Reed Kiely" userId="768be38e-2fb5-40ce-925d-bd8e9d9e3c31" providerId="ADAL" clId="{3EA701C8-3320-419B-A667-295B65A0FAB9}" dt="2023-02-28T23:56:38.171" v="12852"/>
          <ac:spMkLst>
            <pc:docMk/>
            <pc:sldMk cId="1482201279" sldId="2146846011"/>
            <ac:spMk id="42" creationId="{80D8A2DF-903E-E3B5-088B-DCAAA24B118B}"/>
          </ac:spMkLst>
        </pc:spChg>
        <pc:spChg chg="add del mod">
          <ac:chgData name="Reed Kiely" userId="768be38e-2fb5-40ce-925d-bd8e9d9e3c31" providerId="ADAL" clId="{3EA701C8-3320-419B-A667-295B65A0FAB9}" dt="2023-02-28T14:59:10.170" v="8377"/>
          <ac:spMkLst>
            <pc:docMk/>
            <pc:sldMk cId="1482201279" sldId="2146846011"/>
            <ac:spMk id="43" creationId="{2F7CA79A-0373-EA11-D496-537DFCC8428C}"/>
          </ac:spMkLst>
        </pc:spChg>
        <pc:spChg chg="add del mod">
          <ac:chgData name="Reed Kiely" userId="768be38e-2fb5-40ce-925d-bd8e9d9e3c31" providerId="ADAL" clId="{3EA701C8-3320-419B-A667-295B65A0FAB9}" dt="2023-02-28T23:56:38.171" v="12852"/>
          <ac:spMkLst>
            <pc:docMk/>
            <pc:sldMk cId="1482201279" sldId="2146846011"/>
            <ac:spMk id="43" creationId="{86A12316-741A-DB03-94B2-F9A8473D1F70}"/>
          </ac:spMkLst>
        </pc:spChg>
        <pc:spChg chg="add del mod">
          <ac:chgData name="Reed Kiely" userId="768be38e-2fb5-40ce-925d-bd8e9d9e3c31" providerId="ADAL" clId="{3EA701C8-3320-419B-A667-295B65A0FAB9}" dt="2023-02-28T23:56:38.171" v="12852"/>
          <ac:spMkLst>
            <pc:docMk/>
            <pc:sldMk cId="1482201279" sldId="2146846011"/>
            <ac:spMk id="44" creationId="{39F3BD51-52DC-B5CE-519C-6C9FDF4CB7AD}"/>
          </ac:spMkLst>
        </pc:spChg>
        <pc:spChg chg="add del mod">
          <ac:chgData name="Reed Kiely" userId="768be38e-2fb5-40ce-925d-bd8e9d9e3c31" providerId="ADAL" clId="{3EA701C8-3320-419B-A667-295B65A0FAB9}" dt="2023-02-28T14:59:10.170" v="8377"/>
          <ac:spMkLst>
            <pc:docMk/>
            <pc:sldMk cId="1482201279" sldId="2146846011"/>
            <ac:spMk id="44" creationId="{A50227BB-65E6-E9C8-A792-C011B6B60321}"/>
          </ac:spMkLst>
        </pc:spChg>
        <pc:spChg chg="add del mod">
          <ac:chgData name="Reed Kiely" userId="768be38e-2fb5-40ce-925d-bd8e9d9e3c31" providerId="ADAL" clId="{3EA701C8-3320-419B-A667-295B65A0FAB9}" dt="2023-02-28T23:56:38.171" v="12852"/>
          <ac:spMkLst>
            <pc:docMk/>
            <pc:sldMk cId="1482201279" sldId="2146846011"/>
            <ac:spMk id="45" creationId="{0DBFE130-9A82-F62C-9BCA-8556499D331F}"/>
          </ac:spMkLst>
        </pc:spChg>
        <pc:spChg chg="add del mod">
          <ac:chgData name="Reed Kiely" userId="768be38e-2fb5-40ce-925d-bd8e9d9e3c31" providerId="ADAL" clId="{3EA701C8-3320-419B-A667-295B65A0FAB9}" dt="2023-02-28T14:59:10.170" v="8377"/>
          <ac:spMkLst>
            <pc:docMk/>
            <pc:sldMk cId="1482201279" sldId="2146846011"/>
            <ac:spMk id="45" creationId="{8EC661D4-72B5-4D0A-28E5-3524E337B8A7}"/>
          </ac:spMkLst>
        </pc:spChg>
        <pc:spChg chg="add del mod">
          <ac:chgData name="Reed Kiely" userId="768be38e-2fb5-40ce-925d-bd8e9d9e3c31" providerId="ADAL" clId="{3EA701C8-3320-419B-A667-295B65A0FAB9}" dt="2023-02-28T14:59:10.170" v="8377"/>
          <ac:spMkLst>
            <pc:docMk/>
            <pc:sldMk cId="1482201279" sldId="2146846011"/>
            <ac:spMk id="46" creationId="{111B2433-11F1-4602-9BB8-2F59147A3F54}"/>
          </ac:spMkLst>
        </pc:spChg>
        <pc:spChg chg="add del mod">
          <ac:chgData name="Reed Kiely" userId="768be38e-2fb5-40ce-925d-bd8e9d9e3c31" providerId="ADAL" clId="{3EA701C8-3320-419B-A667-295B65A0FAB9}" dt="2023-02-28T23:56:38.171" v="12852"/>
          <ac:spMkLst>
            <pc:docMk/>
            <pc:sldMk cId="1482201279" sldId="2146846011"/>
            <ac:spMk id="46" creationId="{A61F8745-2CC3-A5D1-FAE3-6559661C9F52}"/>
          </ac:spMkLst>
        </pc:spChg>
        <pc:spChg chg="add del mod">
          <ac:chgData name="Reed Kiely" userId="768be38e-2fb5-40ce-925d-bd8e9d9e3c31" providerId="ADAL" clId="{3EA701C8-3320-419B-A667-295B65A0FAB9}" dt="2023-02-28T23:56:38.171" v="12852"/>
          <ac:spMkLst>
            <pc:docMk/>
            <pc:sldMk cId="1482201279" sldId="2146846011"/>
            <ac:spMk id="47" creationId="{F4A12FF1-FAFC-AFB5-2BEF-F0B40FCF0063}"/>
          </ac:spMkLst>
        </pc:spChg>
        <pc:spChg chg="add del mod">
          <ac:chgData name="Reed Kiely" userId="768be38e-2fb5-40ce-925d-bd8e9d9e3c31" providerId="ADAL" clId="{3EA701C8-3320-419B-A667-295B65A0FAB9}" dt="2023-02-28T14:59:10.170" v="8377"/>
          <ac:spMkLst>
            <pc:docMk/>
            <pc:sldMk cId="1482201279" sldId="2146846011"/>
            <ac:spMk id="48" creationId="{9ED1C259-C6AD-7CA8-9E4C-31FF7493F7A1}"/>
          </ac:spMkLst>
        </pc:spChg>
        <pc:spChg chg="add del mod">
          <ac:chgData name="Reed Kiely" userId="768be38e-2fb5-40ce-925d-bd8e9d9e3c31" providerId="ADAL" clId="{3EA701C8-3320-419B-A667-295B65A0FAB9}" dt="2023-02-28T23:56:38.171" v="12852"/>
          <ac:spMkLst>
            <pc:docMk/>
            <pc:sldMk cId="1482201279" sldId="2146846011"/>
            <ac:spMk id="48" creationId="{E4689F44-37C1-5CBB-A374-0FB23952F8FF}"/>
          </ac:spMkLst>
        </pc:spChg>
        <pc:spChg chg="add del mod">
          <ac:chgData name="Reed Kiely" userId="768be38e-2fb5-40ce-925d-bd8e9d9e3c31" providerId="ADAL" clId="{3EA701C8-3320-419B-A667-295B65A0FAB9}" dt="2023-02-28T14:59:10.170" v="8377"/>
          <ac:spMkLst>
            <pc:docMk/>
            <pc:sldMk cId="1482201279" sldId="2146846011"/>
            <ac:spMk id="49" creationId="{72FA9E6C-1908-C086-4CD2-DA0C63A263E6}"/>
          </ac:spMkLst>
        </pc:spChg>
        <pc:spChg chg="add del mod">
          <ac:chgData name="Reed Kiely" userId="768be38e-2fb5-40ce-925d-bd8e9d9e3c31" providerId="ADAL" clId="{3EA701C8-3320-419B-A667-295B65A0FAB9}" dt="2023-02-28T23:56:38.171" v="12852"/>
          <ac:spMkLst>
            <pc:docMk/>
            <pc:sldMk cId="1482201279" sldId="2146846011"/>
            <ac:spMk id="49" creationId="{CEE492A9-E1FE-E364-5236-6D15424588C4}"/>
          </ac:spMkLst>
        </pc:spChg>
        <pc:spChg chg="add del mod">
          <ac:chgData name="Reed Kiely" userId="768be38e-2fb5-40ce-925d-bd8e9d9e3c31" providerId="ADAL" clId="{3EA701C8-3320-419B-A667-295B65A0FAB9}" dt="2023-02-28T23:56:38.171" v="12852"/>
          <ac:spMkLst>
            <pc:docMk/>
            <pc:sldMk cId="1482201279" sldId="2146846011"/>
            <ac:spMk id="50" creationId="{A4701AB1-C541-3751-5E7C-ED53AE825661}"/>
          </ac:spMkLst>
        </pc:spChg>
        <pc:spChg chg="add del mod">
          <ac:chgData name="Reed Kiely" userId="768be38e-2fb5-40ce-925d-bd8e9d9e3c31" providerId="ADAL" clId="{3EA701C8-3320-419B-A667-295B65A0FAB9}" dt="2023-02-28T14:59:10.170" v="8377"/>
          <ac:spMkLst>
            <pc:docMk/>
            <pc:sldMk cId="1482201279" sldId="2146846011"/>
            <ac:spMk id="50" creationId="{E37DACA4-90E2-F6C7-C7FD-6178CBBEB1C5}"/>
          </ac:spMkLst>
        </pc:spChg>
        <pc:spChg chg="add del mod">
          <ac:chgData name="Reed Kiely" userId="768be38e-2fb5-40ce-925d-bd8e9d9e3c31" providerId="ADAL" clId="{3EA701C8-3320-419B-A667-295B65A0FAB9}" dt="2023-02-28T23:56:38.171" v="12852"/>
          <ac:spMkLst>
            <pc:docMk/>
            <pc:sldMk cId="1482201279" sldId="2146846011"/>
            <ac:spMk id="51" creationId="{1C52FE73-0444-89BE-B770-95207E9DBDF6}"/>
          </ac:spMkLst>
        </pc:spChg>
        <pc:spChg chg="add del mod">
          <ac:chgData name="Reed Kiely" userId="768be38e-2fb5-40ce-925d-bd8e9d9e3c31" providerId="ADAL" clId="{3EA701C8-3320-419B-A667-295B65A0FAB9}" dt="2023-02-28T23:56:38.171" v="12852"/>
          <ac:spMkLst>
            <pc:docMk/>
            <pc:sldMk cId="1482201279" sldId="2146846011"/>
            <ac:spMk id="52" creationId="{6CC02CC0-FAB0-052A-179E-AF59F8F79361}"/>
          </ac:spMkLst>
        </pc:spChg>
        <pc:spChg chg="add del mod">
          <ac:chgData name="Reed Kiely" userId="768be38e-2fb5-40ce-925d-bd8e9d9e3c31" providerId="ADAL" clId="{3EA701C8-3320-419B-A667-295B65A0FAB9}" dt="2023-02-28T14:59:10.170" v="8377"/>
          <ac:spMkLst>
            <pc:docMk/>
            <pc:sldMk cId="1482201279" sldId="2146846011"/>
            <ac:spMk id="52" creationId="{C4F9B478-559F-46E2-EBD8-18CC3DE94F2D}"/>
          </ac:spMkLst>
        </pc:spChg>
        <pc:spChg chg="add del mod">
          <ac:chgData name="Reed Kiely" userId="768be38e-2fb5-40ce-925d-bd8e9d9e3c31" providerId="ADAL" clId="{3EA701C8-3320-419B-A667-295B65A0FAB9}" dt="2023-02-28T23:56:38.171" v="12852"/>
          <ac:spMkLst>
            <pc:docMk/>
            <pc:sldMk cId="1482201279" sldId="2146846011"/>
            <ac:spMk id="53" creationId="{72555779-586C-F35B-3287-41A585F090EF}"/>
          </ac:spMkLst>
        </pc:spChg>
        <pc:spChg chg="add del mod">
          <ac:chgData name="Reed Kiely" userId="768be38e-2fb5-40ce-925d-bd8e9d9e3c31" providerId="ADAL" clId="{3EA701C8-3320-419B-A667-295B65A0FAB9}" dt="2023-02-28T14:59:10.170" v="8377"/>
          <ac:spMkLst>
            <pc:docMk/>
            <pc:sldMk cId="1482201279" sldId="2146846011"/>
            <ac:spMk id="53" creationId="{AD403015-32E5-0461-A883-3FF1E0666EC7}"/>
          </ac:spMkLst>
        </pc:spChg>
        <pc:spChg chg="add del mod">
          <ac:chgData name="Reed Kiely" userId="768be38e-2fb5-40ce-925d-bd8e9d9e3c31" providerId="ADAL" clId="{3EA701C8-3320-419B-A667-295B65A0FAB9}" dt="2023-02-28T23:56:38.171" v="12852"/>
          <ac:spMkLst>
            <pc:docMk/>
            <pc:sldMk cId="1482201279" sldId="2146846011"/>
            <ac:spMk id="54" creationId="{D107A44F-2B42-315D-9B2F-FCD55C87DEB7}"/>
          </ac:spMkLst>
        </pc:spChg>
        <pc:spChg chg="add del mod">
          <ac:chgData name="Reed Kiely" userId="768be38e-2fb5-40ce-925d-bd8e9d9e3c31" providerId="ADAL" clId="{3EA701C8-3320-419B-A667-295B65A0FAB9}" dt="2023-02-28T14:59:10.170" v="8377"/>
          <ac:spMkLst>
            <pc:docMk/>
            <pc:sldMk cId="1482201279" sldId="2146846011"/>
            <ac:spMk id="54" creationId="{F95C2720-E8CE-7159-4EEC-08549CF1346F}"/>
          </ac:spMkLst>
        </pc:spChg>
        <pc:spChg chg="add del mod">
          <ac:chgData name="Reed Kiely" userId="768be38e-2fb5-40ce-925d-bd8e9d9e3c31" providerId="ADAL" clId="{3EA701C8-3320-419B-A667-295B65A0FAB9}" dt="2023-02-28T23:56:38.171" v="12852"/>
          <ac:spMkLst>
            <pc:docMk/>
            <pc:sldMk cId="1482201279" sldId="2146846011"/>
            <ac:spMk id="55" creationId="{BCDF4DAE-9051-C34A-8EFA-1E4CB9DC1E45}"/>
          </ac:spMkLst>
        </pc:spChg>
        <pc:spChg chg="add del mod">
          <ac:chgData name="Reed Kiely" userId="768be38e-2fb5-40ce-925d-bd8e9d9e3c31" providerId="ADAL" clId="{3EA701C8-3320-419B-A667-295B65A0FAB9}" dt="2023-02-28T23:56:38.171" v="12852"/>
          <ac:spMkLst>
            <pc:docMk/>
            <pc:sldMk cId="1482201279" sldId="2146846011"/>
            <ac:spMk id="56" creationId="{5888EE19-63EE-880D-30B6-C90FA9C02D21}"/>
          </ac:spMkLst>
        </pc:spChg>
        <pc:spChg chg="add del mod">
          <ac:chgData name="Reed Kiely" userId="768be38e-2fb5-40ce-925d-bd8e9d9e3c31" providerId="ADAL" clId="{3EA701C8-3320-419B-A667-295B65A0FAB9}" dt="2023-02-28T14:59:10.170" v="8377"/>
          <ac:spMkLst>
            <pc:docMk/>
            <pc:sldMk cId="1482201279" sldId="2146846011"/>
            <ac:spMk id="56" creationId="{9DE59B7A-0AC3-0AFA-32A6-F4C510093B64}"/>
          </ac:spMkLst>
        </pc:spChg>
        <pc:spChg chg="add del mod">
          <ac:chgData name="Reed Kiely" userId="768be38e-2fb5-40ce-925d-bd8e9d9e3c31" providerId="ADAL" clId="{3EA701C8-3320-419B-A667-295B65A0FAB9}" dt="2023-02-28T23:56:38.171" v="12852"/>
          <ac:spMkLst>
            <pc:docMk/>
            <pc:sldMk cId="1482201279" sldId="2146846011"/>
            <ac:spMk id="57" creationId="{0B0D8000-08F7-7094-4174-3B8FAA6C3BFF}"/>
          </ac:spMkLst>
        </pc:spChg>
        <pc:spChg chg="add del mod">
          <ac:chgData name="Reed Kiely" userId="768be38e-2fb5-40ce-925d-bd8e9d9e3c31" providerId="ADAL" clId="{3EA701C8-3320-419B-A667-295B65A0FAB9}" dt="2023-02-28T14:59:10.170" v="8377"/>
          <ac:spMkLst>
            <pc:docMk/>
            <pc:sldMk cId="1482201279" sldId="2146846011"/>
            <ac:spMk id="57" creationId="{B902DD36-6AEA-F409-5258-F525539923A2}"/>
          </ac:spMkLst>
        </pc:spChg>
        <pc:spChg chg="add del mod">
          <ac:chgData name="Reed Kiely" userId="768be38e-2fb5-40ce-925d-bd8e9d9e3c31" providerId="ADAL" clId="{3EA701C8-3320-419B-A667-295B65A0FAB9}" dt="2023-02-28T23:56:38.171" v="12852"/>
          <ac:spMkLst>
            <pc:docMk/>
            <pc:sldMk cId="1482201279" sldId="2146846011"/>
            <ac:spMk id="58" creationId="{036B2B29-7AB0-2298-C283-969AB6DADB62}"/>
          </ac:spMkLst>
        </pc:spChg>
        <pc:spChg chg="add del mod">
          <ac:chgData name="Reed Kiely" userId="768be38e-2fb5-40ce-925d-bd8e9d9e3c31" providerId="ADAL" clId="{3EA701C8-3320-419B-A667-295B65A0FAB9}" dt="2023-02-28T14:59:10.170" v="8377"/>
          <ac:spMkLst>
            <pc:docMk/>
            <pc:sldMk cId="1482201279" sldId="2146846011"/>
            <ac:spMk id="58" creationId="{FC816F53-A044-3A43-8CE0-54EFE6EC34BD}"/>
          </ac:spMkLst>
        </pc:spChg>
        <pc:spChg chg="add del mod">
          <ac:chgData name="Reed Kiely" userId="768be38e-2fb5-40ce-925d-bd8e9d9e3c31" providerId="ADAL" clId="{3EA701C8-3320-419B-A667-295B65A0FAB9}" dt="2023-02-28T23:56:38.171" v="12852"/>
          <ac:spMkLst>
            <pc:docMk/>
            <pc:sldMk cId="1482201279" sldId="2146846011"/>
            <ac:spMk id="59" creationId="{629AC500-C59F-7ED0-1B97-DD274ECE6903}"/>
          </ac:spMkLst>
        </pc:spChg>
        <pc:spChg chg="add del mod">
          <ac:chgData name="Reed Kiely" userId="768be38e-2fb5-40ce-925d-bd8e9d9e3c31" providerId="ADAL" clId="{3EA701C8-3320-419B-A667-295B65A0FAB9}" dt="2023-02-28T14:59:10.170" v="8377"/>
          <ac:spMkLst>
            <pc:docMk/>
            <pc:sldMk cId="1482201279" sldId="2146846011"/>
            <ac:spMk id="59" creationId="{D42D6C20-1A33-DD50-D604-550D6C17AE33}"/>
          </ac:spMkLst>
        </pc:spChg>
        <pc:spChg chg="add del mod">
          <ac:chgData name="Reed Kiely" userId="768be38e-2fb5-40ce-925d-bd8e9d9e3c31" providerId="ADAL" clId="{3EA701C8-3320-419B-A667-295B65A0FAB9}" dt="2023-02-28T23:56:38.171" v="12852"/>
          <ac:spMkLst>
            <pc:docMk/>
            <pc:sldMk cId="1482201279" sldId="2146846011"/>
            <ac:spMk id="60" creationId="{100D7523-AB47-D8FA-86F5-1649ADBCC766}"/>
          </ac:spMkLst>
        </pc:spChg>
        <pc:spChg chg="add del mod">
          <ac:chgData name="Reed Kiely" userId="768be38e-2fb5-40ce-925d-bd8e9d9e3c31" providerId="ADAL" clId="{3EA701C8-3320-419B-A667-295B65A0FAB9}" dt="2023-02-28T14:59:10.170" v="8377"/>
          <ac:spMkLst>
            <pc:docMk/>
            <pc:sldMk cId="1482201279" sldId="2146846011"/>
            <ac:spMk id="60" creationId="{E3B6EA3B-2E43-863B-067F-0DAE69C1D319}"/>
          </ac:spMkLst>
        </pc:spChg>
        <pc:spChg chg="add del mod">
          <ac:chgData name="Reed Kiely" userId="768be38e-2fb5-40ce-925d-bd8e9d9e3c31" providerId="ADAL" clId="{3EA701C8-3320-419B-A667-295B65A0FAB9}" dt="2023-02-28T14:59:10.170" v="8377"/>
          <ac:spMkLst>
            <pc:docMk/>
            <pc:sldMk cId="1482201279" sldId="2146846011"/>
            <ac:spMk id="61" creationId="{4058A702-6801-BA57-20A5-26493774F72D}"/>
          </ac:spMkLst>
        </pc:spChg>
        <pc:spChg chg="add del mod">
          <ac:chgData name="Reed Kiely" userId="768be38e-2fb5-40ce-925d-bd8e9d9e3c31" providerId="ADAL" clId="{3EA701C8-3320-419B-A667-295B65A0FAB9}" dt="2023-02-28T23:56:38.171" v="12852"/>
          <ac:spMkLst>
            <pc:docMk/>
            <pc:sldMk cId="1482201279" sldId="2146846011"/>
            <ac:spMk id="61" creationId="{E47FDCA7-8FCB-0ABF-E58D-5DDD5D38C8C5}"/>
          </ac:spMkLst>
        </pc:spChg>
        <pc:spChg chg="add del mod">
          <ac:chgData name="Reed Kiely" userId="768be38e-2fb5-40ce-925d-bd8e9d9e3c31" providerId="ADAL" clId="{3EA701C8-3320-419B-A667-295B65A0FAB9}" dt="2023-02-28T23:56:38.171" v="12852"/>
          <ac:spMkLst>
            <pc:docMk/>
            <pc:sldMk cId="1482201279" sldId="2146846011"/>
            <ac:spMk id="62" creationId="{7820337A-31DC-927E-816A-7FF51E04BD13}"/>
          </ac:spMkLst>
        </pc:spChg>
        <pc:spChg chg="add del mod">
          <ac:chgData name="Reed Kiely" userId="768be38e-2fb5-40ce-925d-bd8e9d9e3c31" providerId="ADAL" clId="{3EA701C8-3320-419B-A667-295B65A0FAB9}" dt="2023-02-28T14:59:10.170" v="8377"/>
          <ac:spMkLst>
            <pc:docMk/>
            <pc:sldMk cId="1482201279" sldId="2146846011"/>
            <ac:spMk id="62" creationId="{9D84579C-0636-BEBE-DDA7-CB6014066586}"/>
          </ac:spMkLst>
        </pc:spChg>
        <pc:spChg chg="add del mod">
          <ac:chgData name="Reed Kiely" userId="768be38e-2fb5-40ce-925d-bd8e9d9e3c31" providerId="ADAL" clId="{3EA701C8-3320-419B-A667-295B65A0FAB9}" dt="2023-02-28T23:56:38.171" v="12852"/>
          <ac:spMkLst>
            <pc:docMk/>
            <pc:sldMk cId="1482201279" sldId="2146846011"/>
            <ac:spMk id="63" creationId="{8468ACA0-85EA-4FBF-C04F-01C4BC725A2D}"/>
          </ac:spMkLst>
        </pc:spChg>
        <pc:spChg chg="add del mod">
          <ac:chgData name="Reed Kiely" userId="768be38e-2fb5-40ce-925d-bd8e9d9e3c31" providerId="ADAL" clId="{3EA701C8-3320-419B-A667-295B65A0FAB9}" dt="2023-02-28T14:59:10.170" v="8377"/>
          <ac:spMkLst>
            <pc:docMk/>
            <pc:sldMk cId="1482201279" sldId="2146846011"/>
            <ac:spMk id="63" creationId="{EB89A9E4-D2AC-15C0-CA95-E868F8ABC0FE}"/>
          </ac:spMkLst>
        </pc:spChg>
        <pc:spChg chg="add del mod">
          <ac:chgData name="Reed Kiely" userId="768be38e-2fb5-40ce-925d-bd8e9d9e3c31" providerId="ADAL" clId="{3EA701C8-3320-419B-A667-295B65A0FAB9}" dt="2023-02-28T23:56:38.171" v="12852"/>
          <ac:spMkLst>
            <pc:docMk/>
            <pc:sldMk cId="1482201279" sldId="2146846011"/>
            <ac:spMk id="64" creationId="{91221CD4-D586-017E-3189-B9ECB78C582C}"/>
          </ac:spMkLst>
        </pc:spChg>
        <pc:spChg chg="add del mod">
          <ac:chgData name="Reed Kiely" userId="768be38e-2fb5-40ce-925d-bd8e9d9e3c31" providerId="ADAL" clId="{3EA701C8-3320-419B-A667-295B65A0FAB9}" dt="2023-02-28T14:59:10.170" v="8377"/>
          <ac:spMkLst>
            <pc:docMk/>
            <pc:sldMk cId="1482201279" sldId="2146846011"/>
            <ac:spMk id="64" creationId="{C8F709BE-8977-6819-ED21-F9DE6AAFE126}"/>
          </ac:spMkLst>
        </pc:spChg>
        <pc:spChg chg="add del mod">
          <ac:chgData name="Reed Kiely" userId="768be38e-2fb5-40ce-925d-bd8e9d9e3c31" providerId="ADAL" clId="{3EA701C8-3320-419B-A667-295B65A0FAB9}" dt="2023-02-28T14:59:10.170" v="8377"/>
          <ac:spMkLst>
            <pc:docMk/>
            <pc:sldMk cId="1482201279" sldId="2146846011"/>
            <ac:spMk id="65" creationId="{10FDDADF-1DB7-14D5-3ABA-F79B726544C4}"/>
          </ac:spMkLst>
        </pc:spChg>
        <pc:spChg chg="add del mod">
          <ac:chgData name="Reed Kiely" userId="768be38e-2fb5-40ce-925d-bd8e9d9e3c31" providerId="ADAL" clId="{3EA701C8-3320-419B-A667-295B65A0FAB9}" dt="2023-02-28T23:56:38.171" v="12852"/>
          <ac:spMkLst>
            <pc:docMk/>
            <pc:sldMk cId="1482201279" sldId="2146846011"/>
            <ac:spMk id="65" creationId="{65B29F05-D21C-7E94-5210-A5C89F054D99}"/>
          </ac:spMkLst>
        </pc:spChg>
        <pc:spChg chg="add del mod">
          <ac:chgData name="Reed Kiely" userId="768be38e-2fb5-40ce-925d-bd8e9d9e3c31" providerId="ADAL" clId="{3EA701C8-3320-419B-A667-295B65A0FAB9}" dt="2023-02-28T23:56:38.171" v="12852"/>
          <ac:spMkLst>
            <pc:docMk/>
            <pc:sldMk cId="1482201279" sldId="2146846011"/>
            <ac:spMk id="66" creationId="{6A1D6275-8BBE-7F08-C09D-D7DBC1C96862}"/>
          </ac:spMkLst>
        </pc:spChg>
        <pc:spChg chg="add del mod">
          <ac:chgData name="Reed Kiely" userId="768be38e-2fb5-40ce-925d-bd8e9d9e3c31" providerId="ADAL" clId="{3EA701C8-3320-419B-A667-295B65A0FAB9}" dt="2023-02-28T14:59:10.170" v="8377"/>
          <ac:spMkLst>
            <pc:docMk/>
            <pc:sldMk cId="1482201279" sldId="2146846011"/>
            <ac:spMk id="66" creationId="{B34DB358-1628-AAC3-2191-76FA9E3B9DAA}"/>
          </ac:spMkLst>
        </pc:spChg>
        <pc:spChg chg="add del mod">
          <ac:chgData name="Reed Kiely" userId="768be38e-2fb5-40ce-925d-bd8e9d9e3c31" providerId="ADAL" clId="{3EA701C8-3320-419B-A667-295B65A0FAB9}" dt="2023-02-28T14:59:10.170" v="8377"/>
          <ac:spMkLst>
            <pc:docMk/>
            <pc:sldMk cId="1482201279" sldId="2146846011"/>
            <ac:spMk id="67" creationId="{0161ACF9-347F-52D7-6584-52990B00C832}"/>
          </ac:spMkLst>
        </pc:spChg>
        <pc:spChg chg="add del mod">
          <ac:chgData name="Reed Kiely" userId="768be38e-2fb5-40ce-925d-bd8e9d9e3c31" providerId="ADAL" clId="{3EA701C8-3320-419B-A667-295B65A0FAB9}" dt="2023-02-28T23:56:38.171" v="12852"/>
          <ac:spMkLst>
            <pc:docMk/>
            <pc:sldMk cId="1482201279" sldId="2146846011"/>
            <ac:spMk id="67" creationId="{B4BA61CD-75CE-6FED-C5A9-53B142991A76}"/>
          </ac:spMkLst>
        </pc:spChg>
        <pc:spChg chg="add del mod">
          <ac:chgData name="Reed Kiely" userId="768be38e-2fb5-40ce-925d-bd8e9d9e3c31" providerId="ADAL" clId="{3EA701C8-3320-419B-A667-295B65A0FAB9}" dt="2023-02-28T23:56:38.171" v="12852"/>
          <ac:spMkLst>
            <pc:docMk/>
            <pc:sldMk cId="1482201279" sldId="2146846011"/>
            <ac:spMk id="68" creationId="{9FFB178E-C8D8-A63E-3704-9E60E91F7CB3}"/>
          </ac:spMkLst>
        </pc:spChg>
        <pc:spChg chg="add del mod">
          <ac:chgData name="Reed Kiely" userId="768be38e-2fb5-40ce-925d-bd8e9d9e3c31" providerId="ADAL" clId="{3EA701C8-3320-419B-A667-295B65A0FAB9}" dt="2023-02-28T23:56:38.171" v="12852"/>
          <ac:spMkLst>
            <pc:docMk/>
            <pc:sldMk cId="1482201279" sldId="2146846011"/>
            <ac:spMk id="69" creationId="{640952C3-857F-40AF-BFAA-830B172451D5}"/>
          </ac:spMkLst>
        </pc:spChg>
        <pc:spChg chg="add del mod">
          <ac:chgData name="Reed Kiely" userId="768be38e-2fb5-40ce-925d-bd8e9d9e3c31" providerId="ADAL" clId="{3EA701C8-3320-419B-A667-295B65A0FAB9}" dt="2023-02-28T14:59:10.170" v="8377"/>
          <ac:spMkLst>
            <pc:docMk/>
            <pc:sldMk cId="1482201279" sldId="2146846011"/>
            <ac:spMk id="69" creationId="{F60AEB22-217C-5547-B4F4-A3F93F1A9944}"/>
          </ac:spMkLst>
        </pc:spChg>
        <pc:spChg chg="add del mod">
          <ac:chgData name="Reed Kiely" userId="768be38e-2fb5-40ce-925d-bd8e9d9e3c31" providerId="ADAL" clId="{3EA701C8-3320-419B-A667-295B65A0FAB9}" dt="2023-02-28T23:56:38.171" v="12852"/>
          <ac:spMkLst>
            <pc:docMk/>
            <pc:sldMk cId="1482201279" sldId="2146846011"/>
            <ac:spMk id="70" creationId="{90F6BA0B-ED42-502D-F02A-36284A61E098}"/>
          </ac:spMkLst>
        </pc:spChg>
        <pc:spChg chg="add del mod">
          <ac:chgData name="Reed Kiely" userId="768be38e-2fb5-40ce-925d-bd8e9d9e3c31" providerId="ADAL" clId="{3EA701C8-3320-419B-A667-295B65A0FAB9}" dt="2023-02-28T14:59:10.170" v="8377"/>
          <ac:spMkLst>
            <pc:docMk/>
            <pc:sldMk cId="1482201279" sldId="2146846011"/>
            <ac:spMk id="70" creationId="{CDA85E18-8C2F-CBFE-4C1F-5C512D27EE43}"/>
          </ac:spMkLst>
        </pc:spChg>
        <pc:spChg chg="add del mod">
          <ac:chgData name="Reed Kiely" userId="768be38e-2fb5-40ce-925d-bd8e9d9e3c31" providerId="ADAL" clId="{3EA701C8-3320-419B-A667-295B65A0FAB9}" dt="2023-02-28T14:59:10.170" v="8377"/>
          <ac:spMkLst>
            <pc:docMk/>
            <pc:sldMk cId="1482201279" sldId="2146846011"/>
            <ac:spMk id="71" creationId="{7164DF03-DF92-F50A-4ACD-66A8BCC5F72B}"/>
          </ac:spMkLst>
        </pc:spChg>
        <pc:spChg chg="add del mod">
          <ac:chgData name="Reed Kiely" userId="768be38e-2fb5-40ce-925d-bd8e9d9e3c31" providerId="ADAL" clId="{3EA701C8-3320-419B-A667-295B65A0FAB9}" dt="2023-02-28T23:56:38.171" v="12852"/>
          <ac:spMkLst>
            <pc:docMk/>
            <pc:sldMk cId="1482201279" sldId="2146846011"/>
            <ac:spMk id="71" creationId="{EB3B6256-DCF0-7E80-02A0-5E242F93900C}"/>
          </ac:spMkLst>
        </pc:spChg>
        <pc:spChg chg="add del mod">
          <ac:chgData name="Reed Kiely" userId="768be38e-2fb5-40ce-925d-bd8e9d9e3c31" providerId="ADAL" clId="{3EA701C8-3320-419B-A667-295B65A0FAB9}" dt="2023-02-28T14:59:10.170" v="8377"/>
          <ac:spMkLst>
            <pc:docMk/>
            <pc:sldMk cId="1482201279" sldId="2146846011"/>
            <ac:spMk id="72" creationId="{B0D8697E-4B13-DCE3-3614-C25A6EC31462}"/>
          </ac:spMkLst>
        </pc:spChg>
        <pc:spChg chg="add del mod">
          <ac:chgData name="Reed Kiely" userId="768be38e-2fb5-40ce-925d-bd8e9d9e3c31" providerId="ADAL" clId="{3EA701C8-3320-419B-A667-295B65A0FAB9}" dt="2023-02-28T23:56:38.171" v="12852"/>
          <ac:spMkLst>
            <pc:docMk/>
            <pc:sldMk cId="1482201279" sldId="2146846011"/>
            <ac:spMk id="72" creationId="{D452982D-1694-3E04-3D80-4DF600090F7B}"/>
          </ac:spMkLst>
        </pc:spChg>
        <pc:spChg chg="add del mod">
          <ac:chgData name="Reed Kiely" userId="768be38e-2fb5-40ce-925d-bd8e9d9e3c31" providerId="ADAL" clId="{3EA701C8-3320-419B-A667-295B65A0FAB9}" dt="2023-02-28T14:59:10.170" v="8377"/>
          <ac:spMkLst>
            <pc:docMk/>
            <pc:sldMk cId="1482201279" sldId="2146846011"/>
            <ac:spMk id="73" creationId="{9A42F9DA-2BC8-3843-C056-A7EBB8FB7ECF}"/>
          </ac:spMkLst>
        </pc:spChg>
        <pc:spChg chg="add del mod">
          <ac:chgData name="Reed Kiely" userId="768be38e-2fb5-40ce-925d-bd8e9d9e3c31" providerId="ADAL" clId="{3EA701C8-3320-419B-A667-295B65A0FAB9}" dt="2023-02-28T23:56:38.171" v="12852"/>
          <ac:spMkLst>
            <pc:docMk/>
            <pc:sldMk cId="1482201279" sldId="2146846011"/>
            <ac:spMk id="73" creationId="{9BDA65B9-3482-EF69-5D70-9ABC8D4EFAB8}"/>
          </ac:spMkLst>
        </pc:spChg>
        <pc:spChg chg="add del mod">
          <ac:chgData name="Reed Kiely" userId="768be38e-2fb5-40ce-925d-bd8e9d9e3c31" providerId="ADAL" clId="{3EA701C8-3320-419B-A667-295B65A0FAB9}" dt="2023-02-28T14:59:10.170" v="8377"/>
          <ac:spMkLst>
            <pc:docMk/>
            <pc:sldMk cId="1482201279" sldId="2146846011"/>
            <ac:spMk id="74" creationId="{371C21FC-1DCE-BC83-3C19-F44D2C977A73}"/>
          </ac:spMkLst>
        </pc:spChg>
        <pc:spChg chg="add del mod">
          <ac:chgData name="Reed Kiely" userId="768be38e-2fb5-40ce-925d-bd8e9d9e3c31" providerId="ADAL" clId="{3EA701C8-3320-419B-A667-295B65A0FAB9}" dt="2023-02-28T23:56:38.171" v="12852"/>
          <ac:spMkLst>
            <pc:docMk/>
            <pc:sldMk cId="1482201279" sldId="2146846011"/>
            <ac:spMk id="74" creationId="{4C762216-5FD2-7643-B49C-0A933E51B0F8}"/>
          </ac:spMkLst>
        </pc:spChg>
        <pc:spChg chg="add del mod">
          <ac:chgData name="Reed Kiely" userId="768be38e-2fb5-40ce-925d-bd8e9d9e3c31" providerId="ADAL" clId="{3EA701C8-3320-419B-A667-295B65A0FAB9}" dt="2023-02-28T14:59:10.170" v="8377"/>
          <ac:spMkLst>
            <pc:docMk/>
            <pc:sldMk cId="1482201279" sldId="2146846011"/>
            <ac:spMk id="75" creationId="{48CC8CB1-49D1-D9B6-A0AD-126033EA8108}"/>
          </ac:spMkLst>
        </pc:spChg>
        <pc:spChg chg="add del mod">
          <ac:chgData name="Reed Kiely" userId="768be38e-2fb5-40ce-925d-bd8e9d9e3c31" providerId="ADAL" clId="{3EA701C8-3320-419B-A667-295B65A0FAB9}" dt="2023-02-28T23:56:38.171" v="12852"/>
          <ac:spMkLst>
            <pc:docMk/>
            <pc:sldMk cId="1482201279" sldId="2146846011"/>
            <ac:spMk id="75" creationId="{B8B7AB92-674A-2703-8817-1878D9834334}"/>
          </ac:spMkLst>
        </pc:spChg>
        <pc:spChg chg="add del mod">
          <ac:chgData name="Reed Kiely" userId="768be38e-2fb5-40ce-925d-bd8e9d9e3c31" providerId="ADAL" clId="{3EA701C8-3320-419B-A667-295B65A0FAB9}" dt="2023-02-28T23:56:38.171" v="12852"/>
          <ac:spMkLst>
            <pc:docMk/>
            <pc:sldMk cId="1482201279" sldId="2146846011"/>
            <ac:spMk id="76" creationId="{924AE5AE-D2A5-270C-63ED-4BEA9AA89F74}"/>
          </ac:spMkLst>
        </pc:spChg>
        <pc:spChg chg="add del mod">
          <ac:chgData name="Reed Kiely" userId="768be38e-2fb5-40ce-925d-bd8e9d9e3c31" providerId="ADAL" clId="{3EA701C8-3320-419B-A667-295B65A0FAB9}" dt="2023-02-28T14:59:10.170" v="8377"/>
          <ac:spMkLst>
            <pc:docMk/>
            <pc:sldMk cId="1482201279" sldId="2146846011"/>
            <ac:spMk id="76" creationId="{E88C6334-1927-0D93-1052-0CCEADFF70DE}"/>
          </ac:spMkLst>
        </pc:spChg>
        <pc:spChg chg="add del mod">
          <ac:chgData name="Reed Kiely" userId="768be38e-2fb5-40ce-925d-bd8e9d9e3c31" providerId="ADAL" clId="{3EA701C8-3320-419B-A667-295B65A0FAB9}" dt="2023-02-28T14:59:10.170" v="8377"/>
          <ac:spMkLst>
            <pc:docMk/>
            <pc:sldMk cId="1482201279" sldId="2146846011"/>
            <ac:spMk id="77" creationId="{F4CA6136-6D03-6657-A30B-1BF457692120}"/>
          </ac:spMkLst>
        </pc:spChg>
        <pc:spChg chg="add del mod">
          <ac:chgData name="Reed Kiely" userId="768be38e-2fb5-40ce-925d-bd8e9d9e3c31" providerId="ADAL" clId="{3EA701C8-3320-419B-A667-295B65A0FAB9}" dt="2023-02-28T23:56:38.171" v="12852"/>
          <ac:spMkLst>
            <pc:docMk/>
            <pc:sldMk cId="1482201279" sldId="2146846011"/>
            <ac:spMk id="77" creationId="{F819CDBB-9128-B96B-07A3-3F7B716D18F9}"/>
          </ac:spMkLst>
        </pc:spChg>
        <pc:spChg chg="add del mod">
          <ac:chgData name="Reed Kiely" userId="768be38e-2fb5-40ce-925d-bd8e9d9e3c31" providerId="ADAL" clId="{3EA701C8-3320-419B-A667-295B65A0FAB9}" dt="2023-02-28T23:56:38.171" v="12852"/>
          <ac:spMkLst>
            <pc:docMk/>
            <pc:sldMk cId="1482201279" sldId="2146846011"/>
            <ac:spMk id="78" creationId="{13345E97-0EEE-3D60-4566-0C762316409A}"/>
          </ac:spMkLst>
        </pc:spChg>
        <pc:spChg chg="add del mod">
          <ac:chgData name="Reed Kiely" userId="768be38e-2fb5-40ce-925d-bd8e9d9e3c31" providerId="ADAL" clId="{3EA701C8-3320-419B-A667-295B65A0FAB9}" dt="2023-02-28T14:59:10.170" v="8377"/>
          <ac:spMkLst>
            <pc:docMk/>
            <pc:sldMk cId="1482201279" sldId="2146846011"/>
            <ac:spMk id="78" creationId="{25911B3E-C990-CD31-E393-199700DCF499}"/>
          </ac:spMkLst>
        </pc:spChg>
        <pc:spChg chg="add del mod">
          <ac:chgData name="Reed Kiely" userId="768be38e-2fb5-40ce-925d-bd8e9d9e3c31" providerId="ADAL" clId="{3EA701C8-3320-419B-A667-295B65A0FAB9}" dt="2023-02-28T23:56:38.171" v="12852"/>
          <ac:spMkLst>
            <pc:docMk/>
            <pc:sldMk cId="1482201279" sldId="2146846011"/>
            <ac:spMk id="79" creationId="{0D079C9A-C56E-397B-D848-4B5002085E43}"/>
          </ac:spMkLst>
        </pc:spChg>
        <pc:spChg chg="add del mod">
          <ac:chgData name="Reed Kiely" userId="768be38e-2fb5-40ce-925d-bd8e9d9e3c31" providerId="ADAL" clId="{3EA701C8-3320-419B-A667-295B65A0FAB9}" dt="2023-02-28T14:59:10.170" v="8377"/>
          <ac:spMkLst>
            <pc:docMk/>
            <pc:sldMk cId="1482201279" sldId="2146846011"/>
            <ac:spMk id="79" creationId="{B7A0470F-908F-6C74-4ABB-FE48ECA62366}"/>
          </ac:spMkLst>
        </pc:spChg>
        <pc:spChg chg="add del mod">
          <ac:chgData name="Reed Kiely" userId="768be38e-2fb5-40ce-925d-bd8e9d9e3c31" providerId="ADAL" clId="{3EA701C8-3320-419B-A667-295B65A0FAB9}" dt="2023-02-28T14:59:10.170" v="8377"/>
          <ac:spMkLst>
            <pc:docMk/>
            <pc:sldMk cId="1482201279" sldId="2146846011"/>
            <ac:spMk id="80" creationId="{E3B7C64C-69EA-6CF8-0BA5-8C4E00B548E9}"/>
          </ac:spMkLst>
        </pc:spChg>
        <pc:spChg chg="add del mod">
          <ac:chgData name="Reed Kiely" userId="768be38e-2fb5-40ce-925d-bd8e9d9e3c31" providerId="ADAL" clId="{3EA701C8-3320-419B-A667-295B65A0FAB9}" dt="2023-02-28T23:56:38.171" v="12852"/>
          <ac:spMkLst>
            <pc:docMk/>
            <pc:sldMk cId="1482201279" sldId="2146846011"/>
            <ac:spMk id="80" creationId="{F86B3D4B-112A-E7A9-78A2-381BD873311B}"/>
          </ac:spMkLst>
        </pc:spChg>
        <pc:spChg chg="add del mod">
          <ac:chgData name="Reed Kiely" userId="768be38e-2fb5-40ce-925d-bd8e9d9e3c31" providerId="ADAL" clId="{3EA701C8-3320-419B-A667-295B65A0FAB9}" dt="2023-02-28T14:59:10.170" v="8377"/>
          <ac:spMkLst>
            <pc:docMk/>
            <pc:sldMk cId="1482201279" sldId="2146846011"/>
            <ac:spMk id="81" creationId="{4C2D0BA6-58B4-0CD1-54EB-54897AAF0F79}"/>
          </ac:spMkLst>
        </pc:spChg>
        <pc:spChg chg="add del mod">
          <ac:chgData name="Reed Kiely" userId="768be38e-2fb5-40ce-925d-bd8e9d9e3c31" providerId="ADAL" clId="{3EA701C8-3320-419B-A667-295B65A0FAB9}" dt="2023-02-28T23:56:38.171" v="12852"/>
          <ac:spMkLst>
            <pc:docMk/>
            <pc:sldMk cId="1482201279" sldId="2146846011"/>
            <ac:spMk id="81" creationId="{56D89D61-5907-0472-692C-5E556DFF36F3}"/>
          </ac:spMkLst>
        </pc:spChg>
        <pc:spChg chg="add del mod">
          <ac:chgData name="Reed Kiely" userId="768be38e-2fb5-40ce-925d-bd8e9d9e3c31" providerId="ADAL" clId="{3EA701C8-3320-419B-A667-295B65A0FAB9}" dt="2023-02-28T23:56:38.171" v="12852"/>
          <ac:spMkLst>
            <pc:docMk/>
            <pc:sldMk cId="1482201279" sldId="2146846011"/>
            <ac:spMk id="82" creationId="{6249866E-F27F-E5EC-EC25-DF67C5E869E8}"/>
          </ac:spMkLst>
        </pc:spChg>
        <pc:spChg chg="add del mod">
          <ac:chgData name="Reed Kiely" userId="768be38e-2fb5-40ce-925d-bd8e9d9e3c31" providerId="ADAL" clId="{3EA701C8-3320-419B-A667-295B65A0FAB9}" dt="2023-02-28T14:59:10.170" v="8377"/>
          <ac:spMkLst>
            <pc:docMk/>
            <pc:sldMk cId="1482201279" sldId="2146846011"/>
            <ac:spMk id="82" creationId="{6EEF8185-78D6-7F35-C509-4C6F5EF30E9A}"/>
          </ac:spMkLst>
        </pc:spChg>
        <pc:spChg chg="add del mod">
          <ac:chgData name="Reed Kiely" userId="768be38e-2fb5-40ce-925d-bd8e9d9e3c31" providerId="ADAL" clId="{3EA701C8-3320-419B-A667-295B65A0FAB9}" dt="2023-02-28T14:59:10.170" v="8377"/>
          <ac:spMkLst>
            <pc:docMk/>
            <pc:sldMk cId="1482201279" sldId="2146846011"/>
            <ac:spMk id="83" creationId="{3E53AE94-9AA9-A6B1-E1FC-170A0BC49911}"/>
          </ac:spMkLst>
        </pc:spChg>
        <pc:spChg chg="add del mod">
          <ac:chgData name="Reed Kiely" userId="768be38e-2fb5-40ce-925d-bd8e9d9e3c31" providerId="ADAL" clId="{3EA701C8-3320-419B-A667-295B65A0FAB9}" dt="2023-02-28T23:56:43.271" v="12856"/>
          <ac:spMkLst>
            <pc:docMk/>
            <pc:sldMk cId="1482201279" sldId="2146846011"/>
            <ac:spMk id="83" creationId="{79C76BAA-9944-F3C1-DF56-B3432BBDE2FB}"/>
          </ac:spMkLst>
        </pc:spChg>
        <pc:spChg chg="add del mod">
          <ac:chgData name="Reed Kiely" userId="768be38e-2fb5-40ce-925d-bd8e9d9e3c31" providerId="ADAL" clId="{3EA701C8-3320-419B-A667-295B65A0FAB9}" dt="2023-02-28T23:56:43.271" v="12856"/>
          <ac:spMkLst>
            <pc:docMk/>
            <pc:sldMk cId="1482201279" sldId="2146846011"/>
            <ac:spMk id="84" creationId="{67CBC42A-81B6-2BF2-6572-5B52D38B5A2D}"/>
          </ac:spMkLst>
        </pc:spChg>
        <pc:spChg chg="add mod">
          <ac:chgData name="Reed Kiely" userId="768be38e-2fb5-40ce-925d-bd8e9d9e3c31" providerId="ADAL" clId="{3EA701C8-3320-419B-A667-295B65A0FAB9}" dt="2023-03-01T00:16:51.969" v="13310" actId="1036"/>
          <ac:spMkLst>
            <pc:docMk/>
            <pc:sldMk cId="1482201279" sldId="2146846011"/>
            <ac:spMk id="85" creationId="{3D219F6F-06CA-2CCF-CCF8-E6B4C50CDA82}"/>
          </ac:spMkLst>
        </pc:spChg>
        <pc:spChg chg="add mod">
          <ac:chgData name="Reed Kiely" userId="768be38e-2fb5-40ce-925d-bd8e9d9e3c31" providerId="ADAL" clId="{3EA701C8-3320-419B-A667-295B65A0FAB9}" dt="2023-03-01T00:16:51.969" v="13310" actId="1036"/>
          <ac:spMkLst>
            <pc:docMk/>
            <pc:sldMk cId="1482201279" sldId="2146846011"/>
            <ac:spMk id="86" creationId="{A8FF2F1D-F919-6977-B124-45A9DBB00102}"/>
          </ac:spMkLst>
        </pc:spChg>
        <pc:spChg chg="add mod">
          <ac:chgData name="Reed Kiely" userId="768be38e-2fb5-40ce-925d-bd8e9d9e3c31" providerId="ADAL" clId="{3EA701C8-3320-419B-A667-295B65A0FAB9}" dt="2023-03-01T00:16:51.969" v="13310" actId="1036"/>
          <ac:spMkLst>
            <pc:docMk/>
            <pc:sldMk cId="1482201279" sldId="2146846011"/>
            <ac:spMk id="87" creationId="{341B3417-AB65-E914-F88E-701A4D3632AA}"/>
          </ac:spMkLst>
        </pc:spChg>
        <pc:spChg chg="add del mod">
          <ac:chgData name="Reed Kiely" userId="768be38e-2fb5-40ce-925d-bd8e9d9e3c31" providerId="ADAL" clId="{3EA701C8-3320-419B-A667-295B65A0FAB9}" dt="2023-03-01T00:16:51.969" v="13310" actId="1036"/>
          <ac:spMkLst>
            <pc:docMk/>
            <pc:sldMk cId="1482201279" sldId="2146846011"/>
            <ac:spMk id="88" creationId="{0B61CB3F-5A74-2EFF-AE52-0207D1CAC8ED}"/>
          </ac:spMkLst>
        </pc:spChg>
        <pc:spChg chg="add mod">
          <ac:chgData name="Reed Kiely" userId="768be38e-2fb5-40ce-925d-bd8e9d9e3c31" providerId="ADAL" clId="{3EA701C8-3320-419B-A667-295B65A0FAB9}" dt="2023-03-01T00:15:49.638" v="13273" actId="1036"/>
          <ac:spMkLst>
            <pc:docMk/>
            <pc:sldMk cId="1482201279" sldId="2146846011"/>
            <ac:spMk id="92" creationId="{1ED5280B-157C-8844-35CC-F6AC82943F57}"/>
          </ac:spMkLst>
        </pc:spChg>
        <pc:spChg chg="add mod">
          <ac:chgData name="Reed Kiely" userId="768be38e-2fb5-40ce-925d-bd8e9d9e3c31" providerId="ADAL" clId="{3EA701C8-3320-419B-A667-295B65A0FAB9}" dt="2023-03-01T00:15:49.638" v="13273" actId="1036"/>
          <ac:spMkLst>
            <pc:docMk/>
            <pc:sldMk cId="1482201279" sldId="2146846011"/>
            <ac:spMk id="93" creationId="{CD335635-7C95-CA20-0134-F6FF663A6D66}"/>
          </ac:spMkLst>
        </pc:spChg>
        <pc:spChg chg="add mod">
          <ac:chgData name="Reed Kiely" userId="768be38e-2fb5-40ce-925d-bd8e9d9e3c31" providerId="ADAL" clId="{3EA701C8-3320-419B-A667-295B65A0FAB9}" dt="2023-03-01T00:15:49.638" v="13273" actId="1036"/>
          <ac:spMkLst>
            <pc:docMk/>
            <pc:sldMk cId="1482201279" sldId="2146846011"/>
            <ac:spMk id="94" creationId="{AB668486-593A-3148-3B12-F3ABC6C92ACF}"/>
          </ac:spMkLst>
        </pc:spChg>
        <pc:spChg chg="add mod">
          <ac:chgData name="Reed Kiely" userId="768be38e-2fb5-40ce-925d-bd8e9d9e3c31" providerId="ADAL" clId="{3EA701C8-3320-419B-A667-295B65A0FAB9}" dt="2023-03-01T00:15:49.638" v="13273" actId="1036"/>
          <ac:spMkLst>
            <pc:docMk/>
            <pc:sldMk cId="1482201279" sldId="2146846011"/>
            <ac:spMk id="95" creationId="{29444E4E-D819-52BF-1768-419A0A7F2266}"/>
          </ac:spMkLst>
        </pc:spChg>
        <pc:spChg chg="add mod">
          <ac:chgData name="Reed Kiely" userId="768be38e-2fb5-40ce-925d-bd8e9d9e3c31" providerId="ADAL" clId="{3EA701C8-3320-419B-A667-295B65A0FAB9}" dt="2023-03-01T00:15:49.638" v="13273" actId="1036"/>
          <ac:spMkLst>
            <pc:docMk/>
            <pc:sldMk cId="1482201279" sldId="2146846011"/>
            <ac:spMk id="96" creationId="{6406C96A-8B06-8C6B-1079-91DFC523237D}"/>
          </ac:spMkLst>
        </pc:spChg>
        <pc:spChg chg="add mod">
          <ac:chgData name="Reed Kiely" userId="768be38e-2fb5-40ce-925d-bd8e9d9e3c31" providerId="ADAL" clId="{3EA701C8-3320-419B-A667-295B65A0FAB9}" dt="2023-03-01T00:15:49.638" v="13273" actId="1036"/>
          <ac:spMkLst>
            <pc:docMk/>
            <pc:sldMk cId="1482201279" sldId="2146846011"/>
            <ac:spMk id="97" creationId="{4D1B7C9B-2987-AA1B-7367-DE194F8AD510}"/>
          </ac:spMkLst>
        </pc:spChg>
        <pc:spChg chg="add mod">
          <ac:chgData name="Reed Kiely" userId="768be38e-2fb5-40ce-925d-bd8e9d9e3c31" providerId="ADAL" clId="{3EA701C8-3320-419B-A667-295B65A0FAB9}" dt="2023-03-01T00:15:49.638" v="13273" actId="1036"/>
          <ac:spMkLst>
            <pc:docMk/>
            <pc:sldMk cId="1482201279" sldId="2146846011"/>
            <ac:spMk id="98" creationId="{6A161E60-56C0-A1FC-F402-57D2DF1CD1FF}"/>
          </ac:spMkLst>
        </pc:spChg>
        <pc:spChg chg="add mod">
          <ac:chgData name="Reed Kiely" userId="768be38e-2fb5-40ce-925d-bd8e9d9e3c31" providerId="ADAL" clId="{3EA701C8-3320-419B-A667-295B65A0FAB9}" dt="2023-03-01T00:15:49.638" v="13273" actId="1036"/>
          <ac:spMkLst>
            <pc:docMk/>
            <pc:sldMk cId="1482201279" sldId="2146846011"/>
            <ac:spMk id="99" creationId="{61CAD5EE-5810-72D3-4BEA-2810B0D837FF}"/>
          </ac:spMkLst>
        </pc:spChg>
        <pc:spChg chg="add del mod">
          <ac:chgData name="Reed Kiely" userId="768be38e-2fb5-40ce-925d-bd8e9d9e3c31" providerId="ADAL" clId="{3EA701C8-3320-419B-A667-295B65A0FAB9}" dt="2023-03-01T00:15:49.638" v="13273" actId="1036"/>
          <ac:spMkLst>
            <pc:docMk/>
            <pc:sldMk cId="1482201279" sldId="2146846011"/>
            <ac:spMk id="100" creationId="{7909355A-C2EB-CD62-84A7-A5B4F916469C}"/>
          </ac:spMkLst>
        </pc:spChg>
        <pc:spChg chg="add mod">
          <ac:chgData name="Reed Kiely" userId="768be38e-2fb5-40ce-925d-bd8e9d9e3c31" providerId="ADAL" clId="{3EA701C8-3320-419B-A667-295B65A0FAB9}" dt="2023-03-01T00:15:49.638" v="13273" actId="1036"/>
          <ac:spMkLst>
            <pc:docMk/>
            <pc:sldMk cId="1482201279" sldId="2146846011"/>
            <ac:spMk id="102" creationId="{80D513F3-1624-B723-D3CB-AA1B1E070207}"/>
          </ac:spMkLst>
        </pc:spChg>
        <pc:spChg chg="add mod">
          <ac:chgData name="Reed Kiely" userId="768be38e-2fb5-40ce-925d-bd8e9d9e3c31" providerId="ADAL" clId="{3EA701C8-3320-419B-A667-295B65A0FAB9}" dt="2023-03-01T00:15:49.638" v="13273" actId="1036"/>
          <ac:spMkLst>
            <pc:docMk/>
            <pc:sldMk cId="1482201279" sldId="2146846011"/>
            <ac:spMk id="103" creationId="{97B616FE-0A7F-C1D6-0607-A2DE5817F121}"/>
          </ac:spMkLst>
        </pc:spChg>
        <pc:spChg chg="add mod">
          <ac:chgData name="Reed Kiely" userId="768be38e-2fb5-40ce-925d-bd8e9d9e3c31" providerId="ADAL" clId="{3EA701C8-3320-419B-A667-295B65A0FAB9}" dt="2023-03-01T00:17:06.532" v="13313" actId="1036"/>
          <ac:spMkLst>
            <pc:docMk/>
            <pc:sldMk cId="1482201279" sldId="2146846011"/>
            <ac:spMk id="104" creationId="{2BBDBF94-A128-D234-F788-00A233D4204F}"/>
          </ac:spMkLst>
        </pc:spChg>
        <pc:spChg chg="add mod">
          <ac:chgData name="Reed Kiely" userId="768be38e-2fb5-40ce-925d-bd8e9d9e3c31" providerId="ADAL" clId="{3EA701C8-3320-419B-A667-295B65A0FAB9}" dt="2023-03-01T00:15:49.638" v="13273" actId="1036"/>
          <ac:spMkLst>
            <pc:docMk/>
            <pc:sldMk cId="1482201279" sldId="2146846011"/>
            <ac:spMk id="105" creationId="{BE3609FB-981E-1236-4AE7-88DE6D92A950}"/>
          </ac:spMkLst>
        </pc:spChg>
        <pc:spChg chg="add mod">
          <ac:chgData name="Reed Kiely" userId="768be38e-2fb5-40ce-925d-bd8e9d9e3c31" providerId="ADAL" clId="{3EA701C8-3320-419B-A667-295B65A0FAB9}" dt="2023-03-01T00:17:06.532" v="13313" actId="1036"/>
          <ac:spMkLst>
            <pc:docMk/>
            <pc:sldMk cId="1482201279" sldId="2146846011"/>
            <ac:spMk id="106" creationId="{E5C1B913-1972-04F1-350E-FE7B7E894624}"/>
          </ac:spMkLst>
        </pc:spChg>
        <pc:spChg chg="add mod">
          <ac:chgData name="Reed Kiely" userId="768be38e-2fb5-40ce-925d-bd8e9d9e3c31" providerId="ADAL" clId="{3EA701C8-3320-419B-A667-295B65A0FAB9}" dt="2023-03-01T00:15:49.638" v="13273" actId="1036"/>
          <ac:spMkLst>
            <pc:docMk/>
            <pc:sldMk cId="1482201279" sldId="2146846011"/>
            <ac:spMk id="107" creationId="{AD28300E-DB20-86D4-0E67-E4DB08A514C8}"/>
          </ac:spMkLst>
        </pc:spChg>
        <pc:spChg chg="add mod">
          <ac:chgData name="Reed Kiely" userId="768be38e-2fb5-40ce-925d-bd8e9d9e3c31" providerId="ADAL" clId="{3EA701C8-3320-419B-A667-295B65A0FAB9}" dt="2023-03-01T00:17:06.532" v="13313" actId="1036"/>
          <ac:spMkLst>
            <pc:docMk/>
            <pc:sldMk cId="1482201279" sldId="2146846011"/>
            <ac:spMk id="108" creationId="{AD672030-50BE-E336-A26A-A113BD68F3FA}"/>
          </ac:spMkLst>
        </pc:spChg>
        <pc:spChg chg="add mod">
          <ac:chgData name="Reed Kiely" userId="768be38e-2fb5-40ce-925d-bd8e9d9e3c31" providerId="ADAL" clId="{3EA701C8-3320-419B-A667-295B65A0FAB9}" dt="2023-03-01T00:17:06.532" v="13313" actId="1036"/>
          <ac:spMkLst>
            <pc:docMk/>
            <pc:sldMk cId="1482201279" sldId="2146846011"/>
            <ac:spMk id="109" creationId="{55CC6C7D-4500-B490-C7C9-BF5334BC1B95}"/>
          </ac:spMkLst>
        </pc:spChg>
        <pc:spChg chg="add del mod">
          <ac:chgData name="Reed Kiely" userId="768be38e-2fb5-40ce-925d-bd8e9d9e3c31" providerId="ADAL" clId="{3EA701C8-3320-419B-A667-295B65A0FAB9}" dt="2023-03-01T00:15:49.638" v="13273" actId="1036"/>
          <ac:spMkLst>
            <pc:docMk/>
            <pc:sldMk cId="1482201279" sldId="2146846011"/>
            <ac:spMk id="110" creationId="{EF4006F5-37C4-B0A3-5495-B6F2A4C45648}"/>
          </ac:spMkLst>
        </pc:spChg>
        <pc:spChg chg="add del mod">
          <ac:chgData name="Reed Kiely" userId="768be38e-2fb5-40ce-925d-bd8e9d9e3c31" providerId="ADAL" clId="{3EA701C8-3320-419B-A667-295B65A0FAB9}" dt="2023-02-28T23:48:38.308" v="12739" actId="478"/>
          <ac:spMkLst>
            <pc:docMk/>
            <pc:sldMk cId="1482201279" sldId="2146846011"/>
            <ac:spMk id="111" creationId="{7B76861C-EED2-F418-6260-277794BB49B1}"/>
          </ac:spMkLst>
        </pc:spChg>
        <pc:spChg chg="add del mod">
          <ac:chgData name="Reed Kiely" userId="768be38e-2fb5-40ce-925d-bd8e9d9e3c31" providerId="ADAL" clId="{3EA701C8-3320-419B-A667-295B65A0FAB9}" dt="2023-02-28T23:48:38.308" v="12739" actId="478"/>
          <ac:spMkLst>
            <pc:docMk/>
            <pc:sldMk cId="1482201279" sldId="2146846011"/>
            <ac:spMk id="112" creationId="{90E95EE8-B559-F7B7-67A1-D27CCCF97F75}"/>
          </ac:spMkLst>
        </pc:spChg>
        <pc:spChg chg="add del mod">
          <ac:chgData name="Reed Kiely" userId="768be38e-2fb5-40ce-925d-bd8e9d9e3c31" providerId="ADAL" clId="{3EA701C8-3320-419B-A667-295B65A0FAB9}" dt="2023-02-28T23:48:38.308" v="12739" actId="478"/>
          <ac:spMkLst>
            <pc:docMk/>
            <pc:sldMk cId="1482201279" sldId="2146846011"/>
            <ac:spMk id="113" creationId="{120A3508-26D9-BA81-D829-B4238BC9B6DE}"/>
          </ac:spMkLst>
        </pc:spChg>
        <pc:spChg chg="add del mod">
          <ac:chgData name="Reed Kiely" userId="768be38e-2fb5-40ce-925d-bd8e9d9e3c31" providerId="ADAL" clId="{3EA701C8-3320-419B-A667-295B65A0FAB9}" dt="2023-02-28T23:48:38.308" v="12739" actId="478"/>
          <ac:spMkLst>
            <pc:docMk/>
            <pc:sldMk cId="1482201279" sldId="2146846011"/>
            <ac:spMk id="114" creationId="{95BD4209-C889-278C-9EB1-623EE4327365}"/>
          </ac:spMkLst>
        </pc:spChg>
        <pc:spChg chg="add del mod">
          <ac:chgData name="Reed Kiely" userId="768be38e-2fb5-40ce-925d-bd8e9d9e3c31" providerId="ADAL" clId="{3EA701C8-3320-419B-A667-295B65A0FAB9}" dt="2023-02-28T23:48:38.308" v="12739" actId="478"/>
          <ac:spMkLst>
            <pc:docMk/>
            <pc:sldMk cId="1482201279" sldId="2146846011"/>
            <ac:spMk id="115" creationId="{B17AA81A-B75F-F0BC-0878-0EBF1AFA559C}"/>
          </ac:spMkLst>
        </pc:spChg>
        <pc:spChg chg="add del mod">
          <ac:chgData name="Reed Kiely" userId="768be38e-2fb5-40ce-925d-bd8e9d9e3c31" providerId="ADAL" clId="{3EA701C8-3320-419B-A667-295B65A0FAB9}" dt="2023-02-28T23:48:38.308" v="12739" actId="478"/>
          <ac:spMkLst>
            <pc:docMk/>
            <pc:sldMk cId="1482201279" sldId="2146846011"/>
            <ac:spMk id="116" creationId="{FE576766-8537-697E-6BD1-FDA65A55FB26}"/>
          </ac:spMkLst>
        </pc:spChg>
        <pc:spChg chg="add del mod">
          <ac:chgData name="Reed Kiely" userId="768be38e-2fb5-40ce-925d-bd8e9d9e3c31" providerId="ADAL" clId="{3EA701C8-3320-419B-A667-295B65A0FAB9}" dt="2023-02-28T23:48:38.308" v="12739" actId="478"/>
          <ac:spMkLst>
            <pc:docMk/>
            <pc:sldMk cId="1482201279" sldId="2146846011"/>
            <ac:spMk id="117" creationId="{C12DE0AF-DE4F-6F64-A814-98D34F5B6C29}"/>
          </ac:spMkLst>
        </pc:spChg>
        <pc:spChg chg="add del mod">
          <ac:chgData name="Reed Kiely" userId="768be38e-2fb5-40ce-925d-bd8e9d9e3c31" providerId="ADAL" clId="{3EA701C8-3320-419B-A667-295B65A0FAB9}" dt="2023-02-28T23:48:38.308" v="12739" actId="478"/>
          <ac:spMkLst>
            <pc:docMk/>
            <pc:sldMk cId="1482201279" sldId="2146846011"/>
            <ac:spMk id="118" creationId="{202A689F-D753-6AC3-44F3-A484E0905F6D}"/>
          </ac:spMkLst>
        </pc:spChg>
        <pc:spChg chg="add del mod">
          <ac:chgData name="Reed Kiely" userId="768be38e-2fb5-40ce-925d-bd8e9d9e3c31" providerId="ADAL" clId="{3EA701C8-3320-419B-A667-295B65A0FAB9}" dt="2023-02-28T23:48:38.308" v="12739" actId="478"/>
          <ac:spMkLst>
            <pc:docMk/>
            <pc:sldMk cId="1482201279" sldId="2146846011"/>
            <ac:spMk id="119" creationId="{C5915DDE-F444-5C0E-00B3-C3F4D2D723E9}"/>
          </ac:spMkLst>
        </pc:spChg>
        <pc:spChg chg="add del mod">
          <ac:chgData name="Reed Kiely" userId="768be38e-2fb5-40ce-925d-bd8e9d9e3c31" providerId="ADAL" clId="{3EA701C8-3320-419B-A667-295B65A0FAB9}" dt="2023-03-01T00:15:49.638" v="13273" actId="1036"/>
          <ac:spMkLst>
            <pc:docMk/>
            <pc:sldMk cId="1482201279" sldId="2146846011"/>
            <ac:spMk id="121" creationId="{679B3CB9-5742-7DCD-AC33-95E6439D79B1}"/>
          </ac:spMkLst>
        </pc:spChg>
        <pc:spChg chg="add mod">
          <ac:chgData name="Reed Kiely" userId="768be38e-2fb5-40ce-925d-bd8e9d9e3c31" providerId="ADAL" clId="{3EA701C8-3320-419B-A667-295B65A0FAB9}" dt="2023-03-01T00:17:22.196" v="13317" actId="1037"/>
          <ac:spMkLst>
            <pc:docMk/>
            <pc:sldMk cId="1482201279" sldId="2146846011"/>
            <ac:spMk id="122" creationId="{7C68B9C0-4E96-D28F-3D02-EFBBF4030232}"/>
          </ac:spMkLst>
        </pc:spChg>
        <pc:spChg chg="add mod">
          <ac:chgData name="Reed Kiely" userId="768be38e-2fb5-40ce-925d-bd8e9d9e3c31" providerId="ADAL" clId="{3EA701C8-3320-419B-A667-295B65A0FAB9}" dt="2023-03-01T00:17:22.196" v="13317" actId="1037"/>
          <ac:spMkLst>
            <pc:docMk/>
            <pc:sldMk cId="1482201279" sldId="2146846011"/>
            <ac:spMk id="123" creationId="{8DA5A471-F306-1745-0D83-101F033AF8EB}"/>
          </ac:spMkLst>
        </pc:spChg>
        <pc:spChg chg="add del mod">
          <ac:chgData name="Reed Kiely" userId="768be38e-2fb5-40ce-925d-bd8e9d9e3c31" providerId="ADAL" clId="{3EA701C8-3320-419B-A667-295B65A0FAB9}" dt="2023-03-01T00:15:49.638" v="13273" actId="1036"/>
          <ac:spMkLst>
            <pc:docMk/>
            <pc:sldMk cId="1482201279" sldId="2146846011"/>
            <ac:spMk id="125" creationId="{8DAB5DCA-3F71-2E16-85F7-406DCDCB3B0C}"/>
          </ac:spMkLst>
        </pc:spChg>
        <pc:spChg chg="add mod">
          <ac:chgData name="Reed Kiely" userId="768be38e-2fb5-40ce-925d-bd8e9d9e3c31" providerId="ADAL" clId="{3EA701C8-3320-419B-A667-295B65A0FAB9}" dt="2023-03-01T00:17:22.196" v="13317" actId="1037"/>
          <ac:spMkLst>
            <pc:docMk/>
            <pc:sldMk cId="1482201279" sldId="2146846011"/>
            <ac:spMk id="126" creationId="{06BFB44B-CAAA-7CAF-09F5-02E354B0397C}"/>
          </ac:spMkLst>
        </pc:spChg>
        <pc:spChg chg="add mod">
          <ac:chgData name="Reed Kiely" userId="768be38e-2fb5-40ce-925d-bd8e9d9e3c31" providerId="ADAL" clId="{3EA701C8-3320-419B-A667-295B65A0FAB9}" dt="2023-03-01T00:17:22.196" v="13317" actId="1037"/>
          <ac:spMkLst>
            <pc:docMk/>
            <pc:sldMk cId="1482201279" sldId="2146846011"/>
            <ac:spMk id="127" creationId="{EC647EF3-FC43-AAA4-1ABB-D1FFC8952DD0}"/>
          </ac:spMkLst>
        </pc:spChg>
        <pc:spChg chg="add del mod">
          <ac:chgData name="Reed Kiely" userId="768be38e-2fb5-40ce-925d-bd8e9d9e3c31" providerId="ADAL" clId="{3EA701C8-3320-419B-A667-295B65A0FAB9}" dt="2023-02-28T23:48:38.308" v="12739" actId="478"/>
          <ac:spMkLst>
            <pc:docMk/>
            <pc:sldMk cId="1482201279" sldId="2146846011"/>
            <ac:spMk id="129" creationId="{5A8B202A-E134-73F0-D398-EA7F37BB736A}"/>
          </ac:spMkLst>
        </pc:spChg>
        <pc:spChg chg="add del mod">
          <ac:chgData name="Reed Kiely" userId="768be38e-2fb5-40ce-925d-bd8e9d9e3c31" providerId="ADAL" clId="{3EA701C8-3320-419B-A667-295B65A0FAB9}" dt="2023-02-28T23:48:38.308" v="12739" actId="478"/>
          <ac:spMkLst>
            <pc:docMk/>
            <pc:sldMk cId="1482201279" sldId="2146846011"/>
            <ac:spMk id="130" creationId="{FD16CE98-3CE2-249B-D80A-75E9C155B198}"/>
          </ac:spMkLst>
        </pc:spChg>
        <pc:spChg chg="add del mod">
          <ac:chgData name="Reed Kiely" userId="768be38e-2fb5-40ce-925d-bd8e9d9e3c31" providerId="ADAL" clId="{3EA701C8-3320-419B-A667-295B65A0FAB9}" dt="2023-02-28T23:48:38.308" v="12739" actId="478"/>
          <ac:spMkLst>
            <pc:docMk/>
            <pc:sldMk cId="1482201279" sldId="2146846011"/>
            <ac:spMk id="131" creationId="{58015FC1-37AA-5B82-F093-B2661487DE86}"/>
          </ac:spMkLst>
        </pc:spChg>
        <pc:spChg chg="add mod">
          <ac:chgData name="Reed Kiely" userId="768be38e-2fb5-40ce-925d-bd8e9d9e3c31" providerId="ADAL" clId="{3EA701C8-3320-419B-A667-295B65A0FAB9}" dt="2023-03-01T00:15:49.638" v="13273" actId="1036"/>
          <ac:spMkLst>
            <pc:docMk/>
            <pc:sldMk cId="1482201279" sldId="2146846011"/>
            <ac:spMk id="132" creationId="{A7CED756-E5DA-5FF4-443F-935415074F79}"/>
          </ac:spMkLst>
        </pc:spChg>
        <pc:spChg chg="add mod">
          <ac:chgData name="Reed Kiely" userId="768be38e-2fb5-40ce-925d-bd8e9d9e3c31" providerId="ADAL" clId="{3EA701C8-3320-419B-A667-295B65A0FAB9}" dt="2023-03-01T00:15:49.638" v="13273" actId="1036"/>
          <ac:spMkLst>
            <pc:docMk/>
            <pc:sldMk cId="1482201279" sldId="2146846011"/>
            <ac:spMk id="133" creationId="{5EF6F6B7-7A4C-9060-6EFA-7018C17F5076}"/>
          </ac:spMkLst>
        </pc:spChg>
        <pc:spChg chg="add mod">
          <ac:chgData name="Reed Kiely" userId="768be38e-2fb5-40ce-925d-bd8e9d9e3c31" providerId="ADAL" clId="{3EA701C8-3320-419B-A667-295B65A0FAB9}" dt="2023-03-01T00:15:49.638" v="13273" actId="1036"/>
          <ac:spMkLst>
            <pc:docMk/>
            <pc:sldMk cId="1482201279" sldId="2146846011"/>
            <ac:spMk id="134" creationId="{37640CD1-97E2-4A81-AC33-10C7551DE0E2}"/>
          </ac:spMkLst>
        </pc:spChg>
        <pc:spChg chg="add mod">
          <ac:chgData name="Reed Kiely" userId="768be38e-2fb5-40ce-925d-bd8e9d9e3c31" providerId="ADAL" clId="{3EA701C8-3320-419B-A667-295B65A0FAB9}" dt="2023-03-01T00:15:49.638" v="13273" actId="1036"/>
          <ac:spMkLst>
            <pc:docMk/>
            <pc:sldMk cId="1482201279" sldId="2146846011"/>
            <ac:spMk id="135" creationId="{530AE942-C925-43A1-43AD-82389C2A5F51}"/>
          </ac:spMkLst>
        </pc:spChg>
        <pc:spChg chg="add mod">
          <ac:chgData name="Reed Kiely" userId="768be38e-2fb5-40ce-925d-bd8e9d9e3c31" providerId="ADAL" clId="{3EA701C8-3320-419B-A667-295B65A0FAB9}" dt="2023-03-01T00:15:49.638" v="13273" actId="1036"/>
          <ac:spMkLst>
            <pc:docMk/>
            <pc:sldMk cId="1482201279" sldId="2146846011"/>
            <ac:spMk id="136" creationId="{76E76652-C7C2-8CDB-3005-A104A8A92D51}"/>
          </ac:spMkLst>
        </pc:spChg>
        <pc:spChg chg="add mod">
          <ac:chgData name="Reed Kiely" userId="768be38e-2fb5-40ce-925d-bd8e9d9e3c31" providerId="ADAL" clId="{3EA701C8-3320-419B-A667-295B65A0FAB9}" dt="2023-03-01T00:15:49.638" v="13273" actId="1036"/>
          <ac:spMkLst>
            <pc:docMk/>
            <pc:sldMk cId="1482201279" sldId="2146846011"/>
            <ac:spMk id="137" creationId="{5FE741C9-3245-9C13-DEE0-281B346FDD17}"/>
          </ac:spMkLst>
        </pc:spChg>
        <pc:spChg chg="add mod">
          <ac:chgData name="Reed Kiely" userId="768be38e-2fb5-40ce-925d-bd8e9d9e3c31" providerId="ADAL" clId="{3EA701C8-3320-419B-A667-295B65A0FAB9}" dt="2023-03-01T00:15:49.638" v="13273" actId="1036"/>
          <ac:spMkLst>
            <pc:docMk/>
            <pc:sldMk cId="1482201279" sldId="2146846011"/>
            <ac:spMk id="138" creationId="{03BFD4C0-BA33-9705-1017-51CDD4CE4531}"/>
          </ac:spMkLst>
        </pc:spChg>
        <pc:spChg chg="add mod">
          <ac:chgData name="Reed Kiely" userId="768be38e-2fb5-40ce-925d-bd8e9d9e3c31" providerId="ADAL" clId="{3EA701C8-3320-419B-A667-295B65A0FAB9}" dt="2023-03-01T00:15:49.638" v="13273" actId="1036"/>
          <ac:spMkLst>
            <pc:docMk/>
            <pc:sldMk cId="1482201279" sldId="2146846011"/>
            <ac:spMk id="139" creationId="{4439FC47-0D3F-813D-E169-A53261622837}"/>
          </ac:spMkLst>
        </pc:spChg>
        <pc:spChg chg="add del mod">
          <ac:chgData name="Reed Kiely" userId="768be38e-2fb5-40ce-925d-bd8e9d9e3c31" providerId="ADAL" clId="{3EA701C8-3320-419B-A667-295B65A0FAB9}" dt="2023-03-01T00:15:49.638" v="13273" actId="1036"/>
          <ac:spMkLst>
            <pc:docMk/>
            <pc:sldMk cId="1482201279" sldId="2146846011"/>
            <ac:spMk id="140" creationId="{9B4B2C4E-AF7D-5825-7413-F909D9A2137A}"/>
          </ac:spMkLst>
        </pc:spChg>
        <pc:spChg chg="add del mod">
          <ac:chgData name="Reed Kiely" userId="768be38e-2fb5-40ce-925d-bd8e9d9e3c31" providerId="ADAL" clId="{3EA701C8-3320-419B-A667-295B65A0FAB9}" dt="2023-03-01T00:15:49.638" v="13273" actId="1036"/>
          <ac:spMkLst>
            <pc:docMk/>
            <pc:sldMk cId="1482201279" sldId="2146846011"/>
            <ac:spMk id="142" creationId="{2E9D6F85-56CB-A8CC-F6CC-6992C9F1437B}"/>
          </ac:spMkLst>
        </pc:spChg>
        <pc:spChg chg="add mod">
          <ac:chgData name="Reed Kiely" userId="768be38e-2fb5-40ce-925d-bd8e9d9e3c31" providerId="ADAL" clId="{3EA701C8-3320-419B-A667-295B65A0FAB9}" dt="2023-03-01T00:17:22.196" v="13317" actId="1037"/>
          <ac:spMkLst>
            <pc:docMk/>
            <pc:sldMk cId="1482201279" sldId="2146846011"/>
            <ac:spMk id="143" creationId="{3B8B7551-590D-3BCC-37D3-5BA72E60334A}"/>
          </ac:spMkLst>
        </pc:spChg>
        <pc:spChg chg="add mod">
          <ac:chgData name="Reed Kiely" userId="768be38e-2fb5-40ce-925d-bd8e9d9e3c31" providerId="ADAL" clId="{3EA701C8-3320-419B-A667-295B65A0FAB9}" dt="2023-03-01T00:17:22.196" v="13317" actId="1037"/>
          <ac:spMkLst>
            <pc:docMk/>
            <pc:sldMk cId="1482201279" sldId="2146846011"/>
            <ac:spMk id="144" creationId="{D909B324-2637-98C4-92B5-DB97A536C063}"/>
          </ac:spMkLst>
        </pc:spChg>
        <pc:spChg chg="add mod">
          <ac:chgData name="Reed Kiely" userId="768be38e-2fb5-40ce-925d-bd8e9d9e3c31" providerId="ADAL" clId="{3EA701C8-3320-419B-A667-295B65A0FAB9}" dt="2023-03-01T00:15:49.638" v="13273" actId="1036"/>
          <ac:spMkLst>
            <pc:docMk/>
            <pc:sldMk cId="1482201279" sldId="2146846011"/>
            <ac:spMk id="145" creationId="{F1218861-614C-769F-1D21-58581AE10BDE}"/>
          </ac:spMkLst>
        </pc:spChg>
        <pc:spChg chg="add mod">
          <ac:chgData name="Reed Kiely" userId="768be38e-2fb5-40ce-925d-bd8e9d9e3c31" providerId="ADAL" clId="{3EA701C8-3320-419B-A667-295B65A0FAB9}" dt="2023-03-01T00:15:49.638" v="13273" actId="1036"/>
          <ac:spMkLst>
            <pc:docMk/>
            <pc:sldMk cId="1482201279" sldId="2146846011"/>
            <ac:spMk id="146" creationId="{DBD5F460-1E49-FE42-174D-B9D28D3B1C6A}"/>
          </ac:spMkLst>
        </pc:spChg>
        <pc:spChg chg="add mod">
          <ac:chgData name="Reed Kiely" userId="768be38e-2fb5-40ce-925d-bd8e9d9e3c31" providerId="ADAL" clId="{3EA701C8-3320-419B-A667-295B65A0FAB9}" dt="2023-03-01T00:15:49.638" v="13273" actId="1036"/>
          <ac:spMkLst>
            <pc:docMk/>
            <pc:sldMk cId="1482201279" sldId="2146846011"/>
            <ac:spMk id="147" creationId="{21F273D5-CFB1-7F2D-5C7B-0E2768EB6EC2}"/>
          </ac:spMkLst>
        </pc:spChg>
        <pc:spChg chg="add mod">
          <ac:chgData name="Reed Kiely" userId="768be38e-2fb5-40ce-925d-bd8e9d9e3c31" providerId="ADAL" clId="{3EA701C8-3320-419B-A667-295B65A0FAB9}" dt="2023-03-01T00:15:49.638" v="13273" actId="1036"/>
          <ac:spMkLst>
            <pc:docMk/>
            <pc:sldMk cId="1482201279" sldId="2146846011"/>
            <ac:spMk id="148" creationId="{E229C1B0-5309-FD3A-31C1-80EC03A93E30}"/>
          </ac:spMkLst>
        </pc:spChg>
        <pc:spChg chg="add mod">
          <ac:chgData name="Reed Kiely" userId="768be38e-2fb5-40ce-925d-bd8e9d9e3c31" providerId="ADAL" clId="{3EA701C8-3320-419B-A667-295B65A0FAB9}" dt="2023-03-01T00:15:49.638" v="13273" actId="1036"/>
          <ac:spMkLst>
            <pc:docMk/>
            <pc:sldMk cId="1482201279" sldId="2146846011"/>
            <ac:spMk id="149" creationId="{BBDCDC88-1D63-9DAD-D4CA-23C9FC2BD83D}"/>
          </ac:spMkLst>
        </pc:spChg>
        <pc:spChg chg="add mod">
          <ac:chgData name="Reed Kiely" userId="768be38e-2fb5-40ce-925d-bd8e9d9e3c31" providerId="ADAL" clId="{3EA701C8-3320-419B-A667-295B65A0FAB9}" dt="2023-03-01T00:15:49.638" v="13273" actId="1036"/>
          <ac:spMkLst>
            <pc:docMk/>
            <pc:sldMk cId="1482201279" sldId="2146846011"/>
            <ac:spMk id="150" creationId="{3C4C16E8-28BC-5AA0-E796-80E237EA545B}"/>
          </ac:spMkLst>
        </pc:spChg>
        <pc:spChg chg="add mod">
          <ac:chgData name="Reed Kiely" userId="768be38e-2fb5-40ce-925d-bd8e9d9e3c31" providerId="ADAL" clId="{3EA701C8-3320-419B-A667-295B65A0FAB9}" dt="2023-03-01T00:15:49.638" v="13273" actId="1036"/>
          <ac:spMkLst>
            <pc:docMk/>
            <pc:sldMk cId="1482201279" sldId="2146846011"/>
            <ac:spMk id="151" creationId="{1F9F9CF8-2880-B5AC-39B0-1DD3C7F91E83}"/>
          </ac:spMkLst>
        </pc:spChg>
        <pc:spChg chg="add del mod">
          <ac:chgData name="Reed Kiely" userId="768be38e-2fb5-40ce-925d-bd8e9d9e3c31" providerId="ADAL" clId="{3EA701C8-3320-419B-A667-295B65A0FAB9}" dt="2023-03-01T00:15:49.638" v="13273" actId="1036"/>
          <ac:spMkLst>
            <pc:docMk/>
            <pc:sldMk cId="1482201279" sldId="2146846011"/>
            <ac:spMk id="152" creationId="{03782791-A8F3-AB58-CFB3-A05EEE7E7F55}"/>
          </ac:spMkLst>
        </pc:spChg>
        <pc:spChg chg="add mod">
          <ac:chgData name="Reed Kiely" userId="768be38e-2fb5-40ce-925d-bd8e9d9e3c31" providerId="ADAL" clId="{3EA701C8-3320-419B-A667-295B65A0FAB9}" dt="2023-03-01T00:15:49.638" v="13273" actId="1036"/>
          <ac:spMkLst>
            <pc:docMk/>
            <pc:sldMk cId="1482201279" sldId="2146846011"/>
            <ac:spMk id="153" creationId="{632B5676-51D2-639A-4657-E4222F1C26F3}"/>
          </ac:spMkLst>
        </pc:spChg>
        <pc:spChg chg="add mod">
          <ac:chgData name="Reed Kiely" userId="768be38e-2fb5-40ce-925d-bd8e9d9e3c31" providerId="ADAL" clId="{3EA701C8-3320-419B-A667-295B65A0FAB9}" dt="2023-03-01T00:17:22.196" v="13317" actId="1037"/>
          <ac:spMkLst>
            <pc:docMk/>
            <pc:sldMk cId="1482201279" sldId="2146846011"/>
            <ac:spMk id="154" creationId="{D0F6E663-6695-9B4E-50BA-FBF373072579}"/>
          </ac:spMkLst>
        </pc:spChg>
        <pc:spChg chg="add mod">
          <ac:chgData name="Reed Kiely" userId="768be38e-2fb5-40ce-925d-bd8e9d9e3c31" providerId="ADAL" clId="{3EA701C8-3320-419B-A667-295B65A0FAB9}" dt="2023-03-01T00:17:22.196" v="13317" actId="1037"/>
          <ac:spMkLst>
            <pc:docMk/>
            <pc:sldMk cId="1482201279" sldId="2146846011"/>
            <ac:spMk id="155" creationId="{860632B0-907F-4DC2-1E45-89E638839C0F}"/>
          </ac:spMkLst>
        </pc:spChg>
        <pc:spChg chg="add del mod">
          <ac:chgData name="Reed Kiely" userId="768be38e-2fb5-40ce-925d-bd8e9d9e3c31" providerId="ADAL" clId="{3EA701C8-3320-419B-A667-295B65A0FAB9}" dt="2023-03-01T00:15:49.638" v="13273" actId="1036"/>
          <ac:spMkLst>
            <pc:docMk/>
            <pc:sldMk cId="1482201279" sldId="2146846011"/>
            <ac:spMk id="156" creationId="{00BFF2CC-8D75-53A5-6C6E-8A45E6E5B6E6}"/>
          </ac:spMkLst>
        </pc:spChg>
        <pc:spChg chg="add del mod">
          <ac:chgData name="Reed Kiely" userId="768be38e-2fb5-40ce-925d-bd8e9d9e3c31" providerId="ADAL" clId="{3EA701C8-3320-419B-A667-295B65A0FAB9}" dt="2023-03-01T00:15:17.059" v="13255" actId="478"/>
          <ac:spMkLst>
            <pc:docMk/>
            <pc:sldMk cId="1482201279" sldId="2146846011"/>
            <ac:spMk id="158" creationId="{B0095709-5F81-AA21-9B7F-C11F79F9B103}"/>
          </ac:spMkLst>
        </pc:spChg>
        <pc:spChg chg="add del mod">
          <ac:chgData name="Reed Kiely" userId="768be38e-2fb5-40ce-925d-bd8e9d9e3c31" providerId="ADAL" clId="{3EA701C8-3320-419B-A667-295B65A0FAB9}" dt="2023-03-01T00:15:18.243" v="13256" actId="478"/>
          <ac:spMkLst>
            <pc:docMk/>
            <pc:sldMk cId="1482201279" sldId="2146846011"/>
            <ac:spMk id="159" creationId="{1D1C3DD9-F333-6164-2EBB-5F23673D94E7}"/>
          </ac:spMkLst>
        </pc:spChg>
        <pc:spChg chg="add mod">
          <ac:chgData name="Reed Kiely" userId="768be38e-2fb5-40ce-925d-bd8e9d9e3c31" providerId="ADAL" clId="{3EA701C8-3320-419B-A667-295B65A0FAB9}" dt="2023-02-28T23:48:06.858" v="12730" actId="14100"/>
          <ac:spMkLst>
            <pc:docMk/>
            <pc:sldMk cId="1482201279" sldId="2146846011"/>
            <ac:spMk id="160" creationId="{DE833EE2-5B34-DAF2-754A-C90CE39596CF}"/>
          </ac:spMkLst>
        </pc:spChg>
        <pc:spChg chg="add mod ord">
          <ac:chgData name="Reed Kiely" userId="768be38e-2fb5-40ce-925d-bd8e9d9e3c31" providerId="ADAL" clId="{3EA701C8-3320-419B-A667-295B65A0FAB9}" dt="2023-03-01T00:15:54.027" v="13277" actId="14100"/>
          <ac:spMkLst>
            <pc:docMk/>
            <pc:sldMk cId="1482201279" sldId="2146846011"/>
            <ac:spMk id="161" creationId="{54FE455D-130F-5C5B-05A4-125B3BFA4855}"/>
          </ac:spMkLst>
        </pc:spChg>
        <pc:spChg chg="add del mod">
          <ac:chgData name="Reed Kiely" userId="768be38e-2fb5-40ce-925d-bd8e9d9e3c31" providerId="ADAL" clId="{3EA701C8-3320-419B-A667-295B65A0FAB9}" dt="2023-02-28T23:56:43.271" v="12856"/>
          <ac:spMkLst>
            <pc:docMk/>
            <pc:sldMk cId="1482201279" sldId="2146846011"/>
            <ac:spMk id="162" creationId="{9413DC9A-51CC-D984-9547-320C3921ABC7}"/>
          </ac:spMkLst>
        </pc:spChg>
        <pc:spChg chg="add del mod">
          <ac:chgData name="Reed Kiely" userId="768be38e-2fb5-40ce-925d-bd8e9d9e3c31" providerId="ADAL" clId="{3EA701C8-3320-419B-A667-295B65A0FAB9}" dt="2023-02-28T23:56:43.271" v="12856"/>
          <ac:spMkLst>
            <pc:docMk/>
            <pc:sldMk cId="1482201279" sldId="2146846011"/>
            <ac:spMk id="163" creationId="{06492088-9F5D-7542-495B-5ACE98DE838B}"/>
          </ac:spMkLst>
        </pc:spChg>
        <pc:spChg chg="add del mod">
          <ac:chgData name="Reed Kiely" userId="768be38e-2fb5-40ce-925d-bd8e9d9e3c31" providerId="ADAL" clId="{3EA701C8-3320-419B-A667-295B65A0FAB9}" dt="2023-02-28T23:56:43.271" v="12856"/>
          <ac:spMkLst>
            <pc:docMk/>
            <pc:sldMk cId="1482201279" sldId="2146846011"/>
            <ac:spMk id="164" creationId="{615194A7-391A-5D42-D62D-9913D7C47561}"/>
          </ac:spMkLst>
        </pc:spChg>
        <pc:spChg chg="add del mod">
          <ac:chgData name="Reed Kiely" userId="768be38e-2fb5-40ce-925d-bd8e9d9e3c31" providerId="ADAL" clId="{3EA701C8-3320-419B-A667-295B65A0FAB9}" dt="2023-02-28T23:56:43.271" v="12856"/>
          <ac:spMkLst>
            <pc:docMk/>
            <pc:sldMk cId="1482201279" sldId="2146846011"/>
            <ac:spMk id="165" creationId="{477DD28B-BF8B-E8CC-8843-635F0C30616F}"/>
          </ac:spMkLst>
        </pc:spChg>
        <pc:spChg chg="add del mod">
          <ac:chgData name="Reed Kiely" userId="768be38e-2fb5-40ce-925d-bd8e9d9e3c31" providerId="ADAL" clId="{3EA701C8-3320-419B-A667-295B65A0FAB9}" dt="2023-02-28T23:56:43.271" v="12856"/>
          <ac:spMkLst>
            <pc:docMk/>
            <pc:sldMk cId="1482201279" sldId="2146846011"/>
            <ac:spMk id="166" creationId="{2EBA5633-A897-E421-F5F2-36417C237088}"/>
          </ac:spMkLst>
        </pc:spChg>
        <pc:spChg chg="add del mod">
          <ac:chgData name="Reed Kiely" userId="768be38e-2fb5-40ce-925d-bd8e9d9e3c31" providerId="ADAL" clId="{3EA701C8-3320-419B-A667-295B65A0FAB9}" dt="2023-02-28T23:56:43.271" v="12856"/>
          <ac:spMkLst>
            <pc:docMk/>
            <pc:sldMk cId="1482201279" sldId="2146846011"/>
            <ac:spMk id="167" creationId="{82664C4D-09D7-63CE-F10B-E31EA489806A}"/>
          </ac:spMkLst>
        </pc:spChg>
        <pc:spChg chg="add del mod">
          <ac:chgData name="Reed Kiely" userId="768be38e-2fb5-40ce-925d-bd8e9d9e3c31" providerId="ADAL" clId="{3EA701C8-3320-419B-A667-295B65A0FAB9}" dt="2023-02-28T23:56:43.271" v="12856"/>
          <ac:spMkLst>
            <pc:docMk/>
            <pc:sldMk cId="1482201279" sldId="2146846011"/>
            <ac:spMk id="168" creationId="{6AF3F595-E13F-4051-E85D-2AD7C7A74EE4}"/>
          </ac:spMkLst>
        </pc:spChg>
        <pc:spChg chg="add del mod">
          <ac:chgData name="Reed Kiely" userId="768be38e-2fb5-40ce-925d-bd8e9d9e3c31" providerId="ADAL" clId="{3EA701C8-3320-419B-A667-295B65A0FAB9}" dt="2023-02-28T23:56:43.271" v="12856"/>
          <ac:spMkLst>
            <pc:docMk/>
            <pc:sldMk cId="1482201279" sldId="2146846011"/>
            <ac:spMk id="169" creationId="{69C8F6FC-6FA6-9BDE-5861-BC32CE727C95}"/>
          </ac:spMkLst>
        </pc:spChg>
        <pc:spChg chg="add del mod">
          <ac:chgData name="Reed Kiely" userId="768be38e-2fb5-40ce-925d-bd8e9d9e3c31" providerId="ADAL" clId="{3EA701C8-3320-419B-A667-295B65A0FAB9}" dt="2023-02-28T23:56:43.271" v="12856"/>
          <ac:spMkLst>
            <pc:docMk/>
            <pc:sldMk cId="1482201279" sldId="2146846011"/>
            <ac:spMk id="170" creationId="{097B4D67-C493-0A15-B50D-574B262D3757}"/>
          </ac:spMkLst>
        </pc:spChg>
        <pc:spChg chg="add del mod">
          <ac:chgData name="Reed Kiely" userId="768be38e-2fb5-40ce-925d-bd8e9d9e3c31" providerId="ADAL" clId="{3EA701C8-3320-419B-A667-295B65A0FAB9}" dt="2023-02-28T23:56:43.271" v="12856"/>
          <ac:spMkLst>
            <pc:docMk/>
            <pc:sldMk cId="1482201279" sldId="2146846011"/>
            <ac:spMk id="171" creationId="{E068DA67-156D-C736-CCBA-3C788FD301CD}"/>
          </ac:spMkLst>
        </pc:spChg>
        <pc:spChg chg="add del mod">
          <ac:chgData name="Reed Kiely" userId="768be38e-2fb5-40ce-925d-bd8e9d9e3c31" providerId="ADAL" clId="{3EA701C8-3320-419B-A667-295B65A0FAB9}" dt="2023-02-28T23:56:43.271" v="12856"/>
          <ac:spMkLst>
            <pc:docMk/>
            <pc:sldMk cId="1482201279" sldId="2146846011"/>
            <ac:spMk id="172" creationId="{08E1D7E0-92AE-0EBA-3F6B-C7E66B5572FA}"/>
          </ac:spMkLst>
        </pc:spChg>
        <pc:spChg chg="add del mod">
          <ac:chgData name="Reed Kiely" userId="768be38e-2fb5-40ce-925d-bd8e9d9e3c31" providerId="ADAL" clId="{3EA701C8-3320-419B-A667-295B65A0FAB9}" dt="2023-02-28T23:56:43.271" v="12856"/>
          <ac:spMkLst>
            <pc:docMk/>
            <pc:sldMk cId="1482201279" sldId="2146846011"/>
            <ac:spMk id="173" creationId="{033C943D-835D-D7E6-116D-73003011A5E4}"/>
          </ac:spMkLst>
        </pc:spChg>
        <pc:spChg chg="add del mod">
          <ac:chgData name="Reed Kiely" userId="768be38e-2fb5-40ce-925d-bd8e9d9e3c31" providerId="ADAL" clId="{3EA701C8-3320-419B-A667-295B65A0FAB9}" dt="2023-02-28T23:56:43.271" v="12856"/>
          <ac:spMkLst>
            <pc:docMk/>
            <pc:sldMk cId="1482201279" sldId="2146846011"/>
            <ac:spMk id="174" creationId="{6B5975B4-500A-5EDC-226E-B1AD57504D89}"/>
          </ac:spMkLst>
        </pc:spChg>
        <pc:spChg chg="add del mod">
          <ac:chgData name="Reed Kiely" userId="768be38e-2fb5-40ce-925d-bd8e9d9e3c31" providerId="ADAL" clId="{3EA701C8-3320-419B-A667-295B65A0FAB9}" dt="2023-02-28T23:56:43.271" v="12856"/>
          <ac:spMkLst>
            <pc:docMk/>
            <pc:sldMk cId="1482201279" sldId="2146846011"/>
            <ac:spMk id="175" creationId="{B98C8412-165A-5B42-E712-7436EB3F3060}"/>
          </ac:spMkLst>
        </pc:spChg>
        <pc:spChg chg="add del mod">
          <ac:chgData name="Reed Kiely" userId="768be38e-2fb5-40ce-925d-bd8e9d9e3c31" providerId="ADAL" clId="{3EA701C8-3320-419B-A667-295B65A0FAB9}" dt="2023-02-28T23:56:43.271" v="12856"/>
          <ac:spMkLst>
            <pc:docMk/>
            <pc:sldMk cId="1482201279" sldId="2146846011"/>
            <ac:spMk id="176" creationId="{D3C0F302-18C4-E173-B54B-6AD9C2B9B41A}"/>
          </ac:spMkLst>
        </pc:spChg>
        <pc:spChg chg="add del mod">
          <ac:chgData name="Reed Kiely" userId="768be38e-2fb5-40ce-925d-bd8e9d9e3c31" providerId="ADAL" clId="{3EA701C8-3320-419B-A667-295B65A0FAB9}" dt="2023-02-28T23:56:43.271" v="12856"/>
          <ac:spMkLst>
            <pc:docMk/>
            <pc:sldMk cId="1482201279" sldId="2146846011"/>
            <ac:spMk id="177" creationId="{3EEBB390-61D9-3B91-F68C-B3494B09E3D3}"/>
          </ac:spMkLst>
        </pc:spChg>
        <pc:spChg chg="add del mod">
          <ac:chgData name="Reed Kiely" userId="768be38e-2fb5-40ce-925d-bd8e9d9e3c31" providerId="ADAL" clId="{3EA701C8-3320-419B-A667-295B65A0FAB9}" dt="2023-02-28T23:56:43.271" v="12856"/>
          <ac:spMkLst>
            <pc:docMk/>
            <pc:sldMk cId="1482201279" sldId="2146846011"/>
            <ac:spMk id="178" creationId="{0A26CCDA-9732-02EB-7E82-AFF3646B8BDD}"/>
          </ac:spMkLst>
        </pc:spChg>
        <pc:spChg chg="add del mod">
          <ac:chgData name="Reed Kiely" userId="768be38e-2fb5-40ce-925d-bd8e9d9e3c31" providerId="ADAL" clId="{3EA701C8-3320-419B-A667-295B65A0FAB9}" dt="2023-02-28T23:56:43.271" v="12856"/>
          <ac:spMkLst>
            <pc:docMk/>
            <pc:sldMk cId="1482201279" sldId="2146846011"/>
            <ac:spMk id="179" creationId="{7971B21F-8277-F53D-FAC9-C6287E2B3EEA}"/>
          </ac:spMkLst>
        </pc:spChg>
        <pc:spChg chg="add del mod">
          <ac:chgData name="Reed Kiely" userId="768be38e-2fb5-40ce-925d-bd8e9d9e3c31" providerId="ADAL" clId="{3EA701C8-3320-419B-A667-295B65A0FAB9}" dt="2023-02-28T23:56:43.271" v="12856"/>
          <ac:spMkLst>
            <pc:docMk/>
            <pc:sldMk cId="1482201279" sldId="2146846011"/>
            <ac:spMk id="180" creationId="{6B245923-9EC6-2BD3-19F6-8B81658B97BC}"/>
          </ac:spMkLst>
        </pc:spChg>
        <pc:spChg chg="add del mod">
          <ac:chgData name="Reed Kiely" userId="768be38e-2fb5-40ce-925d-bd8e9d9e3c31" providerId="ADAL" clId="{3EA701C8-3320-419B-A667-295B65A0FAB9}" dt="2023-02-28T23:56:43.271" v="12856"/>
          <ac:spMkLst>
            <pc:docMk/>
            <pc:sldMk cId="1482201279" sldId="2146846011"/>
            <ac:spMk id="181" creationId="{06AA2028-2DFF-A1D5-3C37-5D822203CA70}"/>
          </ac:spMkLst>
        </pc:spChg>
        <pc:spChg chg="add del mod">
          <ac:chgData name="Reed Kiely" userId="768be38e-2fb5-40ce-925d-bd8e9d9e3c31" providerId="ADAL" clId="{3EA701C8-3320-419B-A667-295B65A0FAB9}" dt="2023-02-28T23:56:43.271" v="12856"/>
          <ac:spMkLst>
            <pc:docMk/>
            <pc:sldMk cId="1482201279" sldId="2146846011"/>
            <ac:spMk id="182" creationId="{3D29F3AB-BB30-1CDF-96EA-377C152FF3DC}"/>
          </ac:spMkLst>
        </pc:spChg>
        <pc:spChg chg="add del mod">
          <ac:chgData name="Reed Kiely" userId="768be38e-2fb5-40ce-925d-bd8e9d9e3c31" providerId="ADAL" clId="{3EA701C8-3320-419B-A667-295B65A0FAB9}" dt="2023-02-28T23:56:43.271" v="12856"/>
          <ac:spMkLst>
            <pc:docMk/>
            <pc:sldMk cId="1482201279" sldId="2146846011"/>
            <ac:spMk id="183" creationId="{E0440F89-5C5E-8D1F-5756-244EA0AD2D27}"/>
          </ac:spMkLst>
        </pc:spChg>
        <pc:spChg chg="add del mod">
          <ac:chgData name="Reed Kiely" userId="768be38e-2fb5-40ce-925d-bd8e9d9e3c31" providerId="ADAL" clId="{3EA701C8-3320-419B-A667-295B65A0FAB9}" dt="2023-02-28T23:56:43.271" v="12856"/>
          <ac:spMkLst>
            <pc:docMk/>
            <pc:sldMk cId="1482201279" sldId="2146846011"/>
            <ac:spMk id="184" creationId="{C8260313-EE31-840C-20F3-3E5AB3F8BB15}"/>
          </ac:spMkLst>
        </pc:spChg>
        <pc:spChg chg="add del mod">
          <ac:chgData name="Reed Kiely" userId="768be38e-2fb5-40ce-925d-bd8e9d9e3c31" providerId="ADAL" clId="{3EA701C8-3320-419B-A667-295B65A0FAB9}" dt="2023-02-28T23:56:43.271" v="12856"/>
          <ac:spMkLst>
            <pc:docMk/>
            <pc:sldMk cId="1482201279" sldId="2146846011"/>
            <ac:spMk id="185" creationId="{D56B4A69-BA94-CF3F-DF01-86184838A00C}"/>
          </ac:spMkLst>
        </pc:spChg>
        <pc:spChg chg="add del mod">
          <ac:chgData name="Reed Kiely" userId="768be38e-2fb5-40ce-925d-bd8e9d9e3c31" providerId="ADAL" clId="{3EA701C8-3320-419B-A667-295B65A0FAB9}" dt="2023-02-28T23:56:43.271" v="12856"/>
          <ac:spMkLst>
            <pc:docMk/>
            <pc:sldMk cId="1482201279" sldId="2146846011"/>
            <ac:spMk id="186" creationId="{319434FA-F1B0-7573-B615-FB4D2AFA033C}"/>
          </ac:spMkLst>
        </pc:spChg>
        <pc:spChg chg="add del mod">
          <ac:chgData name="Reed Kiely" userId="768be38e-2fb5-40ce-925d-bd8e9d9e3c31" providerId="ADAL" clId="{3EA701C8-3320-419B-A667-295B65A0FAB9}" dt="2023-02-28T23:56:43.271" v="12856"/>
          <ac:spMkLst>
            <pc:docMk/>
            <pc:sldMk cId="1482201279" sldId="2146846011"/>
            <ac:spMk id="187" creationId="{97552A5A-408C-1471-3325-2BB695ECCD76}"/>
          </ac:spMkLst>
        </pc:spChg>
        <pc:spChg chg="add del mod">
          <ac:chgData name="Reed Kiely" userId="768be38e-2fb5-40ce-925d-bd8e9d9e3c31" providerId="ADAL" clId="{3EA701C8-3320-419B-A667-295B65A0FAB9}" dt="2023-02-28T23:56:43.271" v="12856"/>
          <ac:spMkLst>
            <pc:docMk/>
            <pc:sldMk cId="1482201279" sldId="2146846011"/>
            <ac:spMk id="188" creationId="{E695487A-CEB3-A4A0-C529-913909786DC5}"/>
          </ac:spMkLst>
        </pc:spChg>
        <pc:spChg chg="add del mod">
          <ac:chgData name="Reed Kiely" userId="768be38e-2fb5-40ce-925d-bd8e9d9e3c31" providerId="ADAL" clId="{3EA701C8-3320-419B-A667-295B65A0FAB9}" dt="2023-02-28T23:56:43.271" v="12856"/>
          <ac:spMkLst>
            <pc:docMk/>
            <pc:sldMk cId="1482201279" sldId="2146846011"/>
            <ac:spMk id="189" creationId="{D4F65BA7-FE04-760A-1528-FA66C28F6217}"/>
          </ac:spMkLst>
        </pc:spChg>
        <pc:spChg chg="add del mod">
          <ac:chgData name="Reed Kiely" userId="768be38e-2fb5-40ce-925d-bd8e9d9e3c31" providerId="ADAL" clId="{3EA701C8-3320-419B-A667-295B65A0FAB9}" dt="2023-02-28T23:56:43.271" v="12856"/>
          <ac:spMkLst>
            <pc:docMk/>
            <pc:sldMk cId="1482201279" sldId="2146846011"/>
            <ac:spMk id="190" creationId="{33653F0D-A2AC-74CE-375D-56C6966A878B}"/>
          </ac:spMkLst>
        </pc:spChg>
        <pc:spChg chg="add del mod">
          <ac:chgData name="Reed Kiely" userId="768be38e-2fb5-40ce-925d-bd8e9d9e3c31" providerId="ADAL" clId="{3EA701C8-3320-419B-A667-295B65A0FAB9}" dt="2023-02-28T23:56:43.271" v="12856"/>
          <ac:spMkLst>
            <pc:docMk/>
            <pc:sldMk cId="1482201279" sldId="2146846011"/>
            <ac:spMk id="191" creationId="{09120B36-455C-CAE9-1631-769B50F5F857}"/>
          </ac:spMkLst>
        </pc:spChg>
        <pc:spChg chg="add del mod">
          <ac:chgData name="Reed Kiely" userId="768be38e-2fb5-40ce-925d-bd8e9d9e3c31" providerId="ADAL" clId="{3EA701C8-3320-419B-A667-295B65A0FAB9}" dt="2023-02-28T23:56:43.271" v="12856"/>
          <ac:spMkLst>
            <pc:docMk/>
            <pc:sldMk cId="1482201279" sldId="2146846011"/>
            <ac:spMk id="192" creationId="{D1AD1A15-4AA6-EDA6-13AD-9A9922C3F09E}"/>
          </ac:spMkLst>
        </pc:spChg>
        <pc:spChg chg="add del mod">
          <ac:chgData name="Reed Kiely" userId="768be38e-2fb5-40ce-925d-bd8e9d9e3c31" providerId="ADAL" clId="{3EA701C8-3320-419B-A667-295B65A0FAB9}" dt="2023-02-28T23:56:43.271" v="12856"/>
          <ac:spMkLst>
            <pc:docMk/>
            <pc:sldMk cId="1482201279" sldId="2146846011"/>
            <ac:spMk id="193" creationId="{D8C3DE16-0434-EECD-2E0B-ACBF1FF9ACC8}"/>
          </ac:spMkLst>
        </pc:spChg>
        <pc:spChg chg="add del mod">
          <ac:chgData name="Reed Kiely" userId="768be38e-2fb5-40ce-925d-bd8e9d9e3c31" providerId="ADAL" clId="{3EA701C8-3320-419B-A667-295B65A0FAB9}" dt="2023-02-28T23:56:43.271" v="12856"/>
          <ac:spMkLst>
            <pc:docMk/>
            <pc:sldMk cId="1482201279" sldId="2146846011"/>
            <ac:spMk id="194" creationId="{F6E8C7D1-2DB4-082A-790D-ABA37F9ACFB7}"/>
          </ac:spMkLst>
        </pc:spChg>
        <pc:spChg chg="add del mod">
          <ac:chgData name="Reed Kiely" userId="768be38e-2fb5-40ce-925d-bd8e9d9e3c31" providerId="ADAL" clId="{3EA701C8-3320-419B-A667-295B65A0FAB9}" dt="2023-02-28T23:56:43.271" v="12856"/>
          <ac:spMkLst>
            <pc:docMk/>
            <pc:sldMk cId="1482201279" sldId="2146846011"/>
            <ac:spMk id="195" creationId="{EB51A915-AFB3-9215-83C6-133E07A6C09A}"/>
          </ac:spMkLst>
        </pc:spChg>
        <pc:spChg chg="add del mod">
          <ac:chgData name="Reed Kiely" userId="768be38e-2fb5-40ce-925d-bd8e9d9e3c31" providerId="ADAL" clId="{3EA701C8-3320-419B-A667-295B65A0FAB9}" dt="2023-02-28T23:56:43.271" v="12856"/>
          <ac:spMkLst>
            <pc:docMk/>
            <pc:sldMk cId="1482201279" sldId="2146846011"/>
            <ac:spMk id="196" creationId="{E1E43DC6-9349-4364-7170-0339515A164E}"/>
          </ac:spMkLst>
        </pc:spChg>
        <pc:spChg chg="add del mod">
          <ac:chgData name="Reed Kiely" userId="768be38e-2fb5-40ce-925d-bd8e9d9e3c31" providerId="ADAL" clId="{3EA701C8-3320-419B-A667-295B65A0FAB9}" dt="2023-02-28T23:56:43.271" v="12856"/>
          <ac:spMkLst>
            <pc:docMk/>
            <pc:sldMk cId="1482201279" sldId="2146846011"/>
            <ac:spMk id="197" creationId="{DF6CAA5E-297D-650D-485E-177752094A48}"/>
          </ac:spMkLst>
        </pc:spChg>
        <pc:spChg chg="add del mod">
          <ac:chgData name="Reed Kiely" userId="768be38e-2fb5-40ce-925d-bd8e9d9e3c31" providerId="ADAL" clId="{3EA701C8-3320-419B-A667-295B65A0FAB9}" dt="2023-02-28T23:56:43.271" v="12856"/>
          <ac:spMkLst>
            <pc:docMk/>
            <pc:sldMk cId="1482201279" sldId="2146846011"/>
            <ac:spMk id="198" creationId="{CD5FB78C-403A-D9AE-1C60-84AD9A20F3CF}"/>
          </ac:spMkLst>
        </pc:spChg>
        <pc:spChg chg="add del mod">
          <ac:chgData name="Reed Kiely" userId="768be38e-2fb5-40ce-925d-bd8e9d9e3c31" providerId="ADAL" clId="{3EA701C8-3320-419B-A667-295B65A0FAB9}" dt="2023-02-28T23:56:43.271" v="12856"/>
          <ac:spMkLst>
            <pc:docMk/>
            <pc:sldMk cId="1482201279" sldId="2146846011"/>
            <ac:spMk id="199" creationId="{47523F96-9DE8-F112-BCF0-F50BD617E105}"/>
          </ac:spMkLst>
        </pc:spChg>
        <pc:spChg chg="add del mod">
          <ac:chgData name="Reed Kiely" userId="768be38e-2fb5-40ce-925d-bd8e9d9e3c31" providerId="ADAL" clId="{3EA701C8-3320-419B-A667-295B65A0FAB9}" dt="2023-02-28T23:56:43.271" v="12856"/>
          <ac:spMkLst>
            <pc:docMk/>
            <pc:sldMk cId="1482201279" sldId="2146846011"/>
            <ac:spMk id="200" creationId="{5480BB4F-C8A8-7A54-B93F-3F58C4D14EDA}"/>
          </ac:spMkLst>
        </pc:spChg>
        <pc:spChg chg="add del mod">
          <ac:chgData name="Reed Kiely" userId="768be38e-2fb5-40ce-925d-bd8e9d9e3c31" providerId="ADAL" clId="{3EA701C8-3320-419B-A667-295B65A0FAB9}" dt="2023-02-28T23:56:43.271" v="12856"/>
          <ac:spMkLst>
            <pc:docMk/>
            <pc:sldMk cId="1482201279" sldId="2146846011"/>
            <ac:spMk id="201" creationId="{1EEFF3A1-4B82-10CB-10B0-0E8657531B8B}"/>
          </ac:spMkLst>
        </pc:spChg>
        <pc:spChg chg="add del mod">
          <ac:chgData name="Reed Kiely" userId="768be38e-2fb5-40ce-925d-bd8e9d9e3c31" providerId="ADAL" clId="{3EA701C8-3320-419B-A667-295B65A0FAB9}" dt="2023-02-28T23:56:43.271" v="12856"/>
          <ac:spMkLst>
            <pc:docMk/>
            <pc:sldMk cId="1482201279" sldId="2146846011"/>
            <ac:spMk id="202" creationId="{7AB86589-B94B-A601-B2FB-F6CF48FD47F0}"/>
          </ac:spMkLst>
        </pc:spChg>
        <pc:spChg chg="add del mod">
          <ac:chgData name="Reed Kiely" userId="768be38e-2fb5-40ce-925d-bd8e9d9e3c31" providerId="ADAL" clId="{3EA701C8-3320-419B-A667-295B65A0FAB9}" dt="2023-02-28T23:56:43.271" v="12856"/>
          <ac:spMkLst>
            <pc:docMk/>
            <pc:sldMk cId="1482201279" sldId="2146846011"/>
            <ac:spMk id="203" creationId="{4CCD00C5-38C2-EECE-4EB0-F3CF6BE9E1E0}"/>
          </ac:spMkLst>
        </pc:spChg>
        <pc:spChg chg="add del mod">
          <ac:chgData name="Reed Kiely" userId="768be38e-2fb5-40ce-925d-bd8e9d9e3c31" providerId="ADAL" clId="{3EA701C8-3320-419B-A667-295B65A0FAB9}" dt="2023-03-01T00:07:47.525" v="13053" actId="478"/>
          <ac:spMkLst>
            <pc:docMk/>
            <pc:sldMk cId="1482201279" sldId="2146846011"/>
            <ac:spMk id="204" creationId="{7B051120-21C7-11EA-9384-51A53324CDAC}"/>
          </ac:spMkLst>
        </pc:spChg>
        <pc:spChg chg="add del mod">
          <ac:chgData name="Reed Kiely" userId="768be38e-2fb5-40ce-925d-bd8e9d9e3c31" providerId="ADAL" clId="{3EA701C8-3320-419B-A667-295B65A0FAB9}" dt="2023-03-01T00:07:47.525" v="13053" actId="478"/>
          <ac:spMkLst>
            <pc:docMk/>
            <pc:sldMk cId="1482201279" sldId="2146846011"/>
            <ac:spMk id="205" creationId="{31ABA9B5-5C5B-F0BE-D130-A964D3DD1E72}"/>
          </ac:spMkLst>
        </pc:spChg>
        <pc:spChg chg="add del mod">
          <ac:chgData name="Reed Kiely" userId="768be38e-2fb5-40ce-925d-bd8e9d9e3c31" providerId="ADAL" clId="{3EA701C8-3320-419B-A667-295B65A0FAB9}" dt="2023-03-01T00:07:47.525" v="13053" actId="478"/>
          <ac:spMkLst>
            <pc:docMk/>
            <pc:sldMk cId="1482201279" sldId="2146846011"/>
            <ac:spMk id="206" creationId="{A024AAD9-3DE7-A6EE-8834-6F0356EB5D78}"/>
          </ac:spMkLst>
        </pc:spChg>
        <pc:spChg chg="add del mod">
          <ac:chgData name="Reed Kiely" userId="768be38e-2fb5-40ce-925d-bd8e9d9e3c31" providerId="ADAL" clId="{3EA701C8-3320-419B-A667-295B65A0FAB9}" dt="2023-03-01T00:15:17.059" v="13255" actId="478"/>
          <ac:spMkLst>
            <pc:docMk/>
            <pc:sldMk cId="1482201279" sldId="2146846011"/>
            <ac:spMk id="207" creationId="{EDD5B7AF-7222-DB44-E6D5-99783CF66ABA}"/>
          </ac:spMkLst>
        </pc:spChg>
        <pc:spChg chg="add del mod">
          <ac:chgData name="Reed Kiely" userId="768be38e-2fb5-40ce-925d-bd8e9d9e3c31" providerId="ADAL" clId="{3EA701C8-3320-419B-A667-295B65A0FAB9}" dt="2023-03-01T00:07:47.525" v="13053" actId="478"/>
          <ac:spMkLst>
            <pc:docMk/>
            <pc:sldMk cId="1482201279" sldId="2146846011"/>
            <ac:spMk id="208" creationId="{10E0102E-3DE3-88F3-0232-E7CB9BB4269D}"/>
          </ac:spMkLst>
        </pc:spChg>
        <pc:spChg chg="add del mod">
          <ac:chgData name="Reed Kiely" userId="768be38e-2fb5-40ce-925d-bd8e9d9e3c31" providerId="ADAL" clId="{3EA701C8-3320-419B-A667-295B65A0FAB9}" dt="2023-03-01T00:07:47.525" v="13053" actId="478"/>
          <ac:spMkLst>
            <pc:docMk/>
            <pc:sldMk cId="1482201279" sldId="2146846011"/>
            <ac:spMk id="209" creationId="{68F0271B-C224-0134-DAB2-02E854225C0C}"/>
          </ac:spMkLst>
        </pc:spChg>
        <pc:spChg chg="add del mod">
          <ac:chgData name="Reed Kiely" userId="768be38e-2fb5-40ce-925d-bd8e9d9e3c31" providerId="ADAL" clId="{3EA701C8-3320-419B-A667-295B65A0FAB9}" dt="2023-03-01T00:07:47.525" v="13053" actId="478"/>
          <ac:spMkLst>
            <pc:docMk/>
            <pc:sldMk cId="1482201279" sldId="2146846011"/>
            <ac:spMk id="210" creationId="{8DEA6C2C-5BB9-1507-1682-6DB34EB1486D}"/>
          </ac:spMkLst>
        </pc:spChg>
        <pc:spChg chg="add del mod">
          <ac:chgData name="Reed Kiely" userId="768be38e-2fb5-40ce-925d-bd8e9d9e3c31" providerId="ADAL" clId="{3EA701C8-3320-419B-A667-295B65A0FAB9}" dt="2023-03-01T00:07:47.525" v="13053" actId="478"/>
          <ac:spMkLst>
            <pc:docMk/>
            <pc:sldMk cId="1482201279" sldId="2146846011"/>
            <ac:spMk id="211" creationId="{165E94E6-8730-A510-7C0E-03D334D67CE4}"/>
          </ac:spMkLst>
        </pc:spChg>
        <pc:spChg chg="add del mod">
          <ac:chgData name="Reed Kiely" userId="768be38e-2fb5-40ce-925d-bd8e9d9e3c31" providerId="ADAL" clId="{3EA701C8-3320-419B-A667-295B65A0FAB9}" dt="2023-03-01T00:07:47.525" v="13053" actId="478"/>
          <ac:spMkLst>
            <pc:docMk/>
            <pc:sldMk cId="1482201279" sldId="2146846011"/>
            <ac:spMk id="212" creationId="{F3E35E2B-C657-EE10-B837-73B36DA438C2}"/>
          </ac:spMkLst>
        </pc:spChg>
        <pc:spChg chg="add del mod">
          <ac:chgData name="Reed Kiely" userId="768be38e-2fb5-40ce-925d-bd8e9d9e3c31" providerId="ADAL" clId="{3EA701C8-3320-419B-A667-295B65A0FAB9}" dt="2023-03-01T00:07:47.525" v="13053" actId="478"/>
          <ac:spMkLst>
            <pc:docMk/>
            <pc:sldMk cId="1482201279" sldId="2146846011"/>
            <ac:spMk id="213" creationId="{D70811BC-4567-F2EE-A36D-AE7ADA5B2602}"/>
          </ac:spMkLst>
        </pc:spChg>
        <pc:spChg chg="add del mod">
          <ac:chgData name="Reed Kiely" userId="768be38e-2fb5-40ce-925d-bd8e9d9e3c31" providerId="ADAL" clId="{3EA701C8-3320-419B-A667-295B65A0FAB9}" dt="2023-03-01T00:07:47.525" v="13053" actId="478"/>
          <ac:spMkLst>
            <pc:docMk/>
            <pc:sldMk cId="1482201279" sldId="2146846011"/>
            <ac:spMk id="214" creationId="{98DE1407-6DB7-00A6-E617-386B38E6679C}"/>
          </ac:spMkLst>
        </pc:spChg>
        <pc:spChg chg="add del mod">
          <ac:chgData name="Reed Kiely" userId="768be38e-2fb5-40ce-925d-bd8e9d9e3c31" providerId="ADAL" clId="{3EA701C8-3320-419B-A667-295B65A0FAB9}" dt="2023-03-01T00:07:47.525" v="13053" actId="478"/>
          <ac:spMkLst>
            <pc:docMk/>
            <pc:sldMk cId="1482201279" sldId="2146846011"/>
            <ac:spMk id="215" creationId="{5F63DF0D-5D65-BE27-6C46-A10DF9F11ABC}"/>
          </ac:spMkLst>
        </pc:spChg>
        <pc:spChg chg="add del mod">
          <ac:chgData name="Reed Kiely" userId="768be38e-2fb5-40ce-925d-bd8e9d9e3c31" providerId="ADAL" clId="{3EA701C8-3320-419B-A667-295B65A0FAB9}" dt="2023-03-01T00:07:47.525" v="13053" actId="478"/>
          <ac:spMkLst>
            <pc:docMk/>
            <pc:sldMk cId="1482201279" sldId="2146846011"/>
            <ac:spMk id="216" creationId="{98407E53-0E00-4B82-B969-1249C4712F0C}"/>
          </ac:spMkLst>
        </pc:spChg>
        <pc:spChg chg="add del mod">
          <ac:chgData name="Reed Kiely" userId="768be38e-2fb5-40ce-925d-bd8e9d9e3c31" providerId="ADAL" clId="{3EA701C8-3320-419B-A667-295B65A0FAB9}" dt="2023-03-01T00:07:47.525" v="13053" actId="478"/>
          <ac:spMkLst>
            <pc:docMk/>
            <pc:sldMk cId="1482201279" sldId="2146846011"/>
            <ac:spMk id="217" creationId="{1F969B38-FF24-AD0F-DB1E-8746D0406143}"/>
          </ac:spMkLst>
        </pc:spChg>
        <pc:spChg chg="add del mod">
          <ac:chgData name="Reed Kiely" userId="768be38e-2fb5-40ce-925d-bd8e9d9e3c31" providerId="ADAL" clId="{3EA701C8-3320-419B-A667-295B65A0FAB9}" dt="2023-03-01T00:07:47.525" v="13053" actId="478"/>
          <ac:spMkLst>
            <pc:docMk/>
            <pc:sldMk cId="1482201279" sldId="2146846011"/>
            <ac:spMk id="218" creationId="{31FAF9DA-F5B6-0F16-5391-8D789DE0B157}"/>
          </ac:spMkLst>
        </pc:spChg>
        <pc:spChg chg="add del mod">
          <ac:chgData name="Reed Kiely" userId="768be38e-2fb5-40ce-925d-bd8e9d9e3c31" providerId="ADAL" clId="{3EA701C8-3320-419B-A667-295B65A0FAB9}" dt="2023-03-01T00:07:47.525" v="13053" actId="478"/>
          <ac:spMkLst>
            <pc:docMk/>
            <pc:sldMk cId="1482201279" sldId="2146846011"/>
            <ac:spMk id="219" creationId="{76AED3B3-5167-8354-206F-A9FD506CF679}"/>
          </ac:spMkLst>
        </pc:spChg>
        <pc:spChg chg="add del mod">
          <ac:chgData name="Reed Kiely" userId="768be38e-2fb5-40ce-925d-bd8e9d9e3c31" providerId="ADAL" clId="{3EA701C8-3320-419B-A667-295B65A0FAB9}" dt="2023-03-01T00:07:47.525" v="13053" actId="478"/>
          <ac:spMkLst>
            <pc:docMk/>
            <pc:sldMk cId="1482201279" sldId="2146846011"/>
            <ac:spMk id="220" creationId="{025095C8-FD5C-2D2C-7FA6-C292827EE795}"/>
          </ac:spMkLst>
        </pc:spChg>
        <pc:spChg chg="add del mod">
          <ac:chgData name="Reed Kiely" userId="768be38e-2fb5-40ce-925d-bd8e9d9e3c31" providerId="ADAL" clId="{3EA701C8-3320-419B-A667-295B65A0FAB9}" dt="2023-03-01T00:07:47.525" v="13053" actId="478"/>
          <ac:spMkLst>
            <pc:docMk/>
            <pc:sldMk cId="1482201279" sldId="2146846011"/>
            <ac:spMk id="221" creationId="{64C27FAA-1307-F346-5BD9-6B099FE6C1C5}"/>
          </ac:spMkLst>
        </pc:spChg>
        <pc:spChg chg="add del mod">
          <ac:chgData name="Reed Kiely" userId="768be38e-2fb5-40ce-925d-bd8e9d9e3c31" providerId="ADAL" clId="{3EA701C8-3320-419B-A667-295B65A0FAB9}" dt="2023-03-01T00:07:47.525" v="13053" actId="478"/>
          <ac:spMkLst>
            <pc:docMk/>
            <pc:sldMk cId="1482201279" sldId="2146846011"/>
            <ac:spMk id="222" creationId="{AD14EFAC-059A-C769-104D-431B81B3268D}"/>
          </ac:spMkLst>
        </pc:spChg>
        <pc:spChg chg="add del mod">
          <ac:chgData name="Reed Kiely" userId="768be38e-2fb5-40ce-925d-bd8e9d9e3c31" providerId="ADAL" clId="{3EA701C8-3320-419B-A667-295B65A0FAB9}" dt="2023-03-01T00:07:47.525" v="13053" actId="478"/>
          <ac:spMkLst>
            <pc:docMk/>
            <pc:sldMk cId="1482201279" sldId="2146846011"/>
            <ac:spMk id="223" creationId="{6214059C-0D68-A077-8F79-78D92CB88148}"/>
          </ac:spMkLst>
        </pc:spChg>
        <pc:spChg chg="add del mod">
          <ac:chgData name="Reed Kiely" userId="768be38e-2fb5-40ce-925d-bd8e9d9e3c31" providerId="ADAL" clId="{3EA701C8-3320-419B-A667-295B65A0FAB9}" dt="2023-03-01T00:07:47.525" v="13053" actId="478"/>
          <ac:spMkLst>
            <pc:docMk/>
            <pc:sldMk cId="1482201279" sldId="2146846011"/>
            <ac:spMk id="224" creationId="{0E84443F-C5BB-A146-6652-E9AB8173D9D2}"/>
          </ac:spMkLst>
        </pc:spChg>
        <pc:spChg chg="add del mod">
          <ac:chgData name="Reed Kiely" userId="768be38e-2fb5-40ce-925d-bd8e9d9e3c31" providerId="ADAL" clId="{3EA701C8-3320-419B-A667-295B65A0FAB9}" dt="2023-03-01T00:07:47.525" v="13053" actId="478"/>
          <ac:spMkLst>
            <pc:docMk/>
            <pc:sldMk cId="1482201279" sldId="2146846011"/>
            <ac:spMk id="225" creationId="{8D9C5E2F-8EE6-A5FC-5C61-7951A31D7D8D}"/>
          </ac:spMkLst>
        </pc:spChg>
        <pc:spChg chg="add del mod">
          <ac:chgData name="Reed Kiely" userId="768be38e-2fb5-40ce-925d-bd8e9d9e3c31" providerId="ADAL" clId="{3EA701C8-3320-419B-A667-295B65A0FAB9}" dt="2023-03-01T00:06:32.732" v="13029" actId="478"/>
          <ac:spMkLst>
            <pc:docMk/>
            <pc:sldMk cId="1482201279" sldId="2146846011"/>
            <ac:spMk id="226" creationId="{6BA421FD-6C4E-1FCD-498C-22B45DAC1D6F}"/>
          </ac:spMkLst>
        </pc:spChg>
        <pc:spChg chg="add del mod">
          <ac:chgData name="Reed Kiely" userId="768be38e-2fb5-40ce-925d-bd8e9d9e3c31" providerId="ADAL" clId="{3EA701C8-3320-419B-A667-295B65A0FAB9}" dt="2023-03-01T00:06:32.732" v="13029" actId="478"/>
          <ac:spMkLst>
            <pc:docMk/>
            <pc:sldMk cId="1482201279" sldId="2146846011"/>
            <ac:spMk id="227" creationId="{65B5BBA7-4A7F-4DA7-6FC9-3FF5CEE42D69}"/>
          </ac:spMkLst>
        </pc:spChg>
        <pc:spChg chg="add del mod">
          <ac:chgData name="Reed Kiely" userId="768be38e-2fb5-40ce-925d-bd8e9d9e3c31" providerId="ADAL" clId="{3EA701C8-3320-419B-A667-295B65A0FAB9}" dt="2023-03-01T00:07:47.525" v="13053" actId="478"/>
          <ac:spMkLst>
            <pc:docMk/>
            <pc:sldMk cId="1482201279" sldId="2146846011"/>
            <ac:spMk id="228" creationId="{955287C2-9541-0499-CD43-BEAEB3A6C5DF}"/>
          </ac:spMkLst>
        </pc:spChg>
        <pc:spChg chg="add del mod">
          <ac:chgData name="Reed Kiely" userId="768be38e-2fb5-40ce-925d-bd8e9d9e3c31" providerId="ADAL" clId="{3EA701C8-3320-419B-A667-295B65A0FAB9}" dt="2023-03-01T00:07:47.525" v="13053" actId="478"/>
          <ac:spMkLst>
            <pc:docMk/>
            <pc:sldMk cId="1482201279" sldId="2146846011"/>
            <ac:spMk id="229" creationId="{EB92F4D0-0CD2-4BB0-85AB-80D4F30371B7}"/>
          </ac:spMkLst>
        </pc:spChg>
        <pc:spChg chg="add del mod">
          <ac:chgData name="Reed Kiely" userId="768be38e-2fb5-40ce-925d-bd8e9d9e3c31" providerId="ADAL" clId="{3EA701C8-3320-419B-A667-295B65A0FAB9}" dt="2023-03-01T00:01:38.364" v="12951" actId="478"/>
          <ac:spMkLst>
            <pc:docMk/>
            <pc:sldMk cId="1482201279" sldId="2146846011"/>
            <ac:spMk id="230" creationId="{2F4E3952-F77A-7F67-0960-071EA0DCEE95}"/>
          </ac:spMkLst>
        </pc:spChg>
        <pc:spChg chg="add del mod">
          <ac:chgData name="Reed Kiely" userId="768be38e-2fb5-40ce-925d-bd8e9d9e3c31" providerId="ADAL" clId="{3EA701C8-3320-419B-A667-295B65A0FAB9}" dt="2023-03-01T00:07:47.525" v="13053" actId="478"/>
          <ac:spMkLst>
            <pc:docMk/>
            <pc:sldMk cId="1482201279" sldId="2146846011"/>
            <ac:spMk id="231" creationId="{37CEAF8B-17EE-3B36-FDB8-B7BF6E9137EC}"/>
          </ac:spMkLst>
        </pc:spChg>
        <pc:spChg chg="add del mod">
          <ac:chgData name="Reed Kiely" userId="768be38e-2fb5-40ce-925d-bd8e9d9e3c31" providerId="ADAL" clId="{3EA701C8-3320-419B-A667-295B65A0FAB9}" dt="2023-03-01T00:01:38.364" v="12951" actId="478"/>
          <ac:spMkLst>
            <pc:docMk/>
            <pc:sldMk cId="1482201279" sldId="2146846011"/>
            <ac:spMk id="232" creationId="{FFBEB321-BD96-73C9-4234-668F9B8F6590}"/>
          </ac:spMkLst>
        </pc:spChg>
        <pc:spChg chg="add del mod">
          <ac:chgData name="Reed Kiely" userId="768be38e-2fb5-40ce-925d-bd8e9d9e3c31" providerId="ADAL" clId="{3EA701C8-3320-419B-A667-295B65A0FAB9}" dt="2023-03-01T00:07:47.525" v="13053" actId="478"/>
          <ac:spMkLst>
            <pc:docMk/>
            <pc:sldMk cId="1482201279" sldId="2146846011"/>
            <ac:spMk id="233" creationId="{93B525D6-AC01-9ADE-B0B8-8CE7332DBE49}"/>
          </ac:spMkLst>
        </pc:spChg>
        <pc:spChg chg="add del mod">
          <ac:chgData name="Reed Kiely" userId="768be38e-2fb5-40ce-925d-bd8e9d9e3c31" providerId="ADAL" clId="{3EA701C8-3320-419B-A667-295B65A0FAB9}" dt="2023-03-01T00:01:38.364" v="12951" actId="478"/>
          <ac:spMkLst>
            <pc:docMk/>
            <pc:sldMk cId="1482201279" sldId="2146846011"/>
            <ac:spMk id="234" creationId="{75187FFB-0343-DA4E-633A-B952741C1762}"/>
          </ac:spMkLst>
        </pc:spChg>
        <pc:spChg chg="add del mod">
          <ac:chgData name="Reed Kiely" userId="768be38e-2fb5-40ce-925d-bd8e9d9e3c31" providerId="ADAL" clId="{3EA701C8-3320-419B-A667-295B65A0FAB9}" dt="2023-03-01T00:15:17.059" v="13255" actId="478"/>
          <ac:spMkLst>
            <pc:docMk/>
            <pc:sldMk cId="1482201279" sldId="2146846011"/>
            <ac:spMk id="235" creationId="{980682A7-CDB7-D0F3-293B-81586C2F411B}"/>
          </ac:spMkLst>
        </pc:spChg>
        <pc:spChg chg="add del mod">
          <ac:chgData name="Reed Kiely" userId="768be38e-2fb5-40ce-925d-bd8e9d9e3c31" providerId="ADAL" clId="{3EA701C8-3320-419B-A667-295B65A0FAB9}" dt="2023-03-01T00:15:19.654" v="13257" actId="478"/>
          <ac:spMkLst>
            <pc:docMk/>
            <pc:sldMk cId="1482201279" sldId="2146846011"/>
            <ac:spMk id="236" creationId="{C9DEBDB6-5945-35EC-3B05-765B209A73F4}"/>
          </ac:spMkLst>
        </pc:spChg>
        <pc:spChg chg="add del mod">
          <ac:chgData name="Reed Kiely" userId="768be38e-2fb5-40ce-925d-bd8e9d9e3c31" providerId="ADAL" clId="{3EA701C8-3320-419B-A667-295B65A0FAB9}" dt="2023-03-01T00:15:17.059" v="13255" actId="478"/>
          <ac:spMkLst>
            <pc:docMk/>
            <pc:sldMk cId="1482201279" sldId="2146846011"/>
            <ac:spMk id="237" creationId="{60F974D8-43C1-8E7A-281A-724CFC72B747}"/>
          </ac:spMkLst>
        </pc:spChg>
        <pc:spChg chg="add del mod">
          <ac:chgData name="Reed Kiely" userId="768be38e-2fb5-40ce-925d-bd8e9d9e3c31" providerId="ADAL" clId="{3EA701C8-3320-419B-A667-295B65A0FAB9}" dt="2023-03-01T00:07:47.525" v="13053" actId="478"/>
          <ac:spMkLst>
            <pc:docMk/>
            <pc:sldMk cId="1482201279" sldId="2146846011"/>
            <ac:spMk id="238" creationId="{8E6CDDE1-5EEA-4C3D-2A33-985A76FB22E4}"/>
          </ac:spMkLst>
        </pc:spChg>
        <pc:spChg chg="add del mod">
          <ac:chgData name="Reed Kiely" userId="768be38e-2fb5-40ce-925d-bd8e9d9e3c31" providerId="ADAL" clId="{3EA701C8-3320-419B-A667-295B65A0FAB9}" dt="2023-03-01T00:07:47.525" v="13053" actId="478"/>
          <ac:spMkLst>
            <pc:docMk/>
            <pc:sldMk cId="1482201279" sldId="2146846011"/>
            <ac:spMk id="239" creationId="{48BACB02-9FA7-95D1-4D7D-9377636C215E}"/>
          </ac:spMkLst>
        </pc:spChg>
        <pc:spChg chg="add del mod">
          <ac:chgData name="Reed Kiely" userId="768be38e-2fb5-40ce-925d-bd8e9d9e3c31" providerId="ADAL" clId="{3EA701C8-3320-419B-A667-295B65A0FAB9}" dt="2023-03-01T00:07:47.525" v="13053" actId="478"/>
          <ac:spMkLst>
            <pc:docMk/>
            <pc:sldMk cId="1482201279" sldId="2146846011"/>
            <ac:spMk id="240" creationId="{84126677-20FA-DEE1-12E6-4767BBE913C9}"/>
          </ac:spMkLst>
        </pc:spChg>
        <pc:spChg chg="add del mod">
          <ac:chgData name="Reed Kiely" userId="768be38e-2fb5-40ce-925d-bd8e9d9e3c31" providerId="ADAL" clId="{3EA701C8-3320-419B-A667-295B65A0FAB9}" dt="2023-03-01T00:07:47.525" v="13053" actId="478"/>
          <ac:spMkLst>
            <pc:docMk/>
            <pc:sldMk cId="1482201279" sldId="2146846011"/>
            <ac:spMk id="241" creationId="{7645B414-60F2-AA53-1E3C-55BDC215377A}"/>
          </ac:spMkLst>
        </pc:spChg>
        <pc:spChg chg="add del mod">
          <ac:chgData name="Reed Kiely" userId="768be38e-2fb5-40ce-925d-bd8e9d9e3c31" providerId="ADAL" clId="{3EA701C8-3320-419B-A667-295B65A0FAB9}" dt="2023-03-01T00:07:47.525" v="13053" actId="478"/>
          <ac:spMkLst>
            <pc:docMk/>
            <pc:sldMk cId="1482201279" sldId="2146846011"/>
            <ac:spMk id="242" creationId="{C05EDB46-3B24-693E-496B-CEB0C0776F9B}"/>
          </ac:spMkLst>
        </pc:spChg>
        <pc:spChg chg="add del mod">
          <ac:chgData name="Reed Kiely" userId="768be38e-2fb5-40ce-925d-bd8e9d9e3c31" providerId="ADAL" clId="{3EA701C8-3320-419B-A667-295B65A0FAB9}" dt="2023-03-01T00:07:47.525" v="13053" actId="478"/>
          <ac:spMkLst>
            <pc:docMk/>
            <pc:sldMk cId="1482201279" sldId="2146846011"/>
            <ac:spMk id="243" creationId="{C1EEAECA-1246-58F4-36EE-F37E3955899F}"/>
          </ac:spMkLst>
        </pc:spChg>
        <pc:spChg chg="add del mod">
          <ac:chgData name="Reed Kiely" userId="768be38e-2fb5-40ce-925d-bd8e9d9e3c31" providerId="ADAL" clId="{3EA701C8-3320-419B-A667-295B65A0FAB9}" dt="2023-03-01T00:07:47.525" v="13053" actId="478"/>
          <ac:spMkLst>
            <pc:docMk/>
            <pc:sldMk cId="1482201279" sldId="2146846011"/>
            <ac:spMk id="244" creationId="{1ACB861D-B3EE-A92A-E79E-5602372BC43B}"/>
          </ac:spMkLst>
        </pc:spChg>
        <pc:spChg chg="add del mod">
          <ac:chgData name="Reed Kiely" userId="768be38e-2fb5-40ce-925d-bd8e9d9e3c31" providerId="ADAL" clId="{3EA701C8-3320-419B-A667-295B65A0FAB9}" dt="2023-03-01T00:06:32.732" v="13029" actId="478"/>
          <ac:spMkLst>
            <pc:docMk/>
            <pc:sldMk cId="1482201279" sldId="2146846011"/>
            <ac:spMk id="245" creationId="{58C37FE5-5C83-8489-91FF-C925DB54D5A2}"/>
          </ac:spMkLst>
        </pc:spChg>
        <pc:spChg chg="add del mod">
          <ac:chgData name="Reed Kiely" userId="768be38e-2fb5-40ce-925d-bd8e9d9e3c31" providerId="ADAL" clId="{3EA701C8-3320-419B-A667-295B65A0FAB9}" dt="2023-03-01T00:07:47.525" v="13053" actId="478"/>
          <ac:spMkLst>
            <pc:docMk/>
            <pc:sldMk cId="1482201279" sldId="2146846011"/>
            <ac:spMk id="246" creationId="{4AE8972C-100D-0782-32D7-89352CDF73B3}"/>
          </ac:spMkLst>
        </pc:spChg>
        <pc:spChg chg="add del mod">
          <ac:chgData name="Reed Kiely" userId="768be38e-2fb5-40ce-925d-bd8e9d9e3c31" providerId="ADAL" clId="{3EA701C8-3320-419B-A667-295B65A0FAB9}" dt="2023-03-01T00:01:38.364" v="12951" actId="478"/>
          <ac:spMkLst>
            <pc:docMk/>
            <pc:sldMk cId="1482201279" sldId="2146846011"/>
            <ac:spMk id="247" creationId="{23243B4C-7695-8CF2-1767-544A03BF3F43}"/>
          </ac:spMkLst>
        </pc:spChg>
        <pc:spChg chg="add del mod">
          <ac:chgData name="Reed Kiely" userId="768be38e-2fb5-40ce-925d-bd8e9d9e3c31" providerId="ADAL" clId="{3EA701C8-3320-419B-A667-295B65A0FAB9}" dt="2023-03-01T00:06:32.732" v="13029" actId="478"/>
          <ac:spMkLst>
            <pc:docMk/>
            <pc:sldMk cId="1482201279" sldId="2146846011"/>
            <ac:spMk id="248" creationId="{B5148270-7021-37BD-146D-D912BC0FA882}"/>
          </ac:spMkLst>
        </pc:spChg>
        <pc:spChg chg="add mod">
          <ac:chgData name="Reed Kiely" userId="768be38e-2fb5-40ce-925d-bd8e9d9e3c31" providerId="ADAL" clId="{3EA701C8-3320-419B-A667-295B65A0FAB9}" dt="2023-03-01T00:17:28.146" v="13323" actId="1038"/>
          <ac:spMkLst>
            <pc:docMk/>
            <pc:sldMk cId="1482201279" sldId="2146846011"/>
            <ac:spMk id="249" creationId="{75ECD835-E8EF-A20F-C3E3-3C5C148A7FB1}"/>
          </ac:spMkLst>
        </pc:spChg>
        <pc:spChg chg="add mod">
          <ac:chgData name="Reed Kiely" userId="768be38e-2fb5-40ce-925d-bd8e9d9e3c31" providerId="ADAL" clId="{3EA701C8-3320-419B-A667-295B65A0FAB9}" dt="2023-03-01T00:17:28.146" v="13323" actId="1038"/>
          <ac:spMkLst>
            <pc:docMk/>
            <pc:sldMk cId="1482201279" sldId="2146846011"/>
            <ac:spMk id="250" creationId="{DD9F7CFB-71F6-F746-1334-4BACA456CEE4}"/>
          </ac:spMkLst>
        </pc:spChg>
        <pc:spChg chg="add mod">
          <ac:chgData name="Reed Kiely" userId="768be38e-2fb5-40ce-925d-bd8e9d9e3c31" providerId="ADAL" clId="{3EA701C8-3320-419B-A667-295B65A0FAB9}" dt="2023-03-01T00:17:28.146" v="13323" actId="1038"/>
          <ac:spMkLst>
            <pc:docMk/>
            <pc:sldMk cId="1482201279" sldId="2146846011"/>
            <ac:spMk id="251" creationId="{138C11EA-B461-1E1E-921C-E08BB56F3852}"/>
          </ac:spMkLst>
        </pc:spChg>
        <pc:spChg chg="add mod">
          <ac:chgData name="Reed Kiely" userId="768be38e-2fb5-40ce-925d-bd8e9d9e3c31" providerId="ADAL" clId="{3EA701C8-3320-419B-A667-295B65A0FAB9}" dt="2023-03-01T00:17:28.146" v="13323" actId="1038"/>
          <ac:spMkLst>
            <pc:docMk/>
            <pc:sldMk cId="1482201279" sldId="2146846011"/>
            <ac:spMk id="252" creationId="{1D14029B-F1E2-D3DC-4D65-10976EA56409}"/>
          </ac:spMkLst>
        </pc:spChg>
        <pc:spChg chg="add mod">
          <ac:chgData name="Reed Kiely" userId="768be38e-2fb5-40ce-925d-bd8e9d9e3c31" providerId="ADAL" clId="{3EA701C8-3320-419B-A667-295B65A0FAB9}" dt="2023-03-01T00:17:28.146" v="13323" actId="1038"/>
          <ac:spMkLst>
            <pc:docMk/>
            <pc:sldMk cId="1482201279" sldId="2146846011"/>
            <ac:spMk id="253" creationId="{16214567-09D8-ECBF-D3A4-44C90A951702}"/>
          </ac:spMkLst>
        </pc:spChg>
        <pc:spChg chg="add mod ord">
          <ac:chgData name="Reed Kiely" userId="768be38e-2fb5-40ce-925d-bd8e9d9e3c31" providerId="ADAL" clId="{3EA701C8-3320-419B-A667-295B65A0FAB9}" dt="2023-03-01T00:17:28.146" v="13323" actId="1038"/>
          <ac:spMkLst>
            <pc:docMk/>
            <pc:sldMk cId="1482201279" sldId="2146846011"/>
            <ac:spMk id="254" creationId="{3CD84F53-1222-9D94-37B2-BE4116890F93}"/>
          </ac:spMkLst>
        </pc:spChg>
        <pc:spChg chg="add del mod">
          <ac:chgData name="Reed Kiely" userId="768be38e-2fb5-40ce-925d-bd8e9d9e3c31" providerId="ADAL" clId="{3EA701C8-3320-419B-A667-295B65A0FAB9}" dt="2023-03-01T00:04:42.078" v="12986"/>
          <ac:spMkLst>
            <pc:docMk/>
            <pc:sldMk cId="1482201279" sldId="2146846011"/>
            <ac:spMk id="255" creationId="{66ED9BFE-7DE2-4C05-E06C-F99AE920E67A}"/>
          </ac:spMkLst>
        </pc:spChg>
        <pc:spChg chg="add mod ord">
          <ac:chgData name="Reed Kiely" userId="768be38e-2fb5-40ce-925d-bd8e9d9e3c31" providerId="ADAL" clId="{3EA701C8-3320-419B-A667-295B65A0FAB9}" dt="2023-03-01T00:17:28.146" v="13323" actId="1038"/>
          <ac:spMkLst>
            <pc:docMk/>
            <pc:sldMk cId="1482201279" sldId="2146846011"/>
            <ac:spMk id="256" creationId="{6434ED5C-831B-5C5A-1572-98EC0428EC9D}"/>
          </ac:spMkLst>
        </pc:spChg>
        <pc:spChg chg="add mod ord">
          <ac:chgData name="Reed Kiely" userId="768be38e-2fb5-40ce-925d-bd8e9d9e3c31" providerId="ADAL" clId="{3EA701C8-3320-419B-A667-295B65A0FAB9}" dt="2023-03-01T00:17:28.146" v="13323" actId="1038"/>
          <ac:spMkLst>
            <pc:docMk/>
            <pc:sldMk cId="1482201279" sldId="2146846011"/>
            <ac:spMk id="257" creationId="{B5F87098-36CC-A17E-79C0-9BA4455AB1F8}"/>
          </ac:spMkLst>
        </pc:spChg>
        <pc:spChg chg="add del mod">
          <ac:chgData name="Reed Kiely" userId="768be38e-2fb5-40ce-925d-bd8e9d9e3c31" providerId="ADAL" clId="{3EA701C8-3320-419B-A667-295B65A0FAB9}" dt="2023-03-01T00:10:08.427" v="13102"/>
          <ac:spMkLst>
            <pc:docMk/>
            <pc:sldMk cId="1482201279" sldId="2146846011"/>
            <ac:spMk id="262" creationId="{CF547F31-2285-55CB-CE3B-1D2E322CE5E2}"/>
          </ac:spMkLst>
        </pc:spChg>
        <pc:spChg chg="add del mod">
          <ac:chgData name="Reed Kiely" userId="768be38e-2fb5-40ce-925d-bd8e9d9e3c31" providerId="ADAL" clId="{3EA701C8-3320-419B-A667-295B65A0FAB9}" dt="2023-03-01T00:10:08.427" v="13102"/>
          <ac:spMkLst>
            <pc:docMk/>
            <pc:sldMk cId="1482201279" sldId="2146846011"/>
            <ac:spMk id="263" creationId="{3EC29A4A-DE62-9EA9-C21D-98ECFF673C79}"/>
          </ac:spMkLst>
        </pc:spChg>
        <pc:spChg chg="add mod">
          <ac:chgData name="Reed Kiely" userId="768be38e-2fb5-40ce-925d-bd8e9d9e3c31" providerId="ADAL" clId="{3EA701C8-3320-419B-A667-295B65A0FAB9}" dt="2023-03-01T00:18:09.216" v="13328" actId="1035"/>
          <ac:spMkLst>
            <pc:docMk/>
            <pc:sldMk cId="1482201279" sldId="2146846011"/>
            <ac:spMk id="264" creationId="{F4F53C36-361D-03ED-4E11-5EB77483BAAC}"/>
          </ac:spMkLst>
        </pc:spChg>
        <pc:spChg chg="add mod">
          <ac:chgData name="Reed Kiely" userId="768be38e-2fb5-40ce-925d-bd8e9d9e3c31" providerId="ADAL" clId="{3EA701C8-3320-419B-A667-295B65A0FAB9}" dt="2023-03-01T00:18:09.216" v="13328" actId="1035"/>
          <ac:spMkLst>
            <pc:docMk/>
            <pc:sldMk cId="1482201279" sldId="2146846011"/>
            <ac:spMk id="265" creationId="{64744395-4DD3-D66D-88E5-2888EEDA806C}"/>
          </ac:spMkLst>
        </pc:spChg>
        <pc:spChg chg="add del mod">
          <ac:chgData name="Reed Kiely" userId="768be38e-2fb5-40ce-925d-bd8e9d9e3c31" providerId="ADAL" clId="{3EA701C8-3320-419B-A667-295B65A0FAB9}" dt="2023-03-01T00:11:01.300" v="13130" actId="478"/>
          <ac:spMkLst>
            <pc:docMk/>
            <pc:sldMk cId="1482201279" sldId="2146846011"/>
            <ac:spMk id="266" creationId="{1387BE5C-C4FC-553F-AA05-1B35CCFB4084}"/>
          </ac:spMkLst>
        </pc:spChg>
        <pc:spChg chg="add mod">
          <ac:chgData name="Reed Kiely" userId="768be38e-2fb5-40ce-925d-bd8e9d9e3c31" providerId="ADAL" clId="{3EA701C8-3320-419B-A667-295B65A0FAB9}" dt="2023-03-01T00:18:09.216" v="13328" actId="1035"/>
          <ac:spMkLst>
            <pc:docMk/>
            <pc:sldMk cId="1482201279" sldId="2146846011"/>
            <ac:spMk id="267" creationId="{A00B2998-A298-DAF2-FAD6-C6BAC89DCF1C}"/>
          </ac:spMkLst>
        </pc:spChg>
        <pc:spChg chg="add mod">
          <ac:chgData name="Reed Kiely" userId="768be38e-2fb5-40ce-925d-bd8e9d9e3c31" providerId="ADAL" clId="{3EA701C8-3320-419B-A667-295B65A0FAB9}" dt="2023-03-01T00:18:09.216" v="13328" actId="1035"/>
          <ac:spMkLst>
            <pc:docMk/>
            <pc:sldMk cId="1482201279" sldId="2146846011"/>
            <ac:spMk id="268" creationId="{76B4F5D3-3093-BC10-59FB-6496D51FEE40}"/>
          </ac:spMkLst>
        </pc:spChg>
        <pc:spChg chg="add mod">
          <ac:chgData name="Reed Kiely" userId="768be38e-2fb5-40ce-925d-bd8e9d9e3c31" providerId="ADAL" clId="{3EA701C8-3320-419B-A667-295B65A0FAB9}" dt="2023-03-01T00:16:12.682" v="13288" actId="207"/>
          <ac:spMkLst>
            <pc:docMk/>
            <pc:sldMk cId="1482201279" sldId="2146846011"/>
            <ac:spMk id="269" creationId="{D32EC94C-363F-8630-4768-2EB0C146EA46}"/>
          </ac:spMkLst>
        </pc:spChg>
        <pc:spChg chg="add mod">
          <ac:chgData name="Reed Kiely" userId="768be38e-2fb5-40ce-925d-bd8e9d9e3c31" providerId="ADAL" clId="{3EA701C8-3320-419B-A667-295B65A0FAB9}" dt="2023-03-01T00:19:06.400" v="13335" actId="207"/>
          <ac:spMkLst>
            <pc:docMk/>
            <pc:sldMk cId="1482201279" sldId="2146846011"/>
            <ac:spMk id="270" creationId="{D9D0A970-A63E-2673-13CC-F89EDB6647CF}"/>
          </ac:spMkLst>
        </pc:spChg>
        <pc:picChg chg="add del mod">
          <ac:chgData name="Reed Kiely" userId="768be38e-2fb5-40ce-925d-bd8e9d9e3c31" providerId="ADAL" clId="{3EA701C8-3320-419B-A667-295B65A0FAB9}" dt="2023-02-28T23:48:10.374" v="12733"/>
          <ac:picMkLst>
            <pc:docMk/>
            <pc:sldMk cId="1482201279" sldId="2146846011"/>
            <ac:picMk id="13" creationId="{B919126A-07AE-7F91-87D1-502D0AC12FE2}"/>
          </ac:picMkLst>
        </pc:picChg>
        <pc:picChg chg="add del mod">
          <ac:chgData name="Reed Kiely" userId="768be38e-2fb5-40ce-925d-bd8e9d9e3c31" providerId="ADAL" clId="{3EA701C8-3320-419B-A667-295B65A0FAB9}" dt="2023-02-28T23:48:10.374" v="12733"/>
          <ac:picMkLst>
            <pc:docMk/>
            <pc:sldMk cId="1482201279" sldId="2146846011"/>
            <ac:picMk id="17" creationId="{EDEC9BB8-75DA-729E-C5D4-F84486108AF1}"/>
          </ac:picMkLst>
        </pc:picChg>
        <pc:picChg chg="add del mod">
          <ac:chgData name="Reed Kiely" userId="768be38e-2fb5-40ce-925d-bd8e9d9e3c31" providerId="ADAL" clId="{3EA701C8-3320-419B-A667-295B65A0FAB9}" dt="2023-02-28T23:48:10.374" v="12733"/>
          <ac:picMkLst>
            <pc:docMk/>
            <pc:sldMk cId="1482201279" sldId="2146846011"/>
            <ac:picMk id="19" creationId="{03ABDA15-F71F-27A8-EF87-A3927A1E7816}"/>
          </ac:picMkLst>
        </pc:picChg>
        <pc:picChg chg="add del mod">
          <ac:chgData name="Reed Kiely" userId="768be38e-2fb5-40ce-925d-bd8e9d9e3c31" providerId="ADAL" clId="{3EA701C8-3320-419B-A667-295B65A0FAB9}" dt="2023-02-28T23:48:10.374" v="12733"/>
          <ac:picMkLst>
            <pc:docMk/>
            <pc:sldMk cId="1482201279" sldId="2146846011"/>
            <ac:picMk id="21" creationId="{77E635A7-F368-0413-8B2C-C52E24DA3C36}"/>
          </ac:picMkLst>
        </pc:picChg>
        <pc:picChg chg="add mod">
          <ac:chgData name="Reed Kiely" userId="768be38e-2fb5-40ce-925d-bd8e9d9e3c31" providerId="ADAL" clId="{3EA701C8-3320-419B-A667-295B65A0FAB9}" dt="2023-03-01T00:16:42.832" v="13307" actId="1036"/>
          <ac:picMkLst>
            <pc:docMk/>
            <pc:sldMk cId="1482201279" sldId="2146846011"/>
            <ac:picMk id="26" creationId="{17A4BD02-D957-B555-A0C7-ACE4934F72DD}"/>
          </ac:picMkLst>
        </pc:picChg>
        <pc:picChg chg="add mod">
          <ac:chgData name="Reed Kiely" userId="768be38e-2fb5-40ce-925d-bd8e9d9e3c31" providerId="ADAL" clId="{3EA701C8-3320-419B-A667-295B65A0FAB9}" dt="2023-03-01T00:16:41.797" v="13305" actId="1036"/>
          <ac:picMkLst>
            <pc:docMk/>
            <pc:sldMk cId="1482201279" sldId="2146846011"/>
            <ac:picMk id="30" creationId="{BD76BD79-61B5-7174-6A6C-C3EC23449EB9}"/>
          </ac:picMkLst>
        </pc:picChg>
        <pc:picChg chg="add mod">
          <ac:chgData name="Reed Kiely" userId="768be38e-2fb5-40ce-925d-bd8e9d9e3c31" providerId="ADAL" clId="{3EA701C8-3320-419B-A667-295B65A0FAB9}" dt="2023-03-01T00:16:37.484" v="13298" actId="1036"/>
          <ac:picMkLst>
            <pc:docMk/>
            <pc:sldMk cId="1482201279" sldId="2146846011"/>
            <ac:picMk id="32" creationId="{23AE69DA-BA0E-FFE3-2EFD-33C68D758E43}"/>
          </ac:picMkLst>
        </pc:picChg>
        <pc:picChg chg="add mod">
          <ac:chgData name="Reed Kiely" userId="768be38e-2fb5-40ce-925d-bd8e9d9e3c31" providerId="ADAL" clId="{3EA701C8-3320-419B-A667-295B65A0FAB9}" dt="2023-03-01T00:16:40.272" v="13300" actId="1036"/>
          <ac:picMkLst>
            <pc:docMk/>
            <pc:sldMk cId="1482201279" sldId="2146846011"/>
            <ac:picMk id="35" creationId="{F0F11777-9D6E-33DA-359A-4C48D0D64B7C}"/>
          </ac:picMkLst>
        </pc:picChg>
        <pc:picChg chg="add del mod">
          <ac:chgData name="Reed Kiely" userId="768be38e-2fb5-40ce-925d-bd8e9d9e3c31" providerId="ADAL" clId="{3EA701C8-3320-419B-A667-295B65A0FAB9}" dt="2023-02-28T14:59:10.170" v="8377"/>
          <ac:picMkLst>
            <pc:docMk/>
            <pc:sldMk cId="1482201279" sldId="2146846011"/>
            <ac:picMk id="47" creationId="{CD21223E-1DE0-598B-65AB-ACA2737AB230}"/>
          </ac:picMkLst>
        </pc:picChg>
        <pc:picChg chg="add del mod">
          <ac:chgData name="Reed Kiely" userId="768be38e-2fb5-40ce-925d-bd8e9d9e3c31" providerId="ADAL" clId="{3EA701C8-3320-419B-A667-295B65A0FAB9}" dt="2023-02-28T14:59:10.170" v="8377"/>
          <ac:picMkLst>
            <pc:docMk/>
            <pc:sldMk cId="1482201279" sldId="2146846011"/>
            <ac:picMk id="51" creationId="{44D6DB72-FD89-3D47-4DC8-294530CFE2C1}"/>
          </ac:picMkLst>
        </pc:picChg>
        <pc:picChg chg="add del mod">
          <ac:chgData name="Reed Kiely" userId="768be38e-2fb5-40ce-925d-bd8e9d9e3c31" providerId="ADAL" clId="{3EA701C8-3320-419B-A667-295B65A0FAB9}" dt="2023-02-28T14:59:10.170" v="8377"/>
          <ac:picMkLst>
            <pc:docMk/>
            <pc:sldMk cId="1482201279" sldId="2146846011"/>
            <ac:picMk id="55" creationId="{EF2467E2-6A0E-F2A2-CCB1-F182FDCCA59C}"/>
          </ac:picMkLst>
        </pc:picChg>
        <pc:picChg chg="add del mod">
          <ac:chgData name="Reed Kiely" userId="768be38e-2fb5-40ce-925d-bd8e9d9e3c31" providerId="ADAL" clId="{3EA701C8-3320-419B-A667-295B65A0FAB9}" dt="2023-02-28T14:59:10.170" v="8377"/>
          <ac:picMkLst>
            <pc:docMk/>
            <pc:sldMk cId="1482201279" sldId="2146846011"/>
            <ac:picMk id="68" creationId="{AD2E318C-1F18-ECA7-E0C2-6F37CC6050E5}"/>
          </ac:picMkLst>
        </pc:picChg>
        <pc:picChg chg="add del mod">
          <ac:chgData name="Reed Kiely" userId="768be38e-2fb5-40ce-925d-bd8e9d9e3c31" providerId="ADAL" clId="{3EA701C8-3320-419B-A667-295B65A0FAB9}" dt="2023-02-28T14:59:10.170" v="8377"/>
          <ac:picMkLst>
            <pc:docMk/>
            <pc:sldMk cId="1482201279" sldId="2146846011"/>
            <ac:picMk id="84" creationId="{E8D582BA-A461-C06D-E144-8F19BC2E7A42}"/>
          </ac:picMkLst>
        </pc:picChg>
        <pc:picChg chg="add del mod">
          <ac:chgData name="Reed Kiely" userId="768be38e-2fb5-40ce-925d-bd8e9d9e3c31" providerId="ADAL" clId="{3EA701C8-3320-419B-A667-295B65A0FAB9}" dt="2023-02-28T23:53:52.350" v="12796" actId="478"/>
          <ac:picMkLst>
            <pc:docMk/>
            <pc:sldMk cId="1482201279" sldId="2146846011"/>
            <ac:picMk id="120" creationId="{EE8D3CB5-1419-D8EC-73DA-FF2936A2413E}"/>
          </ac:picMkLst>
        </pc:picChg>
        <pc:picChg chg="add del mod">
          <ac:chgData name="Reed Kiely" userId="768be38e-2fb5-40ce-925d-bd8e9d9e3c31" providerId="ADAL" clId="{3EA701C8-3320-419B-A667-295B65A0FAB9}" dt="2023-02-28T23:53:52.350" v="12796" actId="478"/>
          <ac:picMkLst>
            <pc:docMk/>
            <pc:sldMk cId="1482201279" sldId="2146846011"/>
            <ac:picMk id="124" creationId="{B4BC9934-448B-1995-2EEB-74B24B2F9F98}"/>
          </ac:picMkLst>
        </pc:picChg>
        <pc:picChg chg="add del mod">
          <ac:chgData name="Reed Kiely" userId="768be38e-2fb5-40ce-925d-bd8e9d9e3c31" providerId="ADAL" clId="{3EA701C8-3320-419B-A667-295B65A0FAB9}" dt="2023-02-28T23:48:38.308" v="12739" actId="478"/>
          <ac:picMkLst>
            <pc:docMk/>
            <pc:sldMk cId="1482201279" sldId="2146846011"/>
            <ac:picMk id="128" creationId="{A661216F-3BDF-9DEE-0F06-F224382D0676}"/>
          </ac:picMkLst>
        </pc:picChg>
        <pc:picChg chg="add del mod">
          <ac:chgData name="Reed Kiely" userId="768be38e-2fb5-40ce-925d-bd8e9d9e3c31" providerId="ADAL" clId="{3EA701C8-3320-419B-A667-295B65A0FAB9}" dt="2023-02-28T23:53:52.350" v="12796" actId="478"/>
          <ac:picMkLst>
            <pc:docMk/>
            <pc:sldMk cId="1482201279" sldId="2146846011"/>
            <ac:picMk id="141" creationId="{029701CE-C33A-B350-98A6-E61E7D149A59}"/>
          </ac:picMkLst>
        </pc:picChg>
        <pc:picChg chg="add del mod">
          <ac:chgData name="Reed Kiely" userId="768be38e-2fb5-40ce-925d-bd8e9d9e3c31" providerId="ADAL" clId="{3EA701C8-3320-419B-A667-295B65A0FAB9}" dt="2023-02-28T23:53:52.350" v="12796" actId="478"/>
          <ac:picMkLst>
            <pc:docMk/>
            <pc:sldMk cId="1482201279" sldId="2146846011"/>
            <ac:picMk id="157" creationId="{A319B380-0268-776F-3C09-1D3AE21255C9}"/>
          </ac:picMkLst>
        </pc:picChg>
        <pc:cxnChg chg="add del mod">
          <ac:chgData name="Reed Kiely" userId="768be38e-2fb5-40ce-925d-bd8e9d9e3c31" providerId="ADAL" clId="{3EA701C8-3320-419B-A667-295B65A0FAB9}" dt="2023-02-28T14:59:10.170" v="8377"/>
          <ac:cxnSpMkLst>
            <pc:docMk/>
            <pc:sldMk cId="1482201279" sldId="2146846011"/>
            <ac:cxnSpMk id="14" creationId="{882AAF9B-1CB9-D0E3-6A6E-525AC47BB4DC}"/>
          </ac:cxnSpMkLst>
        </pc:cxnChg>
        <pc:cxnChg chg="add del mod">
          <ac:chgData name="Reed Kiely" userId="768be38e-2fb5-40ce-925d-bd8e9d9e3c31" providerId="ADAL" clId="{3EA701C8-3320-419B-A667-295B65A0FAB9}" dt="2023-02-28T14:59:10.170" v="8377"/>
          <ac:cxnSpMkLst>
            <pc:docMk/>
            <pc:sldMk cId="1482201279" sldId="2146846011"/>
            <ac:cxnSpMk id="15" creationId="{8BDCAA50-C0F7-509D-5041-C7975982A4A5}"/>
          </ac:cxnSpMkLst>
        </pc:cxnChg>
        <pc:cxnChg chg="add del mod">
          <ac:chgData name="Reed Kiely" userId="768be38e-2fb5-40ce-925d-bd8e9d9e3c31" providerId="ADAL" clId="{3EA701C8-3320-419B-A667-295B65A0FAB9}" dt="2023-02-28T14:59:10.170" v="8377"/>
          <ac:cxnSpMkLst>
            <pc:docMk/>
            <pc:sldMk cId="1482201279" sldId="2146846011"/>
            <ac:cxnSpMk id="16" creationId="{00E41104-432E-3572-645B-EC5C54FF567D}"/>
          </ac:cxnSpMkLst>
        </pc:cxnChg>
        <pc:cxnChg chg="add del mod">
          <ac:chgData name="Reed Kiely" userId="768be38e-2fb5-40ce-925d-bd8e9d9e3c31" providerId="ADAL" clId="{3EA701C8-3320-419B-A667-295B65A0FAB9}" dt="2023-02-28T14:59:10.170" v="8377"/>
          <ac:cxnSpMkLst>
            <pc:docMk/>
            <pc:sldMk cId="1482201279" sldId="2146846011"/>
            <ac:cxnSpMk id="27" creationId="{F5919883-BE53-AF6F-6D11-3BE7E8B35653}"/>
          </ac:cxnSpMkLst>
        </pc:cxnChg>
        <pc:cxnChg chg="add del mod">
          <ac:chgData name="Reed Kiely" userId="768be38e-2fb5-40ce-925d-bd8e9d9e3c31" providerId="ADAL" clId="{3EA701C8-3320-419B-A667-295B65A0FAB9}" dt="2023-03-01T00:08:13.887" v="13070" actId="478"/>
          <ac:cxnSpMkLst>
            <pc:docMk/>
            <pc:sldMk cId="1482201279" sldId="2146846011"/>
            <ac:cxnSpMk id="89" creationId="{FAB68A8B-0C06-F909-7F07-39227FAB50FF}"/>
          </ac:cxnSpMkLst>
        </pc:cxnChg>
        <pc:cxnChg chg="add del mod">
          <ac:chgData name="Reed Kiely" userId="768be38e-2fb5-40ce-925d-bd8e9d9e3c31" providerId="ADAL" clId="{3EA701C8-3320-419B-A667-295B65A0FAB9}" dt="2023-03-01T00:08:13.887" v="13070" actId="478"/>
          <ac:cxnSpMkLst>
            <pc:docMk/>
            <pc:sldMk cId="1482201279" sldId="2146846011"/>
            <ac:cxnSpMk id="90" creationId="{59D583BE-5971-EC5B-2404-002D4FD13F3C}"/>
          </ac:cxnSpMkLst>
        </pc:cxnChg>
        <pc:cxnChg chg="add mod">
          <ac:chgData name="Reed Kiely" userId="768be38e-2fb5-40ce-925d-bd8e9d9e3c31" providerId="ADAL" clId="{3EA701C8-3320-419B-A667-295B65A0FAB9}" dt="2023-03-01T00:15:49.638" v="13273" actId="1036"/>
          <ac:cxnSpMkLst>
            <pc:docMk/>
            <pc:sldMk cId="1482201279" sldId="2146846011"/>
            <ac:cxnSpMk id="91" creationId="{738BEBF4-6670-7EF6-A000-D2D76DFB395B}"/>
          </ac:cxnSpMkLst>
        </pc:cxnChg>
        <pc:cxnChg chg="add del mod">
          <ac:chgData name="Reed Kiely" userId="768be38e-2fb5-40ce-925d-bd8e9d9e3c31" providerId="ADAL" clId="{3EA701C8-3320-419B-A667-295B65A0FAB9}" dt="2023-02-28T23:48:38.308" v="12739" actId="478"/>
          <ac:cxnSpMkLst>
            <pc:docMk/>
            <pc:sldMk cId="1482201279" sldId="2146846011"/>
            <ac:cxnSpMk id="101" creationId="{56EBD264-37E2-5E3B-6579-33F73A7CFD24}"/>
          </ac:cxnSpMkLst>
        </pc:cxnChg>
        <pc:cxnChg chg="add del mod">
          <ac:chgData name="Reed Kiely" userId="768be38e-2fb5-40ce-925d-bd8e9d9e3c31" providerId="ADAL" clId="{3EA701C8-3320-419B-A667-295B65A0FAB9}" dt="2023-02-28T19:29:55.612" v="10998" actId="478"/>
          <ac:cxnSpMkLst>
            <pc:docMk/>
            <pc:sldMk cId="1482201279" sldId="2146846011"/>
            <ac:cxnSpMk id="163" creationId="{32B6FA14-F895-DA3C-47A1-76D996D7A6D2}"/>
          </ac:cxnSpMkLst>
        </pc:cxnChg>
        <pc:cxnChg chg="add mod">
          <ac:chgData name="Reed Kiely" userId="768be38e-2fb5-40ce-925d-bd8e9d9e3c31" providerId="ADAL" clId="{3EA701C8-3320-419B-A667-295B65A0FAB9}" dt="2023-03-01T00:15:49.638" v="13273" actId="1036"/>
          <ac:cxnSpMkLst>
            <pc:docMk/>
            <pc:sldMk cId="1482201279" sldId="2146846011"/>
            <ac:cxnSpMk id="260" creationId="{0D8B4007-F1FC-70E2-9CB4-77971CB5383A}"/>
          </ac:cxnSpMkLst>
        </pc:cxnChg>
        <pc:cxnChg chg="add mod">
          <ac:chgData name="Reed Kiely" userId="768be38e-2fb5-40ce-925d-bd8e9d9e3c31" providerId="ADAL" clId="{3EA701C8-3320-419B-A667-295B65A0FAB9}" dt="2023-03-01T00:15:49.638" v="13273" actId="1036"/>
          <ac:cxnSpMkLst>
            <pc:docMk/>
            <pc:sldMk cId="1482201279" sldId="2146846011"/>
            <ac:cxnSpMk id="261" creationId="{B5A09151-993B-D84B-8CD3-D60243410544}"/>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3EA701C8-3320-419B-A667-295B65A0FAB9}" dt="2023-02-28T23:55:37.395" v="12830"/>
              <pc2:cmMkLst xmlns:pc2="http://schemas.microsoft.com/office/powerpoint/2019/9/main/command">
                <pc:docMk/>
                <pc:sldMk cId="1482201279" sldId="2146846011"/>
                <pc2:cmMk id="{D437FA0F-ED1C-457F-94A6-FCF9DAB8F8B1}"/>
              </pc2:cmMkLst>
            </pc226:cmChg>
            <pc226:cmChg xmlns:pc226="http://schemas.microsoft.com/office/powerpoint/2022/06/main/command" chg="add">
              <pc226:chgData name="Reed Kiely" userId="768be38e-2fb5-40ce-925d-bd8e9d9e3c31" providerId="ADAL" clId="{3EA701C8-3320-419B-A667-295B65A0FAB9}" dt="2023-03-01T00:18:00.676" v="13324"/>
              <pc2:cmMkLst xmlns:pc2="http://schemas.microsoft.com/office/powerpoint/2019/9/main/command">
                <pc:docMk/>
                <pc:sldMk cId="1482201279" sldId="2146846011"/>
                <pc2:cmMk id="{C3341F52-5C37-4021-8DE5-001C0C07388E}"/>
              </pc2:cmMkLst>
            </pc226:cmChg>
          </p:ext>
        </pc:extLst>
      </pc:sldChg>
      <pc:sldChg chg="addSp delSp modSp add del mod addCm">
        <pc:chgData name="Reed Kiely" userId="768be38e-2fb5-40ce-925d-bd8e9d9e3c31" providerId="ADAL" clId="{3EA701C8-3320-419B-A667-295B65A0FAB9}" dt="2023-03-01T00:18:04.506" v="13325" actId="47"/>
        <pc:sldMkLst>
          <pc:docMk/>
          <pc:sldMk cId="457457940" sldId="2146846012"/>
        </pc:sldMkLst>
        <pc:spChg chg="mod">
          <ac:chgData name="Reed Kiely" userId="768be38e-2fb5-40ce-925d-bd8e9d9e3c31" providerId="ADAL" clId="{3EA701C8-3320-419B-A667-295B65A0FAB9}" dt="2023-02-28T15:26:00.127" v="8550" actId="1076"/>
          <ac:spMkLst>
            <pc:docMk/>
            <pc:sldMk cId="457457940" sldId="2146846012"/>
            <ac:spMk id="3" creationId="{05B46C07-C3C9-142F-8978-D53698D252F7}"/>
          </ac:spMkLst>
        </pc:spChg>
        <pc:spChg chg="add del mod">
          <ac:chgData name="Reed Kiely" userId="768be38e-2fb5-40ce-925d-bd8e9d9e3c31" providerId="ADAL" clId="{3EA701C8-3320-419B-A667-295B65A0FAB9}" dt="2023-02-28T15:26:00.922" v="8551"/>
          <ac:spMkLst>
            <pc:docMk/>
            <pc:sldMk cId="457457940" sldId="2146846012"/>
            <ac:spMk id="7" creationId="{EC2FE409-AF7D-99E3-8A8F-D5D7D6A240D3}"/>
          </ac:spMkLst>
        </pc:spChg>
        <pc:spChg chg="mod">
          <ac:chgData name="Reed Kiely" userId="768be38e-2fb5-40ce-925d-bd8e9d9e3c31" providerId="ADAL" clId="{3EA701C8-3320-419B-A667-295B65A0FAB9}" dt="2023-02-22T18:05:35.300" v="1445"/>
          <ac:spMkLst>
            <pc:docMk/>
            <pc:sldMk cId="457457940" sldId="2146846012"/>
            <ac:spMk id="9" creationId="{224A85FD-C52E-49CF-E02C-1C2E9EE2E98A}"/>
          </ac:spMkLst>
        </pc:spChg>
        <pc:spChg chg="add mod">
          <ac:chgData name="Reed Kiely" userId="768be38e-2fb5-40ce-925d-bd8e9d9e3c31" providerId="ADAL" clId="{3EA701C8-3320-419B-A667-295B65A0FAB9}" dt="2023-02-28T22:38:50.801" v="12474" actId="113"/>
          <ac:spMkLst>
            <pc:docMk/>
            <pc:sldMk cId="457457940" sldId="2146846012"/>
            <ac:spMk id="10" creationId="{99E69E4E-61FA-FAB8-EBDD-B057AB22DF8B}"/>
          </ac:spMkLst>
        </pc:spChg>
        <pc:spChg chg="add del mod">
          <ac:chgData name="Reed Kiely" userId="768be38e-2fb5-40ce-925d-bd8e9d9e3c31" providerId="ADAL" clId="{3EA701C8-3320-419B-A667-295B65A0FAB9}" dt="2023-02-28T15:26:00.922" v="8551"/>
          <ac:spMkLst>
            <pc:docMk/>
            <pc:sldMk cId="457457940" sldId="2146846012"/>
            <ac:spMk id="11" creationId="{B2764318-8C05-EE40-8BC6-7A7059F4620A}"/>
          </ac:spMkLst>
        </pc:spChg>
        <pc:spChg chg="add del mod">
          <ac:chgData name="Reed Kiely" userId="768be38e-2fb5-40ce-925d-bd8e9d9e3c31" providerId="ADAL" clId="{3EA701C8-3320-419B-A667-295B65A0FAB9}" dt="2023-02-28T15:26:00.922" v="8551"/>
          <ac:spMkLst>
            <pc:docMk/>
            <pc:sldMk cId="457457940" sldId="2146846012"/>
            <ac:spMk id="12" creationId="{EA70E263-355B-E5C4-533F-5BED26C3D1CC}"/>
          </ac:spMkLst>
        </pc:spChg>
        <pc:spChg chg="add del mod">
          <ac:chgData name="Reed Kiely" userId="768be38e-2fb5-40ce-925d-bd8e9d9e3c31" providerId="ADAL" clId="{3EA701C8-3320-419B-A667-295B65A0FAB9}" dt="2023-02-28T15:26:00.922" v="8551"/>
          <ac:spMkLst>
            <pc:docMk/>
            <pc:sldMk cId="457457940" sldId="2146846012"/>
            <ac:spMk id="13" creationId="{72676EEC-EFA0-A242-8B0C-36A47CF1734B}"/>
          </ac:spMkLst>
        </pc:spChg>
        <pc:spChg chg="add del mod">
          <ac:chgData name="Reed Kiely" userId="768be38e-2fb5-40ce-925d-bd8e9d9e3c31" providerId="ADAL" clId="{3EA701C8-3320-419B-A667-295B65A0FAB9}" dt="2023-02-28T15:26:00.922" v="8551"/>
          <ac:spMkLst>
            <pc:docMk/>
            <pc:sldMk cId="457457940" sldId="2146846012"/>
            <ac:spMk id="17" creationId="{95A3CC5F-31C1-F0C6-B07D-57A32D85B5A3}"/>
          </ac:spMkLst>
        </pc:spChg>
        <pc:spChg chg="add del mod">
          <ac:chgData name="Reed Kiely" userId="768be38e-2fb5-40ce-925d-bd8e9d9e3c31" providerId="ADAL" clId="{3EA701C8-3320-419B-A667-295B65A0FAB9}" dt="2023-02-28T15:26:00.922" v="8551"/>
          <ac:spMkLst>
            <pc:docMk/>
            <pc:sldMk cId="457457940" sldId="2146846012"/>
            <ac:spMk id="18" creationId="{7093E30D-5AC4-5D46-12A2-D59FC73E0F49}"/>
          </ac:spMkLst>
        </pc:spChg>
        <pc:spChg chg="add del mod">
          <ac:chgData name="Reed Kiely" userId="768be38e-2fb5-40ce-925d-bd8e9d9e3c31" providerId="ADAL" clId="{3EA701C8-3320-419B-A667-295B65A0FAB9}" dt="2023-02-28T15:26:00.922" v="8551"/>
          <ac:spMkLst>
            <pc:docMk/>
            <pc:sldMk cId="457457940" sldId="2146846012"/>
            <ac:spMk id="19" creationId="{39B516C1-66FB-C240-AE0F-10A0A08C0E39}"/>
          </ac:spMkLst>
        </pc:spChg>
        <pc:spChg chg="add del mod">
          <ac:chgData name="Reed Kiely" userId="768be38e-2fb5-40ce-925d-bd8e9d9e3c31" providerId="ADAL" clId="{3EA701C8-3320-419B-A667-295B65A0FAB9}" dt="2023-02-28T15:26:00.922" v="8551"/>
          <ac:spMkLst>
            <pc:docMk/>
            <pc:sldMk cId="457457940" sldId="2146846012"/>
            <ac:spMk id="20" creationId="{7CD100ED-15D6-C900-111C-B6DE6A1C892C}"/>
          </ac:spMkLst>
        </pc:spChg>
        <pc:spChg chg="add del mod">
          <ac:chgData name="Reed Kiely" userId="768be38e-2fb5-40ce-925d-bd8e9d9e3c31" providerId="ADAL" clId="{3EA701C8-3320-419B-A667-295B65A0FAB9}" dt="2023-02-28T15:26:00.922" v="8551"/>
          <ac:spMkLst>
            <pc:docMk/>
            <pc:sldMk cId="457457940" sldId="2146846012"/>
            <ac:spMk id="21" creationId="{76BCEA4E-067D-59F3-3FB6-D6D9C4242F26}"/>
          </ac:spMkLst>
        </pc:spChg>
        <pc:spChg chg="add del mod">
          <ac:chgData name="Reed Kiely" userId="768be38e-2fb5-40ce-925d-bd8e9d9e3c31" providerId="ADAL" clId="{3EA701C8-3320-419B-A667-295B65A0FAB9}" dt="2023-02-28T15:26:00.922" v="8551"/>
          <ac:spMkLst>
            <pc:docMk/>
            <pc:sldMk cId="457457940" sldId="2146846012"/>
            <ac:spMk id="23" creationId="{D3032C51-ACC9-E96D-E63C-140916979729}"/>
          </ac:spMkLst>
        </pc:spChg>
        <pc:spChg chg="add del mod">
          <ac:chgData name="Reed Kiely" userId="768be38e-2fb5-40ce-925d-bd8e9d9e3c31" providerId="ADAL" clId="{3EA701C8-3320-419B-A667-295B65A0FAB9}" dt="2023-02-28T15:26:00.922" v="8551"/>
          <ac:spMkLst>
            <pc:docMk/>
            <pc:sldMk cId="457457940" sldId="2146846012"/>
            <ac:spMk id="24" creationId="{1AB73AAE-FF9D-613D-82EC-64A22C099043}"/>
          </ac:spMkLst>
        </pc:spChg>
        <pc:spChg chg="add del mod">
          <ac:chgData name="Reed Kiely" userId="768be38e-2fb5-40ce-925d-bd8e9d9e3c31" providerId="ADAL" clId="{3EA701C8-3320-419B-A667-295B65A0FAB9}" dt="2023-02-28T15:26:00.922" v="8551"/>
          <ac:spMkLst>
            <pc:docMk/>
            <pc:sldMk cId="457457940" sldId="2146846012"/>
            <ac:spMk id="25" creationId="{E4AA051B-B4B8-0CDE-114F-A1A37AAE5A74}"/>
          </ac:spMkLst>
        </pc:spChg>
        <pc:spChg chg="add del mod">
          <ac:chgData name="Reed Kiely" userId="768be38e-2fb5-40ce-925d-bd8e9d9e3c31" providerId="ADAL" clId="{3EA701C8-3320-419B-A667-295B65A0FAB9}" dt="2023-02-28T15:26:00.922" v="8551"/>
          <ac:spMkLst>
            <pc:docMk/>
            <pc:sldMk cId="457457940" sldId="2146846012"/>
            <ac:spMk id="26" creationId="{D024D652-F756-34E0-B4B7-7F94C8BDE5B2}"/>
          </ac:spMkLst>
        </pc:spChg>
        <pc:spChg chg="add del mod">
          <ac:chgData name="Reed Kiely" userId="768be38e-2fb5-40ce-925d-bd8e9d9e3c31" providerId="ADAL" clId="{3EA701C8-3320-419B-A667-295B65A0FAB9}" dt="2023-02-28T15:26:00.922" v="8551"/>
          <ac:spMkLst>
            <pc:docMk/>
            <pc:sldMk cId="457457940" sldId="2146846012"/>
            <ac:spMk id="28" creationId="{C684EB60-D678-3BC9-87F1-AA409F816557}"/>
          </ac:spMkLst>
        </pc:spChg>
        <pc:spChg chg="add del mod">
          <ac:chgData name="Reed Kiely" userId="768be38e-2fb5-40ce-925d-bd8e9d9e3c31" providerId="ADAL" clId="{3EA701C8-3320-419B-A667-295B65A0FAB9}" dt="2023-02-28T15:26:00.922" v="8551"/>
          <ac:spMkLst>
            <pc:docMk/>
            <pc:sldMk cId="457457940" sldId="2146846012"/>
            <ac:spMk id="29" creationId="{F95D64B5-210D-14CA-E4FC-36B23F41BD56}"/>
          </ac:spMkLst>
        </pc:spChg>
        <pc:spChg chg="add del mod">
          <ac:chgData name="Reed Kiely" userId="768be38e-2fb5-40ce-925d-bd8e9d9e3c31" providerId="ADAL" clId="{3EA701C8-3320-419B-A667-295B65A0FAB9}" dt="2023-02-28T15:26:00.922" v="8551"/>
          <ac:spMkLst>
            <pc:docMk/>
            <pc:sldMk cId="457457940" sldId="2146846012"/>
            <ac:spMk id="30" creationId="{E9947611-D61B-B38A-7AB1-CC6397685DA1}"/>
          </ac:spMkLst>
        </pc:spChg>
        <pc:spChg chg="add del mod">
          <ac:chgData name="Reed Kiely" userId="768be38e-2fb5-40ce-925d-bd8e9d9e3c31" providerId="ADAL" clId="{3EA701C8-3320-419B-A667-295B65A0FAB9}" dt="2023-02-28T15:26:00.922" v="8551"/>
          <ac:spMkLst>
            <pc:docMk/>
            <pc:sldMk cId="457457940" sldId="2146846012"/>
            <ac:spMk id="31" creationId="{03C30AB5-0B43-A8D0-271C-DD6C20454EB2}"/>
          </ac:spMkLst>
        </pc:spChg>
        <pc:spChg chg="add del mod">
          <ac:chgData name="Reed Kiely" userId="768be38e-2fb5-40ce-925d-bd8e9d9e3c31" providerId="ADAL" clId="{3EA701C8-3320-419B-A667-295B65A0FAB9}" dt="2023-02-28T15:26:00.922" v="8551"/>
          <ac:spMkLst>
            <pc:docMk/>
            <pc:sldMk cId="457457940" sldId="2146846012"/>
            <ac:spMk id="32" creationId="{A140158E-D57D-0197-6F94-71EE99399B3D}"/>
          </ac:spMkLst>
        </pc:spChg>
        <pc:spChg chg="add del mod">
          <ac:chgData name="Reed Kiely" userId="768be38e-2fb5-40ce-925d-bd8e9d9e3c31" providerId="ADAL" clId="{3EA701C8-3320-419B-A667-295B65A0FAB9}" dt="2023-02-28T15:26:00.922" v="8551"/>
          <ac:spMkLst>
            <pc:docMk/>
            <pc:sldMk cId="457457940" sldId="2146846012"/>
            <ac:spMk id="33" creationId="{9D6D5B15-C6FA-94D2-0204-96C01004C87C}"/>
          </ac:spMkLst>
        </pc:spChg>
        <pc:spChg chg="mod">
          <ac:chgData name="Reed Kiely" userId="768be38e-2fb5-40ce-925d-bd8e9d9e3c31" providerId="ADAL" clId="{3EA701C8-3320-419B-A667-295B65A0FAB9}" dt="2023-02-22T18:05:31.647" v="1444" actId="20577"/>
          <ac:spMkLst>
            <pc:docMk/>
            <pc:sldMk cId="457457940" sldId="2146846012"/>
            <ac:spMk id="34" creationId="{397F8115-3C43-5A2B-C88E-1953D955DE71}"/>
          </ac:spMkLst>
        </pc:spChg>
        <pc:spChg chg="add del mod">
          <ac:chgData name="Reed Kiely" userId="768be38e-2fb5-40ce-925d-bd8e9d9e3c31" providerId="ADAL" clId="{3EA701C8-3320-419B-A667-295B65A0FAB9}" dt="2023-02-28T15:26:00.922" v="8551"/>
          <ac:spMkLst>
            <pc:docMk/>
            <pc:sldMk cId="457457940" sldId="2146846012"/>
            <ac:spMk id="35" creationId="{11A930FF-5124-26D3-A58D-495E2DD19FF8}"/>
          </ac:spMkLst>
        </pc:spChg>
        <pc:spChg chg="add del mod">
          <ac:chgData name="Reed Kiely" userId="768be38e-2fb5-40ce-925d-bd8e9d9e3c31" providerId="ADAL" clId="{3EA701C8-3320-419B-A667-295B65A0FAB9}" dt="2023-02-28T15:26:00.922" v="8551"/>
          <ac:spMkLst>
            <pc:docMk/>
            <pc:sldMk cId="457457940" sldId="2146846012"/>
            <ac:spMk id="36" creationId="{6B612ED7-52E8-5B53-3A56-9286F7C9EC5B}"/>
          </ac:spMkLst>
        </pc:spChg>
        <pc:spChg chg="add del mod">
          <ac:chgData name="Reed Kiely" userId="768be38e-2fb5-40ce-925d-bd8e9d9e3c31" providerId="ADAL" clId="{3EA701C8-3320-419B-A667-295B65A0FAB9}" dt="2023-02-28T15:26:00.922" v="8551"/>
          <ac:spMkLst>
            <pc:docMk/>
            <pc:sldMk cId="457457940" sldId="2146846012"/>
            <ac:spMk id="37" creationId="{0DA7EEBF-1E9B-3B79-E85E-D4FC61F7A44D}"/>
          </ac:spMkLst>
        </pc:spChg>
        <pc:spChg chg="add del mod">
          <ac:chgData name="Reed Kiely" userId="768be38e-2fb5-40ce-925d-bd8e9d9e3c31" providerId="ADAL" clId="{3EA701C8-3320-419B-A667-295B65A0FAB9}" dt="2023-02-28T15:26:00.922" v="8551"/>
          <ac:spMkLst>
            <pc:docMk/>
            <pc:sldMk cId="457457940" sldId="2146846012"/>
            <ac:spMk id="38" creationId="{7EDA69A7-D2D8-7F60-133E-363C20391565}"/>
          </ac:spMkLst>
        </pc:spChg>
        <pc:spChg chg="add del mod">
          <ac:chgData name="Reed Kiely" userId="768be38e-2fb5-40ce-925d-bd8e9d9e3c31" providerId="ADAL" clId="{3EA701C8-3320-419B-A667-295B65A0FAB9}" dt="2023-02-28T15:26:00.922" v="8551"/>
          <ac:spMkLst>
            <pc:docMk/>
            <pc:sldMk cId="457457940" sldId="2146846012"/>
            <ac:spMk id="39" creationId="{56B62714-2683-4DD8-4890-1925B6535826}"/>
          </ac:spMkLst>
        </pc:spChg>
        <pc:spChg chg="add del mod">
          <ac:chgData name="Reed Kiely" userId="768be38e-2fb5-40ce-925d-bd8e9d9e3c31" providerId="ADAL" clId="{3EA701C8-3320-419B-A667-295B65A0FAB9}" dt="2023-02-28T15:26:00.922" v="8551"/>
          <ac:spMkLst>
            <pc:docMk/>
            <pc:sldMk cId="457457940" sldId="2146846012"/>
            <ac:spMk id="40" creationId="{837654D2-19B8-A201-5A18-A50648AC7DBA}"/>
          </ac:spMkLst>
        </pc:spChg>
        <pc:spChg chg="add del mod">
          <ac:chgData name="Reed Kiely" userId="768be38e-2fb5-40ce-925d-bd8e9d9e3c31" providerId="ADAL" clId="{3EA701C8-3320-419B-A667-295B65A0FAB9}" dt="2023-02-28T15:26:00.922" v="8551"/>
          <ac:spMkLst>
            <pc:docMk/>
            <pc:sldMk cId="457457940" sldId="2146846012"/>
            <ac:spMk id="41" creationId="{E14716C0-8590-7D9D-A995-3E7C64B040E2}"/>
          </ac:spMkLst>
        </pc:spChg>
        <pc:spChg chg="add del mod">
          <ac:chgData name="Reed Kiely" userId="768be38e-2fb5-40ce-925d-bd8e9d9e3c31" providerId="ADAL" clId="{3EA701C8-3320-419B-A667-295B65A0FAB9}" dt="2023-02-28T15:26:00.922" v="8551"/>
          <ac:spMkLst>
            <pc:docMk/>
            <pc:sldMk cId="457457940" sldId="2146846012"/>
            <ac:spMk id="42" creationId="{39CC479E-21F2-7729-E85A-BCE0D484C4FE}"/>
          </ac:spMkLst>
        </pc:spChg>
        <pc:spChg chg="add del mod">
          <ac:chgData name="Reed Kiely" userId="768be38e-2fb5-40ce-925d-bd8e9d9e3c31" providerId="ADAL" clId="{3EA701C8-3320-419B-A667-295B65A0FAB9}" dt="2023-02-28T15:26:00.922" v="8551"/>
          <ac:spMkLst>
            <pc:docMk/>
            <pc:sldMk cId="457457940" sldId="2146846012"/>
            <ac:spMk id="43" creationId="{C1B0C53D-54D5-C58D-02BE-17E510DA4FCF}"/>
          </ac:spMkLst>
        </pc:spChg>
        <pc:spChg chg="add del mod">
          <ac:chgData name="Reed Kiely" userId="768be38e-2fb5-40ce-925d-bd8e9d9e3c31" providerId="ADAL" clId="{3EA701C8-3320-419B-A667-295B65A0FAB9}" dt="2023-02-28T15:26:00.922" v="8551"/>
          <ac:spMkLst>
            <pc:docMk/>
            <pc:sldMk cId="457457940" sldId="2146846012"/>
            <ac:spMk id="44" creationId="{3A28E18E-240F-EC5E-1AFA-B47A50B6BB23}"/>
          </ac:spMkLst>
        </pc:spChg>
        <pc:spChg chg="add del mod">
          <ac:chgData name="Reed Kiely" userId="768be38e-2fb5-40ce-925d-bd8e9d9e3c31" providerId="ADAL" clId="{3EA701C8-3320-419B-A667-295B65A0FAB9}" dt="2023-02-28T15:26:00.922" v="8551"/>
          <ac:spMkLst>
            <pc:docMk/>
            <pc:sldMk cId="457457940" sldId="2146846012"/>
            <ac:spMk id="45" creationId="{F5AF1F57-FFDF-4E7B-E792-4FC730313996}"/>
          </ac:spMkLst>
        </pc:spChg>
        <pc:spChg chg="add del mod">
          <ac:chgData name="Reed Kiely" userId="768be38e-2fb5-40ce-925d-bd8e9d9e3c31" providerId="ADAL" clId="{3EA701C8-3320-419B-A667-295B65A0FAB9}" dt="2023-02-28T15:26:00.922" v="8551"/>
          <ac:spMkLst>
            <pc:docMk/>
            <pc:sldMk cId="457457940" sldId="2146846012"/>
            <ac:spMk id="46" creationId="{FB53DB84-9449-DE4B-E6FB-9B878C0C87C0}"/>
          </ac:spMkLst>
        </pc:spChg>
        <pc:spChg chg="add del mod">
          <ac:chgData name="Reed Kiely" userId="768be38e-2fb5-40ce-925d-bd8e9d9e3c31" providerId="ADAL" clId="{3EA701C8-3320-419B-A667-295B65A0FAB9}" dt="2023-02-28T15:26:00.922" v="8551"/>
          <ac:spMkLst>
            <pc:docMk/>
            <pc:sldMk cId="457457940" sldId="2146846012"/>
            <ac:spMk id="48" creationId="{587A17A8-F892-6048-B271-0A1B79988611}"/>
          </ac:spMkLst>
        </pc:spChg>
        <pc:spChg chg="add del mod">
          <ac:chgData name="Reed Kiely" userId="768be38e-2fb5-40ce-925d-bd8e9d9e3c31" providerId="ADAL" clId="{3EA701C8-3320-419B-A667-295B65A0FAB9}" dt="2023-02-28T15:26:00.922" v="8551"/>
          <ac:spMkLst>
            <pc:docMk/>
            <pc:sldMk cId="457457940" sldId="2146846012"/>
            <ac:spMk id="49" creationId="{4ECE3784-7C1C-3A80-6F64-598C0C35059A}"/>
          </ac:spMkLst>
        </pc:spChg>
        <pc:spChg chg="add del mod">
          <ac:chgData name="Reed Kiely" userId="768be38e-2fb5-40ce-925d-bd8e9d9e3c31" providerId="ADAL" clId="{3EA701C8-3320-419B-A667-295B65A0FAB9}" dt="2023-02-28T15:26:00.922" v="8551"/>
          <ac:spMkLst>
            <pc:docMk/>
            <pc:sldMk cId="457457940" sldId="2146846012"/>
            <ac:spMk id="50" creationId="{D0DACC6F-9326-B8CC-1D87-EBD427CEE8D1}"/>
          </ac:spMkLst>
        </pc:spChg>
        <pc:spChg chg="add del mod">
          <ac:chgData name="Reed Kiely" userId="768be38e-2fb5-40ce-925d-bd8e9d9e3c31" providerId="ADAL" clId="{3EA701C8-3320-419B-A667-295B65A0FAB9}" dt="2023-02-28T15:26:00.922" v="8551"/>
          <ac:spMkLst>
            <pc:docMk/>
            <pc:sldMk cId="457457940" sldId="2146846012"/>
            <ac:spMk id="52" creationId="{FCD56EC7-2B07-3B74-AFB7-B4B1FD73F4FD}"/>
          </ac:spMkLst>
        </pc:spChg>
        <pc:spChg chg="add del mod">
          <ac:chgData name="Reed Kiely" userId="768be38e-2fb5-40ce-925d-bd8e9d9e3c31" providerId="ADAL" clId="{3EA701C8-3320-419B-A667-295B65A0FAB9}" dt="2023-02-28T15:26:00.922" v="8551"/>
          <ac:spMkLst>
            <pc:docMk/>
            <pc:sldMk cId="457457940" sldId="2146846012"/>
            <ac:spMk id="53" creationId="{1A8D8335-8E42-9D66-E4BD-B162F3707320}"/>
          </ac:spMkLst>
        </pc:spChg>
        <pc:spChg chg="add del mod">
          <ac:chgData name="Reed Kiely" userId="768be38e-2fb5-40ce-925d-bd8e9d9e3c31" providerId="ADAL" clId="{3EA701C8-3320-419B-A667-295B65A0FAB9}" dt="2023-02-28T15:26:00.922" v="8551"/>
          <ac:spMkLst>
            <pc:docMk/>
            <pc:sldMk cId="457457940" sldId="2146846012"/>
            <ac:spMk id="54" creationId="{99C6B2AC-C9DD-297A-FD1C-682182E91EB9}"/>
          </ac:spMkLst>
        </pc:spChg>
        <pc:spChg chg="add del mod">
          <ac:chgData name="Reed Kiely" userId="768be38e-2fb5-40ce-925d-bd8e9d9e3c31" providerId="ADAL" clId="{3EA701C8-3320-419B-A667-295B65A0FAB9}" dt="2023-02-28T15:26:00.922" v="8551"/>
          <ac:spMkLst>
            <pc:docMk/>
            <pc:sldMk cId="457457940" sldId="2146846012"/>
            <ac:spMk id="56" creationId="{882863B9-A23A-1FDC-D203-2AF989FAE667}"/>
          </ac:spMkLst>
        </pc:spChg>
        <pc:spChg chg="add del mod">
          <ac:chgData name="Reed Kiely" userId="768be38e-2fb5-40ce-925d-bd8e9d9e3c31" providerId="ADAL" clId="{3EA701C8-3320-419B-A667-295B65A0FAB9}" dt="2023-02-28T15:26:00.922" v="8551"/>
          <ac:spMkLst>
            <pc:docMk/>
            <pc:sldMk cId="457457940" sldId="2146846012"/>
            <ac:spMk id="57" creationId="{9EBA5FC9-7D0E-5537-FD76-427599BC52DD}"/>
          </ac:spMkLst>
        </pc:spChg>
        <pc:spChg chg="add del mod">
          <ac:chgData name="Reed Kiely" userId="768be38e-2fb5-40ce-925d-bd8e9d9e3c31" providerId="ADAL" clId="{3EA701C8-3320-419B-A667-295B65A0FAB9}" dt="2023-02-28T15:26:00.922" v="8551"/>
          <ac:spMkLst>
            <pc:docMk/>
            <pc:sldMk cId="457457940" sldId="2146846012"/>
            <ac:spMk id="58" creationId="{5A3B8460-74D7-9F31-6273-937FD799CC32}"/>
          </ac:spMkLst>
        </pc:spChg>
        <pc:spChg chg="add del mod">
          <ac:chgData name="Reed Kiely" userId="768be38e-2fb5-40ce-925d-bd8e9d9e3c31" providerId="ADAL" clId="{3EA701C8-3320-419B-A667-295B65A0FAB9}" dt="2023-02-28T15:26:00.922" v="8551"/>
          <ac:spMkLst>
            <pc:docMk/>
            <pc:sldMk cId="457457940" sldId="2146846012"/>
            <ac:spMk id="59" creationId="{0CB31044-5804-DD35-5B5D-E1B04DE432B0}"/>
          </ac:spMkLst>
        </pc:spChg>
        <pc:spChg chg="add del mod">
          <ac:chgData name="Reed Kiely" userId="768be38e-2fb5-40ce-925d-bd8e9d9e3c31" providerId="ADAL" clId="{3EA701C8-3320-419B-A667-295B65A0FAB9}" dt="2023-02-28T15:26:00.922" v="8551"/>
          <ac:spMkLst>
            <pc:docMk/>
            <pc:sldMk cId="457457940" sldId="2146846012"/>
            <ac:spMk id="60" creationId="{81434E86-B3B7-B8B1-921F-39391A0719F9}"/>
          </ac:spMkLst>
        </pc:spChg>
        <pc:spChg chg="add del mod">
          <ac:chgData name="Reed Kiely" userId="768be38e-2fb5-40ce-925d-bd8e9d9e3c31" providerId="ADAL" clId="{3EA701C8-3320-419B-A667-295B65A0FAB9}" dt="2023-02-28T15:26:00.922" v="8551"/>
          <ac:spMkLst>
            <pc:docMk/>
            <pc:sldMk cId="457457940" sldId="2146846012"/>
            <ac:spMk id="61" creationId="{9DCAF86C-EA4D-58F4-69BF-6F150411A8BB}"/>
          </ac:spMkLst>
        </pc:spChg>
        <pc:spChg chg="add del mod">
          <ac:chgData name="Reed Kiely" userId="768be38e-2fb5-40ce-925d-bd8e9d9e3c31" providerId="ADAL" clId="{3EA701C8-3320-419B-A667-295B65A0FAB9}" dt="2023-02-28T15:26:00.922" v="8551"/>
          <ac:spMkLst>
            <pc:docMk/>
            <pc:sldMk cId="457457940" sldId="2146846012"/>
            <ac:spMk id="62" creationId="{221FD61A-98E0-1854-85E1-FF306DADC622}"/>
          </ac:spMkLst>
        </pc:spChg>
        <pc:spChg chg="add del mod">
          <ac:chgData name="Reed Kiely" userId="768be38e-2fb5-40ce-925d-bd8e9d9e3c31" providerId="ADAL" clId="{3EA701C8-3320-419B-A667-295B65A0FAB9}" dt="2023-02-28T15:26:00.922" v="8551"/>
          <ac:spMkLst>
            <pc:docMk/>
            <pc:sldMk cId="457457940" sldId="2146846012"/>
            <ac:spMk id="63" creationId="{BA819043-6054-D118-97E6-04153685FC3E}"/>
          </ac:spMkLst>
        </pc:spChg>
        <pc:spChg chg="add del mod">
          <ac:chgData name="Reed Kiely" userId="768be38e-2fb5-40ce-925d-bd8e9d9e3c31" providerId="ADAL" clId="{3EA701C8-3320-419B-A667-295B65A0FAB9}" dt="2023-02-28T15:26:00.922" v="8551"/>
          <ac:spMkLst>
            <pc:docMk/>
            <pc:sldMk cId="457457940" sldId="2146846012"/>
            <ac:spMk id="64" creationId="{1ACD9639-8C29-15E4-C9D1-32A4EBF2E375}"/>
          </ac:spMkLst>
        </pc:spChg>
        <pc:spChg chg="add del mod">
          <ac:chgData name="Reed Kiely" userId="768be38e-2fb5-40ce-925d-bd8e9d9e3c31" providerId="ADAL" clId="{3EA701C8-3320-419B-A667-295B65A0FAB9}" dt="2023-02-28T15:26:00.922" v="8551"/>
          <ac:spMkLst>
            <pc:docMk/>
            <pc:sldMk cId="457457940" sldId="2146846012"/>
            <ac:spMk id="65" creationId="{49FACEEC-BAEC-B797-4A10-2B9EC180B4DB}"/>
          </ac:spMkLst>
        </pc:spChg>
        <pc:spChg chg="add del mod">
          <ac:chgData name="Reed Kiely" userId="768be38e-2fb5-40ce-925d-bd8e9d9e3c31" providerId="ADAL" clId="{3EA701C8-3320-419B-A667-295B65A0FAB9}" dt="2023-02-28T15:26:00.922" v="8551"/>
          <ac:spMkLst>
            <pc:docMk/>
            <pc:sldMk cId="457457940" sldId="2146846012"/>
            <ac:spMk id="66" creationId="{BBC4ACE7-EB70-987B-64E4-F904D08A9617}"/>
          </ac:spMkLst>
        </pc:spChg>
        <pc:spChg chg="add del mod">
          <ac:chgData name="Reed Kiely" userId="768be38e-2fb5-40ce-925d-bd8e9d9e3c31" providerId="ADAL" clId="{3EA701C8-3320-419B-A667-295B65A0FAB9}" dt="2023-02-28T15:26:00.922" v="8551"/>
          <ac:spMkLst>
            <pc:docMk/>
            <pc:sldMk cId="457457940" sldId="2146846012"/>
            <ac:spMk id="67" creationId="{EDB297FE-BBE9-BA56-3986-1477434BE9EB}"/>
          </ac:spMkLst>
        </pc:spChg>
        <pc:spChg chg="add del mod">
          <ac:chgData name="Reed Kiely" userId="768be38e-2fb5-40ce-925d-bd8e9d9e3c31" providerId="ADAL" clId="{3EA701C8-3320-419B-A667-295B65A0FAB9}" dt="2023-02-28T15:26:00.922" v="8551"/>
          <ac:spMkLst>
            <pc:docMk/>
            <pc:sldMk cId="457457940" sldId="2146846012"/>
            <ac:spMk id="69" creationId="{52AFFD9F-328D-D606-069F-17BF2533BB49}"/>
          </ac:spMkLst>
        </pc:spChg>
        <pc:spChg chg="add del mod">
          <ac:chgData name="Reed Kiely" userId="768be38e-2fb5-40ce-925d-bd8e9d9e3c31" providerId="ADAL" clId="{3EA701C8-3320-419B-A667-295B65A0FAB9}" dt="2023-02-28T15:26:00.922" v="8551"/>
          <ac:spMkLst>
            <pc:docMk/>
            <pc:sldMk cId="457457940" sldId="2146846012"/>
            <ac:spMk id="70" creationId="{E908DF5E-0331-3D92-1DFB-050153C6C57E}"/>
          </ac:spMkLst>
        </pc:spChg>
        <pc:spChg chg="add del mod">
          <ac:chgData name="Reed Kiely" userId="768be38e-2fb5-40ce-925d-bd8e9d9e3c31" providerId="ADAL" clId="{3EA701C8-3320-419B-A667-295B65A0FAB9}" dt="2023-02-28T15:26:00.922" v="8551"/>
          <ac:spMkLst>
            <pc:docMk/>
            <pc:sldMk cId="457457940" sldId="2146846012"/>
            <ac:spMk id="71" creationId="{028B86C7-AFBB-94BC-30BD-2BF031976CC6}"/>
          </ac:spMkLst>
        </pc:spChg>
        <pc:spChg chg="add del mod">
          <ac:chgData name="Reed Kiely" userId="768be38e-2fb5-40ce-925d-bd8e9d9e3c31" providerId="ADAL" clId="{3EA701C8-3320-419B-A667-295B65A0FAB9}" dt="2023-02-28T15:26:00.922" v="8551"/>
          <ac:spMkLst>
            <pc:docMk/>
            <pc:sldMk cId="457457940" sldId="2146846012"/>
            <ac:spMk id="72" creationId="{11D75F0C-A701-5E87-BC84-66FB216F0652}"/>
          </ac:spMkLst>
        </pc:spChg>
        <pc:spChg chg="add del mod">
          <ac:chgData name="Reed Kiely" userId="768be38e-2fb5-40ce-925d-bd8e9d9e3c31" providerId="ADAL" clId="{3EA701C8-3320-419B-A667-295B65A0FAB9}" dt="2023-02-28T15:26:00.922" v="8551"/>
          <ac:spMkLst>
            <pc:docMk/>
            <pc:sldMk cId="457457940" sldId="2146846012"/>
            <ac:spMk id="73" creationId="{C52E9A36-38F4-9221-F1EE-9848DB852AEC}"/>
          </ac:spMkLst>
        </pc:spChg>
        <pc:spChg chg="add del mod">
          <ac:chgData name="Reed Kiely" userId="768be38e-2fb5-40ce-925d-bd8e9d9e3c31" providerId="ADAL" clId="{3EA701C8-3320-419B-A667-295B65A0FAB9}" dt="2023-02-28T15:26:00.922" v="8551"/>
          <ac:spMkLst>
            <pc:docMk/>
            <pc:sldMk cId="457457940" sldId="2146846012"/>
            <ac:spMk id="74" creationId="{F26D5182-9EDE-9ED2-3B1F-68F1D460E675}"/>
          </ac:spMkLst>
        </pc:spChg>
        <pc:spChg chg="add del mod">
          <ac:chgData name="Reed Kiely" userId="768be38e-2fb5-40ce-925d-bd8e9d9e3c31" providerId="ADAL" clId="{3EA701C8-3320-419B-A667-295B65A0FAB9}" dt="2023-02-28T15:26:00.922" v="8551"/>
          <ac:spMkLst>
            <pc:docMk/>
            <pc:sldMk cId="457457940" sldId="2146846012"/>
            <ac:spMk id="75" creationId="{E6B02E7D-A021-C8CA-59FD-13BDE9CC69A8}"/>
          </ac:spMkLst>
        </pc:spChg>
        <pc:spChg chg="add del mod">
          <ac:chgData name="Reed Kiely" userId="768be38e-2fb5-40ce-925d-bd8e9d9e3c31" providerId="ADAL" clId="{3EA701C8-3320-419B-A667-295B65A0FAB9}" dt="2023-02-28T15:26:00.922" v="8551"/>
          <ac:spMkLst>
            <pc:docMk/>
            <pc:sldMk cId="457457940" sldId="2146846012"/>
            <ac:spMk id="76" creationId="{2F5C7BB6-DA2F-7662-45EE-8D92BE18A166}"/>
          </ac:spMkLst>
        </pc:spChg>
        <pc:spChg chg="add del mod">
          <ac:chgData name="Reed Kiely" userId="768be38e-2fb5-40ce-925d-bd8e9d9e3c31" providerId="ADAL" clId="{3EA701C8-3320-419B-A667-295B65A0FAB9}" dt="2023-02-28T15:26:00.922" v="8551"/>
          <ac:spMkLst>
            <pc:docMk/>
            <pc:sldMk cId="457457940" sldId="2146846012"/>
            <ac:spMk id="77" creationId="{0A6A86F1-CD5B-B83A-A364-8C1BF596B74D}"/>
          </ac:spMkLst>
        </pc:spChg>
        <pc:spChg chg="add del mod">
          <ac:chgData name="Reed Kiely" userId="768be38e-2fb5-40ce-925d-bd8e9d9e3c31" providerId="ADAL" clId="{3EA701C8-3320-419B-A667-295B65A0FAB9}" dt="2023-02-28T15:26:00.922" v="8551"/>
          <ac:spMkLst>
            <pc:docMk/>
            <pc:sldMk cId="457457940" sldId="2146846012"/>
            <ac:spMk id="78" creationId="{751E299E-F31E-8D1B-8F4B-C9C0EDFB2838}"/>
          </ac:spMkLst>
        </pc:spChg>
        <pc:spChg chg="add del mod">
          <ac:chgData name="Reed Kiely" userId="768be38e-2fb5-40ce-925d-bd8e9d9e3c31" providerId="ADAL" clId="{3EA701C8-3320-419B-A667-295B65A0FAB9}" dt="2023-02-28T15:26:00.922" v="8551"/>
          <ac:spMkLst>
            <pc:docMk/>
            <pc:sldMk cId="457457940" sldId="2146846012"/>
            <ac:spMk id="79" creationId="{CCB8610A-615E-28F1-B28D-DAFFD0E8E561}"/>
          </ac:spMkLst>
        </pc:spChg>
        <pc:spChg chg="add del mod">
          <ac:chgData name="Reed Kiely" userId="768be38e-2fb5-40ce-925d-bd8e9d9e3c31" providerId="ADAL" clId="{3EA701C8-3320-419B-A667-295B65A0FAB9}" dt="2023-02-28T15:26:00.922" v="8551"/>
          <ac:spMkLst>
            <pc:docMk/>
            <pc:sldMk cId="457457940" sldId="2146846012"/>
            <ac:spMk id="80" creationId="{E74039E4-33DD-0886-51E1-39D9BDB221D4}"/>
          </ac:spMkLst>
        </pc:spChg>
        <pc:spChg chg="add del mod">
          <ac:chgData name="Reed Kiely" userId="768be38e-2fb5-40ce-925d-bd8e9d9e3c31" providerId="ADAL" clId="{3EA701C8-3320-419B-A667-295B65A0FAB9}" dt="2023-02-28T15:26:00.922" v="8551"/>
          <ac:spMkLst>
            <pc:docMk/>
            <pc:sldMk cId="457457940" sldId="2146846012"/>
            <ac:spMk id="81" creationId="{C5F31CD0-15DD-8CE9-2C34-21F2C90F4867}"/>
          </ac:spMkLst>
        </pc:spChg>
        <pc:spChg chg="add del mod">
          <ac:chgData name="Reed Kiely" userId="768be38e-2fb5-40ce-925d-bd8e9d9e3c31" providerId="ADAL" clId="{3EA701C8-3320-419B-A667-295B65A0FAB9}" dt="2023-02-28T15:26:00.922" v="8551"/>
          <ac:spMkLst>
            <pc:docMk/>
            <pc:sldMk cId="457457940" sldId="2146846012"/>
            <ac:spMk id="82" creationId="{BF8C4EC4-C650-2F7D-22E8-BF8E77205623}"/>
          </ac:spMkLst>
        </pc:spChg>
        <pc:spChg chg="add del mod">
          <ac:chgData name="Reed Kiely" userId="768be38e-2fb5-40ce-925d-bd8e9d9e3c31" providerId="ADAL" clId="{3EA701C8-3320-419B-A667-295B65A0FAB9}" dt="2023-02-28T15:26:00.922" v="8551"/>
          <ac:spMkLst>
            <pc:docMk/>
            <pc:sldMk cId="457457940" sldId="2146846012"/>
            <ac:spMk id="83" creationId="{4A7AAEFE-5FCC-EC88-BB33-B65861BAB2D6}"/>
          </ac:spMkLst>
        </pc:spChg>
        <pc:spChg chg="add del mod">
          <ac:chgData name="Reed Kiely" userId="768be38e-2fb5-40ce-925d-bd8e9d9e3c31" providerId="ADAL" clId="{3EA701C8-3320-419B-A667-295B65A0FAB9}" dt="2023-02-28T15:26:00.922" v="8551"/>
          <ac:spMkLst>
            <pc:docMk/>
            <pc:sldMk cId="457457940" sldId="2146846012"/>
            <ac:spMk id="85" creationId="{492FAF96-1226-BDE8-1EB3-D3216AC5B08C}"/>
          </ac:spMkLst>
        </pc:spChg>
        <pc:spChg chg="add del mod">
          <ac:chgData name="Reed Kiely" userId="768be38e-2fb5-40ce-925d-bd8e9d9e3c31" providerId="ADAL" clId="{3EA701C8-3320-419B-A667-295B65A0FAB9}" dt="2023-02-28T15:26:00.922" v="8551"/>
          <ac:spMkLst>
            <pc:docMk/>
            <pc:sldMk cId="457457940" sldId="2146846012"/>
            <ac:spMk id="86" creationId="{0A4FB224-1F7D-1C8B-C294-EF09CA9D50B7}"/>
          </ac:spMkLst>
        </pc:spChg>
        <pc:spChg chg="add mod">
          <ac:chgData name="Reed Kiely" userId="768be38e-2fb5-40ce-925d-bd8e9d9e3c31" providerId="ADAL" clId="{3EA701C8-3320-419B-A667-295B65A0FAB9}" dt="2023-02-28T22:36:58.813" v="12469" actId="1076"/>
          <ac:spMkLst>
            <pc:docMk/>
            <pc:sldMk cId="457457940" sldId="2146846012"/>
            <ac:spMk id="87" creationId="{91DC8E2A-EFCB-7276-2E48-32BD554B572E}"/>
          </ac:spMkLst>
        </pc:spChg>
        <pc:picChg chg="add del mod">
          <ac:chgData name="Reed Kiely" userId="768be38e-2fb5-40ce-925d-bd8e9d9e3c31" providerId="ADAL" clId="{3EA701C8-3320-419B-A667-295B65A0FAB9}" dt="2023-02-28T15:26:00.922" v="8551"/>
          <ac:picMkLst>
            <pc:docMk/>
            <pc:sldMk cId="457457940" sldId="2146846012"/>
            <ac:picMk id="47" creationId="{7D4B0196-669D-07D8-DEEF-936D1CE6CB25}"/>
          </ac:picMkLst>
        </pc:picChg>
        <pc:picChg chg="add del mod">
          <ac:chgData name="Reed Kiely" userId="768be38e-2fb5-40ce-925d-bd8e9d9e3c31" providerId="ADAL" clId="{3EA701C8-3320-419B-A667-295B65A0FAB9}" dt="2023-02-28T15:26:00.922" v="8551"/>
          <ac:picMkLst>
            <pc:docMk/>
            <pc:sldMk cId="457457940" sldId="2146846012"/>
            <ac:picMk id="51" creationId="{F63810CA-CD02-FC04-238A-6482E0525F9A}"/>
          </ac:picMkLst>
        </pc:picChg>
        <pc:picChg chg="add del mod">
          <ac:chgData name="Reed Kiely" userId="768be38e-2fb5-40ce-925d-bd8e9d9e3c31" providerId="ADAL" clId="{3EA701C8-3320-419B-A667-295B65A0FAB9}" dt="2023-02-28T15:26:00.922" v="8551"/>
          <ac:picMkLst>
            <pc:docMk/>
            <pc:sldMk cId="457457940" sldId="2146846012"/>
            <ac:picMk id="55" creationId="{C71985FB-7A11-9C1C-E041-217BEA267408}"/>
          </ac:picMkLst>
        </pc:picChg>
        <pc:picChg chg="add del mod">
          <ac:chgData name="Reed Kiely" userId="768be38e-2fb5-40ce-925d-bd8e9d9e3c31" providerId="ADAL" clId="{3EA701C8-3320-419B-A667-295B65A0FAB9}" dt="2023-02-28T15:26:00.922" v="8551"/>
          <ac:picMkLst>
            <pc:docMk/>
            <pc:sldMk cId="457457940" sldId="2146846012"/>
            <ac:picMk id="68" creationId="{2DE67BDF-8559-7BF7-C63C-42149718A9C4}"/>
          </ac:picMkLst>
        </pc:picChg>
        <pc:picChg chg="add del mod">
          <ac:chgData name="Reed Kiely" userId="768be38e-2fb5-40ce-925d-bd8e9d9e3c31" providerId="ADAL" clId="{3EA701C8-3320-419B-A667-295B65A0FAB9}" dt="2023-02-28T15:26:00.922" v="8551"/>
          <ac:picMkLst>
            <pc:docMk/>
            <pc:sldMk cId="457457940" sldId="2146846012"/>
            <ac:picMk id="84" creationId="{8EB990BC-E3A6-BBFF-ACF8-5A740ABB120B}"/>
          </ac:picMkLst>
        </pc:picChg>
        <pc:cxnChg chg="add del mod">
          <ac:chgData name="Reed Kiely" userId="768be38e-2fb5-40ce-925d-bd8e9d9e3c31" providerId="ADAL" clId="{3EA701C8-3320-419B-A667-295B65A0FAB9}" dt="2023-02-28T15:26:00.922" v="8551"/>
          <ac:cxnSpMkLst>
            <pc:docMk/>
            <pc:sldMk cId="457457940" sldId="2146846012"/>
            <ac:cxnSpMk id="14" creationId="{D398172C-2AD9-E110-4459-3BB69AEB234A}"/>
          </ac:cxnSpMkLst>
        </pc:cxnChg>
        <pc:cxnChg chg="add del mod">
          <ac:chgData name="Reed Kiely" userId="768be38e-2fb5-40ce-925d-bd8e9d9e3c31" providerId="ADAL" clId="{3EA701C8-3320-419B-A667-295B65A0FAB9}" dt="2023-02-28T15:26:00.922" v="8551"/>
          <ac:cxnSpMkLst>
            <pc:docMk/>
            <pc:sldMk cId="457457940" sldId="2146846012"/>
            <ac:cxnSpMk id="15" creationId="{8FD26CC5-6460-6685-33AB-C3DEA2F2E61A}"/>
          </ac:cxnSpMkLst>
        </pc:cxnChg>
        <pc:cxnChg chg="add del mod">
          <ac:chgData name="Reed Kiely" userId="768be38e-2fb5-40ce-925d-bd8e9d9e3c31" providerId="ADAL" clId="{3EA701C8-3320-419B-A667-295B65A0FAB9}" dt="2023-02-28T15:26:00.922" v="8551"/>
          <ac:cxnSpMkLst>
            <pc:docMk/>
            <pc:sldMk cId="457457940" sldId="2146846012"/>
            <ac:cxnSpMk id="16" creationId="{9AC5FFC4-CBF0-B60A-13F2-699840D34F5F}"/>
          </ac:cxnSpMkLst>
        </pc:cxnChg>
        <pc:cxnChg chg="add del mod">
          <ac:chgData name="Reed Kiely" userId="768be38e-2fb5-40ce-925d-bd8e9d9e3c31" providerId="ADAL" clId="{3EA701C8-3320-419B-A667-295B65A0FAB9}" dt="2023-02-28T15:26:00.922" v="8551"/>
          <ac:cxnSpMkLst>
            <pc:docMk/>
            <pc:sldMk cId="457457940" sldId="2146846012"/>
            <ac:cxnSpMk id="27" creationId="{4D000CB3-4AE0-3F0E-0EE4-2F448187C695}"/>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3EA701C8-3320-419B-A667-295B65A0FAB9}" dt="2023-02-28T23:37:15.837" v="12676"/>
              <pc2:cmMkLst xmlns:pc2="http://schemas.microsoft.com/office/powerpoint/2019/9/main/command">
                <pc:docMk/>
                <pc:sldMk cId="457457940" sldId="2146846012"/>
                <pc2:cmMk id="{305F25D3-43E1-4EF7-B3E3-35A5CDD0635A}"/>
              </pc2:cmMkLst>
            </pc226:cmChg>
          </p:ext>
        </pc:extLst>
      </pc:sldChg>
      <pc:sldChg chg="addSp delSp modSp add mod">
        <pc:chgData name="Reed Kiely" userId="768be38e-2fb5-40ce-925d-bd8e9d9e3c31" providerId="ADAL" clId="{3EA701C8-3320-419B-A667-295B65A0FAB9}" dt="2023-02-28T16:21:24.231" v="9187" actId="1037"/>
        <pc:sldMkLst>
          <pc:docMk/>
          <pc:sldMk cId="3624083069" sldId="2146846013"/>
        </pc:sldMkLst>
        <pc:spChg chg="mod">
          <ac:chgData name="Reed Kiely" userId="768be38e-2fb5-40ce-925d-bd8e9d9e3c31" providerId="ADAL" clId="{3EA701C8-3320-419B-A667-295B65A0FAB9}" dt="2023-02-28T15:06:41.876" v="8546" actId="20577"/>
          <ac:spMkLst>
            <pc:docMk/>
            <pc:sldMk cId="3624083069" sldId="2146846013"/>
            <ac:spMk id="4" creationId="{1BF894CE-5EB9-4BB3-F6C7-477E37F6A6AA}"/>
          </ac:spMkLst>
        </pc:spChg>
        <pc:spChg chg="del">
          <ac:chgData name="Reed Kiely" userId="768be38e-2fb5-40ce-925d-bd8e9d9e3c31" providerId="ADAL" clId="{3EA701C8-3320-419B-A667-295B65A0FAB9}" dt="2023-02-22T20:59:25.834" v="2822" actId="478"/>
          <ac:spMkLst>
            <pc:docMk/>
            <pc:sldMk cId="3624083069" sldId="2146846013"/>
            <ac:spMk id="6" creationId="{31AC66B8-0DE7-D7F0-144E-0005D9B7A7A6}"/>
          </ac:spMkLst>
        </pc:spChg>
        <pc:spChg chg="add mod">
          <ac:chgData name="Reed Kiely" userId="768be38e-2fb5-40ce-925d-bd8e9d9e3c31" providerId="ADAL" clId="{3EA701C8-3320-419B-A667-295B65A0FAB9}" dt="2023-02-23T20:30:13.965" v="3894"/>
          <ac:spMkLst>
            <pc:docMk/>
            <pc:sldMk cId="3624083069" sldId="2146846013"/>
            <ac:spMk id="6" creationId="{883826B1-2230-9DB6-F070-034098D028AD}"/>
          </ac:spMkLst>
        </pc:spChg>
        <pc:spChg chg="add mod">
          <ac:chgData name="Reed Kiely" userId="768be38e-2fb5-40ce-925d-bd8e9d9e3c31" providerId="ADAL" clId="{3EA701C8-3320-419B-A667-295B65A0FAB9}" dt="2023-02-22T20:59:38.426" v="2825" actId="1076"/>
          <ac:spMkLst>
            <pc:docMk/>
            <pc:sldMk cId="3624083069" sldId="2146846013"/>
            <ac:spMk id="7" creationId="{F8CD8FCD-075D-8BA8-4B6A-796A57479F25}"/>
          </ac:spMkLst>
        </pc:spChg>
        <pc:spChg chg="mod">
          <ac:chgData name="Reed Kiely" userId="768be38e-2fb5-40ce-925d-bd8e9d9e3c31" providerId="ADAL" clId="{3EA701C8-3320-419B-A667-295B65A0FAB9}" dt="2023-02-22T18:05:50.463" v="1452" actId="20577"/>
          <ac:spMkLst>
            <pc:docMk/>
            <pc:sldMk cId="3624083069" sldId="2146846013"/>
            <ac:spMk id="9" creationId="{224A85FD-C52E-49CF-E02C-1C2E9EE2E98A}"/>
          </ac:spMkLst>
        </pc:spChg>
        <pc:spChg chg="add mod">
          <ac:chgData name="Reed Kiely" userId="768be38e-2fb5-40ce-925d-bd8e9d9e3c31" providerId="ADAL" clId="{3EA701C8-3320-419B-A667-295B65A0FAB9}" dt="2023-02-22T20:59:53.845" v="2831" actId="1076"/>
          <ac:spMkLst>
            <pc:docMk/>
            <pc:sldMk cId="3624083069" sldId="2146846013"/>
            <ac:spMk id="11" creationId="{9938D339-88F8-52C1-6A3C-674F06A9B339}"/>
          </ac:spMkLst>
        </pc:spChg>
        <pc:spChg chg="add mod">
          <ac:chgData name="Reed Kiely" userId="768be38e-2fb5-40ce-925d-bd8e9d9e3c31" providerId="ADAL" clId="{3EA701C8-3320-419B-A667-295B65A0FAB9}" dt="2023-02-28T16:21:17.303" v="9181" actId="1036"/>
          <ac:spMkLst>
            <pc:docMk/>
            <pc:sldMk cId="3624083069" sldId="2146846013"/>
            <ac:spMk id="13" creationId="{BDCC8709-4D0A-2A8B-282A-E9E425FB571A}"/>
          </ac:spMkLst>
        </pc:spChg>
        <pc:spChg chg="add del mod">
          <ac:chgData name="Reed Kiely" userId="768be38e-2fb5-40ce-925d-bd8e9d9e3c31" providerId="ADAL" clId="{3EA701C8-3320-419B-A667-295B65A0FAB9}" dt="2023-02-28T15:06:48.783" v="8547" actId="478"/>
          <ac:spMkLst>
            <pc:docMk/>
            <pc:sldMk cId="3624083069" sldId="2146846013"/>
            <ac:spMk id="14" creationId="{7EE336DF-0531-F519-E8A7-8E2960C0E9AA}"/>
          </ac:spMkLst>
        </pc:spChg>
        <pc:spChg chg="add mod">
          <ac:chgData name="Reed Kiely" userId="768be38e-2fb5-40ce-925d-bd8e9d9e3c31" providerId="ADAL" clId="{3EA701C8-3320-419B-A667-295B65A0FAB9}" dt="2023-02-28T16:21:24.231" v="9187" actId="1037"/>
          <ac:spMkLst>
            <pc:docMk/>
            <pc:sldMk cId="3624083069" sldId="2146846013"/>
            <ac:spMk id="15" creationId="{1D006383-537F-D5FE-F25F-5817F6DBD5EE}"/>
          </ac:spMkLst>
        </pc:spChg>
        <pc:spChg chg="add mod">
          <ac:chgData name="Reed Kiely" userId="768be38e-2fb5-40ce-925d-bd8e9d9e3c31" providerId="ADAL" clId="{3EA701C8-3320-419B-A667-295B65A0FAB9}" dt="2023-02-23T21:35:55.611" v="4341" actId="1076"/>
          <ac:spMkLst>
            <pc:docMk/>
            <pc:sldMk cId="3624083069" sldId="2146846013"/>
            <ac:spMk id="16" creationId="{1A036A28-23E9-C4DD-6E7C-85994078AF6D}"/>
          </ac:spMkLst>
        </pc:spChg>
        <pc:spChg chg="mod">
          <ac:chgData name="Reed Kiely" userId="768be38e-2fb5-40ce-925d-bd8e9d9e3c31" providerId="ADAL" clId="{3EA701C8-3320-419B-A667-295B65A0FAB9}" dt="2023-02-22T18:05:41.464" v="1448" actId="20577"/>
          <ac:spMkLst>
            <pc:docMk/>
            <pc:sldMk cId="3624083069" sldId="2146846013"/>
            <ac:spMk id="34" creationId="{397F8115-3C43-5A2B-C88E-1953D955DE71}"/>
          </ac:spMkLst>
        </pc:spChg>
        <pc:graphicFrameChg chg="add mod">
          <ac:chgData name="Reed Kiely" userId="768be38e-2fb5-40ce-925d-bd8e9d9e3c31" providerId="ADAL" clId="{3EA701C8-3320-419B-A667-295B65A0FAB9}" dt="2023-02-28T16:21:24.231" v="9187" actId="1037"/>
          <ac:graphicFrameMkLst>
            <pc:docMk/>
            <pc:sldMk cId="3624083069" sldId="2146846013"/>
            <ac:graphicFrameMk id="12" creationId="{742668F3-FFFE-3411-8307-E7DFAD759BA5}"/>
          </ac:graphicFrameMkLst>
        </pc:graphicFrameChg>
        <pc:picChg chg="add del mod">
          <ac:chgData name="Reed Kiely" userId="768be38e-2fb5-40ce-925d-bd8e9d9e3c31" providerId="ADAL" clId="{3EA701C8-3320-419B-A667-295B65A0FAB9}" dt="2023-02-22T20:59:51.150" v="2830" actId="478"/>
          <ac:picMkLst>
            <pc:docMk/>
            <pc:sldMk cId="3624083069" sldId="2146846013"/>
            <ac:picMk id="10" creationId="{12D18A3D-DFE7-DE61-B4EC-F94F2554B586}"/>
          </ac:picMkLst>
        </pc:picChg>
      </pc:sldChg>
      <pc:sldChg chg="addSp delSp modSp add mod">
        <pc:chgData name="Reed Kiely" userId="768be38e-2fb5-40ce-925d-bd8e9d9e3c31" providerId="ADAL" clId="{3EA701C8-3320-419B-A667-295B65A0FAB9}" dt="2023-02-28T18:18:03.230" v="9985" actId="14100"/>
        <pc:sldMkLst>
          <pc:docMk/>
          <pc:sldMk cId="1553296663" sldId="2146846014"/>
        </pc:sldMkLst>
        <pc:spChg chg="mod">
          <ac:chgData name="Reed Kiely" userId="768be38e-2fb5-40ce-925d-bd8e9d9e3c31" providerId="ADAL" clId="{3EA701C8-3320-419B-A667-295B65A0FAB9}" dt="2023-02-28T16:51:15.132" v="9458" actId="14100"/>
          <ac:spMkLst>
            <pc:docMk/>
            <pc:sldMk cId="1553296663" sldId="2146846014"/>
            <ac:spMk id="4" creationId="{1BF894CE-5EB9-4BB3-F6C7-477E37F6A6AA}"/>
          </ac:spMkLst>
        </pc:spChg>
        <pc:spChg chg="del">
          <ac:chgData name="Reed Kiely" userId="768be38e-2fb5-40ce-925d-bd8e9d9e3c31" providerId="ADAL" clId="{3EA701C8-3320-419B-A667-295B65A0FAB9}" dt="2023-02-28T16:42:44.296" v="9193" actId="478"/>
          <ac:spMkLst>
            <pc:docMk/>
            <pc:sldMk cId="1553296663" sldId="2146846014"/>
            <ac:spMk id="6" creationId="{31AC66B8-0DE7-D7F0-144E-0005D9B7A7A6}"/>
          </ac:spMkLst>
        </pc:spChg>
        <pc:spChg chg="add mod">
          <ac:chgData name="Reed Kiely" userId="768be38e-2fb5-40ce-925d-bd8e9d9e3c31" providerId="ADAL" clId="{3EA701C8-3320-419B-A667-295B65A0FAB9}" dt="2023-02-28T16:42:58.044" v="9199" actId="1038"/>
          <ac:spMkLst>
            <pc:docMk/>
            <pc:sldMk cId="1553296663" sldId="2146846014"/>
            <ac:spMk id="7" creationId="{9E35ADAF-8A92-550B-9070-FA7C0D0EC85E}"/>
          </ac:spMkLst>
        </pc:spChg>
        <pc:spChg chg="mod">
          <ac:chgData name="Reed Kiely" userId="768be38e-2fb5-40ce-925d-bd8e9d9e3c31" providerId="ADAL" clId="{3EA701C8-3320-419B-A667-295B65A0FAB9}" dt="2023-02-22T18:06:08.661" v="1458"/>
          <ac:spMkLst>
            <pc:docMk/>
            <pc:sldMk cId="1553296663" sldId="2146846014"/>
            <ac:spMk id="9" creationId="{224A85FD-C52E-49CF-E02C-1C2E9EE2E98A}"/>
          </ac:spMkLst>
        </pc:spChg>
        <pc:spChg chg="add del mod">
          <ac:chgData name="Reed Kiely" userId="768be38e-2fb5-40ce-925d-bd8e9d9e3c31" providerId="ADAL" clId="{3EA701C8-3320-419B-A667-295B65A0FAB9}" dt="2023-02-28T16:43:40.487" v="9205" actId="478"/>
          <ac:spMkLst>
            <pc:docMk/>
            <pc:sldMk cId="1553296663" sldId="2146846014"/>
            <ac:spMk id="10" creationId="{8DCE03EE-9408-118F-B0C4-9362E074955A}"/>
          </ac:spMkLst>
        </pc:spChg>
        <pc:spChg chg="add del mod">
          <ac:chgData name="Reed Kiely" userId="768be38e-2fb5-40ce-925d-bd8e9d9e3c31" providerId="ADAL" clId="{3EA701C8-3320-419B-A667-295B65A0FAB9}" dt="2023-02-28T16:50:53.455" v="9418" actId="478"/>
          <ac:spMkLst>
            <pc:docMk/>
            <pc:sldMk cId="1553296663" sldId="2146846014"/>
            <ac:spMk id="11" creationId="{B4DD571F-208F-5379-0EB3-21BCC348D765}"/>
          </ac:spMkLst>
        </pc:spChg>
        <pc:spChg chg="add del mod">
          <ac:chgData name="Reed Kiely" userId="768be38e-2fb5-40ce-925d-bd8e9d9e3c31" providerId="ADAL" clId="{3EA701C8-3320-419B-A667-295B65A0FAB9}" dt="2023-02-28T16:50:53.455" v="9418" actId="478"/>
          <ac:spMkLst>
            <pc:docMk/>
            <pc:sldMk cId="1553296663" sldId="2146846014"/>
            <ac:spMk id="12" creationId="{06451B0E-04D6-16FB-7EC2-3C9468D461EF}"/>
          </ac:spMkLst>
        </pc:spChg>
        <pc:spChg chg="add mod">
          <ac:chgData name="Reed Kiely" userId="768be38e-2fb5-40ce-925d-bd8e9d9e3c31" providerId="ADAL" clId="{3EA701C8-3320-419B-A667-295B65A0FAB9}" dt="2023-02-28T16:47:33.169" v="9337" actId="1035"/>
          <ac:spMkLst>
            <pc:docMk/>
            <pc:sldMk cId="1553296663" sldId="2146846014"/>
            <ac:spMk id="13" creationId="{712C537A-F3E1-2026-680B-E9B3ABEC821C}"/>
          </ac:spMkLst>
        </pc:spChg>
        <pc:spChg chg="add mod">
          <ac:chgData name="Reed Kiely" userId="768be38e-2fb5-40ce-925d-bd8e9d9e3c31" providerId="ADAL" clId="{3EA701C8-3320-419B-A667-295B65A0FAB9}" dt="2023-02-28T16:47:33.169" v="9337" actId="1035"/>
          <ac:spMkLst>
            <pc:docMk/>
            <pc:sldMk cId="1553296663" sldId="2146846014"/>
            <ac:spMk id="14" creationId="{908D7267-BFEB-1BD5-5E6D-677EF65296C3}"/>
          </ac:spMkLst>
        </pc:spChg>
        <pc:spChg chg="add mod">
          <ac:chgData name="Reed Kiely" userId="768be38e-2fb5-40ce-925d-bd8e9d9e3c31" providerId="ADAL" clId="{3EA701C8-3320-419B-A667-295B65A0FAB9}" dt="2023-02-28T16:47:33.169" v="9337" actId="1035"/>
          <ac:spMkLst>
            <pc:docMk/>
            <pc:sldMk cId="1553296663" sldId="2146846014"/>
            <ac:spMk id="15" creationId="{2CCB6FAE-0A9D-9C83-A16B-A45A58784A7F}"/>
          </ac:spMkLst>
        </pc:spChg>
        <pc:spChg chg="add mod">
          <ac:chgData name="Reed Kiely" userId="768be38e-2fb5-40ce-925d-bd8e9d9e3c31" providerId="ADAL" clId="{3EA701C8-3320-419B-A667-295B65A0FAB9}" dt="2023-02-28T16:47:33.169" v="9337" actId="1035"/>
          <ac:spMkLst>
            <pc:docMk/>
            <pc:sldMk cId="1553296663" sldId="2146846014"/>
            <ac:spMk id="18" creationId="{5A099187-B5B2-0ACF-07A0-E24310181E1B}"/>
          </ac:spMkLst>
        </pc:spChg>
        <pc:spChg chg="add mod">
          <ac:chgData name="Reed Kiely" userId="768be38e-2fb5-40ce-925d-bd8e9d9e3c31" providerId="ADAL" clId="{3EA701C8-3320-419B-A667-295B65A0FAB9}" dt="2023-02-28T16:47:33.169" v="9337" actId="1035"/>
          <ac:spMkLst>
            <pc:docMk/>
            <pc:sldMk cId="1553296663" sldId="2146846014"/>
            <ac:spMk id="19" creationId="{EA34C80A-D4AB-3832-4FDE-3F769583A878}"/>
          </ac:spMkLst>
        </pc:spChg>
        <pc:spChg chg="add mod">
          <ac:chgData name="Reed Kiely" userId="768be38e-2fb5-40ce-925d-bd8e9d9e3c31" providerId="ADAL" clId="{3EA701C8-3320-419B-A667-295B65A0FAB9}" dt="2023-02-28T16:47:33.169" v="9337" actId="1035"/>
          <ac:spMkLst>
            <pc:docMk/>
            <pc:sldMk cId="1553296663" sldId="2146846014"/>
            <ac:spMk id="20" creationId="{628A984F-63DC-F293-A009-492DEBD61B11}"/>
          </ac:spMkLst>
        </pc:spChg>
        <pc:spChg chg="add mod">
          <ac:chgData name="Reed Kiely" userId="768be38e-2fb5-40ce-925d-bd8e9d9e3c31" providerId="ADAL" clId="{3EA701C8-3320-419B-A667-295B65A0FAB9}" dt="2023-02-28T16:47:33.169" v="9337" actId="1035"/>
          <ac:spMkLst>
            <pc:docMk/>
            <pc:sldMk cId="1553296663" sldId="2146846014"/>
            <ac:spMk id="21" creationId="{ADFA092F-37A5-AD17-689A-23B9480B558B}"/>
          </ac:spMkLst>
        </pc:spChg>
        <pc:spChg chg="add mod">
          <ac:chgData name="Reed Kiely" userId="768be38e-2fb5-40ce-925d-bd8e9d9e3c31" providerId="ADAL" clId="{3EA701C8-3320-419B-A667-295B65A0FAB9}" dt="2023-02-28T16:47:33.169" v="9337" actId="1035"/>
          <ac:spMkLst>
            <pc:docMk/>
            <pc:sldMk cId="1553296663" sldId="2146846014"/>
            <ac:spMk id="23" creationId="{74402896-AB39-1E59-2278-95AC7A470F6A}"/>
          </ac:spMkLst>
        </pc:spChg>
        <pc:spChg chg="add mod">
          <ac:chgData name="Reed Kiely" userId="768be38e-2fb5-40ce-925d-bd8e9d9e3c31" providerId="ADAL" clId="{3EA701C8-3320-419B-A667-295B65A0FAB9}" dt="2023-02-28T16:47:33.169" v="9337" actId="1035"/>
          <ac:spMkLst>
            <pc:docMk/>
            <pc:sldMk cId="1553296663" sldId="2146846014"/>
            <ac:spMk id="24" creationId="{165CF76D-31F3-8742-C6FA-F93EB7E8026C}"/>
          </ac:spMkLst>
        </pc:spChg>
        <pc:spChg chg="add mod">
          <ac:chgData name="Reed Kiely" userId="768be38e-2fb5-40ce-925d-bd8e9d9e3c31" providerId="ADAL" clId="{3EA701C8-3320-419B-A667-295B65A0FAB9}" dt="2023-02-28T16:47:33.169" v="9337" actId="1035"/>
          <ac:spMkLst>
            <pc:docMk/>
            <pc:sldMk cId="1553296663" sldId="2146846014"/>
            <ac:spMk id="25" creationId="{2B72B384-06A4-4250-08B9-7B921148C85C}"/>
          </ac:spMkLst>
        </pc:spChg>
        <pc:spChg chg="add mod">
          <ac:chgData name="Reed Kiely" userId="768be38e-2fb5-40ce-925d-bd8e9d9e3c31" providerId="ADAL" clId="{3EA701C8-3320-419B-A667-295B65A0FAB9}" dt="2023-02-28T16:47:33.169" v="9337" actId="1035"/>
          <ac:spMkLst>
            <pc:docMk/>
            <pc:sldMk cId="1553296663" sldId="2146846014"/>
            <ac:spMk id="26" creationId="{C47CB14C-228C-CF90-572C-C1379BE8B51D}"/>
          </ac:spMkLst>
        </pc:spChg>
        <pc:spChg chg="add mod">
          <ac:chgData name="Reed Kiely" userId="768be38e-2fb5-40ce-925d-bd8e9d9e3c31" providerId="ADAL" clId="{3EA701C8-3320-419B-A667-295B65A0FAB9}" dt="2023-02-28T16:47:33.169" v="9337" actId="1035"/>
          <ac:spMkLst>
            <pc:docMk/>
            <pc:sldMk cId="1553296663" sldId="2146846014"/>
            <ac:spMk id="27" creationId="{C4D88489-033C-971E-FF0E-F4A1BED13C2D}"/>
          </ac:spMkLst>
        </pc:spChg>
        <pc:spChg chg="add mod">
          <ac:chgData name="Reed Kiely" userId="768be38e-2fb5-40ce-925d-bd8e9d9e3c31" providerId="ADAL" clId="{3EA701C8-3320-419B-A667-295B65A0FAB9}" dt="2023-02-28T16:47:33.169" v="9337" actId="1035"/>
          <ac:spMkLst>
            <pc:docMk/>
            <pc:sldMk cId="1553296663" sldId="2146846014"/>
            <ac:spMk id="28" creationId="{F63FB17E-2ED5-5268-AB25-D82249F8FE97}"/>
          </ac:spMkLst>
        </pc:spChg>
        <pc:spChg chg="add mod">
          <ac:chgData name="Reed Kiely" userId="768be38e-2fb5-40ce-925d-bd8e9d9e3c31" providerId="ADAL" clId="{3EA701C8-3320-419B-A667-295B65A0FAB9}" dt="2023-02-28T16:47:33.169" v="9337" actId="1035"/>
          <ac:spMkLst>
            <pc:docMk/>
            <pc:sldMk cId="1553296663" sldId="2146846014"/>
            <ac:spMk id="29" creationId="{34BC0BAD-49FD-B358-BBBF-C3DC10047199}"/>
          </ac:spMkLst>
        </pc:spChg>
        <pc:spChg chg="add mod">
          <ac:chgData name="Reed Kiely" userId="768be38e-2fb5-40ce-925d-bd8e9d9e3c31" providerId="ADAL" clId="{3EA701C8-3320-419B-A667-295B65A0FAB9}" dt="2023-02-28T16:47:33.169" v="9337" actId="1035"/>
          <ac:spMkLst>
            <pc:docMk/>
            <pc:sldMk cId="1553296663" sldId="2146846014"/>
            <ac:spMk id="30" creationId="{62258654-1C42-B890-8565-30B4C0C7F91E}"/>
          </ac:spMkLst>
        </pc:spChg>
        <pc:spChg chg="add mod">
          <ac:chgData name="Reed Kiely" userId="768be38e-2fb5-40ce-925d-bd8e9d9e3c31" providerId="ADAL" clId="{3EA701C8-3320-419B-A667-295B65A0FAB9}" dt="2023-02-28T16:47:33.169" v="9337" actId="1035"/>
          <ac:spMkLst>
            <pc:docMk/>
            <pc:sldMk cId="1553296663" sldId="2146846014"/>
            <ac:spMk id="31" creationId="{4B6176D8-8775-C8E8-515F-732F38ACE11B}"/>
          </ac:spMkLst>
        </pc:spChg>
        <pc:spChg chg="add mod">
          <ac:chgData name="Reed Kiely" userId="768be38e-2fb5-40ce-925d-bd8e9d9e3c31" providerId="ADAL" clId="{3EA701C8-3320-419B-A667-295B65A0FAB9}" dt="2023-02-28T16:47:33.169" v="9337" actId="1035"/>
          <ac:spMkLst>
            <pc:docMk/>
            <pc:sldMk cId="1553296663" sldId="2146846014"/>
            <ac:spMk id="32" creationId="{913F7D12-6BE2-0951-D401-35F1A9895CEE}"/>
          </ac:spMkLst>
        </pc:spChg>
        <pc:spChg chg="add mod">
          <ac:chgData name="Reed Kiely" userId="768be38e-2fb5-40ce-925d-bd8e9d9e3c31" providerId="ADAL" clId="{3EA701C8-3320-419B-A667-295B65A0FAB9}" dt="2023-02-28T16:47:33.169" v="9337" actId="1035"/>
          <ac:spMkLst>
            <pc:docMk/>
            <pc:sldMk cId="1553296663" sldId="2146846014"/>
            <ac:spMk id="33" creationId="{1C276DCE-80A0-6C11-023D-14A94CC5685E}"/>
          </ac:spMkLst>
        </pc:spChg>
        <pc:spChg chg="mod">
          <ac:chgData name="Reed Kiely" userId="768be38e-2fb5-40ce-925d-bd8e9d9e3c31" providerId="ADAL" clId="{3EA701C8-3320-419B-A667-295B65A0FAB9}" dt="2023-02-22T18:05:55.846" v="1457" actId="20577"/>
          <ac:spMkLst>
            <pc:docMk/>
            <pc:sldMk cId="1553296663" sldId="2146846014"/>
            <ac:spMk id="34" creationId="{397F8115-3C43-5A2B-C88E-1953D955DE71}"/>
          </ac:spMkLst>
        </pc:spChg>
        <pc:spChg chg="add mod">
          <ac:chgData name="Reed Kiely" userId="768be38e-2fb5-40ce-925d-bd8e9d9e3c31" providerId="ADAL" clId="{3EA701C8-3320-419B-A667-295B65A0FAB9}" dt="2023-02-28T16:47:33.169" v="9337" actId="1035"/>
          <ac:spMkLst>
            <pc:docMk/>
            <pc:sldMk cId="1553296663" sldId="2146846014"/>
            <ac:spMk id="35" creationId="{AD5F695C-E9F8-E13D-7532-80181FC4D630}"/>
          </ac:spMkLst>
        </pc:spChg>
        <pc:spChg chg="add mod">
          <ac:chgData name="Reed Kiely" userId="768be38e-2fb5-40ce-925d-bd8e9d9e3c31" providerId="ADAL" clId="{3EA701C8-3320-419B-A667-295B65A0FAB9}" dt="2023-02-28T16:47:33.169" v="9337" actId="1035"/>
          <ac:spMkLst>
            <pc:docMk/>
            <pc:sldMk cId="1553296663" sldId="2146846014"/>
            <ac:spMk id="36" creationId="{6E1930A3-0D8A-16BD-BD0D-0333E1ED9029}"/>
          </ac:spMkLst>
        </pc:spChg>
        <pc:spChg chg="add mod">
          <ac:chgData name="Reed Kiely" userId="768be38e-2fb5-40ce-925d-bd8e9d9e3c31" providerId="ADAL" clId="{3EA701C8-3320-419B-A667-295B65A0FAB9}" dt="2023-02-28T16:47:33.169" v="9337" actId="1035"/>
          <ac:spMkLst>
            <pc:docMk/>
            <pc:sldMk cId="1553296663" sldId="2146846014"/>
            <ac:spMk id="37" creationId="{10913DDD-20E6-3438-99B8-446E3A8C5076}"/>
          </ac:spMkLst>
        </pc:spChg>
        <pc:spChg chg="add mod">
          <ac:chgData name="Reed Kiely" userId="768be38e-2fb5-40ce-925d-bd8e9d9e3c31" providerId="ADAL" clId="{3EA701C8-3320-419B-A667-295B65A0FAB9}" dt="2023-02-28T16:47:33.169" v="9337" actId="1035"/>
          <ac:spMkLst>
            <pc:docMk/>
            <pc:sldMk cId="1553296663" sldId="2146846014"/>
            <ac:spMk id="38" creationId="{CE045297-F4F5-6B78-0E5E-E9BB4439F432}"/>
          </ac:spMkLst>
        </pc:spChg>
        <pc:spChg chg="add mod">
          <ac:chgData name="Reed Kiely" userId="768be38e-2fb5-40ce-925d-bd8e9d9e3c31" providerId="ADAL" clId="{3EA701C8-3320-419B-A667-295B65A0FAB9}" dt="2023-02-28T16:47:33.169" v="9337" actId="1035"/>
          <ac:spMkLst>
            <pc:docMk/>
            <pc:sldMk cId="1553296663" sldId="2146846014"/>
            <ac:spMk id="39" creationId="{A9C1DC66-4E11-C37D-9DDD-454005726264}"/>
          </ac:spMkLst>
        </pc:spChg>
        <pc:spChg chg="add mod">
          <ac:chgData name="Reed Kiely" userId="768be38e-2fb5-40ce-925d-bd8e9d9e3c31" providerId="ADAL" clId="{3EA701C8-3320-419B-A667-295B65A0FAB9}" dt="2023-02-28T16:47:33.169" v="9337" actId="1035"/>
          <ac:spMkLst>
            <pc:docMk/>
            <pc:sldMk cId="1553296663" sldId="2146846014"/>
            <ac:spMk id="40" creationId="{4212E67F-9000-10BD-AF40-7E095FE70A3B}"/>
          </ac:spMkLst>
        </pc:spChg>
        <pc:spChg chg="add mod">
          <ac:chgData name="Reed Kiely" userId="768be38e-2fb5-40ce-925d-bd8e9d9e3c31" providerId="ADAL" clId="{3EA701C8-3320-419B-A667-295B65A0FAB9}" dt="2023-02-28T16:47:33.169" v="9337" actId="1035"/>
          <ac:spMkLst>
            <pc:docMk/>
            <pc:sldMk cId="1553296663" sldId="2146846014"/>
            <ac:spMk id="41" creationId="{601AD361-550A-C784-2FCE-36D0669B02D6}"/>
          </ac:spMkLst>
        </pc:spChg>
        <pc:spChg chg="add mod">
          <ac:chgData name="Reed Kiely" userId="768be38e-2fb5-40ce-925d-bd8e9d9e3c31" providerId="ADAL" clId="{3EA701C8-3320-419B-A667-295B65A0FAB9}" dt="2023-02-28T16:47:33.169" v="9337" actId="1035"/>
          <ac:spMkLst>
            <pc:docMk/>
            <pc:sldMk cId="1553296663" sldId="2146846014"/>
            <ac:spMk id="42" creationId="{1451379F-FE08-646D-7433-2837865C097A}"/>
          </ac:spMkLst>
        </pc:spChg>
        <pc:spChg chg="add mod">
          <ac:chgData name="Reed Kiely" userId="768be38e-2fb5-40ce-925d-bd8e9d9e3c31" providerId="ADAL" clId="{3EA701C8-3320-419B-A667-295B65A0FAB9}" dt="2023-02-28T16:47:33.169" v="9337" actId="1035"/>
          <ac:spMkLst>
            <pc:docMk/>
            <pc:sldMk cId="1553296663" sldId="2146846014"/>
            <ac:spMk id="43" creationId="{0CCABB4E-BD27-33D6-9EBF-DD31FB1D8B27}"/>
          </ac:spMkLst>
        </pc:spChg>
        <pc:spChg chg="add mod">
          <ac:chgData name="Reed Kiely" userId="768be38e-2fb5-40ce-925d-bd8e9d9e3c31" providerId="ADAL" clId="{3EA701C8-3320-419B-A667-295B65A0FAB9}" dt="2023-02-28T16:47:33.169" v="9337" actId="1035"/>
          <ac:spMkLst>
            <pc:docMk/>
            <pc:sldMk cId="1553296663" sldId="2146846014"/>
            <ac:spMk id="44" creationId="{36677B98-3261-BE01-0E0E-D83BC3711B0F}"/>
          </ac:spMkLst>
        </pc:spChg>
        <pc:spChg chg="add mod">
          <ac:chgData name="Reed Kiely" userId="768be38e-2fb5-40ce-925d-bd8e9d9e3c31" providerId="ADAL" clId="{3EA701C8-3320-419B-A667-295B65A0FAB9}" dt="2023-02-28T16:47:33.169" v="9337" actId="1035"/>
          <ac:spMkLst>
            <pc:docMk/>
            <pc:sldMk cId="1553296663" sldId="2146846014"/>
            <ac:spMk id="45" creationId="{6B707470-62B5-0B2B-7E79-E504036DFFCC}"/>
          </ac:spMkLst>
        </pc:spChg>
        <pc:spChg chg="add mod">
          <ac:chgData name="Reed Kiely" userId="768be38e-2fb5-40ce-925d-bd8e9d9e3c31" providerId="ADAL" clId="{3EA701C8-3320-419B-A667-295B65A0FAB9}" dt="2023-02-28T16:47:33.169" v="9337" actId="1035"/>
          <ac:spMkLst>
            <pc:docMk/>
            <pc:sldMk cId="1553296663" sldId="2146846014"/>
            <ac:spMk id="46" creationId="{8225BB92-79B8-013B-002D-2C97A9F2E518}"/>
          </ac:spMkLst>
        </pc:spChg>
        <pc:spChg chg="add mod">
          <ac:chgData name="Reed Kiely" userId="768be38e-2fb5-40ce-925d-bd8e9d9e3c31" providerId="ADAL" clId="{3EA701C8-3320-419B-A667-295B65A0FAB9}" dt="2023-02-28T16:47:33.169" v="9337" actId="1035"/>
          <ac:spMkLst>
            <pc:docMk/>
            <pc:sldMk cId="1553296663" sldId="2146846014"/>
            <ac:spMk id="47" creationId="{40701AFC-1D20-084E-A127-D2A9E7387EA6}"/>
          </ac:spMkLst>
        </pc:spChg>
        <pc:spChg chg="add mod">
          <ac:chgData name="Reed Kiely" userId="768be38e-2fb5-40ce-925d-bd8e9d9e3c31" providerId="ADAL" clId="{3EA701C8-3320-419B-A667-295B65A0FAB9}" dt="2023-02-28T16:47:33.169" v="9337" actId="1035"/>
          <ac:spMkLst>
            <pc:docMk/>
            <pc:sldMk cId="1553296663" sldId="2146846014"/>
            <ac:spMk id="48" creationId="{6357AFFB-2A1F-F5BD-F9B5-9E33F3C5032D}"/>
          </ac:spMkLst>
        </pc:spChg>
        <pc:spChg chg="add mod">
          <ac:chgData name="Reed Kiely" userId="768be38e-2fb5-40ce-925d-bd8e9d9e3c31" providerId="ADAL" clId="{3EA701C8-3320-419B-A667-295B65A0FAB9}" dt="2023-02-28T16:47:33.169" v="9337" actId="1035"/>
          <ac:spMkLst>
            <pc:docMk/>
            <pc:sldMk cId="1553296663" sldId="2146846014"/>
            <ac:spMk id="49" creationId="{DE1A4582-4651-31D3-5EEF-6FD0F4A6F32B}"/>
          </ac:spMkLst>
        </pc:spChg>
        <pc:spChg chg="add mod">
          <ac:chgData name="Reed Kiely" userId="768be38e-2fb5-40ce-925d-bd8e9d9e3c31" providerId="ADAL" clId="{3EA701C8-3320-419B-A667-295B65A0FAB9}" dt="2023-02-28T16:47:33.169" v="9337" actId="1035"/>
          <ac:spMkLst>
            <pc:docMk/>
            <pc:sldMk cId="1553296663" sldId="2146846014"/>
            <ac:spMk id="50" creationId="{9233C9FF-EA82-DB50-92E5-01E0646A7E6E}"/>
          </ac:spMkLst>
        </pc:spChg>
        <pc:spChg chg="add mod">
          <ac:chgData name="Reed Kiely" userId="768be38e-2fb5-40ce-925d-bd8e9d9e3c31" providerId="ADAL" clId="{3EA701C8-3320-419B-A667-295B65A0FAB9}" dt="2023-02-28T16:47:33.169" v="9337" actId="1035"/>
          <ac:spMkLst>
            <pc:docMk/>
            <pc:sldMk cId="1553296663" sldId="2146846014"/>
            <ac:spMk id="51" creationId="{E5971FFD-6B5C-EE02-E61D-0C18D7FA0AAC}"/>
          </ac:spMkLst>
        </pc:spChg>
        <pc:spChg chg="add mod">
          <ac:chgData name="Reed Kiely" userId="768be38e-2fb5-40ce-925d-bd8e9d9e3c31" providerId="ADAL" clId="{3EA701C8-3320-419B-A667-295B65A0FAB9}" dt="2023-02-28T16:47:33.169" v="9337" actId="1035"/>
          <ac:spMkLst>
            <pc:docMk/>
            <pc:sldMk cId="1553296663" sldId="2146846014"/>
            <ac:spMk id="52" creationId="{125F84AE-9F60-C4C5-AEA7-6822EF8C3E78}"/>
          </ac:spMkLst>
        </pc:spChg>
        <pc:spChg chg="add mod">
          <ac:chgData name="Reed Kiely" userId="768be38e-2fb5-40ce-925d-bd8e9d9e3c31" providerId="ADAL" clId="{3EA701C8-3320-419B-A667-295B65A0FAB9}" dt="2023-02-28T16:47:33.169" v="9337" actId="1035"/>
          <ac:spMkLst>
            <pc:docMk/>
            <pc:sldMk cId="1553296663" sldId="2146846014"/>
            <ac:spMk id="53" creationId="{1718E253-B3B5-12BF-64B8-36CBA2E6A067}"/>
          </ac:spMkLst>
        </pc:spChg>
        <pc:spChg chg="add mod">
          <ac:chgData name="Reed Kiely" userId="768be38e-2fb5-40ce-925d-bd8e9d9e3c31" providerId="ADAL" clId="{3EA701C8-3320-419B-A667-295B65A0FAB9}" dt="2023-02-28T16:47:33.169" v="9337" actId="1035"/>
          <ac:spMkLst>
            <pc:docMk/>
            <pc:sldMk cId="1553296663" sldId="2146846014"/>
            <ac:spMk id="54" creationId="{5BE9048C-4C17-9933-4F69-5B90216E0CA9}"/>
          </ac:spMkLst>
        </pc:spChg>
        <pc:spChg chg="add mod">
          <ac:chgData name="Reed Kiely" userId="768be38e-2fb5-40ce-925d-bd8e9d9e3c31" providerId="ADAL" clId="{3EA701C8-3320-419B-A667-295B65A0FAB9}" dt="2023-02-28T16:47:33.169" v="9337" actId="1035"/>
          <ac:spMkLst>
            <pc:docMk/>
            <pc:sldMk cId="1553296663" sldId="2146846014"/>
            <ac:spMk id="55" creationId="{ADDC6230-A35E-0380-EA41-74AA14C8637A}"/>
          </ac:spMkLst>
        </pc:spChg>
        <pc:spChg chg="add mod">
          <ac:chgData name="Reed Kiely" userId="768be38e-2fb5-40ce-925d-bd8e9d9e3c31" providerId="ADAL" clId="{3EA701C8-3320-419B-A667-295B65A0FAB9}" dt="2023-02-28T16:47:33.169" v="9337" actId="1035"/>
          <ac:spMkLst>
            <pc:docMk/>
            <pc:sldMk cId="1553296663" sldId="2146846014"/>
            <ac:spMk id="56" creationId="{53666FFD-07EF-CB53-57D6-AB6A3C36C0F6}"/>
          </ac:spMkLst>
        </pc:spChg>
        <pc:spChg chg="add mod">
          <ac:chgData name="Reed Kiely" userId="768be38e-2fb5-40ce-925d-bd8e9d9e3c31" providerId="ADAL" clId="{3EA701C8-3320-419B-A667-295B65A0FAB9}" dt="2023-02-28T16:47:33.169" v="9337" actId="1035"/>
          <ac:spMkLst>
            <pc:docMk/>
            <pc:sldMk cId="1553296663" sldId="2146846014"/>
            <ac:spMk id="57" creationId="{3553DE03-FEFF-A0CB-54BA-FE967F97A2D8}"/>
          </ac:spMkLst>
        </pc:spChg>
        <pc:spChg chg="add mod">
          <ac:chgData name="Reed Kiely" userId="768be38e-2fb5-40ce-925d-bd8e9d9e3c31" providerId="ADAL" clId="{3EA701C8-3320-419B-A667-295B65A0FAB9}" dt="2023-02-28T16:47:33.169" v="9337" actId="1035"/>
          <ac:spMkLst>
            <pc:docMk/>
            <pc:sldMk cId="1553296663" sldId="2146846014"/>
            <ac:spMk id="58" creationId="{5BA8F4D9-60C5-1713-184C-2DF167E2D3B8}"/>
          </ac:spMkLst>
        </pc:spChg>
        <pc:spChg chg="add mod">
          <ac:chgData name="Reed Kiely" userId="768be38e-2fb5-40ce-925d-bd8e9d9e3c31" providerId="ADAL" clId="{3EA701C8-3320-419B-A667-295B65A0FAB9}" dt="2023-02-28T16:47:33.169" v="9337" actId="1035"/>
          <ac:spMkLst>
            <pc:docMk/>
            <pc:sldMk cId="1553296663" sldId="2146846014"/>
            <ac:spMk id="62" creationId="{89178026-3AA7-FB9B-8162-9D8223AFFDD8}"/>
          </ac:spMkLst>
        </pc:spChg>
        <pc:spChg chg="add mod">
          <ac:chgData name="Reed Kiely" userId="768be38e-2fb5-40ce-925d-bd8e9d9e3c31" providerId="ADAL" clId="{3EA701C8-3320-419B-A667-295B65A0FAB9}" dt="2023-02-28T16:47:33.169" v="9337" actId="1035"/>
          <ac:spMkLst>
            <pc:docMk/>
            <pc:sldMk cId="1553296663" sldId="2146846014"/>
            <ac:spMk id="63" creationId="{E457523E-F0BC-796C-6C5D-723746AD3F51}"/>
          </ac:spMkLst>
        </pc:spChg>
        <pc:spChg chg="add mod">
          <ac:chgData name="Reed Kiely" userId="768be38e-2fb5-40ce-925d-bd8e9d9e3c31" providerId="ADAL" clId="{3EA701C8-3320-419B-A667-295B65A0FAB9}" dt="2023-02-28T16:47:33.169" v="9337" actId="1035"/>
          <ac:spMkLst>
            <pc:docMk/>
            <pc:sldMk cId="1553296663" sldId="2146846014"/>
            <ac:spMk id="64" creationId="{7FCF6897-6B5B-CBCF-1B21-D7F42559C6D1}"/>
          </ac:spMkLst>
        </pc:spChg>
        <pc:spChg chg="add mod">
          <ac:chgData name="Reed Kiely" userId="768be38e-2fb5-40ce-925d-bd8e9d9e3c31" providerId="ADAL" clId="{3EA701C8-3320-419B-A667-295B65A0FAB9}" dt="2023-02-28T16:47:33.169" v="9337" actId="1035"/>
          <ac:spMkLst>
            <pc:docMk/>
            <pc:sldMk cId="1553296663" sldId="2146846014"/>
            <ac:spMk id="65" creationId="{9DF9F5F4-2AD4-B154-E13A-333B0EB89DF3}"/>
          </ac:spMkLst>
        </pc:spChg>
        <pc:spChg chg="add mod">
          <ac:chgData name="Reed Kiely" userId="768be38e-2fb5-40ce-925d-bd8e9d9e3c31" providerId="ADAL" clId="{3EA701C8-3320-419B-A667-295B65A0FAB9}" dt="2023-02-28T16:47:33.169" v="9337" actId="1035"/>
          <ac:spMkLst>
            <pc:docMk/>
            <pc:sldMk cId="1553296663" sldId="2146846014"/>
            <ac:spMk id="66" creationId="{2C46A271-9601-9C3D-6565-4AE1BE42CF77}"/>
          </ac:spMkLst>
        </pc:spChg>
        <pc:spChg chg="add mod">
          <ac:chgData name="Reed Kiely" userId="768be38e-2fb5-40ce-925d-bd8e9d9e3c31" providerId="ADAL" clId="{3EA701C8-3320-419B-A667-295B65A0FAB9}" dt="2023-02-28T16:47:33.301" v="9338" actId="1036"/>
          <ac:spMkLst>
            <pc:docMk/>
            <pc:sldMk cId="1553296663" sldId="2146846014"/>
            <ac:spMk id="67" creationId="{4A767F74-8A23-5AC1-4096-2927138B355A}"/>
          </ac:spMkLst>
        </pc:spChg>
        <pc:spChg chg="add mod">
          <ac:chgData name="Reed Kiely" userId="768be38e-2fb5-40ce-925d-bd8e9d9e3c31" providerId="ADAL" clId="{3EA701C8-3320-419B-A667-295B65A0FAB9}" dt="2023-02-28T16:47:33.169" v="9337" actId="1035"/>
          <ac:spMkLst>
            <pc:docMk/>
            <pc:sldMk cId="1553296663" sldId="2146846014"/>
            <ac:spMk id="68" creationId="{386E4616-ED39-4CE6-532E-C2331619EB5C}"/>
          </ac:spMkLst>
        </pc:spChg>
        <pc:spChg chg="add mod">
          <ac:chgData name="Reed Kiely" userId="768be38e-2fb5-40ce-925d-bd8e9d9e3c31" providerId="ADAL" clId="{3EA701C8-3320-419B-A667-295B65A0FAB9}" dt="2023-02-28T16:50:49.059" v="9417"/>
          <ac:spMkLst>
            <pc:docMk/>
            <pc:sldMk cId="1553296663" sldId="2146846014"/>
            <ac:spMk id="69" creationId="{E32DB278-5018-5FE6-E18F-6A6D7BE0A28B}"/>
          </ac:spMkLst>
        </pc:spChg>
        <pc:spChg chg="add mod">
          <ac:chgData name="Reed Kiely" userId="768be38e-2fb5-40ce-925d-bd8e9d9e3c31" providerId="ADAL" clId="{3EA701C8-3320-419B-A667-295B65A0FAB9}" dt="2023-02-28T18:18:03.230" v="9985" actId="14100"/>
          <ac:spMkLst>
            <pc:docMk/>
            <pc:sldMk cId="1553296663" sldId="2146846014"/>
            <ac:spMk id="70" creationId="{E3A5ACD7-BAF9-CDDE-FD99-2A48E0B20F59}"/>
          </ac:spMkLst>
        </pc:spChg>
        <pc:picChg chg="add mod">
          <ac:chgData name="Reed Kiely" userId="768be38e-2fb5-40ce-925d-bd8e9d9e3c31" providerId="ADAL" clId="{3EA701C8-3320-419B-A667-295B65A0FAB9}" dt="2023-02-28T16:47:33.169" v="9337" actId="1035"/>
          <ac:picMkLst>
            <pc:docMk/>
            <pc:sldMk cId="1553296663" sldId="2146846014"/>
            <ac:picMk id="16" creationId="{8378186A-82A9-46D4-6BCC-47DCE66247EC}"/>
          </ac:picMkLst>
        </pc:picChg>
        <pc:picChg chg="add mod">
          <ac:chgData name="Reed Kiely" userId="768be38e-2fb5-40ce-925d-bd8e9d9e3c31" providerId="ADAL" clId="{3EA701C8-3320-419B-A667-295B65A0FAB9}" dt="2023-02-28T16:47:33.169" v="9337" actId="1035"/>
          <ac:picMkLst>
            <pc:docMk/>
            <pc:sldMk cId="1553296663" sldId="2146846014"/>
            <ac:picMk id="17" creationId="{1952904E-99C6-B6BF-AC84-86355352D65E}"/>
          </ac:picMkLst>
        </pc:picChg>
        <pc:picChg chg="add mod">
          <ac:chgData name="Reed Kiely" userId="768be38e-2fb5-40ce-925d-bd8e9d9e3c31" providerId="ADAL" clId="{3EA701C8-3320-419B-A667-295B65A0FAB9}" dt="2023-02-28T16:47:33.169" v="9337" actId="1035"/>
          <ac:picMkLst>
            <pc:docMk/>
            <pc:sldMk cId="1553296663" sldId="2146846014"/>
            <ac:picMk id="59" creationId="{827AA00F-7A22-BC87-37BA-1A9900147F53}"/>
          </ac:picMkLst>
        </pc:picChg>
        <pc:picChg chg="add mod">
          <ac:chgData name="Reed Kiely" userId="768be38e-2fb5-40ce-925d-bd8e9d9e3c31" providerId="ADAL" clId="{3EA701C8-3320-419B-A667-295B65A0FAB9}" dt="2023-02-28T16:47:33.169" v="9337" actId="1035"/>
          <ac:picMkLst>
            <pc:docMk/>
            <pc:sldMk cId="1553296663" sldId="2146846014"/>
            <ac:picMk id="60" creationId="{A2A78BCB-B8D5-A326-F968-2918839E64F1}"/>
          </ac:picMkLst>
        </pc:picChg>
        <pc:picChg chg="add mod">
          <ac:chgData name="Reed Kiely" userId="768be38e-2fb5-40ce-925d-bd8e9d9e3c31" providerId="ADAL" clId="{3EA701C8-3320-419B-A667-295B65A0FAB9}" dt="2023-02-28T16:47:33.169" v="9337" actId="1035"/>
          <ac:picMkLst>
            <pc:docMk/>
            <pc:sldMk cId="1553296663" sldId="2146846014"/>
            <ac:picMk id="61" creationId="{69F9C4D2-AC9D-A7AF-5A4B-EBFEBB036505}"/>
          </ac:picMkLst>
        </pc:picChg>
      </pc:sldChg>
      <pc:sldChg chg="addSp delSp modSp add mod">
        <pc:chgData name="Reed Kiely" userId="768be38e-2fb5-40ce-925d-bd8e9d9e3c31" providerId="ADAL" clId="{3EA701C8-3320-419B-A667-295B65A0FAB9}" dt="2023-02-28T18:16:20.632" v="9984" actId="478"/>
        <pc:sldMkLst>
          <pc:docMk/>
          <pc:sldMk cId="4168439592" sldId="2146846015"/>
        </pc:sldMkLst>
        <pc:spChg chg="mod">
          <ac:chgData name="Reed Kiely" userId="768be38e-2fb5-40ce-925d-bd8e9d9e3c31" providerId="ADAL" clId="{3EA701C8-3320-419B-A667-295B65A0FAB9}" dt="2023-02-23T18:48:03.931" v="3431" actId="12788"/>
          <ac:spMkLst>
            <pc:docMk/>
            <pc:sldMk cId="4168439592" sldId="2146846015"/>
            <ac:spMk id="3" creationId="{05B46C07-C3C9-142F-8978-D53698D252F7}"/>
          </ac:spMkLst>
        </pc:spChg>
        <pc:spChg chg="del mod">
          <ac:chgData name="Reed Kiely" userId="768be38e-2fb5-40ce-925d-bd8e9d9e3c31" providerId="ADAL" clId="{3EA701C8-3320-419B-A667-295B65A0FAB9}" dt="2023-02-28T18:16:01.793" v="9977" actId="478"/>
          <ac:spMkLst>
            <pc:docMk/>
            <pc:sldMk cId="4168439592" sldId="2146846015"/>
            <ac:spMk id="4" creationId="{1BF894CE-5EB9-4BB3-F6C7-477E37F6A6AA}"/>
          </ac:spMkLst>
        </pc:spChg>
        <pc:spChg chg="add del mod">
          <ac:chgData name="Reed Kiely" userId="768be38e-2fb5-40ce-925d-bd8e9d9e3c31" providerId="ADAL" clId="{3EA701C8-3320-419B-A667-295B65A0FAB9}" dt="2023-02-28T18:16:14.792" v="9983" actId="478"/>
          <ac:spMkLst>
            <pc:docMk/>
            <pc:sldMk cId="4168439592" sldId="2146846015"/>
            <ac:spMk id="6" creationId="{00E8E4E2-F307-D84A-2587-8FF67A3D5001}"/>
          </ac:spMkLst>
        </pc:spChg>
        <pc:spChg chg="del">
          <ac:chgData name="Reed Kiely" userId="768be38e-2fb5-40ce-925d-bd8e9d9e3c31" providerId="ADAL" clId="{3EA701C8-3320-419B-A667-295B65A0FAB9}" dt="2023-02-23T18:47:23.249" v="3413" actId="478"/>
          <ac:spMkLst>
            <pc:docMk/>
            <pc:sldMk cId="4168439592" sldId="2146846015"/>
            <ac:spMk id="6" creationId="{31AC66B8-0DE7-D7F0-144E-0005D9B7A7A6}"/>
          </ac:spMkLst>
        </pc:spChg>
        <pc:spChg chg="add mod">
          <ac:chgData name="Reed Kiely" userId="768be38e-2fb5-40ce-925d-bd8e9d9e3c31" providerId="ADAL" clId="{3EA701C8-3320-419B-A667-295B65A0FAB9}" dt="2023-02-28T18:16:12.529" v="9982" actId="14100"/>
          <ac:spMkLst>
            <pc:docMk/>
            <pc:sldMk cId="4168439592" sldId="2146846015"/>
            <ac:spMk id="7" creationId="{9CBADFF2-5219-BA5F-A849-24F6541756A4}"/>
          </ac:spMkLst>
        </pc:spChg>
        <pc:spChg chg="mod">
          <ac:chgData name="Reed Kiely" userId="768be38e-2fb5-40ce-925d-bd8e9d9e3c31" providerId="ADAL" clId="{3EA701C8-3320-419B-A667-295B65A0FAB9}" dt="2023-02-22T18:06:18.831" v="1465" actId="20577"/>
          <ac:spMkLst>
            <pc:docMk/>
            <pc:sldMk cId="4168439592" sldId="2146846015"/>
            <ac:spMk id="9" creationId="{224A85FD-C52E-49CF-E02C-1C2E9EE2E98A}"/>
          </ac:spMkLst>
        </pc:spChg>
        <pc:spChg chg="add del mod">
          <ac:chgData name="Reed Kiely" userId="768be38e-2fb5-40ce-925d-bd8e9d9e3c31" providerId="ADAL" clId="{3EA701C8-3320-419B-A667-295B65A0FAB9}" dt="2023-02-28T18:16:20.632" v="9984" actId="478"/>
          <ac:spMkLst>
            <pc:docMk/>
            <pc:sldMk cId="4168439592" sldId="2146846015"/>
            <ac:spMk id="10" creationId="{56AB1AE3-203C-0C34-7ECA-54B4501C8999}"/>
          </ac:spMkLst>
        </pc:spChg>
        <pc:spChg chg="add mod">
          <ac:chgData name="Reed Kiely" userId="768be38e-2fb5-40ce-925d-bd8e9d9e3c31" providerId="ADAL" clId="{3EA701C8-3320-419B-A667-295B65A0FAB9}" dt="2023-02-23T18:48:24.751" v="3441" actId="403"/>
          <ac:spMkLst>
            <pc:docMk/>
            <pc:sldMk cId="4168439592" sldId="2146846015"/>
            <ac:spMk id="13" creationId="{0B7B06FB-436D-10C1-4413-D3E47EC3BFB0}"/>
          </ac:spMkLst>
        </pc:spChg>
        <pc:spChg chg="add del mod">
          <ac:chgData name="Reed Kiely" userId="768be38e-2fb5-40ce-925d-bd8e9d9e3c31" providerId="ADAL" clId="{3EA701C8-3320-419B-A667-295B65A0FAB9}" dt="2023-02-23T18:48:50.842" v="3450" actId="478"/>
          <ac:spMkLst>
            <pc:docMk/>
            <pc:sldMk cId="4168439592" sldId="2146846015"/>
            <ac:spMk id="14" creationId="{0BB7E667-FDC3-1E01-FEC5-E95E3BFD78B3}"/>
          </ac:spMkLst>
        </pc:spChg>
        <pc:spChg chg="add mod">
          <ac:chgData name="Reed Kiely" userId="768be38e-2fb5-40ce-925d-bd8e9d9e3c31" providerId="ADAL" clId="{3EA701C8-3320-419B-A667-295B65A0FAB9}" dt="2023-02-28T18:16:06.187" v="9979" actId="1076"/>
          <ac:spMkLst>
            <pc:docMk/>
            <pc:sldMk cId="4168439592" sldId="2146846015"/>
            <ac:spMk id="14" creationId="{E83AF42B-7211-42CD-7ADC-9215AAE787D7}"/>
          </ac:spMkLst>
        </pc:spChg>
        <pc:spChg chg="add mod">
          <ac:chgData name="Reed Kiely" userId="768be38e-2fb5-40ce-925d-bd8e9d9e3c31" providerId="ADAL" clId="{3EA701C8-3320-419B-A667-295B65A0FAB9}" dt="2023-02-23T18:48:24.751" v="3441" actId="403"/>
          <ac:spMkLst>
            <pc:docMk/>
            <pc:sldMk cId="4168439592" sldId="2146846015"/>
            <ac:spMk id="15" creationId="{8669D034-8B2D-C705-3E18-A78477C77DC4}"/>
          </ac:spMkLst>
        </pc:spChg>
        <pc:spChg chg="add mod">
          <ac:chgData name="Reed Kiely" userId="768be38e-2fb5-40ce-925d-bd8e9d9e3c31" providerId="ADAL" clId="{3EA701C8-3320-419B-A667-295B65A0FAB9}" dt="2023-02-23T18:48:31.023" v="3443" actId="1076"/>
          <ac:spMkLst>
            <pc:docMk/>
            <pc:sldMk cId="4168439592" sldId="2146846015"/>
            <ac:spMk id="17" creationId="{2831D2A1-1F1B-87B5-D501-1D5B5C9606AB}"/>
          </ac:spMkLst>
        </pc:spChg>
        <pc:spChg chg="add mod">
          <ac:chgData name="Reed Kiely" userId="768be38e-2fb5-40ce-925d-bd8e9d9e3c31" providerId="ADAL" clId="{3EA701C8-3320-419B-A667-295B65A0FAB9}" dt="2023-02-23T18:47:41.583" v="3422" actId="1076"/>
          <ac:spMkLst>
            <pc:docMk/>
            <pc:sldMk cId="4168439592" sldId="2146846015"/>
            <ac:spMk id="18" creationId="{F31F0FBA-3E5D-8B70-8010-BEBF12FDD046}"/>
          </ac:spMkLst>
        </pc:spChg>
        <pc:spChg chg="add mod">
          <ac:chgData name="Reed Kiely" userId="768be38e-2fb5-40ce-925d-bd8e9d9e3c31" providerId="ADAL" clId="{3EA701C8-3320-419B-A667-295B65A0FAB9}" dt="2023-02-23T18:48:21.362" v="3440" actId="1076"/>
          <ac:spMkLst>
            <pc:docMk/>
            <pc:sldMk cId="4168439592" sldId="2146846015"/>
            <ac:spMk id="19" creationId="{C23728D9-EA0B-E4F1-70F7-855B53E78191}"/>
          </ac:spMkLst>
        </pc:spChg>
        <pc:spChg chg="add del mod">
          <ac:chgData name="Reed Kiely" userId="768be38e-2fb5-40ce-925d-bd8e9d9e3c31" providerId="ADAL" clId="{3EA701C8-3320-419B-A667-295B65A0FAB9}" dt="2023-02-28T18:16:01.793" v="9977" actId="478"/>
          <ac:spMkLst>
            <pc:docMk/>
            <pc:sldMk cId="4168439592" sldId="2146846015"/>
            <ac:spMk id="20" creationId="{CC5BD3E4-3DD7-01D0-745F-4A66A9E2231B}"/>
          </ac:spMkLst>
        </pc:spChg>
        <pc:spChg chg="add mod ord">
          <ac:chgData name="Reed Kiely" userId="768be38e-2fb5-40ce-925d-bd8e9d9e3c31" providerId="ADAL" clId="{3EA701C8-3320-419B-A667-295B65A0FAB9}" dt="2023-02-28T18:16:09.257" v="9980" actId="166"/>
          <ac:spMkLst>
            <pc:docMk/>
            <pc:sldMk cId="4168439592" sldId="2146846015"/>
            <ac:spMk id="24" creationId="{4E7805E8-F2C7-8931-4B76-3565EE81724C}"/>
          </ac:spMkLst>
        </pc:spChg>
        <pc:spChg chg="add mod">
          <ac:chgData name="Reed Kiely" userId="768be38e-2fb5-40ce-925d-bd8e9d9e3c31" providerId="ADAL" clId="{3EA701C8-3320-419B-A667-295B65A0FAB9}" dt="2023-02-23T20:30:24.628" v="3934" actId="20577"/>
          <ac:spMkLst>
            <pc:docMk/>
            <pc:sldMk cId="4168439592" sldId="2146846015"/>
            <ac:spMk id="25" creationId="{8E55331D-B2DC-95A2-7129-E22436A8E735}"/>
          </ac:spMkLst>
        </pc:spChg>
        <pc:spChg chg="mod">
          <ac:chgData name="Reed Kiely" userId="768be38e-2fb5-40ce-925d-bd8e9d9e3c31" providerId="ADAL" clId="{3EA701C8-3320-419B-A667-295B65A0FAB9}" dt="2023-02-22T18:06:12.679" v="1461" actId="20577"/>
          <ac:spMkLst>
            <pc:docMk/>
            <pc:sldMk cId="4168439592" sldId="2146846015"/>
            <ac:spMk id="34" creationId="{397F8115-3C43-5A2B-C88E-1953D955DE71}"/>
          </ac:spMkLst>
        </pc:spChg>
        <pc:graphicFrameChg chg="add mod">
          <ac:chgData name="Reed Kiely" userId="768be38e-2fb5-40ce-925d-bd8e9d9e3c31" providerId="ADAL" clId="{3EA701C8-3320-419B-A667-295B65A0FAB9}" dt="2023-02-23T18:48:08.659" v="3432" actId="12788"/>
          <ac:graphicFrameMkLst>
            <pc:docMk/>
            <pc:sldMk cId="4168439592" sldId="2146846015"/>
            <ac:graphicFrameMk id="11" creationId="{08FDBC2F-0029-6D3F-566E-D1168A76A358}"/>
          </ac:graphicFrameMkLst>
        </pc:graphicFrameChg>
        <pc:graphicFrameChg chg="add mod">
          <ac:chgData name="Reed Kiely" userId="768be38e-2fb5-40ce-925d-bd8e9d9e3c31" providerId="ADAL" clId="{3EA701C8-3320-419B-A667-295B65A0FAB9}" dt="2023-02-23T18:48:11.381" v="3433" actId="12788"/>
          <ac:graphicFrameMkLst>
            <pc:docMk/>
            <pc:sldMk cId="4168439592" sldId="2146846015"/>
            <ac:graphicFrameMk id="12" creationId="{79F80982-743A-847D-68C3-6231230C9C45}"/>
          </ac:graphicFrameMkLst>
        </pc:graphicFrameChg>
        <pc:cxnChg chg="add mod">
          <ac:chgData name="Reed Kiely" userId="768be38e-2fb5-40ce-925d-bd8e9d9e3c31" providerId="ADAL" clId="{3EA701C8-3320-419B-A667-295B65A0FAB9}" dt="2023-02-23T18:48:03.931" v="3431" actId="12788"/>
          <ac:cxnSpMkLst>
            <pc:docMk/>
            <pc:sldMk cId="4168439592" sldId="2146846015"/>
            <ac:cxnSpMk id="16" creationId="{942C5E2E-D013-38B7-C143-6DB10E4DD65B}"/>
          </ac:cxnSpMkLst>
        </pc:cxnChg>
      </pc:sldChg>
      <pc:sldChg chg="addSp delSp modSp add mod">
        <pc:chgData name="Reed Kiely" userId="768be38e-2fb5-40ce-925d-bd8e9d9e3c31" providerId="ADAL" clId="{3EA701C8-3320-419B-A667-295B65A0FAB9}" dt="2023-02-28T16:20:44.061" v="9174" actId="14100"/>
        <pc:sldMkLst>
          <pc:docMk/>
          <pc:sldMk cId="3176690170" sldId="2146846016"/>
        </pc:sldMkLst>
        <pc:spChg chg="mod">
          <ac:chgData name="Reed Kiely" userId="768be38e-2fb5-40ce-925d-bd8e9d9e3c31" providerId="ADAL" clId="{3EA701C8-3320-419B-A667-295B65A0FAB9}" dt="2023-02-28T16:20:44.061" v="9174" actId="14100"/>
          <ac:spMkLst>
            <pc:docMk/>
            <pc:sldMk cId="3176690170" sldId="2146846016"/>
            <ac:spMk id="4" creationId="{1BF894CE-5EB9-4BB3-F6C7-477E37F6A6AA}"/>
          </ac:spMkLst>
        </pc:spChg>
        <pc:spChg chg="add del">
          <ac:chgData name="Reed Kiely" userId="768be38e-2fb5-40ce-925d-bd8e9d9e3c31" providerId="ADAL" clId="{3EA701C8-3320-419B-A667-295B65A0FAB9}" dt="2023-02-23T20:19:00.902" v="3562" actId="478"/>
          <ac:spMkLst>
            <pc:docMk/>
            <pc:sldMk cId="3176690170" sldId="2146846016"/>
            <ac:spMk id="6" creationId="{31AC66B8-0DE7-D7F0-144E-0005D9B7A7A6}"/>
          </ac:spMkLst>
        </pc:spChg>
        <pc:spChg chg="mod">
          <ac:chgData name="Reed Kiely" userId="768be38e-2fb5-40ce-925d-bd8e9d9e3c31" providerId="ADAL" clId="{3EA701C8-3320-419B-A667-295B65A0FAB9}" dt="2023-02-22T18:06:27.321" v="1470" actId="20577"/>
          <ac:spMkLst>
            <pc:docMk/>
            <pc:sldMk cId="3176690170" sldId="2146846016"/>
            <ac:spMk id="9" creationId="{224A85FD-C52E-49CF-E02C-1C2E9EE2E98A}"/>
          </ac:spMkLst>
        </pc:spChg>
        <pc:spChg chg="add del mod">
          <ac:chgData name="Reed Kiely" userId="768be38e-2fb5-40ce-925d-bd8e9d9e3c31" providerId="ADAL" clId="{3EA701C8-3320-419B-A667-295B65A0FAB9}" dt="2023-02-23T20:18:41.902" v="3558" actId="478"/>
          <ac:spMkLst>
            <pc:docMk/>
            <pc:sldMk cId="3176690170" sldId="2146846016"/>
            <ac:spMk id="10" creationId="{99AF95BC-5B27-4F60-49E8-957CB9B00549}"/>
          </ac:spMkLst>
        </pc:spChg>
        <pc:spChg chg="add del mod">
          <ac:chgData name="Reed Kiely" userId="768be38e-2fb5-40ce-925d-bd8e9d9e3c31" providerId="ADAL" clId="{3EA701C8-3320-419B-A667-295B65A0FAB9}" dt="2023-02-23T20:19:21.838" v="3571" actId="478"/>
          <ac:spMkLst>
            <pc:docMk/>
            <pc:sldMk cId="3176690170" sldId="2146846016"/>
            <ac:spMk id="11" creationId="{1F15839A-9BC6-D277-0F00-98627328DDA5}"/>
          </ac:spMkLst>
        </pc:spChg>
        <pc:spChg chg="add mod">
          <ac:chgData name="Reed Kiely" userId="768be38e-2fb5-40ce-925d-bd8e9d9e3c31" providerId="ADAL" clId="{3EA701C8-3320-419B-A667-295B65A0FAB9}" dt="2023-02-24T16:49:22.435" v="4979" actId="1076"/>
          <ac:spMkLst>
            <pc:docMk/>
            <pc:sldMk cId="3176690170" sldId="2146846016"/>
            <ac:spMk id="12" creationId="{0CDD2B98-0ED6-0D6B-4428-71B4B36D56B2}"/>
          </ac:spMkLst>
        </pc:spChg>
        <pc:spChg chg="add mod">
          <ac:chgData name="Reed Kiely" userId="768be38e-2fb5-40ce-925d-bd8e9d9e3c31" providerId="ADAL" clId="{3EA701C8-3320-419B-A667-295B65A0FAB9}" dt="2023-02-23T20:18:29.381" v="3552"/>
          <ac:spMkLst>
            <pc:docMk/>
            <pc:sldMk cId="3176690170" sldId="2146846016"/>
            <ac:spMk id="15" creationId="{F565860F-B924-FE34-E83F-C34C67F9B835}"/>
          </ac:spMkLst>
        </pc:spChg>
        <pc:spChg chg="add del mod">
          <ac:chgData name="Reed Kiely" userId="768be38e-2fb5-40ce-925d-bd8e9d9e3c31" providerId="ADAL" clId="{3EA701C8-3320-419B-A667-295B65A0FAB9}" dt="2023-02-23T20:26:43.239" v="3844" actId="478"/>
          <ac:spMkLst>
            <pc:docMk/>
            <pc:sldMk cId="3176690170" sldId="2146846016"/>
            <ac:spMk id="16" creationId="{2DB81B5E-E460-CD82-58C5-9C0DD4FF023D}"/>
          </ac:spMkLst>
        </pc:spChg>
        <pc:spChg chg="add mod">
          <ac:chgData name="Reed Kiely" userId="768be38e-2fb5-40ce-925d-bd8e9d9e3c31" providerId="ADAL" clId="{3EA701C8-3320-419B-A667-295B65A0FAB9}" dt="2023-02-23T20:18:29.381" v="3552"/>
          <ac:spMkLst>
            <pc:docMk/>
            <pc:sldMk cId="3176690170" sldId="2146846016"/>
            <ac:spMk id="17" creationId="{C83E0980-6374-3B32-D427-205FA7F5C8C3}"/>
          </ac:spMkLst>
        </pc:spChg>
        <pc:spChg chg="add mod">
          <ac:chgData name="Reed Kiely" userId="768be38e-2fb5-40ce-925d-bd8e9d9e3c31" providerId="ADAL" clId="{3EA701C8-3320-419B-A667-295B65A0FAB9}" dt="2023-02-23T20:19:10.118" v="3568" actId="1035"/>
          <ac:spMkLst>
            <pc:docMk/>
            <pc:sldMk cId="3176690170" sldId="2146846016"/>
            <ac:spMk id="18" creationId="{2573E4A1-7613-805B-9FE4-330C5E4F1DB7}"/>
          </ac:spMkLst>
        </pc:spChg>
        <pc:spChg chg="add mod">
          <ac:chgData name="Reed Kiely" userId="768be38e-2fb5-40ce-925d-bd8e9d9e3c31" providerId="ADAL" clId="{3EA701C8-3320-419B-A667-295B65A0FAB9}" dt="2023-02-23T20:18:29.381" v="3552"/>
          <ac:spMkLst>
            <pc:docMk/>
            <pc:sldMk cId="3176690170" sldId="2146846016"/>
            <ac:spMk id="19" creationId="{4FB32987-E70F-79CA-C9F5-0CD447620C53}"/>
          </ac:spMkLst>
        </pc:spChg>
        <pc:spChg chg="add mod">
          <ac:chgData name="Reed Kiely" userId="768be38e-2fb5-40ce-925d-bd8e9d9e3c31" providerId="ADAL" clId="{3EA701C8-3320-419B-A667-295B65A0FAB9}" dt="2023-02-23T20:18:29.381" v="3552"/>
          <ac:spMkLst>
            <pc:docMk/>
            <pc:sldMk cId="3176690170" sldId="2146846016"/>
            <ac:spMk id="20" creationId="{36CBDA1C-C18B-AF18-7C06-2E76EDBE0D50}"/>
          </ac:spMkLst>
        </pc:spChg>
        <pc:spChg chg="add mod">
          <ac:chgData name="Reed Kiely" userId="768be38e-2fb5-40ce-925d-bd8e9d9e3c31" providerId="ADAL" clId="{3EA701C8-3320-419B-A667-295B65A0FAB9}" dt="2023-02-23T20:18:29.381" v="3552"/>
          <ac:spMkLst>
            <pc:docMk/>
            <pc:sldMk cId="3176690170" sldId="2146846016"/>
            <ac:spMk id="24" creationId="{AD932DCE-17B5-92F2-CA85-0B5804AD101B}"/>
          </ac:spMkLst>
        </pc:spChg>
        <pc:spChg chg="add mod">
          <ac:chgData name="Reed Kiely" userId="768be38e-2fb5-40ce-925d-bd8e9d9e3c31" providerId="ADAL" clId="{3EA701C8-3320-419B-A667-295B65A0FAB9}" dt="2023-02-23T20:18:29.381" v="3552"/>
          <ac:spMkLst>
            <pc:docMk/>
            <pc:sldMk cId="3176690170" sldId="2146846016"/>
            <ac:spMk id="25" creationId="{7D90C100-EB5A-D791-5061-ECBBD5DD9DFE}"/>
          </ac:spMkLst>
        </pc:spChg>
        <pc:spChg chg="add mod">
          <ac:chgData name="Reed Kiely" userId="768be38e-2fb5-40ce-925d-bd8e9d9e3c31" providerId="ADAL" clId="{3EA701C8-3320-419B-A667-295B65A0FAB9}" dt="2023-02-23T20:18:29.381" v="3552"/>
          <ac:spMkLst>
            <pc:docMk/>
            <pc:sldMk cId="3176690170" sldId="2146846016"/>
            <ac:spMk id="26" creationId="{3918804C-3F81-FCF1-96E1-D7D09D45AA31}"/>
          </ac:spMkLst>
        </pc:spChg>
        <pc:spChg chg="add mod">
          <ac:chgData name="Reed Kiely" userId="768be38e-2fb5-40ce-925d-bd8e9d9e3c31" providerId="ADAL" clId="{3EA701C8-3320-419B-A667-295B65A0FAB9}" dt="2023-02-23T20:30:27.973" v="3939" actId="20577"/>
          <ac:spMkLst>
            <pc:docMk/>
            <pc:sldMk cId="3176690170" sldId="2146846016"/>
            <ac:spMk id="27" creationId="{C4B5B9EF-9A43-577E-8DC2-E82B756098B1}"/>
          </ac:spMkLst>
        </pc:spChg>
        <pc:spChg chg="mod">
          <ac:chgData name="Reed Kiely" userId="768be38e-2fb5-40ce-925d-bd8e9d9e3c31" providerId="ADAL" clId="{3EA701C8-3320-419B-A667-295B65A0FAB9}" dt="2023-02-22T18:06:23.031" v="1468" actId="20577"/>
          <ac:spMkLst>
            <pc:docMk/>
            <pc:sldMk cId="3176690170" sldId="2146846016"/>
            <ac:spMk id="34" creationId="{397F8115-3C43-5A2B-C88E-1953D955DE71}"/>
          </ac:spMkLst>
        </pc:spChg>
        <pc:picChg chg="add del mod">
          <ac:chgData name="Reed Kiely" userId="768be38e-2fb5-40ce-925d-bd8e9d9e3c31" providerId="ADAL" clId="{3EA701C8-3320-419B-A667-295B65A0FAB9}" dt="2023-02-23T20:18:38.285" v="3557" actId="478"/>
          <ac:picMkLst>
            <pc:docMk/>
            <pc:sldMk cId="3176690170" sldId="2146846016"/>
            <ac:picMk id="13" creationId="{E89372D9-FF9E-1C3F-7AD5-5521113FFB83}"/>
          </ac:picMkLst>
        </pc:picChg>
        <pc:picChg chg="add mod">
          <ac:chgData name="Reed Kiely" userId="768be38e-2fb5-40ce-925d-bd8e9d9e3c31" providerId="ADAL" clId="{3EA701C8-3320-419B-A667-295B65A0FAB9}" dt="2023-02-23T20:18:29.381" v="3552"/>
          <ac:picMkLst>
            <pc:docMk/>
            <pc:sldMk cId="3176690170" sldId="2146846016"/>
            <ac:picMk id="14" creationId="{FC0AE60C-EFA0-40ED-1B8C-44DF64B5E55B}"/>
          </ac:picMkLst>
        </pc:picChg>
        <pc:picChg chg="add mod">
          <ac:chgData name="Reed Kiely" userId="768be38e-2fb5-40ce-925d-bd8e9d9e3c31" providerId="ADAL" clId="{3EA701C8-3320-419B-A667-295B65A0FAB9}" dt="2023-02-23T20:18:29.381" v="3552"/>
          <ac:picMkLst>
            <pc:docMk/>
            <pc:sldMk cId="3176690170" sldId="2146846016"/>
            <ac:picMk id="21" creationId="{212EE49F-8EF9-8ADC-603B-52CE5102A793}"/>
          </ac:picMkLst>
        </pc:picChg>
        <pc:picChg chg="add mod">
          <ac:chgData name="Reed Kiely" userId="768be38e-2fb5-40ce-925d-bd8e9d9e3c31" providerId="ADAL" clId="{3EA701C8-3320-419B-A667-295B65A0FAB9}" dt="2023-02-23T20:18:29.381" v="3552"/>
          <ac:picMkLst>
            <pc:docMk/>
            <pc:sldMk cId="3176690170" sldId="2146846016"/>
            <ac:picMk id="23" creationId="{9B26B0F9-AAEB-F08C-A6F8-6CD1EBFACFFD}"/>
          </ac:picMkLst>
        </pc:picChg>
      </pc:sldChg>
      <pc:sldChg chg="addSp delSp modSp add mod">
        <pc:chgData name="Reed Kiely" userId="768be38e-2fb5-40ce-925d-bd8e9d9e3c31" providerId="ADAL" clId="{3EA701C8-3320-419B-A667-295B65A0FAB9}" dt="2023-02-28T19:27:00.980" v="10938" actId="167"/>
        <pc:sldMkLst>
          <pc:docMk/>
          <pc:sldMk cId="2741999957" sldId="2146846017"/>
        </pc:sldMkLst>
        <pc:spChg chg="ord">
          <ac:chgData name="Reed Kiely" userId="768be38e-2fb5-40ce-925d-bd8e9d9e3c31" providerId="ADAL" clId="{3EA701C8-3320-419B-A667-295B65A0FAB9}" dt="2023-02-28T19:27:00.980" v="10938" actId="167"/>
          <ac:spMkLst>
            <pc:docMk/>
            <pc:sldMk cId="2741999957" sldId="2146846017"/>
            <ac:spMk id="3" creationId="{05B46C07-C3C9-142F-8978-D53698D252F7}"/>
          </ac:spMkLst>
        </pc:spChg>
        <pc:spChg chg="mod">
          <ac:chgData name="Reed Kiely" userId="768be38e-2fb5-40ce-925d-bd8e9d9e3c31" providerId="ADAL" clId="{3EA701C8-3320-419B-A667-295B65A0FAB9}" dt="2023-02-24T17:03:14.151" v="5258" actId="207"/>
          <ac:spMkLst>
            <pc:docMk/>
            <pc:sldMk cId="2741999957" sldId="2146846017"/>
            <ac:spMk id="4" creationId="{1BF894CE-5EB9-4BB3-F6C7-477E37F6A6AA}"/>
          </ac:spMkLst>
        </pc:spChg>
        <pc:spChg chg="del">
          <ac:chgData name="Reed Kiely" userId="768be38e-2fb5-40ce-925d-bd8e9d9e3c31" providerId="ADAL" clId="{3EA701C8-3320-419B-A667-295B65A0FAB9}" dt="2023-02-24T16:58:42.139" v="4999" actId="478"/>
          <ac:spMkLst>
            <pc:docMk/>
            <pc:sldMk cId="2741999957" sldId="2146846017"/>
            <ac:spMk id="6" creationId="{31AC66B8-0DE7-D7F0-144E-0005D9B7A7A6}"/>
          </ac:spMkLst>
        </pc:spChg>
        <pc:spChg chg="add mod ord">
          <ac:chgData name="Reed Kiely" userId="768be38e-2fb5-40ce-925d-bd8e9d9e3c31" providerId="ADAL" clId="{3EA701C8-3320-419B-A667-295B65A0FAB9}" dt="2023-02-28T19:26:59.009" v="10937" actId="167"/>
          <ac:spMkLst>
            <pc:docMk/>
            <pc:sldMk cId="2741999957" sldId="2146846017"/>
            <ac:spMk id="6" creationId="{B9AC9922-F38C-702A-44E0-E90F01F21A63}"/>
          </ac:spMkLst>
        </pc:spChg>
        <pc:spChg chg="add del mod">
          <ac:chgData name="Reed Kiely" userId="768be38e-2fb5-40ce-925d-bd8e9d9e3c31" providerId="ADAL" clId="{3EA701C8-3320-419B-A667-295B65A0FAB9}" dt="2023-02-24T16:59:13.017" v="5012" actId="478"/>
          <ac:spMkLst>
            <pc:docMk/>
            <pc:sldMk cId="2741999957" sldId="2146846017"/>
            <ac:spMk id="7" creationId="{3C5D05E8-192D-1712-0E7A-E606A4E34DB3}"/>
          </ac:spMkLst>
        </pc:spChg>
        <pc:spChg chg="mod">
          <ac:chgData name="Reed Kiely" userId="768be38e-2fb5-40ce-925d-bd8e9d9e3c31" providerId="ADAL" clId="{3EA701C8-3320-419B-A667-295B65A0FAB9}" dt="2023-02-22T18:06:40.623" v="1476" actId="207"/>
          <ac:spMkLst>
            <pc:docMk/>
            <pc:sldMk cId="2741999957" sldId="2146846017"/>
            <ac:spMk id="9" creationId="{224A85FD-C52E-49CF-E02C-1C2E9EE2E98A}"/>
          </ac:spMkLst>
        </pc:spChg>
        <pc:spChg chg="add del mod">
          <ac:chgData name="Reed Kiely" userId="768be38e-2fb5-40ce-925d-bd8e9d9e3c31" providerId="ADAL" clId="{3EA701C8-3320-419B-A667-295B65A0FAB9}" dt="2023-02-24T16:49:46.482" v="4986" actId="478"/>
          <ac:spMkLst>
            <pc:docMk/>
            <pc:sldMk cId="2741999957" sldId="2146846017"/>
            <ac:spMk id="10" creationId="{D7120231-9622-E79D-6277-6AE8178DCA63}"/>
          </ac:spMkLst>
        </pc:spChg>
        <pc:spChg chg="add del mod">
          <ac:chgData name="Reed Kiely" userId="768be38e-2fb5-40ce-925d-bd8e9d9e3c31" providerId="ADAL" clId="{3EA701C8-3320-419B-A667-295B65A0FAB9}" dt="2023-02-24T16:59:23.076" v="5015" actId="478"/>
          <ac:spMkLst>
            <pc:docMk/>
            <pc:sldMk cId="2741999957" sldId="2146846017"/>
            <ac:spMk id="11" creationId="{BE137F72-8608-5A21-11A1-5FF2C423BDE9}"/>
          </ac:spMkLst>
        </pc:spChg>
        <pc:spChg chg="add del mod">
          <ac:chgData name="Reed Kiely" userId="768be38e-2fb5-40ce-925d-bd8e9d9e3c31" providerId="ADAL" clId="{3EA701C8-3320-419B-A667-295B65A0FAB9}" dt="2023-02-28T19:26:46.339" v="10931" actId="478"/>
          <ac:spMkLst>
            <pc:docMk/>
            <pc:sldMk cId="2741999957" sldId="2146846017"/>
            <ac:spMk id="12" creationId="{CEFC56D5-480B-35FA-DAAC-E31E9B2284EA}"/>
          </ac:spMkLst>
        </pc:spChg>
        <pc:spChg chg="add mod">
          <ac:chgData name="Reed Kiely" userId="768be38e-2fb5-40ce-925d-bd8e9d9e3c31" providerId="ADAL" clId="{3EA701C8-3320-419B-A667-295B65A0FAB9}" dt="2023-02-24T16:59:08.399" v="5011" actId="1076"/>
          <ac:spMkLst>
            <pc:docMk/>
            <pc:sldMk cId="2741999957" sldId="2146846017"/>
            <ac:spMk id="13" creationId="{365101D4-0FF1-ED66-8CB3-7F42052DF917}"/>
          </ac:spMkLst>
        </pc:spChg>
        <pc:spChg chg="add mod">
          <ac:chgData name="Reed Kiely" userId="768be38e-2fb5-40ce-925d-bd8e9d9e3c31" providerId="ADAL" clId="{3EA701C8-3320-419B-A667-295B65A0FAB9}" dt="2023-02-24T16:59:08.399" v="5011" actId="1076"/>
          <ac:spMkLst>
            <pc:docMk/>
            <pc:sldMk cId="2741999957" sldId="2146846017"/>
            <ac:spMk id="14" creationId="{53B8F91D-A025-3C53-39ED-65522EAB2EBE}"/>
          </ac:spMkLst>
        </pc:spChg>
        <pc:spChg chg="add mod">
          <ac:chgData name="Reed Kiely" userId="768be38e-2fb5-40ce-925d-bd8e9d9e3c31" providerId="ADAL" clId="{3EA701C8-3320-419B-A667-295B65A0FAB9}" dt="2023-02-24T16:59:08.399" v="5011" actId="1076"/>
          <ac:spMkLst>
            <pc:docMk/>
            <pc:sldMk cId="2741999957" sldId="2146846017"/>
            <ac:spMk id="15" creationId="{BF07DE20-071F-E095-47FC-C329068995E6}"/>
          </ac:spMkLst>
        </pc:spChg>
        <pc:spChg chg="add mod">
          <ac:chgData name="Reed Kiely" userId="768be38e-2fb5-40ce-925d-bd8e9d9e3c31" providerId="ADAL" clId="{3EA701C8-3320-419B-A667-295B65A0FAB9}" dt="2023-02-24T16:59:08.399" v="5011" actId="1076"/>
          <ac:spMkLst>
            <pc:docMk/>
            <pc:sldMk cId="2741999957" sldId="2146846017"/>
            <ac:spMk id="16" creationId="{2923FC72-2248-156B-DC96-E200DFA5B901}"/>
          </ac:spMkLst>
        </pc:spChg>
        <pc:spChg chg="add mod">
          <ac:chgData name="Reed Kiely" userId="768be38e-2fb5-40ce-925d-bd8e9d9e3c31" providerId="ADAL" clId="{3EA701C8-3320-419B-A667-295B65A0FAB9}" dt="2023-02-24T16:59:08.399" v="5011" actId="1076"/>
          <ac:spMkLst>
            <pc:docMk/>
            <pc:sldMk cId="2741999957" sldId="2146846017"/>
            <ac:spMk id="18" creationId="{56B30211-0AAF-AF28-DBD4-6E1B5749A4D5}"/>
          </ac:spMkLst>
        </pc:spChg>
        <pc:spChg chg="add mod">
          <ac:chgData name="Reed Kiely" userId="768be38e-2fb5-40ce-925d-bd8e9d9e3c31" providerId="ADAL" clId="{3EA701C8-3320-419B-A667-295B65A0FAB9}" dt="2023-02-24T16:59:08.399" v="5011" actId="1076"/>
          <ac:spMkLst>
            <pc:docMk/>
            <pc:sldMk cId="2741999957" sldId="2146846017"/>
            <ac:spMk id="19" creationId="{E842C5E9-4A4D-8A89-43B1-E5902D86CC97}"/>
          </ac:spMkLst>
        </pc:spChg>
        <pc:spChg chg="add mod">
          <ac:chgData name="Reed Kiely" userId="768be38e-2fb5-40ce-925d-bd8e9d9e3c31" providerId="ADAL" clId="{3EA701C8-3320-419B-A667-295B65A0FAB9}" dt="2023-02-24T16:59:08.399" v="5011" actId="1076"/>
          <ac:spMkLst>
            <pc:docMk/>
            <pc:sldMk cId="2741999957" sldId="2146846017"/>
            <ac:spMk id="20" creationId="{EE646634-11B0-014F-950C-325FFC1761AB}"/>
          </ac:spMkLst>
        </pc:spChg>
        <pc:spChg chg="add mod">
          <ac:chgData name="Reed Kiely" userId="768be38e-2fb5-40ce-925d-bd8e9d9e3c31" providerId="ADAL" clId="{3EA701C8-3320-419B-A667-295B65A0FAB9}" dt="2023-02-24T16:59:08.399" v="5011" actId="1076"/>
          <ac:spMkLst>
            <pc:docMk/>
            <pc:sldMk cId="2741999957" sldId="2146846017"/>
            <ac:spMk id="21" creationId="{44A08E39-1BCE-7272-4D9E-D3AAD06C68B6}"/>
          </ac:spMkLst>
        </pc:spChg>
        <pc:spChg chg="add mod">
          <ac:chgData name="Reed Kiely" userId="768be38e-2fb5-40ce-925d-bd8e9d9e3c31" providerId="ADAL" clId="{3EA701C8-3320-419B-A667-295B65A0FAB9}" dt="2023-02-24T16:59:08.399" v="5011" actId="1076"/>
          <ac:spMkLst>
            <pc:docMk/>
            <pc:sldMk cId="2741999957" sldId="2146846017"/>
            <ac:spMk id="23" creationId="{85FFF574-8EE2-9CBD-929F-DCA401BF2B55}"/>
          </ac:spMkLst>
        </pc:spChg>
        <pc:spChg chg="add mod">
          <ac:chgData name="Reed Kiely" userId="768be38e-2fb5-40ce-925d-bd8e9d9e3c31" providerId="ADAL" clId="{3EA701C8-3320-419B-A667-295B65A0FAB9}" dt="2023-02-24T16:59:08.399" v="5011" actId="1076"/>
          <ac:spMkLst>
            <pc:docMk/>
            <pc:sldMk cId="2741999957" sldId="2146846017"/>
            <ac:spMk id="24" creationId="{E54094A8-82B2-0720-6397-9055E740B123}"/>
          </ac:spMkLst>
        </pc:spChg>
        <pc:spChg chg="add mod">
          <ac:chgData name="Reed Kiely" userId="768be38e-2fb5-40ce-925d-bd8e9d9e3c31" providerId="ADAL" clId="{3EA701C8-3320-419B-A667-295B65A0FAB9}" dt="2023-02-24T16:59:08.399" v="5011" actId="1076"/>
          <ac:spMkLst>
            <pc:docMk/>
            <pc:sldMk cId="2741999957" sldId="2146846017"/>
            <ac:spMk id="25" creationId="{88981D13-CA26-9145-5152-61D7FF54A2A4}"/>
          </ac:spMkLst>
        </pc:spChg>
        <pc:spChg chg="add mod">
          <ac:chgData name="Reed Kiely" userId="768be38e-2fb5-40ce-925d-bd8e9d9e3c31" providerId="ADAL" clId="{3EA701C8-3320-419B-A667-295B65A0FAB9}" dt="2023-02-24T16:59:08.399" v="5011" actId="1076"/>
          <ac:spMkLst>
            <pc:docMk/>
            <pc:sldMk cId="2741999957" sldId="2146846017"/>
            <ac:spMk id="26" creationId="{A552204E-6686-448D-BA9D-1165BC2F76BC}"/>
          </ac:spMkLst>
        </pc:spChg>
        <pc:spChg chg="add mod">
          <ac:chgData name="Reed Kiely" userId="768be38e-2fb5-40ce-925d-bd8e9d9e3c31" providerId="ADAL" clId="{3EA701C8-3320-419B-A667-295B65A0FAB9}" dt="2023-02-24T16:59:08.399" v="5011" actId="1076"/>
          <ac:spMkLst>
            <pc:docMk/>
            <pc:sldMk cId="2741999957" sldId="2146846017"/>
            <ac:spMk id="27" creationId="{3A28A529-4E10-519E-6EF9-0D9E77ABC5C5}"/>
          </ac:spMkLst>
        </pc:spChg>
        <pc:spChg chg="add mod">
          <ac:chgData name="Reed Kiely" userId="768be38e-2fb5-40ce-925d-bd8e9d9e3c31" providerId="ADAL" clId="{3EA701C8-3320-419B-A667-295B65A0FAB9}" dt="2023-02-24T16:59:08.399" v="5011" actId="1076"/>
          <ac:spMkLst>
            <pc:docMk/>
            <pc:sldMk cId="2741999957" sldId="2146846017"/>
            <ac:spMk id="28" creationId="{37A83D26-F70C-3EDD-679C-79A299A40BF5}"/>
          </ac:spMkLst>
        </pc:spChg>
        <pc:spChg chg="add mod">
          <ac:chgData name="Reed Kiely" userId="768be38e-2fb5-40ce-925d-bd8e9d9e3c31" providerId="ADAL" clId="{3EA701C8-3320-419B-A667-295B65A0FAB9}" dt="2023-02-24T16:59:08.399" v="5011" actId="1076"/>
          <ac:spMkLst>
            <pc:docMk/>
            <pc:sldMk cId="2741999957" sldId="2146846017"/>
            <ac:spMk id="29" creationId="{4910437F-7157-204F-53BE-D38BBA241831}"/>
          </ac:spMkLst>
        </pc:spChg>
        <pc:spChg chg="add mod">
          <ac:chgData name="Reed Kiely" userId="768be38e-2fb5-40ce-925d-bd8e9d9e3c31" providerId="ADAL" clId="{3EA701C8-3320-419B-A667-295B65A0FAB9}" dt="2023-02-24T16:59:08.399" v="5011" actId="1076"/>
          <ac:spMkLst>
            <pc:docMk/>
            <pc:sldMk cId="2741999957" sldId="2146846017"/>
            <ac:spMk id="30" creationId="{23C8C93C-7C67-FE87-052C-4C1FE4552A89}"/>
          </ac:spMkLst>
        </pc:spChg>
        <pc:spChg chg="add mod">
          <ac:chgData name="Reed Kiely" userId="768be38e-2fb5-40ce-925d-bd8e9d9e3c31" providerId="ADAL" clId="{3EA701C8-3320-419B-A667-295B65A0FAB9}" dt="2023-02-24T16:59:08.399" v="5011" actId="1076"/>
          <ac:spMkLst>
            <pc:docMk/>
            <pc:sldMk cId="2741999957" sldId="2146846017"/>
            <ac:spMk id="31" creationId="{BE50714E-4DB7-8F38-4807-44E0AAE942AC}"/>
          </ac:spMkLst>
        </pc:spChg>
        <pc:spChg chg="add mod">
          <ac:chgData name="Reed Kiely" userId="768be38e-2fb5-40ce-925d-bd8e9d9e3c31" providerId="ADAL" clId="{3EA701C8-3320-419B-A667-295B65A0FAB9}" dt="2023-02-24T16:59:08.399" v="5011" actId="1076"/>
          <ac:spMkLst>
            <pc:docMk/>
            <pc:sldMk cId="2741999957" sldId="2146846017"/>
            <ac:spMk id="32" creationId="{B3711185-1618-E516-4995-7CAB5D90C0B8}"/>
          </ac:spMkLst>
        </pc:spChg>
        <pc:spChg chg="add mod">
          <ac:chgData name="Reed Kiely" userId="768be38e-2fb5-40ce-925d-bd8e9d9e3c31" providerId="ADAL" clId="{3EA701C8-3320-419B-A667-295B65A0FAB9}" dt="2023-02-24T16:59:08.399" v="5011" actId="1076"/>
          <ac:spMkLst>
            <pc:docMk/>
            <pc:sldMk cId="2741999957" sldId="2146846017"/>
            <ac:spMk id="33" creationId="{31373586-7466-81EA-4A20-E899A22017B2}"/>
          </ac:spMkLst>
        </pc:spChg>
        <pc:spChg chg="mod">
          <ac:chgData name="Reed Kiely" userId="768be38e-2fb5-40ce-925d-bd8e9d9e3c31" providerId="ADAL" clId="{3EA701C8-3320-419B-A667-295B65A0FAB9}" dt="2023-02-22T18:06:37.143" v="1475" actId="20577"/>
          <ac:spMkLst>
            <pc:docMk/>
            <pc:sldMk cId="2741999957" sldId="2146846017"/>
            <ac:spMk id="34" creationId="{397F8115-3C43-5A2B-C88E-1953D955DE71}"/>
          </ac:spMkLst>
        </pc:spChg>
        <pc:spChg chg="add mod">
          <ac:chgData name="Reed Kiely" userId="768be38e-2fb5-40ce-925d-bd8e9d9e3c31" providerId="ADAL" clId="{3EA701C8-3320-419B-A667-295B65A0FAB9}" dt="2023-02-24T16:59:08.399" v="5011" actId="1076"/>
          <ac:spMkLst>
            <pc:docMk/>
            <pc:sldMk cId="2741999957" sldId="2146846017"/>
            <ac:spMk id="35" creationId="{8593B7E1-308A-5110-0154-4D0A39511431}"/>
          </ac:spMkLst>
        </pc:spChg>
        <pc:spChg chg="add mod">
          <ac:chgData name="Reed Kiely" userId="768be38e-2fb5-40ce-925d-bd8e9d9e3c31" providerId="ADAL" clId="{3EA701C8-3320-419B-A667-295B65A0FAB9}" dt="2023-02-24T16:59:08.399" v="5011" actId="1076"/>
          <ac:spMkLst>
            <pc:docMk/>
            <pc:sldMk cId="2741999957" sldId="2146846017"/>
            <ac:spMk id="36" creationId="{70A4601B-163D-751D-7777-7DED8DCF427F}"/>
          </ac:spMkLst>
        </pc:spChg>
        <pc:spChg chg="add mod">
          <ac:chgData name="Reed Kiely" userId="768be38e-2fb5-40ce-925d-bd8e9d9e3c31" providerId="ADAL" clId="{3EA701C8-3320-419B-A667-295B65A0FAB9}" dt="2023-02-24T16:59:08.399" v="5011" actId="1076"/>
          <ac:spMkLst>
            <pc:docMk/>
            <pc:sldMk cId="2741999957" sldId="2146846017"/>
            <ac:spMk id="37" creationId="{A8005CC5-18FA-F973-084D-8F71B78A84CC}"/>
          </ac:spMkLst>
        </pc:spChg>
        <pc:spChg chg="add mod">
          <ac:chgData name="Reed Kiely" userId="768be38e-2fb5-40ce-925d-bd8e9d9e3c31" providerId="ADAL" clId="{3EA701C8-3320-419B-A667-295B65A0FAB9}" dt="2023-02-24T16:59:08.399" v="5011" actId="1076"/>
          <ac:spMkLst>
            <pc:docMk/>
            <pc:sldMk cId="2741999957" sldId="2146846017"/>
            <ac:spMk id="38" creationId="{FDB9EDB2-842A-C8C0-385F-D857D7AD6EFC}"/>
          </ac:spMkLst>
        </pc:spChg>
        <pc:spChg chg="add mod">
          <ac:chgData name="Reed Kiely" userId="768be38e-2fb5-40ce-925d-bd8e9d9e3c31" providerId="ADAL" clId="{3EA701C8-3320-419B-A667-295B65A0FAB9}" dt="2023-02-24T16:59:08.399" v="5011" actId="1076"/>
          <ac:spMkLst>
            <pc:docMk/>
            <pc:sldMk cId="2741999957" sldId="2146846017"/>
            <ac:spMk id="39" creationId="{D38B3DD1-8E6A-9FB9-8F77-6DAA8A26175A}"/>
          </ac:spMkLst>
        </pc:spChg>
        <pc:spChg chg="add mod">
          <ac:chgData name="Reed Kiely" userId="768be38e-2fb5-40ce-925d-bd8e9d9e3c31" providerId="ADAL" clId="{3EA701C8-3320-419B-A667-295B65A0FAB9}" dt="2023-02-24T16:59:08.399" v="5011" actId="1076"/>
          <ac:spMkLst>
            <pc:docMk/>
            <pc:sldMk cId="2741999957" sldId="2146846017"/>
            <ac:spMk id="40" creationId="{EF5C9121-F00D-4753-CAA0-DFDD8951C63E}"/>
          </ac:spMkLst>
        </pc:spChg>
        <pc:spChg chg="add mod">
          <ac:chgData name="Reed Kiely" userId="768be38e-2fb5-40ce-925d-bd8e9d9e3c31" providerId="ADAL" clId="{3EA701C8-3320-419B-A667-295B65A0FAB9}" dt="2023-02-24T16:59:08.399" v="5011" actId="1076"/>
          <ac:spMkLst>
            <pc:docMk/>
            <pc:sldMk cId="2741999957" sldId="2146846017"/>
            <ac:spMk id="41" creationId="{E182B411-64E8-573B-1555-DD882B53ADAF}"/>
          </ac:spMkLst>
        </pc:spChg>
        <pc:spChg chg="add mod">
          <ac:chgData name="Reed Kiely" userId="768be38e-2fb5-40ce-925d-bd8e9d9e3c31" providerId="ADAL" clId="{3EA701C8-3320-419B-A667-295B65A0FAB9}" dt="2023-02-24T16:59:08.399" v="5011" actId="1076"/>
          <ac:spMkLst>
            <pc:docMk/>
            <pc:sldMk cId="2741999957" sldId="2146846017"/>
            <ac:spMk id="47" creationId="{EDDF3A8F-F1AF-DA4C-2A05-D57847B39696}"/>
          </ac:spMkLst>
        </pc:spChg>
        <pc:spChg chg="add mod">
          <ac:chgData name="Reed Kiely" userId="768be38e-2fb5-40ce-925d-bd8e9d9e3c31" providerId="ADAL" clId="{3EA701C8-3320-419B-A667-295B65A0FAB9}" dt="2023-02-24T16:59:08.399" v="5011" actId="1076"/>
          <ac:spMkLst>
            <pc:docMk/>
            <pc:sldMk cId="2741999957" sldId="2146846017"/>
            <ac:spMk id="48" creationId="{61F619A5-EEA3-5993-3D59-FB5414E1C849}"/>
          </ac:spMkLst>
        </pc:spChg>
        <pc:spChg chg="add mod">
          <ac:chgData name="Reed Kiely" userId="768be38e-2fb5-40ce-925d-bd8e9d9e3c31" providerId="ADAL" clId="{3EA701C8-3320-419B-A667-295B65A0FAB9}" dt="2023-02-24T16:59:08.399" v="5011" actId="1076"/>
          <ac:spMkLst>
            <pc:docMk/>
            <pc:sldMk cId="2741999957" sldId="2146846017"/>
            <ac:spMk id="49" creationId="{6E019065-1292-4E68-9165-7A0DCE365EA7}"/>
          </ac:spMkLst>
        </pc:spChg>
        <pc:spChg chg="add mod">
          <ac:chgData name="Reed Kiely" userId="768be38e-2fb5-40ce-925d-bd8e9d9e3c31" providerId="ADAL" clId="{3EA701C8-3320-419B-A667-295B65A0FAB9}" dt="2023-02-24T16:59:08.399" v="5011" actId="1076"/>
          <ac:spMkLst>
            <pc:docMk/>
            <pc:sldMk cId="2741999957" sldId="2146846017"/>
            <ac:spMk id="50" creationId="{EEF57923-6EE1-9E29-800F-36FA96476A07}"/>
          </ac:spMkLst>
        </pc:spChg>
        <pc:spChg chg="add mod">
          <ac:chgData name="Reed Kiely" userId="768be38e-2fb5-40ce-925d-bd8e9d9e3c31" providerId="ADAL" clId="{3EA701C8-3320-419B-A667-295B65A0FAB9}" dt="2023-02-24T16:59:08.399" v="5011" actId="1076"/>
          <ac:spMkLst>
            <pc:docMk/>
            <pc:sldMk cId="2741999957" sldId="2146846017"/>
            <ac:spMk id="51" creationId="{2A5F4E6F-F2DF-4F98-A73D-C24B47D83308}"/>
          </ac:spMkLst>
        </pc:spChg>
        <pc:spChg chg="add mod">
          <ac:chgData name="Reed Kiely" userId="768be38e-2fb5-40ce-925d-bd8e9d9e3c31" providerId="ADAL" clId="{3EA701C8-3320-419B-A667-295B65A0FAB9}" dt="2023-02-24T16:59:08.399" v="5011" actId="1076"/>
          <ac:spMkLst>
            <pc:docMk/>
            <pc:sldMk cId="2741999957" sldId="2146846017"/>
            <ac:spMk id="52" creationId="{33F31D06-8D5A-5F7D-DAD6-73798F35AE2A}"/>
          </ac:spMkLst>
        </pc:spChg>
        <pc:spChg chg="add mod">
          <ac:chgData name="Reed Kiely" userId="768be38e-2fb5-40ce-925d-bd8e9d9e3c31" providerId="ADAL" clId="{3EA701C8-3320-419B-A667-295B65A0FAB9}" dt="2023-02-24T16:59:08.399" v="5011" actId="1076"/>
          <ac:spMkLst>
            <pc:docMk/>
            <pc:sldMk cId="2741999957" sldId="2146846017"/>
            <ac:spMk id="53" creationId="{EFD13F21-1450-3C21-DE33-45C846CEDCB5}"/>
          </ac:spMkLst>
        </pc:spChg>
        <pc:spChg chg="add mod">
          <ac:chgData name="Reed Kiely" userId="768be38e-2fb5-40ce-925d-bd8e9d9e3c31" providerId="ADAL" clId="{3EA701C8-3320-419B-A667-295B65A0FAB9}" dt="2023-02-24T16:59:08.399" v="5011" actId="1076"/>
          <ac:spMkLst>
            <pc:docMk/>
            <pc:sldMk cId="2741999957" sldId="2146846017"/>
            <ac:spMk id="54" creationId="{080C879F-25FE-EDE3-B675-B275B2B6F02D}"/>
          </ac:spMkLst>
        </pc:spChg>
        <pc:spChg chg="add mod">
          <ac:chgData name="Reed Kiely" userId="768be38e-2fb5-40ce-925d-bd8e9d9e3c31" providerId="ADAL" clId="{3EA701C8-3320-419B-A667-295B65A0FAB9}" dt="2023-02-24T16:59:08.399" v="5011" actId="1076"/>
          <ac:spMkLst>
            <pc:docMk/>
            <pc:sldMk cId="2741999957" sldId="2146846017"/>
            <ac:spMk id="57" creationId="{4022865C-BA94-305E-B418-5B848DA49C40}"/>
          </ac:spMkLst>
        </pc:spChg>
        <pc:spChg chg="add mod">
          <ac:chgData name="Reed Kiely" userId="768be38e-2fb5-40ce-925d-bd8e9d9e3c31" providerId="ADAL" clId="{3EA701C8-3320-419B-A667-295B65A0FAB9}" dt="2023-02-24T16:59:08.399" v="5011" actId="1076"/>
          <ac:spMkLst>
            <pc:docMk/>
            <pc:sldMk cId="2741999957" sldId="2146846017"/>
            <ac:spMk id="58" creationId="{7BE06BE2-9A33-27F8-7590-C77A8A3BB059}"/>
          </ac:spMkLst>
        </pc:spChg>
        <pc:spChg chg="add mod">
          <ac:chgData name="Reed Kiely" userId="768be38e-2fb5-40ce-925d-bd8e9d9e3c31" providerId="ADAL" clId="{3EA701C8-3320-419B-A667-295B65A0FAB9}" dt="2023-02-24T16:59:08.399" v="5011" actId="1076"/>
          <ac:spMkLst>
            <pc:docMk/>
            <pc:sldMk cId="2741999957" sldId="2146846017"/>
            <ac:spMk id="59" creationId="{BC1A4907-4938-090A-9617-A01D7C8B67A8}"/>
          </ac:spMkLst>
        </pc:spChg>
        <pc:spChg chg="add mod">
          <ac:chgData name="Reed Kiely" userId="768be38e-2fb5-40ce-925d-bd8e9d9e3c31" providerId="ADAL" clId="{3EA701C8-3320-419B-A667-295B65A0FAB9}" dt="2023-02-24T16:59:08.399" v="5011" actId="1076"/>
          <ac:spMkLst>
            <pc:docMk/>
            <pc:sldMk cId="2741999957" sldId="2146846017"/>
            <ac:spMk id="60" creationId="{38C32A49-1037-FF42-7EF0-175FA703C636}"/>
          </ac:spMkLst>
        </pc:spChg>
        <pc:spChg chg="add mod">
          <ac:chgData name="Reed Kiely" userId="768be38e-2fb5-40ce-925d-bd8e9d9e3c31" providerId="ADAL" clId="{3EA701C8-3320-419B-A667-295B65A0FAB9}" dt="2023-02-24T16:59:08.399" v="5011" actId="1076"/>
          <ac:spMkLst>
            <pc:docMk/>
            <pc:sldMk cId="2741999957" sldId="2146846017"/>
            <ac:spMk id="61" creationId="{83021F7A-1198-F386-8F0C-F54C3DAFAC5E}"/>
          </ac:spMkLst>
        </pc:spChg>
        <pc:spChg chg="add mod">
          <ac:chgData name="Reed Kiely" userId="768be38e-2fb5-40ce-925d-bd8e9d9e3c31" providerId="ADAL" clId="{3EA701C8-3320-419B-A667-295B65A0FAB9}" dt="2023-02-24T16:59:08.399" v="5011" actId="1076"/>
          <ac:spMkLst>
            <pc:docMk/>
            <pc:sldMk cId="2741999957" sldId="2146846017"/>
            <ac:spMk id="62" creationId="{7D7BC768-D8EE-2B96-AA71-A05F0407BAFE}"/>
          </ac:spMkLst>
        </pc:spChg>
        <pc:spChg chg="add mod">
          <ac:chgData name="Reed Kiely" userId="768be38e-2fb5-40ce-925d-bd8e9d9e3c31" providerId="ADAL" clId="{3EA701C8-3320-419B-A667-295B65A0FAB9}" dt="2023-02-24T16:59:08.399" v="5011" actId="1076"/>
          <ac:spMkLst>
            <pc:docMk/>
            <pc:sldMk cId="2741999957" sldId="2146846017"/>
            <ac:spMk id="63" creationId="{70FECE08-456F-FC03-CB3E-C5A4D59C3F18}"/>
          </ac:spMkLst>
        </pc:spChg>
        <pc:spChg chg="add mod">
          <ac:chgData name="Reed Kiely" userId="768be38e-2fb5-40ce-925d-bd8e9d9e3c31" providerId="ADAL" clId="{3EA701C8-3320-419B-A667-295B65A0FAB9}" dt="2023-02-24T16:59:08.399" v="5011" actId="1076"/>
          <ac:spMkLst>
            <pc:docMk/>
            <pc:sldMk cId="2741999957" sldId="2146846017"/>
            <ac:spMk id="64" creationId="{C4C28010-2085-4199-7F12-152A8749A279}"/>
          </ac:spMkLst>
        </pc:spChg>
        <pc:spChg chg="add mod">
          <ac:chgData name="Reed Kiely" userId="768be38e-2fb5-40ce-925d-bd8e9d9e3c31" providerId="ADAL" clId="{3EA701C8-3320-419B-A667-295B65A0FAB9}" dt="2023-02-24T16:58:43.007" v="5000"/>
          <ac:spMkLst>
            <pc:docMk/>
            <pc:sldMk cId="2741999957" sldId="2146846017"/>
            <ac:spMk id="65" creationId="{CF6C774B-D0DE-5EF0-209C-B2724558F373}"/>
          </ac:spMkLst>
        </pc:spChg>
        <pc:spChg chg="add mod">
          <ac:chgData name="Reed Kiely" userId="768be38e-2fb5-40ce-925d-bd8e9d9e3c31" providerId="ADAL" clId="{3EA701C8-3320-419B-A667-295B65A0FAB9}" dt="2023-02-24T16:58:55.786" v="5008" actId="20577"/>
          <ac:spMkLst>
            <pc:docMk/>
            <pc:sldMk cId="2741999957" sldId="2146846017"/>
            <ac:spMk id="73" creationId="{C5F816B2-FDA2-DAF2-DB1A-E77228F467BF}"/>
          </ac:spMkLst>
        </pc:spChg>
        <pc:picChg chg="add mod">
          <ac:chgData name="Reed Kiely" userId="768be38e-2fb5-40ce-925d-bd8e9d9e3c31" providerId="ADAL" clId="{3EA701C8-3320-419B-A667-295B65A0FAB9}" dt="2023-02-24T16:59:08.399" v="5011" actId="1076"/>
          <ac:picMkLst>
            <pc:docMk/>
            <pc:sldMk cId="2741999957" sldId="2146846017"/>
            <ac:picMk id="66" creationId="{143E619A-D095-D183-E862-0B5A604A6DDD}"/>
          </ac:picMkLst>
        </pc:picChg>
        <pc:picChg chg="add mod">
          <ac:chgData name="Reed Kiely" userId="768be38e-2fb5-40ce-925d-bd8e9d9e3c31" providerId="ADAL" clId="{3EA701C8-3320-419B-A667-295B65A0FAB9}" dt="2023-02-24T16:59:08.399" v="5011" actId="1076"/>
          <ac:picMkLst>
            <pc:docMk/>
            <pc:sldMk cId="2741999957" sldId="2146846017"/>
            <ac:picMk id="67" creationId="{F336EB14-01F5-09AF-BE78-7E6BADAAA209}"/>
          </ac:picMkLst>
        </pc:picChg>
        <pc:picChg chg="add mod">
          <ac:chgData name="Reed Kiely" userId="768be38e-2fb5-40ce-925d-bd8e9d9e3c31" providerId="ADAL" clId="{3EA701C8-3320-419B-A667-295B65A0FAB9}" dt="2023-02-24T16:59:08.399" v="5011" actId="1076"/>
          <ac:picMkLst>
            <pc:docMk/>
            <pc:sldMk cId="2741999957" sldId="2146846017"/>
            <ac:picMk id="68" creationId="{9A5751AA-7FD5-4A04-85AD-B1579DB31A64}"/>
          </ac:picMkLst>
        </pc:picChg>
        <pc:picChg chg="add mod">
          <ac:chgData name="Reed Kiely" userId="768be38e-2fb5-40ce-925d-bd8e9d9e3c31" providerId="ADAL" clId="{3EA701C8-3320-419B-A667-295B65A0FAB9}" dt="2023-02-24T16:59:08.399" v="5011" actId="1076"/>
          <ac:picMkLst>
            <pc:docMk/>
            <pc:sldMk cId="2741999957" sldId="2146846017"/>
            <ac:picMk id="69" creationId="{7090BD29-AAE6-8565-F764-314FDEC0AA4D}"/>
          </ac:picMkLst>
        </pc:picChg>
        <pc:picChg chg="add mod">
          <ac:chgData name="Reed Kiely" userId="768be38e-2fb5-40ce-925d-bd8e9d9e3c31" providerId="ADAL" clId="{3EA701C8-3320-419B-A667-295B65A0FAB9}" dt="2023-02-24T16:59:08.399" v="5011" actId="1076"/>
          <ac:picMkLst>
            <pc:docMk/>
            <pc:sldMk cId="2741999957" sldId="2146846017"/>
            <ac:picMk id="70" creationId="{17DB3AB4-64EE-1414-20DF-E354D63B9C44}"/>
          </ac:picMkLst>
        </pc:picChg>
        <pc:picChg chg="add mod">
          <ac:chgData name="Reed Kiely" userId="768be38e-2fb5-40ce-925d-bd8e9d9e3c31" providerId="ADAL" clId="{3EA701C8-3320-419B-A667-295B65A0FAB9}" dt="2023-02-24T16:59:08.399" v="5011" actId="1076"/>
          <ac:picMkLst>
            <pc:docMk/>
            <pc:sldMk cId="2741999957" sldId="2146846017"/>
            <ac:picMk id="71" creationId="{08A0B81F-0633-EACB-1257-3D6381EEE273}"/>
          </ac:picMkLst>
        </pc:picChg>
        <pc:picChg chg="add mod">
          <ac:chgData name="Reed Kiely" userId="768be38e-2fb5-40ce-925d-bd8e9d9e3c31" providerId="ADAL" clId="{3EA701C8-3320-419B-A667-295B65A0FAB9}" dt="2023-02-24T16:59:08.399" v="5011" actId="1076"/>
          <ac:picMkLst>
            <pc:docMk/>
            <pc:sldMk cId="2741999957" sldId="2146846017"/>
            <ac:picMk id="72" creationId="{20C4EA70-4047-83A0-EB47-9E1DB59F9A2C}"/>
          </ac:picMkLst>
        </pc:picChg>
        <pc:cxnChg chg="add mod">
          <ac:chgData name="Reed Kiely" userId="768be38e-2fb5-40ce-925d-bd8e9d9e3c31" providerId="ADAL" clId="{3EA701C8-3320-419B-A667-295B65A0FAB9}" dt="2023-02-24T16:59:08.399" v="5011" actId="1076"/>
          <ac:cxnSpMkLst>
            <pc:docMk/>
            <pc:sldMk cId="2741999957" sldId="2146846017"/>
            <ac:cxnSpMk id="17" creationId="{CD067C7E-48DB-AC2F-D1A1-71170160E903}"/>
          </ac:cxnSpMkLst>
        </pc:cxnChg>
        <pc:cxnChg chg="add mod">
          <ac:chgData name="Reed Kiely" userId="768be38e-2fb5-40ce-925d-bd8e9d9e3c31" providerId="ADAL" clId="{3EA701C8-3320-419B-A667-295B65A0FAB9}" dt="2023-02-24T16:59:08.399" v="5011" actId="1076"/>
          <ac:cxnSpMkLst>
            <pc:docMk/>
            <pc:sldMk cId="2741999957" sldId="2146846017"/>
            <ac:cxnSpMk id="42" creationId="{FE53AFBA-37BF-EE10-B8AD-7C2147813355}"/>
          </ac:cxnSpMkLst>
        </pc:cxnChg>
        <pc:cxnChg chg="add mod">
          <ac:chgData name="Reed Kiely" userId="768be38e-2fb5-40ce-925d-bd8e9d9e3c31" providerId="ADAL" clId="{3EA701C8-3320-419B-A667-295B65A0FAB9}" dt="2023-02-24T16:59:08.399" v="5011" actId="1076"/>
          <ac:cxnSpMkLst>
            <pc:docMk/>
            <pc:sldMk cId="2741999957" sldId="2146846017"/>
            <ac:cxnSpMk id="43" creationId="{788A7A7A-3054-3738-75DD-6C63DEC40522}"/>
          </ac:cxnSpMkLst>
        </pc:cxnChg>
        <pc:cxnChg chg="add mod">
          <ac:chgData name="Reed Kiely" userId="768be38e-2fb5-40ce-925d-bd8e9d9e3c31" providerId="ADAL" clId="{3EA701C8-3320-419B-A667-295B65A0FAB9}" dt="2023-02-24T16:59:08.399" v="5011" actId="1076"/>
          <ac:cxnSpMkLst>
            <pc:docMk/>
            <pc:sldMk cId="2741999957" sldId="2146846017"/>
            <ac:cxnSpMk id="44" creationId="{F0FB5AE0-F008-3FDC-3AC5-118A647E74ED}"/>
          </ac:cxnSpMkLst>
        </pc:cxnChg>
        <pc:cxnChg chg="add mod">
          <ac:chgData name="Reed Kiely" userId="768be38e-2fb5-40ce-925d-bd8e9d9e3c31" providerId="ADAL" clId="{3EA701C8-3320-419B-A667-295B65A0FAB9}" dt="2023-02-24T16:59:08.399" v="5011" actId="1076"/>
          <ac:cxnSpMkLst>
            <pc:docMk/>
            <pc:sldMk cId="2741999957" sldId="2146846017"/>
            <ac:cxnSpMk id="45" creationId="{F8AEB9E4-8AA2-0294-CF0B-1498DCD66FDF}"/>
          </ac:cxnSpMkLst>
        </pc:cxnChg>
        <pc:cxnChg chg="add mod">
          <ac:chgData name="Reed Kiely" userId="768be38e-2fb5-40ce-925d-bd8e9d9e3c31" providerId="ADAL" clId="{3EA701C8-3320-419B-A667-295B65A0FAB9}" dt="2023-02-24T16:59:08.399" v="5011" actId="1076"/>
          <ac:cxnSpMkLst>
            <pc:docMk/>
            <pc:sldMk cId="2741999957" sldId="2146846017"/>
            <ac:cxnSpMk id="46" creationId="{E1DBAEE4-F112-D666-FB01-ECC62C9AEA73}"/>
          </ac:cxnSpMkLst>
        </pc:cxnChg>
        <pc:cxnChg chg="add mod">
          <ac:chgData name="Reed Kiely" userId="768be38e-2fb5-40ce-925d-bd8e9d9e3c31" providerId="ADAL" clId="{3EA701C8-3320-419B-A667-295B65A0FAB9}" dt="2023-02-24T16:59:08.399" v="5011" actId="1076"/>
          <ac:cxnSpMkLst>
            <pc:docMk/>
            <pc:sldMk cId="2741999957" sldId="2146846017"/>
            <ac:cxnSpMk id="55" creationId="{58D7A175-3DB9-DD86-C801-A93605FB98F6}"/>
          </ac:cxnSpMkLst>
        </pc:cxnChg>
        <pc:cxnChg chg="add mod">
          <ac:chgData name="Reed Kiely" userId="768be38e-2fb5-40ce-925d-bd8e9d9e3c31" providerId="ADAL" clId="{3EA701C8-3320-419B-A667-295B65A0FAB9}" dt="2023-02-24T16:59:08.399" v="5011" actId="1076"/>
          <ac:cxnSpMkLst>
            <pc:docMk/>
            <pc:sldMk cId="2741999957" sldId="2146846017"/>
            <ac:cxnSpMk id="56" creationId="{BC4496C3-562C-4EFA-DF2E-84E9C247E62A}"/>
          </ac:cxnSpMkLst>
        </pc:cxnChg>
      </pc:sldChg>
      <pc:sldChg chg="addSp delSp modSp add mod">
        <pc:chgData name="Reed Kiely" userId="768be38e-2fb5-40ce-925d-bd8e9d9e3c31" providerId="ADAL" clId="{3EA701C8-3320-419B-A667-295B65A0FAB9}" dt="2023-02-23T20:37:13.541" v="4203" actId="478"/>
        <pc:sldMkLst>
          <pc:docMk/>
          <pc:sldMk cId="431203252" sldId="2146846018"/>
        </pc:sldMkLst>
        <pc:spChg chg="mod">
          <ac:chgData name="Reed Kiely" userId="768be38e-2fb5-40ce-925d-bd8e9d9e3c31" providerId="ADAL" clId="{3EA701C8-3320-419B-A667-295B65A0FAB9}" dt="2023-02-23T20:37:09.064" v="4202" actId="14100"/>
          <ac:spMkLst>
            <pc:docMk/>
            <pc:sldMk cId="431203252" sldId="2146846018"/>
            <ac:spMk id="4" creationId="{1BF894CE-5EB9-4BB3-F6C7-477E37F6A6AA}"/>
          </ac:spMkLst>
        </pc:spChg>
        <pc:spChg chg="del">
          <ac:chgData name="Reed Kiely" userId="768be38e-2fb5-40ce-925d-bd8e9d9e3c31" providerId="ADAL" clId="{3EA701C8-3320-419B-A667-295B65A0FAB9}" dt="2023-02-23T20:30:39.565" v="3965" actId="478"/>
          <ac:spMkLst>
            <pc:docMk/>
            <pc:sldMk cId="431203252" sldId="2146846018"/>
            <ac:spMk id="6" creationId="{31AC66B8-0DE7-D7F0-144E-0005D9B7A7A6}"/>
          </ac:spMkLst>
        </pc:spChg>
        <pc:spChg chg="mod">
          <ac:chgData name="Reed Kiely" userId="768be38e-2fb5-40ce-925d-bd8e9d9e3c31" providerId="ADAL" clId="{3EA701C8-3320-419B-A667-295B65A0FAB9}" dt="2023-02-22T18:07:01.769" v="1481" actId="20577"/>
          <ac:spMkLst>
            <pc:docMk/>
            <pc:sldMk cId="431203252" sldId="2146846018"/>
            <ac:spMk id="9" creationId="{224A85FD-C52E-49CF-E02C-1C2E9EE2E98A}"/>
          </ac:spMkLst>
        </pc:spChg>
        <pc:spChg chg="add del mod">
          <ac:chgData name="Reed Kiely" userId="768be38e-2fb5-40ce-925d-bd8e9d9e3c31" providerId="ADAL" clId="{3EA701C8-3320-419B-A667-295B65A0FAB9}" dt="2023-02-23T18:39:22.563" v="3297" actId="478"/>
          <ac:spMkLst>
            <pc:docMk/>
            <pc:sldMk cId="431203252" sldId="2146846018"/>
            <ac:spMk id="10" creationId="{76E19755-A61C-57A0-2A16-C85CDFDA4C30}"/>
          </ac:spMkLst>
        </pc:spChg>
        <pc:spChg chg="add del mod">
          <ac:chgData name="Reed Kiely" userId="768be38e-2fb5-40ce-925d-bd8e9d9e3c31" providerId="ADAL" clId="{3EA701C8-3320-419B-A667-295B65A0FAB9}" dt="2023-02-23T20:32:35.086" v="3995" actId="478"/>
          <ac:spMkLst>
            <pc:docMk/>
            <pc:sldMk cId="431203252" sldId="2146846018"/>
            <ac:spMk id="11" creationId="{FB189BD1-5516-BFE4-7B09-1C861003F68D}"/>
          </ac:spMkLst>
        </pc:spChg>
        <pc:spChg chg="add del mod">
          <ac:chgData name="Reed Kiely" userId="768be38e-2fb5-40ce-925d-bd8e9d9e3c31" providerId="ADAL" clId="{3EA701C8-3320-419B-A667-295B65A0FAB9}" dt="2023-02-23T20:30:36.350" v="3964" actId="478"/>
          <ac:spMkLst>
            <pc:docMk/>
            <pc:sldMk cId="431203252" sldId="2146846018"/>
            <ac:spMk id="12" creationId="{D8B963D4-8125-BC60-8E1C-5B6B3C7CEE69}"/>
          </ac:spMkLst>
        </pc:spChg>
        <pc:spChg chg="add mod">
          <ac:chgData name="Reed Kiely" userId="768be38e-2fb5-40ce-925d-bd8e9d9e3c31" providerId="ADAL" clId="{3EA701C8-3320-419B-A667-295B65A0FAB9}" dt="2023-02-23T20:30:34.428" v="3963" actId="20577"/>
          <ac:spMkLst>
            <pc:docMk/>
            <pc:sldMk cId="431203252" sldId="2146846018"/>
            <ac:spMk id="13" creationId="{A027AD7D-3445-6028-9E11-8AEB96DDA5DC}"/>
          </ac:spMkLst>
        </pc:spChg>
        <pc:spChg chg="add del mod">
          <ac:chgData name="Reed Kiely" userId="768be38e-2fb5-40ce-925d-bd8e9d9e3c31" providerId="ADAL" clId="{3EA701C8-3320-419B-A667-295B65A0FAB9}" dt="2023-02-23T20:31:10.001" v="3969"/>
          <ac:spMkLst>
            <pc:docMk/>
            <pc:sldMk cId="431203252" sldId="2146846018"/>
            <ac:spMk id="14" creationId="{34A6ECAF-44D7-7D13-660D-AEC2F16D20CB}"/>
          </ac:spMkLst>
        </pc:spChg>
        <pc:spChg chg="add mod">
          <ac:chgData name="Reed Kiely" userId="768be38e-2fb5-40ce-925d-bd8e9d9e3c31" providerId="ADAL" clId="{3EA701C8-3320-419B-A667-295B65A0FAB9}" dt="2023-02-23T20:31:56.302" v="3982" actId="1076"/>
          <ac:spMkLst>
            <pc:docMk/>
            <pc:sldMk cId="431203252" sldId="2146846018"/>
            <ac:spMk id="15" creationId="{2DB5F13F-50C4-6EAC-0BC2-A6785C407029}"/>
          </ac:spMkLst>
        </pc:spChg>
        <pc:spChg chg="add del mod">
          <ac:chgData name="Reed Kiely" userId="768be38e-2fb5-40ce-925d-bd8e9d9e3c31" providerId="ADAL" clId="{3EA701C8-3320-419B-A667-295B65A0FAB9}" dt="2023-02-23T20:32:04.999" v="3984"/>
          <ac:spMkLst>
            <pc:docMk/>
            <pc:sldMk cId="431203252" sldId="2146846018"/>
            <ac:spMk id="16" creationId="{88E23641-AA90-8FAA-985C-FB50F8B820C6}"/>
          </ac:spMkLst>
        </pc:spChg>
        <pc:spChg chg="add del mod">
          <ac:chgData name="Reed Kiely" userId="768be38e-2fb5-40ce-925d-bd8e9d9e3c31" providerId="ADAL" clId="{3EA701C8-3320-419B-A667-295B65A0FAB9}" dt="2023-02-23T20:32:09.472" v="3986"/>
          <ac:spMkLst>
            <pc:docMk/>
            <pc:sldMk cId="431203252" sldId="2146846018"/>
            <ac:spMk id="17" creationId="{B6127336-A58E-28A4-100D-FC767E7420FC}"/>
          </ac:spMkLst>
        </pc:spChg>
        <pc:spChg chg="add del mod">
          <ac:chgData name="Reed Kiely" userId="768be38e-2fb5-40ce-925d-bd8e9d9e3c31" providerId="ADAL" clId="{3EA701C8-3320-419B-A667-295B65A0FAB9}" dt="2023-02-23T20:32:12.953" v="3988"/>
          <ac:spMkLst>
            <pc:docMk/>
            <pc:sldMk cId="431203252" sldId="2146846018"/>
            <ac:spMk id="18" creationId="{2EBBEB73-8BFA-C8C0-1810-FEEDE41AF8DE}"/>
          </ac:spMkLst>
        </pc:spChg>
        <pc:spChg chg="add del mod">
          <ac:chgData name="Reed Kiely" userId="768be38e-2fb5-40ce-925d-bd8e9d9e3c31" providerId="ADAL" clId="{3EA701C8-3320-419B-A667-295B65A0FAB9}" dt="2023-02-23T20:32:43.467" v="3998"/>
          <ac:spMkLst>
            <pc:docMk/>
            <pc:sldMk cId="431203252" sldId="2146846018"/>
            <ac:spMk id="19" creationId="{55D17172-AF97-8C50-1DC6-9380251097D9}"/>
          </ac:spMkLst>
        </pc:spChg>
        <pc:spChg chg="add del mod">
          <ac:chgData name="Reed Kiely" userId="768be38e-2fb5-40ce-925d-bd8e9d9e3c31" providerId="ADAL" clId="{3EA701C8-3320-419B-A667-295B65A0FAB9}" dt="2023-02-23T20:32:43.467" v="3998"/>
          <ac:spMkLst>
            <pc:docMk/>
            <pc:sldMk cId="431203252" sldId="2146846018"/>
            <ac:spMk id="20" creationId="{EE9DF47C-C3E0-D8E4-7E89-476345FF374C}"/>
          </ac:spMkLst>
        </pc:spChg>
        <pc:spChg chg="add del mod">
          <ac:chgData name="Reed Kiely" userId="768be38e-2fb5-40ce-925d-bd8e9d9e3c31" providerId="ADAL" clId="{3EA701C8-3320-419B-A667-295B65A0FAB9}" dt="2023-02-23T20:32:43.467" v="3998"/>
          <ac:spMkLst>
            <pc:docMk/>
            <pc:sldMk cId="431203252" sldId="2146846018"/>
            <ac:spMk id="21" creationId="{D32D6259-A76E-0374-7A9B-3BA095459B86}"/>
          </ac:spMkLst>
        </pc:spChg>
        <pc:spChg chg="add del mod">
          <ac:chgData name="Reed Kiely" userId="768be38e-2fb5-40ce-925d-bd8e9d9e3c31" providerId="ADAL" clId="{3EA701C8-3320-419B-A667-295B65A0FAB9}" dt="2023-02-23T20:32:43.467" v="3998"/>
          <ac:spMkLst>
            <pc:docMk/>
            <pc:sldMk cId="431203252" sldId="2146846018"/>
            <ac:spMk id="23" creationId="{A5C199FD-BE9F-0C97-A44C-F9D5CEF6389F}"/>
          </ac:spMkLst>
        </pc:spChg>
        <pc:spChg chg="add del mod">
          <ac:chgData name="Reed Kiely" userId="768be38e-2fb5-40ce-925d-bd8e9d9e3c31" providerId="ADAL" clId="{3EA701C8-3320-419B-A667-295B65A0FAB9}" dt="2023-02-23T20:32:43.467" v="3998"/>
          <ac:spMkLst>
            <pc:docMk/>
            <pc:sldMk cId="431203252" sldId="2146846018"/>
            <ac:spMk id="24" creationId="{D0C8FAFB-9923-D0C8-BEAD-DF1A52BB0A41}"/>
          </ac:spMkLst>
        </pc:spChg>
        <pc:spChg chg="add del mod">
          <ac:chgData name="Reed Kiely" userId="768be38e-2fb5-40ce-925d-bd8e9d9e3c31" providerId="ADAL" clId="{3EA701C8-3320-419B-A667-295B65A0FAB9}" dt="2023-02-23T20:32:43.467" v="3998"/>
          <ac:spMkLst>
            <pc:docMk/>
            <pc:sldMk cId="431203252" sldId="2146846018"/>
            <ac:spMk id="25" creationId="{FD0BCCEB-13FD-86AB-AC0F-87834B1006E8}"/>
          </ac:spMkLst>
        </pc:spChg>
        <pc:spChg chg="add del mod">
          <ac:chgData name="Reed Kiely" userId="768be38e-2fb5-40ce-925d-bd8e9d9e3c31" providerId="ADAL" clId="{3EA701C8-3320-419B-A667-295B65A0FAB9}" dt="2023-02-23T20:32:43.467" v="3998"/>
          <ac:spMkLst>
            <pc:docMk/>
            <pc:sldMk cId="431203252" sldId="2146846018"/>
            <ac:spMk id="26" creationId="{AE1B1F10-AFE9-1F0D-1A9C-B551BDE44F57}"/>
          </ac:spMkLst>
        </pc:spChg>
        <pc:spChg chg="add del mod">
          <ac:chgData name="Reed Kiely" userId="768be38e-2fb5-40ce-925d-bd8e9d9e3c31" providerId="ADAL" clId="{3EA701C8-3320-419B-A667-295B65A0FAB9}" dt="2023-02-23T20:32:43.467" v="3998"/>
          <ac:spMkLst>
            <pc:docMk/>
            <pc:sldMk cId="431203252" sldId="2146846018"/>
            <ac:spMk id="27" creationId="{CBE909B5-6895-D10B-F121-6FD873502622}"/>
          </ac:spMkLst>
        </pc:spChg>
        <pc:spChg chg="add del mod">
          <ac:chgData name="Reed Kiely" userId="768be38e-2fb5-40ce-925d-bd8e9d9e3c31" providerId="ADAL" clId="{3EA701C8-3320-419B-A667-295B65A0FAB9}" dt="2023-02-23T20:32:43.467" v="3998"/>
          <ac:spMkLst>
            <pc:docMk/>
            <pc:sldMk cId="431203252" sldId="2146846018"/>
            <ac:spMk id="28" creationId="{F3CE24A8-C646-220F-277E-5C79008640F9}"/>
          </ac:spMkLst>
        </pc:spChg>
        <pc:spChg chg="add del mod">
          <ac:chgData name="Reed Kiely" userId="768be38e-2fb5-40ce-925d-bd8e9d9e3c31" providerId="ADAL" clId="{3EA701C8-3320-419B-A667-295B65A0FAB9}" dt="2023-02-23T20:32:43.467" v="3998"/>
          <ac:spMkLst>
            <pc:docMk/>
            <pc:sldMk cId="431203252" sldId="2146846018"/>
            <ac:spMk id="29" creationId="{2C8CCF86-2C74-7DBF-8119-35E1FB6F2293}"/>
          </ac:spMkLst>
        </pc:spChg>
        <pc:spChg chg="add del mod">
          <ac:chgData name="Reed Kiely" userId="768be38e-2fb5-40ce-925d-bd8e9d9e3c31" providerId="ADAL" clId="{3EA701C8-3320-419B-A667-295B65A0FAB9}" dt="2023-02-23T20:32:43.467" v="3998"/>
          <ac:spMkLst>
            <pc:docMk/>
            <pc:sldMk cId="431203252" sldId="2146846018"/>
            <ac:spMk id="30" creationId="{20E71411-FA14-C2B2-F96B-7659C8F8CC48}"/>
          </ac:spMkLst>
        </pc:spChg>
        <pc:spChg chg="add del mod">
          <ac:chgData name="Reed Kiely" userId="768be38e-2fb5-40ce-925d-bd8e9d9e3c31" providerId="ADAL" clId="{3EA701C8-3320-419B-A667-295B65A0FAB9}" dt="2023-02-23T20:32:43.467" v="3998"/>
          <ac:spMkLst>
            <pc:docMk/>
            <pc:sldMk cId="431203252" sldId="2146846018"/>
            <ac:spMk id="31" creationId="{37F498F9-ED75-8DF2-3985-20A17C6AEA46}"/>
          </ac:spMkLst>
        </pc:spChg>
        <pc:spChg chg="add del mod">
          <ac:chgData name="Reed Kiely" userId="768be38e-2fb5-40ce-925d-bd8e9d9e3c31" providerId="ADAL" clId="{3EA701C8-3320-419B-A667-295B65A0FAB9}" dt="2023-02-23T20:32:43.467" v="3998"/>
          <ac:spMkLst>
            <pc:docMk/>
            <pc:sldMk cId="431203252" sldId="2146846018"/>
            <ac:spMk id="32" creationId="{EE961F54-9C5D-4181-65B5-76D22E41CEF2}"/>
          </ac:spMkLst>
        </pc:spChg>
        <pc:spChg chg="add del mod">
          <ac:chgData name="Reed Kiely" userId="768be38e-2fb5-40ce-925d-bd8e9d9e3c31" providerId="ADAL" clId="{3EA701C8-3320-419B-A667-295B65A0FAB9}" dt="2023-02-23T20:32:43.467" v="3998"/>
          <ac:spMkLst>
            <pc:docMk/>
            <pc:sldMk cId="431203252" sldId="2146846018"/>
            <ac:spMk id="33" creationId="{AFCF5A0C-FEEF-0000-93DF-3A72B96C43C4}"/>
          </ac:spMkLst>
        </pc:spChg>
        <pc:spChg chg="mod">
          <ac:chgData name="Reed Kiely" userId="768be38e-2fb5-40ce-925d-bd8e9d9e3c31" providerId="ADAL" clId="{3EA701C8-3320-419B-A667-295B65A0FAB9}" dt="2023-02-22T18:06:57.735" v="1479" actId="20577"/>
          <ac:spMkLst>
            <pc:docMk/>
            <pc:sldMk cId="431203252" sldId="2146846018"/>
            <ac:spMk id="34" creationId="{397F8115-3C43-5A2B-C88E-1953D955DE71}"/>
          </ac:spMkLst>
        </pc:spChg>
        <pc:spChg chg="add del mod">
          <ac:chgData name="Reed Kiely" userId="768be38e-2fb5-40ce-925d-bd8e9d9e3c31" providerId="ADAL" clId="{3EA701C8-3320-419B-A667-295B65A0FAB9}" dt="2023-02-23T20:32:43.467" v="3998"/>
          <ac:spMkLst>
            <pc:docMk/>
            <pc:sldMk cId="431203252" sldId="2146846018"/>
            <ac:spMk id="35" creationId="{1ED555B9-7CB7-EB26-1C8C-339B81B2629C}"/>
          </ac:spMkLst>
        </pc:spChg>
        <pc:spChg chg="add del mod">
          <ac:chgData name="Reed Kiely" userId="768be38e-2fb5-40ce-925d-bd8e9d9e3c31" providerId="ADAL" clId="{3EA701C8-3320-419B-A667-295B65A0FAB9}" dt="2023-02-23T20:32:43.467" v="3998"/>
          <ac:spMkLst>
            <pc:docMk/>
            <pc:sldMk cId="431203252" sldId="2146846018"/>
            <ac:spMk id="36" creationId="{F60CEF5A-AA9A-D80D-3001-5E3DBB24EBC7}"/>
          </ac:spMkLst>
        </pc:spChg>
        <pc:spChg chg="add del mod">
          <ac:chgData name="Reed Kiely" userId="768be38e-2fb5-40ce-925d-bd8e9d9e3c31" providerId="ADAL" clId="{3EA701C8-3320-419B-A667-295B65A0FAB9}" dt="2023-02-23T20:32:43.467" v="3998"/>
          <ac:spMkLst>
            <pc:docMk/>
            <pc:sldMk cId="431203252" sldId="2146846018"/>
            <ac:spMk id="37" creationId="{29894625-AA8A-CB7A-E64B-D383AB756630}"/>
          </ac:spMkLst>
        </pc:spChg>
        <pc:spChg chg="add del mod">
          <ac:chgData name="Reed Kiely" userId="768be38e-2fb5-40ce-925d-bd8e9d9e3c31" providerId="ADAL" clId="{3EA701C8-3320-419B-A667-295B65A0FAB9}" dt="2023-02-23T20:32:43.467" v="3998"/>
          <ac:spMkLst>
            <pc:docMk/>
            <pc:sldMk cId="431203252" sldId="2146846018"/>
            <ac:spMk id="38" creationId="{6B2C0F74-FF9B-B5A1-C080-E2922007E1F6}"/>
          </ac:spMkLst>
        </pc:spChg>
        <pc:spChg chg="add del mod">
          <ac:chgData name="Reed Kiely" userId="768be38e-2fb5-40ce-925d-bd8e9d9e3c31" providerId="ADAL" clId="{3EA701C8-3320-419B-A667-295B65A0FAB9}" dt="2023-02-23T20:32:43.467" v="3998"/>
          <ac:spMkLst>
            <pc:docMk/>
            <pc:sldMk cId="431203252" sldId="2146846018"/>
            <ac:spMk id="39" creationId="{AC6F318D-C364-A571-37C8-1F0F8C8B243E}"/>
          </ac:spMkLst>
        </pc:spChg>
        <pc:spChg chg="add del mod">
          <ac:chgData name="Reed Kiely" userId="768be38e-2fb5-40ce-925d-bd8e9d9e3c31" providerId="ADAL" clId="{3EA701C8-3320-419B-A667-295B65A0FAB9}" dt="2023-02-23T20:32:43.467" v="3998"/>
          <ac:spMkLst>
            <pc:docMk/>
            <pc:sldMk cId="431203252" sldId="2146846018"/>
            <ac:spMk id="40" creationId="{44506AA5-5996-F239-1312-71B542A83EAE}"/>
          </ac:spMkLst>
        </pc:spChg>
        <pc:spChg chg="add del mod">
          <ac:chgData name="Reed Kiely" userId="768be38e-2fb5-40ce-925d-bd8e9d9e3c31" providerId="ADAL" clId="{3EA701C8-3320-419B-A667-295B65A0FAB9}" dt="2023-02-23T20:32:43.467" v="3998"/>
          <ac:spMkLst>
            <pc:docMk/>
            <pc:sldMk cId="431203252" sldId="2146846018"/>
            <ac:spMk id="41" creationId="{603C1186-D64B-8970-20FD-81B712FC15CE}"/>
          </ac:spMkLst>
        </pc:spChg>
        <pc:spChg chg="add del mod">
          <ac:chgData name="Reed Kiely" userId="768be38e-2fb5-40ce-925d-bd8e9d9e3c31" providerId="ADAL" clId="{3EA701C8-3320-419B-A667-295B65A0FAB9}" dt="2023-02-23T20:32:43.467" v="3998"/>
          <ac:spMkLst>
            <pc:docMk/>
            <pc:sldMk cId="431203252" sldId="2146846018"/>
            <ac:spMk id="42" creationId="{02F7AF0F-6218-93F5-4378-CAF07BA8CCE0}"/>
          </ac:spMkLst>
        </pc:spChg>
        <pc:spChg chg="add del mod">
          <ac:chgData name="Reed Kiely" userId="768be38e-2fb5-40ce-925d-bd8e9d9e3c31" providerId="ADAL" clId="{3EA701C8-3320-419B-A667-295B65A0FAB9}" dt="2023-02-23T20:32:43.467" v="3998"/>
          <ac:spMkLst>
            <pc:docMk/>
            <pc:sldMk cId="431203252" sldId="2146846018"/>
            <ac:spMk id="43" creationId="{575F7B46-727A-83FD-84BA-74C258284867}"/>
          </ac:spMkLst>
        </pc:spChg>
        <pc:spChg chg="add del mod">
          <ac:chgData name="Reed Kiely" userId="768be38e-2fb5-40ce-925d-bd8e9d9e3c31" providerId="ADAL" clId="{3EA701C8-3320-419B-A667-295B65A0FAB9}" dt="2023-02-23T20:32:43.467" v="3998"/>
          <ac:spMkLst>
            <pc:docMk/>
            <pc:sldMk cId="431203252" sldId="2146846018"/>
            <ac:spMk id="45" creationId="{32EBD0C4-0380-9069-898E-D74EBA09F68E}"/>
          </ac:spMkLst>
        </pc:spChg>
        <pc:spChg chg="add del mod">
          <ac:chgData name="Reed Kiely" userId="768be38e-2fb5-40ce-925d-bd8e9d9e3c31" providerId="ADAL" clId="{3EA701C8-3320-419B-A667-295B65A0FAB9}" dt="2023-02-23T20:32:43.467" v="3998"/>
          <ac:spMkLst>
            <pc:docMk/>
            <pc:sldMk cId="431203252" sldId="2146846018"/>
            <ac:spMk id="46" creationId="{1DEBA2A1-87F2-AF3E-73D3-C340446FA506}"/>
          </ac:spMkLst>
        </pc:spChg>
        <pc:spChg chg="add del mod">
          <ac:chgData name="Reed Kiely" userId="768be38e-2fb5-40ce-925d-bd8e9d9e3c31" providerId="ADAL" clId="{3EA701C8-3320-419B-A667-295B65A0FAB9}" dt="2023-02-23T20:32:43.467" v="3998"/>
          <ac:spMkLst>
            <pc:docMk/>
            <pc:sldMk cId="431203252" sldId="2146846018"/>
            <ac:spMk id="47" creationId="{F77C4DF2-2264-BB47-66E8-033B858A345C}"/>
          </ac:spMkLst>
        </pc:spChg>
        <pc:spChg chg="add del mod">
          <ac:chgData name="Reed Kiely" userId="768be38e-2fb5-40ce-925d-bd8e9d9e3c31" providerId="ADAL" clId="{3EA701C8-3320-419B-A667-295B65A0FAB9}" dt="2023-02-23T20:32:43.467" v="3998"/>
          <ac:spMkLst>
            <pc:docMk/>
            <pc:sldMk cId="431203252" sldId="2146846018"/>
            <ac:spMk id="48" creationId="{779C01D3-49E6-5D24-B7C7-624349A01A2B}"/>
          </ac:spMkLst>
        </pc:spChg>
        <pc:spChg chg="add del mod">
          <ac:chgData name="Reed Kiely" userId="768be38e-2fb5-40ce-925d-bd8e9d9e3c31" providerId="ADAL" clId="{3EA701C8-3320-419B-A667-295B65A0FAB9}" dt="2023-02-23T20:32:43.467" v="3998"/>
          <ac:spMkLst>
            <pc:docMk/>
            <pc:sldMk cId="431203252" sldId="2146846018"/>
            <ac:spMk id="49" creationId="{9CBC9A0D-01ED-5FB2-A16C-B5AA15DFCF7D}"/>
          </ac:spMkLst>
        </pc:spChg>
        <pc:spChg chg="add del mod">
          <ac:chgData name="Reed Kiely" userId="768be38e-2fb5-40ce-925d-bd8e9d9e3c31" providerId="ADAL" clId="{3EA701C8-3320-419B-A667-295B65A0FAB9}" dt="2023-02-23T20:32:43.467" v="3998"/>
          <ac:spMkLst>
            <pc:docMk/>
            <pc:sldMk cId="431203252" sldId="2146846018"/>
            <ac:spMk id="50" creationId="{5867F032-212B-349B-5C06-7BBDDE91BDA5}"/>
          </ac:spMkLst>
        </pc:spChg>
        <pc:spChg chg="add del mod">
          <ac:chgData name="Reed Kiely" userId="768be38e-2fb5-40ce-925d-bd8e9d9e3c31" providerId="ADAL" clId="{3EA701C8-3320-419B-A667-295B65A0FAB9}" dt="2023-02-23T20:32:43.467" v="3998"/>
          <ac:spMkLst>
            <pc:docMk/>
            <pc:sldMk cId="431203252" sldId="2146846018"/>
            <ac:spMk id="51" creationId="{C4FC6065-687E-1860-44ED-A2E27A3C6311}"/>
          </ac:spMkLst>
        </pc:spChg>
        <pc:spChg chg="add del mod">
          <ac:chgData name="Reed Kiely" userId="768be38e-2fb5-40ce-925d-bd8e9d9e3c31" providerId="ADAL" clId="{3EA701C8-3320-419B-A667-295B65A0FAB9}" dt="2023-02-23T20:32:43.467" v="3998"/>
          <ac:spMkLst>
            <pc:docMk/>
            <pc:sldMk cId="431203252" sldId="2146846018"/>
            <ac:spMk id="52" creationId="{A48C82C1-C942-3D29-EEE3-6FF3E4D52D94}"/>
          </ac:spMkLst>
        </pc:spChg>
        <pc:spChg chg="add del mod">
          <ac:chgData name="Reed Kiely" userId="768be38e-2fb5-40ce-925d-bd8e9d9e3c31" providerId="ADAL" clId="{3EA701C8-3320-419B-A667-295B65A0FAB9}" dt="2023-02-23T20:32:43.467" v="3998"/>
          <ac:spMkLst>
            <pc:docMk/>
            <pc:sldMk cId="431203252" sldId="2146846018"/>
            <ac:spMk id="53" creationId="{8F3A8B8A-6866-9E80-9773-29EB355FFFEF}"/>
          </ac:spMkLst>
        </pc:spChg>
        <pc:spChg chg="add del mod">
          <ac:chgData name="Reed Kiely" userId="768be38e-2fb5-40ce-925d-bd8e9d9e3c31" providerId="ADAL" clId="{3EA701C8-3320-419B-A667-295B65A0FAB9}" dt="2023-02-23T20:32:43.467" v="3998"/>
          <ac:spMkLst>
            <pc:docMk/>
            <pc:sldMk cId="431203252" sldId="2146846018"/>
            <ac:spMk id="54" creationId="{1AEDEE37-ECF2-19A3-850C-80A956CC2207}"/>
          </ac:spMkLst>
        </pc:spChg>
        <pc:spChg chg="add del mod">
          <ac:chgData name="Reed Kiely" userId="768be38e-2fb5-40ce-925d-bd8e9d9e3c31" providerId="ADAL" clId="{3EA701C8-3320-419B-A667-295B65A0FAB9}" dt="2023-02-23T20:32:43.467" v="3998"/>
          <ac:spMkLst>
            <pc:docMk/>
            <pc:sldMk cId="431203252" sldId="2146846018"/>
            <ac:spMk id="55" creationId="{1C4A9DE6-B793-CF2C-74C6-1CB4D3A14B2D}"/>
          </ac:spMkLst>
        </pc:spChg>
        <pc:spChg chg="add del mod">
          <ac:chgData name="Reed Kiely" userId="768be38e-2fb5-40ce-925d-bd8e9d9e3c31" providerId="ADAL" clId="{3EA701C8-3320-419B-A667-295B65A0FAB9}" dt="2023-02-23T20:32:43.467" v="3998"/>
          <ac:spMkLst>
            <pc:docMk/>
            <pc:sldMk cId="431203252" sldId="2146846018"/>
            <ac:spMk id="56" creationId="{F266CB73-33AD-820E-4DF2-B3B6C108CA1C}"/>
          </ac:spMkLst>
        </pc:spChg>
        <pc:spChg chg="add del mod">
          <ac:chgData name="Reed Kiely" userId="768be38e-2fb5-40ce-925d-bd8e9d9e3c31" providerId="ADAL" clId="{3EA701C8-3320-419B-A667-295B65A0FAB9}" dt="2023-02-23T20:32:43.467" v="3998"/>
          <ac:spMkLst>
            <pc:docMk/>
            <pc:sldMk cId="431203252" sldId="2146846018"/>
            <ac:spMk id="64" creationId="{66704753-4928-5E96-865A-7AF7F5C2A73F}"/>
          </ac:spMkLst>
        </pc:spChg>
        <pc:spChg chg="add del mod">
          <ac:chgData name="Reed Kiely" userId="768be38e-2fb5-40ce-925d-bd8e9d9e3c31" providerId="ADAL" clId="{3EA701C8-3320-419B-A667-295B65A0FAB9}" dt="2023-02-23T20:32:43.467" v="3998"/>
          <ac:spMkLst>
            <pc:docMk/>
            <pc:sldMk cId="431203252" sldId="2146846018"/>
            <ac:spMk id="65" creationId="{A0769BE7-8D72-EAE1-75C8-DFA9E6B4C94F}"/>
          </ac:spMkLst>
        </pc:spChg>
        <pc:spChg chg="add del mod">
          <ac:chgData name="Reed Kiely" userId="768be38e-2fb5-40ce-925d-bd8e9d9e3c31" providerId="ADAL" clId="{3EA701C8-3320-419B-A667-295B65A0FAB9}" dt="2023-02-23T20:32:43.467" v="3998"/>
          <ac:spMkLst>
            <pc:docMk/>
            <pc:sldMk cId="431203252" sldId="2146846018"/>
            <ac:spMk id="66" creationId="{F62122FF-B7F6-B7AE-771A-9E42AFFC9DAF}"/>
          </ac:spMkLst>
        </pc:spChg>
        <pc:spChg chg="add del mod">
          <ac:chgData name="Reed Kiely" userId="768be38e-2fb5-40ce-925d-bd8e9d9e3c31" providerId="ADAL" clId="{3EA701C8-3320-419B-A667-295B65A0FAB9}" dt="2023-02-23T20:32:43.467" v="3998"/>
          <ac:spMkLst>
            <pc:docMk/>
            <pc:sldMk cId="431203252" sldId="2146846018"/>
            <ac:spMk id="67" creationId="{F09B7656-0DD4-C222-D630-8B0F28589CC1}"/>
          </ac:spMkLst>
        </pc:spChg>
        <pc:spChg chg="add del mod">
          <ac:chgData name="Reed Kiely" userId="768be38e-2fb5-40ce-925d-bd8e9d9e3c31" providerId="ADAL" clId="{3EA701C8-3320-419B-A667-295B65A0FAB9}" dt="2023-02-23T20:32:43.467" v="3998"/>
          <ac:spMkLst>
            <pc:docMk/>
            <pc:sldMk cId="431203252" sldId="2146846018"/>
            <ac:spMk id="68" creationId="{40A2DFF0-8175-C811-0349-13DF2C2B7C48}"/>
          </ac:spMkLst>
        </pc:spChg>
        <pc:spChg chg="add del mod">
          <ac:chgData name="Reed Kiely" userId="768be38e-2fb5-40ce-925d-bd8e9d9e3c31" providerId="ADAL" clId="{3EA701C8-3320-419B-A667-295B65A0FAB9}" dt="2023-02-23T20:37:13.541" v="4203" actId="478"/>
          <ac:spMkLst>
            <pc:docMk/>
            <pc:sldMk cId="431203252" sldId="2146846018"/>
            <ac:spMk id="76" creationId="{035919AC-A009-A11B-BE5F-5DBAA7017F29}"/>
          </ac:spMkLst>
        </pc:spChg>
        <pc:picChg chg="add del mod">
          <ac:chgData name="Reed Kiely" userId="768be38e-2fb5-40ce-925d-bd8e9d9e3c31" providerId="ADAL" clId="{3EA701C8-3320-419B-A667-295B65A0FAB9}" dt="2023-02-23T20:32:43.467" v="3998"/>
          <ac:picMkLst>
            <pc:docMk/>
            <pc:sldMk cId="431203252" sldId="2146846018"/>
            <ac:picMk id="44" creationId="{ED43A18D-0791-D09F-2247-79F490FAA0D7}"/>
          </ac:picMkLst>
        </pc:picChg>
        <pc:picChg chg="add del mod">
          <ac:chgData name="Reed Kiely" userId="768be38e-2fb5-40ce-925d-bd8e9d9e3c31" providerId="ADAL" clId="{3EA701C8-3320-419B-A667-295B65A0FAB9}" dt="2023-02-23T20:32:43.467" v="3998"/>
          <ac:picMkLst>
            <pc:docMk/>
            <pc:sldMk cId="431203252" sldId="2146846018"/>
            <ac:picMk id="57" creationId="{B8459642-B07D-E985-402C-14935587BE08}"/>
          </ac:picMkLst>
        </pc:picChg>
        <pc:picChg chg="add del mod">
          <ac:chgData name="Reed Kiely" userId="768be38e-2fb5-40ce-925d-bd8e9d9e3c31" providerId="ADAL" clId="{3EA701C8-3320-419B-A667-295B65A0FAB9}" dt="2023-02-23T20:32:43.467" v="3998"/>
          <ac:picMkLst>
            <pc:docMk/>
            <pc:sldMk cId="431203252" sldId="2146846018"/>
            <ac:picMk id="58" creationId="{CFDBB591-6BED-06C6-011A-C610CD949D2D}"/>
          </ac:picMkLst>
        </pc:picChg>
        <pc:picChg chg="add del mod">
          <ac:chgData name="Reed Kiely" userId="768be38e-2fb5-40ce-925d-bd8e9d9e3c31" providerId="ADAL" clId="{3EA701C8-3320-419B-A667-295B65A0FAB9}" dt="2023-02-23T20:32:43.467" v="3998"/>
          <ac:picMkLst>
            <pc:docMk/>
            <pc:sldMk cId="431203252" sldId="2146846018"/>
            <ac:picMk id="59" creationId="{D4CAA6E7-3D8C-930E-FB9C-CCD0A30235F2}"/>
          </ac:picMkLst>
        </pc:picChg>
        <pc:picChg chg="add del mod">
          <ac:chgData name="Reed Kiely" userId="768be38e-2fb5-40ce-925d-bd8e9d9e3c31" providerId="ADAL" clId="{3EA701C8-3320-419B-A667-295B65A0FAB9}" dt="2023-02-23T20:32:43.467" v="3998"/>
          <ac:picMkLst>
            <pc:docMk/>
            <pc:sldMk cId="431203252" sldId="2146846018"/>
            <ac:picMk id="60" creationId="{D606E576-6DEC-16B0-3AAA-FEBE90D1EE21}"/>
          </ac:picMkLst>
        </pc:picChg>
        <pc:picChg chg="add del mod">
          <ac:chgData name="Reed Kiely" userId="768be38e-2fb5-40ce-925d-bd8e9d9e3c31" providerId="ADAL" clId="{3EA701C8-3320-419B-A667-295B65A0FAB9}" dt="2023-02-23T20:32:43.467" v="3998"/>
          <ac:picMkLst>
            <pc:docMk/>
            <pc:sldMk cId="431203252" sldId="2146846018"/>
            <ac:picMk id="61" creationId="{C43B7340-21F4-F729-C894-113E5E8B4E2F}"/>
          </ac:picMkLst>
        </pc:picChg>
        <pc:picChg chg="add del mod">
          <ac:chgData name="Reed Kiely" userId="768be38e-2fb5-40ce-925d-bd8e9d9e3c31" providerId="ADAL" clId="{3EA701C8-3320-419B-A667-295B65A0FAB9}" dt="2023-02-23T20:32:43.467" v="3998"/>
          <ac:picMkLst>
            <pc:docMk/>
            <pc:sldMk cId="431203252" sldId="2146846018"/>
            <ac:picMk id="62" creationId="{1F9D050C-5651-2D30-607B-6041501B701A}"/>
          </ac:picMkLst>
        </pc:picChg>
        <pc:picChg chg="add del mod">
          <ac:chgData name="Reed Kiely" userId="768be38e-2fb5-40ce-925d-bd8e9d9e3c31" providerId="ADAL" clId="{3EA701C8-3320-419B-A667-295B65A0FAB9}" dt="2023-02-23T20:32:43.467" v="3998"/>
          <ac:picMkLst>
            <pc:docMk/>
            <pc:sldMk cId="431203252" sldId="2146846018"/>
            <ac:picMk id="63" creationId="{875D84B4-060C-2EF7-E0E7-607B55858524}"/>
          </ac:picMkLst>
        </pc:picChg>
        <pc:picChg chg="add del mod">
          <ac:chgData name="Reed Kiely" userId="768be38e-2fb5-40ce-925d-bd8e9d9e3c31" providerId="ADAL" clId="{3EA701C8-3320-419B-A667-295B65A0FAB9}" dt="2023-02-23T20:32:43.467" v="3998"/>
          <ac:picMkLst>
            <pc:docMk/>
            <pc:sldMk cId="431203252" sldId="2146846018"/>
            <ac:picMk id="69" creationId="{638ADC0A-CD0E-CE90-4536-F1C60BD2FF6D}"/>
          </ac:picMkLst>
        </pc:picChg>
        <pc:picChg chg="add del mod">
          <ac:chgData name="Reed Kiely" userId="768be38e-2fb5-40ce-925d-bd8e9d9e3c31" providerId="ADAL" clId="{3EA701C8-3320-419B-A667-295B65A0FAB9}" dt="2023-02-23T20:32:43.467" v="3998"/>
          <ac:picMkLst>
            <pc:docMk/>
            <pc:sldMk cId="431203252" sldId="2146846018"/>
            <ac:picMk id="70" creationId="{010E2A52-B948-E70E-F37E-B13B7E0C5C74}"/>
          </ac:picMkLst>
        </pc:picChg>
        <pc:picChg chg="add del mod">
          <ac:chgData name="Reed Kiely" userId="768be38e-2fb5-40ce-925d-bd8e9d9e3c31" providerId="ADAL" clId="{3EA701C8-3320-419B-A667-295B65A0FAB9}" dt="2023-02-23T20:32:43.467" v="3998"/>
          <ac:picMkLst>
            <pc:docMk/>
            <pc:sldMk cId="431203252" sldId="2146846018"/>
            <ac:picMk id="71" creationId="{8A279C90-B48C-D712-C39C-E6B9EFFE7E8B}"/>
          </ac:picMkLst>
        </pc:picChg>
        <pc:picChg chg="add del mod">
          <ac:chgData name="Reed Kiely" userId="768be38e-2fb5-40ce-925d-bd8e9d9e3c31" providerId="ADAL" clId="{3EA701C8-3320-419B-A667-295B65A0FAB9}" dt="2023-02-23T20:32:43.467" v="3998"/>
          <ac:picMkLst>
            <pc:docMk/>
            <pc:sldMk cId="431203252" sldId="2146846018"/>
            <ac:picMk id="72" creationId="{DF7E0D48-E6C1-929E-0D36-F097A75C88CF}"/>
          </ac:picMkLst>
        </pc:picChg>
        <pc:picChg chg="add del mod">
          <ac:chgData name="Reed Kiely" userId="768be38e-2fb5-40ce-925d-bd8e9d9e3c31" providerId="ADAL" clId="{3EA701C8-3320-419B-A667-295B65A0FAB9}" dt="2023-02-23T20:35:25.827" v="4018" actId="478"/>
          <ac:picMkLst>
            <pc:docMk/>
            <pc:sldMk cId="431203252" sldId="2146846018"/>
            <ac:picMk id="73" creationId="{14AC0C15-20DA-BED1-7E59-A8A0B9739521}"/>
          </ac:picMkLst>
        </pc:picChg>
        <pc:picChg chg="add mod">
          <ac:chgData name="Reed Kiely" userId="768be38e-2fb5-40ce-925d-bd8e9d9e3c31" providerId="ADAL" clId="{3EA701C8-3320-419B-A667-295B65A0FAB9}" dt="2023-02-23T20:35:42.284" v="4025" actId="1036"/>
          <ac:picMkLst>
            <pc:docMk/>
            <pc:sldMk cId="431203252" sldId="2146846018"/>
            <ac:picMk id="74" creationId="{53F3DBA4-4B64-9BC5-B0D0-A09E34016A4D}"/>
          </ac:picMkLst>
        </pc:picChg>
        <pc:cxnChg chg="add del mod">
          <ac:chgData name="Reed Kiely" userId="768be38e-2fb5-40ce-925d-bd8e9d9e3c31" providerId="ADAL" clId="{3EA701C8-3320-419B-A667-295B65A0FAB9}" dt="2023-02-23T20:32:32.239" v="3994" actId="1076"/>
          <ac:cxnSpMkLst>
            <pc:docMk/>
            <pc:sldMk cId="431203252" sldId="2146846018"/>
            <ac:cxnSpMk id="22" creationId="{7DD48CC8-EE90-6FDD-8B5F-BA6D08939AE1}"/>
          </ac:cxnSpMkLst>
        </pc:cxnChg>
      </pc:sldChg>
      <pc:sldChg chg="addSp delSp modSp add mod">
        <pc:chgData name="Reed Kiely" userId="768be38e-2fb5-40ce-925d-bd8e9d9e3c31" providerId="ADAL" clId="{3EA701C8-3320-419B-A667-295B65A0FAB9}" dt="2023-02-28T18:27:59.081" v="10017" actId="1076"/>
        <pc:sldMkLst>
          <pc:docMk/>
          <pc:sldMk cId="2697084160" sldId="2146846019"/>
        </pc:sldMkLst>
        <pc:spChg chg="mod ord">
          <ac:chgData name="Reed Kiely" userId="768be38e-2fb5-40ce-925d-bd8e9d9e3c31" providerId="ADAL" clId="{3EA701C8-3320-419B-A667-295B65A0FAB9}" dt="2023-02-28T18:27:39.462" v="10009" actId="167"/>
          <ac:spMkLst>
            <pc:docMk/>
            <pc:sldMk cId="2697084160" sldId="2146846019"/>
            <ac:spMk id="3" creationId="{05B46C07-C3C9-142F-8978-D53698D252F7}"/>
          </ac:spMkLst>
        </pc:spChg>
        <pc:spChg chg="mod">
          <ac:chgData name="Reed Kiely" userId="768be38e-2fb5-40ce-925d-bd8e9d9e3c31" providerId="ADAL" clId="{3EA701C8-3320-419B-A667-295B65A0FAB9}" dt="2023-02-24T21:46:45.206" v="6123" actId="14100"/>
          <ac:spMkLst>
            <pc:docMk/>
            <pc:sldMk cId="2697084160" sldId="2146846019"/>
            <ac:spMk id="4" creationId="{1BF894CE-5EB9-4BB3-F6C7-477E37F6A6AA}"/>
          </ac:spMkLst>
        </pc:spChg>
        <pc:spChg chg="del">
          <ac:chgData name="Reed Kiely" userId="768be38e-2fb5-40ce-925d-bd8e9d9e3c31" providerId="ADAL" clId="{3EA701C8-3320-419B-A667-295B65A0FAB9}" dt="2023-02-23T20:37:32.364" v="4212" actId="478"/>
          <ac:spMkLst>
            <pc:docMk/>
            <pc:sldMk cId="2697084160" sldId="2146846019"/>
            <ac:spMk id="6" creationId="{31AC66B8-0DE7-D7F0-144E-0005D9B7A7A6}"/>
          </ac:spMkLst>
        </pc:spChg>
        <pc:spChg chg="add del mod">
          <ac:chgData name="Reed Kiely" userId="768be38e-2fb5-40ce-925d-bd8e9d9e3c31" providerId="ADAL" clId="{3EA701C8-3320-419B-A667-295B65A0FAB9}" dt="2023-02-24T21:46:47.917" v="6124" actId="478"/>
          <ac:spMkLst>
            <pc:docMk/>
            <pc:sldMk cId="2697084160" sldId="2146846019"/>
            <ac:spMk id="6" creationId="{9D6197C9-A79F-9B81-512A-3D1ED42D8544}"/>
          </ac:spMkLst>
        </pc:spChg>
        <pc:spChg chg="add mod">
          <ac:chgData name="Reed Kiely" userId="768be38e-2fb5-40ce-925d-bd8e9d9e3c31" providerId="ADAL" clId="{3EA701C8-3320-419B-A667-295B65A0FAB9}" dt="2023-02-28T18:27:59.081" v="10017" actId="1076"/>
          <ac:spMkLst>
            <pc:docMk/>
            <pc:sldMk cId="2697084160" sldId="2146846019"/>
            <ac:spMk id="6" creationId="{FF7AFE8A-CD0F-9168-CD11-F41531A9F5F1}"/>
          </ac:spMkLst>
        </pc:spChg>
        <pc:spChg chg="mod">
          <ac:chgData name="Reed Kiely" userId="768be38e-2fb5-40ce-925d-bd8e9d9e3c31" providerId="ADAL" clId="{3EA701C8-3320-419B-A667-295B65A0FAB9}" dt="2023-02-22T18:07:10.558" v="1485"/>
          <ac:spMkLst>
            <pc:docMk/>
            <pc:sldMk cId="2697084160" sldId="2146846019"/>
            <ac:spMk id="9" creationId="{224A85FD-C52E-49CF-E02C-1C2E9EE2E98A}"/>
          </ac:spMkLst>
        </pc:spChg>
        <pc:spChg chg="add mod ord">
          <ac:chgData name="Reed Kiely" userId="768be38e-2fb5-40ce-925d-bd8e9d9e3c31" providerId="ADAL" clId="{3EA701C8-3320-419B-A667-295B65A0FAB9}" dt="2023-02-28T18:27:51.117" v="10014" actId="1036"/>
          <ac:spMkLst>
            <pc:docMk/>
            <pc:sldMk cId="2697084160" sldId="2146846019"/>
            <ac:spMk id="10" creationId="{77D8343C-F78E-2487-AB47-E670CA72EC91}"/>
          </ac:spMkLst>
        </pc:spChg>
        <pc:spChg chg="add del mod">
          <ac:chgData name="Reed Kiely" userId="768be38e-2fb5-40ce-925d-bd8e9d9e3c31" providerId="ADAL" clId="{3EA701C8-3320-419B-A667-295B65A0FAB9}" dt="2023-02-23T18:39:19.883" v="3295" actId="478"/>
          <ac:spMkLst>
            <pc:docMk/>
            <pc:sldMk cId="2697084160" sldId="2146846019"/>
            <ac:spMk id="10" creationId="{C6D9C43D-3FCE-4372-D315-75E1A48C7D2B}"/>
          </ac:spMkLst>
        </pc:spChg>
        <pc:spChg chg="add del mod">
          <ac:chgData name="Reed Kiely" userId="768be38e-2fb5-40ce-925d-bd8e9d9e3c31" providerId="ADAL" clId="{3EA701C8-3320-419B-A667-295B65A0FAB9}" dt="2023-02-23T20:53:14.673" v="4213" actId="478"/>
          <ac:spMkLst>
            <pc:docMk/>
            <pc:sldMk cId="2697084160" sldId="2146846019"/>
            <ac:spMk id="12" creationId="{EC1E02B0-2793-D2FE-D1E4-7E325B5DCD35}"/>
          </ac:spMkLst>
        </pc:spChg>
        <pc:spChg chg="add del mod">
          <ac:chgData name="Reed Kiely" userId="768be38e-2fb5-40ce-925d-bd8e9d9e3c31" providerId="ADAL" clId="{3EA701C8-3320-419B-A667-295B65A0FAB9}" dt="2023-02-23T20:37:29.902" v="4211" actId="478"/>
          <ac:spMkLst>
            <pc:docMk/>
            <pc:sldMk cId="2697084160" sldId="2146846019"/>
            <ac:spMk id="13" creationId="{2CFD8758-7BF8-5D56-BB5B-41492BD61C8C}"/>
          </ac:spMkLst>
        </pc:spChg>
        <pc:spChg chg="add mod ord">
          <ac:chgData name="Reed Kiely" userId="768be38e-2fb5-40ce-925d-bd8e9d9e3c31" providerId="ADAL" clId="{3EA701C8-3320-419B-A667-295B65A0FAB9}" dt="2023-02-23T20:53:39.422" v="4222" actId="166"/>
          <ac:spMkLst>
            <pc:docMk/>
            <pc:sldMk cId="2697084160" sldId="2146846019"/>
            <ac:spMk id="14" creationId="{89191C98-21E5-6418-F505-5EB2A05FCA7B}"/>
          </ac:spMkLst>
        </pc:spChg>
        <pc:spChg chg="add del mod">
          <ac:chgData name="Reed Kiely" userId="768be38e-2fb5-40ce-925d-bd8e9d9e3c31" providerId="ADAL" clId="{3EA701C8-3320-419B-A667-295B65A0FAB9}" dt="2023-02-23T20:53:16.678" v="4215"/>
          <ac:spMkLst>
            <pc:docMk/>
            <pc:sldMk cId="2697084160" sldId="2146846019"/>
            <ac:spMk id="15" creationId="{79D8DE24-F9C0-30E5-F242-2764775FE841}"/>
          </ac:spMkLst>
        </pc:spChg>
        <pc:spChg chg="add del mod">
          <ac:chgData name="Reed Kiely" userId="768be38e-2fb5-40ce-925d-bd8e9d9e3c31" providerId="ADAL" clId="{3EA701C8-3320-419B-A667-295B65A0FAB9}" dt="2023-02-23T20:53:16.678" v="4215"/>
          <ac:spMkLst>
            <pc:docMk/>
            <pc:sldMk cId="2697084160" sldId="2146846019"/>
            <ac:spMk id="16" creationId="{1BCDA143-F1CD-13A7-6B93-889C6C1CF7F8}"/>
          </ac:spMkLst>
        </pc:spChg>
        <pc:spChg chg="add del mod">
          <ac:chgData name="Reed Kiely" userId="768be38e-2fb5-40ce-925d-bd8e9d9e3c31" providerId="ADAL" clId="{3EA701C8-3320-419B-A667-295B65A0FAB9}" dt="2023-02-23T20:53:16.678" v="4215"/>
          <ac:spMkLst>
            <pc:docMk/>
            <pc:sldMk cId="2697084160" sldId="2146846019"/>
            <ac:spMk id="17" creationId="{C75908D3-5510-6C28-5C30-2387D14187E3}"/>
          </ac:spMkLst>
        </pc:spChg>
        <pc:spChg chg="add del mod">
          <ac:chgData name="Reed Kiely" userId="768be38e-2fb5-40ce-925d-bd8e9d9e3c31" providerId="ADAL" clId="{3EA701C8-3320-419B-A667-295B65A0FAB9}" dt="2023-02-23T20:53:16.678" v="4215"/>
          <ac:spMkLst>
            <pc:docMk/>
            <pc:sldMk cId="2697084160" sldId="2146846019"/>
            <ac:spMk id="18" creationId="{7C7D9B46-B376-0613-E16E-C8ED174629F5}"/>
          </ac:spMkLst>
        </pc:spChg>
        <pc:spChg chg="add del mod">
          <ac:chgData name="Reed Kiely" userId="768be38e-2fb5-40ce-925d-bd8e9d9e3c31" providerId="ADAL" clId="{3EA701C8-3320-419B-A667-295B65A0FAB9}" dt="2023-02-23T20:53:16.678" v="4215"/>
          <ac:spMkLst>
            <pc:docMk/>
            <pc:sldMk cId="2697084160" sldId="2146846019"/>
            <ac:spMk id="19" creationId="{88CE5381-8530-4BF3-323A-1879EB7DDEE3}"/>
          </ac:spMkLst>
        </pc:spChg>
        <pc:spChg chg="add del mod">
          <ac:chgData name="Reed Kiely" userId="768be38e-2fb5-40ce-925d-bd8e9d9e3c31" providerId="ADAL" clId="{3EA701C8-3320-419B-A667-295B65A0FAB9}" dt="2023-02-23T20:53:16.678" v="4215"/>
          <ac:spMkLst>
            <pc:docMk/>
            <pc:sldMk cId="2697084160" sldId="2146846019"/>
            <ac:spMk id="21" creationId="{26937EEC-473E-A166-4959-FC86D0B46FAF}"/>
          </ac:spMkLst>
        </pc:spChg>
        <pc:spChg chg="add del mod">
          <ac:chgData name="Reed Kiely" userId="768be38e-2fb5-40ce-925d-bd8e9d9e3c31" providerId="ADAL" clId="{3EA701C8-3320-419B-A667-295B65A0FAB9}" dt="2023-02-23T20:53:16.678" v="4215"/>
          <ac:spMkLst>
            <pc:docMk/>
            <pc:sldMk cId="2697084160" sldId="2146846019"/>
            <ac:spMk id="23" creationId="{BA376FEC-6D7A-BC2D-3CB7-8D61B5CE947A}"/>
          </ac:spMkLst>
        </pc:spChg>
        <pc:spChg chg="add del mod">
          <ac:chgData name="Reed Kiely" userId="768be38e-2fb5-40ce-925d-bd8e9d9e3c31" providerId="ADAL" clId="{3EA701C8-3320-419B-A667-295B65A0FAB9}" dt="2023-02-23T20:53:16.678" v="4215"/>
          <ac:spMkLst>
            <pc:docMk/>
            <pc:sldMk cId="2697084160" sldId="2146846019"/>
            <ac:spMk id="24" creationId="{1F5B07D7-1993-E867-6043-92F0A714066A}"/>
          </ac:spMkLst>
        </pc:spChg>
        <pc:spChg chg="add del mod">
          <ac:chgData name="Reed Kiely" userId="768be38e-2fb5-40ce-925d-bd8e9d9e3c31" providerId="ADAL" clId="{3EA701C8-3320-419B-A667-295B65A0FAB9}" dt="2023-02-23T20:53:16.678" v="4215"/>
          <ac:spMkLst>
            <pc:docMk/>
            <pc:sldMk cId="2697084160" sldId="2146846019"/>
            <ac:spMk id="25" creationId="{514654BA-D68E-5F10-AE61-CA1457F3BAEB}"/>
          </ac:spMkLst>
        </pc:spChg>
        <pc:spChg chg="add del mod">
          <ac:chgData name="Reed Kiely" userId="768be38e-2fb5-40ce-925d-bd8e9d9e3c31" providerId="ADAL" clId="{3EA701C8-3320-419B-A667-295B65A0FAB9}" dt="2023-02-23T20:53:16.678" v="4215"/>
          <ac:spMkLst>
            <pc:docMk/>
            <pc:sldMk cId="2697084160" sldId="2146846019"/>
            <ac:spMk id="26" creationId="{C61E8C38-B113-06D0-9445-32890435B124}"/>
          </ac:spMkLst>
        </pc:spChg>
        <pc:spChg chg="add del mod">
          <ac:chgData name="Reed Kiely" userId="768be38e-2fb5-40ce-925d-bd8e9d9e3c31" providerId="ADAL" clId="{3EA701C8-3320-419B-A667-295B65A0FAB9}" dt="2023-02-23T20:53:16.678" v="4215"/>
          <ac:spMkLst>
            <pc:docMk/>
            <pc:sldMk cId="2697084160" sldId="2146846019"/>
            <ac:spMk id="27" creationId="{4B70E7CE-4D64-D5FE-FCB3-3A99D5466FFD}"/>
          </ac:spMkLst>
        </pc:spChg>
        <pc:spChg chg="add del mod">
          <ac:chgData name="Reed Kiely" userId="768be38e-2fb5-40ce-925d-bd8e9d9e3c31" providerId="ADAL" clId="{3EA701C8-3320-419B-A667-295B65A0FAB9}" dt="2023-02-23T20:53:16.678" v="4215"/>
          <ac:spMkLst>
            <pc:docMk/>
            <pc:sldMk cId="2697084160" sldId="2146846019"/>
            <ac:spMk id="28" creationId="{690D6F91-4A79-78D1-6BF6-36CFDEF91C5D}"/>
          </ac:spMkLst>
        </pc:spChg>
        <pc:spChg chg="add del mod">
          <ac:chgData name="Reed Kiely" userId="768be38e-2fb5-40ce-925d-bd8e9d9e3c31" providerId="ADAL" clId="{3EA701C8-3320-419B-A667-295B65A0FAB9}" dt="2023-02-23T20:53:16.678" v="4215"/>
          <ac:spMkLst>
            <pc:docMk/>
            <pc:sldMk cId="2697084160" sldId="2146846019"/>
            <ac:spMk id="29" creationId="{CECF1FA4-0545-9745-7841-BBD7BC94D337}"/>
          </ac:spMkLst>
        </pc:spChg>
        <pc:spChg chg="add del mod">
          <ac:chgData name="Reed Kiely" userId="768be38e-2fb5-40ce-925d-bd8e9d9e3c31" providerId="ADAL" clId="{3EA701C8-3320-419B-A667-295B65A0FAB9}" dt="2023-02-23T20:53:16.678" v="4215"/>
          <ac:spMkLst>
            <pc:docMk/>
            <pc:sldMk cId="2697084160" sldId="2146846019"/>
            <ac:spMk id="30" creationId="{4F819A0B-5737-7712-1453-6E7E03791D6D}"/>
          </ac:spMkLst>
        </pc:spChg>
        <pc:spChg chg="add del mod">
          <ac:chgData name="Reed Kiely" userId="768be38e-2fb5-40ce-925d-bd8e9d9e3c31" providerId="ADAL" clId="{3EA701C8-3320-419B-A667-295B65A0FAB9}" dt="2023-02-23T20:53:16.678" v="4215"/>
          <ac:spMkLst>
            <pc:docMk/>
            <pc:sldMk cId="2697084160" sldId="2146846019"/>
            <ac:spMk id="33" creationId="{01A3DAD0-2F2D-B52A-373B-6FACF9DA9F58}"/>
          </ac:spMkLst>
        </pc:spChg>
        <pc:spChg chg="mod">
          <ac:chgData name="Reed Kiely" userId="768be38e-2fb5-40ce-925d-bd8e9d9e3c31" providerId="ADAL" clId="{3EA701C8-3320-419B-A667-295B65A0FAB9}" dt="2023-02-22T18:07:07.574" v="1484" actId="20577"/>
          <ac:spMkLst>
            <pc:docMk/>
            <pc:sldMk cId="2697084160" sldId="2146846019"/>
            <ac:spMk id="34" creationId="{397F8115-3C43-5A2B-C88E-1953D955DE71}"/>
          </ac:spMkLst>
        </pc:spChg>
        <pc:spChg chg="add del mod">
          <ac:chgData name="Reed Kiely" userId="768be38e-2fb5-40ce-925d-bd8e9d9e3c31" providerId="ADAL" clId="{3EA701C8-3320-419B-A667-295B65A0FAB9}" dt="2023-02-23T20:53:16.678" v="4215"/>
          <ac:spMkLst>
            <pc:docMk/>
            <pc:sldMk cId="2697084160" sldId="2146846019"/>
            <ac:spMk id="35" creationId="{F2422231-7ED7-087E-129B-9B5A49EDC88D}"/>
          </ac:spMkLst>
        </pc:spChg>
        <pc:spChg chg="add del mod">
          <ac:chgData name="Reed Kiely" userId="768be38e-2fb5-40ce-925d-bd8e9d9e3c31" providerId="ADAL" clId="{3EA701C8-3320-419B-A667-295B65A0FAB9}" dt="2023-02-23T20:53:16.678" v="4215"/>
          <ac:spMkLst>
            <pc:docMk/>
            <pc:sldMk cId="2697084160" sldId="2146846019"/>
            <ac:spMk id="36" creationId="{D2DBA98F-5436-0198-9FC4-36338EBE9B6F}"/>
          </ac:spMkLst>
        </pc:spChg>
        <pc:spChg chg="add del mod">
          <ac:chgData name="Reed Kiely" userId="768be38e-2fb5-40ce-925d-bd8e9d9e3c31" providerId="ADAL" clId="{3EA701C8-3320-419B-A667-295B65A0FAB9}" dt="2023-02-23T20:53:16.678" v="4215"/>
          <ac:spMkLst>
            <pc:docMk/>
            <pc:sldMk cId="2697084160" sldId="2146846019"/>
            <ac:spMk id="37" creationId="{617E675D-BB77-EEFC-0442-971D903885F1}"/>
          </ac:spMkLst>
        </pc:spChg>
        <pc:spChg chg="add del mod">
          <ac:chgData name="Reed Kiely" userId="768be38e-2fb5-40ce-925d-bd8e9d9e3c31" providerId="ADAL" clId="{3EA701C8-3320-419B-A667-295B65A0FAB9}" dt="2023-02-23T20:53:16.678" v="4215"/>
          <ac:spMkLst>
            <pc:docMk/>
            <pc:sldMk cId="2697084160" sldId="2146846019"/>
            <ac:spMk id="38" creationId="{83E458AB-705D-4CCA-703D-EBD2F6B48BEB}"/>
          </ac:spMkLst>
        </pc:spChg>
        <pc:spChg chg="add del mod">
          <ac:chgData name="Reed Kiely" userId="768be38e-2fb5-40ce-925d-bd8e9d9e3c31" providerId="ADAL" clId="{3EA701C8-3320-419B-A667-295B65A0FAB9}" dt="2023-02-23T20:53:16.678" v="4215"/>
          <ac:spMkLst>
            <pc:docMk/>
            <pc:sldMk cId="2697084160" sldId="2146846019"/>
            <ac:spMk id="39" creationId="{CF9C8F3F-DB00-A951-63B9-4F17B40114DD}"/>
          </ac:spMkLst>
        </pc:spChg>
        <pc:spChg chg="add del mod">
          <ac:chgData name="Reed Kiely" userId="768be38e-2fb5-40ce-925d-bd8e9d9e3c31" providerId="ADAL" clId="{3EA701C8-3320-419B-A667-295B65A0FAB9}" dt="2023-02-23T20:53:16.678" v="4215"/>
          <ac:spMkLst>
            <pc:docMk/>
            <pc:sldMk cId="2697084160" sldId="2146846019"/>
            <ac:spMk id="40" creationId="{97567AF9-1618-1FB5-A3B9-68A5D0339CD9}"/>
          </ac:spMkLst>
        </pc:spChg>
        <pc:spChg chg="add del mod">
          <ac:chgData name="Reed Kiely" userId="768be38e-2fb5-40ce-925d-bd8e9d9e3c31" providerId="ADAL" clId="{3EA701C8-3320-419B-A667-295B65A0FAB9}" dt="2023-02-23T20:53:16.678" v="4215"/>
          <ac:spMkLst>
            <pc:docMk/>
            <pc:sldMk cId="2697084160" sldId="2146846019"/>
            <ac:spMk id="41" creationId="{1A49BD9E-E327-D61D-36D2-7A205EBF27E8}"/>
          </ac:spMkLst>
        </pc:spChg>
        <pc:spChg chg="add del mod">
          <ac:chgData name="Reed Kiely" userId="768be38e-2fb5-40ce-925d-bd8e9d9e3c31" providerId="ADAL" clId="{3EA701C8-3320-419B-A667-295B65A0FAB9}" dt="2023-02-23T20:53:16.678" v="4215"/>
          <ac:spMkLst>
            <pc:docMk/>
            <pc:sldMk cId="2697084160" sldId="2146846019"/>
            <ac:spMk id="44" creationId="{97964E28-DAED-2AD8-EEC9-89AEECB7762B}"/>
          </ac:spMkLst>
        </pc:spChg>
        <pc:spChg chg="add del mod">
          <ac:chgData name="Reed Kiely" userId="768be38e-2fb5-40ce-925d-bd8e9d9e3c31" providerId="ADAL" clId="{3EA701C8-3320-419B-A667-295B65A0FAB9}" dt="2023-02-23T20:53:16.678" v="4215"/>
          <ac:spMkLst>
            <pc:docMk/>
            <pc:sldMk cId="2697084160" sldId="2146846019"/>
            <ac:spMk id="45" creationId="{C842DA56-3CB1-DCC0-AF2F-727EDB59F671}"/>
          </ac:spMkLst>
        </pc:spChg>
        <pc:spChg chg="add del mod">
          <ac:chgData name="Reed Kiely" userId="768be38e-2fb5-40ce-925d-bd8e9d9e3c31" providerId="ADAL" clId="{3EA701C8-3320-419B-A667-295B65A0FAB9}" dt="2023-02-23T20:53:16.678" v="4215"/>
          <ac:spMkLst>
            <pc:docMk/>
            <pc:sldMk cId="2697084160" sldId="2146846019"/>
            <ac:spMk id="46" creationId="{711D3758-B619-CFD9-C022-D6A598F5D736}"/>
          </ac:spMkLst>
        </pc:spChg>
        <pc:spChg chg="add del mod">
          <ac:chgData name="Reed Kiely" userId="768be38e-2fb5-40ce-925d-bd8e9d9e3c31" providerId="ADAL" clId="{3EA701C8-3320-419B-A667-295B65A0FAB9}" dt="2023-02-23T20:53:16.678" v="4215"/>
          <ac:spMkLst>
            <pc:docMk/>
            <pc:sldMk cId="2697084160" sldId="2146846019"/>
            <ac:spMk id="47" creationId="{357A13DF-851D-2E4D-0A32-78B420997645}"/>
          </ac:spMkLst>
        </pc:spChg>
        <pc:spChg chg="add del mod">
          <ac:chgData name="Reed Kiely" userId="768be38e-2fb5-40ce-925d-bd8e9d9e3c31" providerId="ADAL" clId="{3EA701C8-3320-419B-A667-295B65A0FAB9}" dt="2023-02-23T20:53:16.678" v="4215"/>
          <ac:spMkLst>
            <pc:docMk/>
            <pc:sldMk cId="2697084160" sldId="2146846019"/>
            <ac:spMk id="48" creationId="{CB57C4CF-C773-DA9A-AA35-9A3DDFEB79C6}"/>
          </ac:spMkLst>
        </pc:spChg>
        <pc:spChg chg="add del mod">
          <ac:chgData name="Reed Kiely" userId="768be38e-2fb5-40ce-925d-bd8e9d9e3c31" providerId="ADAL" clId="{3EA701C8-3320-419B-A667-295B65A0FAB9}" dt="2023-02-23T20:53:16.678" v="4215"/>
          <ac:spMkLst>
            <pc:docMk/>
            <pc:sldMk cId="2697084160" sldId="2146846019"/>
            <ac:spMk id="49" creationId="{A7854D1D-117C-A2B6-314D-9FB5F28CD501}"/>
          </ac:spMkLst>
        </pc:spChg>
        <pc:spChg chg="add del mod">
          <ac:chgData name="Reed Kiely" userId="768be38e-2fb5-40ce-925d-bd8e9d9e3c31" providerId="ADAL" clId="{3EA701C8-3320-419B-A667-295B65A0FAB9}" dt="2023-02-23T20:53:16.678" v="4215"/>
          <ac:spMkLst>
            <pc:docMk/>
            <pc:sldMk cId="2697084160" sldId="2146846019"/>
            <ac:spMk id="50" creationId="{F1582334-C125-5B0E-35BC-BBA78E3853B1}"/>
          </ac:spMkLst>
        </pc:spChg>
        <pc:spChg chg="add del mod">
          <ac:chgData name="Reed Kiely" userId="768be38e-2fb5-40ce-925d-bd8e9d9e3c31" providerId="ADAL" clId="{3EA701C8-3320-419B-A667-295B65A0FAB9}" dt="2023-02-23T20:53:16.678" v="4215"/>
          <ac:spMkLst>
            <pc:docMk/>
            <pc:sldMk cId="2697084160" sldId="2146846019"/>
            <ac:spMk id="51" creationId="{788F8825-5909-8A3E-F1D3-32FC0F8E93FC}"/>
          </ac:spMkLst>
        </pc:spChg>
        <pc:spChg chg="add del mod">
          <ac:chgData name="Reed Kiely" userId="768be38e-2fb5-40ce-925d-bd8e9d9e3c31" providerId="ADAL" clId="{3EA701C8-3320-419B-A667-295B65A0FAB9}" dt="2023-02-23T20:53:16.678" v="4215"/>
          <ac:spMkLst>
            <pc:docMk/>
            <pc:sldMk cId="2697084160" sldId="2146846019"/>
            <ac:spMk id="52" creationId="{C124742C-3EE0-AE1A-599B-A45FFD9123FB}"/>
          </ac:spMkLst>
        </pc:spChg>
        <pc:spChg chg="add del mod">
          <ac:chgData name="Reed Kiely" userId="768be38e-2fb5-40ce-925d-bd8e9d9e3c31" providerId="ADAL" clId="{3EA701C8-3320-419B-A667-295B65A0FAB9}" dt="2023-02-23T20:53:16.678" v="4215"/>
          <ac:spMkLst>
            <pc:docMk/>
            <pc:sldMk cId="2697084160" sldId="2146846019"/>
            <ac:spMk id="55" creationId="{1C57ED8B-FB0E-B0D7-0881-B743D0A274FC}"/>
          </ac:spMkLst>
        </pc:spChg>
        <pc:spChg chg="add del mod">
          <ac:chgData name="Reed Kiely" userId="768be38e-2fb5-40ce-925d-bd8e9d9e3c31" providerId="ADAL" clId="{3EA701C8-3320-419B-A667-295B65A0FAB9}" dt="2023-02-23T20:53:16.678" v="4215"/>
          <ac:spMkLst>
            <pc:docMk/>
            <pc:sldMk cId="2697084160" sldId="2146846019"/>
            <ac:spMk id="56" creationId="{3F2FF543-4B0C-677C-2E2C-44D046092751}"/>
          </ac:spMkLst>
        </pc:spChg>
        <pc:spChg chg="add del mod">
          <ac:chgData name="Reed Kiely" userId="768be38e-2fb5-40ce-925d-bd8e9d9e3c31" providerId="ADAL" clId="{3EA701C8-3320-419B-A667-295B65A0FAB9}" dt="2023-02-23T20:53:16.678" v="4215"/>
          <ac:spMkLst>
            <pc:docMk/>
            <pc:sldMk cId="2697084160" sldId="2146846019"/>
            <ac:spMk id="57" creationId="{41A605D7-7F4D-5D6C-EDA5-448F645F0A0D}"/>
          </ac:spMkLst>
        </pc:spChg>
        <pc:spChg chg="add del mod">
          <ac:chgData name="Reed Kiely" userId="768be38e-2fb5-40ce-925d-bd8e9d9e3c31" providerId="ADAL" clId="{3EA701C8-3320-419B-A667-295B65A0FAB9}" dt="2023-02-23T20:53:16.678" v="4215"/>
          <ac:spMkLst>
            <pc:docMk/>
            <pc:sldMk cId="2697084160" sldId="2146846019"/>
            <ac:spMk id="58" creationId="{17B0FCA5-0AA7-50BB-BC99-BB23550D200E}"/>
          </ac:spMkLst>
        </pc:spChg>
        <pc:spChg chg="add del mod">
          <ac:chgData name="Reed Kiely" userId="768be38e-2fb5-40ce-925d-bd8e9d9e3c31" providerId="ADAL" clId="{3EA701C8-3320-419B-A667-295B65A0FAB9}" dt="2023-02-23T20:53:16.678" v="4215"/>
          <ac:spMkLst>
            <pc:docMk/>
            <pc:sldMk cId="2697084160" sldId="2146846019"/>
            <ac:spMk id="59" creationId="{A4A76BB1-49DE-91FC-F846-C930C4AAAF29}"/>
          </ac:spMkLst>
        </pc:spChg>
        <pc:spChg chg="add del mod">
          <ac:chgData name="Reed Kiely" userId="768be38e-2fb5-40ce-925d-bd8e9d9e3c31" providerId="ADAL" clId="{3EA701C8-3320-419B-A667-295B65A0FAB9}" dt="2023-02-23T20:53:16.678" v="4215"/>
          <ac:spMkLst>
            <pc:docMk/>
            <pc:sldMk cId="2697084160" sldId="2146846019"/>
            <ac:spMk id="60" creationId="{A0FF85E5-DD7C-969F-793D-99C3A420ADC7}"/>
          </ac:spMkLst>
        </pc:spChg>
        <pc:spChg chg="add del mod">
          <ac:chgData name="Reed Kiely" userId="768be38e-2fb5-40ce-925d-bd8e9d9e3c31" providerId="ADAL" clId="{3EA701C8-3320-419B-A667-295B65A0FAB9}" dt="2023-02-23T20:53:16.678" v="4215"/>
          <ac:spMkLst>
            <pc:docMk/>
            <pc:sldMk cId="2697084160" sldId="2146846019"/>
            <ac:spMk id="61" creationId="{A48AD959-E8D2-E650-2E18-430B18750B3D}"/>
          </ac:spMkLst>
        </pc:spChg>
        <pc:spChg chg="add del mod">
          <ac:chgData name="Reed Kiely" userId="768be38e-2fb5-40ce-925d-bd8e9d9e3c31" providerId="ADAL" clId="{3EA701C8-3320-419B-A667-295B65A0FAB9}" dt="2023-02-23T20:53:16.678" v="4215"/>
          <ac:spMkLst>
            <pc:docMk/>
            <pc:sldMk cId="2697084160" sldId="2146846019"/>
            <ac:spMk id="62" creationId="{80F2C37B-B658-AFC0-26E3-98B4BDDBEAE8}"/>
          </ac:spMkLst>
        </pc:spChg>
        <pc:spChg chg="add del mod">
          <ac:chgData name="Reed Kiely" userId="768be38e-2fb5-40ce-925d-bd8e9d9e3c31" providerId="ADAL" clId="{3EA701C8-3320-419B-A667-295B65A0FAB9}" dt="2023-02-23T20:53:16.678" v="4215"/>
          <ac:spMkLst>
            <pc:docMk/>
            <pc:sldMk cId="2697084160" sldId="2146846019"/>
            <ac:spMk id="64" creationId="{DEAACED6-1C67-83A7-5300-7B4D4363C8AF}"/>
          </ac:spMkLst>
        </pc:spChg>
        <pc:spChg chg="add del mod">
          <ac:chgData name="Reed Kiely" userId="768be38e-2fb5-40ce-925d-bd8e9d9e3c31" providerId="ADAL" clId="{3EA701C8-3320-419B-A667-295B65A0FAB9}" dt="2023-02-23T20:53:16.678" v="4215"/>
          <ac:spMkLst>
            <pc:docMk/>
            <pc:sldMk cId="2697084160" sldId="2146846019"/>
            <ac:spMk id="65" creationId="{B8CF051A-1718-8D08-B7BB-CBDC0DEFB3E0}"/>
          </ac:spMkLst>
        </pc:spChg>
        <pc:spChg chg="add del mod">
          <ac:chgData name="Reed Kiely" userId="768be38e-2fb5-40ce-925d-bd8e9d9e3c31" providerId="ADAL" clId="{3EA701C8-3320-419B-A667-295B65A0FAB9}" dt="2023-02-23T20:53:16.678" v="4215"/>
          <ac:spMkLst>
            <pc:docMk/>
            <pc:sldMk cId="2697084160" sldId="2146846019"/>
            <ac:spMk id="66" creationId="{CF4746B7-73A5-4681-AA8E-7F0EEDFE381E}"/>
          </ac:spMkLst>
        </pc:spChg>
        <pc:spChg chg="add del mod">
          <ac:chgData name="Reed Kiely" userId="768be38e-2fb5-40ce-925d-bd8e9d9e3c31" providerId="ADAL" clId="{3EA701C8-3320-419B-A667-295B65A0FAB9}" dt="2023-02-23T20:53:16.678" v="4215"/>
          <ac:spMkLst>
            <pc:docMk/>
            <pc:sldMk cId="2697084160" sldId="2146846019"/>
            <ac:spMk id="67" creationId="{2CDFA6D4-3007-6AE2-0D2F-DCC939D88BC4}"/>
          </ac:spMkLst>
        </pc:spChg>
        <pc:spChg chg="add del mod">
          <ac:chgData name="Reed Kiely" userId="768be38e-2fb5-40ce-925d-bd8e9d9e3c31" providerId="ADAL" clId="{3EA701C8-3320-419B-A667-295B65A0FAB9}" dt="2023-02-23T20:53:16.678" v="4215"/>
          <ac:spMkLst>
            <pc:docMk/>
            <pc:sldMk cId="2697084160" sldId="2146846019"/>
            <ac:spMk id="68" creationId="{AF3671F1-AF83-ECE8-7D1C-6317FC6B7A8C}"/>
          </ac:spMkLst>
        </pc:spChg>
        <pc:spChg chg="add del mod">
          <ac:chgData name="Reed Kiely" userId="768be38e-2fb5-40ce-925d-bd8e9d9e3c31" providerId="ADAL" clId="{3EA701C8-3320-419B-A667-295B65A0FAB9}" dt="2023-02-23T20:53:16.678" v="4215"/>
          <ac:spMkLst>
            <pc:docMk/>
            <pc:sldMk cId="2697084160" sldId="2146846019"/>
            <ac:spMk id="69" creationId="{DAF2659A-FB6A-633F-E1A4-399FDC781464}"/>
          </ac:spMkLst>
        </pc:spChg>
        <pc:spChg chg="add del mod">
          <ac:chgData name="Reed Kiely" userId="768be38e-2fb5-40ce-925d-bd8e9d9e3c31" providerId="ADAL" clId="{3EA701C8-3320-419B-A667-295B65A0FAB9}" dt="2023-02-23T20:53:16.678" v="4215"/>
          <ac:spMkLst>
            <pc:docMk/>
            <pc:sldMk cId="2697084160" sldId="2146846019"/>
            <ac:spMk id="70" creationId="{F94528D9-F446-6F69-9220-10292DE4085E}"/>
          </ac:spMkLst>
        </pc:spChg>
        <pc:spChg chg="add del mod">
          <ac:chgData name="Reed Kiely" userId="768be38e-2fb5-40ce-925d-bd8e9d9e3c31" providerId="ADAL" clId="{3EA701C8-3320-419B-A667-295B65A0FAB9}" dt="2023-02-28T18:27:19.616" v="9999" actId="478"/>
          <ac:spMkLst>
            <pc:docMk/>
            <pc:sldMk cId="2697084160" sldId="2146846019"/>
            <ac:spMk id="72" creationId="{C727CA46-9B17-550A-6993-B1784E77BCF5}"/>
          </ac:spMkLst>
        </pc:spChg>
        <pc:spChg chg="add mod">
          <ac:chgData name="Reed Kiely" userId="768be38e-2fb5-40ce-925d-bd8e9d9e3c31" providerId="ADAL" clId="{3EA701C8-3320-419B-A667-295B65A0FAB9}" dt="2023-02-23T20:53:57.654" v="4227" actId="14100"/>
          <ac:spMkLst>
            <pc:docMk/>
            <pc:sldMk cId="2697084160" sldId="2146846019"/>
            <ac:spMk id="73" creationId="{19353C6B-12BC-10E3-A3F3-5CF25467211F}"/>
          </ac:spMkLst>
        </pc:spChg>
        <pc:spChg chg="add del mod">
          <ac:chgData name="Reed Kiely" userId="768be38e-2fb5-40ce-925d-bd8e9d9e3c31" providerId="ADAL" clId="{3EA701C8-3320-419B-A667-295B65A0FAB9}" dt="2023-02-23T20:53:33.450" v="4221" actId="478"/>
          <ac:spMkLst>
            <pc:docMk/>
            <pc:sldMk cId="2697084160" sldId="2146846019"/>
            <ac:spMk id="74" creationId="{45363FF1-DCA1-3E2D-F6AA-39892921CF16}"/>
          </ac:spMkLst>
        </pc:spChg>
        <pc:spChg chg="add mod">
          <ac:chgData name="Reed Kiely" userId="768be38e-2fb5-40ce-925d-bd8e9d9e3c31" providerId="ADAL" clId="{3EA701C8-3320-419B-A667-295B65A0FAB9}" dt="2023-02-28T18:27:51.117" v="10014" actId="1036"/>
          <ac:spMkLst>
            <pc:docMk/>
            <pc:sldMk cId="2697084160" sldId="2146846019"/>
            <ac:spMk id="75" creationId="{7C3FFE34-476E-1982-01D5-389C2231F09C}"/>
          </ac:spMkLst>
        </pc:spChg>
        <pc:spChg chg="add mod">
          <ac:chgData name="Reed Kiely" userId="768be38e-2fb5-40ce-925d-bd8e9d9e3c31" providerId="ADAL" clId="{3EA701C8-3320-419B-A667-295B65A0FAB9}" dt="2023-02-28T18:27:51.117" v="10014" actId="1036"/>
          <ac:spMkLst>
            <pc:docMk/>
            <pc:sldMk cId="2697084160" sldId="2146846019"/>
            <ac:spMk id="76" creationId="{B91D72A8-AC1D-4D18-E63C-56712085181C}"/>
          </ac:spMkLst>
        </pc:spChg>
        <pc:spChg chg="add mod">
          <ac:chgData name="Reed Kiely" userId="768be38e-2fb5-40ce-925d-bd8e9d9e3c31" providerId="ADAL" clId="{3EA701C8-3320-419B-A667-295B65A0FAB9}" dt="2023-02-28T18:27:51.117" v="10014" actId="1036"/>
          <ac:spMkLst>
            <pc:docMk/>
            <pc:sldMk cId="2697084160" sldId="2146846019"/>
            <ac:spMk id="77" creationId="{9D5A3679-3309-330F-843A-0AC55D2A24B2}"/>
          </ac:spMkLst>
        </pc:spChg>
        <pc:spChg chg="add mod">
          <ac:chgData name="Reed Kiely" userId="768be38e-2fb5-40ce-925d-bd8e9d9e3c31" providerId="ADAL" clId="{3EA701C8-3320-419B-A667-295B65A0FAB9}" dt="2023-02-28T18:27:51.117" v="10014" actId="1036"/>
          <ac:spMkLst>
            <pc:docMk/>
            <pc:sldMk cId="2697084160" sldId="2146846019"/>
            <ac:spMk id="79" creationId="{064830FD-E5C5-B6AE-0259-672A1C6DF8B8}"/>
          </ac:spMkLst>
        </pc:spChg>
        <pc:spChg chg="add mod">
          <ac:chgData name="Reed Kiely" userId="768be38e-2fb5-40ce-925d-bd8e9d9e3c31" providerId="ADAL" clId="{3EA701C8-3320-419B-A667-295B65A0FAB9}" dt="2023-02-28T18:27:51.117" v="10014" actId="1036"/>
          <ac:spMkLst>
            <pc:docMk/>
            <pc:sldMk cId="2697084160" sldId="2146846019"/>
            <ac:spMk id="80" creationId="{B93143E2-0727-D52A-F11B-DD8E78D4C2BB}"/>
          </ac:spMkLst>
        </pc:spChg>
        <pc:spChg chg="add mod">
          <ac:chgData name="Reed Kiely" userId="768be38e-2fb5-40ce-925d-bd8e9d9e3c31" providerId="ADAL" clId="{3EA701C8-3320-419B-A667-295B65A0FAB9}" dt="2023-02-28T18:27:51.117" v="10014" actId="1036"/>
          <ac:spMkLst>
            <pc:docMk/>
            <pc:sldMk cId="2697084160" sldId="2146846019"/>
            <ac:spMk id="81" creationId="{809681DF-41D9-E7B9-0D91-3BEB1CE9D9C1}"/>
          </ac:spMkLst>
        </pc:spChg>
        <pc:spChg chg="add mod">
          <ac:chgData name="Reed Kiely" userId="768be38e-2fb5-40ce-925d-bd8e9d9e3c31" providerId="ADAL" clId="{3EA701C8-3320-419B-A667-295B65A0FAB9}" dt="2023-02-28T18:27:51.117" v="10014" actId="1036"/>
          <ac:spMkLst>
            <pc:docMk/>
            <pc:sldMk cId="2697084160" sldId="2146846019"/>
            <ac:spMk id="82" creationId="{C3BA53BA-1A59-C7B7-D7CC-607C76449DC9}"/>
          </ac:spMkLst>
        </pc:spChg>
        <pc:spChg chg="add mod">
          <ac:chgData name="Reed Kiely" userId="768be38e-2fb5-40ce-925d-bd8e9d9e3c31" providerId="ADAL" clId="{3EA701C8-3320-419B-A667-295B65A0FAB9}" dt="2023-02-28T18:27:51.117" v="10014" actId="1036"/>
          <ac:spMkLst>
            <pc:docMk/>
            <pc:sldMk cId="2697084160" sldId="2146846019"/>
            <ac:spMk id="83" creationId="{026CC208-2203-0278-659B-59C9967E3AD3}"/>
          </ac:spMkLst>
        </pc:spChg>
        <pc:spChg chg="add mod">
          <ac:chgData name="Reed Kiely" userId="768be38e-2fb5-40ce-925d-bd8e9d9e3c31" providerId="ADAL" clId="{3EA701C8-3320-419B-A667-295B65A0FAB9}" dt="2023-02-28T18:27:51.117" v="10014" actId="1036"/>
          <ac:spMkLst>
            <pc:docMk/>
            <pc:sldMk cId="2697084160" sldId="2146846019"/>
            <ac:spMk id="84" creationId="{985A8000-8B12-AC7C-DF15-8BDDDA056687}"/>
          </ac:spMkLst>
        </pc:spChg>
        <pc:spChg chg="add mod">
          <ac:chgData name="Reed Kiely" userId="768be38e-2fb5-40ce-925d-bd8e9d9e3c31" providerId="ADAL" clId="{3EA701C8-3320-419B-A667-295B65A0FAB9}" dt="2023-02-28T18:27:51.117" v="10014" actId="1036"/>
          <ac:spMkLst>
            <pc:docMk/>
            <pc:sldMk cId="2697084160" sldId="2146846019"/>
            <ac:spMk id="85" creationId="{79695D53-B8D5-E285-CABA-CABB95FBADA6}"/>
          </ac:spMkLst>
        </pc:spChg>
        <pc:spChg chg="add mod">
          <ac:chgData name="Reed Kiely" userId="768be38e-2fb5-40ce-925d-bd8e9d9e3c31" providerId="ADAL" clId="{3EA701C8-3320-419B-A667-295B65A0FAB9}" dt="2023-02-28T18:27:51.117" v="10014" actId="1036"/>
          <ac:spMkLst>
            <pc:docMk/>
            <pc:sldMk cId="2697084160" sldId="2146846019"/>
            <ac:spMk id="86" creationId="{863C3BCB-9CFF-9848-66EC-5636A32ED928}"/>
          </ac:spMkLst>
        </pc:spChg>
        <pc:spChg chg="add mod">
          <ac:chgData name="Reed Kiely" userId="768be38e-2fb5-40ce-925d-bd8e9d9e3c31" providerId="ADAL" clId="{3EA701C8-3320-419B-A667-295B65A0FAB9}" dt="2023-02-28T18:27:51.117" v="10014" actId="1036"/>
          <ac:spMkLst>
            <pc:docMk/>
            <pc:sldMk cId="2697084160" sldId="2146846019"/>
            <ac:spMk id="87" creationId="{54186AC0-4D6D-BA44-A332-ADFED31B6FCE}"/>
          </ac:spMkLst>
        </pc:spChg>
        <pc:spChg chg="add mod">
          <ac:chgData name="Reed Kiely" userId="768be38e-2fb5-40ce-925d-bd8e9d9e3c31" providerId="ADAL" clId="{3EA701C8-3320-419B-A667-295B65A0FAB9}" dt="2023-02-28T18:27:51.117" v="10014" actId="1036"/>
          <ac:spMkLst>
            <pc:docMk/>
            <pc:sldMk cId="2697084160" sldId="2146846019"/>
            <ac:spMk id="90" creationId="{81F80AB8-174B-F284-8FC5-8CA3AFD5053A}"/>
          </ac:spMkLst>
        </pc:spChg>
        <pc:spChg chg="add mod">
          <ac:chgData name="Reed Kiely" userId="768be38e-2fb5-40ce-925d-bd8e9d9e3c31" providerId="ADAL" clId="{3EA701C8-3320-419B-A667-295B65A0FAB9}" dt="2023-02-28T18:27:51.117" v="10014" actId="1036"/>
          <ac:spMkLst>
            <pc:docMk/>
            <pc:sldMk cId="2697084160" sldId="2146846019"/>
            <ac:spMk id="91" creationId="{B5ADA7E1-8E2B-1BD2-1240-48200EAD740F}"/>
          </ac:spMkLst>
        </pc:spChg>
        <pc:spChg chg="add mod">
          <ac:chgData name="Reed Kiely" userId="768be38e-2fb5-40ce-925d-bd8e9d9e3c31" providerId="ADAL" clId="{3EA701C8-3320-419B-A667-295B65A0FAB9}" dt="2023-02-28T18:27:51.117" v="10014" actId="1036"/>
          <ac:spMkLst>
            <pc:docMk/>
            <pc:sldMk cId="2697084160" sldId="2146846019"/>
            <ac:spMk id="92" creationId="{F4E4D853-AC2F-7007-0EEC-A0540D824668}"/>
          </ac:spMkLst>
        </pc:spChg>
        <pc:spChg chg="add mod">
          <ac:chgData name="Reed Kiely" userId="768be38e-2fb5-40ce-925d-bd8e9d9e3c31" providerId="ADAL" clId="{3EA701C8-3320-419B-A667-295B65A0FAB9}" dt="2023-02-28T18:27:51.117" v="10014" actId="1036"/>
          <ac:spMkLst>
            <pc:docMk/>
            <pc:sldMk cId="2697084160" sldId="2146846019"/>
            <ac:spMk id="93" creationId="{7A6A7662-8B57-5FF4-03F5-DF216972C349}"/>
          </ac:spMkLst>
        </pc:spChg>
        <pc:spChg chg="add mod">
          <ac:chgData name="Reed Kiely" userId="768be38e-2fb5-40ce-925d-bd8e9d9e3c31" providerId="ADAL" clId="{3EA701C8-3320-419B-A667-295B65A0FAB9}" dt="2023-02-28T18:27:51.117" v="10014" actId="1036"/>
          <ac:spMkLst>
            <pc:docMk/>
            <pc:sldMk cId="2697084160" sldId="2146846019"/>
            <ac:spMk id="94" creationId="{87CA87F7-E24B-9779-094F-F6B60280A519}"/>
          </ac:spMkLst>
        </pc:spChg>
        <pc:spChg chg="add mod">
          <ac:chgData name="Reed Kiely" userId="768be38e-2fb5-40ce-925d-bd8e9d9e3c31" providerId="ADAL" clId="{3EA701C8-3320-419B-A667-295B65A0FAB9}" dt="2023-02-28T18:27:51.117" v="10014" actId="1036"/>
          <ac:spMkLst>
            <pc:docMk/>
            <pc:sldMk cId="2697084160" sldId="2146846019"/>
            <ac:spMk id="95" creationId="{7FACC0D3-B535-07AB-F771-102077B2688F}"/>
          </ac:spMkLst>
        </pc:spChg>
        <pc:spChg chg="add mod">
          <ac:chgData name="Reed Kiely" userId="768be38e-2fb5-40ce-925d-bd8e9d9e3c31" providerId="ADAL" clId="{3EA701C8-3320-419B-A667-295B65A0FAB9}" dt="2023-02-28T18:27:51.117" v="10014" actId="1036"/>
          <ac:spMkLst>
            <pc:docMk/>
            <pc:sldMk cId="2697084160" sldId="2146846019"/>
            <ac:spMk id="96" creationId="{505C1608-CDC8-D9AD-BF71-54B90B8AF02B}"/>
          </ac:spMkLst>
        </pc:spChg>
        <pc:spChg chg="add mod">
          <ac:chgData name="Reed Kiely" userId="768be38e-2fb5-40ce-925d-bd8e9d9e3c31" providerId="ADAL" clId="{3EA701C8-3320-419B-A667-295B65A0FAB9}" dt="2023-02-28T18:27:51.117" v="10014" actId="1036"/>
          <ac:spMkLst>
            <pc:docMk/>
            <pc:sldMk cId="2697084160" sldId="2146846019"/>
            <ac:spMk id="97" creationId="{EF4CD15A-C49F-A345-E9D9-069D58791F26}"/>
          </ac:spMkLst>
        </pc:spChg>
        <pc:spChg chg="add mod">
          <ac:chgData name="Reed Kiely" userId="768be38e-2fb5-40ce-925d-bd8e9d9e3c31" providerId="ADAL" clId="{3EA701C8-3320-419B-A667-295B65A0FAB9}" dt="2023-02-28T18:27:51.117" v="10014" actId="1036"/>
          <ac:spMkLst>
            <pc:docMk/>
            <pc:sldMk cId="2697084160" sldId="2146846019"/>
            <ac:spMk id="100" creationId="{F4C78DDC-40C5-A07C-1097-AD052FD14B72}"/>
          </ac:spMkLst>
        </pc:spChg>
        <pc:spChg chg="add mod">
          <ac:chgData name="Reed Kiely" userId="768be38e-2fb5-40ce-925d-bd8e9d9e3c31" providerId="ADAL" clId="{3EA701C8-3320-419B-A667-295B65A0FAB9}" dt="2023-02-28T18:27:51.117" v="10014" actId="1036"/>
          <ac:spMkLst>
            <pc:docMk/>
            <pc:sldMk cId="2697084160" sldId="2146846019"/>
            <ac:spMk id="101" creationId="{A618FBC3-A3AD-A336-427E-14E7512E3AEB}"/>
          </ac:spMkLst>
        </pc:spChg>
        <pc:spChg chg="add mod">
          <ac:chgData name="Reed Kiely" userId="768be38e-2fb5-40ce-925d-bd8e9d9e3c31" providerId="ADAL" clId="{3EA701C8-3320-419B-A667-295B65A0FAB9}" dt="2023-02-28T18:27:51.117" v="10014" actId="1036"/>
          <ac:spMkLst>
            <pc:docMk/>
            <pc:sldMk cId="2697084160" sldId="2146846019"/>
            <ac:spMk id="102" creationId="{02747DCA-A1F5-B92F-07D2-3F5534F4828D}"/>
          </ac:spMkLst>
        </pc:spChg>
        <pc:spChg chg="add mod">
          <ac:chgData name="Reed Kiely" userId="768be38e-2fb5-40ce-925d-bd8e9d9e3c31" providerId="ADAL" clId="{3EA701C8-3320-419B-A667-295B65A0FAB9}" dt="2023-02-28T18:27:51.117" v="10014" actId="1036"/>
          <ac:spMkLst>
            <pc:docMk/>
            <pc:sldMk cId="2697084160" sldId="2146846019"/>
            <ac:spMk id="103" creationId="{74344DF9-E511-8C94-D1BF-F6E499572A99}"/>
          </ac:spMkLst>
        </pc:spChg>
        <pc:spChg chg="add mod">
          <ac:chgData name="Reed Kiely" userId="768be38e-2fb5-40ce-925d-bd8e9d9e3c31" providerId="ADAL" clId="{3EA701C8-3320-419B-A667-295B65A0FAB9}" dt="2023-02-28T18:27:51.117" v="10014" actId="1036"/>
          <ac:spMkLst>
            <pc:docMk/>
            <pc:sldMk cId="2697084160" sldId="2146846019"/>
            <ac:spMk id="104" creationId="{529A081E-16E1-5C95-8575-1FABBAA79AC0}"/>
          </ac:spMkLst>
        </pc:spChg>
        <pc:spChg chg="add mod">
          <ac:chgData name="Reed Kiely" userId="768be38e-2fb5-40ce-925d-bd8e9d9e3c31" providerId="ADAL" clId="{3EA701C8-3320-419B-A667-295B65A0FAB9}" dt="2023-02-28T18:27:51.117" v="10014" actId="1036"/>
          <ac:spMkLst>
            <pc:docMk/>
            <pc:sldMk cId="2697084160" sldId="2146846019"/>
            <ac:spMk id="105" creationId="{90B04ED2-891F-CF37-8D3D-83F8C1C78EAF}"/>
          </ac:spMkLst>
        </pc:spChg>
        <pc:spChg chg="add mod">
          <ac:chgData name="Reed Kiely" userId="768be38e-2fb5-40ce-925d-bd8e9d9e3c31" providerId="ADAL" clId="{3EA701C8-3320-419B-A667-295B65A0FAB9}" dt="2023-02-28T18:27:51.117" v="10014" actId="1036"/>
          <ac:spMkLst>
            <pc:docMk/>
            <pc:sldMk cId="2697084160" sldId="2146846019"/>
            <ac:spMk id="106" creationId="{11554047-C541-01E2-A7C7-EFCCF5243044}"/>
          </ac:spMkLst>
        </pc:spChg>
        <pc:spChg chg="add mod">
          <ac:chgData name="Reed Kiely" userId="768be38e-2fb5-40ce-925d-bd8e9d9e3c31" providerId="ADAL" clId="{3EA701C8-3320-419B-A667-295B65A0FAB9}" dt="2023-02-28T18:27:51.117" v="10014" actId="1036"/>
          <ac:spMkLst>
            <pc:docMk/>
            <pc:sldMk cId="2697084160" sldId="2146846019"/>
            <ac:spMk id="107" creationId="{18C56113-A42C-81F8-7D0C-6C64A5E604CC}"/>
          </ac:spMkLst>
        </pc:spChg>
        <pc:spChg chg="add mod">
          <ac:chgData name="Reed Kiely" userId="768be38e-2fb5-40ce-925d-bd8e9d9e3c31" providerId="ADAL" clId="{3EA701C8-3320-419B-A667-295B65A0FAB9}" dt="2023-02-28T18:27:51.117" v="10014" actId="1036"/>
          <ac:spMkLst>
            <pc:docMk/>
            <pc:sldMk cId="2697084160" sldId="2146846019"/>
            <ac:spMk id="108" creationId="{32FFCDF5-9C16-7DE9-DE6D-A6E06EACA176}"/>
          </ac:spMkLst>
        </pc:spChg>
        <pc:spChg chg="add mod">
          <ac:chgData name="Reed Kiely" userId="768be38e-2fb5-40ce-925d-bd8e9d9e3c31" providerId="ADAL" clId="{3EA701C8-3320-419B-A667-295B65A0FAB9}" dt="2023-02-28T18:27:51.117" v="10014" actId="1036"/>
          <ac:spMkLst>
            <pc:docMk/>
            <pc:sldMk cId="2697084160" sldId="2146846019"/>
            <ac:spMk id="111" creationId="{DE62FD64-BD87-FA28-7F68-F4DA5FF95A8D}"/>
          </ac:spMkLst>
        </pc:spChg>
        <pc:spChg chg="add mod">
          <ac:chgData name="Reed Kiely" userId="768be38e-2fb5-40ce-925d-bd8e9d9e3c31" providerId="ADAL" clId="{3EA701C8-3320-419B-A667-295B65A0FAB9}" dt="2023-02-28T18:27:51.117" v="10014" actId="1036"/>
          <ac:spMkLst>
            <pc:docMk/>
            <pc:sldMk cId="2697084160" sldId="2146846019"/>
            <ac:spMk id="112" creationId="{794E3330-733A-5278-577E-700938DF9811}"/>
          </ac:spMkLst>
        </pc:spChg>
        <pc:spChg chg="add mod">
          <ac:chgData name="Reed Kiely" userId="768be38e-2fb5-40ce-925d-bd8e9d9e3c31" providerId="ADAL" clId="{3EA701C8-3320-419B-A667-295B65A0FAB9}" dt="2023-02-28T18:27:51.117" v="10014" actId="1036"/>
          <ac:spMkLst>
            <pc:docMk/>
            <pc:sldMk cId="2697084160" sldId="2146846019"/>
            <ac:spMk id="113" creationId="{A3A20C71-14A1-9123-6BDA-14E4399B74AC}"/>
          </ac:spMkLst>
        </pc:spChg>
        <pc:spChg chg="add mod">
          <ac:chgData name="Reed Kiely" userId="768be38e-2fb5-40ce-925d-bd8e9d9e3c31" providerId="ADAL" clId="{3EA701C8-3320-419B-A667-295B65A0FAB9}" dt="2023-02-28T18:27:51.117" v="10014" actId="1036"/>
          <ac:spMkLst>
            <pc:docMk/>
            <pc:sldMk cId="2697084160" sldId="2146846019"/>
            <ac:spMk id="114" creationId="{465F99D7-2857-9CBB-07D3-7C564B95788E}"/>
          </ac:spMkLst>
        </pc:spChg>
        <pc:spChg chg="add mod">
          <ac:chgData name="Reed Kiely" userId="768be38e-2fb5-40ce-925d-bd8e9d9e3c31" providerId="ADAL" clId="{3EA701C8-3320-419B-A667-295B65A0FAB9}" dt="2023-02-28T18:27:51.117" v="10014" actId="1036"/>
          <ac:spMkLst>
            <pc:docMk/>
            <pc:sldMk cId="2697084160" sldId="2146846019"/>
            <ac:spMk id="115" creationId="{0C0AC72C-F8C9-6064-D698-21E69F81DC01}"/>
          </ac:spMkLst>
        </pc:spChg>
        <pc:spChg chg="add mod">
          <ac:chgData name="Reed Kiely" userId="768be38e-2fb5-40ce-925d-bd8e9d9e3c31" providerId="ADAL" clId="{3EA701C8-3320-419B-A667-295B65A0FAB9}" dt="2023-02-28T18:27:51.117" v="10014" actId="1036"/>
          <ac:spMkLst>
            <pc:docMk/>
            <pc:sldMk cId="2697084160" sldId="2146846019"/>
            <ac:spMk id="116" creationId="{F398A31E-5A34-7C64-D559-DE2587669686}"/>
          </ac:spMkLst>
        </pc:spChg>
        <pc:spChg chg="add mod">
          <ac:chgData name="Reed Kiely" userId="768be38e-2fb5-40ce-925d-bd8e9d9e3c31" providerId="ADAL" clId="{3EA701C8-3320-419B-A667-295B65A0FAB9}" dt="2023-02-28T18:27:51.117" v="10014" actId="1036"/>
          <ac:spMkLst>
            <pc:docMk/>
            <pc:sldMk cId="2697084160" sldId="2146846019"/>
            <ac:spMk id="117" creationId="{23A3A219-AB07-E961-CCA1-FCF51C365A61}"/>
          </ac:spMkLst>
        </pc:spChg>
        <pc:spChg chg="add mod">
          <ac:chgData name="Reed Kiely" userId="768be38e-2fb5-40ce-925d-bd8e9d9e3c31" providerId="ADAL" clId="{3EA701C8-3320-419B-A667-295B65A0FAB9}" dt="2023-02-28T18:27:51.117" v="10014" actId="1036"/>
          <ac:spMkLst>
            <pc:docMk/>
            <pc:sldMk cId="2697084160" sldId="2146846019"/>
            <ac:spMk id="118" creationId="{A22EAE83-9668-5AEA-5BAF-A60FB558D328}"/>
          </ac:spMkLst>
        </pc:spChg>
        <pc:spChg chg="add mod">
          <ac:chgData name="Reed Kiely" userId="768be38e-2fb5-40ce-925d-bd8e9d9e3c31" providerId="ADAL" clId="{3EA701C8-3320-419B-A667-295B65A0FAB9}" dt="2023-02-28T18:27:51.117" v="10014" actId="1036"/>
          <ac:spMkLst>
            <pc:docMk/>
            <pc:sldMk cId="2697084160" sldId="2146846019"/>
            <ac:spMk id="120" creationId="{5C3998E2-B4E6-C5AA-2A57-BC534403CD02}"/>
          </ac:spMkLst>
        </pc:spChg>
        <pc:spChg chg="add mod">
          <ac:chgData name="Reed Kiely" userId="768be38e-2fb5-40ce-925d-bd8e9d9e3c31" providerId="ADAL" clId="{3EA701C8-3320-419B-A667-295B65A0FAB9}" dt="2023-02-28T18:27:51.117" v="10014" actId="1036"/>
          <ac:spMkLst>
            <pc:docMk/>
            <pc:sldMk cId="2697084160" sldId="2146846019"/>
            <ac:spMk id="121" creationId="{6ADB17EC-62FA-E5F7-30AD-0947092CC4B3}"/>
          </ac:spMkLst>
        </pc:spChg>
        <pc:spChg chg="add mod">
          <ac:chgData name="Reed Kiely" userId="768be38e-2fb5-40ce-925d-bd8e9d9e3c31" providerId="ADAL" clId="{3EA701C8-3320-419B-A667-295B65A0FAB9}" dt="2023-02-28T18:27:51.117" v="10014" actId="1036"/>
          <ac:spMkLst>
            <pc:docMk/>
            <pc:sldMk cId="2697084160" sldId="2146846019"/>
            <ac:spMk id="122" creationId="{E098F5C0-FDEB-1ECA-9012-C612E7108CA2}"/>
          </ac:spMkLst>
        </pc:spChg>
        <pc:spChg chg="add mod">
          <ac:chgData name="Reed Kiely" userId="768be38e-2fb5-40ce-925d-bd8e9d9e3c31" providerId="ADAL" clId="{3EA701C8-3320-419B-A667-295B65A0FAB9}" dt="2023-02-28T18:27:51.117" v="10014" actId="1036"/>
          <ac:spMkLst>
            <pc:docMk/>
            <pc:sldMk cId="2697084160" sldId="2146846019"/>
            <ac:spMk id="123" creationId="{935044A3-B6AF-AF52-2F3C-AB00C65A6371}"/>
          </ac:spMkLst>
        </pc:spChg>
        <pc:spChg chg="add mod">
          <ac:chgData name="Reed Kiely" userId="768be38e-2fb5-40ce-925d-bd8e9d9e3c31" providerId="ADAL" clId="{3EA701C8-3320-419B-A667-295B65A0FAB9}" dt="2023-02-28T18:27:51.117" v="10014" actId="1036"/>
          <ac:spMkLst>
            <pc:docMk/>
            <pc:sldMk cId="2697084160" sldId="2146846019"/>
            <ac:spMk id="124" creationId="{E408BC3A-07B4-1758-1596-7AFACC604E1B}"/>
          </ac:spMkLst>
        </pc:spChg>
        <pc:spChg chg="add mod">
          <ac:chgData name="Reed Kiely" userId="768be38e-2fb5-40ce-925d-bd8e9d9e3c31" providerId="ADAL" clId="{3EA701C8-3320-419B-A667-295B65A0FAB9}" dt="2023-02-28T18:27:51.117" v="10014" actId="1036"/>
          <ac:spMkLst>
            <pc:docMk/>
            <pc:sldMk cId="2697084160" sldId="2146846019"/>
            <ac:spMk id="125" creationId="{E475556B-DCBB-543F-8845-5281B95088ED}"/>
          </ac:spMkLst>
        </pc:spChg>
        <pc:spChg chg="add mod">
          <ac:chgData name="Reed Kiely" userId="768be38e-2fb5-40ce-925d-bd8e9d9e3c31" providerId="ADAL" clId="{3EA701C8-3320-419B-A667-295B65A0FAB9}" dt="2023-02-28T18:27:51.117" v="10014" actId="1036"/>
          <ac:spMkLst>
            <pc:docMk/>
            <pc:sldMk cId="2697084160" sldId="2146846019"/>
            <ac:spMk id="126" creationId="{5490F3AD-0BD9-71B6-5B8F-2FCAB7A35FF8}"/>
          </ac:spMkLst>
        </pc:spChg>
        <pc:picChg chg="add del mod">
          <ac:chgData name="Reed Kiely" userId="768be38e-2fb5-40ce-925d-bd8e9d9e3c31" providerId="ADAL" clId="{3EA701C8-3320-419B-A667-295B65A0FAB9}" dt="2023-02-28T18:18:33.377" v="9989"/>
          <ac:picMkLst>
            <pc:docMk/>
            <pc:sldMk cId="2697084160" sldId="2146846019"/>
            <ac:picMk id="7" creationId="{EF7B2A5B-0CC4-D5D1-1E36-2E3E1314EED0}"/>
          </ac:picMkLst>
        </pc:picChg>
        <pc:picChg chg="add del mod">
          <ac:chgData name="Reed Kiely" userId="768be38e-2fb5-40ce-925d-bd8e9d9e3c31" providerId="ADAL" clId="{3EA701C8-3320-419B-A667-295B65A0FAB9}" dt="2023-02-23T20:53:16.678" v="4215"/>
          <ac:picMkLst>
            <pc:docMk/>
            <pc:sldMk cId="2697084160" sldId="2146846019"/>
            <ac:picMk id="20" creationId="{ADF050A7-FC54-429F-3195-DE3B25804998}"/>
          </ac:picMkLst>
        </pc:picChg>
        <pc:picChg chg="add del mod">
          <ac:chgData name="Reed Kiely" userId="768be38e-2fb5-40ce-925d-bd8e9d9e3c31" providerId="ADAL" clId="{3EA701C8-3320-419B-A667-295B65A0FAB9}" dt="2023-02-23T20:53:16.678" v="4215"/>
          <ac:picMkLst>
            <pc:docMk/>
            <pc:sldMk cId="2697084160" sldId="2146846019"/>
            <ac:picMk id="43" creationId="{AD0B0691-A1BD-9F0B-F906-8C4397C78B72}"/>
          </ac:picMkLst>
        </pc:picChg>
        <pc:picChg chg="add del mod">
          <ac:chgData name="Reed Kiely" userId="768be38e-2fb5-40ce-925d-bd8e9d9e3c31" providerId="ADAL" clId="{3EA701C8-3320-419B-A667-295B65A0FAB9}" dt="2023-02-23T20:53:16.678" v="4215"/>
          <ac:picMkLst>
            <pc:docMk/>
            <pc:sldMk cId="2697084160" sldId="2146846019"/>
            <ac:picMk id="53" creationId="{5F244100-D3DB-38B4-3736-91956F60D02E}"/>
          </ac:picMkLst>
        </pc:picChg>
        <pc:picChg chg="add del mod">
          <ac:chgData name="Reed Kiely" userId="768be38e-2fb5-40ce-925d-bd8e9d9e3c31" providerId="ADAL" clId="{3EA701C8-3320-419B-A667-295B65A0FAB9}" dt="2023-02-23T20:53:16.678" v="4215"/>
          <ac:picMkLst>
            <pc:docMk/>
            <pc:sldMk cId="2697084160" sldId="2146846019"/>
            <ac:picMk id="63" creationId="{C7EE5517-BBED-1A3A-039B-E0C8EA7E4924}"/>
          </ac:picMkLst>
        </pc:picChg>
        <pc:picChg chg="add del mod">
          <ac:chgData name="Reed Kiely" userId="768be38e-2fb5-40ce-925d-bd8e9d9e3c31" providerId="ADAL" clId="{3EA701C8-3320-419B-A667-295B65A0FAB9}" dt="2023-02-23T20:53:16.678" v="4215"/>
          <ac:picMkLst>
            <pc:docMk/>
            <pc:sldMk cId="2697084160" sldId="2146846019"/>
            <ac:picMk id="71" creationId="{BA4F2047-4F57-96F3-EA2E-729BA45828AB}"/>
          </ac:picMkLst>
        </pc:picChg>
        <pc:picChg chg="add mod">
          <ac:chgData name="Reed Kiely" userId="768be38e-2fb5-40ce-925d-bd8e9d9e3c31" providerId="ADAL" clId="{3EA701C8-3320-419B-A667-295B65A0FAB9}" dt="2023-02-28T18:27:51.117" v="10014" actId="1036"/>
          <ac:picMkLst>
            <pc:docMk/>
            <pc:sldMk cId="2697084160" sldId="2146846019"/>
            <ac:picMk id="78" creationId="{D1248A44-E605-767F-D2DB-F1FCC95EF573}"/>
          </ac:picMkLst>
        </pc:picChg>
        <pc:picChg chg="add mod">
          <ac:chgData name="Reed Kiely" userId="768be38e-2fb5-40ce-925d-bd8e9d9e3c31" providerId="ADAL" clId="{3EA701C8-3320-419B-A667-295B65A0FAB9}" dt="2023-02-28T18:27:51.117" v="10014" actId="1036"/>
          <ac:picMkLst>
            <pc:docMk/>
            <pc:sldMk cId="2697084160" sldId="2146846019"/>
            <ac:picMk id="99" creationId="{20180C55-29F6-24D7-A408-2C3E72CBA8B2}"/>
          </ac:picMkLst>
        </pc:picChg>
        <pc:picChg chg="add mod">
          <ac:chgData name="Reed Kiely" userId="768be38e-2fb5-40ce-925d-bd8e9d9e3c31" providerId="ADAL" clId="{3EA701C8-3320-419B-A667-295B65A0FAB9}" dt="2023-02-28T18:27:51.117" v="10014" actId="1036"/>
          <ac:picMkLst>
            <pc:docMk/>
            <pc:sldMk cId="2697084160" sldId="2146846019"/>
            <ac:picMk id="109" creationId="{D92138D1-6240-5849-E409-2CC515EBDD47}"/>
          </ac:picMkLst>
        </pc:picChg>
        <pc:picChg chg="add mod">
          <ac:chgData name="Reed Kiely" userId="768be38e-2fb5-40ce-925d-bd8e9d9e3c31" providerId="ADAL" clId="{3EA701C8-3320-419B-A667-295B65A0FAB9}" dt="2023-02-28T18:27:51.117" v="10014" actId="1036"/>
          <ac:picMkLst>
            <pc:docMk/>
            <pc:sldMk cId="2697084160" sldId="2146846019"/>
            <ac:picMk id="119" creationId="{0DB85BB3-DB2D-D446-9E55-4925E1559981}"/>
          </ac:picMkLst>
        </pc:picChg>
        <pc:picChg chg="add mod">
          <ac:chgData name="Reed Kiely" userId="768be38e-2fb5-40ce-925d-bd8e9d9e3c31" providerId="ADAL" clId="{3EA701C8-3320-419B-A667-295B65A0FAB9}" dt="2023-02-28T18:27:51.117" v="10014" actId="1036"/>
          <ac:picMkLst>
            <pc:docMk/>
            <pc:sldMk cId="2697084160" sldId="2146846019"/>
            <ac:picMk id="127" creationId="{1CB655C3-8463-5036-28FA-868D864E5757}"/>
          </ac:picMkLst>
        </pc:picChg>
        <pc:cxnChg chg="add del mod">
          <ac:chgData name="Reed Kiely" userId="768be38e-2fb5-40ce-925d-bd8e9d9e3c31" providerId="ADAL" clId="{3EA701C8-3320-419B-A667-295B65A0FAB9}" dt="2023-02-23T20:53:16.678" v="4215"/>
          <ac:cxnSpMkLst>
            <pc:docMk/>
            <pc:sldMk cId="2697084160" sldId="2146846019"/>
            <ac:cxnSpMk id="31" creationId="{AF924039-2DBD-C8AB-3E0C-9B1CF04B9387}"/>
          </ac:cxnSpMkLst>
        </pc:cxnChg>
        <pc:cxnChg chg="add del mod">
          <ac:chgData name="Reed Kiely" userId="768be38e-2fb5-40ce-925d-bd8e9d9e3c31" providerId="ADAL" clId="{3EA701C8-3320-419B-A667-295B65A0FAB9}" dt="2023-02-23T20:53:16.678" v="4215"/>
          <ac:cxnSpMkLst>
            <pc:docMk/>
            <pc:sldMk cId="2697084160" sldId="2146846019"/>
            <ac:cxnSpMk id="32" creationId="{29B3CA75-4EAA-7595-ED38-858B19D818C6}"/>
          </ac:cxnSpMkLst>
        </pc:cxnChg>
        <pc:cxnChg chg="add del mod">
          <ac:chgData name="Reed Kiely" userId="768be38e-2fb5-40ce-925d-bd8e9d9e3c31" providerId="ADAL" clId="{3EA701C8-3320-419B-A667-295B65A0FAB9}" dt="2023-02-23T20:53:16.678" v="4215"/>
          <ac:cxnSpMkLst>
            <pc:docMk/>
            <pc:sldMk cId="2697084160" sldId="2146846019"/>
            <ac:cxnSpMk id="42" creationId="{A0D47ADB-33AE-B242-C936-AFE416614589}"/>
          </ac:cxnSpMkLst>
        </pc:cxnChg>
        <pc:cxnChg chg="add del mod">
          <ac:chgData name="Reed Kiely" userId="768be38e-2fb5-40ce-925d-bd8e9d9e3c31" providerId="ADAL" clId="{3EA701C8-3320-419B-A667-295B65A0FAB9}" dt="2023-02-23T20:53:16.678" v="4215"/>
          <ac:cxnSpMkLst>
            <pc:docMk/>
            <pc:sldMk cId="2697084160" sldId="2146846019"/>
            <ac:cxnSpMk id="54" creationId="{E7633343-E523-130B-F761-EBBF37918BA8}"/>
          </ac:cxnSpMkLst>
        </pc:cxnChg>
        <pc:cxnChg chg="add mod">
          <ac:chgData name="Reed Kiely" userId="768be38e-2fb5-40ce-925d-bd8e9d9e3c31" providerId="ADAL" clId="{3EA701C8-3320-419B-A667-295B65A0FAB9}" dt="2023-02-28T18:27:51.117" v="10014" actId="1036"/>
          <ac:cxnSpMkLst>
            <pc:docMk/>
            <pc:sldMk cId="2697084160" sldId="2146846019"/>
            <ac:cxnSpMk id="88" creationId="{2A1BC207-9FC0-E781-386B-3EE4A63B189D}"/>
          </ac:cxnSpMkLst>
        </pc:cxnChg>
        <pc:cxnChg chg="add mod">
          <ac:chgData name="Reed Kiely" userId="768be38e-2fb5-40ce-925d-bd8e9d9e3c31" providerId="ADAL" clId="{3EA701C8-3320-419B-A667-295B65A0FAB9}" dt="2023-02-28T18:27:51.117" v="10014" actId="1036"/>
          <ac:cxnSpMkLst>
            <pc:docMk/>
            <pc:sldMk cId="2697084160" sldId="2146846019"/>
            <ac:cxnSpMk id="89" creationId="{6FDD8363-DB80-D221-CBF5-53A23D7935B4}"/>
          </ac:cxnSpMkLst>
        </pc:cxnChg>
        <pc:cxnChg chg="add mod">
          <ac:chgData name="Reed Kiely" userId="768be38e-2fb5-40ce-925d-bd8e9d9e3c31" providerId="ADAL" clId="{3EA701C8-3320-419B-A667-295B65A0FAB9}" dt="2023-02-28T18:27:51.117" v="10014" actId="1036"/>
          <ac:cxnSpMkLst>
            <pc:docMk/>
            <pc:sldMk cId="2697084160" sldId="2146846019"/>
            <ac:cxnSpMk id="98" creationId="{B0BCE405-33F9-4F82-AE01-C29F921A9FE9}"/>
          </ac:cxnSpMkLst>
        </pc:cxnChg>
        <pc:cxnChg chg="add mod">
          <ac:chgData name="Reed Kiely" userId="768be38e-2fb5-40ce-925d-bd8e9d9e3c31" providerId="ADAL" clId="{3EA701C8-3320-419B-A667-295B65A0FAB9}" dt="2023-02-28T18:27:51.117" v="10014" actId="1036"/>
          <ac:cxnSpMkLst>
            <pc:docMk/>
            <pc:sldMk cId="2697084160" sldId="2146846019"/>
            <ac:cxnSpMk id="110" creationId="{9D7161AB-FF0B-35FF-715E-C30D582D3D7B}"/>
          </ac:cxnSpMkLst>
        </pc:cxnChg>
      </pc:sldChg>
      <pc:sldChg chg="addSp delSp modSp mod">
        <pc:chgData name="Reed Kiely" userId="768be38e-2fb5-40ce-925d-bd8e9d9e3c31" providerId="ADAL" clId="{3EA701C8-3320-419B-A667-295B65A0FAB9}" dt="2023-02-28T23:23:54.580" v="12481" actId="20577"/>
        <pc:sldMkLst>
          <pc:docMk/>
          <pc:sldMk cId="790422164" sldId="2146846020"/>
        </pc:sldMkLst>
        <pc:spChg chg="add del mod">
          <ac:chgData name="Reed Kiely" userId="768be38e-2fb5-40ce-925d-bd8e9d9e3c31" providerId="ADAL" clId="{3EA701C8-3320-419B-A667-295B65A0FAB9}" dt="2023-02-23T17:29:21.862" v="2953" actId="478"/>
          <ac:spMkLst>
            <pc:docMk/>
            <pc:sldMk cId="790422164" sldId="2146846020"/>
            <ac:spMk id="2" creationId="{FA995913-062B-1A8F-696D-ED006960A679}"/>
          </ac:spMkLst>
        </pc:spChg>
        <pc:spChg chg="add del mod">
          <ac:chgData name="Reed Kiely" userId="768be38e-2fb5-40ce-925d-bd8e9d9e3c31" providerId="ADAL" clId="{3EA701C8-3320-419B-A667-295B65A0FAB9}" dt="2023-02-28T20:50:24.991" v="11662" actId="478"/>
          <ac:spMkLst>
            <pc:docMk/>
            <pc:sldMk cId="790422164" sldId="2146846020"/>
            <ac:spMk id="3" creationId="{5EBDA68A-0E2E-7C34-A84F-8F384232EA93}"/>
          </ac:spMkLst>
        </pc:spChg>
        <pc:spChg chg="mod">
          <ac:chgData name="Reed Kiely" userId="768be38e-2fb5-40ce-925d-bd8e9d9e3c31" providerId="ADAL" clId="{3EA701C8-3320-419B-A667-295B65A0FAB9}" dt="2023-02-28T23:23:54.580" v="12481" actId="20577"/>
          <ac:spMkLst>
            <pc:docMk/>
            <pc:sldMk cId="790422164" sldId="2146846020"/>
            <ac:spMk id="10" creationId="{0C38B446-4C07-42BF-B42F-5E8AEE13A36B}"/>
          </ac:spMkLst>
        </pc:spChg>
        <pc:picChg chg="add mod ord modCrop">
          <ac:chgData name="Reed Kiely" userId="768be38e-2fb5-40ce-925d-bd8e9d9e3c31" providerId="ADAL" clId="{3EA701C8-3320-419B-A667-295B65A0FAB9}" dt="2023-02-23T17:30:15.001" v="2963" actId="167"/>
          <ac:picMkLst>
            <pc:docMk/>
            <pc:sldMk cId="790422164" sldId="2146846020"/>
            <ac:picMk id="5" creationId="{3247F229-29BD-D644-5040-31A6335656F2}"/>
          </ac:picMkLst>
        </pc:picChg>
        <pc:picChg chg="del">
          <ac:chgData name="Reed Kiely" userId="768be38e-2fb5-40ce-925d-bd8e9d9e3c31" providerId="ADAL" clId="{3EA701C8-3320-419B-A667-295B65A0FAB9}" dt="2023-02-23T17:30:16.516" v="2964" actId="478"/>
          <ac:picMkLst>
            <pc:docMk/>
            <pc:sldMk cId="790422164" sldId="2146846020"/>
            <ac:picMk id="11" creationId="{459DF3BD-AF90-F008-B879-E43C01851122}"/>
          </ac:picMkLst>
        </pc:picChg>
      </pc:sldChg>
      <pc:sldChg chg="addSp delSp modSp add mod">
        <pc:chgData name="Reed Kiely" userId="768be38e-2fb5-40ce-925d-bd8e9d9e3c31" providerId="ADAL" clId="{3EA701C8-3320-419B-A667-295B65A0FAB9}" dt="2023-02-28T23:25:01.919" v="12497" actId="1076"/>
        <pc:sldMkLst>
          <pc:docMk/>
          <pc:sldMk cId="2713252329" sldId="2146846021"/>
        </pc:sldMkLst>
        <pc:spChg chg="add del mod">
          <ac:chgData name="Reed Kiely" userId="768be38e-2fb5-40ce-925d-bd8e9d9e3c31" providerId="ADAL" clId="{3EA701C8-3320-419B-A667-295B65A0FAB9}" dt="2023-02-28T23:24:59.046" v="12495" actId="478"/>
          <ac:spMkLst>
            <pc:docMk/>
            <pc:sldMk cId="2713252329" sldId="2146846021"/>
            <ac:spMk id="3" creationId="{06CA0821-F3A2-BE3D-6ABB-29C874800CFA}"/>
          </ac:spMkLst>
        </pc:spChg>
        <pc:spChg chg="del">
          <ac:chgData name="Reed Kiely" userId="768be38e-2fb5-40ce-925d-bd8e9d9e3c31" providerId="ADAL" clId="{3EA701C8-3320-419B-A667-295B65A0FAB9}" dt="2023-02-23T21:40:54.388" v="4450" actId="478"/>
          <ac:spMkLst>
            <pc:docMk/>
            <pc:sldMk cId="2713252329" sldId="2146846021"/>
            <ac:spMk id="3" creationId="{4B2438C3-2AC0-4DBB-9601-199056096D2E}"/>
          </ac:spMkLst>
        </pc:spChg>
        <pc:spChg chg="mod">
          <ac:chgData name="Reed Kiely" userId="768be38e-2fb5-40ce-925d-bd8e9d9e3c31" providerId="ADAL" clId="{3EA701C8-3320-419B-A667-295B65A0FAB9}" dt="2023-02-23T21:40:51.782" v="4449"/>
          <ac:spMkLst>
            <pc:docMk/>
            <pc:sldMk cId="2713252329" sldId="2146846021"/>
            <ac:spMk id="35" creationId="{B914EB4B-E22C-C4CC-D31A-0D925682CE2E}"/>
          </ac:spMkLst>
        </pc:spChg>
        <pc:spChg chg="mod">
          <ac:chgData name="Reed Kiely" userId="768be38e-2fb5-40ce-925d-bd8e9d9e3c31" providerId="ADAL" clId="{3EA701C8-3320-419B-A667-295B65A0FAB9}" dt="2023-02-23T21:40:51.782" v="4449"/>
          <ac:spMkLst>
            <pc:docMk/>
            <pc:sldMk cId="2713252329" sldId="2146846021"/>
            <ac:spMk id="36" creationId="{B1BFC2A1-E3D6-A9D0-C6E7-BB894C0652E3}"/>
          </ac:spMkLst>
        </pc:spChg>
        <pc:spChg chg="mod">
          <ac:chgData name="Reed Kiely" userId="768be38e-2fb5-40ce-925d-bd8e9d9e3c31" providerId="ADAL" clId="{3EA701C8-3320-419B-A667-295B65A0FAB9}" dt="2023-02-23T21:40:51.782" v="4449"/>
          <ac:spMkLst>
            <pc:docMk/>
            <pc:sldMk cId="2713252329" sldId="2146846021"/>
            <ac:spMk id="37" creationId="{C081BA3B-E86D-65A1-942C-7D09EB7EFADF}"/>
          </ac:spMkLst>
        </pc:spChg>
        <pc:spChg chg="mod">
          <ac:chgData name="Reed Kiely" userId="768be38e-2fb5-40ce-925d-bd8e9d9e3c31" providerId="ADAL" clId="{3EA701C8-3320-419B-A667-295B65A0FAB9}" dt="2023-02-23T21:40:51.782" v="4449"/>
          <ac:spMkLst>
            <pc:docMk/>
            <pc:sldMk cId="2713252329" sldId="2146846021"/>
            <ac:spMk id="38" creationId="{42ED8B82-A158-BF95-64C2-F0323DBF238C}"/>
          </ac:spMkLst>
        </pc:spChg>
        <pc:spChg chg="mod">
          <ac:chgData name="Reed Kiely" userId="768be38e-2fb5-40ce-925d-bd8e9d9e3c31" providerId="ADAL" clId="{3EA701C8-3320-419B-A667-295B65A0FAB9}" dt="2023-02-23T21:40:51.782" v="4449"/>
          <ac:spMkLst>
            <pc:docMk/>
            <pc:sldMk cId="2713252329" sldId="2146846021"/>
            <ac:spMk id="40" creationId="{BE7AB527-EE8D-746B-ABA3-72C5799FBF53}"/>
          </ac:spMkLst>
        </pc:spChg>
        <pc:spChg chg="mod">
          <ac:chgData name="Reed Kiely" userId="768be38e-2fb5-40ce-925d-bd8e9d9e3c31" providerId="ADAL" clId="{3EA701C8-3320-419B-A667-295B65A0FAB9}" dt="2023-02-23T21:40:51.782" v="4449"/>
          <ac:spMkLst>
            <pc:docMk/>
            <pc:sldMk cId="2713252329" sldId="2146846021"/>
            <ac:spMk id="41" creationId="{13E25C43-A2F4-956E-443F-DA6061195488}"/>
          </ac:spMkLst>
        </pc:spChg>
        <pc:spChg chg="add mod">
          <ac:chgData name="Reed Kiely" userId="768be38e-2fb5-40ce-925d-bd8e9d9e3c31" providerId="ADAL" clId="{3EA701C8-3320-419B-A667-295B65A0FAB9}" dt="2023-02-28T23:24:59.275" v="12496"/>
          <ac:spMkLst>
            <pc:docMk/>
            <pc:sldMk cId="2713252329" sldId="2146846021"/>
            <ac:spMk id="47" creationId="{D36E4734-5371-4C5F-FA17-1786A7D78349}"/>
          </ac:spMkLst>
        </pc:spChg>
        <pc:spChg chg="del">
          <ac:chgData name="Reed Kiely" userId="768be38e-2fb5-40ce-925d-bd8e9d9e3c31" providerId="ADAL" clId="{3EA701C8-3320-419B-A667-295B65A0FAB9}" dt="2023-02-28T23:24:59.046" v="12495" actId="478"/>
          <ac:spMkLst>
            <pc:docMk/>
            <pc:sldMk cId="2713252329" sldId="2146846021"/>
            <ac:spMk id="134" creationId="{4A8AD9E6-833E-6F84-5295-84A780E2ED07}"/>
          </ac:spMkLst>
        </pc:spChg>
        <pc:grpChg chg="add mod">
          <ac:chgData name="Reed Kiely" userId="768be38e-2fb5-40ce-925d-bd8e9d9e3c31" providerId="ADAL" clId="{3EA701C8-3320-419B-A667-295B65A0FAB9}" dt="2023-02-28T23:25:01.919" v="12497" actId="1076"/>
          <ac:grpSpMkLst>
            <pc:docMk/>
            <pc:sldMk cId="2713252329" sldId="2146846021"/>
            <ac:grpSpMk id="9" creationId="{C9CF83E8-7808-397B-5996-13CD0E72D3ED}"/>
          </ac:grpSpMkLst>
        </pc:grpChg>
        <pc:grpChg chg="del">
          <ac:chgData name="Reed Kiely" userId="768be38e-2fb5-40ce-925d-bd8e9d9e3c31" providerId="ADAL" clId="{3EA701C8-3320-419B-A667-295B65A0FAB9}" dt="2023-02-23T21:40:51.388" v="4448" actId="478"/>
          <ac:grpSpMkLst>
            <pc:docMk/>
            <pc:sldMk cId="2713252329" sldId="2146846021"/>
            <ac:grpSpMk id="189" creationId="{1B432872-A36D-0F2B-ACFE-C760FC95818F}"/>
          </ac:grpSpMkLst>
        </pc:grpChg>
        <pc:cxnChg chg="mod">
          <ac:chgData name="Reed Kiely" userId="768be38e-2fb5-40ce-925d-bd8e9d9e3c31" providerId="ADAL" clId="{3EA701C8-3320-419B-A667-295B65A0FAB9}" dt="2023-02-23T21:40:51.782" v="4449"/>
          <ac:cxnSpMkLst>
            <pc:docMk/>
            <pc:sldMk cId="2713252329" sldId="2146846021"/>
            <ac:cxnSpMk id="42" creationId="{5C62D411-0FC0-7BAB-3DD1-84E4B2B4AE79}"/>
          </ac:cxnSpMkLst>
        </pc:cxnChg>
        <pc:cxnChg chg="mod">
          <ac:chgData name="Reed Kiely" userId="768be38e-2fb5-40ce-925d-bd8e9d9e3c31" providerId="ADAL" clId="{3EA701C8-3320-419B-A667-295B65A0FAB9}" dt="2023-02-23T21:40:51.782" v="4449"/>
          <ac:cxnSpMkLst>
            <pc:docMk/>
            <pc:sldMk cId="2713252329" sldId="2146846021"/>
            <ac:cxnSpMk id="43" creationId="{8DF26452-EFEA-4452-1928-450EE4EDADB7}"/>
          </ac:cxnSpMkLst>
        </pc:cxnChg>
        <pc:cxnChg chg="mod">
          <ac:chgData name="Reed Kiely" userId="768be38e-2fb5-40ce-925d-bd8e9d9e3c31" providerId="ADAL" clId="{3EA701C8-3320-419B-A667-295B65A0FAB9}" dt="2023-02-23T21:40:51.782" v="4449"/>
          <ac:cxnSpMkLst>
            <pc:docMk/>
            <pc:sldMk cId="2713252329" sldId="2146846021"/>
            <ac:cxnSpMk id="45" creationId="{F170A650-DBA7-FA41-4F85-250098B1599F}"/>
          </ac:cxnSpMkLst>
        </pc:cxnChg>
        <pc:cxnChg chg="mod">
          <ac:chgData name="Reed Kiely" userId="768be38e-2fb5-40ce-925d-bd8e9d9e3c31" providerId="ADAL" clId="{3EA701C8-3320-419B-A667-295B65A0FAB9}" dt="2023-02-23T21:40:51.782" v="4449"/>
          <ac:cxnSpMkLst>
            <pc:docMk/>
            <pc:sldMk cId="2713252329" sldId="2146846021"/>
            <ac:cxnSpMk id="46" creationId="{C8D576AF-744F-F6E3-F2AC-BDF24AFEB8A3}"/>
          </ac:cxnSpMkLst>
        </pc:cxnChg>
      </pc:sldChg>
      <pc:sldChg chg="addSp delSp modSp add mod">
        <pc:chgData name="Reed Kiely" userId="768be38e-2fb5-40ce-925d-bd8e9d9e3c31" providerId="ADAL" clId="{3EA701C8-3320-419B-A667-295B65A0FAB9}" dt="2023-02-28T23:24:06.651" v="12486" actId="20577"/>
        <pc:sldMkLst>
          <pc:docMk/>
          <pc:sldMk cId="776954628" sldId="2146846022"/>
        </pc:sldMkLst>
        <pc:spChg chg="del">
          <ac:chgData name="Reed Kiely" userId="768be38e-2fb5-40ce-925d-bd8e9d9e3c31" providerId="ADAL" clId="{3EA701C8-3320-419B-A667-295B65A0FAB9}" dt="2023-02-23T17:30:33.059" v="2971" actId="478"/>
          <ac:spMkLst>
            <pc:docMk/>
            <pc:sldMk cId="776954628" sldId="2146846022"/>
            <ac:spMk id="3" creationId="{5EBDA68A-0E2E-7C34-A84F-8F384232EA93}"/>
          </ac:spMkLst>
        </pc:spChg>
        <pc:spChg chg="add del mod">
          <ac:chgData name="Reed Kiely" userId="768be38e-2fb5-40ce-925d-bd8e9d9e3c31" providerId="ADAL" clId="{3EA701C8-3320-419B-A667-295B65A0FAB9}" dt="2023-02-27T20:34:43.881" v="6173" actId="478"/>
          <ac:spMkLst>
            <pc:docMk/>
            <pc:sldMk cId="776954628" sldId="2146846022"/>
            <ac:spMk id="3" creationId="{D7F251B0-5F23-8319-6242-E72106D08C4E}"/>
          </ac:spMkLst>
        </pc:spChg>
        <pc:spChg chg="add mod">
          <ac:chgData name="Reed Kiely" userId="768be38e-2fb5-40ce-925d-bd8e9d9e3c31" providerId="ADAL" clId="{3EA701C8-3320-419B-A667-295B65A0FAB9}" dt="2023-02-28T23:24:06.651" v="12486" actId="20577"/>
          <ac:spMkLst>
            <pc:docMk/>
            <pc:sldMk cId="776954628" sldId="2146846022"/>
            <ac:spMk id="5" creationId="{21496FD2-DA86-382F-D051-F482BD4F7603}"/>
          </ac:spMkLst>
        </pc:spChg>
        <pc:spChg chg="add mod">
          <ac:chgData name="Reed Kiely" userId="768be38e-2fb5-40ce-925d-bd8e9d9e3c31" providerId="ADAL" clId="{3EA701C8-3320-419B-A667-295B65A0FAB9}" dt="2023-02-23T17:31:20.155" v="2992" actId="20577"/>
          <ac:spMkLst>
            <pc:docMk/>
            <pc:sldMk cId="776954628" sldId="2146846022"/>
            <ac:spMk id="9" creationId="{497AE697-36F4-945A-A164-A8EAF9FD00E6}"/>
          </ac:spMkLst>
        </pc:spChg>
        <pc:spChg chg="del">
          <ac:chgData name="Reed Kiely" userId="768be38e-2fb5-40ce-925d-bd8e9d9e3c31" providerId="ADAL" clId="{3EA701C8-3320-419B-A667-295B65A0FAB9}" dt="2023-02-27T20:34:41.300" v="6171" actId="478"/>
          <ac:spMkLst>
            <pc:docMk/>
            <pc:sldMk cId="776954628" sldId="2146846022"/>
            <ac:spMk id="10" creationId="{0C38B446-4C07-42BF-B42F-5E8AEE13A36B}"/>
          </ac:spMkLst>
        </pc:spChg>
        <pc:picChg chg="add mod ord modCrop">
          <ac:chgData name="Reed Kiely" userId="768be38e-2fb5-40ce-925d-bd8e9d9e3c31" providerId="ADAL" clId="{3EA701C8-3320-419B-A667-295B65A0FAB9}" dt="2023-02-23T17:31:03.386" v="2981" actId="167"/>
          <ac:picMkLst>
            <pc:docMk/>
            <pc:sldMk cId="776954628" sldId="2146846022"/>
            <ac:picMk id="4" creationId="{C69FF38B-681E-FB09-68CD-040A3BEFC9E6}"/>
          </ac:picMkLst>
        </pc:picChg>
        <pc:picChg chg="del">
          <ac:chgData name="Reed Kiely" userId="768be38e-2fb5-40ce-925d-bd8e9d9e3c31" providerId="ADAL" clId="{3EA701C8-3320-419B-A667-295B65A0FAB9}" dt="2023-02-23T17:31:05.187" v="2982" actId="478"/>
          <ac:picMkLst>
            <pc:docMk/>
            <pc:sldMk cId="776954628" sldId="2146846022"/>
            <ac:picMk id="5" creationId="{3247F229-29BD-D644-5040-31A6335656F2}"/>
          </ac:picMkLst>
        </pc:picChg>
      </pc:sldChg>
      <pc:sldChg chg="addSp delSp modSp add mod ord">
        <pc:chgData name="Reed Kiely" userId="768be38e-2fb5-40ce-925d-bd8e9d9e3c31" providerId="ADAL" clId="{3EA701C8-3320-419B-A667-295B65A0FAB9}" dt="2023-02-28T21:54:39.977" v="12319" actId="12788"/>
        <pc:sldMkLst>
          <pc:docMk/>
          <pc:sldMk cId="850706663" sldId="2146846023"/>
        </pc:sldMkLst>
        <pc:spChg chg="mod">
          <ac:chgData name="Reed Kiely" userId="768be38e-2fb5-40ce-925d-bd8e9d9e3c31" providerId="ADAL" clId="{3EA701C8-3320-419B-A667-295B65A0FAB9}" dt="2023-02-28T15:48:51.435" v="9149" actId="1076"/>
          <ac:spMkLst>
            <pc:docMk/>
            <pc:sldMk cId="850706663" sldId="2146846023"/>
            <ac:spMk id="3" creationId="{05B46C07-C3C9-142F-8978-D53698D252F7}"/>
          </ac:spMkLst>
        </pc:spChg>
        <pc:spChg chg="del">
          <ac:chgData name="Reed Kiely" userId="768be38e-2fb5-40ce-925d-bd8e9d9e3c31" providerId="ADAL" clId="{3EA701C8-3320-419B-A667-295B65A0FAB9}" dt="2023-02-23T17:32:03.419" v="3004" actId="478"/>
          <ac:spMkLst>
            <pc:docMk/>
            <pc:sldMk cId="850706663" sldId="2146846023"/>
            <ac:spMk id="4" creationId="{1BF894CE-5EB9-4BB3-F6C7-477E37F6A6AA}"/>
          </ac:spMkLst>
        </pc:spChg>
        <pc:spChg chg="add del mod">
          <ac:chgData name="Reed Kiely" userId="768be38e-2fb5-40ce-925d-bd8e9d9e3c31" providerId="ADAL" clId="{3EA701C8-3320-419B-A667-295B65A0FAB9}" dt="2023-02-28T15:45:16.645" v="9042" actId="478"/>
          <ac:spMkLst>
            <pc:docMk/>
            <pc:sldMk cId="850706663" sldId="2146846023"/>
            <ac:spMk id="4" creationId="{C57F6A05-2098-5864-29B1-B42B9619F66B}"/>
          </ac:spMkLst>
        </pc:spChg>
        <pc:spChg chg="add mod">
          <ac:chgData name="Reed Kiely" userId="768be38e-2fb5-40ce-925d-bd8e9d9e3c31" providerId="ADAL" clId="{3EA701C8-3320-419B-A667-295B65A0FAB9}" dt="2023-02-28T21:54:39.977" v="12319" actId="12788"/>
          <ac:spMkLst>
            <pc:docMk/>
            <pc:sldMk cId="850706663" sldId="2146846023"/>
            <ac:spMk id="6" creationId="{17D3E5F3-ED58-674C-0C30-7143CE726446}"/>
          </ac:spMkLst>
        </pc:spChg>
        <pc:spChg chg="del">
          <ac:chgData name="Reed Kiely" userId="768be38e-2fb5-40ce-925d-bd8e9d9e3c31" providerId="ADAL" clId="{3EA701C8-3320-419B-A667-295B65A0FAB9}" dt="2023-02-23T17:32:06.403" v="3005" actId="478"/>
          <ac:spMkLst>
            <pc:docMk/>
            <pc:sldMk cId="850706663" sldId="2146846023"/>
            <ac:spMk id="6" creationId="{31AC66B8-0DE7-D7F0-144E-0005D9B7A7A6}"/>
          </ac:spMkLst>
        </pc:spChg>
        <pc:spChg chg="add mod">
          <ac:chgData name="Reed Kiely" userId="768be38e-2fb5-40ce-925d-bd8e9d9e3c31" providerId="ADAL" clId="{3EA701C8-3320-419B-A667-295B65A0FAB9}" dt="2023-02-23T17:32:13.905" v="3008" actId="207"/>
          <ac:spMkLst>
            <pc:docMk/>
            <pc:sldMk cId="850706663" sldId="2146846023"/>
            <ac:spMk id="7" creationId="{B63DD67A-D51B-BB51-2951-5AD0815C6557}"/>
          </ac:spMkLst>
        </pc:spChg>
        <pc:spChg chg="del">
          <ac:chgData name="Reed Kiely" userId="768be38e-2fb5-40ce-925d-bd8e9d9e3c31" providerId="ADAL" clId="{3EA701C8-3320-419B-A667-295B65A0FAB9}" dt="2023-02-23T17:32:06.403" v="3005" actId="478"/>
          <ac:spMkLst>
            <pc:docMk/>
            <pc:sldMk cId="850706663" sldId="2146846023"/>
            <ac:spMk id="9" creationId="{1E957BC7-FFD0-73CE-08EA-C2A979729B8D}"/>
          </ac:spMkLst>
        </pc:spChg>
        <pc:spChg chg="add mod">
          <ac:chgData name="Reed Kiely" userId="768be38e-2fb5-40ce-925d-bd8e9d9e3c31" providerId="ADAL" clId="{3EA701C8-3320-419B-A667-295B65A0FAB9}" dt="2023-02-28T21:54:39.977" v="12319" actId="12788"/>
          <ac:spMkLst>
            <pc:docMk/>
            <pc:sldMk cId="850706663" sldId="2146846023"/>
            <ac:spMk id="9" creationId="{7F3C7C6A-C3E3-D658-5ECA-3A0F29B057B1}"/>
          </ac:spMkLst>
        </pc:spChg>
        <pc:spChg chg="add mod">
          <ac:chgData name="Reed Kiely" userId="768be38e-2fb5-40ce-925d-bd8e9d9e3c31" providerId="ADAL" clId="{3EA701C8-3320-419B-A667-295B65A0FAB9}" dt="2023-02-28T21:54:28.133" v="12318" actId="1037"/>
          <ac:spMkLst>
            <pc:docMk/>
            <pc:sldMk cId="850706663" sldId="2146846023"/>
            <ac:spMk id="10" creationId="{5B3FBC6B-876A-7642-132B-E180DF541349}"/>
          </ac:spMkLst>
        </pc:spChg>
        <pc:spChg chg="del">
          <ac:chgData name="Reed Kiely" userId="768be38e-2fb5-40ce-925d-bd8e9d9e3c31" providerId="ADAL" clId="{3EA701C8-3320-419B-A667-295B65A0FAB9}" dt="2023-02-23T17:32:03.419" v="3004" actId="478"/>
          <ac:spMkLst>
            <pc:docMk/>
            <pc:sldMk cId="850706663" sldId="2146846023"/>
            <ac:spMk id="10" creationId="{D6EA197C-65D0-C01C-76A6-74CFB3DF93CA}"/>
          </ac:spMkLst>
        </pc:spChg>
        <pc:spChg chg="add del mod">
          <ac:chgData name="Reed Kiely" userId="768be38e-2fb5-40ce-925d-bd8e9d9e3c31" providerId="ADAL" clId="{3EA701C8-3320-419B-A667-295B65A0FAB9}" dt="2023-02-23T21:38:26.044" v="4377" actId="478"/>
          <ac:spMkLst>
            <pc:docMk/>
            <pc:sldMk cId="850706663" sldId="2146846023"/>
            <ac:spMk id="11" creationId="{0672953D-29D6-FA56-CA4F-B900FE9B1435}"/>
          </ac:spMkLst>
        </pc:spChg>
        <pc:spChg chg="add mod">
          <ac:chgData name="Reed Kiely" userId="768be38e-2fb5-40ce-925d-bd8e9d9e3c31" providerId="ADAL" clId="{3EA701C8-3320-419B-A667-295B65A0FAB9}" dt="2023-02-28T21:54:28.133" v="12318" actId="1037"/>
          <ac:spMkLst>
            <pc:docMk/>
            <pc:sldMk cId="850706663" sldId="2146846023"/>
            <ac:spMk id="11" creationId="{1E0FF8E9-E135-D561-EA86-7B3D1B38CBE9}"/>
          </ac:spMkLst>
        </pc:spChg>
        <pc:spChg chg="del">
          <ac:chgData name="Reed Kiely" userId="768be38e-2fb5-40ce-925d-bd8e9d9e3c31" providerId="ADAL" clId="{3EA701C8-3320-419B-A667-295B65A0FAB9}" dt="2023-02-23T17:32:06.403" v="3005" actId="478"/>
          <ac:spMkLst>
            <pc:docMk/>
            <pc:sldMk cId="850706663" sldId="2146846023"/>
            <ac:spMk id="13" creationId="{6DF0CB3A-31F7-C0DF-CB27-AC2A87DD3BA8}"/>
          </ac:spMkLst>
        </pc:spChg>
        <pc:spChg chg="add mod ord">
          <ac:chgData name="Reed Kiely" userId="768be38e-2fb5-40ce-925d-bd8e9d9e3c31" providerId="ADAL" clId="{3EA701C8-3320-419B-A667-295B65A0FAB9}" dt="2023-02-28T15:48:43.054" v="9147" actId="14100"/>
          <ac:spMkLst>
            <pc:docMk/>
            <pc:sldMk cId="850706663" sldId="2146846023"/>
            <ac:spMk id="13" creationId="{7B0246FD-129A-49A3-274E-EB70E653E478}"/>
          </ac:spMkLst>
        </pc:spChg>
        <pc:spChg chg="mod">
          <ac:chgData name="Reed Kiely" userId="768be38e-2fb5-40ce-925d-bd8e9d9e3c31" providerId="ADAL" clId="{3EA701C8-3320-419B-A667-295B65A0FAB9}" dt="2023-02-23T17:32:52.523" v="3009"/>
          <ac:spMkLst>
            <pc:docMk/>
            <pc:sldMk cId="850706663" sldId="2146846023"/>
            <ac:spMk id="14" creationId="{79502F50-6DDE-E507-D5A4-EE7C265B00D7}"/>
          </ac:spMkLst>
        </pc:spChg>
        <pc:spChg chg="mod">
          <ac:chgData name="Reed Kiely" userId="768be38e-2fb5-40ce-925d-bd8e9d9e3c31" providerId="ADAL" clId="{3EA701C8-3320-419B-A667-295B65A0FAB9}" dt="2023-02-23T17:32:52.523" v="3009"/>
          <ac:spMkLst>
            <pc:docMk/>
            <pc:sldMk cId="850706663" sldId="2146846023"/>
            <ac:spMk id="15" creationId="{553E155A-6A2A-B1B0-8072-BFAC93C00982}"/>
          </ac:spMkLst>
        </pc:spChg>
        <pc:spChg chg="mod">
          <ac:chgData name="Reed Kiely" userId="768be38e-2fb5-40ce-925d-bd8e9d9e3c31" providerId="ADAL" clId="{3EA701C8-3320-419B-A667-295B65A0FAB9}" dt="2023-02-23T17:32:52.523" v="3009"/>
          <ac:spMkLst>
            <pc:docMk/>
            <pc:sldMk cId="850706663" sldId="2146846023"/>
            <ac:spMk id="16" creationId="{8C9C6C25-67F1-0D00-0ABC-3A5CA2234399}"/>
          </ac:spMkLst>
        </pc:spChg>
        <pc:spChg chg="mod">
          <ac:chgData name="Reed Kiely" userId="768be38e-2fb5-40ce-925d-bd8e9d9e3c31" providerId="ADAL" clId="{3EA701C8-3320-419B-A667-295B65A0FAB9}" dt="2023-02-23T17:32:52.523" v="3009"/>
          <ac:spMkLst>
            <pc:docMk/>
            <pc:sldMk cId="850706663" sldId="2146846023"/>
            <ac:spMk id="17" creationId="{A423D8AB-F869-0A5B-166B-A2D97C7A53E6}"/>
          </ac:spMkLst>
        </pc:spChg>
        <pc:spChg chg="mod">
          <ac:chgData name="Reed Kiely" userId="768be38e-2fb5-40ce-925d-bd8e9d9e3c31" providerId="ADAL" clId="{3EA701C8-3320-419B-A667-295B65A0FAB9}" dt="2023-02-23T17:32:52.523" v="3009"/>
          <ac:spMkLst>
            <pc:docMk/>
            <pc:sldMk cId="850706663" sldId="2146846023"/>
            <ac:spMk id="18" creationId="{B7C9AB99-47F2-1DA9-21D1-659C1B9FF36E}"/>
          </ac:spMkLst>
        </pc:spChg>
        <pc:spChg chg="mod">
          <ac:chgData name="Reed Kiely" userId="768be38e-2fb5-40ce-925d-bd8e9d9e3c31" providerId="ADAL" clId="{3EA701C8-3320-419B-A667-295B65A0FAB9}" dt="2023-02-23T21:43:11.567" v="4464" actId="20577"/>
          <ac:spMkLst>
            <pc:docMk/>
            <pc:sldMk cId="850706663" sldId="2146846023"/>
            <ac:spMk id="19" creationId="{0B8DAB65-A943-760A-6329-755B9AF64790}"/>
          </ac:spMkLst>
        </pc:spChg>
        <pc:spChg chg="add mod">
          <ac:chgData name="Reed Kiely" userId="768be38e-2fb5-40ce-925d-bd8e9d9e3c31" providerId="ADAL" clId="{3EA701C8-3320-419B-A667-295B65A0FAB9}" dt="2023-02-28T21:54:39.977" v="12319" actId="12788"/>
          <ac:spMkLst>
            <pc:docMk/>
            <pc:sldMk cId="850706663" sldId="2146846023"/>
            <ac:spMk id="22" creationId="{4A870CAC-2F7B-07D1-96E4-CAB789E44670}"/>
          </ac:spMkLst>
        </pc:spChg>
        <pc:spChg chg="add del mod">
          <ac:chgData name="Reed Kiely" userId="768be38e-2fb5-40ce-925d-bd8e9d9e3c31" providerId="ADAL" clId="{3EA701C8-3320-419B-A667-295B65A0FAB9}" dt="2023-02-28T15:44:56.229" v="9034" actId="478"/>
          <ac:spMkLst>
            <pc:docMk/>
            <pc:sldMk cId="850706663" sldId="2146846023"/>
            <ac:spMk id="25" creationId="{9D06FDA7-C541-8B2F-FA88-0E17E864240D}"/>
          </ac:spMkLst>
        </pc:spChg>
        <pc:spChg chg="add del mod">
          <ac:chgData name="Reed Kiely" userId="768be38e-2fb5-40ce-925d-bd8e9d9e3c31" providerId="ADAL" clId="{3EA701C8-3320-419B-A667-295B65A0FAB9}" dt="2023-02-28T15:46:57.222" v="9096" actId="478"/>
          <ac:spMkLst>
            <pc:docMk/>
            <pc:sldMk cId="850706663" sldId="2146846023"/>
            <ac:spMk id="26" creationId="{00E808D1-67CC-7EC3-454C-28AE394B0D47}"/>
          </ac:spMkLst>
        </pc:spChg>
        <pc:spChg chg="add del mod">
          <ac:chgData name="Reed Kiely" userId="768be38e-2fb5-40ce-925d-bd8e9d9e3c31" providerId="ADAL" clId="{3EA701C8-3320-419B-A667-295B65A0FAB9}" dt="2023-02-28T15:44:55.302" v="9033" actId="478"/>
          <ac:spMkLst>
            <pc:docMk/>
            <pc:sldMk cId="850706663" sldId="2146846023"/>
            <ac:spMk id="27" creationId="{70E81101-7EBE-0A95-6EDB-97177DC8260A}"/>
          </ac:spMkLst>
        </pc:spChg>
        <pc:spChg chg="add mod">
          <ac:chgData name="Reed Kiely" userId="768be38e-2fb5-40ce-925d-bd8e9d9e3c31" providerId="ADAL" clId="{3EA701C8-3320-419B-A667-295B65A0FAB9}" dt="2023-02-28T15:49:33.935" v="9163" actId="2711"/>
          <ac:spMkLst>
            <pc:docMk/>
            <pc:sldMk cId="850706663" sldId="2146846023"/>
            <ac:spMk id="28" creationId="{9D3233AE-5797-C6A0-E290-A71E560E3AEF}"/>
          </ac:spMkLst>
        </pc:spChg>
        <pc:spChg chg="add mod">
          <ac:chgData name="Reed Kiely" userId="768be38e-2fb5-40ce-925d-bd8e9d9e3c31" providerId="ADAL" clId="{3EA701C8-3320-419B-A667-295B65A0FAB9}" dt="2023-02-28T18:28:17.215" v="10020" actId="207"/>
          <ac:spMkLst>
            <pc:docMk/>
            <pc:sldMk cId="850706663" sldId="2146846023"/>
            <ac:spMk id="29" creationId="{08438CA4-BF03-EA38-CB62-4E21A69B05BE}"/>
          </ac:spMkLst>
        </pc:spChg>
        <pc:spChg chg="add del">
          <ac:chgData name="Reed Kiely" userId="768be38e-2fb5-40ce-925d-bd8e9d9e3c31" providerId="ADAL" clId="{3EA701C8-3320-419B-A667-295B65A0FAB9}" dt="2023-02-23T21:28:43.827" v="4333" actId="22"/>
          <ac:spMkLst>
            <pc:docMk/>
            <pc:sldMk cId="850706663" sldId="2146846023"/>
            <ac:spMk id="29" creationId="{8BDCC8BC-B91D-960C-07D9-6ABA36063933}"/>
          </ac:spMkLst>
        </pc:spChg>
        <pc:spChg chg="add mod">
          <ac:chgData name="Reed Kiely" userId="768be38e-2fb5-40ce-925d-bd8e9d9e3c31" providerId="ADAL" clId="{3EA701C8-3320-419B-A667-295B65A0FAB9}" dt="2023-02-23T21:28:55.677" v="4338" actId="1076"/>
          <ac:spMkLst>
            <pc:docMk/>
            <pc:sldMk cId="850706663" sldId="2146846023"/>
            <ac:spMk id="30" creationId="{A5A1721F-41C5-6934-20BA-73F5BBD2FE81}"/>
          </ac:spMkLst>
        </pc:spChg>
        <pc:spChg chg="add del mod">
          <ac:chgData name="Reed Kiely" userId="768be38e-2fb5-40ce-925d-bd8e9d9e3c31" providerId="ADAL" clId="{3EA701C8-3320-419B-A667-295B65A0FAB9}" dt="2023-02-28T15:45:57.943" v="9055" actId="478"/>
          <ac:spMkLst>
            <pc:docMk/>
            <pc:sldMk cId="850706663" sldId="2146846023"/>
            <ac:spMk id="31" creationId="{6CBC237C-8C24-A524-BF9C-7D4E26496F81}"/>
          </ac:spMkLst>
        </pc:spChg>
        <pc:spChg chg="del">
          <ac:chgData name="Reed Kiely" userId="768be38e-2fb5-40ce-925d-bd8e9d9e3c31" providerId="ADAL" clId="{3EA701C8-3320-419B-A667-295B65A0FAB9}" dt="2023-02-23T17:32:03.419" v="3004" actId="478"/>
          <ac:spMkLst>
            <pc:docMk/>
            <pc:sldMk cId="850706663" sldId="2146846023"/>
            <ac:spMk id="34" creationId="{397F8115-3C43-5A2B-C88E-1953D955DE71}"/>
          </ac:spMkLst>
        </pc:spChg>
        <pc:grpChg chg="add del mod">
          <ac:chgData name="Reed Kiely" userId="768be38e-2fb5-40ce-925d-bd8e9d9e3c31" providerId="ADAL" clId="{3EA701C8-3320-419B-A667-295B65A0FAB9}" dt="2023-02-28T15:46:56.375" v="9095" actId="478"/>
          <ac:grpSpMkLst>
            <pc:docMk/>
            <pc:sldMk cId="850706663" sldId="2146846023"/>
            <ac:grpSpMk id="12" creationId="{EF7BE223-E0C0-D811-3FB4-EB69AB0CFA62}"/>
          </ac:grpSpMkLst>
        </pc:grpChg>
        <pc:graphicFrameChg chg="add mod modGraphic">
          <ac:chgData name="Reed Kiely" userId="768be38e-2fb5-40ce-925d-bd8e9d9e3c31" providerId="ADAL" clId="{3EA701C8-3320-419B-A667-295B65A0FAB9}" dt="2023-02-28T21:54:39.977" v="12319" actId="12788"/>
          <ac:graphicFrameMkLst>
            <pc:docMk/>
            <pc:sldMk cId="850706663" sldId="2146846023"/>
            <ac:graphicFrameMk id="8" creationId="{A92A669C-1180-8080-5E01-158F6B84E804}"/>
          </ac:graphicFrameMkLst>
        </pc:graphicFrameChg>
        <pc:cxnChg chg="mod">
          <ac:chgData name="Reed Kiely" userId="768be38e-2fb5-40ce-925d-bd8e9d9e3c31" providerId="ADAL" clId="{3EA701C8-3320-419B-A667-295B65A0FAB9}" dt="2023-02-23T17:32:52.523" v="3009"/>
          <ac:cxnSpMkLst>
            <pc:docMk/>
            <pc:sldMk cId="850706663" sldId="2146846023"/>
            <ac:cxnSpMk id="20" creationId="{EC612514-9A0A-33B7-E216-9FE19D9B4A2D}"/>
          </ac:cxnSpMkLst>
        </pc:cxnChg>
        <pc:cxnChg chg="mod">
          <ac:chgData name="Reed Kiely" userId="768be38e-2fb5-40ce-925d-bd8e9d9e3c31" providerId="ADAL" clId="{3EA701C8-3320-419B-A667-295B65A0FAB9}" dt="2023-02-23T17:32:52.523" v="3009"/>
          <ac:cxnSpMkLst>
            <pc:docMk/>
            <pc:sldMk cId="850706663" sldId="2146846023"/>
            <ac:cxnSpMk id="21" creationId="{C4ACBA04-A965-13C2-CE13-47D89FDC49BF}"/>
          </ac:cxnSpMkLst>
        </pc:cxnChg>
        <pc:cxnChg chg="del">
          <ac:chgData name="Reed Kiely" userId="768be38e-2fb5-40ce-925d-bd8e9d9e3c31" providerId="ADAL" clId="{3EA701C8-3320-419B-A667-295B65A0FAB9}" dt="2023-02-23T17:32:03.419" v="3004" actId="478"/>
          <ac:cxnSpMkLst>
            <pc:docMk/>
            <pc:sldMk cId="850706663" sldId="2146846023"/>
            <ac:cxnSpMk id="22" creationId="{7DD48CC8-EE90-6FDD-8B5F-BA6D08939AE1}"/>
          </ac:cxnSpMkLst>
        </pc:cxnChg>
        <pc:cxnChg chg="mod">
          <ac:chgData name="Reed Kiely" userId="768be38e-2fb5-40ce-925d-bd8e9d9e3c31" providerId="ADAL" clId="{3EA701C8-3320-419B-A667-295B65A0FAB9}" dt="2023-02-23T17:32:52.523" v="3009"/>
          <ac:cxnSpMkLst>
            <pc:docMk/>
            <pc:sldMk cId="850706663" sldId="2146846023"/>
            <ac:cxnSpMk id="23" creationId="{9D5732DF-81B9-4A25-C6E6-A0FB1043978F}"/>
          </ac:cxnSpMkLst>
        </pc:cxnChg>
        <pc:cxnChg chg="mod">
          <ac:chgData name="Reed Kiely" userId="768be38e-2fb5-40ce-925d-bd8e9d9e3c31" providerId="ADAL" clId="{3EA701C8-3320-419B-A667-295B65A0FAB9}" dt="2023-02-23T17:32:52.523" v="3009"/>
          <ac:cxnSpMkLst>
            <pc:docMk/>
            <pc:sldMk cId="850706663" sldId="2146846023"/>
            <ac:cxnSpMk id="24" creationId="{6E9980F1-44BA-F7A3-B891-A9E80B1B6342}"/>
          </ac:cxnSpMkLst>
        </pc:cxnChg>
      </pc:sldChg>
      <pc:sldChg chg="addSp delSp modSp add mod">
        <pc:chgData name="Reed Kiely" userId="768be38e-2fb5-40ce-925d-bd8e9d9e3c31" providerId="ADAL" clId="{3EA701C8-3320-419B-A667-295B65A0FAB9}" dt="2023-02-23T21:25:00.021" v="4306" actId="1035"/>
        <pc:sldMkLst>
          <pc:docMk/>
          <pc:sldMk cId="1773115281" sldId="2146846024"/>
        </pc:sldMkLst>
        <pc:spChg chg="mod">
          <ac:chgData name="Reed Kiely" userId="768be38e-2fb5-40ce-925d-bd8e9d9e3c31" providerId="ADAL" clId="{3EA701C8-3320-419B-A667-295B65A0FAB9}" dt="2023-02-23T21:05:27.395" v="4235" actId="1076"/>
          <ac:spMkLst>
            <pc:docMk/>
            <pc:sldMk cId="1773115281" sldId="2146846024"/>
            <ac:spMk id="7" creationId="{B63DD67A-D51B-BB51-2951-5AD0815C6557}"/>
          </ac:spMkLst>
        </pc:spChg>
        <pc:spChg chg="add del mod">
          <ac:chgData name="Reed Kiely" userId="768be38e-2fb5-40ce-925d-bd8e9d9e3c31" providerId="ADAL" clId="{3EA701C8-3320-419B-A667-295B65A0FAB9}" dt="2023-02-23T21:24:57.752" v="4305" actId="478"/>
          <ac:spMkLst>
            <pc:docMk/>
            <pc:sldMk cId="1773115281" sldId="2146846024"/>
            <ac:spMk id="9" creationId="{18435E5E-A2A4-E717-7AFD-0CA7E9E3F3FE}"/>
          </ac:spMkLst>
        </pc:spChg>
        <pc:spChg chg="add del mod">
          <ac:chgData name="Reed Kiely" userId="768be38e-2fb5-40ce-925d-bd8e9d9e3c31" providerId="ADAL" clId="{3EA701C8-3320-419B-A667-295B65A0FAB9}" dt="2023-02-23T21:20:45.602" v="4258"/>
          <ac:spMkLst>
            <pc:docMk/>
            <pc:sldMk cId="1773115281" sldId="2146846024"/>
            <ac:spMk id="10" creationId="{9EFF903C-AC21-9557-A77F-FF2461B8A82F}"/>
          </ac:spMkLst>
        </pc:spChg>
        <pc:spChg chg="del">
          <ac:chgData name="Reed Kiely" userId="768be38e-2fb5-40ce-925d-bd8e9d9e3c31" providerId="ADAL" clId="{3EA701C8-3320-419B-A667-295B65A0FAB9}" dt="2023-02-23T18:40:01.140" v="3305" actId="478"/>
          <ac:spMkLst>
            <pc:docMk/>
            <pc:sldMk cId="1773115281" sldId="2146846024"/>
            <ac:spMk id="11" creationId="{0672953D-29D6-FA56-CA4F-B900FE9B1435}"/>
          </ac:spMkLst>
        </pc:spChg>
        <pc:spChg chg="add del mod">
          <ac:chgData name="Reed Kiely" userId="768be38e-2fb5-40ce-925d-bd8e9d9e3c31" providerId="ADAL" clId="{3EA701C8-3320-419B-A667-295B65A0FAB9}" dt="2023-02-23T21:20:45.602" v="4258"/>
          <ac:spMkLst>
            <pc:docMk/>
            <pc:sldMk cId="1773115281" sldId="2146846024"/>
            <ac:spMk id="13" creationId="{7CA9ABAE-C248-4E0E-FAF8-76638A8CEF7A}"/>
          </ac:spMkLst>
        </pc:spChg>
        <pc:spChg chg="add del mod">
          <ac:chgData name="Reed Kiely" userId="768be38e-2fb5-40ce-925d-bd8e9d9e3c31" providerId="ADAL" clId="{3EA701C8-3320-419B-A667-295B65A0FAB9}" dt="2023-02-23T21:20:45.602" v="4258"/>
          <ac:spMkLst>
            <pc:docMk/>
            <pc:sldMk cId="1773115281" sldId="2146846024"/>
            <ac:spMk id="22" creationId="{2EDC5D45-10F3-4A91-87B7-C1917C914993}"/>
          </ac:spMkLst>
        </pc:spChg>
        <pc:spChg chg="del">
          <ac:chgData name="Reed Kiely" userId="768be38e-2fb5-40ce-925d-bd8e9d9e3c31" providerId="ADAL" clId="{3EA701C8-3320-419B-A667-295B65A0FAB9}" dt="2023-02-23T18:40:01.140" v="3305" actId="478"/>
          <ac:spMkLst>
            <pc:docMk/>
            <pc:sldMk cId="1773115281" sldId="2146846024"/>
            <ac:spMk id="25" creationId="{9D06FDA7-C541-8B2F-FA88-0E17E864240D}"/>
          </ac:spMkLst>
        </pc:spChg>
        <pc:spChg chg="del">
          <ac:chgData name="Reed Kiely" userId="768be38e-2fb5-40ce-925d-bd8e9d9e3c31" providerId="ADAL" clId="{3EA701C8-3320-419B-A667-295B65A0FAB9}" dt="2023-02-23T18:40:01.140" v="3305" actId="478"/>
          <ac:spMkLst>
            <pc:docMk/>
            <pc:sldMk cId="1773115281" sldId="2146846024"/>
            <ac:spMk id="26" creationId="{00E808D1-67CC-7EC3-454C-28AE394B0D47}"/>
          </ac:spMkLst>
        </pc:spChg>
        <pc:spChg chg="add del mod">
          <ac:chgData name="Reed Kiely" userId="768be38e-2fb5-40ce-925d-bd8e9d9e3c31" providerId="ADAL" clId="{3EA701C8-3320-419B-A667-295B65A0FAB9}" dt="2023-02-23T21:20:45.602" v="4258"/>
          <ac:spMkLst>
            <pc:docMk/>
            <pc:sldMk cId="1773115281" sldId="2146846024"/>
            <ac:spMk id="27" creationId="{F258E305-7B5C-C4B2-9F2F-53BC0395DE39}"/>
          </ac:spMkLst>
        </pc:spChg>
        <pc:spChg chg="add del mod">
          <ac:chgData name="Reed Kiely" userId="768be38e-2fb5-40ce-925d-bd8e9d9e3c31" providerId="ADAL" clId="{3EA701C8-3320-419B-A667-295B65A0FAB9}" dt="2023-02-23T21:20:45.602" v="4258"/>
          <ac:spMkLst>
            <pc:docMk/>
            <pc:sldMk cId="1773115281" sldId="2146846024"/>
            <ac:spMk id="28" creationId="{F50F64CF-ADA5-1C64-957E-0E69F44C4EDD}"/>
          </ac:spMkLst>
        </pc:spChg>
        <pc:spChg chg="add del mod">
          <ac:chgData name="Reed Kiely" userId="768be38e-2fb5-40ce-925d-bd8e9d9e3c31" providerId="ADAL" clId="{3EA701C8-3320-419B-A667-295B65A0FAB9}" dt="2023-02-23T21:20:45.602" v="4258"/>
          <ac:spMkLst>
            <pc:docMk/>
            <pc:sldMk cId="1773115281" sldId="2146846024"/>
            <ac:spMk id="29" creationId="{B48BBE7E-B6E4-0F3C-7BE3-5B310214757F}"/>
          </ac:spMkLst>
        </pc:spChg>
        <pc:spChg chg="add del mod">
          <ac:chgData name="Reed Kiely" userId="768be38e-2fb5-40ce-925d-bd8e9d9e3c31" providerId="ADAL" clId="{3EA701C8-3320-419B-A667-295B65A0FAB9}" dt="2023-02-23T21:20:45.602" v="4258"/>
          <ac:spMkLst>
            <pc:docMk/>
            <pc:sldMk cId="1773115281" sldId="2146846024"/>
            <ac:spMk id="30" creationId="{4F222E91-6673-54F0-9173-E5C7D23835A4}"/>
          </ac:spMkLst>
        </pc:spChg>
        <pc:spChg chg="add del mod">
          <ac:chgData name="Reed Kiely" userId="768be38e-2fb5-40ce-925d-bd8e9d9e3c31" providerId="ADAL" clId="{3EA701C8-3320-419B-A667-295B65A0FAB9}" dt="2023-02-23T21:20:45.602" v="4258"/>
          <ac:spMkLst>
            <pc:docMk/>
            <pc:sldMk cId="1773115281" sldId="2146846024"/>
            <ac:spMk id="31" creationId="{1087BD47-2C7B-18EF-96E3-4F74735FF1FA}"/>
          </ac:spMkLst>
        </pc:spChg>
        <pc:spChg chg="add del mod">
          <ac:chgData name="Reed Kiely" userId="768be38e-2fb5-40ce-925d-bd8e9d9e3c31" providerId="ADAL" clId="{3EA701C8-3320-419B-A667-295B65A0FAB9}" dt="2023-02-23T21:20:45.602" v="4258"/>
          <ac:spMkLst>
            <pc:docMk/>
            <pc:sldMk cId="1773115281" sldId="2146846024"/>
            <ac:spMk id="32" creationId="{53C4E880-4E16-9D54-C31E-4157C4B74F1F}"/>
          </ac:spMkLst>
        </pc:spChg>
        <pc:spChg chg="add del mod">
          <ac:chgData name="Reed Kiely" userId="768be38e-2fb5-40ce-925d-bd8e9d9e3c31" providerId="ADAL" clId="{3EA701C8-3320-419B-A667-295B65A0FAB9}" dt="2023-02-23T21:20:45.602" v="4258"/>
          <ac:spMkLst>
            <pc:docMk/>
            <pc:sldMk cId="1773115281" sldId="2146846024"/>
            <ac:spMk id="33" creationId="{39527007-213D-79C5-F3C6-5C2C22559B0F}"/>
          </ac:spMkLst>
        </pc:spChg>
        <pc:spChg chg="add del mod">
          <ac:chgData name="Reed Kiely" userId="768be38e-2fb5-40ce-925d-bd8e9d9e3c31" providerId="ADAL" clId="{3EA701C8-3320-419B-A667-295B65A0FAB9}" dt="2023-02-23T21:20:45.602" v="4258"/>
          <ac:spMkLst>
            <pc:docMk/>
            <pc:sldMk cId="1773115281" sldId="2146846024"/>
            <ac:spMk id="34" creationId="{0048FFDD-9095-CE97-78E3-A78071E3630B}"/>
          </ac:spMkLst>
        </pc:spChg>
        <pc:spChg chg="add del mod">
          <ac:chgData name="Reed Kiely" userId="768be38e-2fb5-40ce-925d-bd8e9d9e3c31" providerId="ADAL" clId="{3EA701C8-3320-419B-A667-295B65A0FAB9}" dt="2023-02-23T21:20:45.602" v="4258"/>
          <ac:spMkLst>
            <pc:docMk/>
            <pc:sldMk cId="1773115281" sldId="2146846024"/>
            <ac:spMk id="35" creationId="{820CD271-D2F3-6F4F-8793-80C730AB83C8}"/>
          </ac:spMkLst>
        </pc:spChg>
        <pc:spChg chg="add del mod">
          <ac:chgData name="Reed Kiely" userId="768be38e-2fb5-40ce-925d-bd8e9d9e3c31" providerId="ADAL" clId="{3EA701C8-3320-419B-A667-295B65A0FAB9}" dt="2023-02-23T21:20:45.602" v="4258"/>
          <ac:spMkLst>
            <pc:docMk/>
            <pc:sldMk cId="1773115281" sldId="2146846024"/>
            <ac:spMk id="36" creationId="{CA5D9FCE-D868-1F80-95C9-9DAD03C52245}"/>
          </ac:spMkLst>
        </pc:spChg>
        <pc:spChg chg="add del mod">
          <ac:chgData name="Reed Kiely" userId="768be38e-2fb5-40ce-925d-bd8e9d9e3c31" providerId="ADAL" clId="{3EA701C8-3320-419B-A667-295B65A0FAB9}" dt="2023-02-23T21:20:45.602" v="4258"/>
          <ac:spMkLst>
            <pc:docMk/>
            <pc:sldMk cId="1773115281" sldId="2146846024"/>
            <ac:spMk id="37" creationId="{B04FC5D5-2FBC-A93D-ECE0-13AF60811E12}"/>
          </ac:spMkLst>
        </pc:spChg>
        <pc:spChg chg="add del mod">
          <ac:chgData name="Reed Kiely" userId="768be38e-2fb5-40ce-925d-bd8e9d9e3c31" providerId="ADAL" clId="{3EA701C8-3320-419B-A667-295B65A0FAB9}" dt="2023-02-23T21:20:45.602" v="4258"/>
          <ac:spMkLst>
            <pc:docMk/>
            <pc:sldMk cId="1773115281" sldId="2146846024"/>
            <ac:spMk id="38" creationId="{FCFD7F2E-7902-93B9-3339-F773F00C0A6F}"/>
          </ac:spMkLst>
        </pc:spChg>
        <pc:spChg chg="add del mod">
          <ac:chgData name="Reed Kiely" userId="768be38e-2fb5-40ce-925d-bd8e9d9e3c31" providerId="ADAL" clId="{3EA701C8-3320-419B-A667-295B65A0FAB9}" dt="2023-02-23T21:20:45.602" v="4258"/>
          <ac:spMkLst>
            <pc:docMk/>
            <pc:sldMk cId="1773115281" sldId="2146846024"/>
            <ac:spMk id="39" creationId="{FB8434DA-4CA7-3792-81F5-5812A5222022}"/>
          </ac:spMkLst>
        </pc:spChg>
        <pc:spChg chg="add del mod">
          <ac:chgData name="Reed Kiely" userId="768be38e-2fb5-40ce-925d-bd8e9d9e3c31" providerId="ADAL" clId="{3EA701C8-3320-419B-A667-295B65A0FAB9}" dt="2023-02-23T21:24:57.752" v="4305" actId="478"/>
          <ac:spMkLst>
            <pc:docMk/>
            <pc:sldMk cId="1773115281" sldId="2146846024"/>
            <ac:spMk id="42" creationId="{2E4433C1-151D-A832-E0F4-B4D617B51157}"/>
          </ac:spMkLst>
        </pc:spChg>
        <pc:spChg chg="add mod">
          <ac:chgData name="Reed Kiely" userId="768be38e-2fb5-40ce-925d-bd8e9d9e3c31" providerId="ADAL" clId="{3EA701C8-3320-419B-A667-295B65A0FAB9}" dt="2023-02-23T21:24:03.950" v="4299" actId="1037"/>
          <ac:spMkLst>
            <pc:docMk/>
            <pc:sldMk cId="1773115281" sldId="2146846024"/>
            <ac:spMk id="44" creationId="{6704F461-B52B-E254-C336-73097F9A228E}"/>
          </ac:spMkLst>
        </pc:spChg>
        <pc:spChg chg="add mod">
          <ac:chgData name="Reed Kiely" userId="768be38e-2fb5-40ce-925d-bd8e9d9e3c31" providerId="ADAL" clId="{3EA701C8-3320-419B-A667-295B65A0FAB9}" dt="2023-02-23T21:24:03.950" v="4299" actId="1037"/>
          <ac:spMkLst>
            <pc:docMk/>
            <pc:sldMk cId="1773115281" sldId="2146846024"/>
            <ac:spMk id="45" creationId="{30E55F6F-3728-9797-E8F4-E8ED7D94C91D}"/>
          </ac:spMkLst>
        </pc:spChg>
        <pc:spChg chg="add mod">
          <ac:chgData name="Reed Kiely" userId="768be38e-2fb5-40ce-925d-bd8e9d9e3c31" providerId="ADAL" clId="{3EA701C8-3320-419B-A667-295B65A0FAB9}" dt="2023-02-23T21:24:03.950" v="4299" actId="1037"/>
          <ac:spMkLst>
            <pc:docMk/>
            <pc:sldMk cId="1773115281" sldId="2146846024"/>
            <ac:spMk id="46" creationId="{B7F6E0F7-51DC-3DFD-D4FF-560119FE5CBB}"/>
          </ac:spMkLst>
        </pc:spChg>
        <pc:spChg chg="add mod">
          <ac:chgData name="Reed Kiely" userId="768be38e-2fb5-40ce-925d-bd8e9d9e3c31" providerId="ADAL" clId="{3EA701C8-3320-419B-A667-295B65A0FAB9}" dt="2023-02-23T21:24:03.950" v="4299" actId="1037"/>
          <ac:spMkLst>
            <pc:docMk/>
            <pc:sldMk cId="1773115281" sldId="2146846024"/>
            <ac:spMk id="47" creationId="{93EF38EA-DDB1-752D-6604-AF278A02C7D5}"/>
          </ac:spMkLst>
        </pc:spChg>
        <pc:spChg chg="add mod">
          <ac:chgData name="Reed Kiely" userId="768be38e-2fb5-40ce-925d-bd8e9d9e3c31" providerId="ADAL" clId="{3EA701C8-3320-419B-A667-295B65A0FAB9}" dt="2023-02-23T21:24:03.950" v="4299" actId="1037"/>
          <ac:spMkLst>
            <pc:docMk/>
            <pc:sldMk cId="1773115281" sldId="2146846024"/>
            <ac:spMk id="48" creationId="{7A66C0AE-487D-5738-DF45-CB0643649560}"/>
          </ac:spMkLst>
        </pc:spChg>
        <pc:spChg chg="add mod">
          <ac:chgData name="Reed Kiely" userId="768be38e-2fb5-40ce-925d-bd8e9d9e3c31" providerId="ADAL" clId="{3EA701C8-3320-419B-A667-295B65A0FAB9}" dt="2023-02-23T21:24:03.950" v="4299" actId="1037"/>
          <ac:spMkLst>
            <pc:docMk/>
            <pc:sldMk cId="1773115281" sldId="2146846024"/>
            <ac:spMk id="49" creationId="{1C432E98-BBC3-60A3-D6AB-98EB09EA19A5}"/>
          </ac:spMkLst>
        </pc:spChg>
        <pc:spChg chg="add mod">
          <ac:chgData name="Reed Kiely" userId="768be38e-2fb5-40ce-925d-bd8e9d9e3c31" providerId="ADAL" clId="{3EA701C8-3320-419B-A667-295B65A0FAB9}" dt="2023-02-23T21:24:03.950" v="4299" actId="1037"/>
          <ac:spMkLst>
            <pc:docMk/>
            <pc:sldMk cId="1773115281" sldId="2146846024"/>
            <ac:spMk id="50" creationId="{64B03CC8-5352-CFFA-DA81-1080A7269585}"/>
          </ac:spMkLst>
        </pc:spChg>
        <pc:spChg chg="add mod">
          <ac:chgData name="Reed Kiely" userId="768be38e-2fb5-40ce-925d-bd8e9d9e3c31" providerId="ADAL" clId="{3EA701C8-3320-419B-A667-295B65A0FAB9}" dt="2023-02-23T21:24:03.950" v="4299" actId="1037"/>
          <ac:spMkLst>
            <pc:docMk/>
            <pc:sldMk cId="1773115281" sldId="2146846024"/>
            <ac:spMk id="51" creationId="{6E50930D-366A-ED65-022E-76A717BF3F0F}"/>
          </ac:spMkLst>
        </pc:spChg>
        <pc:spChg chg="add mod">
          <ac:chgData name="Reed Kiely" userId="768be38e-2fb5-40ce-925d-bd8e9d9e3c31" providerId="ADAL" clId="{3EA701C8-3320-419B-A667-295B65A0FAB9}" dt="2023-02-23T21:24:03.950" v="4299" actId="1037"/>
          <ac:spMkLst>
            <pc:docMk/>
            <pc:sldMk cId="1773115281" sldId="2146846024"/>
            <ac:spMk id="52" creationId="{9D3039E2-6853-DFD2-6D7D-C26D43758DEB}"/>
          </ac:spMkLst>
        </pc:spChg>
        <pc:spChg chg="add mod">
          <ac:chgData name="Reed Kiely" userId="768be38e-2fb5-40ce-925d-bd8e9d9e3c31" providerId="ADAL" clId="{3EA701C8-3320-419B-A667-295B65A0FAB9}" dt="2023-02-23T21:24:03.950" v="4299" actId="1037"/>
          <ac:spMkLst>
            <pc:docMk/>
            <pc:sldMk cId="1773115281" sldId="2146846024"/>
            <ac:spMk id="53" creationId="{73100987-E559-FB04-9DB9-E013C8DABD6E}"/>
          </ac:spMkLst>
        </pc:spChg>
        <pc:spChg chg="add mod">
          <ac:chgData name="Reed Kiely" userId="768be38e-2fb5-40ce-925d-bd8e9d9e3c31" providerId="ADAL" clId="{3EA701C8-3320-419B-A667-295B65A0FAB9}" dt="2023-02-23T21:24:03.950" v="4299" actId="1037"/>
          <ac:spMkLst>
            <pc:docMk/>
            <pc:sldMk cId="1773115281" sldId="2146846024"/>
            <ac:spMk id="54" creationId="{04E13B99-6F6E-08D5-2E7E-CB40E33E7DEA}"/>
          </ac:spMkLst>
        </pc:spChg>
        <pc:spChg chg="add mod">
          <ac:chgData name="Reed Kiely" userId="768be38e-2fb5-40ce-925d-bd8e9d9e3c31" providerId="ADAL" clId="{3EA701C8-3320-419B-A667-295B65A0FAB9}" dt="2023-02-23T21:25:00.021" v="4306" actId="1035"/>
          <ac:spMkLst>
            <pc:docMk/>
            <pc:sldMk cId="1773115281" sldId="2146846024"/>
            <ac:spMk id="55" creationId="{3DF4A9D3-3D03-EC86-9A4C-9600DDCFC248}"/>
          </ac:spMkLst>
        </pc:spChg>
        <pc:grpChg chg="del">
          <ac:chgData name="Reed Kiely" userId="768be38e-2fb5-40ce-925d-bd8e9d9e3c31" providerId="ADAL" clId="{3EA701C8-3320-419B-A667-295B65A0FAB9}" dt="2023-02-23T18:40:01.140" v="3305" actId="478"/>
          <ac:grpSpMkLst>
            <pc:docMk/>
            <pc:sldMk cId="1773115281" sldId="2146846024"/>
            <ac:grpSpMk id="12" creationId="{EF7BE223-E0C0-D811-3FB4-EB69AB0CFA62}"/>
          </ac:grpSpMkLst>
        </pc:grpChg>
        <pc:graphicFrameChg chg="del">
          <ac:chgData name="Reed Kiely" userId="768be38e-2fb5-40ce-925d-bd8e9d9e3c31" providerId="ADAL" clId="{3EA701C8-3320-419B-A667-295B65A0FAB9}" dt="2023-02-23T18:40:01.140" v="3305" actId="478"/>
          <ac:graphicFrameMkLst>
            <pc:docMk/>
            <pc:sldMk cId="1773115281" sldId="2146846024"/>
            <ac:graphicFrameMk id="8" creationId="{A92A669C-1180-8080-5E01-158F6B84E804}"/>
          </ac:graphicFrameMkLst>
        </pc:graphicFrameChg>
        <pc:picChg chg="add del mod ord">
          <ac:chgData name="Reed Kiely" userId="768be38e-2fb5-40ce-925d-bd8e9d9e3c31" providerId="ADAL" clId="{3EA701C8-3320-419B-A667-295B65A0FAB9}" dt="2023-02-23T21:21:31.606" v="4270" actId="478"/>
          <ac:picMkLst>
            <pc:docMk/>
            <pc:sldMk cId="1773115281" sldId="2146846024"/>
            <ac:picMk id="4" creationId="{D1BA80A9-D2F2-95AD-CA3C-A582D6EC9E74}"/>
          </ac:picMkLst>
        </pc:picChg>
        <pc:picChg chg="add mod">
          <ac:chgData name="Reed Kiely" userId="768be38e-2fb5-40ce-925d-bd8e9d9e3c31" providerId="ADAL" clId="{3EA701C8-3320-419B-A667-295B65A0FAB9}" dt="2023-02-23T21:24:03.950" v="4299" actId="1037"/>
          <ac:picMkLst>
            <pc:docMk/>
            <pc:sldMk cId="1773115281" sldId="2146846024"/>
            <ac:picMk id="43" creationId="{03F87C71-85AB-8992-E298-71DC732A32B4}"/>
          </ac:picMkLst>
        </pc:picChg>
        <pc:cxnChg chg="add del mod">
          <ac:chgData name="Reed Kiely" userId="768be38e-2fb5-40ce-925d-bd8e9d9e3c31" providerId="ADAL" clId="{3EA701C8-3320-419B-A667-295B65A0FAB9}" dt="2023-02-23T21:20:45.602" v="4258"/>
          <ac:cxnSpMkLst>
            <pc:docMk/>
            <pc:sldMk cId="1773115281" sldId="2146846024"/>
            <ac:cxnSpMk id="40" creationId="{C593B321-DF61-3013-5C01-148FC69C7899}"/>
          </ac:cxnSpMkLst>
        </pc:cxnChg>
        <pc:cxnChg chg="add del mod">
          <ac:chgData name="Reed Kiely" userId="768be38e-2fb5-40ce-925d-bd8e9d9e3c31" providerId="ADAL" clId="{3EA701C8-3320-419B-A667-295B65A0FAB9}" dt="2023-02-23T21:20:45.602" v="4258"/>
          <ac:cxnSpMkLst>
            <pc:docMk/>
            <pc:sldMk cId="1773115281" sldId="2146846024"/>
            <ac:cxnSpMk id="41" creationId="{AABCE27D-44BE-7BA1-30E5-416F605C1BCF}"/>
          </ac:cxnSpMkLst>
        </pc:cxnChg>
      </pc:sldChg>
      <pc:sldChg chg="addSp delSp modSp add mod">
        <pc:chgData name="Reed Kiely" userId="768be38e-2fb5-40ce-925d-bd8e9d9e3c31" providerId="ADAL" clId="{3EA701C8-3320-419B-A667-295B65A0FAB9}" dt="2023-02-23T21:27:27.461" v="4331" actId="478"/>
        <pc:sldMkLst>
          <pc:docMk/>
          <pc:sldMk cId="3379329496" sldId="2146846025"/>
        </pc:sldMkLst>
        <pc:spChg chg="mod">
          <ac:chgData name="Reed Kiely" userId="768be38e-2fb5-40ce-925d-bd8e9d9e3c31" providerId="ADAL" clId="{3EA701C8-3320-419B-A667-295B65A0FAB9}" dt="2023-02-23T21:20:50.706" v="4263" actId="1076"/>
          <ac:spMkLst>
            <pc:docMk/>
            <pc:sldMk cId="3379329496" sldId="2146846025"/>
            <ac:spMk id="3" creationId="{05B46C07-C3C9-142F-8978-D53698D252F7}"/>
          </ac:spMkLst>
        </pc:spChg>
        <pc:spChg chg="add del mod">
          <ac:chgData name="Reed Kiely" userId="768be38e-2fb5-40ce-925d-bd8e9d9e3c31" providerId="ADAL" clId="{3EA701C8-3320-419B-A667-295B65A0FAB9}" dt="2023-02-23T21:20:48.249" v="4260"/>
          <ac:spMkLst>
            <pc:docMk/>
            <pc:sldMk cId="3379329496" sldId="2146846025"/>
            <ac:spMk id="8" creationId="{4EB48DD6-726E-A324-DBE6-EBF1A4EF050E}"/>
          </ac:spMkLst>
        </pc:spChg>
        <pc:spChg chg="del mod">
          <ac:chgData name="Reed Kiely" userId="768be38e-2fb5-40ce-925d-bd8e9d9e3c31" providerId="ADAL" clId="{3EA701C8-3320-419B-A667-295B65A0FAB9}" dt="2023-02-23T21:27:27.461" v="4331" actId="478"/>
          <ac:spMkLst>
            <pc:docMk/>
            <pc:sldMk cId="3379329496" sldId="2146846025"/>
            <ac:spMk id="9" creationId="{18435E5E-A2A4-E717-7AFD-0CA7E9E3F3FE}"/>
          </ac:spMkLst>
        </pc:spChg>
        <pc:spChg chg="add del mod">
          <ac:chgData name="Reed Kiely" userId="768be38e-2fb5-40ce-925d-bd8e9d9e3c31" providerId="ADAL" clId="{3EA701C8-3320-419B-A667-295B65A0FAB9}" dt="2023-02-23T21:20:48.249" v="4260"/>
          <ac:spMkLst>
            <pc:docMk/>
            <pc:sldMk cId="3379329496" sldId="2146846025"/>
            <ac:spMk id="10" creationId="{E424A80A-E466-76F3-F579-035758FFBD18}"/>
          </ac:spMkLst>
        </pc:spChg>
        <pc:spChg chg="add del mod">
          <ac:chgData name="Reed Kiely" userId="768be38e-2fb5-40ce-925d-bd8e9d9e3c31" providerId="ADAL" clId="{3EA701C8-3320-419B-A667-295B65A0FAB9}" dt="2023-02-23T21:20:48.249" v="4260"/>
          <ac:spMkLst>
            <pc:docMk/>
            <pc:sldMk cId="3379329496" sldId="2146846025"/>
            <ac:spMk id="11" creationId="{8DCCA346-7D92-5441-2BD9-1C993D9D5D98}"/>
          </ac:spMkLst>
        </pc:spChg>
        <pc:spChg chg="add del mod">
          <ac:chgData name="Reed Kiely" userId="768be38e-2fb5-40ce-925d-bd8e9d9e3c31" providerId="ADAL" clId="{3EA701C8-3320-419B-A667-295B65A0FAB9}" dt="2023-02-23T21:20:48.249" v="4260"/>
          <ac:spMkLst>
            <pc:docMk/>
            <pc:sldMk cId="3379329496" sldId="2146846025"/>
            <ac:spMk id="12" creationId="{8F528FC9-CA4D-030C-1D8E-60AE5AC9CDD5}"/>
          </ac:spMkLst>
        </pc:spChg>
        <pc:spChg chg="add del mod">
          <ac:chgData name="Reed Kiely" userId="768be38e-2fb5-40ce-925d-bd8e9d9e3c31" providerId="ADAL" clId="{3EA701C8-3320-419B-A667-295B65A0FAB9}" dt="2023-02-23T21:20:48.249" v="4260"/>
          <ac:spMkLst>
            <pc:docMk/>
            <pc:sldMk cId="3379329496" sldId="2146846025"/>
            <ac:spMk id="13" creationId="{ABB76B49-1276-5274-7D9F-A9219471D714}"/>
          </ac:spMkLst>
        </pc:spChg>
        <pc:spChg chg="add del mod">
          <ac:chgData name="Reed Kiely" userId="768be38e-2fb5-40ce-925d-bd8e9d9e3c31" providerId="ADAL" clId="{3EA701C8-3320-419B-A667-295B65A0FAB9}" dt="2023-02-23T21:20:48.249" v="4260"/>
          <ac:spMkLst>
            <pc:docMk/>
            <pc:sldMk cId="3379329496" sldId="2146846025"/>
            <ac:spMk id="14" creationId="{75EB206B-7BDC-3679-38E2-313006233E49}"/>
          </ac:spMkLst>
        </pc:spChg>
        <pc:spChg chg="add del mod">
          <ac:chgData name="Reed Kiely" userId="768be38e-2fb5-40ce-925d-bd8e9d9e3c31" providerId="ADAL" clId="{3EA701C8-3320-419B-A667-295B65A0FAB9}" dt="2023-02-23T21:20:48.249" v="4260"/>
          <ac:spMkLst>
            <pc:docMk/>
            <pc:sldMk cId="3379329496" sldId="2146846025"/>
            <ac:spMk id="15" creationId="{C249CA5A-6281-6832-4BC4-5856EDD68ECA}"/>
          </ac:spMkLst>
        </pc:spChg>
        <pc:spChg chg="add del mod">
          <ac:chgData name="Reed Kiely" userId="768be38e-2fb5-40ce-925d-bd8e9d9e3c31" providerId="ADAL" clId="{3EA701C8-3320-419B-A667-295B65A0FAB9}" dt="2023-02-23T21:20:48.249" v="4260"/>
          <ac:spMkLst>
            <pc:docMk/>
            <pc:sldMk cId="3379329496" sldId="2146846025"/>
            <ac:spMk id="16" creationId="{F1F4151F-F7DD-F241-9A4E-F51CE6081CF2}"/>
          </ac:spMkLst>
        </pc:spChg>
        <pc:spChg chg="add del mod">
          <ac:chgData name="Reed Kiely" userId="768be38e-2fb5-40ce-925d-bd8e9d9e3c31" providerId="ADAL" clId="{3EA701C8-3320-419B-A667-295B65A0FAB9}" dt="2023-02-23T21:20:48.249" v="4260"/>
          <ac:spMkLst>
            <pc:docMk/>
            <pc:sldMk cId="3379329496" sldId="2146846025"/>
            <ac:spMk id="17" creationId="{3A25D618-7E2F-120A-1BF3-6E5475937158}"/>
          </ac:spMkLst>
        </pc:spChg>
        <pc:spChg chg="add del mod">
          <ac:chgData name="Reed Kiely" userId="768be38e-2fb5-40ce-925d-bd8e9d9e3c31" providerId="ADAL" clId="{3EA701C8-3320-419B-A667-295B65A0FAB9}" dt="2023-02-23T21:20:48.249" v="4260"/>
          <ac:spMkLst>
            <pc:docMk/>
            <pc:sldMk cId="3379329496" sldId="2146846025"/>
            <ac:spMk id="18" creationId="{A63EED8D-AB56-13B6-563D-01ECB0CA2739}"/>
          </ac:spMkLst>
        </pc:spChg>
        <pc:spChg chg="add del mod">
          <ac:chgData name="Reed Kiely" userId="768be38e-2fb5-40ce-925d-bd8e9d9e3c31" providerId="ADAL" clId="{3EA701C8-3320-419B-A667-295B65A0FAB9}" dt="2023-02-23T21:20:48.249" v="4260"/>
          <ac:spMkLst>
            <pc:docMk/>
            <pc:sldMk cId="3379329496" sldId="2146846025"/>
            <ac:spMk id="19" creationId="{5685C36F-A390-63E8-64AC-4E6DACE1F662}"/>
          </ac:spMkLst>
        </pc:spChg>
        <pc:spChg chg="add del mod">
          <ac:chgData name="Reed Kiely" userId="768be38e-2fb5-40ce-925d-bd8e9d9e3c31" providerId="ADAL" clId="{3EA701C8-3320-419B-A667-295B65A0FAB9}" dt="2023-02-23T21:20:48.249" v="4260"/>
          <ac:spMkLst>
            <pc:docMk/>
            <pc:sldMk cId="3379329496" sldId="2146846025"/>
            <ac:spMk id="20" creationId="{908246B0-789F-0544-AE95-0EE4C4A6DEAB}"/>
          </ac:spMkLst>
        </pc:spChg>
        <pc:spChg chg="add del mod">
          <ac:chgData name="Reed Kiely" userId="768be38e-2fb5-40ce-925d-bd8e9d9e3c31" providerId="ADAL" clId="{3EA701C8-3320-419B-A667-295B65A0FAB9}" dt="2023-02-23T21:20:48.249" v="4260"/>
          <ac:spMkLst>
            <pc:docMk/>
            <pc:sldMk cId="3379329496" sldId="2146846025"/>
            <ac:spMk id="21" creationId="{961DAFC7-EAE8-E62D-6099-2829DBC57631}"/>
          </ac:spMkLst>
        </pc:spChg>
        <pc:spChg chg="add del mod">
          <ac:chgData name="Reed Kiely" userId="768be38e-2fb5-40ce-925d-bd8e9d9e3c31" providerId="ADAL" clId="{3EA701C8-3320-419B-A667-295B65A0FAB9}" dt="2023-02-23T21:20:48.249" v="4260"/>
          <ac:spMkLst>
            <pc:docMk/>
            <pc:sldMk cId="3379329496" sldId="2146846025"/>
            <ac:spMk id="22" creationId="{7B4E9FF9-679C-335A-4509-836F238C6A93}"/>
          </ac:spMkLst>
        </pc:spChg>
        <pc:spChg chg="add del mod">
          <ac:chgData name="Reed Kiely" userId="768be38e-2fb5-40ce-925d-bd8e9d9e3c31" providerId="ADAL" clId="{3EA701C8-3320-419B-A667-295B65A0FAB9}" dt="2023-02-23T21:20:48.249" v="4260"/>
          <ac:spMkLst>
            <pc:docMk/>
            <pc:sldMk cId="3379329496" sldId="2146846025"/>
            <ac:spMk id="23" creationId="{ED1E2631-3A35-361F-06EE-BF1A2CD1ACF9}"/>
          </ac:spMkLst>
        </pc:spChg>
        <pc:spChg chg="add del mod">
          <ac:chgData name="Reed Kiely" userId="768be38e-2fb5-40ce-925d-bd8e9d9e3c31" providerId="ADAL" clId="{3EA701C8-3320-419B-A667-295B65A0FAB9}" dt="2023-02-23T21:20:48.249" v="4260"/>
          <ac:spMkLst>
            <pc:docMk/>
            <pc:sldMk cId="3379329496" sldId="2146846025"/>
            <ac:spMk id="24" creationId="{4F783C70-007F-9F72-32B0-A40F70B8BE3F}"/>
          </ac:spMkLst>
        </pc:spChg>
        <pc:spChg chg="add del mod">
          <ac:chgData name="Reed Kiely" userId="768be38e-2fb5-40ce-925d-bd8e9d9e3c31" providerId="ADAL" clId="{3EA701C8-3320-419B-A667-295B65A0FAB9}" dt="2023-02-23T21:20:51.817" v="4264"/>
          <ac:spMkLst>
            <pc:docMk/>
            <pc:sldMk cId="3379329496" sldId="2146846025"/>
            <ac:spMk id="27" creationId="{2602AC24-41C1-12EE-7400-B63283348AF1}"/>
          </ac:spMkLst>
        </pc:spChg>
        <pc:spChg chg="add del mod">
          <ac:chgData name="Reed Kiely" userId="768be38e-2fb5-40ce-925d-bd8e9d9e3c31" providerId="ADAL" clId="{3EA701C8-3320-419B-A667-295B65A0FAB9}" dt="2023-02-23T21:20:51.817" v="4264"/>
          <ac:spMkLst>
            <pc:docMk/>
            <pc:sldMk cId="3379329496" sldId="2146846025"/>
            <ac:spMk id="28" creationId="{30AE18E5-9313-0106-A002-B3D7B41A16FA}"/>
          </ac:spMkLst>
        </pc:spChg>
        <pc:spChg chg="add del mod">
          <ac:chgData name="Reed Kiely" userId="768be38e-2fb5-40ce-925d-bd8e9d9e3c31" providerId="ADAL" clId="{3EA701C8-3320-419B-A667-295B65A0FAB9}" dt="2023-02-23T21:20:51.817" v="4264"/>
          <ac:spMkLst>
            <pc:docMk/>
            <pc:sldMk cId="3379329496" sldId="2146846025"/>
            <ac:spMk id="29" creationId="{2EBB994E-2A51-E87D-B102-DB17E83FAD9D}"/>
          </ac:spMkLst>
        </pc:spChg>
        <pc:spChg chg="add del mod">
          <ac:chgData name="Reed Kiely" userId="768be38e-2fb5-40ce-925d-bd8e9d9e3c31" providerId="ADAL" clId="{3EA701C8-3320-419B-A667-295B65A0FAB9}" dt="2023-02-23T21:20:51.817" v="4264"/>
          <ac:spMkLst>
            <pc:docMk/>
            <pc:sldMk cId="3379329496" sldId="2146846025"/>
            <ac:spMk id="30" creationId="{793CDDA8-E766-B343-3A8D-59FA6B3E6470}"/>
          </ac:spMkLst>
        </pc:spChg>
        <pc:spChg chg="add del mod">
          <ac:chgData name="Reed Kiely" userId="768be38e-2fb5-40ce-925d-bd8e9d9e3c31" providerId="ADAL" clId="{3EA701C8-3320-419B-A667-295B65A0FAB9}" dt="2023-02-23T21:20:51.817" v="4264"/>
          <ac:spMkLst>
            <pc:docMk/>
            <pc:sldMk cId="3379329496" sldId="2146846025"/>
            <ac:spMk id="31" creationId="{3CD933F6-8A3A-781A-F3A6-F47FEC24243D}"/>
          </ac:spMkLst>
        </pc:spChg>
        <pc:spChg chg="add del mod">
          <ac:chgData name="Reed Kiely" userId="768be38e-2fb5-40ce-925d-bd8e9d9e3c31" providerId="ADAL" clId="{3EA701C8-3320-419B-A667-295B65A0FAB9}" dt="2023-02-23T21:20:51.817" v="4264"/>
          <ac:spMkLst>
            <pc:docMk/>
            <pc:sldMk cId="3379329496" sldId="2146846025"/>
            <ac:spMk id="32" creationId="{73D357E7-352E-2638-822F-F82494A21FF2}"/>
          </ac:spMkLst>
        </pc:spChg>
        <pc:spChg chg="add del mod">
          <ac:chgData name="Reed Kiely" userId="768be38e-2fb5-40ce-925d-bd8e9d9e3c31" providerId="ADAL" clId="{3EA701C8-3320-419B-A667-295B65A0FAB9}" dt="2023-02-23T21:20:51.817" v="4264"/>
          <ac:spMkLst>
            <pc:docMk/>
            <pc:sldMk cId="3379329496" sldId="2146846025"/>
            <ac:spMk id="33" creationId="{66E7EF60-0ED6-40B4-D04C-6D9FD65D0CBC}"/>
          </ac:spMkLst>
        </pc:spChg>
        <pc:spChg chg="add del mod">
          <ac:chgData name="Reed Kiely" userId="768be38e-2fb5-40ce-925d-bd8e9d9e3c31" providerId="ADAL" clId="{3EA701C8-3320-419B-A667-295B65A0FAB9}" dt="2023-02-23T21:20:51.817" v="4264"/>
          <ac:spMkLst>
            <pc:docMk/>
            <pc:sldMk cId="3379329496" sldId="2146846025"/>
            <ac:spMk id="34" creationId="{093C5979-E3F2-C290-DEE0-742DC1788EA6}"/>
          </ac:spMkLst>
        </pc:spChg>
        <pc:spChg chg="add del mod">
          <ac:chgData name="Reed Kiely" userId="768be38e-2fb5-40ce-925d-bd8e9d9e3c31" providerId="ADAL" clId="{3EA701C8-3320-419B-A667-295B65A0FAB9}" dt="2023-02-23T21:20:51.817" v="4264"/>
          <ac:spMkLst>
            <pc:docMk/>
            <pc:sldMk cId="3379329496" sldId="2146846025"/>
            <ac:spMk id="35" creationId="{27D90C5E-A00B-592E-70A9-4FAC6E0A8250}"/>
          </ac:spMkLst>
        </pc:spChg>
        <pc:spChg chg="add del mod">
          <ac:chgData name="Reed Kiely" userId="768be38e-2fb5-40ce-925d-bd8e9d9e3c31" providerId="ADAL" clId="{3EA701C8-3320-419B-A667-295B65A0FAB9}" dt="2023-02-23T21:20:51.817" v="4264"/>
          <ac:spMkLst>
            <pc:docMk/>
            <pc:sldMk cId="3379329496" sldId="2146846025"/>
            <ac:spMk id="36" creationId="{DCCD48CE-EA5B-6B2D-235E-55BDF275652E}"/>
          </ac:spMkLst>
        </pc:spChg>
        <pc:spChg chg="add del mod">
          <ac:chgData name="Reed Kiely" userId="768be38e-2fb5-40ce-925d-bd8e9d9e3c31" providerId="ADAL" clId="{3EA701C8-3320-419B-A667-295B65A0FAB9}" dt="2023-02-23T21:20:51.817" v="4264"/>
          <ac:spMkLst>
            <pc:docMk/>
            <pc:sldMk cId="3379329496" sldId="2146846025"/>
            <ac:spMk id="37" creationId="{B4F18714-BD40-3811-A2FD-9A84CE7C3EB2}"/>
          </ac:spMkLst>
        </pc:spChg>
        <pc:spChg chg="add del mod">
          <ac:chgData name="Reed Kiely" userId="768be38e-2fb5-40ce-925d-bd8e9d9e3c31" providerId="ADAL" clId="{3EA701C8-3320-419B-A667-295B65A0FAB9}" dt="2023-02-23T21:20:51.817" v="4264"/>
          <ac:spMkLst>
            <pc:docMk/>
            <pc:sldMk cId="3379329496" sldId="2146846025"/>
            <ac:spMk id="38" creationId="{38D2EF46-7910-DED3-BF85-306361633A3C}"/>
          </ac:spMkLst>
        </pc:spChg>
        <pc:spChg chg="add del mod">
          <ac:chgData name="Reed Kiely" userId="768be38e-2fb5-40ce-925d-bd8e9d9e3c31" providerId="ADAL" clId="{3EA701C8-3320-419B-A667-295B65A0FAB9}" dt="2023-02-23T21:20:51.817" v="4264"/>
          <ac:spMkLst>
            <pc:docMk/>
            <pc:sldMk cId="3379329496" sldId="2146846025"/>
            <ac:spMk id="39" creationId="{792A1857-F071-DE24-9BDE-B8BE6070DD83}"/>
          </ac:spMkLst>
        </pc:spChg>
        <pc:spChg chg="add del mod">
          <ac:chgData name="Reed Kiely" userId="768be38e-2fb5-40ce-925d-bd8e9d9e3c31" providerId="ADAL" clId="{3EA701C8-3320-419B-A667-295B65A0FAB9}" dt="2023-02-23T21:20:51.817" v="4264"/>
          <ac:spMkLst>
            <pc:docMk/>
            <pc:sldMk cId="3379329496" sldId="2146846025"/>
            <ac:spMk id="40" creationId="{4ECD670B-1D7F-4A81-F66D-3CBDC396F568}"/>
          </ac:spMkLst>
        </pc:spChg>
        <pc:spChg chg="add del mod">
          <ac:chgData name="Reed Kiely" userId="768be38e-2fb5-40ce-925d-bd8e9d9e3c31" providerId="ADAL" clId="{3EA701C8-3320-419B-A667-295B65A0FAB9}" dt="2023-02-23T21:20:51.817" v="4264"/>
          <ac:spMkLst>
            <pc:docMk/>
            <pc:sldMk cId="3379329496" sldId="2146846025"/>
            <ac:spMk id="41" creationId="{136AD99E-3B21-1E4B-8121-491426AA3679}"/>
          </ac:spMkLst>
        </pc:spChg>
        <pc:spChg chg="add del mod">
          <ac:chgData name="Reed Kiely" userId="768be38e-2fb5-40ce-925d-bd8e9d9e3c31" providerId="ADAL" clId="{3EA701C8-3320-419B-A667-295B65A0FAB9}" dt="2023-02-23T21:20:51.817" v="4264"/>
          <ac:spMkLst>
            <pc:docMk/>
            <pc:sldMk cId="3379329496" sldId="2146846025"/>
            <ac:spMk id="42" creationId="{DC6EEA6C-6AB9-22E5-2333-CAB06D54038C}"/>
          </ac:spMkLst>
        </pc:spChg>
        <pc:spChg chg="add del mod">
          <ac:chgData name="Reed Kiely" userId="768be38e-2fb5-40ce-925d-bd8e9d9e3c31" providerId="ADAL" clId="{3EA701C8-3320-419B-A667-295B65A0FAB9}" dt="2023-02-23T21:27:27.461" v="4331" actId="478"/>
          <ac:spMkLst>
            <pc:docMk/>
            <pc:sldMk cId="3379329496" sldId="2146846025"/>
            <ac:spMk id="45" creationId="{9F717C3F-FA89-9060-E6A5-40BDE852D2DC}"/>
          </ac:spMkLst>
        </pc:spChg>
        <pc:spChg chg="add mod">
          <ac:chgData name="Reed Kiely" userId="768be38e-2fb5-40ce-925d-bd8e9d9e3c31" providerId="ADAL" clId="{3EA701C8-3320-419B-A667-295B65A0FAB9}" dt="2023-02-23T21:25:43.455" v="4311" actId="207"/>
          <ac:spMkLst>
            <pc:docMk/>
            <pc:sldMk cId="3379329496" sldId="2146846025"/>
            <ac:spMk id="46" creationId="{B823A837-2A46-A87F-D3CE-CDB2538A1452}"/>
          </ac:spMkLst>
        </pc:spChg>
        <pc:spChg chg="add mod">
          <ac:chgData name="Reed Kiely" userId="768be38e-2fb5-40ce-925d-bd8e9d9e3c31" providerId="ADAL" clId="{3EA701C8-3320-419B-A667-295B65A0FAB9}" dt="2023-02-23T21:25:43.455" v="4311" actId="207"/>
          <ac:spMkLst>
            <pc:docMk/>
            <pc:sldMk cId="3379329496" sldId="2146846025"/>
            <ac:spMk id="47" creationId="{09B8A295-E051-4556-7ACD-B020838B27F0}"/>
          </ac:spMkLst>
        </pc:spChg>
        <pc:spChg chg="add mod">
          <ac:chgData name="Reed Kiely" userId="768be38e-2fb5-40ce-925d-bd8e9d9e3c31" providerId="ADAL" clId="{3EA701C8-3320-419B-A667-295B65A0FAB9}" dt="2023-02-23T21:25:56.500" v="4313" actId="207"/>
          <ac:spMkLst>
            <pc:docMk/>
            <pc:sldMk cId="3379329496" sldId="2146846025"/>
            <ac:spMk id="48" creationId="{B22D14C9-9ECC-C05B-F9E9-9FC019BBEA3A}"/>
          </ac:spMkLst>
        </pc:spChg>
        <pc:spChg chg="add mod">
          <ac:chgData name="Reed Kiely" userId="768be38e-2fb5-40ce-925d-bd8e9d9e3c31" providerId="ADAL" clId="{3EA701C8-3320-419B-A667-295B65A0FAB9}" dt="2023-02-23T21:25:43.455" v="4311" actId="207"/>
          <ac:spMkLst>
            <pc:docMk/>
            <pc:sldMk cId="3379329496" sldId="2146846025"/>
            <ac:spMk id="49" creationId="{DFA29E07-A726-24CA-E6D5-B3E63789409B}"/>
          </ac:spMkLst>
        </pc:spChg>
        <pc:spChg chg="add mod">
          <ac:chgData name="Reed Kiely" userId="768be38e-2fb5-40ce-925d-bd8e9d9e3c31" providerId="ADAL" clId="{3EA701C8-3320-419B-A667-295B65A0FAB9}" dt="2023-02-23T21:25:43.455" v="4311" actId="207"/>
          <ac:spMkLst>
            <pc:docMk/>
            <pc:sldMk cId="3379329496" sldId="2146846025"/>
            <ac:spMk id="50" creationId="{ACC62B05-DD35-7510-0F9A-4C7F3BABEB42}"/>
          </ac:spMkLst>
        </pc:spChg>
        <pc:spChg chg="add mod">
          <ac:chgData name="Reed Kiely" userId="768be38e-2fb5-40ce-925d-bd8e9d9e3c31" providerId="ADAL" clId="{3EA701C8-3320-419B-A667-295B65A0FAB9}" dt="2023-02-23T21:20:55.594" v="4266" actId="1076"/>
          <ac:spMkLst>
            <pc:docMk/>
            <pc:sldMk cId="3379329496" sldId="2146846025"/>
            <ac:spMk id="51" creationId="{CA6E00A6-BD8B-4575-5046-2E62DCCE17E6}"/>
          </ac:spMkLst>
        </pc:spChg>
        <pc:spChg chg="add mod">
          <ac:chgData name="Reed Kiely" userId="768be38e-2fb5-40ce-925d-bd8e9d9e3c31" providerId="ADAL" clId="{3EA701C8-3320-419B-A667-295B65A0FAB9}" dt="2023-02-23T21:25:56.500" v="4313" actId="207"/>
          <ac:spMkLst>
            <pc:docMk/>
            <pc:sldMk cId="3379329496" sldId="2146846025"/>
            <ac:spMk id="52" creationId="{5374CBED-EBD4-156F-C5A5-CFD9BF45AE84}"/>
          </ac:spMkLst>
        </pc:spChg>
        <pc:spChg chg="add mod">
          <ac:chgData name="Reed Kiely" userId="768be38e-2fb5-40ce-925d-bd8e9d9e3c31" providerId="ADAL" clId="{3EA701C8-3320-419B-A667-295B65A0FAB9}" dt="2023-02-23T21:26:16.450" v="4318" actId="207"/>
          <ac:spMkLst>
            <pc:docMk/>
            <pc:sldMk cId="3379329496" sldId="2146846025"/>
            <ac:spMk id="53" creationId="{D9CEBBBD-724C-6F1F-5617-8DFBA96447F1}"/>
          </ac:spMkLst>
        </pc:spChg>
        <pc:spChg chg="add mod">
          <ac:chgData name="Reed Kiely" userId="768be38e-2fb5-40ce-925d-bd8e9d9e3c31" providerId="ADAL" clId="{3EA701C8-3320-419B-A667-295B65A0FAB9}" dt="2023-02-23T21:20:55.594" v="4266" actId="1076"/>
          <ac:spMkLst>
            <pc:docMk/>
            <pc:sldMk cId="3379329496" sldId="2146846025"/>
            <ac:spMk id="54" creationId="{ABEBDFFB-C2CD-503E-B2D0-91A223FF7EE4}"/>
          </ac:spMkLst>
        </pc:spChg>
        <pc:spChg chg="add mod">
          <ac:chgData name="Reed Kiely" userId="768be38e-2fb5-40ce-925d-bd8e9d9e3c31" providerId="ADAL" clId="{3EA701C8-3320-419B-A667-295B65A0FAB9}" dt="2023-02-23T21:25:43.455" v="4311" actId="207"/>
          <ac:spMkLst>
            <pc:docMk/>
            <pc:sldMk cId="3379329496" sldId="2146846025"/>
            <ac:spMk id="55" creationId="{B39F72D4-0C53-7389-EED7-5D65DFC06C7A}"/>
          </ac:spMkLst>
        </pc:spChg>
        <pc:spChg chg="add mod">
          <ac:chgData name="Reed Kiely" userId="768be38e-2fb5-40ce-925d-bd8e9d9e3c31" providerId="ADAL" clId="{3EA701C8-3320-419B-A667-295B65A0FAB9}" dt="2023-02-23T21:25:43.455" v="4311" actId="207"/>
          <ac:spMkLst>
            <pc:docMk/>
            <pc:sldMk cId="3379329496" sldId="2146846025"/>
            <ac:spMk id="56" creationId="{01B83E0F-1E84-A409-D2DA-1152C03D22F7}"/>
          </ac:spMkLst>
        </pc:spChg>
        <pc:spChg chg="add mod">
          <ac:chgData name="Reed Kiely" userId="768be38e-2fb5-40ce-925d-bd8e9d9e3c31" providerId="ADAL" clId="{3EA701C8-3320-419B-A667-295B65A0FAB9}" dt="2023-02-23T21:20:55.594" v="4266" actId="1076"/>
          <ac:spMkLst>
            <pc:docMk/>
            <pc:sldMk cId="3379329496" sldId="2146846025"/>
            <ac:spMk id="57" creationId="{BD4D1A4E-A9DE-A8BF-9C5A-3F90933EA9F7}"/>
          </ac:spMkLst>
        </pc:spChg>
        <pc:spChg chg="add mod">
          <ac:chgData name="Reed Kiely" userId="768be38e-2fb5-40ce-925d-bd8e9d9e3c31" providerId="ADAL" clId="{3EA701C8-3320-419B-A667-295B65A0FAB9}" dt="2023-02-23T21:25:47.909" v="4312" actId="207"/>
          <ac:spMkLst>
            <pc:docMk/>
            <pc:sldMk cId="3379329496" sldId="2146846025"/>
            <ac:spMk id="58" creationId="{D5F8CDB2-943F-5DC1-D276-2FA7EF8DFD59}"/>
          </ac:spMkLst>
        </pc:spChg>
        <pc:spChg chg="add mod">
          <ac:chgData name="Reed Kiely" userId="768be38e-2fb5-40ce-925d-bd8e9d9e3c31" providerId="ADAL" clId="{3EA701C8-3320-419B-A667-295B65A0FAB9}" dt="2023-02-23T21:26:22.587" v="4319" actId="207"/>
          <ac:spMkLst>
            <pc:docMk/>
            <pc:sldMk cId="3379329496" sldId="2146846025"/>
            <ac:spMk id="59" creationId="{53A3CF15-11E4-4737-FF78-9DC1C638F0B4}"/>
          </ac:spMkLst>
        </pc:spChg>
        <pc:spChg chg="add mod">
          <ac:chgData name="Reed Kiely" userId="768be38e-2fb5-40ce-925d-bd8e9d9e3c31" providerId="ADAL" clId="{3EA701C8-3320-419B-A667-295B65A0FAB9}" dt="2023-02-23T21:27:05.848" v="4323" actId="207"/>
          <ac:spMkLst>
            <pc:docMk/>
            <pc:sldMk cId="3379329496" sldId="2146846025"/>
            <ac:spMk id="60" creationId="{AB16F001-D489-2C79-4DC1-DEE0A0D8FD46}"/>
          </ac:spMkLst>
        </pc:spChg>
        <pc:spChg chg="mod">
          <ac:chgData name="Reed Kiely" userId="768be38e-2fb5-40ce-925d-bd8e9d9e3c31" providerId="ADAL" clId="{3EA701C8-3320-419B-A667-295B65A0FAB9}" dt="2023-02-23T21:25:31.383" v="4308"/>
          <ac:spMkLst>
            <pc:docMk/>
            <pc:sldMk cId="3379329496" sldId="2146846025"/>
            <ac:spMk id="64" creationId="{4ABBAD21-4EBD-51B3-B82D-FA9DFAC154AE}"/>
          </ac:spMkLst>
        </pc:spChg>
        <pc:spChg chg="mod">
          <ac:chgData name="Reed Kiely" userId="768be38e-2fb5-40ce-925d-bd8e9d9e3c31" providerId="ADAL" clId="{3EA701C8-3320-419B-A667-295B65A0FAB9}" dt="2023-02-23T21:25:31.383" v="4308"/>
          <ac:spMkLst>
            <pc:docMk/>
            <pc:sldMk cId="3379329496" sldId="2146846025"/>
            <ac:spMk id="65" creationId="{5AA922CB-5176-31E6-7D90-832124BC9F91}"/>
          </ac:spMkLst>
        </pc:spChg>
        <pc:spChg chg="mod">
          <ac:chgData name="Reed Kiely" userId="768be38e-2fb5-40ce-925d-bd8e9d9e3c31" providerId="ADAL" clId="{3EA701C8-3320-419B-A667-295B65A0FAB9}" dt="2023-02-23T21:25:31.383" v="4308"/>
          <ac:spMkLst>
            <pc:docMk/>
            <pc:sldMk cId="3379329496" sldId="2146846025"/>
            <ac:spMk id="66" creationId="{91A8EC4F-2AA4-637C-BFAC-80F9797B10E3}"/>
          </ac:spMkLst>
        </pc:spChg>
        <pc:spChg chg="mod">
          <ac:chgData name="Reed Kiely" userId="768be38e-2fb5-40ce-925d-bd8e9d9e3c31" providerId="ADAL" clId="{3EA701C8-3320-419B-A667-295B65A0FAB9}" dt="2023-02-23T21:25:31.383" v="4308"/>
          <ac:spMkLst>
            <pc:docMk/>
            <pc:sldMk cId="3379329496" sldId="2146846025"/>
            <ac:spMk id="67" creationId="{BD3939D9-FDD3-EBA3-2E98-644225397096}"/>
          </ac:spMkLst>
        </pc:spChg>
        <pc:spChg chg="mod">
          <ac:chgData name="Reed Kiely" userId="768be38e-2fb5-40ce-925d-bd8e9d9e3c31" providerId="ADAL" clId="{3EA701C8-3320-419B-A667-295B65A0FAB9}" dt="2023-02-23T21:25:31.383" v="4308"/>
          <ac:spMkLst>
            <pc:docMk/>
            <pc:sldMk cId="3379329496" sldId="2146846025"/>
            <ac:spMk id="68" creationId="{CA3521E0-2E72-6351-4B84-14465B4501A7}"/>
          </ac:spMkLst>
        </pc:spChg>
        <pc:spChg chg="mod">
          <ac:chgData name="Reed Kiely" userId="768be38e-2fb5-40ce-925d-bd8e9d9e3c31" providerId="ADAL" clId="{3EA701C8-3320-419B-A667-295B65A0FAB9}" dt="2023-02-23T21:25:31.383" v="4308"/>
          <ac:spMkLst>
            <pc:docMk/>
            <pc:sldMk cId="3379329496" sldId="2146846025"/>
            <ac:spMk id="69" creationId="{0134F233-3C31-98C0-3E83-453B590D8C95}"/>
          </ac:spMkLst>
        </pc:spChg>
        <pc:spChg chg="add mod">
          <ac:chgData name="Reed Kiely" userId="768be38e-2fb5-40ce-925d-bd8e9d9e3c31" providerId="ADAL" clId="{3EA701C8-3320-419B-A667-295B65A0FAB9}" dt="2023-02-23T21:27:25.421" v="4330" actId="14100"/>
          <ac:spMkLst>
            <pc:docMk/>
            <pc:sldMk cId="3379329496" sldId="2146846025"/>
            <ac:spMk id="74" creationId="{3D4C29E9-57ED-5A95-3627-AC7AD540661B}"/>
          </ac:spMkLst>
        </pc:spChg>
        <pc:grpChg chg="add del mod">
          <ac:chgData name="Reed Kiely" userId="768be38e-2fb5-40ce-925d-bd8e9d9e3c31" providerId="ADAL" clId="{3EA701C8-3320-419B-A667-295B65A0FAB9}" dt="2023-02-23T21:27:08.581" v="4324" actId="478"/>
          <ac:grpSpMkLst>
            <pc:docMk/>
            <pc:sldMk cId="3379329496" sldId="2146846025"/>
            <ac:grpSpMk id="63" creationId="{997FB98A-04E7-BD2B-14B5-12814E58057C}"/>
          </ac:grpSpMkLst>
        </pc:grpChg>
        <pc:picChg chg="del">
          <ac:chgData name="Reed Kiely" userId="768be38e-2fb5-40ce-925d-bd8e9d9e3c31" providerId="ADAL" clId="{3EA701C8-3320-419B-A667-295B65A0FAB9}" dt="2023-02-23T18:40:42.350" v="3318" actId="478"/>
          <ac:picMkLst>
            <pc:docMk/>
            <pc:sldMk cId="3379329496" sldId="2146846025"/>
            <ac:picMk id="4" creationId="{D1BA80A9-D2F2-95AD-CA3C-A582D6EC9E74}"/>
          </ac:picMkLst>
        </pc:picChg>
        <pc:picChg chg="add del mod">
          <ac:chgData name="Reed Kiely" userId="768be38e-2fb5-40ce-925d-bd8e9d9e3c31" providerId="ADAL" clId="{3EA701C8-3320-419B-A667-295B65A0FAB9}" dt="2023-02-23T21:21:02.598" v="4269" actId="478"/>
          <ac:picMkLst>
            <pc:docMk/>
            <pc:sldMk cId="3379329496" sldId="2146846025"/>
            <ac:picMk id="6" creationId="{B7BEC6BC-7A5C-4982-C0FB-7A32BF7C6DB0}"/>
          </ac:picMkLst>
        </pc:picChg>
        <pc:cxnChg chg="add del mod">
          <ac:chgData name="Reed Kiely" userId="768be38e-2fb5-40ce-925d-bd8e9d9e3c31" providerId="ADAL" clId="{3EA701C8-3320-419B-A667-295B65A0FAB9}" dt="2023-02-23T21:20:48.249" v="4260"/>
          <ac:cxnSpMkLst>
            <pc:docMk/>
            <pc:sldMk cId="3379329496" sldId="2146846025"/>
            <ac:cxnSpMk id="25" creationId="{3FEA9D09-6944-7EE4-BC65-A0155488DA29}"/>
          </ac:cxnSpMkLst>
        </pc:cxnChg>
        <pc:cxnChg chg="add del mod">
          <ac:chgData name="Reed Kiely" userId="768be38e-2fb5-40ce-925d-bd8e9d9e3c31" providerId="ADAL" clId="{3EA701C8-3320-419B-A667-295B65A0FAB9}" dt="2023-02-23T21:20:48.249" v="4260"/>
          <ac:cxnSpMkLst>
            <pc:docMk/>
            <pc:sldMk cId="3379329496" sldId="2146846025"/>
            <ac:cxnSpMk id="26" creationId="{0ED309CC-ECA0-637B-0C5E-92860EA83C6B}"/>
          </ac:cxnSpMkLst>
        </pc:cxnChg>
        <pc:cxnChg chg="add del mod">
          <ac:chgData name="Reed Kiely" userId="768be38e-2fb5-40ce-925d-bd8e9d9e3c31" providerId="ADAL" clId="{3EA701C8-3320-419B-A667-295B65A0FAB9}" dt="2023-02-23T21:20:51.817" v="4264"/>
          <ac:cxnSpMkLst>
            <pc:docMk/>
            <pc:sldMk cId="3379329496" sldId="2146846025"/>
            <ac:cxnSpMk id="43" creationId="{6F9E5890-0FED-CCBF-B156-52B2B20602AF}"/>
          </ac:cxnSpMkLst>
        </pc:cxnChg>
        <pc:cxnChg chg="add del mod">
          <ac:chgData name="Reed Kiely" userId="768be38e-2fb5-40ce-925d-bd8e9d9e3c31" providerId="ADAL" clId="{3EA701C8-3320-419B-A667-295B65A0FAB9}" dt="2023-02-23T21:20:51.817" v="4264"/>
          <ac:cxnSpMkLst>
            <pc:docMk/>
            <pc:sldMk cId="3379329496" sldId="2146846025"/>
            <ac:cxnSpMk id="44" creationId="{85CFBAD4-97BF-1DEE-290F-27E4A9AC9E2B}"/>
          </ac:cxnSpMkLst>
        </pc:cxnChg>
        <pc:cxnChg chg="add mod">
          <ac:chgData name="Reed Kiely" userId="768be38e-2fb5-40ce-925d-bd8e9d9e3c31" providerId="ADAL" clId="{3EA701C8-3320-419B-A667-295B65A0FAB9}" dt="2023-02-23T21:25:16.701" v="4307" actId="1076"/>
          <ac:cxnSpMkLst>
            <pc:docMk/>
            <pc:sldMk cId="3379329496" sldId="2146846025"/>
            <ac:cxnSpMk id="61" creationId="{A2544193-7E20-4DC4-4D92-497946F91C8A}"/>
          </ac:cxnSpMkLst>
        </pc:cxnChg>
        <pc:cxnChg chg="add mod">
          <ac:chgData name="Reed Kiely" userId="768be38e-2fb5-40ce-925d-bd8e9d9e3c31" providerId="ADAL" clId="{3EA701C8-3320-419B-A667-295B65A0FAB9}" dt="2023-02-23T21:25:16.701" v="4307" actId="1076"/>
          <ac:cxnSpMkLst>
            <pc:docMk/>
            <pc:sldMk cId="3379329496" sldId="2146846025"/>
            <ac:cxnSpMk id="62" creationId="{DC318E94-3C82-5A84-106D-11017F7F3050}"/>
          </ac:cxnSpMkLst>
        </pc:cxnChg>
        <pc:cxnChg chg="mod">
          <ac:chgData name="Reed Kiely" userId="768be38e-2fb5-40ce-925d-bd8e9d9e3c31" providerId="ADAL" clId="{3EA701C8-3320-419B-A667-295B65A0FAB9}" dt="2023-02-23T21:25:31.383" v="4308"/>
          <ac:cxnSpMkLst>
            <pc:docMk/>
            <pc:sldMk cId="3379329496" sldId="2146846025"/>
            <ac:cxnSpMk id="70" creationId="{0B3860B7-6F91-7312-8361-BD5A854D57D6}"/>
          </ac:cxnSpMkLst>
        </pc:cxnChg>
        <pc:cxnChg chg="mod">
          <ac:chgData name="Reed Kiely" userId="768be38e-2fb5-40ce-925d-bd8e9d9e3c31" providerId="ADAL" clId="{3EA701C8-3320-419B-A667-295B65A0FAB9}" dt="2023-02-23T21:25:31.383" v="4308"/>
          <ac:cxnSpMkLst>
            <pc:docMk/>
            <pc:sldMk cId="3379329496" sldId="2146846025"/>
            <ac:cxnSpMk id="71" creationId="{93F6D508-EE95-37CE-D12E-4EF161CF253C}"/>
          </ac:cxnSpMkLst>
        </pc:cxnChg>
        <pc:cxnChg chg="mod">
          <ac:chgData name="Reed Kiely" userId="768be38e-2fb5-40ce-925d-bd8e9d9e3c31" providerId="ADAL" clId="{3EA701C8-3320-419B-A667-295B65A0FAB9}" dt="2023-02-23T21:25:31.383" v="4308"/>
          <ac:cxnSpMkLst>
            <pc:docMk/>
            <pc:sldMk cId="3379329496" sldId="2146846025"/>
            <ac:cxnSpMk id="72" creationId="{64B4AAE0-36BD-3005-DE28-5D28DB675EF1}"/>
          </ac:cxnSpMkLst>
        </pc:cxnChg>
        <pc:cxnChg chg="mod">
          <ac:chgData name="Reed Kiely" userId="768be38e-2fb5-40ce-925d-bd8e9d9e3c31" providerId="ADAL" clId="{3EA701C8-3320-419B-A667-295B65A0FAB9}" dt="2023-02-23T21:25:31.383" v="4308"/>
          <ac:cxnSpMkLst>
            <pc:docMk/>
            <pc:sldMk cId="3379329496" sldId="2146846025"/>
            <ac:cxnSpMk id="73" creationId="{29D8228D-E087-8A94-6132-8610506C3E22}"/>
          </ac:cxnSpMkLst>
        </pc:cxnChg>
      </pc:sldChg>
      <pc:sldChg chg="addSp delSp modSp add mod ord">
        <pc:chgData name="Reed Kiely" userId="768be38e-2fb5-40ce-925d-bd8e9d9e3c31" providerId="ADAL" clId="{3EA701C8-3320-419B-A667-295B65A0FAB9}" dt="2023-02-28T18:18:08.036" v="9986" actId="1076"/>
        <pc:sldMkLst>
          <pc:docMk/>
          <pc:sldMk cId="714752505" sldId="2146846026"/>
        </pc:sldMkLst>
        <pc:spChg chg="mod ord">
          <ac:chgData name="Reed Kiely" userId="768be38e-2fb5-40ce-925d-bd8e9d9e3c31" providerId="ADAL" clId="{3EA701C8-3320-419B-A667-295B65A0FAB9}" dt="2023-02-28T16:56:51.771" v="9556" actId="1076"/>
          <ac:spMkLst>
            <pc:docMk/>
            <pc:sldMk cId="714752505" sldId="2146846026"/>
            <ac:spMk id="3" creationId="{05B46C07-C3C9-142F-8978-D53698D252F7}"/>
          </ac:spMkLst>
        </pc:spChg>
        <pc:spChg chg="mod">
          <ac:chgData name="Reed Kiely" userId="768be38e-2fb5-40ce-925d-bd8e9d9e3c31" providerId="ADAL" clId="{3EA701C8-3320-419B-A667-295B65A0FAB9}" dt="2023-02-28T18:06:14.666" v="9958" actId="1076"/>
          <ac:spMkLst>
            <pc:docMk/>
            <pc:sldMk cId="714752505" sldId="2146846026"/>
            <ac:spMk id="4" creationId="{1BF894CE-5EB9-4BB3-F6C7-477E37F6A6AA}"/>
          </ac:spMkLst>
        </pc:spChg>
        <pc:spChg chg="add del mod">
          <ac:chgData name="Reed Kiely" userId="768be38e-2fb5-40ce-925d-bd8e9d9e3c31" providerId="ADAL" clId="{3EA701C8-3320-419B-A667-295B65A0FAB9}" dt="2023-02-28T16:52:30.544" v="9461" actId="478"/>
          <ac:spMkLst>
            <pc:docMk/>
            <pc:sldMk cId="714752505" sldId="2146846026"/>
            <ac:spMk id="6" creationId="{F9360233-2273-5D54-73FD-31E661827AC9}"/>
          </ac:spMkLst>
        </pc:spChg>
        <pc:spChg chg="add del mod">
          <ac:chgData name="Reed Kiely" userId="768be38e-2fb5-40ce-925d-bd8e9d9e3c31" providerId="ADAL" clId="{3EA701C8-3320-419B-A667-295B65A0FAB9}" dt="2023-02-28T16:52:55.157" v="9473" actId="478"/>
          <ac:spMkLst>
            <pc:docMk/>
            <pc:sldMk cId="714752505" sldId="2146846026"/>
            <ac:spMk id="7" creationId="{9126B045-B92A-AC3E-3E6B-5EDC241A05BB}"/>
          </ac:spMkLst>
        </pc:spChg>
        <pc:spChg chg="del mod">
          <ac:chgData name="Reed Kiely" userId="768be38e-2fb5-40ce-925d-bd8e9d9e3c31" providerId="ADAL" clId="{3EA701C8-3320-419B-A667-295B65A0FAB9}" dt="2023-02-28T16:52:55.157" v="9473" actId="478"/>
          <ac:spMkLst>
            <pc:docMk/>
            <pc:sldMk cId="714752505" sldId="2146846026"/>
            <ac:spMk id="10" creationId="{56AB1AE3-203C-0C34-7ECA-54B4501C8999}"/>
          </ac:spMkLst>
        </pc:spChg>
        <pc:spChg chg="add mod">
          <ac:chgData name="Reed Kiely" userId="768be38e-2fb5-40ce-925d-bd8e9d9e3c31" providerId="ADAL" clId="{3EA701C8-3320-419B-A667-295B65A0FAB9}" dt="2023-02-28T16:52:52.199" v="9472"/>
          <ac:spMkLst>
            <pc:docMk/>
            <pc:sldMk cId="714752505" sldId="2146846026"/>
            <ac:spMk id="11" creationId="{9C721789-1CAA-1187-CBA7-64CDCECD2473}"/>
          </ac:spMkLst>
        </pc:spChg>
        <pc:spChg chg="add del mod">
          <ac:chgData name="Reed Kiely" userId="768be38e-2fb5-40ce-925d-bd8e9d9e3c31" providerId="ADAL" clId="{3EA701C8-3320-419B-A667-295B65A0FAB9}" dt="2023-02-28T18:06:32.257" v="9959" actId="478"/>
          <ac:spMkLst>
            <pc:docMk/>
            <pc:sldMk cId="714752505" sldId="2146846026"/>
            <ac:spMk id="12" creationId="{CDB78B93-6DDE-B53D-717A-F7B38E53DE13}"/>
          </ac:spMkLst>
        </pc:spChg>
        <pc:spChg chg="del">
          <ac:chgData name="Reed Kiely" userId="768be38e-2fb5-40ce-925d-bd8e9d9e3c31" providerId="ADAL" clId="{3EA701C8-3320-419B-A667-295B65A0FAB9}" dt="2023-02-23T18:50:30.915" v="3542" actId="478"/>
          <ac:spMkLst>
            <pc:docMk/>
            <pc:sldMk cId="714752505" sldId="2146846026"/>
            <ac:spMk id="13" creationId="{0B7B06FB-436D-10C1-4413-D3E47EC3BFB0}"/>
          </ac:spMkLst>
        </pc:spChg>
        <pc:spChg chg="add del mod">
          <ac:chgData name="Reed Kiely" userId="768be38e-2fb5-40ce-925d-bd8e9d9e3c31" providerId="ADAL" clId="{3EA701C8-3320-419B-A667-295B65A0FAB9}" dt="2023-02-28T18:06:32.257" v="9959" actId="478"/>
          <ac:spMkLst>
            <pc:docMk/>
            <pc:sldMk cId="714752505" sldId="2146846026"/>
            <ac:spMk id="13" creationId="{C0147613-4439-EF35-6013-925C8BFC7925}"/>
          </ac:spMkLst>
        </pc:spChg>
        <pc:spChg chg="del">
          <ac:chgData name="Reed Kiely" userId="768be38e-2fb5-40ce-925d-bd8e9d9e3c31" providerId="ADAL" clId="{3EA701C8-3320-419B-A667-295B65A0FAB9}" dt="2023-02-23T18:50:30.915" v="3542" actId="478"/>
          <ac:spMkLst>
            <pc:docMk/>
            <pc:sldMk cId="714752505" sldId="2146846026"/>
            <ac:spMk id="15" creationId="{8669D034-8B2D-C705-3E18-A78477C77DC4}"/>
          </ac:spMkLst>
        </pc:spChg>
        <pc:spChg chg="add del">
          <ac:chgData name="Reed Kiely" userId="768be38e-2fb5-40ce-925d-bd8e9d9e3c31" providerId="ADAL" clId="{3EA701C8-3320-419B-A667-295B65A0FAB9}" dt="2023-02-28T16:53:07.954" v="9477" actId="22"/>
          <ac:spMkLst>
            <pc:docMk/>
            <pc:sldMk cId="714752505" sldId="2146846026"/>
            <ac:spMk id="15" creationId="{E63F3B8E-4A63-76B3-3A68-7C271BA729BF}"/>
          </ac:spMkLst>
        </pc:spChg>
        <pc:spChg chg="add mod">
          <ac:chgData name="Reed Kiely" userId="768be38e-2fb5-40ce-925d-bd8e9d9e3c31" providerId="ADAL" clId="{3EA701C8-3320-419B-A667-295B65A0FAB9}" dt="2023-02-28T16:53:24.450" v="9483" actId="1036"/>
          <ac:spMkLst>
            <pc:docMk/>
            <pc:sldMk cId="714752505" sldId="2146846026"/>
            <ac:spMk id="16" creationId="{4B144EC8-2280-B523-CCD3-57902C500634}"/>
          </ac:spMkLst>
        </pc:spChg>
        <pc:spChg chg="del">
          <ac:chgData name="Reed Kiely" userId="768be38e-2fb5-40ce-925d-bd8e9d9e3c31" providerId="ADAL" clId="{3EA701C8-3320-419B-A667-295B65A0FAB9}" dt="2023-02-23T18:50:30.915" v="3542" actId="478"/>
          <ac:spMkLst>
            <pc:docMk/>
            <pc:sldMk cId="714752505" sldId="2146846026"/>
            <ac:spMk id="17" creationId="{2831D2A1-1F1B-87B5-D501-1D5B5C9606AB}"/>
          </ac:spMkLst>
        </pc:spChg>
        <pc:spChg chg="del">
          <ac:chgData name="Reed Kiely" userId="768be38e-2fb5-40ce-925d-bd8e9d9e3c31" providerId="ADAL" clId="{3EA701C8-3320-419B-A667-295B65A0FAB9}" dt="2023-02-23T18:50:30.915" v="3542" actId="478"/>
          <ac:spMkLst>
            <pc:docMk/>
            <pc:sldMk cId="714752505" sldId="2146846026"/>
            <ac:spMk id="18" creationId="{F31F0FBA-3E5D-8B70-8010-BEBF12FDD046}"/>
          </ac:spMkLst>
        </pc:spChg>
        <pc:spChg chg="add mod">
          <ac:chgData name="Reed Kiely" userId="768be38e-2fb5-40ce-925d-bd8e9d9e3c31" providerId="ADAL" clId="{3EA701C8-3320-419B-A667-295B65A0FAB9}" dt="2023-02-28T17:04:53.908" v="9696" actId="1038"/>
          <ac:spMkLst>
            <pc:docMk/>
            <pc:sldMk cId="714752505" sldId="2146846026"/>
            <ac:spMk id="19" creationId="{94FC7357-B774-9623-4F34-8C8108A875A9}"/>
          </ac:spMkLst>
        </pc:spChg>
        <pc:spChg chg="del">
          <ac:chgData name="Reed Kiely" userId="768be38e-2fb5-40ce-925d-bd8e9d9e3c31" providerId="ADAL" clId="{3EA701C8-3320-419B-A667-295B65A0FAB9}" dt="2023-02-23T18:50:30.915" v="3542" actId="478"/>
          <ac:spMkLst>
            <pc:docMk/>
            <pc:sldMk cId="714752505" sldId="2146846026"/>
            <ac:spMk id="19" creationId="{C23728D9-EA0B-E4F1-70F7-855B53E78191}"/>
          </ac:spMkLst>
        </pc:spChg>
        <pc:spChg chg="add mod">
          <ac:chgData name="Reed Kiely" userId="768be38e-2fb5-40ce-925d-bd8e9d9e3c31" providerId="ADAL" clId="{3EA701C8-3320-419B-A667-295B65A0FAB9}" dt="2023-02-28T17:04:53.908" v="9696" actId="1038"/>
          <ac:spMkLst>
            <pc:docMk/>
            <pc:sldMk cId="714752505" sldId="2146846026"/>
            <ac:spMk id="20" creationId="{8BF3805F-80D4-7C6E-F0DB-33FE65F01215}"/>
          </ac:spMkLst>
        </pc:spChg>
        <pc:spChg chg="del">
          <ac:chgData name="Reed Kiely" userId="768be38e-2fb5-40ce-925d-bd8e9d9e3c31" providerId="ADAL" clId="{3EA701C8-3320-419B-A667-295B65A0FAB9}" dt="2023-02-23T18:50:20.257" v="3540" actId="478"/>
          <ac:spMkLst>
            <pc:docMk/>
            <pc:sldMk cId="714752505" sldId="2146846026"/>
            <ac:spMk id="20" creationId="{CC5BD3E4-3DD7-01D0-745F-4A66A9E2231B}"/>
          </ac:spMkLst>
        </pc:spChg>
        <pc:spChg chg="add mod">
          <ac:chgData name="Reed Kiely" userId="768be38e-2fb5-40ce-925d-bd8e9d9e3c31" providerId="ADAL" clId="{3EA701C8-3320-419B-A667-295B65A0FAB9}" dt="2023-02-28T17:04:53.908" v="9696" actId="1038"/>
          <ac:spMkLst>
            <pc:docMk/>
            <pc:sldMk cId="714752505" sldId="2146846026"/>
            <ac:spMk id="21" creationId="{8CB47B6A-75F2-0DD2-58F4-AB95F4E045E6}"/>
          </ac:spMkLst>
        </pc:spChg>
        <pc:spChg chg="add mod">
          <ac:chgData name="Reed Kiely" userId="768be38e-2fb5-40ce-925d-bd8e9d9e3c31" providerId="ADAL" clId="{3EA701C8-3320-419B-A667-295B65A0FAB9}" dt="2023-02-28T17:04:26.885" v="9693" actId="1035"/>
          <ac:spMkLst>
            <pc:docMk/>
            <pc:sldMk cId="714752505" sldId="2146846026"/>
            <ac:spMk id="23" creationId="{173608B8-48BB-2957-0FAC-76AC5C991BAE}"/>
          </ac:spMkLst>
        </pc:spChg>
        <pc:spChg chg="mod">
          <ac:chgData name="Reed Kiely" userId="768be38e-2fb5-40ce-925d-bd8e9d9e3c31" providerId="ADAL" clId="{3EA701C8-3320-419B-A667-295B65A0FAB9}" dt="2023-02-28T18:18:08.036" v="9986" actId="1076"/>
          <ac:spMkLst>
            <pc:docMk/>
            <pc:sldMk cId="714752505" sldId="2146846026"/>
            <ac:spMk id="24" creationId="{4E7805E8-F2C7-8931-4B76-3565EE81724C}"/>
          </ac:spMkLst>
        </pc:spChg>
        <pc:spChg chg="add mod">
          <ac:chgData name="Reed Kiely" userId="768be38e-2fb5-40ce-925d-bd8e9d9e3c31" providerId="ADAL" clId="{3EA701C8-3320-419B-A667-295B65A0FAB9}" dt="2023-02-28T17:04:26.885" v="9693" actId="1035"/>
          <ac:spMkLst>
            <pc:docMk/>
            <pc:sldMk cId="714752505" sldId="2146846026"/>
            <ac:spMk id="25" creationId="{31F1B523-CCCB-7FC5-660F-B3A73CCA90CE}"/>
          </ac:spMkLst>
        </pc:spChg>
        <pc:spChg chg="add mod">
          <ac:chgData name="Reed Kiely" userId="768be38e-2fb5-40ce-925d-bd8e9d9e3c31" providerId="ADAL" clId="{3EA701C8-3320-419B-A667-295B65A0FAB9}" dt="2023-02-28T17:04:26.885" v="9693" actId="1035"/>
          <ac:spMkLst>
            <pc:docMk/>
            <pc:sldMk cId="714752505" sldId="2146846026"/>
            <ac:spMk id="26" creationId="{92143F72-EC69-0359-2946-2057D552F952}"/>
          </ac:spMkLst>
        </pc:spChg>
        <pc:spChg chg="add mod">
          <ac:chgData name="Reed Kiely" userId="768be38e-2fb5-40ce-925d-bd8e9d9e3c31" providerId="ADAL" clId="{3EA701C8-3320-419B-A667-295B65A0FAB9}" dt="2023-02-28T17:04:26.885" v="9693" actId="1035"/>
          <ac:spMkLst>
            <pc:docMk/>
            <pc:sldMk cId="714752505" sldId="2146846026"/>
            <ac:spMk id="27" creationId="{DA1DBD81-2AF5-14D4-FF31-A9445332659A}"/>
          </ac:spMkLst>
        </pc:spChg>
        <pc:spChg chg="add mod">
          <ac:chgData name="Reed Kiely" userId="768be38e-2fb5-40ce-925d-bd8e9d9e3c31" providerId="ADAL" clId="{3EA701C8-3320-419B-A667-295B65A0FAB9}" dt="2023-02-28T17:04:26.885" v="9693" actId="1035"/>
          <ac:spMkLst>
            <pc:docMk/>
            <pc:sldMk cId="714752505" sldId="2146846026"/>
            <ac:spMk id="28" creationId="{CAE2D4C6-CE33-7331-95DE-8226F3755C68}"/>
          </ac:spMkLst>
        </pc:spChg>
        <pc:spChg chg="add mod">
          <ac:chgData name="Reed Kiely" userId="768be38e-2fb5-40ce-925d-bd8e9d9e3c31" providerId="ADAL" clId="{3EA701C8-3320-419B-A667-295B65A0FAB9}" dt="2023-02-28T17:04:26.885" v="9693" actId="1035"/>
          <ac:spMkLst>
            <pc:docMk/>
            <pc:sldMk cId="714752505" sldId="2146846026"/>
            <ac:spMk id="29" creationId="{D11EF762-F934-B31B-AA58-ABE8129AA0FB}"/>
          </ac:spMkLst>
        </pc:spChg>
        <pc:spChg chg="add mod">
          <ac:chgData name="Reed Kiely" userId="768be38e-2fb5-40ce-925d-bd8e9d9e3c31" providerId="ADAL" clId="{3EA701C8-3320-419B-A667-295B65A0FAB9}" dt="2023-02-28T17:04:26.885" v="9693" actId="1035"/>
          <ac:spMkLst>
            <pc:docMk/>
            <pc:sldMk cId="714752505" sldId="2146846026"/>
            <ac:spMk id="30" creationId="{194329AC-3B6F-5758-E824-7861D4869517}"/>
          </ac:spMkLst>
        </pc:spChg>
        <pc:spChg chg="add mod">
          <ac:chgData name="Reed Kiely" userId="768be38e-2fb5-40ce-925d-bd8e9d9e3c31" providerId="ADAL" clId="{3EA701C8-3320-419B-A667-295B65A0FAB9}" dt="2023-02-28T17:04:26.885" v="9693" actId="1035"/>
          <ac:spMkLst>
            <pc:docMk/>
            <pc:sldMk cId="714752505" sldId="2146846026"/>
            <ac:spMk id="31" creationId="{B2EBE2FA-ACF2-4597-166F-2E067DDB72A5}"/>
          </ac:spMkLst>
        </pc:spChg>
        <pc:spChg chg="add mod">
          <ac:chgData name="Reed Kiely" userId="768be38e-2fb5-40ce-925d-bd8e9d9e3c31" providerId="ADAL" clId="{3EA701C8-3320-419B-A667-295B65A0FAB9}" dt="2023-02-28T17:04:26.885" v="9693" actId="1035"/>
          <ac:spMkLst>
            <pc:docMk/>
            <pc:sldMk cId="714752505" sldId="2146846026"/>
            <ac:spMk id="32" creationId="{12A62251-B7E2-8F53-3D4A-9F3BB43C3859}"/>
          </ac:spMkLst>
        </pc:spChg>
        <pc:spChg chg="add mod">
          <ac:chgData name="Reed Kiely" userId="768be38e-2fb5-40ce-925d-bd8e9d9e3c31" providerId="ADAL" clId="{3EA701C8-3320-419B-A667-295B65A0FAB9}" dt="2023-02-28T17:04:26.885" v="9693" actId="1035"/>
          <ac:spMkLst>
            <pc:docMk/>
            <pc:sldMk cId="714752505" sldId="2146846026"/>
            <ac:spMk id="33" creationId="{8DE0700E-A12A-1E7A-45E9-1F74A8DEF10B}"/>
          </ac:spMkLst>
        </pc:spChg>
        <pc:spChg chg="add mod">
          <ac:chgData name="Reed Kiely" userId="768be38e-2fb5-40ce-925d-bd8e9d9e3c31" providerId="ADAL" clId="{3EA701C8-3320-419B-A667-295B65A0FAB9}" dt="2023-02-28T17:04:26.885" v="9693" actId="1035"/>
          <ac:spMkLst>
            <pc:docMk/>
            <pc:sldMk cId="714752505" sldId="2146846026"/>
            <ac:spMk id="35" creationId="{40CEEECE-E294-2FD0-EF90-D60F74172E58}"/>
          </ac:spMkLst>
        </pc:spChg>
        <pc:spChg chg="add mod">
          <ac:chgData name="Reed Kiely" userId="768be38e-2fb5-40ce-925d-bd8e9d9e3c31" providerId="ADAL" clId="{3EA701C8-3320-419B-A667-295B65A0FAB9}" dt="2023-02-28T17:04:26.885" v="9693" actId="1035"/>
          <ac:spMkLst>
            <pc:docMk/>
            <pc:sldMk cId="714752505" sldId="2146846026"/>
            <ac:spMk id="36" creationId="{E5772083-AC9E-CEE1-86E0-99DEAD4FAA10}"/>
          </ac:spMkLst>
        </pc:spChg>
        <pc:spChg chg="add mod">
          <ac:chgData name="Reed Kiely" userId="768be38e-2fb5-40ce-925d-bd8e9d9e3c31" providerId="ADAL" clId="{3EA701C8-3320-419B-A667-295B65A0FAB9}" dt="2023-02-28T17:04:26.885" v="9693" actId="1035"/>
          <ac:spMkLst>
            <pc:docMk/>
            <pc:sldMk cId="714752505" sldId="2146846026"/>
            <ac:spMk id="37" creationId="{D07B2EA0-878C-DAFA-7FEB-FA47CB8E0835}"/>
          </ac:spMkLst>
        </pc:spChg>
        <pc:spChg chg="add mod">
          <ac:chgData name="Reed Kiely" userId="768be38e-2fb5-40ce-925d-bd8e9d9e3c31" providerId="ADAL" clId="{3EA701C8-3320-419B-A667-295B65A0FAB9}" dt="2023-02-28T17:05:02.884" v="9697" actId="1076"/>
          <ac:spMkLst>
            <pc:docMk/>
            <pc:sldMk cId="714752505" sldId="2146846026"/>
            <ac:spMk id="42" creationId="{2D02B084-8507-A166-D2B0-57D5C3DF877B}"/>
          </ac:spMkLst>
        </pc:spChg>
        <pc:spChg chg="add mod">
          <ac:chgData name="Reed Kiely" userId="768be38e-2fb5-40ce-925d-bd8e9d9e3c31" providerId="ADAL" clId="{3EA701C8-3320-419B-A667-295B65A0FAB9}" dt="2023-02-28T17:05:02.884" v="9697" actId="1076"/>
          <ac:spMkLst>
            <pc:docMk/>
            <pc:sldMk cId="714752505" sldId="2146846026"/>
            <ac:spMk id="43" creationId="{E5143C1D-85F4-6A50-578B-F8772E5E2DB6}"/>
          </ac:spMkLst>
        </pc:spChg>
        <pc:spChg chg="add mod">
          <ac:chgData name="Reed Kiely" userId="768be38e-2fb5-40ce-925d-bd8e9d9e3c31" providerId="ADAL" clId="{3EA701C8-3320-419B-A667-295B65A0FAB9}" dt="2023-02-28T17:05:02.884" v="9697" actId="1076"/>
          <ac:spMkLst>
            <pc:docMk/>
            <pc:sldMk cId="714752505" sldId="2146846026"/>
            <ac:spMk id="44" creationId="{764D5AFC-1AED-3672-2A82-AC24093F35C8}"/>
          </ac:spMkLst>
        </pc:spChg>
        <pc:spChg chg="add del mod">
          <ac:chgData name="Reed Kiely" userId="768be38e-2fb5-40ce-925d-bd8e9d9e3c31" providerId="ADAL" clId="{3EA701C8-3320-419B-A667-295B65A0FAB9}" dt="2023-02-28T17:05:29.555" v="9699" actId="478"/>
          <ac:spMkLst>
            <pc:docMk/>
            <pc:sldMk cId="714752505" sldId="2146846026"/>
            <ac:spMk id="45" creationId="{A3B57EB2-B8B8-C88D-85E9-4803C66DC242}"/>
          </ac:spMkLst>
        </pc:spChg>
        <pc:spChg chg="add del mod">
          <ac:chgData name="Reed Kiely" userId="768be38e-2fb5-40ce-925d-bd8e9d9e3c31" providerId="ADAL" clId="{3EA701C8-3320-419B-A667-295B65A0FAB9}" dt="2023-02-28T17:05:29.555" v="9699" actId="478"/>
          <ac:spMkLst>
            <pc:docMk/>
            <pc:sldMk cId="714752505" sldId="2146846026"/>
            <ac:spMk id="46" creationId="{216855BF-FFB7-80B0-421E-7BC09729279C}"/>
          </ac:spMkLst>
        </pc:spChg>
        <pc:spChg chg="add del mod">
          <ac:chgData name="Reed Kiely" userId="768be38e-2fb5-40ce-925d-bd8e9d9e3c31" providerId="ADAL" clId="{3EA701C8-3320-419B-A667-295B65A0FAB9}" dt="2023-02-28T17:05:29.555" v="9699" actId="478"/>
          <ac:spMkLst>
            <pc:docMk/>
            <pc:sldMk cId="714752505" sldId="2146846026"/>
            <ac:spMk id="47" creationId="{B5B63C53-AC64-3F2F-4F19-53AD5DA60F90}"/>
          </ac:spMkLst>
        </pc:spChg>
        <pc:spChg chg="add del mod">
          <ac:chgData name="Reed Kiely" userId="768be38e-2fb5-40ce-925d-bd8e9d9e3c31" providerId="ADAL" clId="{3EA701C8-3320-419B-A667-295B65A0FAB9}" dt="2023-02-28T17:05:29.555" v="9699" actId="478"/>
          <ac:spMkLst>
            <pc:docMk/>
            <pc:sldMk cId="714752505" sldId="2146846026"/>
            <ac:spMk id="48" creationId="{AAD99296-1807-C4B0-18C8-A2A67B798229}"/>
          </ac:spMkLst>
        </pc:spChg>
        <pc:spChg chg="add del mod">
          <ac:chgData name="Reed Kiely" userId="768be38e-2fb5-40ce-925d-bd8e9d9e3c31" providerId="ADAL" clId="{3EA701C8-3320-419B-A667-295B65A0FAB9}" dt="2023-02-28T17:05:29.555" v="9699" actId="478"/>
          <ac:spMkLst>
            <pc:docMk/>
            <pc:sldMk cId="714752505" sldId="2146846026"/>
            <ac:spMk id="49" creationId="{D0D01648-4625-3EDD-311D-A209306E764C}"/>
          </ac:spMkLst>
        </pc:spChg>
        <pc:spChg chg="add del mod">
          <ac:chgData name="Reed Kiely" userId="768be38e-2fb5-40ce-925d-bd8e9d9e3c31" providerId="ADAL" clId="{3EA701C8-3320-419B-A667-295B65A0FAB9}" dt="2023-02-28T17:05:29.555" v="9699" actId="478"/>
          <ac:spMkLst>
            <pc:docMk/>
            <pc:sldMk cId="714752505" sldId="2146846026"/>
            <ac:spMk id="50" creationId="{D55227BE-A5D9-F712-8907-A8785F8E06D2}"/>
          </ac:spMkLst>
        </pc:spChg>
        <pc:spChg chg="add del mod">
          <ac:chgData name="Reed Kiely" userId="768be38e-2fb5-40ce-925d-bd8e9d9e3c31" providerId="ADAL" clId="{3EA701C8-3320-419B-A667-295B65A0FAB9}" dt="2023-02-28T17:05:29.555" v="9699" actId="478"/>
          <ac:spMkLst>
            <pc:docMk/>
            <pc:sldMk cId="714752505" sldId="2146846026"/>
            <ac:spMk id="51" creationId="{56DF71E8-DF1F-7727-74F4-16CC3A4CCDBD}"/>
          </ac:spMkLst>
        </pc:spChg>
        <pc:spChg chg="add del mod">
          <ac:chgData name="Reed Kiely" userId="768be38e-2fb5-40ce-925d-bd8e9d9e3c31" providerId="ADAL" clId="{3EA701C8-3320-419B-A667-295B65A0FAB9}" dt="2023-02-28T17:05:29.555" v="9699" actId="478"/>
          <ac:spMkLst>
            <pc:docMk/>
            <pc:sldMk cId="714752505" sldId="2146846026"/>
            <ac:spMk id="52" creationId="{D13E14E0-2FA1-F09C-5DA1-09EA2BB46830}"/>
          </ac:spMkLst>
        </pc:spChg>
        <pc:spChg chg="add del mod">
          <ac:chgData name="Reed Kiely" userId="768be38e-2fb5-40ce-925d-bd8e9d9e3c31" providerId="ADAL" clId="{3EA701C8-3320-419B-A667-295B65A0FAB9}" dt="2023-02-28T17:05:29.555" v="9699" actId="478"/>
          <ac:spMkLst>
            <pc:docMk/>
            <pc:sldMk cId="714752505" sldId="2146846026"/>
            <ac:spMk id="53" creationId="{1BEB6B01-4E97-DE44-200D-6ECE8A94A430}"/>
          </ac:spMkLst>
        </pc:spChg>
        <pc:spChg chg="add del mod">
          <ac:chgData name="Reed Kiely" userId="768be38e-2fb5-40ce-925d-bd8e9d9e3c31" providerId="ADAL" clId="{3EA701C8-3320-419B-A667-295B65A0FAB9}" dt="2023-02-28T17:05:29.555" v="9699" actId="478"/>
          <ac:spMkLst>
            <pc:docMk/>
            <pc:sldMk cId="714752505" sldId="2146846026"/>
            <ac:spMk id="54" creationId="{03548B67-8808-1111-1567-E93E4D11E30E}"/>
          </ac:spMkLst>
        </pc:spChg>
        <pc:spChg chg="add del mod">
          <ac:chgData name="Reed Kiely" userId="768be38e-2fb5-40ce-925d-bd8e9d9e3c31" providerId="ADAL" clId="{3EA701C8-3320-419B-A667-295B65A0FAB9}" dt="2023-02-28T17:05:29.555" v="9699" actId="478"/>
          <ac:spMkLst>
            <pc:docMk/>
            <pc:sldMk cId="714752505" sldId="2146846026"/>
            <ac:spMk id="55" creationId="{13C69803-C58E-42DB-9E60-739375F3D43D}"/>
          </ac:spMkLst>
        </pc:spChg>
        <pc:spChg chg="add mod ord">
          <ac:chgData name="Reed Kiely" userId="768be38e-2fb5-40ce-925d-bd8e9d9e3c31" providerId="ADAL" clId="{3EA701C8-3320-419B-A667-295B65A0FAB9}" dt="2023-02-28T17:04:35.354" v="9694" actId="1582"/>
          <ac:spMkLst>
            <pc:docMk/>
            <pc:sldMk cId="714752505" sldId="2146846026"/>
            <ac:spMk id="60" creationId="{2DD8E067-A208-3D48-3807-7A478A1DD696}"/>
          </ac:spMkLst>
        </pc:spChg>
        <pc:spChg chg="add mod ord">
          <ac:chgData name="Reed Kiely" userId="768be38e-2fb5-40ce-925d-bd8e9d9e3c31" providerId="ADAL" clId="{3EA701C8-3320-419B-A667-295B65A0FAB9}" dt="2023-02-28T17:04:35.354" v="9694" actId="1582"/>
          <ac:spMkLst>
            <pc:docMk/>
            <pc:sldMk cId="714752505" sldId="2146846026"/>
            <ac:spMk id="61" creationId="{404941F7-3079-7CDD-B1DA-8281E0A25611}"/>
          </ac:spMkLst>
        </pc:spChg>
        <pc:spChg chg="add del mod">
          <ac:chgData name="Reed Kiely" userId="768be38e-2fb5-40ce-925d-bd8e9d9e3c31" providerId="ADAL" clId="{3EA701C8-3320-419B-A667-295B65A0FAB9}" dt="2023-02-28T17:01:09.945" v="9642" actId="478"/>
          <ac:spMkLst>
            <pc:docMk/>
            <pc:sldMk cId="714752505" sldId="2146846026"/>
            <ac:spMk id="62" creationId="{26B5FC47-D0C3-6939-5E90-B1D5FECD258B}"/>
          </ac:spMkLst>
        </pc:spChg>
        <pc:spChg chg="add del mod">
          <ac:chgData name="Reed Kiely" userId="768be38e-2fb5-40ce-925d-bd8e9d9e3c31" providerId="ADAL" clId="{3EA701C8-3320-419B-A667-295B65A0FAB9}" dt="2023-02-28T17:01:09.945" v="9642" actId="478"/>
          <ac:spMkLst>
            <pc:docMk/>
            <pc:sldMk cId="714752505" sldId="2146846026"/>
            <ac:spMk id="63" creationId="{9F777BF4-3275-3CDA-E500-2415F33321D5}"/>
          </ac:spMkLst>
        </pc:spChg>
        <pc:spChg chg="add del mod">
          <ac:chgData name="Reed Kiely" userId="768be38e-2fb5-40ce-925d-bd8e9d9e3c31" providerId="ADAL" clId="{3EA701C8-3320-419B-A667-295B65A0FAB9}" dt="2023-02-28T17:01:09.945" v="9642" actId="478"/>
          <ac:spMkLst>
            <pc:docMk/>
            <pc:sldMk cId="714752505" sldId="2146846026"/>
            <ac:spMk id="64" creationId="{E35B6C26-57D6-E995-1CD6-3D097DEB594E}"/>
          </ac:spMkLst>
        </pc:spChg>
        <pc:spChg chg="add del mod">
          <ac:chgData name="Reed Kiely" userId="768be38e-2fb5-40ce-925d-bd8e9d9e3c31" providerId="ADAL" clId="{3EA701C8-3320-419B-A667-295B65A0FAB9}" dt="2023-02-28T17:01:09.945" v="9642" actId="478"/>
          <ac:spMkLst>
            <pc:docMk/>
            <pc:sldMk cId="714752505" sldId="2146846026"/>
            <ac:spMk id="65" creationId="{FC0ADD15-8DD8-CCB1-1822-06709B54DA3C}"/>
          </ac:spMkLst>
        </pc:spChg>
        <pc:spChg chg="add mod">
          <ac:chgData name="Reed Kiely" userId="768be38e-2fb5-40ce-925d-bd8e9d9e3c31" providerId="ADAL" clId="{3EA701C8-3320-419B-A667-295B65A0FAB9}" dt="2023-02-28T17:04:26.885" v="9693" actId="1035"/>
          <ac:spMkLst>
            <pc:docMk/>
            <pc:sldMk cId="714752505" sldId="2146846026"/>
            <ac:spMk id="70" creationId="{E2016C08-85FC-2EF7-467E-DB452EE9BA72}"/>
          </ac:spMkLst>
        </pc:spChg>
        <pc:spChg chg="add mod">
          <ac:chgData name="Reed Kiely" userId="768be38e-2fb5-40ce-925d-bd8e9d9e3c31" providerId="ADAL" clId="{3EA701C8-3320-419B-A667-295B65A0FAB9}" dt="2023-02-28T17:04:26.885" v="9693" actId="1035"/>
          <ac:spMkLst>
            <pc:docMk/>
            <pc:sldMk cId="714752505" sldId="2146846026"/>
            <ac:spMk id="71" creationId="{E3E7F49F-8E1B-0D4A-EED0-051D1340C1E4}"/>
          </ac:spMkLst>
        </pc:spChg>
        <pc:spChg chg="add mod">
          <ac:chgData name="Reed Kiely" userId="768be38e-2fb5-40ce-925d-bd8e9d9e3c31" providerId="ADAL" clId="{3EA701C8-3320-419B-A667-295B65A0FAB9}" dt="2023-02-28T17:04:26.885" v="9693" actId="1035"/>
          <ac:spMkLst>
            <pc:docMk/>
            <pc:sldMk cId="714752505" sldId="2146846026"/>
            <ac:spMk id="72" creationId="{3F6DCC97-964D-57AC-90FD-9E2A099CF768}"/>
          </ac:spMkLst>
        </pc:spChg>
        <pc:spChg chg="add mod">
          <ac:chgData name="Reed Kiely" userId="768be38e-2fb5-40ce-925d-bd8e9d9e3c31" providerId="ADAL" clId="{3EA701C8-3320-419B-A667-295B65A0FAB9}" dt="2023-02-28T17:04:26.885" v="9693" actId="1035"/>
          <ac:spMkLst>
            <pc:docMk/>
            <pc:sldMk cId="714752505" sldId="2146846026"/>
            <ac:spMk id="73" creationId="{2C232BBC-DD30-DD77-A188-213BB03201C3}"/>
          </ac:spMkLst>
        </pc:spChg>
        <pc:spChg chg="add del mod">
          <ac:chgData name="Reed Kiely" userId="768be38e-2fb5-40ce-925d-bd8e9d9e3c31" providerId="ADAL" clId="{3EA701C8-3320-419B-A667-295B65A0FAB9}" dt="2023-02-28T17:05:29.555" v="9699" actId="478"/>
          <ac:spMkLst>
            <pc:docMk/>
            <pc:sldMk cId="714752505" sldId="2146846026"/>
            <ac:spMk id="74" creationId="{9756F84A-C53F-4CD1-6175-7915086114BE}"/>
          </ac:spMkLst>
        </pc:spChg>
        <pc:spChg chg="add mod">
          <ac:chgData name="Reed Kiely" userId="768be38e-2fb5-40ce-925d-bd8e9d9e3c31" providerId="ADAL" clId="{3EA701C8-3320-419B-A667-295B65A0FAB9}" dt="2023-02-28T17:04:23.972" v="9690" actId="1038"/>
          <ac:spMkLst>
            <pc:docMk/>
            <pc:sldMk cId="714752505" sldId="2146846026"/>
            <ac:spMk id="87" creationId="{50FD97F4-1C01-8FD0-D97F-AAFF48A5F3FD}"/>
          </ac:spMkLst>
        </pc:spChg>
        <pc:spChg chg="add mod">
          <ac:chgData name="Reed Kiely" userId="768be38e-2fb5-40ce-925d-bd8e9d9e3c31" providerId="ADAL" clId="{3EA701C8-3320-419B-A667-295B65A0FAB9}" dt="2023-02-28T17:04:23.972" v="9690" actId="1038"/>
          <ac:spMkLst>
            <pc:docMk/>
            <pc:sldMk cId="714752505" sldId="2146846026"/>
            <ac:spMk id="88" creationId="{4E0DD826-4A4D-516A-CA40-D9AB0B344AF3}"/>
          </ac:spMkLst>
        </pc:spChg>
        <pc:spChg chg="add mod">
          <ac:chgData name="Reed Kiely" userId="768be38e-2fb5-40ce-925d-bd8e9d9e3c31" providerId="ADAL" clId="{3EA701C8-3320-419B-A667-295B65A0FAB9}" dt="2023-02-28T17:04:23.972" v="9690" actId="1038"/>
          <ac:spMkLst>
            <pc:docMk/>
            <pc:sldMk cId="714752505" sldId="2146846026"/>
            <ac:spMk id="89" creationId="{B1F30365-B338-5A8B-A2E7-B50213C81807}"/>
          </ac:spMkLst>
        </pc:spChg>
        <pc:spChg chg="add mod">
          <ac:chgData name="Reed Kiely" userId="768be38e-2fb5-40ce-925d-bd8e9d9e3c31" providerId="ADAL" clId="{3EA701C8-3320-419B-A667-295B65A0FAB9}" dt="2023-02-28T17:04:23.972" v="9690" actId="1038"/>
          <ac:spMkLst>
            <pc:docMk/>
            <pc:sldMk cId="714752505" sldId="2146846026"/>
            <ac:spMk id="90" creationId="{A2169072-E2D3-F066-0CCC-C87FAB3728BB}"/>
          </ac:spMkLst>
        </pc:spChg>
        <pc:spChg chg="add mod">
          <ac:chgData name="Reed Kiely" userId="768be38e-2fb5-40ce-925d-bd8e9d9e3c31" providerId="ADAL" clId="{3EA701C8-3320-419B-A667-295B65A0FAB9}" dt="2023-02-28T17:04:23.972" v="9690" actId="1038"/>
          <ac:spMkLst>
            <pc:docMk/>
            <pc:sldMk cId="714752505" sldId="2146846026"/>
            <ac:spMk id="91" creationId="{91CC8523-5A66-F915-3294-30A4A4688307}"/>
          </ac:spMkLst>
        </pc:spChg>
        <pc:spChg chg="add mod">
          <ac:chgData name="Reed Kiely" userId="768be38e-2fb5-40ce-925d-bd8e9d9e3c31" providerId="ADAL" clId="{3EA701C8-3320-419B-A667-295B65A0FAB9}" dt="2023-02-28T17:04:23.972" v="9690" actId="1038"/>
          <ac:spMkLst>
            <pc:docMk/>
            <pc:sldMk cId="714752505" sldId="2146846026"/>
            <ac:spMk id="92" creationId="{873DB4BC-ACB5-2613-A5EA-43DF0733160D}"/>
          </ac:spMkLst>
        </pc:spChg>
        <pc:spChg chg="add mod">
          <ac:chgData name="Reed Kiely" userId="768be38e-2fb5-40ce-925d-bd8e9d9e3c31" providerId="ADAL" clId="{3EA701C8-3320-419B-A667-295B65A0FAB9}" dt="2023-02-28T17:04:23.972" v="9690" actId="1038"/>
          <ac:spMkLst>
            <pc:docMk/>
            <pc:sldMk cId="714752505" sldId="2146846026"/>
            <ac:spMk id="93" creationId="{59A17268-FD0B-2C62-DDE1-F55192BEED1A}"/>
          </ac:spMkLst>
        </pc:spChg>
        <pc:spChg chg="add mod">
          <ac:chgData name="Reed Kiely" userId="768be38e-2fb5-40ce-925d-bd8e9d9e3c31" providerId="ADAL" clId="{3EA701C8-3320-419B-A667-295B65A0FAB9}" dt="2023-02-28T17:04:23.972" v="9690" actId="1038"/>
          <ac:spMkLst>
            <pc:docMk/>
            <pc:sldMk cId="714752505" sldId="2146846026"/>
            <ac:spMk id="94" creationId="{BEE56CB1-561E-0314-BB0B-AD6E8418921F}"/>
          </ac:spMkLst>
        </pc:spChg>
        <pc:spChg chg="add mod">
          <ac:chgData name="Reed Kiely" userId="768be38e-2fb5-40ce-925d-bd8e9d9e3c31" providerId="ADAL" clId="{3EA701C8-3320-419B-A667-295B65A0FAB9}" dt="2023-02-28T17:04:23.972" v="9690" actId="1038"/>
          <ac:spMkLst>
            <pc:docMk/>
            <pc:sldMk cId="714752505" sldId="2146846026"/>
            <ac:spMk id="95" creationId="{B07F7F42-D98A-5041-2EE8-C0704A9B69DC}"/>
          </ac:spMkLst>
        </pc:spChg>
        <pc:spChg chg="add mod">
          <ac:chgData name="Reed Kiely" userId="768be38e-2fb5-40ce-925d-bd8e9d9e3c31" providerId="ADAL" clId="{3EA701C8-3320-419B-A667-295B65A0FAB9}" dt="2023-02-28T17:04:23.972" v="9690" actId="1038"/>
          <ac:spMkLst>
            <pc:docMk/>
            <pc:sldMk cId="714752505" sldId="2146846026"/>
            <ac:spMk id="96" creationId="{90CF45AD-B665-FEF3-AF1B-2296D666C56C}"/>
          </ac:spMkLst>
        </pc:spChg>
        <pc:spChg chg="add mod">
          <ac:chgData name="Reed Kiely" userId="768be38e-2fb5-40ce-925d-bd8e9d9e3c31" providerId="ADAL" clId="{3EA701C8-3320-419B-A667-295B65A0FAB9}" dt="2023-02-28T17:04:23.972" v="9690" actId="1038"/>
          <ac:spMkLst>
            <pc:docMk/>
            <pc:sldMk cId="714752505" sldId="2146846026"/>
            <ac:spMk id="97" creationId="{90CC0CA0-693D-A364-9EF7-F72CA5823D23}"/>
          </ac:spMkLst>
        </pc:spChg>
        <pc:spChg chg="add mod">
          <ac:chgData name="Reed Kiely" userId="768be38e-2fb5-40ce-925d-bd8e9d9e3c31" providerId="ADAL" clId="{3EA701C8-3320-419B-A667-295B65A0FAB9}" dt="2023-02-28T17:04:23.972" v="9690" actId="1038"/>
          <ac:spMkLst>
            <pc:docMk/>
            <pc:sldMk cId="714752505" sldId="2146846026"/>
            <ac:spMk id="98" creationId="{491848D2-BAB2-7B42-F254-5E9380FBD619}"/>
          </ac:spMkLst>
        </pc:spChg>
        <pc:spChg chg="add mod">
          <ac:chgData name="Reed Kiely" userId="768be38e-2fb5-40ce-925d-bd8e9d9e3c31" providerId="ADAL" clId="{3EA701C8-3320-419B-A667-295B65A0FAB9}" dt="2023-02-28T17:04:23.972" v="9690" actId="1038"/>
          <ac:spMkLst>
            <pc:docMk/>
            <pc:sldMk cId="714752505" sldId="2146846026"/>
            <ac:spMk id="99" creationId="{14038257-717C-C941-59CE-8120BBD5196A}"/>
          </ac:spMkLst>
        </pc:spChg>
        <pc:spChg chg="add mod">
          <ac:chgData name="Reed Kiely" userId="768be38e-2fb5-40ce-925d-bd8e9d9e3c31" providerId="ADAL" clId="{3EA701C8-3320-419B-A667-295B65A0FAB9}" dt="2023-02-28T17:04:23.972" v="9690" actId="1038"/>
          <ac:spMkLst>
            <pc:docMk/>
            <pc:sldMk cId="714752505" sldId="2146846026"/>
            <ac:spMk id="104" creationId="{436751EF-3782-307F-C1D4-569D0D033E2C}"/>
          </ac:spMkLst>
        </pc:spChg>
        <pc:spChg chg="add mod">
          <ac:chgData name="Reed Kiely" userId="768be38e-2fb5-40ce-925d-bd8e9d9e3c31" providerId="ADAL" clId="{3EA701C8-3320-419B-A667-295B65A0FAB9}" dt="2023-02-28T17:04:23.972" v="9690" actId="1038"/>
          <ac:spMkLst>
            <pc:docMk/>
            <pc:sldMk cId="714752505" sldId="2146846026"/>
            <ac:spMk id="105" creationId="{2EF9408C-9FFA-236B-1268-384DBA1CD58C}"/>
          </ac:spMkLst>
        </pc:spChg>
        <pc:spChg chg="add mod">
          <ac:chgData name="Reed Kiely" userId="768be38e-2fb5-40ce-925d-bd8e9d9e3c31" providerId="ADAL" clId="{3EA701C8-3320-419B-A667-295B65A0FAB9}" dt="2023-02-28T17:05:15.082" v="9698" actId="113"/>
          <ac:spMkLst>
            <pc:docMk/>
            <pc:sldMk cId="714752505" sldId="2146846026"/>
            <ac:spMk id="106" creationId="{104D3A88-8DD3-C3CB-C4B6-F7B207C8F0D6}"/>
          </ac:spMkLst>
        </pc:spChg>
        <pc:spChg chg="add mod">
          <ac:chgData name="Reed Kiely" userId="768be38e-2fb5-40ce-925d-bd8e9d9e3c31" providerId="ADAL" clId="{3EA701C8-3320-419B-A667-295B65A0FAB9}" dt="2023-02-28T18:05:58.896" v="9957" actId="20577"/>
          <ac:spMkLst>
            <pc:docMk/>
            <pc:sldMk cId="714752505" sldId="2146846026"/>
            <ac:spMk id="107" creationId="{9FDB7279-B7C2-DD0F-CB97-647D5BBB9900}"/>
          </ac:spMkLst>
        </pc:spChg>
        <pc:graphicFrameChg chg="del">
          <ac:chgData name="Reed Kiely" userId="768be38e-2fb5-40ce-925d-bd8e9d9e3c31" providerId="ADAL" clId="{3EA701C8-3320-419B-A667-295B65A0FAB9}" dt="2023-02-23T18:50:30.915" v="3542" actId="478"/>
          <ac:graphicFrameMkLst>
            <pc:docMk/>
            <pc:sldMk cId="714752505" sldId="2146846026"/>
            <ac:graphicFrameMk id="11" creationId="{08FDBC2F-0029-6D3F-566E-D1168A76A358}"/>
          </ac:graphicFrameMkLst>
        </pc:graphicFrameChg>
        <pc:graphicFrameChg chg="del">
          <ac:chgData name="Reed Kiely" userId="768be38e-2fb5-40ce-925d-bd8e9d9e3c31" providerId="ADAL" clId="{3EA701C8-3320-419B-A667-295B65A0FAB9}" dt="2023-02-23T18:50:30.915" v="3542" actId="478"/>
          <ac:graphicFrameMkLst>
            <pc:docMk/>
            <pc:sldMk cId="714752505" sldId="2146846026"/>
            <ac:graphicFrameMk id="12" creationId="{79F80982-743A-847D-68C3-6231230C9C45}"/>
          </ac:graphicFrameMkLst>
        </pc:graphicFrameChg>
        <pc:picChg chg="add mod">
          <ac:chgData name="Reed Kiely" userId="768be38e-2fb5-40ce-925d-bd8e9d9e3c31" providerId="ADAL" clId="{3EA701C8-3320-419B-A667-295B65A0FAB9}" dt="2023-02-28T17:04:26.885" v="9693" actId="1035"/>
          <ac:picMkLst>
            <pc:docMk/>
            <pc:sldMk cId="714752505" sldId="2146846026"/>
            <ac:picMk id="39" creationId="{95300E89-BAED-D1EA-2138-DAB2FE9AEB1B}"/>
          </ac:picMkLst>
        </pc:picChg>
        <pc:picChg chg="add mod">
          <ac:chgData name="Reed Kiely" userId="768be38e-2fb5-40ce-925d-bd8e9d9e3c31" providerId="ADAL" clId="{3EA701C8-3320-419B-A667-295B65A0FAB9}" dt="2023-02-28T17:04:23.972" v="9690" actId="1038"/>
          <ac:picMkLst>
            <pc:docMk/>
            <pc:sldMk cId="714752505" sldId="2146846026"/>
            <ac:picMk id="59" creationId="{AB3FC750-6854-E94B-EEB9-323371AC2D13}"/>
          </ac:picMkLst>
        </pc:picChg>
        <pc:cxnChg chg="del">
          <ac:chgData name="Reed Kiely" userId="768be38e-2fb5-40ce-925d-bd8e9d9e3c31" providerId="ADAL" clId="{3EA701C8-3320-419B-A667-295B65A0FAB9}" dt="2023-02-23T18:50:30.915" v="3542" actId="478"/>
          <ac:cxnSpMkLst>
            <pc:docMk/>
            <pc:sldMk cId="714752505" sldId="2146846026"/>
            <ac:cxnSpMk id="16" creationId="{942C5E2E-D013-38B7-C143-6DB10E4DD65B}"/>
          </ac:cxnSpMkLst>
        </pc:cxnChg>
        <pc:cxnChg chg="add mod">
          <ac:chgData name="Reed Kiely" userId="768be38e-2fb5-40ce-925d-bd8e9d9e3c31" providerId="ADAL" clId="{3EA701C8-3320-419B-A667-295B65A0FAB9}" dt="2023-02-28T17:04:26.885" v="9693" actId="1035"/>
          <ac:cxnSpMkLst>
            <pc:docMk/>
            <pc:sldMk cId="714752505" sldId="2146846026"/>
            <ac:cxnSpMk id="17" creationId="{4FE43176-E54D-D0CA-7E4B-23B3612A1982}"/>
          </ac:cxnSpMkLst>
        </pc:cxnChg>
        <pc:cxnChg chg="add mod">
          <ac:chgData name="Reed Kiely" userId="768be38e-2fb5-40ce-925d-bd8e9d9e3c31" providerId="ADAL" clId="{3EA701C8-3320-419B-A667-295B65A0FAB9}" dt="2023-02-28T17:04:26.885" v="9693" actId="1035"/>
          <ac:cxnSpMkLst>
            <pc:docMk/>
            <pc:sldMk cId="714752505" sldId="2146846026"/>
            <ac:cxnSpMk id="18" creationId="{527CD1A7-D3F0-E1F4-63E5-5AD5C9684490}"/>
          </ac:cxnSpMkLst>
        </pc:cxnChg>
        <pc:cxnChg chg="add mod">
          <ac:chgData name="Reed Kiely" userId="768be38e-2fb5-40ce-925d-bd8e9d9e3c31" providerId="ADAL" clId="{3EA701C8-3320-419B-A667-295B65A0FAB9}" dt="2023-02-28T17:04:26.885" v="9693" actId="1035"/>
          <ac:cxnSpMkLst>
            <pc:docMk/>
            <pc:sldMk cId="714752505" sldId="2146846026"/>
            <ac:cxnSpMk id="38" creationId="{1E72E99A-F0F2-EB4B-7FE9-431E91938185}"/>
          </ac:cxnSpMkLst>
        </pc:cxnChg>
        <pc:cxnChg chg="add mod">
          <ac:chgData name="Reed Kiely" userId="768be38e-2fb5-40ce-925d-bd8e9d9e3c31" providerId="ADAL" clId="{3EA701C8-3320-419B-A667-295B65A0FAB9}" dt="2023-02-28T17:04:26.885" v="9693" actId="1035"/>
          <ac:cxnSpMkLst>
            <pc:docMk/>
            <pc:sldMk cId="714752505" sldId="2146846026"/>
            <ac:cxnSpMk id="40" creationId="{1B233524-499B-3B02-4318-5CF5C7F169FD}"/>
          </ac:cxnSpMkLst>
        </pc:cxnChg>
        <pc:cxnChg chg="add mod">
          <ac:chgData name="Reed Kiely" userId="768be38e-2fb5-40ce-925d-bd8e9d9e3c31" providerId="ADAL" clId="{3EA701C8-3320-419B-A667-295B65A0FAB9}" dt="2023-02-28T17:04:26.885" v="9693" actId="1035"/>
          <ac:cxnSpMkLst>
            <pc:docMk/>
            <pc:sldMk cId="714752505" sldId="2146846026"/>
            <ac:cxnSpMk id="41" creationId="{D1AAE2A6-EC13-2E8F-07F8-8254235D5393}"/>
          </ac:cxnSpMkLst>
        </pc:cxnChg>
        <pc:cxnChg chg="add del mod">
          <ac:chgData name="Reed Kiely" userId="768be38e-2fb5-40ce-925d-bd8e9d9e3c31" providerId="ADAL" clId="{3EA701C8-3320-419B-A667-295B65A0FAB9}" dt="2023-02-28T17:01:09.945" v="9642" actId="478"/>
          <ac:cxnSpMkLst>
            <pc:docMk/>
            <pc:sldMk cId="714752505" sldId="2146846026"/>
            <ac:cxnSpMk id="56" creationId="{5D90C2A0-D401-FB23-45B4-2B40CEF0722C}"/>
          </ac:cxnSpMkLst>
        </pc:cxnChg>
        <pc:cxnChg chg="add del mod">
          <ac:chgData name="Reed Kiely" userId="768be38e-2fb5-40ce-925d-bd8e9d9e3c31" providerId="ADAL" clId="{3EA701C8-3320-419B-A667-295B65A0FAB9}" dt="2023-02-28T17:01:09.945" v="9642" actId="478"/>
          <ac:cxnSpMkLst>
            <pc:docMk/>
            <pc:sldMk cId="714752505" sldId="2146846026"/>
            <ac:cxnSpMk id="57" creationId="{84BE01F3-36A1-7380-D6EC-224AF84E5A89}"/>
          </ac:cxnSpMkLst>
        </pc:cxnChg>
        <pc:cxnChg chg="add del mod">
          <ac:chgData name="Reed Kiely" userId="768be38e-2fb5-40ce-925d-bd8e9d9e3c31" providerId="ADAL" clId="{3EA701C8-3320-419B-A667-295B65A0FAB9}" dt="2023-02-28T17:01:09.945" v="9642" actId="478"/>
          <ac:cxnSpMkLst>
            <pc:docMk/>
            <pc:sldMk cId="714752505" sldId="2146846026"/>
            <ac:cxnSpMk id="58" creationId="{71508345-36CC-65C8-C9C7-2BAFB9E29ED2}"/>
          </ac:cxnSpMkLst>
        </pc:cxnChg>
        <pc:cxnChg chg="add del mod">
          <ac:chgData name="Reed Kiely" userId="768be38e-2fb5-40ce-925d-bd8e9d9e3c31" providerId="ADAL" clId="{3EA701C8-3320-419B-A667-295B65A0FAB9}" dt="2023-02-28T17:01:09.945" v="9642" actId="478"/>
          <ac:cxnSpMkLst>
            <pc:docMk/>
            <pc:sldMk cId="714752505" sldId="2146846026"/>
            <ac:cxnSpMk id="66" creationId="{C47D3A52-3B29-4743-A73D-EDD7648FC89B}"/>
          </ac:cxnSpMkLst>
        </pc:cxnChg>
        <pc:cxnChg chg="add mod">
          <ac:chgData name="Reed Kiely" userId="768be38e-2fb5-40ce-925d-bd8e9d9e3c31" providerId="ADAL" clId="{3EA701C8-3320-419B-A667-295B65A0FAB9}" dt="2023-02-28T17:04:26.885" v="9693" actId="1035"/>
          <ac:cxnSpMkLst>
            <pc:docMk/>
            <pc:sldMk cId="714752505" sldId="2146846026"/>
            <ac:cxnSpMk id="67" creationId="{7FB92839-66E5-6045-E9DA-A920BD70D3B1}"/>
          </ac:cxnSpMkLst>
        </pc:cxnChg>
        <pc:cxnChg chg="add del mod">
          <ac:chgData name="Reed Kiely" userId="768be38e-2fb5-40ce-925d-bd8e9d9e3c31" providerId="ADAL" clId="{3EA701C8-3320-419B-A667-295B65A0FAB9}" dt="2023-02-28T17:01:09.945" v="9642" actId="478"/>
          <ac:cxnSpMkLst>
            <pc:docMk/>
            <pc:sldMk cId="714752505" sldId="2146846026"/>
            <ac:cxnSpMk id="68" creationId="{6430EEA9-5BBA-B5D4-8D1A-C124DB38B80E}"/>
          </ac:cxnSpMkLst>
        </pc:cxnChg>
        <pc:cxnChg chg="add del mod">
          <ac:chgData name="Reed Kiely" userId="768be38e-2fb5-40ce-925d-bd8e9d9e3c31" providerId="ADAL" clId="{3EA701C8-3320-419B-A667-295B65A0FAB9}" dt="2023-02-28T17:01:09.945" v="9642" actId="478"/>
          <ac:cxnSpMkLst>
            <pc:docMk/>
            <pc:sldMk cId="714752505" sldId="2146846026"/>
            <ac:cxnSpMk id="69" creationId="{5087F540-920E-EBCA-CE9F-A583062012BF}"/>
          </ac:cxnSpMkLst>
        </pc:cxnChg>
        <pc:cxnChg chg="add mod">
          <ac:chgData name="Reed Kiely" userId="768be38e-2fb5-40ce-925d-bd8e9d9e3c31" providerId="ADAL" clId="{3EA701C8-3320-419B-A667-295B65A0FAB9}" dt="2023-02-28T17:04:23.972" v="9690" actId="1038"/>
          <ac:cxnSpMkLst>
            <pc:docMk/>
            <pc:sldMk cId="714752505" sldId="2146846026"/>
            <ac:cxnSpMk id="85" creationId="{2AB53F04-FACD-1E36-6B08-6830BDABC38D}"/>
          </ac:cxnSpMkLst>
        </pc:cxnChg>
        <pc:cxnChg chg="add mod">
          <ac:chgData name="Reed Kiely" userId="768be38e-2fb5-40ce-925d-bd8e9d9e3c31" providerId="ADAL" clId="{3EA701C8-3320-419B-A667-295B65A0FAB9}" dt="2023-02-28T17:04:23.972" v="9690" actId="1038"/>
          <ac:cxnSpMkLst>
            <pc:docMk/>
            <pc:sldMk cId="714752505" sldId="2146846026"/>
            <ac:cxnSpMk id="86" creationId="{84BC8D1F-8692-75C5-C4FA-F4E9C61FD91C}"/>
          </ac:cxnSpMkLst>
        </pc:cxnChg>
        <pc:cxnChg chg="add mod">
          <ac:chgData name="Reed Kiely" userId="768be38e-2fb5-40ce-925d-bd8e9d9e3c31" providerId="ADAL" clId="{3EA701C8-3320-419B-A667-295B65A0FAB9}" dt="2023-02-28T17:04:23.972" v="9690" actId="1038"/>
          <ac:cxnSpMkLst>
            <pc:docMk/>
            <pc:sldMk cId="714752505" sldId="2146846026"/>
            <ac:cxnSpMk id="100" creationId="{0CCF9B92-B6C0-D75A-DFA6-DC8936FEEFF1}"/>
          </ac:cxnSpMkLst>
        </pc:cxnChg>
        <pc:cxnChg chg="add mod">
          <ac:chgData name="Reed Kiely" userId="768be38e-2fb5-40ce-925d-bd8e9d9e3c31" providerId="ADAL" clId="{3EA701C8-3320-419B-A667-295B65A0FAB9}" dt="2023-02-28T17:04:23.972" v="9690" actId="1038"/>
          <ac:cxnSpMkLst>
            <pc:docMk/>
            <pc:sldMk cId="714752505" sldId="2146846026"/>
            <ac:cxnSpMk id="101" creationId="{E05F513F-B740-CB1A-5721-A3E311A96DE6}"/>
          </ac:cxnSpMkLst>
        </pc:cxnChg>
        <pc:cxnChg chg="add mod">
          <ac:chgData name="Reed Kiely" userId="768be38e-2fb5-40ce-925d-bd8e9d9e3c31" providerId="ADAL" clId="{3EA701C8-3320-419B-A667-295B65A0FAB9}" dt="2023-02-28T17:04:23.972" v="9690" actId="1038"/>
          <ac:cxnSpMkLst>
            <pc:docMk/>
            <pc:sldMk cId="714752505" sldId="2146846026"/>
            <ac:cxnSpMk id="102" creationId="{88199C98-578A-99D5-4437-B5235957AFD5}"/>
          </ac:cxnSpMkLst>
        </pc:cxnChg>
        <pc:cxnChg chg="add mod">
          <ac:chgData name="Reed Kiely" userId="768be38e-2fb5-40ce-925d-bd8e9d9e3c31" providerId="ADAL" clId="{3EA701C8-3320-419B-A667-295B65A0FAB9}" dt="2023-02-28T17:04:23.972" v="9690" actId="1038"/>
          <ac:cxnSpMkLst>
            <pc:docMk/>
            <pc:sldMk cId="714752505" sldId="2146846026"/>
            <ac:cxnSpMk id="103" creationId="{1F2F6F57-C6F7-E19B-E90D-8EBE679F306B}"/>
          </ac:cxnSpMkLst>
        </pc:cxnChg>
      </pc:sldChg>
      <pc:sldChg chg="addSp modSp new mod">
        <pc:chgData name="Reed Kiely" userId="768be38e-2fb5-40ce-925d-bd8e9d9e3c31" providerId="ADAL" clId="{3EA701C8-3320-419B-A667-295B65A0FAB9}" dt="2023-02-24T19:06:21.297" v="5540" actId="1076"/>
        <pc:sldMkLst>
          <pc:docMk/>
          <pc:sldMk cId="2067391387" sldId="2146846027"/>
        </pc:sldMkLst>
        <pc:spChg chg="add mod">
          <ac:chgData name="Reed Kiely" userId="768be38e-2fb5-40ce-925d-bd8e9d9e3c31" providerId="ADAL" clId="{3EA701C8-3320-419B-A667-295B65A0FAB9}" dt="2023-02-24T19:06:21.297" v="5540" actId="1076"/>
          <ac:spMkLst>
            <pc:docMk/>
            <pc:sldMk cId="2067391387" sldId="2146846027"/>
            <ac:spMk id="2" creationId="{2DBE77A3-20BC-8779-3B46-8631DA25F989}"/>
          </ac:spMkLst>
        </pc:spChg>
      </pc:sldChg>
      <pc:sldChg chg="add del">
        <pc:chgData name="Reed Kiely" userId="768be38e-2fb5-40ce-925d-bd8e9d9e3c31" providerId="ADAL" clId="{3EA701C8-3320-419B-A667-295B65A0FAB9}" dt="2023-02-27T21:38:50.914" v="6603" actId="47"/>
        <pc:sldMkLst>
          <pc:docMk/>
          <pc:sldMk cId="15599521" sldId="2146846028"/>
        </pc:sldMkLst>
      </pc:sldChg>
      <pc:sldChg chg="addSp delSp modSp add del mod modShow">
        <pc:chgData name="Reed Kiely" userId="768be38e-2fb5-40ce-925d-bd8e9d9e3c31" providerId="ADAL" clId="{3EA701C8-3320-419B-A667-295B65A0FAB9}" dt="2023-02-28T20:24:53.452" v="11407" actId="47"/>
        <pc:sldMkLst>
          <pc:docMk/>
          <pc:sldMk cId="2389118316" sldId="2146846028"/>
        </pc:sldMkLst>
        <pc:spChg chg="add del mod">
          <ac:chgData name="Reed Kiely" userId="768be38e-2fb5-40ce-925d-bd8e9d9e3c31" providerId="ADAL" clId="{3EA701C8-3320-419B-A667-295B65A0FAB9}" dt="2023-02-28T19:45:29.101" v="11032" actId="478"/>
          <ac:spMkLst>
            <pc:docMk/>
            <pc:sldMk cId="2389118316" sldId="2146846028"/>
            <ac:spMk id="4" creationId="{1BF894CE-5EB9-4BB3-F6C7-477E37F6A6AA}"/>
          </ac:spMkLst>
        </pc:spChg>
        <pc:spChg chg="add del">
          <ac:chgData name="Reed Kiely" userId="768be38e-2fb5-40ce-925d-bd8e9d9e3c31" providerId="ADAL" clId="{3EA701C8-3320-419B-A667-295B65A0FAB9}" dt="2023-02-28T19:44:20.038" v="11009" actId="22"/>
          <ac:spMkLst>
            <pc:docMk/>
            <pc:sldMk cId="2389118316" sldId="2146846028"/>
            <ac:spMk id="7" creationId="{38C4131C-18A7-A79F-6AFA-EEB62628D534}"/>
          </ac:spMkLst>
        </pc:spChg>
        <pc:spChg chg="add mod">
          <ac:chgData name="Reed Kiely" userId="768be38e-2fb5-40ce-925d-bd8e9d9e3c31" providerId="ADAL" clId="{3EA701C8-3320-419B-A667-295B65A0FAB9}" dt="2023-02-28T19:44:27.420" v="11012"/>
          <ac:spMkLst>
            <pc:docMk/>
            <pc:sldMk cId="2389118316" sldId="2146846028"/>
            <ac:spMk id="8" creationId="{E53AA667-CA68-FDE6-29B4-D4376A6E0BB9}"/>
          </ac:spMkLst>
        </pc:spChg>
        <pc:spChg chg="add del">
          <ac:chgData name="Reed Kiely" userId="768be38e-2fb5-40ce-925d-bd8e9d9e3c31" providerId="ADAL" clId="{3EA701C8-3320-419B-A667-295B65A0FAB9}" dt="2023-02-28T19:44:27.179" v="11011" actId="478"/>
          <ac:spMkLst>
            <pc:docMk/>
            <pc:sldMk cId="2389118316" sldId="2146846028"/>
            <ac:spMk id="9" creationId="{224A85FD-C52E-49CF-E02C-1C2E9EE2E98A}"/>
          </ac:spMkLst>
        </pc:spChg>
        <pc:spChg chg="add mod">
          <ac:chgData name="Reed Kiely" userId="768be38e-2fb5-40ce-925d-bd8e9d9e3c31" providerId="ADAL" clId="{3EA701C8-3320-419B-A667-295B65A0FAB9}" dt="2023-02-28T19:45:04.922" v="11026"/>
          <ac:spMkLst>
            <pc:docMk/>
            <pc:sldMk cId="2389118316" sldId="2146846028"/>
            <ac:spMk id="10" creationId="{C44C7246-41ED-A138-9A97-7E664AE44DFF}"/>
          </ac:spMkLst>
        </pc:spChg>
        <pc:spChg chg="ord">
          <ac:chgData name="Reed Kiely" userId="768be38e-2fb5-40ce-925d-bd8e9d9e3c31" providerId="ADAL" clId="{3EA701C8-3320-419B-A667-295B65A0FAB9}" dt="2023-02-28T19:46:35.509" v="11051" actId="166"/>
          <ac:spMkLst>
            <pc:docMk/>
            <pc:sldMk cId="2389118316" sldId="2146846028"/>
            <ac:spMk id="12" creationId="{3183BB17-3418-A876-2E5D-2EDFAF0BBFAD}"/>
          </ac:spMkLst>
        </pc:spChg>
        <pc:spChg chg="add mod">
          <ac:chgData name="Reed Kiely" userId="768be38e-2fb5-40ce-925d-bd8e9d9e3c31" providerId="ADAL" clId="{3EA701C8-3320-419B-A667-295B65A0FAB9}" dt="2023-02-28T19:45:42.612" v="11033" actId="207"/>
          <ac:spMkLst>
            <pc:docMk/>
            <pc:sldMk cId="2389118316" sldId="2146846028"/>
            <ac:spMk id="13" creationId="{735524A6-E379-8CCD-DE16-C7A0E0BA45AD}"/>
          </ac:spMkLst>
        </pc:spChg>
        <pc:spChg chg="add del mod">
          <ac:chgData name="Reed Kiely" userId="768be38e-2fb5-40ce-925d-bd8e9d9e3c31" providerId="ADAL" clId="{3EA701C8-3320-419B-A667-295B65A0FAB9}" dt="2023-02-28T19:44:56.090" v="11021" actId="478"/>
          <ac:spMkLst>
            <pc:docMk/>
            <pc:sldMk cId="2389118316" sldId="2146846028"/>
            <ac:spMk id="34" creationId="{397F8115-3C43-5A2B-C88E-1953D955DE71}"/>
          </ac:spMkLst>
        </pc:spChg>
        <pc:spChg chg="add mod">
          <ac:chgData name="Reed Kiely" userId="768be38e-2fb5-40ce-925d-bd8e9d9e3c31" providerId="ADAL" clId="{3EA701C8-3320-419B-A667-295B65A0FAB9}" dt="2023-02-28T19:45:26.572" v="11031" actId="1076"/>
          <ac:spMkLst>
            <pc:docMk/>
            <pc:sldMk cId="2389118316" sldId="2146846028"/>
            <ac:spMk id="43" creationId="{95CC0008-3EFB-CCD2-106C-77E3C88EEBD2}"/>
          </ac:spMkLst>
        </pc:spChg>
        <pc:spChg chg="add del mod">
          <ac:chgData name="Reed Kiely" userId="768be38e-2fb5-40ce-925d-bd8e9d9e3c31" providerId="ADAL" clId="{3EA701C8-3320-419B-A667-295B65A0FAB9}" dt="2023-02-28T19:45:29.101" v="11032" actId="478"/>
          <ac:spMkLst>
            <pc:docMk/>
            <pc:sldMk cId="2389118316" sldId="2146846028"/>
            <ac:spMk id="44" creationId="{2487560E-3E5A-7B2C-B650-5AE8AA02106F}"/>
          </ac:spMkLst>
        </pc:spChg>
        <pc:spChg chg="add mod">
          <ac:chgData name="Reed Kiely" userId="768be38e-2fb5-40ce-925d-bd8e9d9e3c31" providerId="ADAL" clId="{3EA701C8-3320-419B-A667-295B65A0FAB9}" dt="2023-02-28T19:46:07.696" v="11050" actId="207"/>
          <ac:spMkLst>
            <pc:docMk/>
            <pc:sldMk cId="2389118316" sldId="2146846028"/>
            <ac:spMk id="46" creationId="{FC48A5A3-D2B1-739D-03CC-CF9092B07829}"/>
          </ac:spMkLst>
        </pc:spChg>
        <pc:spChg chg="add mod">
          <ac:chgData name="Reed Kiely" userId="768be38e-2fb5-40ce-925d-bd8e9d9e3c31" providerId="ADAL" clId="{3EA701C8-3320-419B-A667-295B65A0FAB9}" dt="2023-02-28T19:47:08.504" v="11060" actId="20577"/>
          <ac:spMkLst>
            <pc:docMk/>
            <pc:sldMk cId="2389118316" sldId="2146846028"/>
            <ac:spMk id="47" creationId="{C950AFDA-09C9-4BE3-0F0E-2D9CD5C77DF0}"/>
          </ac:spMkLst>
        </pc:spChg>
        <pc:cxnChg chg="del mod">
          <ac:chgData name="Reed Kiely" userId="768be38e-2fb5-40ce-925d-bd8e9d9e3c31" providerId="ADAL" clId="{3EA701C8-3320-419B-A667-295B65A0FAB9}" dt="2023-02-28T19:44:57.634" v="11022" actId="478"/>
          <ac:cxnSpMkLst>
            <pc:docMk/>
            <pc:sldMk cId="2389118316" sldId="2146846028"/>
            <ac:cxnSpMk id="22" creationId="{7DD48CC8-EE90-6FDD-8B5F-BA6D08939AE1}"/>
          </ac:cxnSpMkLst>
        </pc:cxnChg>
        <pc:cxnChg chg="add mod">
          <ac:chgData name="Reed Kiely" userId="768be38e-2fb5-40ce-925d-bd8e9d9e3c31" providerId="ADAL" clId="{3EA701C8-3320-419B-A667-295B65A0FAB9}" dt="2023-02-28T19:45:15.440" v="11027"/>
          <ac:cxnSpMkLst>
            <pc:docMk/>
            <pc:sldMk cId="2389118316" sldId="2146846028"/>
            <ac:cxnSpMk id="45" creationId="{CF19539D-C4BA-E54E-4012-A3E6C5DC2322}"/>
          </ac:cxnSpMkLst>
        </pc:cxnChg>
      </pc:sldChg>
      <pc:sldChg chg="addSp delSp modSp add del mod">
        <pc:chgData name="Reed Kiely" userId="768be38e-2fb5-40ce-925d-bd8e9d9e3c31" providerId="ADAL" clId="{3EA701C8-3320-419B-A667-295B65A0FAB9}" dt="2023-02-28T20:04:23.002" v="11134" actId="47"/>
        <pc:sldMkLst>
          <pc:docMk/>
          <pc:sldMk cId="3296126516" sldId="2146846029"/>
        </pc:sldMkLst>
        <pc:spChg chg="mod">
          <ac:chgData name="Reed Kiely" userId="768be38e-2fb5-40ce-925d-bd8e9d9e3c31" providerId="ADAL" clId="{3EA701C8-3320-419B-A667-295B65A0FAB9}" dt="2023-02-28T19:49:14.782" v="11102" actId="1076"/>
          <ac:spMkLst>
            <pc:docMk/>
            <pc:sldMk cId="3296126516" sldId="2146846029"/>
            <ac:spMk id="3" creationId="{05B46C07-C3C9-142F-8978-D53698D252F7}"/>
          </ac:spMkLst>
        </pc:spChg>
        <pc:spChg chg="mod">
          <ac:chgData name="Reed Kiely" userId="768be38e-2fb5-40ce-925d-bd8e9d9e3c31" providerId="ADAL" clId="{3EA701C8-3320-419B-A667-295B65A0FAB9}" dt="2023-02-28T19:47:23.211" v="11062" actId="20577"/>
          <ac:spMkLst>
            <pc:docMk/>
            <pc:sldMk cId="3296126516" sldId="2146846029"/>
            <ac:spMk id="4" creationId="{1BF894CE-5EB9-4BB3-F6C7-477E37F6A6AA}"/>
          </ac:spMkLst>
        </pc:spChg>
        <pc:spChg chg="del">
          <ac:chgData name="Reed Kiely" userId="768be38e-2fb5-40ce-925d-bd8e9d9e3c31" providerId="ADAL" clId="{3EA701C8-3320-419B-A667-295B65A0FAB9}" dt="2023-02-28T19:47:29.034" v="11064" actId="478"/>
          <ac:spMkLst>
            <pc:docMk/>
            <pc:sldMk cId="3296126516" sldId="2146846029"/>
            <ac:spMk id="6" creationId="{31AC66B8-0DE7-D7F0-144E-0005D9B7A7A6}"/>
          </ac:spMkLst>
        </pc:spChg>
        <pc:spChg chg="del">
          <ac:chgData name="Reed Kiely" userId="768be38e-2fb5-40ce-925d-bd8e9d9e3c31" providerId="ADAL" clId="{3EA701C8-3320-419B-A667-295B65A0FAB9}" dt="2023-02-28T19:47:27.966" v="11063" actId="478"/>
          <ac:spMkLst>
            <pc:docMk/>
            <pc:sldMk cId="3296126516" sldId="2146846029"/>
            <ac:spMk id="7" creationId="{0AC1DCE1-8644-ED83-FF96-3C0426913B7C}"/>
          </ac:spMkLst>
        </pc:spChg>
        <pc:spChg chg="add mod">
          <ac:chgData name="Reed Kiely" userId="768be38e-2fb5-40ce-925d-bd8e9d9e3c31" providerId="ADAL" clId="{3EA701C8-3320-419B-A667-295B65A0FAB9}" dt="2023-02-28T19:49:39.080" v="11108" actId="1076"/>
          <ac:spMkLst>
            <pc:docMk/>
            <pc:sldMk cId="3296126516" sldId="2146846029"/>
            <ac:spMk id="10" creationId="{D9819BD6-A13D-3AE1-037C-A3E672C860F9}"/>
          </ac:spMkLst>
        </pc:spChg>
        <pc:spChg chg="add del mod">
          <ac:chgData name="Reed Kiely" userId="768be38e-2fb5-40ce-925d-bd8e9d9e3c31" providerId="ADAL" clId="{3EA701C8-3320-419B-A667-295B65A0FAB9}" dt="2023-02-28T19:49:25.681" v="11104" actId="478"/>
          <ac:spMkLst>
            <pc:docMk/>
            <pc:sldMk cId="3296126516" sldId="2146846029"/>
            <ac:spMk id="12" creationId="{FD7B0E29-F01A-F4E4-2E9B-4022D7FE364B}"/>
          </ac:spMkLst>
        </pc:spChg>
        <pc:spChg chg="del">
          <ac:chgData name="Reed Kiely" userId="768be38e-2fb5-40ce-925d-bd8e9d9e3c31" providerId="ADAL" clId="{3EA701C8-3320-419B-A667-295B65A0FAB9}" dt="2023-02-28T19:47:27.966" v="11063" actId="478"/>
          <ac:spMkLst>
            <pc:docMk/>
            <pc:sldMk cId="3296126516" sldId="2146846029"/>
            <ac:spMk id="13" creationId="{BAA2B81E-665D-087F-741B-F041B4E365F2}"/>
          </ac:spMkLst>
        </pc:spChg>
        <pc:spChg chg="del">
          <ac:chgData name="Reed Kiely" userId="768be38e-2fb5-40ce-925d-bd8e9d9e3c31" providerId="ADAL" clId="{3EA701C8-3320-419B-A667-295B65A0FAB9}" dt="2023-02-28T19:47:27.966" v="11063" actId="478"/>
          <ac:spMkLst>
            <pc:docMk/>
            <pc:sldMk cId="3296126516" sldId="2146846029"/>
            <ac:spMk id="17" creationId="{EB7F7780-7EEA-B11E-4633-B3A053DF4170}"/>
          </ac:spMkLst>
        </pc:spChg>
        <pc:spChg chg="add mod">
          <ac:chgData name="Reed Kiely" userId="768be38e-2fb5-40ce-925d-bd8e9d9e3c31" providerId="ADAL" clId="{3EA701C8-3320-419B-A667-295B65A0FAB9}" dt="2023-02-28T19:50:07.165" v="11119" actId="1035"/>
          <ac:spMkLst>
            <pc:docMk/>
            <pc:sldMk cId="3296126516" sldId="2146846029"/>
            <ac:spMk id="18" creationId="{08524FC4-31ED-A935-2ED7-468831ED5F3B}"/>
          </ac:spMkLst>
        </pc:spChg>
        <pc:spChg chg="add mod">
          <ac:chgData name="Reed Kiely" userId="768be38e-2fb5-40ce-925d-bd8e9d9e3c31" providerId="ADAL" clId="{3EA701C8-3320-419B-A667-295B65A0FAB9}" dt="2023-02-28T19:50:07.165" v="11119" actId="1035"/>
          <ac:spMkLst>
            <pc:docMk/>
            <pc:sldMk cId="3296126516" sldId="2146846029"/>
            <ac:spMk id="19" creationId="{AF7318BD-DE49-9211-975C-91454D290E2E}"/>
          </ac:spMkLst>
        </pc:spChg>
        <pc:spChg chg="add mod">
          <ac:chgData name="Reed Kiely" userId="768be38e-2fb5-40ce-925d-bd8e9d9e3c31" providerId="ADAL" clId="{3EA701C8-3320-419B-A667-295B65A0FAB9}" dt="2023-02-28T19:50:23.336" v="11122" actId="208"/>
          <ac:spMkLst>
            <pc:docMk/>
            <pc:sldMk cId="3296126516" sldId="2146846029"/>
            <ac:spMk id="20" creationId="{4FD9CBF9-E85A-594E-E10C-FCC35806490F}"/>
          </ac:spMkLst>
        </pc:spChg>
        <pc:spChg chg="add mod">
          <ac:chgData name="Reed Kiely" userId="768be38e-2fb5-40ce-925d-bd8e9d9e3c31" providerId="ADAL" clId="{3EA701C8-3320-419B-A667-295B65A0FAB9}" dt="2023-02-28T19:50:23.336" v="11122" actId="208"/>
          <ac:spMkLst>
            <pc:docMk/>
            <pc:sldMk cId="3296126516" sldId="2146846029"/>
            <ac:spMk id="21" creationId="{F7995CBA-337E-ED53-81B0-D73B31A8BB78}"/>
          </ac:spMkLst>
        </pc:spChg>
        <pc:spChg chg="add mod">
          <ac:chgData name="Reed Kiely" userId="768be38e-2fb5-40ce-925d-bd8e9d9e3c31" providerId="ADAL" clId="{3EA701C8-3320-419B-A667-295B65A0FAB9}" dt="2023-02-28T19:50:16.094" v="11121" actId="1035"/>
          <ac:spMkLst>
            <pc:docMk/>
            <pc:sldMk cId="3296126516" sldId="2146846029"/>
            <ac:spMk id="23" creationId="{ED97BCE6-501D-EBDB-3D7E-58029FD41375}"/>
          </ac:spMkLst>
        </pc:spChg>
        <pc:spChg chg="add mod">
          <ac:chgData name="Reed Kiely" userId="768be38e-2fb5-40ce-925d-bd8e9d9e3c31" providerId="ADAL" clId="{3EA701C8-3320-419B-A667-295B65A0FAB9}" dt="2023-02-28T19:49:36.077" v="11106" actId="1076"/>
          <ac:spMkLst>
            <pc:docMk/>
            <pc:sldMk cId="3296126516" sldId="2146846029"/>
            <ac:spMk id="24" creationId="{4847B1E5-6FD1-A11B-FC5B-6B0175B1CD89}"/>
          </ac:spMkLst>
        </pc:spChg>
        <pc:spChg chg="add del mod">
          <ac:chgData name="Reed Kiely" userId="768be38e-2fb5-40ce-925d-bd8e9d9e3c31" providerId="ADAL" clId="{3EA701C8-3320-419B-A667-295B65A0FAB9}" dt="2023-02-28T19:48:59.202" v="11096" actId="478"/>
          <ac:spMkLst>
            <pc:docMk/>
            <pc:sldMk cId="3296126516" sldId="2146846029"/>
            <ac:spMk id="25" creationId="{91EE357B-3D03-01AC-F8E6-89B27BBFD8E9}"/>
          </ac:spMkLst>
        </pc:spChg>
        <pc:spChg chg="mod">
          <ac:chgData name="Reed Kiely" userId="768be38e-2fb5-40ce-925d-bd8e9d9e3c31" providerId="ADAL" clId="{3EA701C8-3320-419B-A667-295B65A0FAB9}" dt="2023-02-28T19:47:31.105" v="11070" actId="20577"/>
          <ac:spMkLst>
            <pc:docMk/>
            <pc:sldMk cId="3296126516" sldId="2146846029"/>
            <ac:spMk id="27" creationId="{99A5547E-BC7F-4056-C871-A9C03FB53C18}"/>
          </ac:spMkLst>
        </pc:spChg>
        <pc:spChg chg="add mod">
          <ac:chgData name="Reed Kiely" userId="768be38e-2fb5-40ce-925d-bd8e9d9e3c31" providerId="ADAL" clId="{3EA701C8-3320-419B-A667-295B65A0FAB9}" dt="2023-02-28T19:50:07.165" v="11119" actId="1035"/>
          <ac:spMkLst>
            <pc:docMk/>
            <pc:sldMk cId="3296126516" sldId="2146846029"/>
            <ac:spMk id="28" creationId="{1CF0F129-99D8-E4F5-9FC0-5BFF95326C2A}"/>
          </ac:spMkLst>
        </pc:spChg>
        <pc:spChg chg="add mod">
          <ac:chgData name="Reed Kiely" userId="768be38e-2fb5-40ce-925d-bd8e9d9e3c31" providerId="ADAL" clId="{3EA701C8-3320-419B-A667-295B65A0FAB9}" dt="2023-02-28T19:50:07.165" v="11119" actId="1035"/>
          <ac:spMkLst>
            <pc:docMk/>
            <pc:sldMk cId="3296126516" sldId="2146846029"/>
            <ac:spMk id="29" creationId="{8806F4FA-010A-0EA9-22FD-EF0E97EE436E}"/>
          </ac:spMkLst>
        </pc:spChg>
        <pc:spChg chg="add mod">
          <ac:chgData name="Reed Kiely" userId="768be38e-2fb5-40ce-925d-bd8e9d9e3c31" providerId="ADAL" clId="{3EA701C8-3320-419B-A667-295B65A0FAB9}" dt="2023-02-28T19:50:23.336" v="11122" actId="208"/>
          <ac:spMkLst>
            <pc:docMk/>
            <pc:sldMk cId="3296126516" sldId="2146846029"/>
            <ac:spMk id="30" creationId="{49BB9909-E2BA-CEE4-D642-4631C2C1D4C7}"/>
          </ac:spMkLst>
        </pc:spChg>
        <pc:spChg chg="del">
          <ac:chgData name="Reed Kiely" userId="768be38e-2fb5-40ce-925d-bd8e9d9e3c31" providerId="ADAL" clId="{3EA701C8-3320-419B-A667-295B65A0FAB9}" dt="2023-02-28T19:47:27.966" v="11063" actId="478"/>
          <ac:spMkLst>
            <pc:docMk/>
            <pc:sldMk cId="3296126516" sldId="2146846029"/>
            <ac:spMk id="31" creationId="{95645F35-1411-0770-7AA5-CCA07B859ECC}"/>
          </ac:spMkLst>
        </pc:spChg>
        <pc:spChg chg="add mod">
          <ac:chgData name="Reed Kiely" userId="768be38e-2fb5-40ce-925d-bd8e9d9e3c31" providerId="ADAL" clId="{3EA701C8-3320-419B-A667-295B65A0FAB9}" dt="2023-02-28T19:50:23.336" v="11122" actId="208"/>
          <ac:spMkLst>
            <pc:docMk/>
            <pc:sldMk cId="3296126516" sldId="2146846029"/>
            <ac:spMk id="32" creationId="{50A044FC-9875-FF91-92C9-79F3AB0059F9}"/>
          </ac:spMkLst>
        </pc:spChg>
        <pc:spChg chg="del">
          <ac:chgData name="Reed Kiely" userId="768be38e-2fb5-40ce-925d-bd8e9d9e3c31" providerId="ADAL" clId="{3EA701C8-3320-419B-A667-295B65A0FAB9}" dt="2023-02-28T19:47:27.966" v="11063" actId="478"/>
          <ac:spMkLst>
            <pc:docMk/>
            <pc:sldMk cId="3296126516" sldId="2146846029"/>
            <ac:spMk id="33" creationId="{F10BF650-FE10-30B5-B090-CBE0E4DFC745}"/>
          </ac:spMkLst>
        </pc:spChg>
        <pc:spChg chg="add mod">
          <ac:chgData name="Reed Kiely" userId="768be38e-2fb5-40ce-925d-bd8e9d9e3c31" providerId="ADAL" clId="{3EA701C8-3320-419B-A667-295B65A0FAB9}" dt="2023-02-28T19:50:16.094" v="11121" actId="1035"/>
          <ac:spMkLst>
            <pc:docMk/>
            <pc:sldMk cId="3296126516" sldId="2146846029"/>
            <ac:spMk id="35" creationId="{7D853AAC-2577-D228-5CF6-EAFC6F9B67E0}"/>
          </ac:spMkLst>
        </pc:spChg>
        <pc:spChg chg="add mod">
          <ac:chgData name="Reed Kiely" userId="768be38e-2fb5-40ce-925d-bd8e9d9e3c31" providerId="ADAL" clId="{3EA701C8-3320-419B-A667-295B65A0FAB9}" dt="2023-02-28T19:49:36.077" v="11106" actId="1076"/>
          <ac:spMkLst>
            <pc:docMk/>
            <pc:sldMk cId="3296126516" sldId="2146846029"/>
            <ac:spMk id="36" creationId="{8A3B845C-95DD-080D-BB72-C06A9B61EB4B}"/>
          </ac:spMkLst>
        </pc:spChg>
        <pc:spChg chg="add mod">
          <ac:chgData name="Reed Kiely" userId="768be38e-2fb5-40ce-925d-bd8e9d9e3c31" providerId="ADAL" clId="{3EA701C8-3320-419B-A667-295B65A0FAB9}" dt="2023-02-28T19:50:07.165" v="11119" actId="1035"/>
          <ac:spMkLst>
            <pc:docMk/>
            <pc:sldMk cId="3296126516" sldId="2146846029"/>
            <ac:spMk id="37" creationId="{837F675A-E68E-54E6-0369-6E523DDF3B87}"/>
          </ac:spMkLst>
        </pc:spChg>
        <pc:spChg chg="del">
          <ac:chgData name="Reed Kiely" userId="768be38e-2fb5-40ce-925d-bd8e9d9e3c31" providerId="ADAL" clId="{3EA701C8-3320-419B-A667-295B65A0FAB9}" dt="2023-02-28T19:47:27.966" v="11063" actId="478"/>
          <ac:spMkLst>
            <pc:docMk/>
            <pc:sldMk cId="3296126516" sldId="2146846029"/>
            <ac:spMk id="39" creationId="{060E9A05-0284-888B-C61D-67691FD589E6}"/>
          </ac:spMkLst>
        </pc:spChg>
        <pc:spChg chg="add mod">
          <ac:chgData name="Reed Kiely" userId="768be38e-2fb5-40ce-925d-bd8e9d9e3c31" providerId="ADAL" clId="{3EA701C8-3320-419B-A667-295B65A0FAB9}" dt="2023-02-28T19:50:07.165" v="11119" actId="1035"/>
          <ac:spMkLst>
            <pc:docMk/>
            <pc:sldMk cId="3296126516" sldId="2146846029"/>
            <ac:spMk id="40" creationId="{94931153-40BD-B14C-A8D7-D6C759290E07}"/>
          </ac:spMkLst>
        </pc:spChg>
        <pc:spChg chg="add mod">
          <ac:chgData name="Reed Kiely" userId="768be38e-2fb5-40ce-925d-bd8e9d9e3c31" providerId="ADAL" clId="{3EA701C8-3320-419B-A667-295B65A0FAB9}" dt="2023-02-28T19:50:07.165" v="11119" actId="1035"/>
          <ac:spMkLst>
            <pc:docMk/>
            <pc:sldMk cId="3296126516" sldId="2146846029"/>
            <ac:spMk id="41" creationId="{A5085035-AB91-463F-D1FB-A593EB16AD2D}"/>
          </ac:spMkLst>
        </pc:spChg>
        <pc:spChg chg="add mod">
          <ac:chgData name="Reed Kiely" userId="768be38e-2fb5-40ce-925d-bd8e9d9e3c31" providerId="ADAL" clId="{3EA701C8-3320-419B-A667-295B65A0FAB9}" dt="2023-02-28T19:49:36.077" v="11106" actId="1076"/>
          <ac:spMkLst>
            <pc:docMk/>
            <pc:sldMk cId="3296126516" sldId="2146846029"/>
            <ac:spMk id="42" creationId="{08A58205-2E77-09F2-B029-08337BD68463}"/>
          </ac:spMkLst>
        </pc:spChg>
        <pc:spChg chg="add mod">
          <ac:chgData name="Reed Kiely" userId="768be38e-2fb5-40ce-925d-bd8e9d9e3c31" providerId="ADAL" clId="{3EA701C8-3320-419B-A667-295B65A0FAB9}" dt="2023-02-28T19:50:23.336" v="11122" actId="208"/>
          <ac:spMkLst>
            <pc:docMk/>
            <pc:sldMk cId="3296126516" sldId="2146846029"/>
            <ac:spMk id="43" creationId="{3D7D3C02-0887-CE85-0C51-F34719E0C13A}"/>
          </ac:spMkLst>
        </pc:spChg>
        <pc:spChg chg="add mod">
          <ac:chgData name="Reed Kiely" userId="768be38e-2fb5-40ce-925d-bd8e9d9e3c31" providerId="ADAL" clId="{3EA701C8-3320-419B-A667-295B65A0FAB9}" dt="2023-02-28T19:50:23.336" v="11122" actId="208"/>
          <ac:spMkLst>
            <pc:docMk/>
            <pc:sldMk cId="3296126516" sldId="2146846029"/>
            <ac:spMk id="44" creationId="{4AD726EB-E793-F0E7-494B-A7ADD95E6C7A}"/>
          </ac:spMkLst>
        </pc:spChg>
        <pc:spChg chg="add mod">
          <ac:chgData name="Reed Kiely" userId="768be38e-2fb5-40ce-925d-bd8e9d9e3c31" providerId="ADAL" clId="{3EA701C8-3320-419B-A667-295B65A0FAB9}" dt="2023-02-28T19:50:16.094" v="11121" actId="1035"/>
          <ac:spMkLst>
            <pc:docMk/>
            <pc:sldMk cId="3296126516" sldId="2146846029"/>
            <ac:spMk id="45" creationId="{1A8A6923-AFAA-1F32-F353-345E0F1DDFFA}"/>
          </ac:spMkLst>
        </pc:spChg>
        <pc:spChg chg="add mod">
          <ac:chgData name="Reed Kiely" userId="768be38e-2fb5-40ce-925d-bd8e9d9e3c31" providerId="ADAL" clId="{3EA701C8-3320-419B-A667-295B65A0FAB9}" dt="2023-02-28T19:47:38.673" v="11071"/>
          <ac:spMkLst>
            <pc:docMk/>
            <pc:sldMk cId="3296126516" sldId="2146846029"/>
            <ac:spMk id="46" creationId="{190F72C1-7999-47B9-11EF-420A9C5F32D9}"/>
          </ac:spMkLst>
        </pc:spChg>
        <pc:spChg chg="add mod">
          <ac:chgData name="Reed Kiely" userId="768be38e-2fb5-40ce-925d-bd8e9d9e3c31" providerId="ADAL" clId="{3EA701C8-3320-419B-A667-295B65A0FAB9}" dt="2023-02-28T19:50:07.165" v="11119" actId="1035"/>
          <ac:spMkLst>
            <pc:docMk/>
            <pc:sldMk cId="3296126516" sldId="2146846029"/>
            <ac:spMk id="47" creationId="{F24E51CA-607C-8C5F-FE09-3F688A566D82}"/>
          </ac:spMkLst>
        </pc:spChg>
        <pc:spChg chg="add mod">
          <ac:chgData name="Reed Kiely" userId="768be38e-2fb5-40ce-925d-bd8e9d9e3c31" providerId="ADAL" clId="{3EA701C8-3320-419B-A667-295B65A0FAB9}" dt="2023-02-28T19:50:07.165" v="11119" actId="1035"/>
          <ac:spMkLst>
            <pc:docMk/>
            <pc:sldMk cId="3296126516" sldId="2146846029"/>
            <ac:spMk id="48" creationId="{7C5140EA-2260-35C0-5560-02FB8FA5614E}"/>
          </ac:spMkLst>
        </pc:spChg>
        <pc:graphicFrameChg chg="del">
          <ac:chgData name="Reed Kiely" userId="768be38e-2fb5-40ce-925d-bd8e9d9e3c31" providerId="ADAL" clId="{3EA701C8-3320-419B-A667-295B65A0FAB9}" dt="2023-02-28T19:47:27.966" v="11063" actId="478"/>
          <ac:graphicFrameMkLst>
            <pc:docMk/>
            <pc:sldMk cId="3296126516" sldId="2146846029"/>
            <ac:graphicFrameMk id="11" creationId="{95AC4BF7-2D6C-C60A-55F7-5C48C0214EFD}"/>
          </ac:graphicFrameMkLst>
        </pc:graphicFrameChg>
        <pc:graphicFrameChg chg="add mod">
          <ac:chgData name="Reed Kiely" userId="768be38e-2fb5-40ce-925d-bd8e9d9e3c31" providerId="ADAL" clId="{3EA701C8-3320-419B-A667-295B65A0FAB9}" dt="2023-02-28T19:50:07.165" v="11119" actId="1035"/>
          <ac:graphicFrameMkLst>
            <pc:docMk/>
            <pc:sldMk cId="3296126516" sldId="2146846029"/>
            <ac:graphicFrameMk id="14" creationId="{BA5B870C-084F-4FB0-D815-5108517A50C3}"/>
          </ac:graphicFrameMkLst>
        </pc:graphicFrameChg>
        <pc:graphicFrameChg chg="del">
          <ac:chgData name="Reed Kiely" userId="768be38e-2fb5-40ce-925d-bd8e9d9e3c31" providerId="ADAL" clId="{3EA701C8-3320-419B-A667-295B65A0FAB9}" dt="2023-02-28T19:47:27.966" v="11063" actId="478"/>
          <ac:graphicFrameMkLst>
            <pc:docMk/>
            <pc:sldMk cId="3296126516" sldId="2146846029"/>
            <ac:graphicFrameMk id="16" creationId="{D42DFC4C-B6A2-F23F-411B-DF715C6F282E}"/>
          </ac:graphicFrameMkLst>
        </pc:graphicFrameChg>
        <pc:graphicFrameChg chg="add mod">
          <ac:chgData name="Reed Kiely" userId="768be38e-2fb5-40ce-925d-bd8e9d9e3c31" providerId="ADAL" clId="{3EA701C8-3320-419B-A667-295B65A0FAB9}" dt="2023-02-28T19:50:07.165" v="11119" actId="1035"/>
          <ac:graphicFrameMkLst>
            <pc:docMk/>
            <pc:sldMk cId="3296126516" sldId="2146846029"/>
            <ac:graphicFrameMk id="26" creationId="{C7C07F79-F6E6-1A4F-CC82-88669D6158F5}"/>
          </ac:graphicFrameMkLst>
        </pc:graphicFrameChg>
        <pc:graphicFrameChg chg="add mod">
          <ac:chgData name="Reed Kiely" userId="768be38e-2fb5-40ce-925d-bd8e9d9e3c31" providerId="ADAL" clId="{3EA701C8-3320-419B-A667-295B65A0FAB9}" dt="2023-02-28T19:50:07.165" v="11119" actId="1035"/>
          <ac:graphicFrameMkLst>
            <pc:docMk/>
            <pc:sldMk cId="3296126516" sldId="2146846029"/>
            <ac:graphicFrameMk id="38" creationId="{BEF7C795-FED3-AD70-3797-F843D96FF3E0}"/>
          </ac:graphicFrameMkLst>
        </pc:graphicFrameChg>
        <pc:cxnChg chg="del">
          <ac:chgData name="Reed Kiely" userId="768be38e-2fb5-40ce-925d-bd8e9d9e3c31" providerId="ADAL" clId="{3EA701C8-3320-419B-A667-295B65A0FAB9}" dt="2023-02-28T19:47:27.966" v="11063" actId="478"/>
          <ac:cxnSpMkLst>
            <pc:docMk/>
            <pc:sldMk cId="3296126516" sldId="2146846029"/>
            <ac:cxnSpMk id="15" creationId="{2ABADB26-A08A-991B-E004-3AAE1AEBEBE7}"/>
          </ac:cxnSpMkLst>
        </pc:cxnChg>
      </pc:sldChg>
      <pc:sldChg chg="addSp delSp modSp add mod">
        <pc:chgData name="Reed Kiely" userId="768be38e-2fb5-40ce-925d-bd8e9d9e3c31" providerId="ADAL" clId="{3EA701C8-3320-419B-A667-295B65A0FAB9}" dt="2023-02-28T23:32:01.190" v="12580" actId="207"/>
        <pc:sldMkLst>
          <pc:docMk/>
          <pc:sldMk cId="2787930974" sldId="2146846030"/>
        </pc:sldMkLst>
        <pc:spChg chg="del">
          <ac:chgData name="Reed Kiely" userId="768be38e-2fb5-40ce-925d-bd8e9d9e3c31" providerId="ADAL" clId="{3EA701C8-3320-419B-A667-295B65A0FAB9}" dt="2023-02-28T20:03:55.287" v="11132" actId="478"/>
          <ac:spMkLst>
            <pc:docMk/>
            <pc:sldMk cId="2787930974" sldId="2146846030"/>
            <ac:spMk id="4" creationId="{1BF894CE-5EB9-4BB3-F6C7-477E37F6A6AA}"/>
          </ac:spMkLst>
        </pc:spChg>
        <pc:spChg chg="add mod">
          <ac:chgData name="Reed Kiely" userId="768be38e-2fb5-40ce-925d-bd8e9d9e3c31" providerId="ADAL" clId="{3EA701C8-3320-419B-A667-295B65A0FAB9}" dt="2023-02-28T20:03:55.461" v="11133"/>
          <ac:spMkLst>
            <pc:docMk/>
            <pc:sldMk cId="2787930974" sldId="2146846030"/>
            <ac:spMk id="7" creationId="{9A7A91E7-CC4C-677D-03C1-9AD32F1B1FFD}"/>
          </ac:spMkLst>
        </pc:spChg>
        <pc:spChg chg="del">
          <ac:chgData name="Reed Kiely" userId="768be38e-2fb5-40ce-925d-bd8e9d9e3c31" providerId="ADAL" clId="{3EA701C8-3320-419B-A667-295B65A0FAB9}" dt="2023-02-28T20:03:55.287" v="11132" actId="478"/>
          <ac:spMkLst>
            <pc:docMk/>
            <pc:sldMk cId="2787930974" sldId="2146846030"/>
            <ac:spMk id="9" creationId="{224A85FD-C52E-49CF-E02C-1C2E9EE2E98A}"/>
          </ac:spMkLst>
        </pc:spChg>
        <pc:spChg chg="add del mod">
          <ac:chgData name="Reed Kiely" userId="768be38e-2fb5-40ce-925d-bd8e9d9e3c31" providerId="ADAL" clId="{3EA701C8-3320-419B-A667-295B65A0FAB9}" dt="2023-02-28T20:21:12.941" v="11356" actId="478"/>
          <ac:spMkLst>
            <pc:docMk/>
            <pc:sldMk cId="2787930974" sldId="2146846030"/>
            <ac:spMk id="11" creationId="{13C8A4CB-879F-A27D-F8C8-F6558DFBBE5E}"/>
          </ac:spMkLst>
        </pc:spChg>
        <pc:spChg chg="add mod">
          <ac:chgData name="Reed Kiely" userId="768be38e-2fb5-40ce-925d-bd8e9d9e3c31" providerId="ADAL" clId="{3EA701C8-3320-419B-A667-295B65A0FAB9}" dt="2023-02-28T20:03:55.461" v="11133"/>
          <ac:spMkLst>
            <pc:docMk/>
            <pc:sldMk cId="2787930974" sldId="2146846030"/>
            <ac:spMk id="12" creationId="{5899CF98-806B-5C36-112B-818C608E3E69}"/>
          </ac:spMkLst>
        </pc:spChg>
        <pc:spChg chg="add mod">
          <ac:chgData name="Reed Kiely" userId="768be38e-2fb5-40ce-925d-bd8e9d9e3c31" providerId="ADAL" clId="{3EA701C8-3320-419B-A667-295B65A0FAB9}" dt="2023-02-28T20:21:09.690" v="11355"/>
          <ac:spMkLst>
            <pc:docMk/>
            <pc:sldMk cId="2787930974" sldId="2146846030"/>
            <ac:spMk id="13" creationId="{70F69729-1BC3-B590-BA67-CC618479471E}"/>
          </ac:spMkLst>
        </pc:spChg>
        <pc:spChg chg="add mod">
          <ac:chgData name="Reed Kiely" userId="768be38e-2fb5-40ce-925d-bd8e9d9e3c31" providerId="ADAL" clId="{3EA701C8-3320-419B-A667-295B65A0FAB9}" dt="2023-02-28T20:21:14.730" v="11357" actId="20577"/>
          <ac:spMkLst>
            <pc:docMk/>
            <pc:sldMk cId="2787930974" sldId="2146846030"/>
            <ac:spMk id="15" creationId="{FB7BA745-D7DF-B5AF-08F3-DB5A751C2F8C}"/>
          </ac:spMkLst>
        </pc:spChg>
        <pc:spChg chg="mod">
          <ac:chgData name="Reed Kiely" userId="768be38e-2fb5-40ce-925d-bd8e9d9e3c31" providerId="ADAL" clId="{3EA701C8-3320-419B-A667-295B65A0FAB9}" dt="2023-02-28T23:31:30.967" v="12570" actId="1037"/>
          <ac:spMkLst>
            <pc:docMk/>
            <pc:sldMk cId="2787930974" sldId="2146846030"/>
            <ac:spMk id="20" creationId="{4FD9CBF9-E85A-594E-E10C-FCC35806490F}"/>
          </ac:spMkLst>
        </pc:spChg>
        <pc:spChg chg="mod">
          <ac:chgData name="Reed Kiely" userId="768be38e-2fb5-40ce-925d-bd8e9d9e3c31" providerId="ADAL" clId="{3EA701C8-3320-419B-A667-295B65A0FAB9}" dt="2023-02-28T20:13:23.643" v="11195" actId="1076"/>
          <ac:spMkLst>
            <pc:docMk/>
            <pc:sldMk cId="2787930974" sldId="2146846030"/>
            <ac:spMk id="21" creationId="{F7995CBA-337E-ED53-81B0-D73B31A8BB78}"/>
          </ac:spMkLst>
        </pc:spChg>
        <pc:spChg chg="mod">
          <ac:chgData name="Reed Kiely" userId="768be38e-2fb5-40ce-925d-bd8e9d9e3c31" providerId="ADAL" clId="{3EA701C8-3320-419B-A667-295B65A0FAB9}" dt="2023-02-28T23:31:55.778" v="12578" actId="207"/>
          <ac:spMkLst>
            <pc:docMk/>
            <pc:sldMk cId="2787930974" sldId="2146846030"/>
            <ac:spMk id="24" creationId="{4847B1E5-6FD1-A11B-FC5B-6B0175B1CD89}"/>
          </ac:spMkLst>
        </pc:spChg>
        <pc:spChg chg="mod">
          <ac:chgData name="Reed Kiely" userId="768be38e-2fb5-40ce-925d-bd8e9d9e3c31" providerId="ADAL" clId="{3EA701C8-3320-419B-A667-295B65A0FAB9}" dt="2023-02-28T23:31:37.545" v="12574" actId="1037"/>
          <ac:spMkLst>
            <pc:docMk/>
            <pc:sldMk cId="2787930974" sldId="2146846030"/>
            <ac:spMk id="30" creationId="{49BB9909-E2BA-CEE4-D642-4631C2C1D4C7}"/>
          </ac:spMkLst>
        </pc:spChg>
        <pc:spChg chg="mod">
          <ac:chgData name="Reed Kiely" userId="768be38e-2fb5-40ce-925d-bd8e9d9e3c31" providerId="ADAL" clId="{3EA701C8-3320-419B-A667-295B65A0FAB9}" dt="2023-02-28T23:31:37.545" v="12574" actId="1037"/>
          <ac:spMkLst>
            <pc:docMk/>
            <pc:sldMk cId="2787930974" sldId="2146846030"/>
            <ac:spMk id="32" creationId="{50A044FC-9875-FF91-92C9-79F3AB0059F9}"/>
          </ac:spMkLst>
        </pc:spChg>
        <pc:spChg chg="del">
          <ac:chgData name="Reed Kiely" userId="768be38e-2fb5-40ce-925d-bd8e9d9e3c31" providerId="ADAL" clId="{3EA701C8-3320-419B-A667-295B65A0FAB9}" dt="2023-02-28T20:03:55.287" v="11132" actId="478"/>
          <ac:spMkLst>
            <pc:docMk/>
            <pc:sldMk cId="2787930974" sldId="2146846030"/>
            <ac:spMk id="34" creationId="{397F8115-3C43-5A2B-C88E-1953D955DE71}"/>
          </ac:spMkLst>
        </pc:spChg>
        <pc:spChg chg="mod">
          <ac:chgData name="Reed Kiely" userId="768be38e-2fb5-40ce-925d-bd8e9d9e3c31" providerId="ADAL" clId="{3EA701C8-3320-419B-A667-295B65A0FAB9}" dt="2023-02-28T23:31:49.551" v="12576" actId="115"/>
          <ac:spMkLst>
            <pc:docMk/>
            <pc:sldMk cId="2787930974" sldId="2146846030"/>
            <ac:spMk id="36" creationId="{8A3B845C-95DD-080D-BB72-C06A9B61EB4B}"/>
          </ac:spMkLst>
        </pc:spChg>
        <pc:spChg chg="mod">
          <ac:chgData name="Reed Kiely" userId="768be38e-2fb5-40ce-925d-bd8e9d9e3c31" providerId="ADAL" clId="{3EA701C8-3320-419B-A667-295B65A0FAB9}" dt="2023-02-28T20:57:21.292" v="11820" actId="14100"/>
          <ac:spMkLst>
            <pc:docMk/>
            <pc:sldMk cId="2787930974" sldId="2146846030"/>
            <ac:spMk id="37" creationId="{837F675A-E68E-54E6-0369-6E523DDF3B87}"/>
          </ac:spMkLst>
        </pc:spChg>
        <pc:spChg chg="mod">
          <ac:chgData name="Reed Kiely" userId="768be38e-2fb5-40ce-925d-bd8e9d9e3c31" providerId="ADAL" clId="{3EA701C8-3320-419B-A667-295B65A0FAB9}" dt="2023-02-28T23:32:01.190" v="12580" actId="207"/>
          <ac:spMkLst>
            <pc:docMk/>
            <pc:sldMk cId="2787930974" sldId="2146846030"/>
            <ac:spMk id="42" creationId="{08A58205-2E77-09F2-B029-08337BD68463}"/>
          </ac:spMkLst>
        </pc:spChg>
        <pc:spChg chg="mod">
          <ac:chgData name="Reed Kiely" userId="768be38e-2fb5-40ce-925d-bd8e9d9e3c31" providerId="ADAL" clId="{3EA701C8-3320-419B-A667-295B65A0FAB9}" dt="2023-02-28T23:31:12.541" v="12560" actId="1035"/>
          <ac:spMkLst>
            <pc:docMk/>
            <pc:sldMk cId="2787930974" sldId="2146846030"/>
            <ac:spMk id="43" creationId="{3D7D3C02-0887-CE85-0C51-F34719E0C13A}"/>
          </ac:spMkLst>
        </pc:spChg>
        <pc:spChg chg="mod">
          <ac:chgData name="Reed Kiely" userId="768be38e-2fb5-40ce-925d-bd8e9d9e3c31" providerId="ADAL" clId="{3EA701C8-3320-419B-A667-295B65A0FAB9}" dt="2023-02-28T20:57:17.679" v="11819" actId="1076"/>
          <ac:spMkLst>
            <pc:docMk/>
            <pc:sldMk cId="2787930974" sldId="2146846030"/>
            <ac:spMk id="44" creationId="{4AD726EB-E793-F0E7-494B-A7ADD95E6C7A}"/>
          </ac:spMkLst>
        </pc:spChg>
        <pc:spChg chg="mod">
          <ac:chgData name="Reed Kiely" userId="768be38e-2fb5-40ce-925d-bd8e9d9e3c31" providerId="ADAL" clId="{3EA701C8-3320-419B-A667-295B65A0FAB9}" dt="2023-02-28T20:57:23.999" v="11821" actId="14100"/>
          <ac:spMkLst>
            <pc:docMk/>
            <pc:sldMk cId="2787930974" sldId="2146846030"/>
            <ac:spMk id="47" creationId="{F24E51CA-607C-8C5F-FE09-3F688A566D82}"/>
          </ac:spMkLst>
        </pc:spChg>
        <pc:spChg chg="mod">
          <ac:chgData name="Reed Kiely" userId="768be38e-2fb5-40ce-925d-bd8e9d9e3c31" providerId="ADAL" clId="{3EA701C8-3320-419B-A667-295B65A0FAB9}" dt="2023-02-28T20:57:26.345" v="11822" actId="14100"/>
          <ac:spMkLst>
            <pc:docMk/>
            <pc:sldMk cId="2787930974" sldId="2146846030"/>
            <ac:spMk id="48" creationId="{7C5140EA-2260-35C0-5560-02FB8FA5614E}"/>
          </ac:spMkLst>
        </pc:spChg>
        <pc:spChg chg="add del mod">
          <ac:chgData name="Reed Kiely" userId="768be38e-2fb5-40ce-925d-bd8e9d9e3c31" providerId="ADAL" clId="{3EA701C8-3320-419B-A667-295B65A0FAB9}" dt="2023-02-28T20:56:05.415" v="11781"/>
          <ac:spMkLst>
            <pc:docMk/>
            <pc:sldMk cId="2787930974" sldId="2146846030"/>
            <ac:spMk id="52" creationId="{3A066034-FE82-22EB-2C41-47A81B3F3F75}"/>
          </ac:spMkLst>
        </pc:spChg>
        <pc:spChg chg="add mod">
          <ac:chgData name="Reed Kiely" userId="768be38e-2fb5-40ce-925d-bd8e9d9e3c31" providerId="ADAL" clId="{3EA701C8-3320-419B-A667-295B65A0FAB9}" dt="2023-02-28T21:51:09.805" v="12285" actId="207"/>
          <ac:spMkLst>
            <pc:docMk/>
            <pc:sldMk cId="2787930974" sldId="2146846030"/>
            <ac:spMk id="67" creationId="{39530B2A-1067-436A-F787-D9436D38BF39}"/>
          </ac:spMkLst>
        </pc:spChg>
        <pc:graphicFrameChg chg="mod">
          <ac:chgData name="Reed Kiely" userId="768be38e-2fb5-40ce-925d-bd8e9d9e3c31" providerId="ADAL" clId="{3EA701C8-3320-419B-A667-295B65A0FAB9}" dt="2023-02-28T20:57:12.815" v="11818"/>
          <ac:graphicFrameMkLst>
            <pc:docMk/>
            <pc:sldMk cId="2787930974" sldId="2146846030"/>
            <ac:graphicFrameMk id="38" creationId="{BEF7C795-FED3-AD70-3797-F843D96FF3E0}"/>
          </ac:graphicFrameMkLst>
        </pc:graphicFrameChg>
        <pc:picChg chg="add del">
          <ac:chgData name="Reed Kiely" userId="768be38e-2fb5-40ce-925d-bd8e9d9e3c31" providerId="ADAL" clId="{3EA701C8-3320-419B-A667-295B65A0FAB9}" dt="2023-02-28T20:21:58.726" v="11359"/>
          <ac:picMkLst>
            <pc:docMk/>
            <pc:sldMk cId="2787930974" sldId="2146846030"/>
            <ac:picMk id="16" creationId="{12127718-27A3-41F3-889D-80A2174F9A94}"/>
          </ac:picMkLst>
        </pc:picChg>
        <pc:picChg chg="add del mod">
          <ac:chgData name="Reed Kiely" userId="768be38e-2fb5-40ce-925d-bd8e9d9e3c31" providerId="ADAL" clId="{3EA701C8-3320-419B-A667-295B65A0FAB9}" dt="2023-02-28T20:22:14.949" v="11364"/>
          <ac:picMkLst>
            <pc:docMk/>
            <pc:sldMk cId="2787930974" sldId="2146846030"/>
            <ac:picMk id="17" creationId="{2AC420CA-ED89-7D8D-0648-4A40B0E309AC}"/>
          </ac:picMkLst>
        </pc:picChg>
        <pc:picChg chg="add del mod">
          <ac:chgData name="Reed Kiely" userId="768be38e-2fb5-40ce-925d-bd8e9d9e3c31" providerId="ADAL" clId="{3EA701C8-3320-419B-A667-295B65A0FAB9}" dt="2023-02-28T20:51:18.699" v="11667" actId="478"/>
          <ac:picMkLst>
            <pc:docMk/>
            <pc:sldMk cId="2787930974" sldId="2146846030"/>
            <ac:picMk id="25" creationId="{B282D48E-4C3C-2AE6-644C-2267340E4EED}"/>
          </ac:picMkLst>
        </pc:picChg>
        <pc:picChg chg="add del mod">
          <ac:chgData name="Reed Kiely" userId="768be38e-2fb5-40ce-925d-bd8e9d9e3c31" providerId="ADAL" clId="{3EA701C8-3320-419B-A667-295B65A0FAB9}" dt="2023-02-28T20:23:23.473" v="11386" actId="478"/>
          <ac:picMkLst>
            <pc:docMk/>
            <pc:sldMk cId="2787930974" sldId="2146846030"/>
            <ac:picMk id="31" creationId="{0DE67D2A-825D-DC4C-F510-0C18819FB82F}"/>
          </ac:picMkLst>
        </pc:picChg>
        <pc:picChg chg="add del mod">
          <ac:chgData name="Reed Kiely" userId="768be38e-2fb5-40ce-925d-bd8e9d9e3c31" providerId="ADAL" clId="{3EA701C8-3320-419B-A667-295B65A0FAB9}" dt="2023-02-28T20:55:01.467" v="11754" actId="478"/>
          <ac:picMkLst>
            <pc:docMk/>
            <pc:sldMk cId="2787930974" sldId="2146846030"/>
            <ac:picMk id="33" creationId="{80980128-0DB3-83C6-D144-9926558942F9}"/>
          </ac:picMkLst>
        </pc:picChg>
        <pc:picChg chg="add del mod">
          <ac:chgData name="Reed Kiely" userId="768be38e-2fb5-40ce-925d-bd8e9d9e3c31" providerId="ADAL" clId="{3EA701C8-3320-419B-A667-295B65A0FAB9}" dt="2023-02-28T20:56:13.147" v="11785" actId="478"/>
          <ac:picMkLst>
            <pc:docMk/>
            <pc:sldMk cId="2787930974" sldId="2146846030"/>
            <ac:picMk id="39" creationId="{B02E5B70-9E3A-1645-FFB8-B2343E3DCD60}"/>
          </ac:picMkLst>
        </pc:picChg>
        <pc:picChg chg="add mod">
          <ac:chgData name="Reed Kiely" userId="768be38e-2fb5-40ce-925d-bd8e9d9e3c31" providerId="ADAL" clId="{3EA701C8-3320-419B-A667-295B65A0FAB9}" dt="2023-02-28T20:57:28.990" v="11823" actId="1076"/>
          <ac:picMkLst>
            <pc:docMk/>
            <pc:sldMk cId="2787930974" sldId="2146846030"/>
            <ac:picMk id="49" creationId="{2C377441-BCC0-D5C3-57A1-887735D9480D}"/>
          </ac:picMkLst>
        </pc:picChg>
        <pc:picChg chg="add del mod">
          <ac:chgData name="Reed Kiely" userId="768be38e-2fb5-40ce-925d-bd8e9d9e3c31" providerId="ADAL" clId="{3EA701C8-3320-419B-A667-295B65A0FAB9}" dt="2023-02-28T20:53:50.128" v="11715"/>
          <ac:picMkLst>
            <pc:docMk/>
            <pc:sldMk cId="2787930974" sldId="2146846030"/>
            <ac:picMk id="50" creationId="{AA75CA35-C796-CB55-DF1D-B31A84D89359}"/>
          </ac:picMkLst>
        </pc:picChg>
        <pc:picChg chg="add mod">
          <ac:chgData name="Reed Kiely" userId="768be38e-2fb5-40ce-925d-bd8e9d9e3c31" providerId="ADAL" clId="{3EA701C8-3320-419B-A667-295B65A0FAB9}" dt="2023-02-28T20:57:28.990" v="11823" actId="1076"/>
          <ac:picMkLst>
            <pc:docMk/>
            <pc:sldMk cId="2787930974" sldId="2146846030"/>
            <ac:picMk id="51" creationId="{16294499-189A-450B-B776-56017476811F}"/>
          </ac:picMkLst>
        </pc:picChg>
        <pc:picChg chg="add del mod">
          <ac:chgData name="Reed Kiely" userId="768be38e-2fb5-40ce-925d-bd8e9d9e3c31" providerId="ADAL" clId="{3EA701C8-3320-419B-A667-295B65A0FAB9}" dt="2023-02-28T20:56:05.415" v="11781"/>
          <ac:picMkLst>
            <pc:docMk/>
            <pc:sldMk cId="2787930974" sldId="2146846030"/>
            <ac:picMk id="53" creationId="{DB7D9B09-6CA4-240F-F16A-3762D2905266}"/>
          </ac:picMkLst>
        </pc:picChg>
        <pc:picChg chg="add del mod">
          <ac:chgData name="Reed Kiely" userId="768be38e-2fb5-40ce-925d-bd8e9d9e3c31" providerId="ADAL" clId="{3EA701C8-3320-419B-A667-295B65A0FAB9}" dt="2023-02-28T20:56:05.415" v="11781"/>
          <ac:picMkLst>
            <pc:docMk/>
            <pc:sldMk cId="2787930974" sldId="2146846030"/>
            <ac:picMk id="54" creationId="{CC63F73E-4676-70D5-35BD-D09E8F52B0A0}"/>
          </ac:picMkLst>
        </pc:picChg>
        <pc:picChg chg="add del mod">
          <ac:chgData name="Reed Kiely" userId="768be38e-2fb5-40ce-925d-bd8e9d9e3c31" providerId="ADAL" clId="{3EA701C8-3320-419B-A667-295B65A0FAB9}" dt="2023-02-28T20:56:05.415" v="11781"/>
          <ac:picMkLst>
            <pc:docMk/>
            <pc:sldMk cId="2787930974" sldId="2146846030"/>
            <ac:picMk id="55" creationId="{BABB7AB9-A463-B515-DCB1-DFFFF82DBD02}"/>
          </ac:picMkLst>
        </pc:picChg>
        <pc:picChg chg="add del mod">
          <ac:chgData name="Reed Kiely" userId="768be38e-2fb5-40ce-925d-bd8e9d9e3c31" providerId="ADAL" clId="{3EA701C8-3320-419B-A667-295B65A0FAB9}" dt="2023-02-28T20:56:05.415" v="11781"/>
          <ac:picMkLst>
            <pc:docMk/>
            <pc:sldMk cId="2787930974" sldId="2146846030"/>
            <ac:picMk id="56" creationId="{CE4F711B-7BF1-C624-655B-A21702BA08B0}"/>
          </ac:picMkLst>
        </pc:picChg>
        <pc:picChg chg="add del mod">
          <ac:chgData name="Reed Kiely" userId="768be38e-2fb5-40ce-925d-bd8e9d9e3c31" providerId="ADAL" clId="{3EA701C8-3320-419B-A667-295B65A0FAB9}" dt="2023-02-28T20:56:05.415" v="11781"/>
          <ac:picMkLst>
            <pc:docMk/>
            <pc:sldMk cId="2787930974" sldId="2146846030"/>
            <ac:picMk id="57" creationId="{71C922CD-4DD4-48D0-417B-0077F6674564}"/>
          </ac:picMkLst>
        </pc:picChg>
        <pc:picChg chg="add del mod">
          <ac:chgData name="Reed Kiely" userId="768be38e-2fb5-40ce-925d-bd8e9d9e3c31" providerId="ADAL" clId="{3EA701C8-3320-419B-A667-295B65A0FAB9}" dt="2023-02-28T20:56:05.415" v="11781"/>
          <ac:picMkLst>
            <pc:docMk/>
            <pc:sldMk cId="2787930974" sldId="2146846030"/>
            <ac:picMk id="58" creationId="{3AA69719-45A6-D0E5-81D0-0FE04DEB5D3C}"/>
          </ac:picMkLst>
        </pc:picChg>
        <pc:picChg chg="add del mod">
          <ac:chgData name="Reed Kiely" userId="768be38e-2fb5-40ce-925d-bd8e9d9e3c31" providerId="ADAL" clId="{3EA701C8-3320-419B-A667-295B65A0FAB9}" dt="2023-02-28T20:56:05.415" v="11781"/>
          <ac:picMkLst>
            <pc:docMk/>
            <pc:sldMk cId="2787930974" sldId="2146846030"/>
            <ac:picMk id="59" creationId="{9C90025E-41C8-CCFA-C6D6-D98027BB6E38}"/>
          </ac:picMkLst>
        </pc:picChg>
        <pc:picChg chg="add del mod">
          <ac:chgData name="Reed Kiely" userId="768be38e-2fb5-40ce-925d-bd8e9d9e3c31" providerId="ADAL" clId="{3EA701C8-3320-419B-A667-295B65A0FAB9}" dt="2023-02-28T20:56:05.415" v="11781"/>
          <ac:picMkLst>
            <pc:docMk/>
            <pc:sldMk cId="2787930974" sldId="2146846030"/>
            <ac:picMk id="60" creationId="{304E609D-A1E1-4E46-928D-4E83F1D28323}"/>
          </ac:picMkLst>
        </pc:picChg>
        <pc:picChg chg="add del mod">
          <ac:chgData name="Reed Kiely" userId="768be38e-2fb5-40ce-925d-bd8e9d9e3c31" providerId="ADAL" clId="{3EA701C8-3320-419B-A667-295B65A0FAB9}" dt="2023-02-28T20:56:05.415" v="11781"/>
          <ac:picMkLst>
            <pc:docMk/>
            <pc:sldMk cId="2787930974" sldId="2146846030"/>
            <ac:picMk id="61" creationId="{17953C3A-E460-8A70-7FE6-CD070A7531BC}"/>
          </ac:picMkLst>
        </pc:picChg>
        <pc:picChg chg="add del mod">
          <ac:chgData name="Reed Kiely" userId="768be38e-2fb5-40ce-925d-bd8e9d9e3c31" providerId="ADAL" clId="{3EA701C8-3320-419B-A667-295B65A0FAB9}" dt="2023-02-28T20:56:05.415" v="11781"/>
          <ac:picMkLst>
            <pc:docMk/>
            <pc:sldMk cId="2787930974" sldId="2146846030"/>
            <ac:picMk id="62" creationId="{0DADD697-2076-7EBB-0C61-F156F670E1BD}"/>
          </ac:picMkLst>
        </pc:picChg>
        <pc:picChg chg="add del mod">
          <ac:chgData name="Reed Kiely" userId="768be38e-2fb5-40ce-925d-bd8e9d9e3c31" providerId="ADAL" clId="{3EA701C8-3320-419B-A667-295B65A0FAB9}" dt="2023-02-28T20:56:05.415" v="11781"/>
          <ac:picMkLst>
            <pc:docMk/>
            <pc:sldMk cId="2787930974" sldId="2146846030"/>
            <ac:picMk id="63" creationId="{71AFA3BF-7C3B-B34A-232F-9CC9E0FC3359}"/>
          </ac:picMkLst>
        </pc:picChg>
        <pc:picChg chg="add del mod">
          <ac:chgData name="Reed Kiely" userId="768be38e-2fb5-40ce-925d-bd8e9d9e3c31" providerId="ADAL" clId="{3EA701C8-3320-419B-A667-295B65A0FAB9}" dt="2023-02-28T20:56:05.415" v="11781"/>
          <ac:picMkLst>
            <pc:docMk/>
            <pc:sldMk cId="2787930974" sldId="2146846030"/>
            <ac:picMk id="64" creationId="{5A666192-75AA-30CE-B063-BF643513E99A}"/>
          </ac:picMkLst>
        </pc:picChg>
        <pc:picChg chg="add mod">
          <ac:chgData name="Reed Kiely" userId="768be38e-2fb5-40ce-925d-bd8e9d9e3c31" providerId="ADAL" clId="{3EA701C8-3320-419B-A667-295B65A0FAB9}" dt="2023-02-28T20:57:32.625" v="11824" actId="1076"/>
          <ac:picMkLst>
            <pc:docMk/>
            <pc:sldMk cId="2787930974" sldId="2146846030"/>
            <ac:picMk id="65" creationId="{8B9BDDE3-0A41-311A-8385-E45ADB2AB522}"/>
          </ac:picMkLst>
        </pc:picChg>
        <pc:picChg chg="add del mod">
          <ac:chgData name="Reed Kiely" userId="768be38e-2fb5-40ce-925d-bd8e9d9e3c31" providerId="ADAL" clId="{3EA701C8-3320-419B-A667-295B65A0FAB9}" dt="2023-02-28T20:56:49.750" v="11809"/>
          <ac:picMkLst>
            <pc:docMk/>
            <pc:sldMk cId="2787930974" sldId="2146846030"/>
            <ac:picMk id="66" creationId="{C307E874-5EEF-F1AB-F164-4DCD4AFAFD12}"/>
          </ac:picMkLst>
        </pc:picChg>
        <pc:cxnChg chg="add mod">
          <ac:chgData name="Reed Kiely" userId="768be38e-2fb5-40ce-925d-bd8e9d9e3c31" providerId="ADAL" clId="{3EA701C8-3320-419B-A667-295B65A0FAB9}" dt="2023-02-28T20:03:55.461" v="11133"/>
          <ac:cxnSpMkLst>
            <pc:docMk/>
            <pc:sldMk cId="2787930974" sldId="2146846030"/>
            <ac:cxnSpMk id="6" creationId="{27B69C69-0A65-82AE-AC2F-409A49E2F908}"/>
          </ac:cxnSpMkLst>
        </pc:cxnChg>
        <pc:cxnChg chg="del">
          <ac:chgData name="Reed Kiely" userId="768be38e-2fb5-40ce-925d-bd8e9d9e3c31" providerId="ADAL" clId="{3EA701C8-3320-419B-A667-295B65A0FAB9}" dt="2023-02-28T20:03:55.287" v="11132" actId="478"/>
          <ac:cxnSpMkLst>
            <pc:docMk/>
            <pc:sldMk cId="2787930974" sldId="2146846030"/>
            <ac:cxnSpMk id="22" creationId="{7DD48CC8-EE90-6FDD-8B5F-BA6D08939AE1}"/>
          </ac:cxnSpMkLst>
        </pc:cxnChg>
      </pc:sldChg>
      <pc:sldChg chg="add del">
        <pc:chgData name="Reed Kiely" userId="768be38e-2fb5-40ce-925d-bd8e9d9e3c31" providerId="ADAL" clId="{3EA701C8-3320-419B-A667-295B65A0FAB9}" dt="2023-02-28T20:10:19.779" v="11150" actId="2696"/>
        <pc:sldMkLst>
          <pc:docMk/>
          <pc:sldMk cId="784191762" sldId="2146846031"/>
        </pc:sldMkLst>
      </pc:sldChg>
      <pc:sldChg chg="add">
        <pc:chgData name="Reed Kiely" userId="768be38e-2fb5-40ce-925d-bd8e9d9e3c31" providerId="ADAL" clId="{3EA701C8-3320-419B-A667-295B65A0FAB9}" dt="2023-02-28T20:10:22.689" v="11151"/>
        <pc:sldMkLst>
          <pc:docMk/>
          <pc:sldMk cId="4191769370" sldId="2146846031"/>
        </pc:sldMkLst>
      </pc:sldChg>
      <pc:sldChg chg="addSp delSp modSp add del mod">
        <pc:chgData name="Reed Kiely" userId="768be38e-2fb5-40ce-925d-bd8e9d9e3c31" providerId="ADAL" clId="{3EA701C8-3320-419B-A667-295B65A0FAB9}" dt="2023-02-28T20:57:41.865" v="11825" actId="47"/>
        <pc:sldMkLst>
          <pc:docMk/>
          <pc:sldMk cId="376765199" sldId="2146846032"/>
        </pc:sldMkLst>
        <pc:spChg chg="mod">
          <ac:chgData name="Reed Kiely" userId="768be38e-2fb5-40ce-925d-bd8e9d9e3c31" providerId="ADAL" clId="{3EA701C8-3320-419B-A667-295B65A0FAB9}" dt="2023-02-28T20:55:54.022" v="11771" actId="1076"/>
          <ac:spMkLst>
            <pc:docMk/>
            <pc:sldMk cId="376765199" sldId="2146846032"/>
            <ac:spMk id="2" creationId="{892812D1-C2E7-6145-8C2A-95A25EFCD80C}"/>
          </ac:spMkLst>
        </pc:spChg>
        <pc:spChg chg="add del mod">
          <ac:chgData name="Reed Kiely" userId="768be38e-2fb5-40ce-925d-bd8e9d9e3c31" providerId="ADAL" clId="{3EA701C8-3320-419B-A667-295B65A0FAB9}" dt="2023-02-28T20:54:06.548" v="11719" actId="478"/>
          <ac:spMkLst>
            <pc:docMk/>
            <pc:sldMk cId="376765199" sldId="2146846032"/>
            <ac:spMk id="3" creationId="{743CAE88-9A07-DD56-78BA-347287B6E975}"/>
          </ac:spMkLst>
        </pc:spChg>
        <pc:spChg chg="del">
          <ac:chgData name="Reed Kiely" userId="768be38e-2fb5-40ce-925d-bd8e9d9e3c31" providerId="ADAL" clId="{3EA701C8-3320-419B-A667-295B65A0FAB9}" dt="2023-02-28T20:51:24.733" v="11669" actId="478"/>
          <ac:spMkLst>
            <pc:docMk/>
            <pc:sldMk cId="376765199" sldId="2146846032"/>
            <ac:spMk id="64" creationId="{239EEF66-1E61-4B42-8F89-F9506504074B}"/>
          </ac:spMkLst>
        </pc:spChg>
        <pc:spChg chg="del">
          <ac:chgData name="Reed Kiely" userId="768be38e-2fb5-40ce-925d-bd8e9d9e3c31" providerId="ADAL" clId="{3EA701C8-3320-419B-A667-295B65A0FAB9}" dt="2023-02-28T20:51:24.733" v="11669" actId="478"/>
          <ac:spMkLst>
            <pc:docMk/>
            <pc:sldMk cId="376765199" sldId="2146846032"/>
            <ac:spMk id="65" creationId="{61D55C3E-FEB1-4E62-BE2D-A694AF042E2F}"/>
          </ac:spMkLst>
        </pc:spChg>
        <pc:spChg chg="del">
          <ac:chgData name="Reed Kiely" userId="768be38e-2fb5-40ce-925d-bd8e9d9e3c31" providerId="ADAL" clId="{3EA701C8-3320-419B-A667-295B65A0FAB9}" dt="2023-02-28T20:51:24.733" v="11669" actId="478"/>
          <ac:spMkLst>
            <pc:docMk/>
            <pc:sldMk cId="376765199" sldId="2146846032"/>
            <ac:spMk id="85" creationId="{0E40C99E-95F4-403F-9B23-0F4CAB474EC5}"/>
          </ac:spMkLst>
        </pc:spChg>
        <pc:spChg chg="del">
          <ac:chgData name="Reed Kiely" userId="768be38e-2fb5-40ce-925d-bd8e9d9e3c31" providerId="ADAL" clId="{3EA701C8-3320-419B-A667-295B65A0FAB9}" dt="2023-02-28T20:51:24.733" v="11669" actId="478"/>
          <ac:spMkLst>
            <pc:docMk/>
            <pc:sldMk cId="376765199" sldId="2146846032"/>
            <ac:spMk id="86" creationId="{57F568B5-6AC5-4274-B003-4C1AF96199D5}"/>
          </ac:spMkLst>
        </pc:spChg>
        <pc:spChg chg="mod">
          <ac:chgData name="Reed Kiely" userId="768be38e-2fb5-40ce-925d-bd8e9d9e3c31" providerId="ADAL" clId="{3EA701C8-3320-419B-A667-295B65A0FAB9}" dt="2023-02-28T20:54:29.278" v="11730" actId="1076"/>
          <ac:spMkLst>
            <pc:docMk/>
            <pc:sldMk cId="376765199" sldId="2146846032"/>
            <ac:spMk id="138" creationId="{51DC4061-BB88-4BB4-A66C-DC61F488273B}"/>
          </ac:spMkLst>
        </pc:spChg>
        <pc:spChg chg="del">
          <ac:chgData name="Reed Kiely" userId="768be38e-2fb5-40ce-925d-bd8e9d9e3c31" providerId="ADAL" clId="{3EA701C8-3320-419B-A667-295B65A0FAB9}" dt="2023-02-28T20:54:03.736" v="11717" actId="478"/>
          <ac:spMkLst>
            <pc:docMk/>
            <pc:sldMk cId="376765199" sldId="2146846032"/>
            <ac:spMk id="147" creationId="{A37200A2-1D48-444E-9B4C-E84C515FFB93}"/>
          </ac:spMkLst>
        </pc:spChg>
        <pc:graphicFrameChg chg="add del modGraphic">
          <ac:chgData name="Reed Kiely" userId="768be38e-2fb5-40ce-925d-bd8e9d9e3c31" providerId="ADAL" clId="{3EA701C8-3320-419B-A667-295B65A0FAB9}" dt="2023-02-28T20:54:39.034" v="11733" actId="478"/>
          <ac:graphicFrameMkLst>
            <pc:docMk/>
            <pc:sldMk cId="376765199" sldId="2146846032"/>
            <ac:graphicFrameMk id="28" creationId="{521FC624-78D2-B934-67E2-281065DE7F38}"/>
          </ac:graphicFrameMkLst>
        </pc:graphicFrameChg>
        <pc:picChg chg="add del mod">
          <ac:chgData name="Reed Kiely" userId="768be38e-2fb5-40ce-925d-bd8e9d9e3c31" providerId="ADAL" clId="{3EA701C8-3320-419B-A667-295B65A0FAB9}" dt="2023-02-28T20:55:35.493" v="11764" actId="478"/>
          <ac:picMkLst>
            <pc:docMk/>
            <pc:sldMk cId="376765199" sldId="2146846032"/>
            <ac:picMk id="4" creationId="{5BA8C22B-5455-24EF-DFBC-E0B95F6E24F5}"/>
          </ac:picMkLst>
        </pc:picChg>
        <pc:picChg chg="add del mod">
          <ac:chgData name="Reed Kiely" userId="768be38e-2fb5-40ce-925d-bd8e9d9e3c31" providerId="ADAL" clId="{3EA701C8-3320-419B-A667-295B65A0FAB9}" dt="2023-02-28T20:55:35.493" v="11764" actId="478"/>
          <ac:picMkLst>
            <pc:docMk/>
            <pc:sldMk cId="376765199" sldId="2146846032"/>
            <ac:picMk id="5" creationId="{62D8E062-FDFE-10E4-DBE3-EAD8FEB029D1}"/>
          </ac:picMkLst>
        </pc:picChg>
        <pc:picChg chg="add del mod">
          <ac:chgData name="Reed Kiely" userId="768be38e-2fb5-40ce-925d-bd8e9d9e3c31" providerId="ADAL" clId="{3EA701C8-3320-419B-A667-295B65A0FAB9}" dt="2023-02-28T20:55:35.493" v="11764" actId="478"/>
          <ac:picMkLst>
            <pc:docMk/>
            <pc:sldMk cId="376765199" sldId="2146846032"/>
            <ac:picMk id="6" creationId="{80C12DD5-CEF0-1676-E4CC-2534BC358069}"/>
          </ac:picMkLst>
        </pc:picChg>
        <pc:picChg chg="add del mod">
          <ac:chgData name="Reed Kiely" userId="768be38e-2fb5-40ce-925d-bd8e9d9e3c31" providerId="ADAL" clId="{3EA701C8-3320-419B-A667-295B65A0FAB9}" dt="2023-02-28T20:55:35.493" v="11764" actId="478"/>
          <ac:picMkLst>
            <pc:docMk/>
            <pc:sldMk cId="376765199" sldId="2146846032"/>
            <ac:picMk id="7" creationId="{CFD911E0-558A-CD65-B77D-2F98F081364F}"/>
          </ac:picMkLst>
        </pc:picChg>
        <pc:picChg chg="add del mod">
          <ac:chgData name="Reed Kiely" userId="768be38e-2fb5-40ce-925d-bd8e9d9e3c31" providerId="ADAL" clId="{3EA701C8-3320-419B-A667-295B65A0FAB9}" dt="2023-02-28T20:55:35.493" v="11764" actId="478"/>
          <ac:picMkLst>
            <pc:docMk/>
            <pc:sldMk cId="376765199" sldId="2146846032"/>
            <ac:picMk id="8" creationId="{05D38563-5504-5FBB-4590-3919DF35AEBE}"/>
          </ac:picMkLst>
        </pc:picChg>
        <pc:picChg chg="add del mod">
          <ac:chgData name="Reed Kiely" userId="768be38e-2fb5-40ce-925d-bd8e9d9e3c31" providerId="ADAL" clId="{3EA701C8-3320-419B-A667-295B65A0FAB9}" dt="2023-02-28T20:55:35.493" v="11764" actId="478"/>
          <ac:picMkLst>
            <pc:docMk/>
            <pc:sldMk cId="376765199" sldId="2146846032"/>
            <ac:picMk id="9" creationId="{A347BA4A-87C1-0F5C-89B6-B8527A0EB190}"/>
          </ac:picMkLst>
        </pc:picChg>
        <pc:picChg chg="add del mod">
          <ac:chgData name="Reed Kiely" userId="768be38e-2fb5-40ce-925d-bd8e9d9e3c31" providerId="ADAL" clId="{3EA701C8-3320-419B-A667-295B65A0FAB9}" dt="2023-02-28T20:55:35.493" v="11764" actId="478"/>
          <ac:picMkLst>
            <pc:docMk/>
            <pc:sldMk cId="376765199" sldId="2146846032"/>
            <ac:picMk id="10" creationId="{778BBEAA-0E85-4A4D-0D60-7EEDCB0A1588}"/>
          </ac:picMkLst>
        </pc:picChg>
        <pc:picChg chg="add del mod">
          <ac:chgData name="Reed Kiely" userId="768be38e-2fb5-40ce-925d-bd8e9d9e3c31" providerId="ADAL" clId="{3EA701C8-3320-419B-A667-295B65A0FAB9}" dt="2023-02-28T20:55:35.493" v="11764" actId="478"/>
          <ac:picMkLst>
            <pc:docMk/>
            <pc:sldMk cId="376765199" sldId="2146846032"/>
            <ac:picMk id="11" creationId="{B3BE3DF6-3B6A-A7B4-B965-896ED241A38A}"/>
          </ac:picMkLst>
        </pc:picChg>
        <pc:picChg chg="add del mod">
          <ac:chgData name="Reed Kiely" userId="768be38e-2fb5-40ce-925d-bd8e9d9e3c31" providerId="ADAL" clId="{3EA701C8-3320-419B-A667-295B65A0FAB9}" dt="2023-02-28T20:55:35.493" v="11764" actId="478"/>
          <ac:picMkLst>
            <pc:docMk/>
            <pc:sldMk cId="376765199" sldId="2146846032"/>
            <ac:picMk id="12" creationId="{3B20815D-20F3-5BF4-A861-FC88D886ECC2}"/>
          </ac:picMkLst>
        </pc:picChg>
        <pc:picChg chg="add del mod">
          <ac:chgData name="Reed Kiely" userId="768be38e-2fb5-40ce-925d-bd8e9d9e3c31" providerId="ADAL" clId="{3EA701C8-3320-419B-A667-295B65A0FAB9}" dt="2023-02-28T20:55:35.493" v="11764" actId="478"/>
          <ac:picMkLst>
            <pc:docMk/>
            <pc:sldMk cId="376765199" sldId="2146846032"/>
            <ac:picMk id="13" creationId="{FF5985F5-A542-0270-A8A1-2977CB8773D4}"/>
          </ac:picMkLst>
        </pc:picChg>
        <pc:picChg chg="add del mod">
          <ac:chgData name="Reed Kiely" userId="768be38e-2fb5-40ce-925d-bd8e9d9e3c31" providerId="ADAL" clId="{3EA701C8-3320-419B-A667-295B65A0FAB9}" dt="2023-02-28T20:55:35.493" v="11764" actId="478"/>
          <ac:picMkLst>
            <pc:docMk/>
            <pc:sldMk cId="376765199" sldId="2146846032"/>
            <ac:picMk id="16" creationId="{8365369C-C95C-A74D-0FE9-1404D9CB6BEF}"/>
          </ac:picMkLst>
        </pc:picChg>
        <pc:picChg chg="add del mod">
          <ac:chgData name="Reed Kiely" userId="768be38e-2fb5-40ce-925d-bd8e9d9e3c31" providerId="ADAL" clId="{3EA701C8-3320-419B-A667-295B65A0FAB9}" dt="2023-02-28T20:55:35.493" v="11764" actId="478"/>
          <ac:picMkLst>
            <pc:docMk/>
            <pc:sldMk cId="376765199" sldId="2146846032"/>
            <ac:picMk id="18" creationId="{0857CF6B-B211-DEC6-9D59-A3CC9C77AE34}"/>
          </ac:picMkLst>
        </pc:picChg>
        <pc:picChg chg="add del mod">
          <ac:chgData name="Reed Kiely" userId="768be38e-2fb5-40ce-925d-bd8e9d9e3c31" providerId="ADAL" clId="{3EA701C8-3320-419B-A667-295B65A0FAB9}" dt="2023-02-28T20:55:35.493" v="11764" actId="478"/>
          <ac:picMkLst>
            <pc:docMk/>
            <pc:sldMk cId="376765199" sldId="2146846032"/>
            <ac:picMk id="19" creationId="{DD2C8D4B-530B-4279-1E7B-6D187C26D1C6}"/>
          </ac:picMkLst>
        </pc:picChg>
        <pc:picChg chg="add del mod">
          <ac:chgData name="Reed Kiely" userId="768be38e-2fb5-40ce-925d-bd8e9d9e3c31" providerId="ADAL" clId="{3EA701C8-3320-419B-A667-295B65A0FAB9}" dt="2023-02-28T20:55:35.493" v="11764" actId="478"/>
          <ac:picMkLst>
            <pc:docMk/>
            <pc:sldMk cId="376765199" sldId="2146846032"/>
            <ac:picMk id="21" creationId="{F0FEEC5C-F5ED-3A3F-9D04-211F166DD8D7}"/>
          </ac:picMkLst>
        </pc:picChg>
        <pc:picChg chg="add del mod">
          <ac:chgData name="Reed Kiely" userId="768be38e-2fb5-40ce-925d-bd8e9d9e3c31" providerId="ADAL" clId="{3EA701C8-3320-419B-A667-295B65A0FAB9}" dt="2023-02-28T20:55:35.493" v="11764" actId="478"/>
          <ac:picMkLst>
            <pc:docMk/>
            <pc:sldMk cId="376765199" sldId="2146846032"/>
            <ac:picMk id="22" creationId="{3BDC0B65-FD44-0C66-0CA6-4C1196DE2400}"/>
          </ac:picMkLst>
        </pc:picChg>
        <pc:picChg chg="add del mod">
          <ac:chgData name="Reed Kiely" userId="768be38e-2fb5-40ce-925d-bd8e9d9e3c31" providerId="ADAL" clId="{3EA701C8-3320-419B-A667-295B65A0FAB9}" dt="2023-02-28T20:55:35.493" v="11764" actId="478"/>
          <ac:picMkLst>
            <pc:docMk/>
            <pc:sldMk cId="376765199" sldId="2146846032"/>
            <ac:picMk id="23" creationId="{3290DAF9-67B8-B96C-C5F0-2D2BEEF926AA}"/>
          </ac:picMkLst>
        </pc:picChg>
        <pc:picChg chg="add del mod">
          <ac:chgData name="Reed Kiely" userId="768be38e-2fb5-40ce-925d-bd8e9d9e3c31" providerId="ADAL" clId="{3EA701C8-3320-419B-A667-295B65A0FAB9}" dt="2023-02-28T20:55:35.493" v="11764" actId="478"/>
          <ac:picMkLst>
            <pc:docMk/>
            <pc:sldMk cId="376765199" sldId="2146846032"/>
            <ac:picMk id="24" creationId="{19ED2C50-9180-C70C-F547-27D5BF2C69EC}"/>
          </ac:picMkLst>
        </pc:picChg>
        <pc:picChg chg="add del mod">
          <ac:chgData name="Reed Kiely" userId="768be38e-2fb5-40ce-925d-bd8e9d9e3c31" providerId="ADAL" clId="{3EA701C8-3320-419B-A667-295B65A0FAB9}" dt="2023-02-28T20:55:35.493" v="11764" actId="478"/>
          <ac:picMkLst>
            <pc:docMk/>
            <pc:sldMk cId="376765199" sldId="2146846032"/>
            <ac:picMk id="25" creationId="{E5DD888F-8502-3511-B0DF-6B291586AB94}"/>
          </ac:picMkLst>
        </pc:picChg>
        <pc:picChg chg="add del mod">
          <ac:chgData name="Reed Kiely" userId="768be38e-2fb5-40ce-925d-bd8e9d9e3c31" providerId="ADAL" clId="{3EA701C8-3320-419B-A667-295B65A0FAB9}" dt="2023-02-28T20:55:35.493" v="11764" actId="478"/>
          <ac:picMkLst>
            <pc:docMk/>
            <pc:sldMk cId="376765199" sldId="2146846032"/>
            <ac:picMk id="26" creationId="{0492B461-1499-36BF-1162-2A9FC3A68F8F}"/>
          </ac:picMkLst>
        </pc:picChg>
        <pc:picChg chg="add mod">
          <ac:chgData name="Reed Kiely" userId="768be38e-2fb5-40ce-925d-bd8e9d9e3c31" providerId="ADAL" clId="{3EA701C8-3320-419B-A667-295B65A0FAB9}" dt="2023-02-28T20:55:59.580" v="11779" actId="1037"/>
          <ac:picMkLst>
            <pc:docMk/>
            <pc:sldMk cId="376765199" sldId="2146846032"/>
            <ac:picMk id="29" creationId="{DC8360CE-183E-9485-24D7-40613C1AD7D3}"/>
          </ac:picMkLst>
        </pc:picChg>
        <pc:picChg chg="add mod">
          <ac:chgData name="Reed Kiely" userId="768be38e-2fb5-40ce-925d-bd8e9d9e3c31" providerId="ADAL" clId="{3EA701C8-3320-419B-A667-295B65A0FAB9}" dt="2023-02-28T20:55:59.580" v="11779" actId="1037"/>
          <ac:picMkLst>
            <pc:docMk/>
            <pc:sldMk cId="376765199" sldId="2146846032"/>
            <ac:picMk id="30" creationId="{C632C327-85C6-CEB7-A60B-F0DB372238FB}"/>
          </ac:picMkLst>
        </pc:picChg>
        <pc:picChg chg="add mod">
          <ac:chgData name="Reed Kiely" userId="768be38e-2fb5-40ce-925d-bd8e9d9e3c31" providerId="ADAL" clId="{3EA701C8-3320-419B-A667-295B65A0FAB9}" dt="2023-02-28T20:55:59.580" v="11779" actId="1037"/>
          <ac:picMkLst>
            <pc:docMk/>
            <pc:sldMk cId="376765199" sldId="2146846032"/>
            <ac:picMk id="31" creationId="{8C10DEC1-D71A-E45A-9A4C-387707ABA694}"/>
          </ac:picMkLst>
        </pc:picChg>
        <pc:picChg chg="add mod">
          <ac:chgData name="Reed Kiely" userId="768be38e-2fb5-40ce-925d-bd8e9d9e3c31" providerId="ADAL" clId="{3EA701C8-3320-419B-A667-295B65A0FAB9}" dt="2023-02-28T20:55:59.580" v="11779" actId="1037"/>
          <ac:picMkLst>
            <pc:docMk/>
            <pc:sldMk cId="376765199" sldId="2146846032"/>
            <ac:picMk id="32" creationId="{000C0358-4DDB-A111-E2AB-0A9860394D3C}"/>
          </ac:picMkLst>
        </pc:picChg>
        <pc:picChg chg="add mod">
          <ac:chgData name="Reed Kiely" userId="768be38e-2fb5-40ce-925d-bd8e9d9e3c31" providerId="ADAL" clId="{3EA701C8-3320-419B-A667-295B65A0FAB9}" dt="2023-02-28T20:55:59.580" v="11779" actId="1037"/>
          <ac:picMkLst>
            <pc:docMk/>
            <pc:sldMk cId="376765199" sldId="2146846032"/>
            <ac:picMk id="33" creationId="{B348271C-380D-E937-4E7F-A89B5C2837FC}"/>
          </ac:picMkLst>
        </pc:picChg>
        <pc:picChg chg="add mod">
          <ac:chgData name="Reed Kiely" userId="768be38e-2fb5-40ce-925d-bd8e9d9e3c31" providerId="ADAL" clId="{3EA701C8-3320-419B-A667-295B65A0FAB9}" dt="2023-02-28T20:55:59.580" v="11779" actId="1037"/>
          <ac:picMkLst>
            <pc:docMk/>
            <pc:sldMk cId="376765199" sldId="2146846032"/>
            <ac:picMk id="34" creationId="{87B79230-5DEE-6E58-6FC9-A7DABA8777B2}"/>
          </ac:picMkLst>
        </pc:picChg>
        <pc:picChg chg="add mod">
          <ac:chgData name="Reed Kiely" userId="768be38e-2fb5-40ce-925d-bd8e9d9e3c31" providerId="ADAL" clId="{3EA701C8-3320-419B-A667-295B65A0FAB9}" dt="2023-02-28T20:55:59.580" v="11779" actId="1037"/>
          <ac:picMkLst>
            <pc:docMk/>
            <pc:sldMk cId="376765199" sldId="2146846032"/>
            <ac:picMk id="35" creationId="{A36CA4B9-B16C-2BB7-8A47-64E3FC7C55FE}"/>
          </ac:picMkLst>
        </pc:picChg>
        <pc:picChg chg="add mod">
          <ac:chgData name="Reed Kiely" userId="768be38e-2fb5-40ce-925d-bd8e9d9e3c31" providerId="ADAL" clId="{3EA701C8-3320-419B-A667-295B65A0FAB9}" dt="2023-02-28T20:55:59.580" v="11779" actId="1037"/>
          <ac:picMkLst>
            <pc:docMk/>
            <pc:sldMk cId="376765199" sldId="2146846032"/>
            <ac:picMk id="36" creationId="{EB94CCC2-3DF5-45AF-7D9C-1CD51C3C932E}"/>
          </ac:picMkLst>
        </pc:picChg>
        <pc:picChg chg="add mod">
          <ac:chgData name="Reed Kiely" userId="768be38e-2fb5-40ce-925d-bd8e9d9e3c31" providerId="ADAL" clId="{3EA701C8-3320-419B-A667-295B65A0FAB9}" dt="2023-02-28T20:55:59.580" v="11779" actId="1037"/>
          <ac:picMkLst>
            <pc:docMk/>
            <pc:sldMk cId="376765199" sldId="2146846032"/>
            <ac:picMk id="37" creationId="{062A73F9-F999-54A8-44DD-2D40C35EF61F}"/>
          </ac:picMkLst>
        </pc:picChg>
        <pc:picChg chg="add mod">
          <ac:chgData name="Reed Kiely" userId="768be38e-2fb5-40ce-925d-bd8e9d9e3c31" providerId="ADAL" clId="{3EA701C8-3320-419B-A667-295B65A0FAB9}" dt="2023-02-28T20:55:59.580" v="11779" actId="1037"/>
          <ac:picMkLst>
            <pc:docMk/>
            <pc:sldMk cId="376765199" sldId="2146846032"/>
            <ac:picMk id="38" creationId="{61F0FBB9-DC13-355A-04DC-FF15141D5097}"/>
          </ac:picMkLst>
        </pc:picChg>
        <pc:picChg chg="add mod">
          <ac:chgData name="Reed Kiely" userId="768be38e-2fb5-40ce-925d-bd8e9d9e3c31" providerId="ADAL" clId="{3EA701C8-3320-419B-A667-295B65A0FAB9}" dt="2023-02-28T20:55:59.580" v="11779" actId="1037"/>
          <ac:picMkLst>
            <pc:docMk/>
            <pc:sldMk cId="376765199" sldId="2146846032"/>
            <ac:picMk id="39" creationId="{43466753-DDC7-5B45-2AA4-7C914FA45D61}"/>
          </ac:picMkLst>
        </pc:picChg>
        <pc:picChg chg="add mod">
          <ac:chgData name="Reed Kiely" userId="768be38e-2fb5-40ce-925d-bd8e9d9e3c31" providerId="ADAL" clId="{3EA701C8-3320-419B-A667-295B65A0FAB9}" dt="2023-02-28T20:55:59.580" v="11779" actId="1037"/>
          <ac:picMkLst>
            <pc:docMk/>
            <pc:sldMk cId="376765199" sldId="2146846032"/>
            <ac:picMk id="40" creationId="{FA2DC6A8-721E-5BBA-7CA7-078EAE400A9C}"/>
          </ac:picMkLst>
        </pc:picChg>
        <pc:picChg chg="add mod">
          <ac:chgData name="Reed Kiely" userId="768be38e-2fb5-40ce-925d-bd8e9d9e3c31" providerId="ADAL" clId="{3EA701C8-3320-419B-A667-295B65A0FAB9}" dt="2023-02-28T20:55:47.121" v="11768" actId="571"/>
          <ac:picMkLst>
            <pc:docMk/>
            <pc:sldMk cId="376765199" sldId="2146846032"/>
            <ac:picMk id="41" creationId="{18CA8C62-610A-F488-F3C1-33696B32AA12}"/>
          </ac:picMkLst>
        </pc:picChg>
        <pc:picChg chg="add mod">
          <ac:chgData name="Reed Kiely" userId="768be38e-2fb5-40ce-925d-bd8e9d9e3c31" providerId="ADAL" clId="{3EA701C8-3320-419B-A667-295B65A0FAB9}" dt="2023-02-28T20:55:47.121" v="11768" actId="571"/>
          <ac:picMkLst>
            <pc:docMk/>
            <pc:sldMk cId="376765199" sldId="2146846032"/>
            <ac:picMk id="42" creationId="{6CCC415F-5F86-3585-53DB-1D97CBFF2755}"/>
          </ac:picMkLst>
        </pc:picChg>
        <pc:picChg chg="add mod">
          <ac:chgData name="Reed Kiely" userId="768be38e-2fb5-40ce-925d-bd8e9d9e3c31" providerId="ADAL" clId="{3EA701C8-3320-419B-A667-295B65A0FAB9}" dt="2023-02-28T20:55:47.121" v="11768" actId="571"/>
          <ac:picMkLst>
            <pc:docMk/>
            <pc:sldMk cId="376765199" sldId="2146846032"/>
            <ac:picMk id="43" creationId="{2E1794B6-4A47-F6D6-42EB-87EB6D4BE959}"/>
          </ac:picMkLst>
        </pc:picChg>
        <pc:picChg chg="add mod">
          <ac:chgData name="Reed Kiely" userId="768be38e-2fb5-40ce-925d-bd8e9d9e3c31" providerId="ADAL" clId="{3EA701C8-3320-419B-A667-295B65A0FAB9}" dt="2023-02-28T20:55:47.121" v="11768" actId="571"/>
          <ac:picMkLst>
            <pc:docMk/>
            <pc:sldMk cId="376765199" sldId="2146846032"/>
            <ac:picMk id="44" creationId="{2E4813F3-5550-CD58-18E9-7514307E1D41}"/>
          </ac:picMkLst>
        </pc:picChg>
        <pc:picChg chg="add mod">
          <ac:chgData name="Reed Kiely" userId="768be38e-2fb5-40ce-925d-bd8e9d9e3c31" providerId="ADAL" clId="{3EA701C8-3320-419B-A667-295B65A0FAB9}" dt="2023-02-28T20:55:47.121" v="11768" actId="571"/>
          <ac:picMkLst>
            <pc:docMk/>
            <pc:sldMk cId="376765199" sldId="2146846032"/>
            <ac:picMk id="45" creationId="{9A752541-A022-06D1-2EC3-6459674A34D7}"/>
          </ac:picMkLst>
        </pc:picChg>
        <pc:picChg chg="add mod">
          <ac:chgData name="Reed Kiely" userId="768be38e-2fb5-40ce-925d-bd8e9d9e3c31" providerId="ADAL" clId="{3EA701C8-3320-419B-A667-295B65A0FAB9}" dt="2023-02-28T20:55:47.121" v="11768" actId="571"/>
          <ac:picMkLst>
            <pc:docMk/>
            <pc:sldMk cId="376765199" sldId="2146846032"/>
            <ac:picMk id="46" creationId="{C6DF8409-A8CF-24EB-4411-64DFAF3E0247}"/>
          </ac:picMkLst>
        </pc:picChg>
        <pc:picChg chg="add mod">
          <ac:chgData name="Reed Kiely" userId="768be38e-2fb5-40ce-925d-bd8e9d9e3c31" providerId="ADAL" clId="{3EA701C8-3320-419B-A667-295B65A0FAB9}" dt="2023-02-28T20:55:47.121" v="11768" actId="571"/>
          <ac:picMkLst>
            <pc:docMk/>
            <pc:sldMk cId="376765199" sldId="2146846032"/>
            <ac:picMk id="47" creationId="{FD29F62A-5091-7F32-47E0-FCFE689C23CD}"/>
          </ac:picMkLst>
        </pc:picChg>
        <pc:picChg chg="add mod">
          <ac:chgData name="Reed Kiely" userId="768be38e-2fb5-40ce-925d-bd8e9d9e3c31" providerId="ADAL" clId="{3EA701C8-3320-419B-A667-295B65A0FAB9}" dt="2023-02-28T20:55:47.121" v="11768" actId="571"/>
          <ac:picMkLst>
            <pc:docMk/>
            <pc:sldMk cId="376765199" sldId="2146846032"/>
            <ac:picMk id="48" creationId="{5CAEED12-FC02-C6F6-943C-BACDCAC82362}"/>
          </ac:picMkLst>
        </pc:picChg>
        <pc:picChg chg="add mod">
          <ac:chgData name="Reed Kiely" userId="768be38e-2fb5-40ce-925d-bd8e9d9e3c31" providerId="ADAL" clId="{3EA701C8-3320-419B-A667-295B65A0FAB9}" dt="2023-02-28T20:55:47.121" v="11768" actId="571"/>
          <ac:picMkLst>
            <pc:docMk/>
            <pc:sldMk cId="376765199" sldId="2146846032"/>
            <ac:picMk id="49" creationId="{7B3210A4-EF4A-B996-802D-9F279C9CB4F6}"/>
          </ac:picMkLst>
        </pc:picChg>
        <pc:picChg chg="add mod">
          <ac:chgData name="Reed Kiely" userId="768be38e-2fb5-40ce-925d-bd8e9d9e3c31" providerId="ADAL" clId="{3EA701C8-3320-419B-A667-295B65A0FAB9}" dt="2023-02-28T20:55:47.121" v="11768" actId="571"/>
          <ac:picMkLst>
            <pc:docMk/>
            <pc:sldMk cId="376765199" sldId="2146846032"/>
            <ac:picMk id="50" creationId="{A754BD08-5A5F-9C43-9F29-ABAB0DD46061}"/>
          </ac:picMkLst>
        </pc:picChg>
        <pc:picChg chg="add mod">
          <ac:chgData name="Reed Kiely" userId="768be38e-2fb5-40ce-925d-bd8e9d9e3c31" providerId="ADAL" clId="{3EA701C8-3320-419B-A667-295B65A0FAB9}" dt="2023-02-28T20:55:47.121" v="11768" actId="571"/>
          <ac:picMkLst>
            <pc:docMk/>
            <pc:sldMk cId="376765199" sldId="2146846032"/>
            <ac:picMk id="51" creationId="{BA4085E0-FA37-14DD-E55C-0F6C4A9AA20B}"/>
          </ac:picMkLst>
        </pc:picChg>
        <pc:picChg chg="add mod">
          <ac:chgData name="Reed Kiely" userId="768be38e-2fb5-40ce-925d-bd8e9d9e3c31" providerId="ADAL" clId="{3EA701C8-3320-419B-A667-295B65A0FAB9}" dt="2023-02-28T20:55:47.121" v="11768" actId="571"/>
          <ac:picMkLst>
            <pc:docMk/>
            <pc:sldMk cId="376765199" sldId="2146846032"/>
            <ac:picMk id="52" creationId="{17B56E5F-00D3-789E-AF38-1C008E7285A5}"/>
          </ac:picMkLst>
        </pc:picChg>
        <pc:picChg chg="del">
          <ac:chgData name="Reed Kiely" userId="768be38e-2fb5-40ce-925d-bd8e9d9e3c31" providerId="ADAL" clId="{3EA701C8-3320-419B-A667-295B65A0FAB9}" dt="2023-02-28T20:51:24.733" v="11669" actId="478"/>
          <ac:picMkLst>
            <pc:docMk/>
            <pc:sldMk cId="376765199" sldId="2146846032"/>
            <ac:picMk id="66" creationId="{DEA098BE-E2DB-4397-BE65-3375DF16B5D4}"/>
          </ac:picMkLst>
        </pc:picChg>
        <pc:picChg chg="del">
          <ac:chgData name="Reed Kiely" userId="768be38e-2fb5-40ce-925d-bd8e9d9e3c31" providerId="ADAL" clId="{3EA701C8-3320-419B-A667-295B65A0FAB9}" dt="2023-02-28T20:51:24.733" v="11669" actId="478"/>
          <ac:picMkLst>
            <pc:docMk/>
            <pc:sldMk cId="376765199" sldId="2146846032"/>
            <ac:picMk id="67" creationId="{A366832D-D191-4E28-B8DF-D29B3DACEFE6}"/>
          </ac:picMkLst>
        </pc:picChg>
        <pc:picChg chg="del">
          <ac:chgData name="Reed Kiely" userId="768be38e-2fb5-40ce-925d-bd8e9d9e3c31" providerId="ADAL" clId="{3EA701C8-3320-419B-A667-295B65A0FAB9}" dt="2023-02-28T20:51:24.733" v="11669" actId="478"/>
          <ac:picMkLst>
            <pc:docMk/>
            <pc:sldMk cId="376765199" sldId="2146846032"/>
            <ac:picMk id="68" creationId="{E2CB9D63-1596-440F-B40F-3B83363DE7A8}"/>
          </ac:picMkLst>
        </pc:picChg>
        <pc:picChg chg="del">
          <ac:chgData name="Reed Kiely" userId="768be38e-2fb5-40ce-925d-bd8e9d9e3c31" providerId="ADAL" clId="{3EA701C8-3320-419B-A667-295B65A0FAB9}" dt="2023-02-28T20:51:24.733" v="11669" actId="478"/>
          <ac:picMkLst>
            <pc:docMk/>
            <pc:sldMk cId="376765199" sldId="2146846032"/>
            <ac:picMk id="69" creationId="{53A9B3F5-D67B-493E-B497-A3B675C84D6B}"/>
          </ac:picMkLst>
        </pc:picChg>
        <pc:picChg chg="del">
          <ac:chgData name="Reed Kiely" userId="768be38e-2fb5-40ce-925d-bd8e9d9e3c31" providerId="ADAL" clId="{3EA701C8-3320-419B-A667-295B65A0FAB9}" dt="2023-02-28T20:51:24.733" v="11669" actId="478"/>
          <ac:picMkLst>
            <pc:docMk/>
            <pc:sldMk cId="376765199" sldId="2146846032"/>
            <ac:picMk id="70" creationId="{F60244AB-F1F4-49F1-B260-AE3B3CE095C6}"/>
          </ac:picMkLst>
        </pc:picChg>
        <pc:picChg chg="del">
          <ac:chgData name="Reed Kiely" userId="768be38e-2fb5-40ce-925d-bd8e9d9e3c31" providerId="ADAL" clId="{3EA701C8-3320-419B-A667-295B65A0FAB9}" dt="2023-02-28T20:51:24.733" v="11669" actId="478"/>
          <ac:picMkLst>
            <pc:docMk/>
            <pc:sldMk cId="376765199" sldId="2146846032"/>
            <ac:picMk id="71" creationId="{DEA386DB-1A95-4E09-90FA-9CD307CB732F}"/>
          </ac:picMkLst>
        </pc:picChg>
        <pc:picChg chg="del">
          <ac:chgData name="Reed Kiely" userId="768be38e-2fb5-40ce-925d-bd8e9d9e3c31" providerId="ADAL" clId="{3EA701C8-3320-419B-A667-295B65A0FAB9}" dt="2023-02-28T20:51:24.733" v="11669" actId="478"/>
          <ac:picMkLst>
            <pc:docMk/>
            <pc:sldMk cId="376765199" sldId="2146846032"/>
            <ac:picMk id="72" creationId="{959DE68C-8C68-4F89-AB1B-30C4B6775651}"/>
          </ac:picMkLst>
        </pc:picChg>
        <pc:picChg chg="del">
          <ac:chgData name="Reed Kiely" userId="768be38e-2fb5-40ce-925d-bd8e9d9e3c31" providerId="ADAL" clId="{3EA701C8-3320-419B-A667-295B65A0FAB9}" dt="2023-02-28T20:51:24.733" v="11669" actId="478"/>
          <ac:picMkLst>
            <pc:docMk/>
            <pc:sldMk cId="376765199" sldId="2146846032"/>
            <ac:picMk id="73" creationId="{4CAFAB4A-691B-413A-8F64-9FCE40877ECA}"/>
          </ac:picMkLst>
        </pc:picChg>
        <pc:picChg chg="del">
          <ac:chgData name="Reed Kiely" userId="768be38e-2fb5-40ce-925d-bd8e9d9e3c31" providerId="ADAL" clId="{3EA701C8-3320-419B-A667-295B65A0FAB9}" dt="2023-02-28T20:51:24.733" v="11669" actId="478"/>
          <ac:picMkLst>
            <pc:docMk/>
            <pc:sldMk cId="376765199" sldId="2146846032"/>
            <ac:picMk id="74" creationId="{E19047EE-E54B-40BF-968E-5985997EC5DE}"/>
          </ac:picMkLst>
        </pc:picChg>
        <pc:picChg chg="del">
          <ac:chgData name="Reed Kiely" userId="768be38e-2fb5-40ce-925d-bd8e9d9e3c31" providerId="ADAL" clId="{3EA701C8-3320-419B-A667-295B65A0FAB9}" dt="2023-02-28T20:51:24.733" v="11669" actId="478"/>
          <ac:picMkLst>
            <pc:docMk/>
            <pc:sldMk cId="376765199" sldId="2146846032"/>
            <ac:picMk id="75" creationId="{BA4C7286-01F2-4733-BA98-F7EEA2749BDD}"/>
          </ac:picMkLst>
        </pc:picChg>
        <pc:picChg chg="del">
          <ac:chgData name="Reed Kiely" userId="768be38e-2fb5-40ce-925d-bd8e9d9e3c31" providerId="ADAL" clId="{3EA701C8-3320-419B-A667-295B65A0FAB9}" dt="2023-02-28T20:51:24.733" v="11669" actId="478"/>
          <ac:picMkLst>
            <pc:docMk/>
            <pc:sldMk cId="376765199" sldId="2146846032"/>
            <ac:picMk id="76" creationId="{8E5C74CE-7035-44DF-A5AD-334EDA98BC24}"/>
          </ac:picMkLst>
        </pc:picChg>
        <pc:picChg chg="del">
          <ac:chgData name="Reed Kiely" userId="768be38e-2fb5-40ce-925d-bd8e9d9e3c31" providerId="ADAL" clId="{3EA701C8-3320-419B-A667-295B65A0FAB9}" dt="2023-02-28T20:51:24.733" v="11669" actId="478"/>
          <ac:picMkLst>
            <pc:docMk/>
            <pc:sldMk cId="376765199" sldId="2146846032"/>
            <ac:picMk id="77" creationId="{756460B9-98DB-422C-A94F-F2CE8BB6667C}"/>
          </ac:picMkLst>
        </pc:picChg>
        <pc:picChg chg="del">
          <ac:chgData name="Reed Kiely" userId="768be38e-2fb5-40ce-925d-bd8e9d9e3c31" providerId="ADAL" clId="{3EA701C8-3320-419B-A667-295B65A0FAB9}" dt="2023-02-28T20:51:24.733" v="11669" actId="478"/>
          <ac:picMkLst>
            <pc:docMk/>
            <pc:sldMk cId="376765199" sldId="2146846032"/>
            <ac:picMk id="78" creationId="{BC133F9C-24AA-431E-9A7F-3A1634125AFD}"/>
          </ac:picMkLst>
        </pc:picChg>
        <pc:picChg chg="del">
          <ac:chgData name="Reed Kiely" userId="768be38e-2fb5-40ce-925d-bd8e9d9e3c31" providerId="ADAL" clId="{3EA701C8-3320-419B-A667-295B65A0FAB9}" dt="2023-02-28T20:51:24.733" v="11669" actId="478"/>
          <ac:picMkLst>
            <pc:docMk/>
            <pc:sldMk cId="376765199" sldId="2146846032"/>
            <ac:picMk id="79" creationId="{EC98CEB8-F008-43A4-BD31-25EE0ED86638}"/>
          </ac:picMkLst>
        </pc:picChg>
        <pc:picChg chg="del">
          <ac:chgData name="Reed Kiely" userId="768be38e-2fb5-40ce-925d-bd8e9d9e3c31" providerId="ADAL" clId="{3EA701C8-3320-419B-A667-295B65A0FAB9}" dt="2023-02-28T20:51:24.733" v="11669" actId="478"/>
          <ac:picMkLst>
            <pc:docMk/>
            <pc:sldMk cId="376765199" sldId="2146846032"/>
            <ac:picMk id="80" creationId="{D34BFD1B-4E9C-4980-A228-C96807AE6618}"/>
          </ac:picMkLst>
        </pc:picChg>
        <pc:picChg chg="del">
          <ac:chgData name="Reed Kiely" userId="768be38e-2fb5-40ce-925d-bd8e9d9e3c31" providerId="ADAL" clId="{3EA701C8-3320-419B-A667-295B65A0FAB9}" dt="2023-02-28T20:51:24.733" v="11669" actId="478"/>
          <ac:picMkLst>
            <pc:docMk/>
            <pc:sldMk cId="376765199" sldId="2146846032"/>
            <ac:picMk id="81" creationId="{A851EFCC-4C79-4679-B801-C6B309C044C5}"/>
          </ac:picMkLst>
        </pc:picChg>
        <pc:picChg chg="del">
          <ac:chgData name="Reed Kiely" userId="768be38e-2fb5-40ce-925d-bd8e9d9e3c31" providerId="ADAL" clId="{3EA701C8-3320-419B-A667-295B65A0FAB9}" dt="2023-02-28T20:51:24.733" v="11669" actId="478"/>
          <ac:picMkLst>
            <pc:docMk/>
            <pc:sldMk cId="376765199" sldId="2146846032"/>
            <ac:picMk id="82" creationId="{ECBB26A9-2786-499C-BAC0-7416C24F84E4}"/>
          </ac:picMkLst>
        </pc:picChg>
        <pc:picChg chg="del">
          <ac:chgData name="Reed Kiely" userId="768be38e-2fb5-40ce-925d-bd8e9d9e3c31" providerId="ADAL" clId="{3EA701C8-3320-419B-A667-295B65A0FAB9}" dt="2023-02-28T20:51:24.733" v="11669" actId="478"/>
          <ac:picMkLst>
            <pc:docMk/>
            <pc:sldMk cId="376765199" sldId="2146846032"/>
            <ac:picMk id="83" creationId="{578FAF3C-0472-4109-B1BD-C8A3F5AD025D}"/>
          </ac:picMkLst>
        </pc:picChg>
        <pc:picChg chg="del">
          <ac:chgData name="Reed Kiely" userId="768be38e-2fb5-40ce-925d-bd8e9d9e3c31" providerId="ADAL" clId="{3EA701C8-3320-419B-A667-295B65A0FAB9}" dt="2023-02-28T20:51:24.733" v="11669" actId="478"/>
          <ac:picMkLst>
            <pc:docMk/>
            <pc:sldMk cId="376765199" sldId="2146846032"/>
            <ac:picMk id="84" creationId="{3E2E6F3B-FA65-4C26-B1BB-7FAEFE8E25FA}"/>
          </ac:picMkLst>
        </pc:picChg>
        <pc:picChg chg="del">
          <ac:chgData name="Reed Kiely" userId="768be38e-2fb5-40ce-925d-bd8e9d9e3c31" providerId="ADAL" clId="{3EA701C8-3320-419B-A667-295B65A0FAB9}" dt="2023-02-28T20:51:24.733" v="11669" actId="478"/>
          <ac:picMkLst>
            <pc:docMk/>
            <pc:sldMk cId="376765199" sldId="2146846032"/>
            <ac:picMk id="87" creationId="{C321025F-6E30-4F1E-8536-D566BF00D4F2}"/>
          </ac:picMkLst>
        </pc:picChg>
        <pc:picChg chg="del">
          <ac:chgData name="Reed Kiely" userId="768be38e-2fb5-40ce-925d-bd8e9d9e3c31" providerId="ADAL" clId="{3EA701C8-3320-419B-A667-295B65A0FAB9}" dt="2023-02-28T20:51:24.733" v="11669" actId="478"/>
          <ac:picMkLst>
            <pc:docMk/>
            <pc:sldMk cId="376765199" sldId="2146846032"/>
            <ac:picMk id="88" creationId="{812FE3A0-6187-495E-B0D2-8461ABE8E4AA}"/>
          </ac:picMkLst>
        </pc:picChg>
        <pc:picChg chg="del">
          <ac:chgData name="Reed Kiely" userId="768be38e-2fb5-40ce-925d-bd8e9d9e3c31" providerId="ADAL" clId="{3EA701C8-3320-419B-A667-295B65A0FAB9}" dt="2023-02-28T20:51:24.733" v="11669" actId="478"/>
          <ac:picMkLst>
            <pc:docMk/>
            <pc:sldMk cId="376765199" sldId="2146846032"/>
            <ac:picMk id="89" creationId="{FC0C8F59-6C11-4D2A-B4A8-F16D672F390C}"/>
          </ac:picMkLst>
        </pc:picChg>
        <pc:picChg chg="del">
          <ac:chgData name="Reed Kiely" userId="768be38e-2fb5-40ce-925d-bd8e9d9e3c31" providerId="ADAL" clId="{3EA701C8-3320-419B-A667-295B65A0FAB9}" dt="2023-02-28T20:51:24.733" v="11669" actId="478"/>
          <ac:picMkLst>
            <pc:docMk/>
            <pc:sldMk cId="376765199" sldId="2146846032"/>
            <ac:picMk id="90" creationId="{36F8B909-94D7-44BD-9524-8543E8F649EA}"/>
          </ac:picMkLst>
        </pc:picChg>
        <pc:picChg chg="del">
          <ac:chgData name="Reed Kiely" userId="768be38e-2fb5-40ce-925d-bd8e9d9e3c31" providerId="ADAL" clId="{3EA701C8-3320-419B-A667-295B65A0FAB9}" dt="2023-02-28T20:51:24.733" v="11669" actId="478"/>
          <ac:picMkLst>
            <pc:docMk/>
            <pc:sldMk cId="376765199" sldId="2146846032"/>
            <ac:picMk id="91" creationId="{33BB0255-07F4-4E1A-9B6D-4925F2D3C866}"/>
          </ac:picMkLst>
        </pc:picChg>
        <pc:picChg chg="del">
          <ac:chgData name="Reed Kiely" userId="768be38e-2fb5-40ce-925d-bd8e9d9e3c31" providerId="ADAL" clId="{3EA701C8-3320-419B-A667-295B65A0FAB9}" dt="2023-02-28T20:51:24.733" v="11669" actId="478"/>
          <ac:picMkLst>
            <pc:docMk/>
            <pc:sldMk cId="376765199" sldId="2146846032"/>
            <ac:picMk id="92" creationId="{37C44D44-59D9-462D-B9B7-1109E2C0447C}"/>
          </ac:picMkLst>
        </pc:picChg>
        <pc:picChg chg="del">
          <ac:chgData name="Reed Kiely" userId="768be38e-2fb5-40ce-925d-bd8e9d9e3c31" providerId="ADAL" clId="{3EA701C8-3320-419B-A667-295B65A0FAB9}" dt="2023-02-28T20:51:24.733" v="11669" actId="478"/>
          <ac:picMkLst>
            <pc:docMk/>
            <pc:sldMk cId="376765199" sldId="2146846032"/>
            <ac:picMk id="93" creationId="{AD351EAE-E1B4-40B2-B7B8-E4FB5A203EAB}"/>
          </ac:picMkLst>
        </pc:picChg>
        <pc:picChg chg="del">
          <ac:chgData name="Reed Kiely" userId="768be38e-2fb5-40ce-925d-bd8e9d9e3c31" providerId="ADAL" clId="{3EA701C8-3320-419B-A667-295B65A0FAB9}" dt="2023-02-28T20:51:24.733" v="11669" actId="478"/>
          <ac:picMkLst>
            <pc:docMk/>
            <pc:sldMk cId="376765199" sldId="2146846032"/>
            <ac:picMk id="94" creationId="{6E927CB2-C060-4A89-9E1D-9C62EEDD65B8}"/>
          </ac:picMkLst>
        </pc:picChg>
        <pc:picChg chg="del">
          <ac:chgData name="Reed Kiely" userId="768be38e-2fb5-40ce-925d-bd8e9d9e3c31" providerId="ADAL" clId="{3EA701C8-3320-419B-A667-295B65A0FAB9}" dt="2023-02-28T20:51:24.733" v="11669" actId="478"/>
          <ac:picMkLst>
            <pc:docMk/>
            <pc:sldMk cId="376765199" sldId="2146846032"/>
            <ac:picMk id="95" creationId="{A5B851AF-69FF-47A9-90B2-E2ABD0D79688}"/>
          </ac:picMkLst>
        </pc:picChg>
        <pc:picChg chg="del">
          <ac:chgData name="Reed Kiely" userId="768be38e-2fb5-40ce-925d-bd8e9d9e3c31" providerId="ADAL" clId="{3EA701C8-3320-419B-A667-295B65A0FAB9}" dt="2023-02-28T20:51:24.733" v="11669" actId="478"/>
          <ac:picMkLst>
            <pc:docMk/>
            <pc:sldMk cId="376765199" sldId="2146846032"/>
            <ac:picMk id="96" creationId="{9A66A451-07BB-49FE-8BE3-BC12C5873E44}"/>
          </ac:picMkLst>
        </pc:picChg>
        <pc:picChg chg="del">
          <ac:chgData name="Reed Kiely" userId="768be38e-2fb5-40ce-925d-bd8e9d9e3c31" providerId="ADAL" clId="{3EA701C8-3320-419B-A667-295B65A0FAB9}" dt="2023-02-28T20:51:24.733" v="11669" actId="478"/>
          <ac:picMkLst>
            <pc:docMk/>
            <pc:sldMk cId="376765199" sldId="2146846032"/>
            <ac:picMk id="97" creationId="{A35AEA5F-987D-49D0-B8EC-644E2D207B32}"/>
          </ac:picMkLst>
        </pc:picChg>
        <pc:picChg chg="del">
          <ac:chgData name="Reed Kiely" userId="768be38e-2fb5-40ce-925d-bd8e9d9e3c31" providerId="ADAL" clId="{3EA701C8-3320-419B-A667-295B65A0FAB9}" dt="2023-02-28T20:51:24.733" v="11669" actId="478"/>
          <ac:picMkLst>
            <pc:docMk/>
            <pc:sldMk cId="376765199" sldId="2146846032"/>
            <ac:picMk id="98" creationId="{4BBB87B0-4F42-4F62-9436-91760F60F34B}"/>
          </ac:picMkLst>
        </pc:picChg>
        <pc:picChg chg="del mod">
          <ac:chgData name="Reed Kiely" userId="768be38e-2fb5-40ce-925d-bd8e9d9e3c31" providerId="ADAL" clId="{3EA701C8-3320-419B-A667-295B65A0FAB9}" dt="2023-02-28T20:54:03.736" v="11717" actId="478"/>
          <ac:picMkLst>
            <pc:docMk/>
            <pc:sldMk cId="376765199" sldId="2146846032"/>
            <ac:picMk id="217" creationId="{5F650895-912D-40CF-A052-41A3DF148A0E}"/>
          </ac:picMkLst>
        </pc:picChg>
        <pc:picChg chg="del mod">
          <ac:chgData name="Reed Kiely" userId="768be38e-2fb5-40ce-925d-bd8e9d9e3c31" providerId="ADAL" clId="{3EA701C8-3320-419B-A667-295B65A0FAB9}" dt="2023-02-28T20:54:03.736" v="11717" actId="478"/>
          <ac:picMkLst>
            <pc:docMk/>
            <pc:sldMk cId="376765199" sldId="2146846032"/>
            <ac:picMk id="218" creationId="{BE62DAF9-04A6-44D4-BB9D-AB0EEE32B121}"/>
          </ac:picMkLst>
        </pc:picChg>
        <pc:picChg chg="del mod">
          <ac:chgData name="Reed Kiely" userId="768be38e-2fb5-40ce-925d-bd8e9d9e3c31" providerId="ADAL" clId="{3EA701C8-3320-419B-A667-295B65A0FAB9}" dt="2023-02-28T20:54:03.736" v="11717" actId="478"/>
          <ac:picMkLst>
            <pc:docMk/>
            <pc:sldMk cId="376765199" sldId="2146846032"/>
            <ac:picMk id="219" creationId="{5321BAB3-521A-40A1-B6AA-BB64F689F1DB}"/>
          </ac:picMkLst>
        </pc:picChg>
        <pc:picChg chg="del mod">
          <ac:chgData name="Reed Kiely" userId="768be38e-2fb5-40ce-925d-bd8e9d9e3c31" providerId="ADAL" clId="{3EA701C8-3320-419B-A667-295B65A0FAB9}" dt="2023-02-28T20:54:03.736" v="11717" actId="478"/>
          <ac:picMkLst>
            <pc:docMk/>
            <pc:sldMk cId="376765199" sldId="2146846032"/>
            <ac:picMk id="220" creationId="{32659B9E-48F1-4F52-AD2C-5ECAA9BAE9A7}"/>
          </ac:picMkLst>
        </pc:picChg>
        <pc:picChg chg="del mod">
          <ac:chgData name="Reed Kiely" userId="768be38e-2fb5-40ce-925d-bd8e9d9e3c31" providerId="ADAL" clId="{3EA701C8-3320-419B-A667-295B65A0FAB9}" dt="2023-02-28T20:54:03.736" v="11717" actId="478"/>
          <ac:picMkLst>
            <pc:docMk/>
            <pc:sldMk cId="376765199" sldId="2146846032"/>
            <ac:picMk id="221" creationId="{65D1C2A0-27F2-4CCC-948F-6E0278504E48}"/>
          </ac:picMkLst>
        </pc:picChg>
        <pc:picChg chg="del mod">
          <ac:chgData name="Reed Kiely" userId="768be38e-2fb5-40ce-925d-bd8e9d9e3c31" providerId="ADAL" clId="{3EA701C8-3320-419B-A667-295B65A0FAB9}" dt="2023-02-28T20:54:03.736" v="11717" actId="478"/>
          <ac:picMkLst>
            <pc:docMk/>
            <pc:sldMk cId="376765199" sldId="2146846032"/>
            <ac:picMk id="222" creationId="{AAA2A624-A83B-4FCD-9557-4063A55CC344}"/>
          </ac:picMkLst>
        </pc:picChg>
        <pc:picChg chg="del mod">
          <ac:chgData name="Reed Kiely" userId="768be38e-2fb5-40ce-925d-bd8e9d9e3c31" providerId="ADAL" clId="{3EA701C8-3320-419B-A667-295B65A0FAB9}" dt="2023-02-28T20:54:03.736" v="11717" actId="478"/>
          <ac:picMkLst>
            <pc:docMk/>
            <pc:sldMk cId="376765199" sldId="2146846032"/>
            <ac:picMk id="223" creationId="{F1D6745C-E3C5-4F64-A7FC-70C715DAC517}"/>
          </ac:picMkLst>
        </pc:picChg>
        <pc:picChg chg="del mod">
          <ac:chgData name="Reed Kiely" userId="768be38e-2fb5-40ce-925d-bd8e9d9e3c31" providerId="ADAL" clId="{3EA701C8-3320-419B-A667-295B65A0FAB9}" dt="2023-02-28T20:54:03.736" v="11717" actId="478"/>
          <ac:picMkLst>
            <pc:docMk/>
            <pc:sldMk cId="376765199" sldId="2146846032"/>
            <ac:picMk id="224" creationId="{1F39D328-F2AB-45C4-AE0E-25E73382B867}"/>
          </ac:picMkLst>
        </pc:picChg>
        <pc:picChg chg="del mod">
          <ac:chgData name="Reed Kiely" userId="768be38e-2fb5-40ce-925d-bd8e9d9e3c31" providerId="ADAL" clId="{3EA701C8-3320-419B-A667-295B65A0FAB9}" dt="2023-02-28T20:54:03.736" v="11717" actId="478"/>
          <ac:picMkLst>
            <pc:docMk/>
            <pc:sldMk cId="376765199" sldId="2146846032"/>
            <ac:picMk id="225" creationId="{BB23E611-8CF2-4C1C-AA22-A3D7657F4BD1}"/>
          </ac:picMkLst>
        </pc:picChg>
        <pc:picChg chg="del mod">
          <ac:chgData name="Reed Kiely" userId="768be38e-2fb5-40ce-925d-bd8e9d9e3c31" providerId="ADAL" clId="{3EA701C8-3320-419B-A667-295B65A0FAB9}" dt="2023-02-28T20:54:03.736" v="11717" actId="478"/>
          <ac:picMkLst>
            <pc:docMk/>
            <pc:sldMk cId="376765199" sldId="2146846032"/>
            <ac:picMk id="226" creationId="{97D548C3-1FC7-4652-ABC3-B2EB00F4E1E6}"/>
          </ac:picMkLst>
        </pc:picChg>
        <pc:picChg chg="del mod">
          <ac:chgData name="Reed Kiely" userId="768be38e-2fb5-40ce-925d-bd8e9d9e3c31" providerId="ADAL" clId="{3EA701C8-3320-419B-A667-295B65A0FAB9}" dt="2023-02-28T20:54:03.736" v="11717" actId="478"/>
          <ac:picMkLst>
            <pc:docMk/>
            <pc:sldMk cId="376765199" sldId="2146846032"/>
            <ac:picMk id="227" creationId="{B2F66347-235C-4348-B2E0-3BEF1AAB2CB6}"/>
          </ac:picMkLst>
        </pc:picChg>
        <pc:picChg chg="del mod">
          <ac:chgData name="Reed Kiely" userId="768be38e-2fb5-40ce-925d-bd8e9d9e3c31" providerId="ADAL" clId="{3EA701C8-3320-419B-A667-295B65A0FAB9}" dt="2023-02-28T20:54:03.736" v="11717" actId="478"/>
          <ac:picMkLst>
            <pc:docMk/>
            <pc:sldMk cId="376765199" sldId="2146846032"/>
            <ac:picMk id="228" creationId="{7F0CD1FC-60D1-488F-93C9-BB338FF9B41B}"/>
          </ac:picMkLst>
        </pc:picChg>
        <pc:picChg chg="del mod">
          <ac:chgData name="Reed Kiely" userId="768be38e-2fb5-40ce-925d-bd8e9d9e3c31" providerId="ADAL" clId="{3EA701C8-3320-419B-A667-295B65A0FAB9}" dt="2023-02-28T20:54:03.736" v="11717" actId="478"/>
          <ac:picMkLst>
            <pc:docMk/>
            <pc:sldMk cId="376765199" sldId="2146846032"/>
            <ac:picMk id="229" creationId="{AE945A9C-C596-4C8E-B7F5-999364DC31EE}"/>
          </ac:picMkLst>
        </pc:picChg>
        <pc:picChg chg="del mod">
          <ac:chgData name="Reed Kiely" userId="768be38e-2fb5-40ce-925d-bd8e9d9e3c31" providerId="ADAL" clId="{3EA701C8-3320-419B-A667-295B65A0FAB9}" dt="2023-02-28T20:54:03.736" v="11717" actId="478"/>
          <ac:picMkLst>
            <pc:docMk/>
            <pc:sldMk cId="376765199" sldId="2146846032"/>
            <ac:picMk id="230" creationId="{744F9F80-BDD9-41AB-BA7F-9E5A53172455}"/>
          </ac:picMkLst>
        </pc:picChg>
        <pc:picChg chg="del mod">
          <ac:chgData name="Reed Kiely" userId="768be38e-2fb5-40ce-925d-bd8e9d9e3c31" providerId="ADAL" clId="{3EA701C8-3320-419B-A667-295B65A0FAB9}" dt="2023-02-28T20:54:03.736" v="11717" actId="478"/>
          <ac:picMkLst>
            <pc:docMk/>
            <pc:sldMk cId="376765199" sldId="2146846032"/>
            <ac:picMk id="231" creationId="{3EC67037-3499-47B8-8B1F-45B90A142847}"/>
          </ac:picMkLst>
        </pc:picChg>
        <pc:picChg chg="del mod">
          <ac:chgData name="Reed Kiely" userId="768be38e-2fb5-40ce-925d-bd8e9d9e3c31" providerId="ADAL" clId="{3EA701C8-3320-419B-A667-295B65A0FAB9}" dt="2023-02-28T20:54:03.736" v="11717" actId="478"/>
          <ac:picMkLst>
            <pc:docMk/>
            <pc:sldMk cId="376765199" sldId="2146846032"/>
            <ac:picMk id="232" creationId="{A6340900-D61D-4702-AB00-57075CD54B3D}"/>
          </ac:picMkLst>
        </pc:picChg>
        <pc:picChg chg="del mod">
          <ac:chgData name="Reed Kiely" userId="768be38e-2fb5-40ce-925d-bd8e9d9e3c31" providerId="ADAL" clId="{3EA701C8-3320-419B-A667-295B65A0FAB9}" dt="2023-02-28T20:54:03.736" v="11717" actId="478"/>
          <ac:picMkLst>
            <pc:docMk/>
            <pc:sldMk cId="376765199" sldId="2146846032"/>
            <ac:picMk id="233" creationId="{745D1E11-9BDD-4305-86C2-30E5CBF99CFA}"/>
          </ac:picMkLst>
        </pc:picChg>
        <pc:picChg chg="del mod">
          <ac:chgData name="Reed Kiely" userId="768be38e-2fb5-40ce-925d-bd8e9d9e3c31" providerId="ADAL" clId="{3EA701C8-3320-419B-A667-295B65A0FAB9}" dt="2023-02-28T20:54:03.736" v="11717" actId="478"/>
          <ac:picMkLst>
            <pc:docMk/>
            <pc:sldMk cId="376765199" sldId="2146846032"/>
            <ac:picMk id="234" creationId="{EA2FDC73-F11E-42F8-B032-BDC06CDC6709}"/>
          </ac:picMkLst>
        </pc:picChg>
        <pc:picChg chg="del mod">
          <ac:chgData name="Reed Kiely" userId="768be38e-2fb5-40ce-925d-bd8e9d9e3c31" providerId="ADAL" clId="{3EA701C8-3320-419B-A667-295B65A0FAB9}" dt="2023-02-28T20:54:03.736" v="11717" actId="478"/>
          <ac:picMkLst>
            <pc:docMk/>
            <pc:sldMk cId="376765199" sldId="2146846032"/>
            <ac:picMk id="235" creationId="{2FD34FF3-05FC-4CCF-A082-20A5C8DAA950}"/>
          </ac:picMkLst>
        </pc:picChg>
      </pc:sldChg>
      <pc:sldChg chg="addSp modSp del">
        <pc:chgData name="Reed Kiely" userId="768be38e-2fb5-40ce-925d-bd8e9d9e3c31" providerId="ADAL" clId="{3EA701C8-3320-419B-A667-295B65A0FAB9}" dt="2023-02-28T21:44:57.452" v="12282" actId="47"/>
        <pc:sldMkLst>
          <pc:docMk/>
          <pc:sldMk cId="570111300" sldId="2146846032"/>
        </pc:sldMkLst>
        <pc:spChg chg="add mod">
          <ac:chgData name="Reed Kiely" userId="768be38e-2fb5-40ce-925d-bd8e9d9e3c31" providerId="ADAL" clId="{3EA701C8-3320-419B-A667-295B65A0FAB9}" dt="2023-02-28T21:31:04.636" v="11885"/>
          <ac:spMkLst>
            <pc:docMk/>
            <pc:sldMk cId="570111300" sldId="2146846032"/>
            <ac:spMk id="3" creationId="{CF18E897-F43F-F5A4-49DF-A41A3C4E7715}"/>
          </ac:spMkLst>
        </pc:spChg>
      </pc:sldChg>
      <pc:sldChg chg="addSp delSp modSp new del mod">
        <pc:chgData name="Reed Kiely" userId="768be38e-2fb5-40ce-925d-bd8e9d9e3c31" providerId="ADAL" clId="{3EA701C8-3320-419B-A667-295B65A0FAB9}" dt="2023-02-28T23:37:33.109" v="12689" actId="2696"/>
        <pc:sldMkLst>
          <pc:docMk/>
          <pc:sldMk cId="1037769022" sldId="2146846032"/>
        </pc:sldMkLst>
        <pc:spChg chg="add mod">
          <ac:chgData name="Reed Kiely" userId="768be38e-2fb5-40ce-925d-bd8e9d9e3c31" providerId="ADAL" clId="{3EA701C8-3320-419B-A667-295B65A0FAB9}" dt="2023-02-28T23:37:30.593" v="12688"/>
          <ac:spMkLst>
            <pc:docMk/>
            <pc:sldMk cId="1037769022" sldId="2146846032"/>
            <ac:spMk id="3" creationId="{642C6528-76F7-F8DC-91D8-9F332DCC05AD}"/>
          </ac:spMkLst>
        </pc:spChg>
        <pc:spChg chg="del">
          <ac:chgData name="Reed Kiely" userId="768be38e-2fb5-40ce-925d-bd8e9d9e3c31" providerId="ADAL" clId="{3EA701C8-3320-419B-A667-295B65A0FAB9}" dt="2023-02-28T22:34:14.259" v="12426" actId="478"/>
          <ac:spMkLst>
            <pc:docMk/>
            <pc:sldMk cId="1037769022" sldId="2146846032"/>
            <ac:spMk id="3" creationId="{F9D931AC-B561-3941-895D-A37B621DB2FA}"/>
          </ac:spMkLst>
        </pc:spChg>
        <pc:spChg chg="del">
          <ac:chgData name="Reed Kiely" userId="768be38e-2fb5-40ce-925d-bd8e9d9e3c31" providerId="ADAL" clId="{3EA701C8-3320-419B-A667-295B65A0FAB9}" dt="2023-02-28T22:34:14.259" v="12426" actId="478"/>
          <ac:spMkLst>
            <pc:docMk/>
            <pc:sldMk cId="1037769022" sldId="2146846032"/>
            <ac:spMk id="4" creationId="{8C6FBA98-B9F6-6AC5-3424-15B03501CA4F}"/>
          </ac:spMkLst>
        </pc:spChg>
        <pc:picChg chg="add mod">
          <ac:chgData name="Reed Kiely" userId="768be38e-2fb5-40ce-925d-bd8e9d9e3c31" providerId="ADAL" clId="{3EA701C8-3320-419B-A667-295B65A0FAB9}" dt="2023-02-28T22:36:40.633" v="12465" actId="1076"/>
          <ac:picMkLst>
            <pc:docMk/>
            <pc:sldMk cId="1037769022" sldId="2146846032"/>
            <ac:picMk id="6" creationId="{A1E31C1E-E90D-6B46-0EB5-3C1F409B0A8B}"/>
          </ac:picMkLst>
        </pc:picChg>
        <pc:picChg chg="add mod">
          <ac:chgData name="Reed Kiely" userId="768be38e-2fb5-40ce-925d-bd8e9d9e3c31" providerId="ADAL" clId="{3EA701C8-3320-419B-A667-295B65A0FAB9}" dt="2023-02-28T22:36:40.633" v="12465" actId="1076"/>
          <ac:picMkLst>
            <pc:docMk/>
            <pc:sldMk cId="1037769022" sldId="2146846032"/>
            <ac:picMk id="8" creationId="{E421FF3E-142C-9B5D-D2E8-413F9478A2D7}"/>
          </ac:picMkLst>
        </pc:picChg>
      </pc:sldChg>
      <pc:sldChg chg="add ord">
        <pc:chgData name="Reed Kiely" userId="768be38e-2fb5-40ce-925d-bd8e9d9e3c31" providerId="ADAL" clId="{3EA701C8-3320-419B-A667-295B65A0FAB9}" dt="2023-02-28T23:37:43.428" v="12692"/>
        <pc:sldMkLst>
          <pc:docMk/>
          <pc:sldMk cId="3272374972" sldId="2146846032"/>
        </pc:sldMkLst>
      </pc:sldChg>
      <pc:sldChg chg="new del">
        <pc:chgData name="Reed Kiely" userId="768be38e-2fb5-40ce-925d-bd8e9d9e3c31" providerId="ADAL" clId="{3EA701C8-3320-419B-A667-295B65A0FAB9}" dt="2023-03-01T00:18:54.121" v="13331" actId="47"/>
        <pc:sldMkLst>
          <pc:docMk/>
          <pc:sldMk cId="2026768625" sldId="2146846033"/>
        </pc:sldMkLst>
      </pc:sldChg>
      <pc:sldChg chg="add">
        <pc:chgData name="Reed Kiely" userId="768be38e-2fb5-40ce-925d-bd8e9d9e3c31" providerId="ADAL" clId="{3EA701C8-3320-419B-A667-295B65A0FAB9}" dt="2023-02-28T23:39:59.760" v="12702" actId="2890"/>
        <pc:sldMkLst>
          <pc:docMk/>
          <pc:sldMk cId="2795725889" sldId="2146846034"/>
        </pc:sldMkLst>
      </pc:sldChg>
      <pc:sldMasterChg chg="del delSldLayout">
        <pc:chgData name="Reed Kiely" userId="768be38e-2fb5-40ce-925d-bd8e9d9e3c31" providerId="ADAL" clId="{3EA701C8-3320-419B-A667-295B65A0FAB9}" dt="2023-02-23T17:34:34.452" v="3034" actId="47"/>
        <pc:sldMasterMkLst>
          <pc:docMk/>
          <pc:sldMasterMk cId="732222891" sldId="2147483648"/>
        </pc:sldMasterMkLst>
        <pc:sldLayoutChg chg="del">
          <pc:chgData name="Reed Kiely" userId="768be38e-2fb5-40ce-925d-bd8e9d9e3c31" providerId="ADAL" clId="{3EA701C8-3320-419B-A667-295B65A0FAB9}" dt="2023-02-23T17:34:34.452" v="3034" actId="47"/>
          <pc:sldLayoutMkLst>
            <pc:docMk/>
            <pc:sldMasterMk cId="732222891" sldId="2147483648"/>
            <pc:sldLayoutMk cId="4047940171" sldId="2147483649"/>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3189992496" sldId="2147483650"/>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2880580702" sldId="2147483651"/>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1939931629" sldId="2147483652"/>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3664182684" sldId="2147483653"/>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1025800877" sldId="2147483654"/>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876502613" sldId="2147483655"/>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3365584377" sldId="2147483656"/>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3930482742" sldId="2147483657"/>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3701408039" sldId="2147483658"/>
          </pc:sldLayoutMkLst>
        </pc:sldLayoutChg>
        <pc:sldLayoutChg chg="del">
          <pc:chgData name="Reed Kiely" userId="768be38e-2fb5-40ce-925d-bd8e9d9e3c31" providerId="ADAL" clId="{3EA701C8-3320-419B-A667-295B65A0FAB9}" dt="2023-02-23T17:34:34.452" v="3034" actId="47"/>
          <pc:sldLayoutMkLst>
            <pc:docMk/>
            <pc:sldMasterMk cId="732222891" sldId="2147483648"/>
            <pc:sldLayoutMk cId="1114348686" sldId="2147483659"/>
          </pc:sldLayoutMkLst>
        </pc:sldLayoutChg>
        <pc:sldLayoutChg chg="del">
          <pc:chgData name="Reed Kiely" userId="768be38e-2fb5-40ce-925d-bd8e9d9e3c31" providerId="ADAL" clId="{3EA701C8-3320-419B-A667-295B65A0FAB9}" dt="2023-02-22T21:44:06.146" v="2840" actId="47"/>
          <pc:sldLayoutMkLst>
            <pc:docMk/>
            <pc:sldMasterMk cId="732222891" sldId="2147483648"/>
            <pc:sldLayoutMk cId="3281020406" sldId="2147483660"/>
          </pc:sldLayoutMkLst>
        </pc:sldLayoutChg>
      </pc:sldMasterChg>
      <pc:sldMasterChg chg="delSldLayout">
        <pc:chgData name="Reed Kiely" userId="768be38e-2fb5-40ce-925d-bd8e9d9e3c31" providerId="ADAL" clId="{3EA701C8-3320-419B-A667-295B65A0FAB9}" dt="2023-02-28T21:32:47.024" v="11894" actId="2696"/>
        <pc:sldMasterMkLst>
          <pc:docMk/>
          <pc:sldMasterMk cId="4087790746" sldId="2147483661"/>
        </pc:sldMasterMkLst>
        <pc:sldLayoutChg chg="del">
          <pc:chgData name="Reed Kiely" userId="768be38e-2fb5-40ce-925d-bd8e9d9e3c31" providerId="ADAL" clId="{3EA701C8-3320-419B-A667-295B65A0FAB9}" dt="2023-02-28T21:32:47.024" v="11894" actId="2696"/>
          <pc:sldLayoutMkLst>
            <pc:docMk/>
            <pc:sldMasterMk cId="4087790746" sldId="2147483661"/>
            <pc:sldLayoutMk cId="501427639" sldId="2147483697"/>
          </pc:sldLayoutMkLst>
        </pc:sldLayoutChg>
        <pc:sldLayoutChg chg="del">
          <pc:chgData name="Reed Kiely" userId="768be38e-2fb5-40ce-925d-bd8e9d9e3c31" providerId="ADAL" clId="{3EA701C8-3320-419B-A667-295B65A0FAB9}" dt="2023-02-27T21:38:50.914" v="6603" actId="47"/>
          <pc:sldLayoutMkLst>
            <pc:docMk/>
            <pc:sldMasterMk cId="4087790746" sldId="2147483661"/>
            <pc:sldLayoutMk cId="1433619875" sldId="2147483706"/>
          </pc:sldLayoutMkLst>
        </pc:sldLayoutChg>
      </pc:sldMasterChg>
      <pc:sldMasterChg chg="del delSldLayout">
        <pc:chgData name="Reed Kiely" userId="768be38e-2fb5-40ce-925d-bd8e9d9e3c31" providerId="ADAL" clId="{3EA701C8-3320-419B-A667-295B65A0FAB9}" dt="2023-02-23T20:37:19.381" v="4204" actId="47"/>
        <pc:sldMasterMkLst>
          <pc:docMk/>
          <pc:sldMasterMk cId="1634782803" sldId="2147483694"/>
        </pc:sldMasterMkLst>
        <pc:sldLayoutChg chg="del">
          <pc:chgData name="Reed Kiely" userId="768be38e-2fb5-40ce-925d-bd8e9d9e3c31" providerId="ADAL" clId="{3EA701C8-3320-419B-A667-295B65A0FAB9}" dt="2023-02-23T20:37:19.381" v="4204" actId="47"/>
          <pc:sldLayoutMkLst>
            <pc:docMk/>
            <pc:sldMasterMk cId="1634782803" sldId="2147483694"/>
            <pc:sldLayoutMk cId="383289021" sldId="2147483695"/>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3847907406" sldId="2147483696"/>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2797779830" sldId="2147483697"/>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1841671415" sldId="2147483698"/>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1802063212" sldId="2147483699"/>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3020236282" sldId="2147483700"/>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3145041484" sldId="2147483701"/>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548598372" sldId="2147483702"/>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2419898569" sldId="2147483703"/>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561549540" sldId="2147483704"/>
          </pc:sldLayoutMkLst>
        </pc:sldLayoutChg>
        <pc:sldLayoutChg chg="del">
          <pc:chgData name="Reed Kiely" userId="768be38e-2fb5-40ce-925d-bd8e9d9e3c31" providerId="ADAL" clId="{3EA701C8-3320-419B-A667-295B65A0FAB9}" dt="2023-02-23T20:37:19.381" v="4204" actId="47"/>
          <pc:sldLayoutMkLst>
            <pc:docMk/>
            <pc:sldMasterMk cId="1634782803" sldId="2147483694"/>
            <pc:sldLayoutMk cId="3494006988" sldId="2147483705"/>
          </pc:sldLayoutMkLst>
        </pc:sldLayoutChg>
      </pc:sldMasterChg>
      <pc:sldMasterChg chg="del delSldLayout">
        <pc:chgData name="Reed Kiely" userId="768be38e-2fb5-40ce-925d-bd8e9d9e3c31" providerId="ADAL" clId="{3EA701C8-3320-419B-A667-295B65A0FAB9}" dt="2023-02-27T20:53:09.388" v="6446" actId="47"/>
        <pc:sldMasterMkLst>
          <pc:docMk/>
          <pc:sldMasterMk cId="4179187307" sldId="2147483694"/>
        </pc:sldMasterMkLst>
        <pc:sldLayoutChg chg="del">
          <pc:chgData name="Reed Kiely" userId="768be38e-2fb5-40ce-925d-bd8e9d9e3c31" providerId="ADAL" clId="{3EA701C8-3320-419B-A667-295B65A0FAB9}" dt="2023-02-27T20:53:09.388" v="6446" actId="47"/>
          <pc:sldLayoutMkLst>
            <pc:docMk/>
            <pc:sldMasterMk cId="4179187307" sldId="2147483694"/>
            <pc:sldLayoutMk cId="1610340941" sldId="2147483695"/>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2077333044" sldId="2147483696"/>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3681410546" sldId="2147483697"/>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3934288247" sldId="2147483698"/>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1229315160" sldId="2147483699"/>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32621665" sldId="2147483700"/>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2320111741" sldId="2147483701"/>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3082177140" sldId="2147483702"/>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1810376075" sldId="2147483703"/>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2641055841" sldId="2147483704"/>
          </pc:sldLayoutMkLst>
        </pc:sldLayoutChg>
        <pc:sldLayoutChg chg="del">
          <pc:chgData name="Reed Kiely" userId="768be38e-2fb5-40ce-925d-bd8e9d9e3c31" providerId="ADAL" clId="{3EA701C8-3320-419B-A667-295B65A0FAB9}" dt="2023-02-27T20:53:09.388" v="6446" actId="47"/>
          <pc:sldLayoutMkLst>
            <pc:docMk/>
            <pc:sldMasterMk cId="4179187307" sldId="2147483694"/>
            <pc:sldLayoutMk cId="727416707" sldId="2147483705"/>
          </pc:sldLayoutMkLst>
        </pc:sldLayoutChg>
      </pc:sldMasterChg>
      <pc:sldMasterChg chg="del delSldLayout">
        <pc:chgData name="Reed Kiely" userId="768be38e-2fb5-40ce-925d-bd8e9d9e3c31" providerId="ADAL" clId="{3EA701C8-3320-419B-A667-295B65A0FAB9}" dt="2023-02-27T22:35:59.002" v="7370" actId="47"/>
        <pc:sldMasterMkLst>
          <pc:docMk/>
          <pc:sldMasterMk cId="2472623535" sldId="2147483697"/>
        </pc:sldMasterMkLst>
        <pc:sldLayoutChg chg="del">
          <pc:chgData name="Reed Kiely" userId="768be38e-2fb5-40ce-925d-bd8e9d9e3c31" providerId="ADAL" clId="{3EA701C8-3320-419B-A667-295B65A0FAB9}" dt="2023-02-27T22:35:59.002" v="7370" actId="47"/>
          <pc:sldLayoutMkLst>
            <pc:docMk/>
            <pc:sldMasterMk cId="2472623535" sldId="2147483697"/>
            <pc:sldLayoutMk cId="1639742594" sldId="2147483698"/>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1284100832" sldId="2147483699"/>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2076562678" sldId="2147483700"/>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3173129378" sldId="2147483701"/>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2044359035" sldId="2147483702"/>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3700282452" sldId="2147483703"/>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3941325145" sldId="2147483704"/>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1105757859" sldId="2147483705"/>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1947115272" sldId="2147483706"/>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928060696" sldId="2147483707"/>
          </pc:sldLayoutMkLst>
        </pc:sldLayoutChg>
        <pc:sldLayoutChg chg="del">
          <pc:chgData name="Reed Kiely" userId="768be38e-2fb5-40ce-925d-bd8e9d9e3c31" providerId="ADAL" clId="{3EA701C8-3320-419B-A667-295B65A0FAB9}" dt="2023-02-27T22:35:59.002" v="7370" actId="47"/>
          <pc:sldLayoutMkLst>
            <pc:docMk/>
            <pc:sldMasterMk cId="2472623535" sldId="2147483697"/>
            <pc:sldLayoutMk cId="893852122" sldId="2147483708"/>
          </pc:sldLayoutMkLst>
        </pc:sldLayoutChg>
      </pc:sldMasterChg>
      <pc:sldMasterChg chg="del delSldLayout">
        <pc:chgData name="Reed Kiely" userId="768be38e-2fb5-40ce-925d-bd8e9d9e3c31" providerId="ADAL" clId="{3EA701C8-3320-419B-A667-295B65A0FAB9}" dt="2023-02-28T22:08:48.181" v="12374" actId="47"/>
        <pc:sldMasterMkLst>
          <pc:docMk/>
          <pc:sldMasterMk cId="3131768461" sldId="2147483698"/>
        </pc:sldMasterMkLst>
        <pc:sldLayoutChg chg="del">
          <pc:chgData name="Reed Kiely" userId="768be38e-2fb5-40ce-925d-bd8e9d9e3c31" providerId="ADAL" clId="{3EA701C8-3320-419B-A667-295B65A0FAB9}" dt="2023-02-28T22:08:48.181" v="12374" actId="47"/>
          <pc:sldLayoutMkLst>
            <pc:docMk/>
            <pc:sldMasterMk cId="3131768461" sldId="2147483698"/>
            <pc:sldLayoutMk cId="266169551" sldId="2147483699"/>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846682335" sldId="2147483700"/>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868154012" sldId="2147483701"/>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3429193797" sldId="2147483702"/>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552533509" sldId="2147483703"/>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2298928077" sldId="2147483704"/>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1307647508" sldId="2147483705"/>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2827239909" sldId="2147483706"/>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1165051614" sldId="2147483707"/>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1997413894" sldId="2147483708"/>
          </pc:sldLayoutMkLst>
        </pc:sldLayoutChg>
        <pc:sldLayoutChg chg="del">
          <pc:chgData name="Reed Kiely" userId="768be38e-2fb5-40ce-925d-bd8e9d9e3c31" providerId="ADAL" clId="{3EA701C8-3320-419B-A667-295B65A0FAB9}" dt="2023-02-28T22:08:48.181" v="12374" actId="47"/>
          <pc:sldLayoutMkLst>
            <pc:docMk/>
            <pc:sldMasterMk cId="3131768461" sldId="2147483698"/>
            <pc:sldLayoutMk cId="3749855044" sldId="2147483709"/>
          </pc:sldLayoutMkLst>
        </pc:sldLayoutChg>
      </pc:sldMasterChg>
    </pc:docChg>
  </pc:docChgLst>
  <pc:docChgLst>
    <pc:chgData name="Reed Kiely" userId="768be38e-2fb5-40ce-925d-bd8e9d9e3c31" providerId="ADAL" clId="{AC7B2C57-4A62-48C3-B40F-5E60EFD9EB35}"/>
    <pc:docChg chg="undo redo custSel addSld delSld modSld sldOrd delMainMaster">
      <pc:chgData name="Reed Kiely" userId="768be38e-2fb5-40ce-925d-bd8e9d9e3c31" providerId="ADAL" clId="{AC7B2C57-4A62-48C3-B40F-5E60EFD9EB35}" dt="2023-06-16T13:56:55.753" v="26619" actId="20577"/>
      <pc:docMkLst>
        <pc:docMk/>
      </pc:docMkLst>
      <pc:sldChg chg="addSp delSp modSp del mod">
        <pc:chgData name="Reed Kiely" userId="768be38e-2fb5-40ce-925d-bd8e9d9e3c31" providerId="ADAL" clId="{AC7B2C57-4A62-48C3-B40F-5E60EFD9EB35}" dt="2023-03-02T20:30:51.009" v="11161" actId="2696"/>
        <pc:sldMkLst>
          <pc:docMk/>
          <pc:sldMk cId="544898952" sldId="256"/>
        </pc:sldMkLst>
        <pc:spChg chg="del">
          <ac:chgData name="Reed Kiely" userId="768be38e-2fb5-40ce-925d-bd8e9d9e3c31" providerId="ADAL" clId="{AC7B2C57-4A62-48C3-B40F-5E60EFD9EB35}" dt="2023-03-02T20:22:14.705" v="10908" actId="478"/>
          <ac:spMkLst>
            <pc:docMk/>
            <pc:sldMk cId="544898952" sldId="256"/>
            <ac:spMk id="7" creationId="{00000000-0000-0000-0000-000000000000}"/>
          </ac:spMkLst>
        </pc:spChg>
        <pc:spChg chg="del">
          <ac:chgData name="Reed Kiely" userId="768be38e-2fb5-40ce-925d-bd8e9d9e3c31" providerId="ADAL" clId="{AC7B2C57-4A62-48C3-B40F-5E60EFD9EB35}" dt="2023-03-02T20:22:14.705" v="10908" actId="478"/>
          <ac:spMkLst>
            <pc:docMk/>
            <pc:sldMk cId="544898952" sldId="256"/>
            <ac:spMk id="22" creationId="{00000000-0000-0000-0000-000000000000}"/>
          </ac:spMkLst>
        </pc:spChg>
        <pc:spChg chg="add mod">
          <ac:chgData name="Reed Kiely" userId="768be38e-2fb5-40ce-925d-bd8e9d9e3c31" providerId="ADAL" clId="{AC7B2C57-4A62-48C3-B40F-5E60EFD9EB35}" dt="2023-03-02T20:23:11.244" v="10922" actId="1076"/>
          <ac:spMkLst>
            <pc:docMk/>
            <pc:sldMk cId="544898952" sldId="256"/>
            <ac:spMk id="26" creationId="{A469F7C8-CCD3-A0B1-4558-46610DA91428}"/>
          </ac:spMkLst>
        </pc:spChg>
        <pc:spChg chg="add mod ord">
          <ac:chgData name="Reed Kiely" userId="768be38e-2fb5-40ce-925d-bd8e9d9e3c31" providerId="ADAL" clId="{AC7B2C57-4A62-48C3-B40F-5E60EFD9EB35}" dt="2023-03-02T20:29:18.797" v="11122" actId="1076"/>
          <ac:spMkLst>
            <pc:docMk/>
            <pc:sldMk cId="544898952" sldId="256"/>
            <ac:spMk id="27" creationId="{039CA30C-41D1-E9BC-FA0B-02890AF36685}"/>
          </ac:spMkLst>
        </pc:spChg>
        <pc:picChg chg="mod">
          <ac:chgData name="Reed Kiely" userId="768be38e-2fb5-40ce-925d-bd8e9d9e3c31" providerId="ADAL" clId="{AC7B2C57-4A62-48C3-B40F-5E60EFD9EB35}" dt="2023-03-02T20:28:00.933" v="11069" actId="1076"/>
          <ac:picMkLst>
            <pc:docMk/>
            <pc:sldMk cId="544898952" sldId="256"/>
            <ac:picMk id="2" creationId="{00000000-0000-0000-0000-000000000000}"/>
          </ac:picMkLst>
        </pc:picChg>
        <pc:picChg chg="mod">
          <ac:chgData name="Reed Kiely" userId="768be38e-2fb5-40ce-925d-bd8e9d9e3c31" providerId="ADAL" clId="{AC7B2C57-4A62-48C3-B40F-5E60EFD9EB35}" dt="2023-03-02T20:29:21.954" v="11124" actId="1076"/>
          <ac:picMkLst>
            <pc:docMk/>
            <pc:sldMk cId="544898952" sldId="256"/>
            <ac:picMk id="3" creationId="{00000000-0000-0000-0000-000000000000}"/>
          </ac:picMkLst>
        </pc:picChg>
        <pc:picChg chg="mod">
          <ac:chgData name="Reed Kiely" userId="768be38e-2fb5-40ce-925d-bd8e9d9e3c31" providerId="ADAL" clId="{AC7B2C57-4A62-48C3-B40F-5E60EFD9EB35}" dt="2023-03-02T20:24:59.124" v="10979" actId="1076"/>
          <ac:picMkLst>
            <pc:docMk/>
            <pc:sldMk cId="544898952" sldId="256"/>
            <ac:picMk id="4" creationId="{00000000-0000-0000-0000-000000000000}"/>
          </ac:picMkLst>
        </pc:picChg>
        <pc:picChg chg="mod">
          <ac:chgData name="Reed Kiely" userId="768be38e-2fb5-40ce-925d-bd8e9d9e3c31" providerId="ADAL" clId="{AC7B2C57-4A62-48C3-B40F-5E60EFD9EB35}" dt="2023-03-02T20:24:42.934" v="10965" actId="1076"/>
          <ac:picMkLst>
            <pc:docMk/>
            <pc:sldMk cId="544898952" sldId="256"/>
            <ac:picMk id="6" creationId="{00000000-0000-0000-0000-000000000000}"/>
          </ac:picMkLst>
        </pc:picChg>
        <pc:picChg chg="mod">
          <ac:chgData name="Reed Kiely" userId="768be38e-2fb5-40ce-925d-bd8e9d9e3c31" providerId="ADAL" clId="{AC7B2C57-4A62-48C3-B40F-5E60EFD9EB35}" dt="2023-03-02T20:29:43.504" v="11132" actId="1076"/>
          <ac:picMkLst>
            <pc:docMk/>
            <pc:sldMk cId="544898952" sldId="256"/>
            <ac:picMk id="8" creationId="{00000000-0000-0000-0000-000000000000}"/>
          </ac:picMkLst>
        </pc:picChg>
        <pc:picChg chg="mod">
          <ac:chgData name="Reed Kiely" userId="768be38e-2fb5-40ce-925d-bd8e9d9e3c31" providerId="ADAL" clId="{AC7B2C57-4A62-48C3-B40F-5E60EFD9EB35}" dt="2023-03-02T20:24:55.496" v="10976" actId="1076"/>
          <ac:picMkLst>
            <pc:docMk/>
            <pc:sldMk cId="544898952" sldId="256"/>
            <ac:picMk id="9"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0" creationId="{00000000-0000-0000-0000-000000000000}"/>
          </ac:picMkLst>
        </pc:picChg>
        <pc:picChg chg="mod">
          <ac:chgData name="Reed Kiely" userId="768be38e-2fb5-40ce-925d-bd8e9d9e3c31" providerId="ADAL" clId="{AC7B2C57-4A62-48C3-B40F-5E60EFD9EB35}" dt="2023-03-02T20:28:02.420" v="11070" actId="1076"/>
          <ac:picMkLst>
            <pc:docMk/>
            <pc:sldMk cId="544898952" sldId="256"/>
            <ac:picMk id="11" creationId="{00000000-0000-0000-0000-000000000000}"/>
          </ac:picMkLst>
        </pc:picChg>
        <pc:picChg chg="mod">
          <ac:chgData name="Reed Kiely" userId="768be38e-2fb5-40ce-925d-bd8e9d9e3c31" providerId="ADAL" clId="{AC7B2C57-4A62-48C3-B40F-5E60EFD9EB35}" dt="2023-03-02T20:29:54.417" v="11140" actId="1076"/>
          <ac:picMkLst>
            <pc:docMk/>
            <pc:sldMk cId="544898952" sldId="256"/>
            <ac:picMk id="12" creationId="{00000000-0000-0000-0000-000000000000}"/>
          </ac:picMkLst>
        </pc:picChg>
        <pc:picChg chg="mod">
          <ac:chgData name="Reed Kiely" userId="768be38e-2fb5-40ce-925d-bd8e9d9e3c31" providerId="ADAL" clId="{AC7B2C57-4A62-48C3-B40F-5E60EFD9EB35}" dt="2023-03-02T20:24:44.111" v="10966" actId="1076"/>
          <ac:picMkLst>
            <pc:docMk/>
            <pc:sldMk cId="544898952" sldId="256"/>
            <ac:picMk id="13"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4"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15"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16" creationId="{00000000-0000-0000-0000-000000000000}"/>
          </ac:picMkLst>
        </pc:picChg>
        <pc:picChg chg="mod">
          <ac:chgData name="Reed Kiely" userId="768be38e-2fb5-40ce-925d-bd8e9d9e3c31" providerId="ADAL" clId="{AC7B2C57-4A62-48C3-B40F-5E60EFD9EB35}" dt="2023-03-02T20:28:51.055" v="11099" actId="1076"/>
          <ac:picMkLst>
            <pc:docMk/>
            <pc:sldMk cId="544898952" sldId="256"/>
            <ac:picMk id="17"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8" creationId="{00000000-0000-0000-0000-000000000000}"/>
          </ac:picMkLst>
        </pc:picChg>
        <pc:picChg chg="mod">
          <ac:chgData name="Reed Kiely" userId="768be38e-2fb5-40ce-925d-bd8e9d9e3c31" providerId="ADAL" clId="{AC7B2C57-4A62-48C3-B40F-5E60EFD9EB35}" dt="2023-03-02T20:29:51.367" v="11138" actId="1076"/>
          <ac:picMkLst>
            <pc:docMk/>
            <pc:sldMk cId="544898952" sldId="256"/>
            <ac:picMk id="19" creationId="{00000000-0000-0000-0000-000000000000}"/>
          </ac:picMkLst>
        </pc:picChg>
        <pc:picChg chg="mod">
          <ac:chgData name="Reed Kiely" userId="768be38e-2fb5-40ce-925d-bd8e9d9e3c31" providerId="ADAL" clId="{AC7B2C57-4A62-48C3-B40F-5E60EFD9EB35}" dt="2023-03-02T20:29:49.686" v="11136" actId="1076"/>
          <ac:picMkLst>
            <pc:docMk/>
            <pc:sldMk cId="544898952" sldId="256"/>
            <ac:picMk id="20"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21" creationId="{00000000-0000-0000-0000-000000000000}"/>
          </ac:picMkLst>
        </pc:picChg>
        <pc:picChg chg="mod">
          <ac:chgData name="Reed Kiely" userId="768be38e-2fb5-40ce-925d-bd8e9d9e3c31" providerId="ADAL" clId="{AC7B2C57-4A62-48C3-B40F-5E60EFD9EB35}" dt="2023-03-02T20:29:11.904" v="11117" actId="1076"/>
          <ac:picMkLst>
            <pc:docMk/>
            <pc:sldMk cId="544898952" sldId="256"/>
            <ac:picMk id="23"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24"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25"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28"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29"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30"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31" creationId="{00000000-0000-0000-0000-000000000000}"/>
          </ac:picMkLst>
        </pc:picChg>
        <pc:picChg chg="mod">
          <ac:chgData name="Reed Kiely" userId="768be38e-2fb5-40ce-925d-bd8e9d9e3c31" providerId="ADAL" clId="{AC7B2C57-4A62-48C3-B40F-5E60EFD9EB35}" dt="2023-03-02T20:29:09.793" v="11116" actId="1076"/>
          <ac:picMkLst>
            <pc:docMk/>
            <pc:sldMk cId="544898952" sldId="256"/>
            <ac:picMk id="1024" creationId="{00000000-0000-0000-0000-000000000000}"/>
          </ac:picMkLst>
        </pc:picChg>
        <pc:picChg chg="mod">
          <ac:chgData name="Reed Kiely" userId="768be38e-2fb5-40ce-925d-bd8e9d9e3c31" providerId="ADAL" clId="{AC7B2C57-4A62-48C3-B40F-5E60EFD9EB35}" dt="2023-03-02T20:24:03.094" v="10939" actId="1076"/>
          <ac:picMkLst>
            <pc:docMk/>
            <pc:sldMk cId="544898952" sldId="256"/>
            <ac:picMk id="1026" creationId="{00000000-0000-0000-0000-000000000000}"/>
          </ac:picMkLst>
        </pc:picChg>
        <pc:picChg chg="mod">
          <ac:chgData name="Reed Kiely" userId="768be38e-2fb5-40ce-925d-bd8e9d9e3c31" providerId="ADAL" clId="{AC7B2C57-4A62-48C3-B40F-5E60EFD9EB35}" dt="2023-03-02T20:29:23.723" v="11126" actId="1076"/>
          <ac:picMkLst>
            <pc:docMk/>
            <pc:sldMk cId="544898952" sldId="256"/>
            <ac:picMk id="1027" creationId="{00000000-0000-0000-0000-000000000000}"/>
          </ac:picMkLst>
        </pc:picChg>
        <pc:picChg chg="mod">
          <ac:chgData name="Reed Kiely" userId="768be38e-2fb5-40ce-925d-bd8e9d9e3c31" providerId="ADAL" clId="{AC7B2C57-4A62-48C3-B40F-5E60EFD9EB35}" dt="2023-03-02T20:24:03.094" v="10939" actId="1076"/>
          <ac:picMkLst>
            <pc:docMk/>
            <pc:sldMk cId="544898952" sldId="256"/>
            <ac:picMk id="1028" creationId="{00000000-0000-0000-0000-000000000000}"/>
          </ac:picMkLst>
        </pc:picChg>
        <pc:picChg chg="mod">
          <ac:chgData name="Reed Kiely" userId="768be38e-2fb5-40ce-925d-bd8e9d9e3c31" providerId="ADAL" clId="{AC7B2C57-4A62-48C3-B40F-5E60EFD9EB35}" dt="2023-03-02T20:23:44.870" v="10929" actId="1076"/>
          <ac:picMkLst>
            <pc:docMk/>
            <pc:sldMk cId="544898952" sldId="256"/>
            <ac:picMk id="1029" creationId="{00000000-0000-0000-0000-000000000000}"/>
          </ac:picMkLst>
        </pc:picChg>
        <pc:picChg chg="mod">
          <ac:chgData name="Reed Kiely" userId="768be38e-2fb5-40ce-925d-bd8e9d9e3c31" providerId="ADAL" clId="{AC7B2C57-4A62-48C3-B40F-5E60EFD9EB35}" dt="2023-03-02T20:24:03.094" v="10939" actId="1076"/>
          <ac:picMkLst>
            <pc:docMk/>
            <pc:sldMk cId="544898952" sldId="256"/>
            <ac:picMk id="1030" creationId="{00000000-0000-0000-0000-000000000000}"/>
          </ac:picMkLst>
        </pc:picChg>
        <pc:picChg chg="mod">
          <ac:chgData name="Reed Kiely" userId="768be38e-2fb5-40ce-925d-bd8e9d9e3c31" providerId="ADAL" clId="{AC7B2C57-4A62-48C3-B40F-5E60EFD9EB35}" dt="2023-03-02T20:24:59.690" v="10980" actId="1076"/>
          <ac:picMkLst>
            <pc:docMk/>
            <pc:sldMk cId="544898952" sldId="256"/>
            <ac:picMk id="1031" creationId="{00000000-0000-0000-0000-000000000000}"/>
          </ac:picMkLst>
        </pc:picChg>
        <pc:picChg chg="mod">
          <ac:chgData name="Reed Kiely" userId="768be38e-2fb5-40ce-925d-bd8e9d9e3c31" providerId="ADAL" clId="{AC7B2C57-4A62-48C3-B40F-5E60EFD9EB35}" dt="2023-03-02T20:24:03.094" v="10939" actId="1076"/>
          <ac:picMkLst>
            <pc:docMk/>
            <pc:sldMk cId="544898952" sldId="256"/>
            <ac:picMk id="1032" creationId="{00000000-0000-0000-0000-000000000000}"/>
          </ac:picMkLst>
        </pc:picChg>
        <pc:picChg chg="mod">
          <ac:chgData name="Reed Kiely" userId="768be38e-2fb5-40ce-925d-bd8e9d9e3c31" providerId="ADAL" clId="{AC7B2C57-4A62-48C3-B40F-5E60EFD9EB35}" dt="2023-03-02T20:24:58.418" v="10978" actId="1076"/>
          <ac:picMkLst>
            <pc:docMk/>
            <pc:sldMk cId="544898952" sldId="256"/>
            <ac:picMk id="1033" creationId="{00000000-0000-0000-0000-000000000000}"/>
          </ac:picMkLst>
        </pc:picChg>
        <pc:picChg chg="mod">
          <ac:chgData name="Reed Kiely" userId="768be38e-2fb5-40ce-925d-bd8e9d9e3c31" providerId="ADAL" clId="{AC7B2C57-4A62-48C3-B40F-5E60EFD9EB35}" dt="2023-03-02T20:24:03.094" v="10939" actId="1076"/>
          <ac:picMkLst>
            <pc:docMk/>
            <pc:sldMk cId="544898952" sldId="256"/>
            <ac:picMk id="1034" creationId="{00000000-0000-0000-0000-000000000000}"/>
          </ac:picMkLst>
        </pc:picChg>
        <pc:picChg chg="mod">
          <ac:chgData name="Reed Kiely" userId="768be38e-2fb5-40ce-925d-bd8e9d9e3c31" providerId="ADAL" clId="{AC7B2C57-4A62-48C3-B40F-5E60EFD9EB35}" dt="2023-03-02T20:24:41.446" v="10963" actId="14100"/>
          <ac:picMkLst>
            <pc:docMk/>
            <pc:sldMk cId="544898952" sldId="256"/>
            <ac:picMk id="1039" creationId="{00000000-0000-0000-0000-000000000000}"/>
          </ac:picMkLst>
        </pc:picChg>
        <pc:picChg chg="mod">
          <ac:chgData name="Reed Kiely" userId="768be38e-2fb5-40ce-925d-bd8e9d9e3c31" providerId="ADAL" clId="{AC7B2C57-4A62-48C3-B40F-5E60EFD9EB35}" dt="2023-03-02T20:25:22.209" v="10997" actId="1076"/>
          <ac:picMkLst>
            <pc:docMk/>
            <pc:sldMk cId="544898952" sldId="256"/>
            <ac:picMk id="1041" creationId="{00000000-0000-0000-0000-000000000000}"/>
          </ac:picMkLst>
        </pc:picChg>
        <pc:picChg chg="mod">
          <ac:chgData name="Reed Kiely" userId="768be38e-2fb5-40ce-925d-bd8e9d9e3c31" providerId="ADAL" clId="{AC7B2C57-4A62-48C3-B40F-5E60EFD9EB35}" dt="2023-03-02T20:24:35.896" v="10957" actId="1076"/>
          <ac:picMkLst>
            <pc:docMk/>
            <pc:sldMk cId="544898952" sldId="256"/>
            <ac:picMk id="1042" creationId="{00000000-0000-0000-0000-000000000000}"/>
          </ac:picMkLst>
        </pc:picChg>
        <pc:picChg chg="mod">
          <ac:chgData name="Reed Kiely" userId="768be38e-2fb5-40ce-925d-bd8e9d9e3c31" providerId="ADAL" clId="{AC7B2C57-4A62-48C3-B40F-5E60EFD9EB35}" dt="2023-03-02T20:24:42.085" v="10964" actId="1076"/>
          <ac:picMkLst>
            <pc:docMk/>
            <pc:sldMk cId="544898952" sldId="256"/>
            <ac:picMk id="1043"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046" creationId="{00000000-0000-0000-0000-000000000000}"/>
          </ac:picMkLst>
        </pc:picChg>
        <pc:picChg chg="mod">
          <ac:chgData name="Reed Kiely" userId="768be38e-2fb5-40ce-925d-bd8e9d9e3c31" providerId="ADAL" clId="{AC7B2C57-4A62-48C3-B40F-5E60EFD9EB35}" dt="2023-03-02T20:24:54.753" v="10975" actId="1076"/>
          <ac:picMkLst>
            <pc:docMk/>
            <pc:sldMk cId="544898952" sldId="256"/>
            <ac:picMk id="1050" creationId="{00000000-0000-0000-0000-000000000000}"/>
          </ac:picMkLst>
        </pc:picChg>
        <pc:picChg chg="mod">
          <ac:chgData name="Reed Kiely" userId="768be38e-2fb5-40ce-925d-bd8e9d9e3c31" providerId="ADAL" clId="{AC7B2C57-4A62-48C3-B40F-5E60EFD9EB35}" dt="2023-03-02T20:29:46.562" v="11134" actId="14100"/>
          <ac:picMkLst>
            <pc:docMk/>
            <pc:sldMk cId="544898952" sldId="256"/>
            <ac:picMk id="1054" creationId="{00000000-0000-0000-0000-000000000000}"/>
          </ac:picMkLst>
        </pc:picChg>
        <pc:picChg chg="mod">
          <ac:chgData name="Reed Kiely" userId="768be38e-2fb5-40ce-925d-bd8e9d9e3c31" providerId="ADAL" clId="{AC7B2C57-4A62-48C3-B40F-5E60EFD9EB35}" dt="2023-03-02T20:24:07.270" v="10940" actId="1076"/>
          <ac:picMkLst>
            <pc:docMk/>
            <pc:sldMk cId="544898952" sldId="256"/>
            <ac:picMk id="1055" creationId="{00000000-0000-0000-0000-000000000000}"/>
          </ac:picMkLst>
        </pc:picChg>
        <pc:picChg chg="mod">
          <ac:chgData name="Reed Kiely" userId="768be38e-2fb5-40ce-925d-bd8e9d9e3c31" providerId="ADAL" clId="{AC7B2C57-4A62-48C3-B40F-5E60EFD9EB35}" dt="2023-03-02T20:24:07.270" v="10940" actId="1076"/>
          <ac:picMkLst>
            <pc:docMk/>
            <pc:sldMk cId="544898952" sldId="256"/>
            <ac:picMk id="1057" creationId="{00000000-0000-0000-0000-000000000000}"/>
          </ac:picMkLst>
        </pc:picChg>
        <pc:picChg chg="mod">
          <ac:chgData name="Reed Kiely" userId="768be38e-2fb5-40ce-925d-bd8e9d9e3c31" providerId="ADAL" clId="{AC7B2C57-4A62-48C3-B40F-5E60EFD9EB35}" dt="2023-03-02T20:28:19.689" v="11084" actId="1076"/>
          <ac:picMkLst>
            <pc:docMk/>
            <pc:sldMk cId="544898952" sldId="256"/>
            <ac:picMk id="1059" creationId="{00000000-0000-0000-0000-000000000000}"/>
          </ac:picMkLst>
        </pc:picChg>
        <pc:picChg chg="mod">
          <ac:chgData name="Reed Kiely" userId="768be38e-2fb5-40ce-925d-bd8e9d9e3c31" providerId="ADAL" clId="{AC7B2C57-4A62-48C3-B40F-5E60EFD9EB35}" dt="2023-03-02T20:25:08.933" v="10992" actId="1076"/>
          <ac:picMkLst>
            <pc:docMk/>
            <pc:sldMk cId="544898952" sldId="256"/>
            <ac:picMk id="1061" creationId="{00000000-0000-0000-0000-000000000000}"/>
          </ac:picMkLst>
        </pc:picChg>
        <pc:picChg chg="mod">
          <ac:chgData name="Reed Kiely" userId="768be38e-2fb5-40ce-925d-bd8e9d9e3c31" providerId="ADAL" clId="{AC7B2C57-4A62-48C3-B40F-5E60EFD9EB35}" dt="2023-03-02T20:25:03.121" v="10985" actId="1076"/>
          <ac:picMkLst>
            <pc:docMk/>
            <pc:sldMk cId="544898952" sldId="256"/>
            <ac:picMk id="1063"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064" creationId="{00000000-0000-0000-0000-000000000000}"/>
          </ac:picMkLst>
        </pc:picChg>
        <pc:picChg chg="mod">
          <ac:chgData name="Reed Kiely" userId="768be38e-2fb5-40ce-925d-bd8e9d9e3c31" providerId="ADAL" clId="{AC7B2C57-4A62-48C3-B40F-5E60EFD9EB35}" dt="2023-03-02T20:25:06.863" v="10990" actId="1076"/>
          <ac:picMkLst>
            <pc:docMk/>
            <pc:sldMk cId="544898952" sldId="256"/>
            <ac:picMk id="1065" creationId="{00000000-0000-0000-0000-000000000000}"/>
          </ac:picMkLst>
        </pc:picChg>
        <pc:picChg chg="mod">
          <ac:chgData name="Reed Kiely" userId="768be38e-2fb5-40ce-925d-bd8e9d9e3c31" providerId="ADAL" clId="{AC7B2C57-4A62-48C3-B40F-5E60EFD9EB35}" dt="2023-03-02T20:25:10.505" v="10993" actId="1076"/>
          <ac:picMkLst>
            <pc:docMk/>
            <pc:sldMk cId="544898952" sldId="256"/>
            <ac:picMk id="1066" creationId="{00000000-0000-0000-0000-000000000000}"/>
          </ac:picMkLst>
        </pc:picChg>
        <pc:picChg chg="mod">
          <ac:chgData name="Reed Kiely" userId="768be38e-2fb5-40ce-925d-bd8e9d9e3c31" providerId="ADAL" clId="{AC7B2C57-4A62-48C3-B40F-5E60EFD9EB35}" dt="2023-03-02T20:29:20.548" v="11123" actId="1076"/>
          <ac:picMkLst>
            <pc:docMk/>
            <pc:sldMk cId="544898952" sldId="256"/>
            <ac:picMk id="1067"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069"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075" creationId="{00000000-0000-0000-0000-000000000000}"/>
          </ac:picMkLst>
        </pc:picChg>
        <pc:picChg chg="mod">
          <ac:chgData name="Reed Kiely" userId="768be38e-2fb5-40ce-925d-bd8e9d9e3c31" providerId="ADAL" clId="{AC7B2C57-4A62-48C3-B40F-5E60EFD9EB35}" dt="2023-03-02T20:29:40.416" v="11130" actId="1076"/>
          <ac:picMkLst>
            <pc:docMk/>
            <pc:sldMk cId="544898952" sldId="256"/>
            <ac:picMk id="1078" creationId="{00000000-0000-0000-0000-000000000000}"/>
          </ac:picMkLst>
        </pc:picChg>
        <pc:picChg chg="mod">
          <ac:chgData name="Reed Kiely" userId="768be38e-2fb5-40ce-925d-bd8e9d9e3c31" providerId="ADAL" clId="{AC7B2C57-4A62-48C3-B40F-5E60EFD9EB35}" dt="2023-03-02T20:29:51.688" v="11139" actId="1076"/>
          <ac:picMkLst>
            <pc:docMk/>
            <pc:sldMk cId="544898952" sldId="256"/>
            <ac:picMk id="1080" creationId="{00000000-0000-0000-0000-000000000000}"/>
          </ac:picMkLst>
        </pc:picChg>
        <pc:picChg chg="mod">
          <ac:chgData name="Reed Kiely" userId="768be38e-2fb5-40ce-925d-bd8e9d9e3c31" providerId="ADAL" clId="{AC7B2C57-4A62-48C3-B40F-5E60EFD9EB35}" dt="2023-03-02T20:29:50.306" v="11137" actId="1076"/>
          <ac:picMkLst>
            <pc:docMk/>
            <pc:sldMk cId="544898952" sldId="256"/>
            <ac:picMk id="1082" creationId="{00000000-0000-0000-0000-000000000000}"/>
          </ac:picMkLst>
        </pc:picChg>
        <pc:picChg chg="mod">
          <ac:chgData name="Reed Kiely" userId="768be38e-2fb5-40ce-925d-bd8e9d9e3c31" providerId="ADAL" clId="{AC7B2C57-4A62-48C3-B40F-5E60EFD9EB35}" dt="2023-03-02T20:28:18.344" v="11083" actId="1076"/>
          <ac:picMkLst>
            <pc:docMk/>
            <pc:sldMk cId="544898952" sldId="256"/>
            <ac:picMk id="1083" creationId="{00000000-0000-0000-0000-000000000000}"/>
          </ac:picMkLst>
        </pc:picChg>
        <pc:picChg chg="mod">
          <ac:chgData name="Reed Kiely" userId="768be38e-2fb5-40ce-925d-bd8e9d9e3c31" providerId="ADAL" clId="{AC7B2C57-4A62-48C3-B40F-5E60EFD9EB35}" dt="2023-03-02T20:29:42.066" v="11131" actId="1076"/>
          <ac:picMkLst>
            <pc:docMk/>
            <pc:sldMk cId="544898952" sldId="256"/>
            <ac:picMk id="1084" creationId="{00000000-0000-0000-0000-000000000000}"/>
          </ac:picMkLst>
        </pc:picChg>
        <pc:picChg chg="mod">
          <ac:chgData name="Reed Kiely" userId="768be38e-2fb5-40ce-925d-bd8e9d9e3c31" providerId="ADAL" clId="{AC7B2C57-4A62-48C3-B40F-5E60EFD9EB35}" dt="2023-03-02T20:29:08.226" v="11115" actId="1076"/>
          <ac:picMkLst>
            <pc:docMk/>
            <pc:sldMk cId="544898952" sldId="256"/>
            <ac:picMk id="1086" creationId="{00000000-0000-0000-0000-000000000000}"/>
          </ac:picMkLst>
        </pc:picChg>
        <pc:picChg chg="mod">
          <ac:chgData name="Reed Kiely" userId="768be38e-2fb5-40ce-925d-bd8e9d9e3c31" providerId="ADAL" clId="{AC7B2C57-4A62-48C3-B40F-5E60EFD9EB35}" dt="2023-03-02T20:28:52.078" v="11100" actId="1076"/>
          <ac:picMkLst>
            <pc:docMk/>
            <pc:sldMk cId="544898952" sldId="256"/>
            <ac:picMk id="1088"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1089" creationId="{00000000-0000-0000-0000-000000000000}"/>
          </ac:picMkLst>
        </pc:picChg>
        <pc:picChg chg="mod">
          <ac:chgData name="Reed Kiely" userId="768be38e-2fb5-40ce-925d-bd8e9d9e3c31" providerId="ADAL" clId="{AC7B2C57-4A62-48C3-B40F-5E60EFD9EB35}" dt="2023-03-02T20:29:26.293" v="11127" actId="1076"/>
          <ac:picMkLst>
            <pc:docMk/>
            <pc:sldMk cId="544898952" sldId="256"/>
            <ac:picMk id="1097" creationId="{00000000-0000-0000-0000-000000000000}"/>
          </ac:picMkLst>
        </pc:picChg>
        <pc:picChg chg="mod">
          <ac:chgData name="Reed Kiely" userId="768be38e-2fb5-40ce-925d-bd8e9d9e3c31" providerId="ADAL" clId="{AC7B2C57-4A62-48C3-B40F-5E60EFD9EB35}" dt="2023-03-02T20:28:16.863" v="11081" actId="1076"/>
          <ac:picMkLst>
            <pc:docMk/>
            <pc:sldMk cId="544898952" sldId="256"/>
            <ac:picMk id="1098" creationId="{00000000-0000-0000-0000-000000000000}"/>
          </ac:picMkLst>
        </pc:picChg>
        <pc:picChg chg="mod">
          <ac:chgData name="Reed Kiely" userId="768be38e-2fb5-40ce-925d-bd8e9d9e3c31" providerId="ADAL" clId="{AC7B2C57-4A62-48C3-B40F-5E60EFD9EB35}" dt="2023-03-02T20:29:03.392" v="11111" actId="1076"/>
          <ac:picMkLst>
            <pc:docMk/>
            <pc:sldMk cId="544898952" sldId="256"/>
            <ac:picMk id="1100"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1103" creationId="{00000000-0000-0000-0000-000000000000}"/>
          </ac:picMkLst>
        </pc:picChg>
        <pc:picChg chg="mod">
          <ac:chgData name="Reed Kiely" userId="768be38e-2fb5-40ce-925d-bd8e9d9e3c31" providerId="ADAL" clId="{AC7B2C57-4A62-48C3-B40F-5E60EFD9EB35}" dt="2023-03-02T20:25:02.001" v="10983" actId="1076"/>
          <ac:picMkLst>
            <pc:docMk/>
            <pc:sldMk cId="544898952" sldId="256"/>
            <ac:picMk id="1104" creationId="{00000000-0000-0000-0000-000000000000}"/>
          </ac:picMkLst>
        </pc:picChg>
        <pc:picChg chg="mod">
          <ac:chgData name="Reed Kiely" userId="768be38e-2fb5-40ce-925d-bd8e9d9e3c31" providerId="ADAL" clId="{AC7B2C57-4A62-48C3-B40F-5E60EFD9EB35}" dt="2023-03-02T20:28:17.753" v="11082" actId="1076"/>
          <ac:picMkLst>
            <pc:docMk/>
            <pc:sldMk cId="544898952" sldId="256"/>
            <ac:picMk id="1105" creationId="{00000000-0000-0000-0000-000000000000}"/>
          </ac:picMkLst>
        </pc:picChg>
        <pc:picChg chg="mod">
          <ac:chgData name="Reed Kiely" userId="768be38e-2fb5-40ce-925d-bd8e9d9e3c31" providerId="ADAL" clId="{AC7B2C57-4A62-48C3-B40F-5E60EFD9EB35}" dt="2023-03-02T20:25:02.544" v="10984" actId="1076"/>
          <ac:picMkLst>
            <pc:docMk/>
            <pc:sldMk cId="544898952" sldId="256"/>
            <ac:picMk id="1108" creationId="{00000000-0000-0000-0000-000000000000}"/>
          </ac:picMkLst>
        </pc:picChg>
        <pc:picChg chg="mod">
          <ac:chgData name="Reed Kiely" userId="768be38e-2fb5-40ce-925d-bd8e9d9e3c31" providerId="ADAL" clId="{AC7B2C57-4A62-48C3-B40F-5E60EFD9EB35}" dt="2023-03-02T20:27:53.851" v="11064" actId="1076"/>
          <ac:picMkLst>
            <pc:docMk/>
            <pc:sldMk cId="544898952" sldId="256"/>
            <ac:picMk id="1109" creationId="{00000000-0000-0000-0000-000000000000}"/>
          </ac:picMkLst>
        </pc:picChg>
        <pc:picChg chg="mod">
          <ac:chgData name="Reed Kiely" userId="768be38e-2fb5-40ce-925d-bd8e9d9e3c31" providerId="ADAL" clId="{AC7B2C57-4A62-48C3-B40F-5E60EFD9EB35}" dt="2023-03-02T20:25:04.484" v="10987" actId="1076"/>
          <ac:picMkLst>
            <pc:docMk/>
            <pc:sldMk cId="544898952" sldId="256"/>
            <ac:picMk id="1110" creationId="{00000000-0000-0000-0000-000000000000}"/>
          </ac:picMkLst>
        </pc:picChg>
        <pc:picChg chg="mod">
          <ac:chgData name="Reed Kiely" userId="768be38e-2fb5-40ce-925d-bd8e9d9e3c31" providerId="ADAL" clId="{AC7B2C57-4A62-48C3-B40F-5E60EFD9EB35}" dt="2023-03-02T20:25:05.229" v="10988" actId="1076"/>
          <ac:picMkLst>
            <pc:docMk/>
            <pc:sldMk cId="544898952" sldId="256"/>
            <ac:picMk id="1111" creationId="{00000000-0000-0000-0000-000000000000}"/>
          </ac:picMkLst>
        </pc:picChg>
        <pc:picChg chg="mod">
          <ac:chgData name="Reed Kiely" userId="768be38e-2fb5-40ce-925d-bd8e9d9e3c31" providerId="ADAL" clId="{AC7B2C57-4A62-48C3-B40F-5E60EFD9EB35}" dt="2023-03-02T20:28:55.138" v="11104" actId="1076"/>
          <ac:picMkLst>
            <pc:docMk/>
            <pc:sldMk cId="544898952" sldId="256"/>
            <ac:picMk id="1115" creationId="{00000000-0000-0000-0000-000000000000}"/>
          </ac:picMkLst>
        </pc:picChg>
        <pc:picChg chg="mod">
          <ac:chgData name="Reed Kiely" userId="768be38e-2fb5-40ce-925d-bd8e9d9e3c31" providerId="ADAL" clId="{AC7B2C57-4A62-48C3-B40F-5E60EFD9EB35}" dt="2023-03-02T20:28:37.120" v="11093" actId="1076"/>
          <ac:picMkLst>
            <pc:docMk/>
            <pc:sldMk cId="544898952" sldId="256"/>
            <ac:picMk id="1117" creationId="{00000000-0000-0000-0000-000000000000}"/>
          </ac:picMkLst>
        </pc:picChg>
        <pc:picChg chg="mod">
          <ac:chgData name="Reed Kiely" userId="768be38e-2fb5-40ce-925d-bd8e9d9e3c31" providerId="ADAL" clId="{AC7B2C57-4A62-48C3-B40F-5E60EFD9EB35}" dt="2023-03-02T20:27:56.368" v="11065" actId="1076"/>
          <ac:picMkLst>
            <pc:docMk/>
            <pc:sldMk cId="544898952" sldId="256"/>
            <ac:picMk id="1119" creationId="{00000000-0000-0000-0000-000000000000}"/>
          </ac:picMkLst>
        </pc:picChg>
        <pc:picChg chg="mod">
          <ac:chgData name="Reed Kiely" userId="768be38e-2fb5-40ce-925d-bd8e9d9e3c31" providerId="ADAL" clId="{AC7B2C57-4A62-48C3-B40F-5E60EFD9EB35}" dt="2023-03-02T20:27:59.942" v="11068" actId="1076"/>
          <ac:picMkLst>
            <pc:docMk/>
            <pc:sldMk cId="544898952" sldId="256"/>
            <ac:picMk id="1121" creationId="{00000000-0000-0000-0000-000000000000}"/>
          </ac:picMkLst>
        </pc:picChg>
        <pc:picChg chg="mod">
          <ac:chgData name="Reed Kiely" userId="768be38e-2fb5-40ce-925d-bd8e9d9e3c31" providerId="ADAL" clId="{AC7B2C57-4A62-48C3-B40F-5E60EFD9EB35}" dt="2023-03-02T20:29:06.363" v="11114" actId="1076"/>
          <ac:picMkLst>
            <pc:docMk/>
            <pc:sldMk cId="544898952" sldId="256"/>
            <ac:picMk id="1127" creationId="{00000000-0000-0000-0000-000000000000}"/>
          </ac:picMkLst>
        </pc:picChg>
        <pc:picChg chg="mod">
          <ac:chgData name="Reed Kiely" userId="768be38e-2fb5-40ce-925d-bd8e9d9e3c31" providerId="ADAL" clId="{AC7B2C57-4A62-48C3-B40F-5E60EFD9EB35}" dt="2023-03-02T20:29:02.026" v="11110" actId="1076"/>
          <ac:picMkLst>
            <pc:docMk/>
            <pc:sldMk cId="544898952" sldId="256"/>
            <ac:picMk id="1129" creationId="{00000000-0000-0000-0000-000000000000}"/>
          </ac:picMkLst>
        </pc:picChg>
        <pc:picChg chg="mod">
          <ac:chgData name="Reed Kiely" userId="768be38e-2fb5-40ce-925d-bd8e9d9e3c31" providerId="ADAL" clId="{AC7B2C57-4A62-48C3-B40F-5E60EFD9EB35}" dt="2023-03-02T20:29:05.498" v="11113" actId="1076"/>
          <ac:picMkLst>
            <pc:docMk/>
            <pc:sldMk cId="544898952" sldId="256"/>
            <ac:picMk id="1131" creationId="{00000000-0000-0000-0000-000000000000}"/>
          </ac:picMkLst>
        </pc:picChg>
        <pc:picChg chg="mod">
          <ac:chgData name="Reed Kiely" userId="768be38e-2fb5-40ce-925d-bd8e9d9e3c31" providerId="ADAL" clId="{AC7B2C57-4A62-48C3-B40F-5E60EFD9EB35}" dt="2023-03-02T20:28:58.982" v="11107" actId="1076"/>
          <ac:picMkLst>
            <pc:docMk/>
            <pc:sldMk cId="544898952" sldId="256"/>
            <ac:picMk id="1133" creationId="{00000000-0000-0000-0000-000000000000}"/>
          </ac:picMkLst>
        </pc:picChg>
        <pc:picChg chg="mod">
          <ac:chgData name="Reed Kiely" userId="768be38e-2fb5-40ce-925d-bd8e9d9e3c31" providerId="ADAL" clId="{AC7B2C57-4A62-48C3-B40F-5E60EFD9EB35}" dt="2023-03-02T20:28:53.669" v="11102" actId="1076"/>
          <ac:picMkLst>
            <pc:docMk/>
            <pc:sldMk cId="544898952" sldId="256"/>
            <ac:picMk id="1135" creationId="{00000000-0000-0000-0000-000000000000}"/>
          </ac:picMkLst>
        </pc:picChg>
        <pc:picChg chg="mod">
          <ac:chgData name="Reed Kiely" userId="768be38e-2fb5-40ce-925d-bd8e9d9e3c31" providerId="ADAL" clId="{AC7B2C57-4A62-48C3-B40F-5E60EFD9EB35}" dt="2023-03-02T20:28:36.007" v="11092" actId="1076"/>
          <ac:picMkLst>
            <pc:docMk/>
            <pc:sldMk cId="544898952" sldId="256"/>
            <ac:picMk id="1137" creationId="{00000000-0000-0000-0000-000000000000}"/>
          </ac:picMkLst>
        </pc:picChg>
        <pc:picChg chg="mod">
          <ac:chgData name="Reed Kiely" userId="768be38e-2fb5-40ce-925d-bd8e9d9e3c31" providerId="ADAL" clId="{AC7B2C57-4A62-48C3-B40F-5E60EFD9EB35}" dt="2023-03-02T20:27:56.368" v="11065" actId="1076"/>
          <ac:picMkLst>
            <pc:docMk/>
            <pc:sldMk cId="544898952" sldId="256"/>
            <ac:picMk id="1139" creationId="{00000000-0000-0000-0000-000000000000}"/>
          </ac:picMkLst>
        </pc:picChg>
        <pc:picChg chg="mod">
          <ac:chgData name="Reed Kiely" userId="768be38e-2fb5-40ce-925d-bd8e9d9e3c31" providerId="ADAL" clId="{AC7B2C57-4A62-48C3-B40F-5E60EFD9EB35}" dt="2023-03-02T20:27:56.368" v="11065" actId="1076"/>
          <ac:picMkLst>
            <pc:docMk/>
            <pc:sldMk cId="544898952" sldId="256"/>
            <ac:picMk id="1141" creationId="{00000000-0000-0000-0000-000000000000}"/>
          </ac:picMkLst>
        </pc:picChg>
        <pc:picChg chg="mod">
          <ac:chgData name="Reed Kiely" userId="768be38e-2fb5-40ce-925d-bd8e9d9e3c31" providerId="ADAL" clId="{AC7B2C57-4A62-48C3-B40F-5E60EFD9EB35}" dt="2023-03-02T20:28:20.839" v="11085" actId="1076"/>
          <ac:picMkLst>
            <pc:docMk/>
            <pc:sldMk cId="544898952" sldId="256"/>
            <ac:picMk id="1143" creationId="{00000000-0000-0000-0000-000000000000}"/>
          </ac:picMkLst>
        </pc:picChg>
        <pc:picChg chg="mod">
          <ac:chgData name="Reed Kiely" userId="768be38e-2fb5-40ce-925d-bd8e9d9e3c31" providerId="ADAL" clId="{AC7B2C57-4A62-48C3-B40F-5E60EFD9EB35}" dt="2023-03-02T20:28:52.841" v="11101" actId="1076"/>
          <ac:picMkLst>
            <pc:docMk/>
            <pc:sldMk cId="544898952" sldId="256"/>
            <ac:picMk id="1145" creationId="{00000000-0000-0000-0000-000000000000}"/>
          </ac:picMkLst>
        </pc:picChg>
        <pc:picChg chg="mod">
          <ac:chgData name="Reed Kiely" userId="768be38e-2fb5-40ce-925d-bd8e9d9e3c31" providerId="ADAL" clId="{AC7B2C57-4A62-48C3-B40F-5E60EFD9EB35}" dt="2023-03-02T20:27:58.345" v="11067" actId="1076"/>
          <ac:picMkLst>
            <pc:docMk/>
            <pc:sldMk cId="544898952" sldId="256"/>
            <ac:picMk id="1147" creationId="{00000000-0000-0000-0000-000000000000}"/>
          </ac:picMkLst>
        </pc:picChg>
        <pc:picChg chg="mod">
          <ac:chgData name="Reed Kiely" userId="768be38e-2fb5-40ce-925d-bd8e9d9e3c31" providerId="ADAL" clId="{AC7B2C57-4A62-48C3-B40F-5E60EFD9EB35}" dt="2023-03-02T20:28:54.584" v="11103" actId="1076"/>
          <ac:picMkLst>
            <pc:docMk/>
            <pc:sldMk cId="544898952" sldId="256"/>
            <ac:picMk id="1149" creationId="{00000000-0000-0000-0000-000000000000}"/>
          </ac:picMkLst>
        </pc:picChg>
        <pc:picChg chg="mod">
          <ac:chgData name="Reed Kiely" userId="768be38e-2fb5-40ce-925d-bd8e9d9e3c31" providerId="ADAL" clId="{AC7B2C57-4A62-48C3-B40F-5E60EFD9EB35}" dt="2023-03-02T20:29:00.820" v="11109" actId="1076"/>
          <ac:picMkLst>
            <pc:docMk/>
            <pc:sldMk cId="544898952" sldId="256"/>
            <ac:picMk id="1151" creationId="{00000000-0000-0000-0000-000000000000}"/>
          </ac:picMkLst>
        </pc:picChg>
        <pc:picChg chg="mod">
          <ac:chgData name="Reed Kiely" userId="768be38e-2fb5-40ce-925d-bd8e9d9e3c31" providerId="ADAL" clId="{AC7B2C57-4A62-48C3-B40F-5E60EFD9EB35}" dt="2023-03-02T20:28:56.251" v="11105" actId="1076"/>
          <ac:picMkLst>
            <pc:docMk/>
            <pc:sldMk cId="544898952" sldId="256"/>
            <ac:picMk id="1153" creationId="{00000000-0000-0000-0000-000000000000}"/>
          </ac:picMkLst>
        </pc:picChg>
      </pc:sldChg>
      <pc:sldChg chg="addSp delSp modSp del mod">
        <pc:chgData name="Reed Kiely" userId="768be38e-2fb5-40ce-925d-bd8e9d9e3c31" providerId="ADAL" clId="{AC7B2C57-4A62-48C3-B40F-5E60EFD9EB35}" dt="2023-03-03T17:49:19.913" v="14819" actId="47"/>
        <pc:sldMkLst>
          <pc:docMk/>
          <pc:sldMk cId="3212098409" sldId="261"/>
        </pc:sldMkLst>
        <pc:spChg chg="del mod">
          <ac:chgData name="Reed Kiely" userId="768be38e-2fb5-40ce-925d-bd8e9d9e3c31" providerId="ADAL" clId="{AC7B2C57-4A62-48C3-B40F-5E60EFD9EB35}" dt="2023-03-03T16:02:45.330" v="14247" actId="478"/>
          <ac:spMkLst>
            <pc:docMk/>
            <pc:sldMk cId="3212098409" sldId="261"/>
            <ac:spMk id="2" creationId="{A1FFE9F9-B23A-4694-9FD0-5FC7C4C45A99}"/>
          </ac:spMkLst>
        </pc:spChg>
        <pc:spChg chg="del">
          <ac:chgData name="Reed Kiely" userId="768be38e-2fb5-40ce-925d-bd8e9d9e3c31" providerId="ADAL" clId="{AC7B2C57-4A62-48C3-B40F-5E60EFD9EB35}" dt="2023-03-03T16:02:41.307" v="14245" actId="478"/>
          <ac:spMkLst>
            <pc:docMk/>
            <pc:sldMk cId="3212098409" sldId="261"/>
            <ac:spMk id="52" creationId="{FDC3BDEF-CBD3-4770-91AA-1484B5B55C16}"/>
          </ac:spMkLst>
        </pc:spChg>
        <pc:spChg chg="del">
          <ac:chgData name="Reed Kiely" userId="768be38e-2fb5-40ce-925d-bd8e9d9e3c31" providerId="ADAL" clId="{AC7B2C57-4A62-48C3-B40F-5E60EFD9EB35}" dt="2023-03-03T16:02:45.330" v="14247" actId="478"/>
          <ac:spMkLst>
            <pc:docMk/>
            <pc:sldMk cId="3212098409" sldId="261"/>
            <ac:spMk id="101" creationId="{00000000-0000-0000-0000-000000000000}"/>
          </ac:spMkLst>
        </pc:spChg>
        <pc:spChg chg="del">
          <ac:chgData name="Reed Kiely" userId="768be38e-2fb5-40ce-925d-bd8e9d9e3c31" providerId="ADAL" clId="{AC7B2C57-4A62-48C3-B40F-5E60EFD9EB35}" dt="2023-03-03T16:02:50.326" v="14248" actId="478"/>
          <ac:spMkLst>
            <pc:docMk/>
            <pc:sldMk cId="3212098409" sldId="261"/>
            <ac:spMk id="131" creationId="{0C74CFFD-6530-45CD-97DC-5F220EE63616}"/>
          </ac:spMkLst>
        </pc:spChg>
        <pc:spChg chg="del mod">
          <ac:chgData name="Reed Kiely" userId="768be38e-2fb5-40ce-925d-bd8e9d9e3c31" providerId="ADAL" clId="{AC7B2C57-4A62-48C3-B40F-5E60EFD9EB35}" dt="2023-03-03T16:02:45.330" v="14247" actId="478"/>
          <ac:spMkLst>
            <pc:docMk/>
            <pc:sldMk cId="3212098409" sldId="261"/>
            <ac:spMk id="144" creationId="{61D80A6F-66FE-4E1F-83C3-CE0A3AE9D503}"/>
          </ac:spMkLst>
        </pc:spChg>
        <pc:graphicFrameChg chg="add mod">
          <ac:chgData name="Reed Kiely" userId="768be38e-2fb5-40ce-925d-bd8e9d9e3c31" providerId="ADAL" clId="{AC7B2C57-4A62-48C3-B40F-5E60EFD9EB35}" dt="2023-03-03T16:15:06.696" v="14327" actId="1076"/>
          <ac:graphicFrameMkLst>
            <pc:docMk/>
            <pc:sldMk cId="3212098409" sldId="261"/>
            <ac:graphicFrameMk id="2" creationId="{155C0589-E62A-2F34-F57F-FCEB4D8E2B95}"/>
          </ac:graphicFrameMkLst>
        </pc:graphicFrameChg>
        <pc:picChg chg="del">
          <ac:chgData name="Reed Kiely" userId="768be38e-2fb5-40ce-925d-bd8e9d9e3c31" providerId="ADAL" clId="{AC7B2C57-4A62-48C3-B40F-5E60EFD9EB35}" dt="2023-03-03T16:02:51.150" v="14249" actId="478"/>
          <ac:picMkLst>
            <pc:docMk/>
            <pc:sldMk cId="3212098409" sldId="261"/>
            <ac:picMk id="136" creationId="{00000000-0000-0000-0000-000000000000}"/>
          </ac:picMkLst>
        </pc:picChg>
      </pc:sldChg>
      <pc:sldChg chg="addSp delSp modSp mod">
        <pc:chgData name="Reed Kiely" userId="768be38e-2fb5-40ce-925d-bd8e9d9e3c31" providerId="ADAL" clId="{AC7B2C57-4A62-48C3-B40F-5E60EFD9EB35}" dt="2023-03-03T22:17:10.110" v="21331"/>
        <pc:sldMkLst>
          <pc:docMk/>
          <pc:sldMk cId="2792885597" sldId="274"/>
        </pc:sldMkLst>
        <pc:spChg chg="del mod ord">
          <ac:chgData name="Reed Kiely" userId="768be38e-2fb5-40ce-925d-bd8e9d9e3c31" providerId="ADAL" clId="{AC7B2C57-4A62-48C3-B40F-5E60EFD9EB35}" dt="2023-03-02T18:04:08.335" v="8754" actId="478"/>
          <ac:spMkLst>
            <pc:docMk/>
            <pc:sldMk cId="2792885597" sldId="274"/>
            <ac:spMk id="2" creationId="{BA34DA78-7DEE-D8A1-BEAE-D0BD314A75CD}"/>
          </ac:spMkLst>
        </pc:spChg>
        <pc:spChg chg="add mod">
          <ac:chgData name="Reed Kiely" userId="768be38e-2fb5-40ce-925d-bd8e9d9e3c31" providerId="ADAL" clId="{AC7B2C57-4A62-48C3-B40F-5E60EFD9EB35}" dt="2023-03-03T22:17:10.110" v="21331"/>
          <ac:spMkLst>
            <pc:docMk/>
            <pc:sldMk cId="2792885597" sldId="274"/>
            <ac:spMk id="2" creationId="{ED431103-7738-3E77-A310-8FC9A7EB93ED}"/>
          </ac:spMkLst>
        </pc:spChg>
        <pc:spChg chg="add del mod">
          <ac:chgData name="Reed Kiely" userId="768be38e-2fb5-40ce-925d-bd8e9d9e3c31" providerId="ADAL" clId="{AC7B2C57-4A62-48C3-B40F-5E60EFD9EB35}" dt="2023-03-02T17:26:15.188" v="7666" actId="478"/>
          <ac:spMkLst>
            <pc:docMk/>
            <pc:sldMk cId="2792885597" sldId="274"/>
            <ac:spMk id="3" creationId="{BC53275B-6E9F-58D8-C798-FE0AFF00528C}"/>
          </ac:spMkLst>
        </pc:spChg>
        <pc:spChg chg="add del mod">
          <ac:chgData name="Reed Kiely" userId="768be38e-2fb5-40ce-925d-bd8e9d9e3c31" providerId="ADAL" clId="{AC7B2C57-4A62-48C3-B40F-5E60EFD9EB35}" dt="2023-03-02T18:03:50.025" v="8752" actId="478"/>
          <ac:spMkLst>
            <pc:docMk/>
            <pc:sldMk cId="2792885597" sldId="274"/>
            <ac:spMk id="5" creationId="{E442F426-0F25-6D1E-FA50-2AD674A6FEAD}"/>
          </ac:spMkLst>
        </pc:spChg>
        <pc:spChg chg="add del mod ord">
          <ac:chgData name="Reed Kiely" userId="768be38e-2fb5-40ce-925d-bd8e9d9e3c31" providerId="ADAL" clId="{AC7B2C57-4A62-48C3-B40F-5E60EFD9EB35}" dt="2023-03-02T17:26:07.070" v="7660" actId="478"/>
          <ac:spMkLst>
            <pc:docMk/>
            <pc:sldMk cId="2792885597" sldId="274"/>
            <ac:spMk id="6" creationId="{CE439D60-855F-AD98-0107-FB5FF0385CE0}"/>
          </ac:spMkLst>
        </pc:spChg>
        <pc:spChg chg="add del mod ord">
          <ac:chgData name="Reed Kiely" userId="768be38e-2fb5-40ce-925d-bd8e9d9e3c31" providerId="ADAL" clId="{AC7B2C57-4A62-48C3-B40F-5E60EFD9EB35}" dt="2023-03-02T18:02:54.598" v="8747" actId="478"/>
          <ac:spMkLst>
            <pc:docMk/>
            <pc:sldMk cId="2792885597" sldId="274"/>
            <ac:spMk id="9" creationId="{4DDF896A-FC59-AF0C-5B7F-14A7AA5A674B}"/>
          </ac:spMkLst>
        </pc:spChg>
        <pc:spChg chg="del mod">
          <ac:chgData name="Reed Kiely" userId="768be38e-2fb5-40ce-925d-bd8e9d9e3c31" providerId="ADAL" clId="{AC7B2C57-4A62-48C3-B40F-5E60EFD9EB35}" dt="2023-03-02T17:53:35.978" v="7897" actId="478"/>
          <ac:spMkLst>
            <pc:docMk/>
            <pc:sldMk cId="2792885597" sldId="274"/>
            <ac:spMk id="12" creationId="{AF6B8EC0-46EF-4454-8F5C-DA73E47253BB}"/>
          </ac:spMkLst>
        </pc:spChg>
        <pc:spChg chg="add mod ord">
          <ac:chgData name="Reed Kiely" userId="768be38e-2fb5-40ce-925d-bd8e9d9e3c31" providerId="ADAL" clId="{AC7B2C57-4A62-48C3-B40F-5E60EFD9EB35}" dt="2023-03-02T18:22:22.426" v="8816" actId="12789"/>
          <ac:spMkLst>
            <pc:docMk/>
            <pc:sldMk cId="2792885597" sldId="274"/>
            <ac:spMk id="38" creationId="{F11CA0A4-3906-4ACD-27B5-F0C893378A1B}"/>
          </ac:spMkLst>
        </pc:spChg>
        <pc:spChg chg="add del mod">
          <ac:chgData name="Reed Kiely" userId="768be38e-2fb5-40ce-925d-bd8e9d9e3c31" providerId="ADAL" clId="{AC7B2C57-4A62-48C3-B40F-5E60EFD9EB35}" dt="2023-03-02T17:14:18.886" v="7341" actId="478"/>
          <ac:spMkLst>
            <pc:docMk/>
            <pc:sldMk cId="2792885597" sldId="274"/>
            <ac:spMk id="39" creationId="{3415178A-E114-B029-9907-5D3783DAB59C}"/>
          </ac:spMkLst>
        </pc:spChg>
        <pc:spChg chg="add del mod">
          <ac:chgData name="Reed Kiely" userId="768be38e-2fb5-40ce-925d-bd8e9d9e3c31" providerId="ADAL" clId="{AC7B2C57-4A62-48C3-B40F-5E60EFD9EB35}" dt="2023-03-02T17:53:27.269" v="7894" actId="478"/>
          <ac:spMkLst>
            <pc:docMk/>
            <pc:sldMk cId="2792885597" sldId="274"/>
            <ac:spMk id="40" creationId="{E71219A1-5EB9-EA03-5755-E9278DFA77B6}"/>
          </ac:spMkLst>
        </pc:spChg>
        <pc:spChg chg="add del mod">
          <ac:chgData name="Reed Kiely" userId="768be38e-2fb5-40ce-925d-bd8e9d9e3c31" providerId="ADAL" clId="{AC7B2C57-4A62-48C3-B40F-5E60EFD9EB35}" dt="2023-03-02T18:06:33.476" v="8795" actId="478"/>
          <ac:spMkLst>
            <pc:docMk/>
            <pc:sldMk cId="2792885597" sldId="274"/>
            <ac:spMk id="41" creationId="{02CCEA32-D344-3BD4-D88D-A1997B51957F}"/>
          </ac:spMkLst>
        </pc:spChg>
        <pc:spChg chg="add del mod">
          <ac:chgData name="Reed Kiely" userId="768be38e-2fb5-40ce-925d-bd8e9d9e3c31" providerId="ADAL" clId="{AC7B2C57-4A62-48C3-B40F-5E60EFD9EB35}" dt="2023-03-02T18:06:33.476" v="8795" actId="478"/>
          <ac:spMkLst>
            <pc:docMk/>
            <pc:sldMk cId="2792885597" sldId="274"/>
            <ac:spMk id="42" creationId="{81D73065-A080-76CB-B7EF-2177745AD220}"/>
          </ac:spMkLst>
        </pc:spChg>
        <pc:spChg chg="add mod">
          <ac:chgData name="Reed Kiely" userId="768be38e-2fb5-40ce-925d-bd8e9d9e3c31" providerId="ADAL" clId="{AC7B2C57-4A62-48C3-B40F-5E60EFD9EB35}" dt="2023-03-02T18:05:36.545" v="8777" actId="1076"/>
          <ac:spMkLst>
            <pc:docMk/>
            <pc:sldMk cId="2792885597" sldId="274"/>
            <ac:spMk id="44" creationId="{9576F668-48E3-07A4-EE51-87B6982846B1}"/>
          </ac:spMkLst>
        </pc:spChg>
        <pc:spChg chg="add mod">
          <ac:chgData name="Reed Kiely" userId="768be38e-2fb5-40ce-925d-bd8e9d9e3c31" providerId="ADAL" clId="{AC7B2C57-4A62-48C3-B40F-5E60EFD9EB35}" dt="2023-03-02T21:11:14.475" v="11739" actId="20577"/>
          <ac:spMkLst>
            <pc:docMk/>
            <pc:sldMk cId="2792885597" sldId="274"/>
            <ac:spMk id="45" creationId="{B762B0E6-2EFD-839C-FA7A-E59D22F54892}"/>
          </ac:spMkLst>
        </pc:spChg>
        <pc:spChg chg="add mod">
          <ac:chgData name="Reed Kiely" userId="768be38e-2fb5-40ce-925d-bd8e9d9e3c31" providerId="ADAL" clId="{AC7B2C57-4A62-48C3-B40F-5E60EFD9EB35}" dt="2023-03-02T18:06:36.208" v="8799" actId="1037"/>
          <ac:spMkLst>
            <pc:docMk/>
            <pc:sldMk cId="2792885597" sldId="274"/>
            <ac:spMk id="46" creationId="{959C72A7-6604-CF3E-4014-C2830C5925B9}"/>
          </ac:spMkLst>
        </pc:spChg>
        <pc:picChg chg="del">
          <ac:chgData name="Reed Kiely" userId="768be38e-2fb5-40ce-925d-bd8e9d9e3c31" providerId="ADAL" clId="{AC7B2C57-4A62-48C3-B40F-5E60EFD9EB35}" dt="2023-03-02T17:13:35.002" v="7327" actId="478"/>
          <ac:picMkLst>
            <pc:docMk/>
            <pc:sldMk cId="2792885597" sldId="274"/>
            <ac:picMk id="4" creationId="{7F4CA8ED-9701-F6DA-40FA-8AD233DD4C9D}"/>
          </ac:picMkLst>
        </pc:picChg>
        <pc:picChg chg="del mod">
          <ac:chgData name="Reed Kiely" userId="768be38e-2fb5-40ce-925d-bd8e9d9e3c31" providerId="ADAL" clId="{AC7B2C57-4A62-48C3-B40F-5E60EFD9EB35}" dt="2023-03-02T18:03:37.774" v="8749" actId="478"/>
          <ac:picMkLst>
            <pc:docMk/>
            <pc:sldMk cId="2792885597" sldId="274"/>
            <ac:picMk id="8" creationId="{69E3ED66-7D56-46D2-B2A0-139022AADE0F}"/>
          </ac:picMkLst>
        </pc:picChg>
        <pc:picChg chg="add del mod">
          <ac:chgData name="Reed Kiely" userId="768be38e-2fb5-40ce-925d-bd8e9d9e3c31" providerId="ADAL" clId="{AC7B2C57-4A62-48C3-B40F-5E60EFD9EB35}" dt="2023-03-02T17:09:24.220" v="7227"/>
          <ac:picMkLst>
            <pc:docMk/>
            <pc:sldMk cId="2792885597" sldId="274"/>
            <ac:picMk id="11" creationId="{2818FA7E-D4DF-1320-0B7E-8907FD91BE6C}"/>
          </ac:picMkLst>
        </pc:picChg>
        <pc:picChg chg="add del mod">
          <ac:chgData name="Reed Kiely" userId="768be38e-2fb5-40ce-925d-bd8e9d9e3c31" providerId="ADAL" clId="{AC7B2C57-4A62-48C3-B40F-5E60EFD9EB35}" dt="2023-03-02T17:09:24.220" v="7227"/>
          <ac:picMkLst>
            <pc:docMk/>
            <pc:sldMk cId="2792885597" sldId="274"/>
            <ac:picMk id="14" creationId="{24BE1E56-1CEC-8966-EFEF-0DAC466C29A3}"/>
          </ac:picMkLst>
        </pc:picChg>
        <pc:picChg chg="add del mod">
          <ac:chgData name="Reed Kiely" userId="768be38e-2fb5-40ce-925d-bd8e9d9e3c31" providerId="ADAL" clId="{AC7B2C57-4A62-48C3-B40F-5E60EFD9EB35}" dt="2023-03-02T17:09:24.220" v="7227"/>
          <ac:picMkLst>
            <pc:docMk/>
            <pc:sldMk cId="2792885597" sldId="274"/>
            <ac:picMk id="15" creationId="{D337D824-285F-D9C8-4C2D-A80FCBC14176}"/>
          </ac:picMkLst>
        </pc:picChg>
        <pc:picChg chg="add del mod">
          <ac:chgData name="Reed Kiely" userId="768be38e-2fb5-40ce-925d-bd8e9d9e3c31" providerId="ADAL" clId="{AC7B2C57-4A62-48C3-B40F-5E60EFD9EB35}" dt="2023-03-02T17:09:24.220" v="7227"/>
          <ac:picMkLst>
            <pc:docMk/>
            <pc:sldMk cId="2792885597" sldId="274"/>
            <ac:picMk id="16" creationId="{E116C179-1A23-E3C5-5565-A78D08003FFF}"/>
          </ac:picMkLst>
        </pc:picChg>
        <pc:picChg chg="add del mod">
          <ac:chgData name="Reed Kiely" userId="768be38e-2fb5-40ce-925d-bd8e9d9e3c31" providerId="ADAL" clId="{AC7B2C57-4A62-48C3-B40F-5E60EFD9EB35}" dt="2023-03-02T17:09:24.220" v="7227"/>
          <ac:picMkLst>
            <pc:docMk/>
            <pc:sldMk cId="2792885597" sldId="274"/>
            <ac:picMk id="17" creationId="{B5CAC3D7-BDC4-45F5-3250-D33D854EA92D}"/>
          </ac:picMkLst>
        </pc:picChg>
        <pc:picChg chg="add del mod">
          <ac:chgData name="Reed Kiely" userId="768be38e-2fb5-40ce-925d-bd8e9d9e3c31" providerId="ADAL" clId="{AC7B2C57-4A62-48C3-B40F-5E60EFD9EB35}" dt="2023-03-02T17:09:24.220" v="7227"/>
          <ac:picMkLst>
            <pc:docMk/>
            <pc:sldMk cId="2792885597" sldId="274"/>
            <ac:picMk id="18" creationId="{1965D727-45AF-0B41-3F7D-FFFEB2DFFAAF}"/>
          </ac:picMkLst>
        </pc:picChg>
        <pc:picChg chg="add del mod">
          <ac:chgData name="Reed Kiely" userId="768be38e-2fb5-40ce-925d-bd8e9d9e3c31" providerId="ADAL" clId="{AC7B2C57-4A62-48C3-B40F-5E60EFD9EB35}" dt="2023-03-02T17:09:24.220" v="7227"/>
          <ac:picMkLst>
            <pc:docMk/>
            <pc:sldMk cId="2792885597" sldId="274"/>
            <ac:picMk id="19" creationId="{A66A560F-C561-FB04-12DE-0E0F603D98F7}"/>
          </ac:picMkLst>
        </pc:picChg>
        <pc:picChg chg="add del mod">
          <ac:chgData name="Reed Kiely" userId="768be38e-2fb5-40ce-925d-bd8e9d9e3c31" providerId="ADAL" clId="{AC7B2C57-4A62-48C3-B40F-5E60EFD9EB35}" dt="2023-03-02T17:09:24.220" v="7227"/>
          <ac:picMkLst>
            <pc:docMk/>
            <pc:sldMk cId="2792885597" sldId="274"/>
            <ac:picMk id="20" creationId="{7C3A1185-C459-B366-5313-8C25113CD515}"/>
          </ac:picMkLst>
        </pc:picChg>
        <pc:picChg chg="add del mod">
          <ac:chgData name="Reed Kiely" userId="768be38e-2fb5-40ce-925d-bd8e9d9e3c31" providerId="ADAL" clId="{AC7B2C57-4A62-48C3-B40F-5E60EFD9EB35}" dt="2023-03-02T17:09:24.220" v="7227"/>
          <ac:picMkLst>
            <pc:docMk/>
            <pc:sldMk cId="2792885597" sldId="274"/>
            <ac:picMk id="21" creationId="{BA7D684A-7E45-1F2A-141E-1CF7A0F0E36E}"/>
          </ac:picMkLst>
        </pc:picChg>
        <pc:picChg chg="add del mod">
          <ac:chgData name="Reed Kiely" userId="768be38e-2fb5-40ce-925d-bd8e9d9e3c31" providerId="ADAL" clId="{AC7B2C57-4A62-48C3-B40F-5E60EFD9EB35}" dt="2023-03-02T17:09:24.220" v="7227"/>
          <ac:picMkLst>
            <pc:docMk/>
            <pc:sldMk cId="2792885597" sldId="274"/>
            <ac:picMk id="22" creationId="{19E00CBB-D4F1-A730-0756-69F1299D5DE8}"/>
          </ac:picMkLst>
        </pc:picChg>
        <pc:picChg chg="add del mod">
          <ac:chgData name="Reed Kiely" userId="768be38e-2fb5-40ce-925d-bd8e9d9e3c31" providerId="ADAL" clId="{AC7B2C57-4A62-48C3-B40F-5E60EFD9EB35}" dt="2023-03-02T17:09:24.220" v="7227"/>
          <ac:picMkLst>
            <pc:docMk/>
            <pc:sldMk cId="2792885597" sldId="274"/>
            <ac:picMk id="23" creationId="{BDD12E43-60F8-9E7E-A755-547BFCCEC500}"/>
          </ac:picMkLst>
        </pc:picChg>
        <pc:picChg chg="add del mod">
          <ac:chgData name="Reed Kiely" userId="768be38e-2fb5-40ce-925d-bd8e9d9e3c31" providerId="ADAL" clId="{AC7B2C57-4A62-48C3-B40F-5E60EFD9EB35}" dt="2023-03-02T17:09:24.220" v="7227"/>
          <ac:picMkLst>
            <pc:docMk/>
            <pc:sldMk cId="2792885597" sldId="274"/>
            <ac:picMk id="24" creationId="{6DE97463-1485-379B-97D5-71639CAAA707}"/>
          </ac:picMkLst>
        </pc:picChg>
        <pc:picChg chg="mod">
          <ac:chgData name="Reed Kiely" userId="768be38e-2fb5-40ce-925d-bd8e9d9e3c31" providerId="ADAL" clId="{AC7B2C57-4A62-48C3-B40F-5E60EFD9EB35}" dt="2023-03-02T17:58:05.058" v="8388" actId="1076"/>
          <ac:picMkLst>
            <pc:docMk/>
            <pc:sldMk cId="2792885597" sldId="274"/>
            <ac:picMk id="25" creationId="{007C0E06-A025-6444-A897-359A6F2930CE}"/>
          </ac:picMkLst>
        </pc:picChg>
        <pc:picChg chg="add del mod">
          <ac:chgData name="Reed Kiely" userId="768be38e-2fb5-40ce-925d-bd8e9d9e3c31" providerId="ADAL" clId="{AC7B2C57-4A62-48C3-B40F-5E60EFD9EB35}" dt="2023-03-02T17:09:24.220" v="7227"/>
          <ac:picMkLst>
            <pc:docMk/>
            <pc:sldMk cId="2792885597" sldId="274"/>
            <ac:picMk id="26" creationId="{0830B817-8F27-916F-3C6D-FA4EDE355F7A}"/>
          </ac:picMkLst>
        </pc:picChg>
        <pc:picChg chg="add del mod">
          <ac:chgData name="Reed Kiely" userId="768be38e-2fb5-40ce-925d-bd8e9d9e3c31" providerId="ADAL" clId="{AC7B2C57-4A62-48C3-B40F-5E60EFD9EB35}" dt="2023-03-02T17:09:24.220" v="7227"/>
          <ac:picMkLst>
            <pc:docMk/>
            <pc:sldMk cId="2792885597" sldId="274"/>
            <ac:picMk id="27" creationId="{DE9EBFDE-876A-C579-E3C8-EE4C449C42BF}"/>
          </ac:picMkLst>
        </pc:picChg>
        <pc:picChg chg="add del mod">
          <ac:chgData name="Reed Kiely" userId="768be38e-2fb5-40ce-925d-bd8e9d9e3c31" providerId="ADAL" clId="{AC7B2C57-4A62-48C3-B40F-5E60EFD9EB35}" dt="2023-03-02T17:09:24.220" v="7227"/>
          <ac:picMkLst>
            <pc:docMk/>
            <pc:sldMk cId="2792885597" sldId="274"/>
            <ac:picMk id="28" creationId="{4E6DAA49-D32D-3573-0636-3483B4A0579D}"/>
          </ac:picMkLst>
        </pc:picChg>
        <pc:picChg chg="add del mod">
          <ac:chgData name="Reed Kiely" userId="768be38e-2fb5-40ce-925d-bd8e9d9e3c31" providerId="ADAL" clId="{AC7B2C57-4A62-48C3-B40F-5E60EFD9EB35}" dt="2023-03-02T17:09:24.220" v="7227"/>
          <ac:picMkLst>
            <pc:docMk/>
            <pc:sldMk cId="2792885597" sldId="274"/>
            <ac:picMk id="29" creationId="{23BFD0B0-06E5-8174-C178-141FC5B9C19B}"/>
          </ac:picMkLst>
        </pc:picChg>
        <pc:picChg chg="add del mod">
          <ac:chgData name="Reed Kiely" userId="768be38e-2fb5-40ce-925d-bd8e9d9e3c31" providerId="ADAL" clId="{AC7B2C57-4A62-48C3-B40F-5E60EFD9EB35}" dt="2023-03-02T17:09:24.220" v="7227"/>
          <ac:picMkLst>
            <pc:docMk/>
            <pc:sldMk cId="2792885597" sldId="274"/>
            <ac:picMk id="30" creationId="{8AE5E835-3B64-8B9B-CB68-52C39F875CB1}"/>
          </ac:picMkLst>
        </pc:picChg>
        <pc:picChg chg="add del mod">
          <ac:chgData name="Reed Kiely" userId="768be38e-2fb5-40ce-925d-bd8e9d9e3c31" providerId="ADAL" clId="{AC7B2C57-4A62-48C3-B40F-5E60EFD9EB35}" dt="2023-03-02T17:09:24.220" v="7227"/>
          <ac:picMkLst>
            <pc:docMk/>
            <pc:sldMk cId="2792885597" sldId="274"/>
            <ac:picMk id="31" creationId="{BE0DB689-1A07-AE16-AF45-29BD7614F348}"/>
          </ac:picMkLst>
        </pc:picChg>
        <pc:picChg chg="add del mod">
          <ac:chgData name="Reed Kiely" userId="768be38e-2fb5-40ce-925d-bd8e9d9e3c31" providerId="ADAL" clId="{AC7B2C57-4A62-48C3-B40F-5E60EFD9EB35}" dt="2023-03-02T17:09:24.220" v="7227"/>
          <ac:picMkLst>
            <pc:docMk/>
            <pc:sldMk cId="2792885597" sldId="274"/>
            <ac:picMk id="32" creationId="{5F61CC17-0AE9-37A8-16C4-9E14DE485A3C}"/>
          </ac:picMkLst>
        </pc:picChg>
        <pc:picChg chg="add del mod">
          <ac:chgData name="Reed Kiely" userId="768be38e-2fb5-40ce-925d-bd8e9d9e3c31" providerId="ADAL" clId="{AC7B2C57-4A62-48C3-B40F-5E60EFD9EB35}" dt="2023-03-02T17:09:24.220" v="7227"/>
          <ac:picMkLst>
            <pc:docMk/>
            <pc:sldMk cId="2792885597" sldId="274"/>
            <ac:picMk id="33" creationId="{85560BC6-91A1-1DB2-942E-E41FD57CFEFF}"/>
          </ac:picMkLst>
        </pc:picChg>
        <pc:picChg chg="add del mod">
          <ac:chgData name="Reed Kiely" userId="768be38e-2fb5-40ce-925d-bd8e9d9e3c31" providerId="ADAL" clId="{AC7B2C57-4A62-48C3-B40F-5E60EFD9EB35}" dt="2023-03-02T17:09:24.220" v="7227"/>
          <ac:picMkLst>
            <pc:docMk/>
            <pc:sldMk cId="2792885597" sldId="274"/>
            <ac:picMk id="34" creationId="{E6A09772-ED38-4E1E-EA91-56D7BF6451FA}"/>
          </ac:picMkLst>
        </pc:picChg>
        <pc:picChg chg="add del mod">
          <ac:chgData name="Reed Kiely" userId="768be38e-2fb5-40ce-925d-bd8e9d9e3c31" providerId="ADAL" clId="{AC7B2C57-4A62-48C3-B40F-5E60EFD9EB35}" dt="2023-03-02T17:09:24.220" v="7227"/>
          <ac:picMkLst>
            <pc:docMk/>
            <pc:sldMk cId="2792885597" sldId="274"/>
            <ac:picMk id="35" creationId="{5AC0C9D3-721C-DEEC-ED98-87FE97E3090F}"/>
          </ac:picMkLst>
        </pc:picChg>
        <pc:picChg chg="add del mod">
          <ac:chgData name="Reed Kiely" userId="768be38e-2fb5-40ce-925d-bd8e9d9e3c31" providerId="ADAL" clId="{AC7B2C57-4A62-48C3-B40F-5E60EFD9EB35}" dt="2023-03-02T17:09:24.220" v="7227"/>
          <ac:picMkLst>
            <pc:docMk/>
            <pc:sldMk cId="2792885597" sldId="274"/>
            <ac:picMk id="36" creationId="{F7D0B8B6-C91A-4918-7F6D-F63981FD5144}"/>
          </ac:picMkLst>
        </pc:picChg>
        <pc:picChg chg="add del mod">
          <ac:chgData name="Reed Kiely" userId="768be38e-2fb5-40ce-925d-bd8e9d9e3c31" providerId="ADAL" clId="{AC7B2C57-4A62-48C3-B40F-5E60EFD9EB35}" dt="2023-03-02T18:22:03.203" v="8807" actId="478"/>
          <ac:picMkLst>
            <pc:docMk/>
            <pc:sldMk cId="2792885597" sldId="274"/>
            <ac:picMk id="37" creationId="{D981D343-E516-94C2-2477-1948B75FC264}"/>
          </ac:picMkLst>
        </pc:picChg>
        <pc:picChg chg="add mod">
          <ac:chgData name="Reed Kiely" userId="768be38e-2fb5-40ce-925d-bd8e9d9e3c31" providerId="ADAL" clId="{AC7B2C57-4A62-48C3-B40F-5E60EFD9EB35}" dt="2023-03-02T18:03:38" v="8750"/>
          <ac:picMkLst>
            <pc:docMk/>
            <pc:sldMk cId="2792885597" sldId="274"/>
            <ac:picMk id="43" creationId="{2982A9C8-4F4E-5C6B-110A-B7C3FE231043}"/>
          </ac:picMkLst>
        </pc:picChg>
        <pc:picChg chg="add mod">
          <ac:chgData name="Reed Kiely" userId="768be38e-2fb5-40ce-925d-bd8e9d9e3c31" providerId="ADAL" clId="{AC7B2C57-4A62-48C3-B40F-5E60EFD9EB35}" dt="2023-03-02T18:22:26.208" v="8817" actId="1036"/>
          <ac:picMkLst>
            <pc:docMk/>
            <pc:sldMk cId="2792885597" sldId="274"/>
            <ac:picMk id="47" creationId="{DBC69934-D6DF-81B6-786A-F094119D52E3}"/>
          </ac:picMkLst>
        </pc:picChg>
      </pc:sldChg>
      <pc:sldChg chg="del">
        <pc:chgData name="Reed Kiely" userId="768be38e-2fb5-40ce-925d-bd8e9d9e3c31" providerId="ADAL" clId="{AC7B2C57-4A62-48C3-B40F-5E60EFD9EB35}" dt="2023-03-02T22:41:56.595" v="13620" actId="47"/>
        <pc:sldMkLst>
          <pc:docMk/>
          <pc:sldMk cId="2288136437" sldId="331"/>
        </pc:sldMkLst>
      </pc:sldChg>
      <pc:sldChg chg="del">
        <pc:chgData name="Reed Kiely" userId="768be38e-2fb5-40ce-925d-bd8e9d9e3c31" providerId="ADAL" clId="{AC7B2C57-4A62-48C3-B40F-5E60EFD9EB35}" dt="2023-03-02T22:41:56.595" v="13620" actId="47"/>
        <pc:sldMkLst>
          <pc:docMk/>
          <pc:sldMk cId="368109910" sldId="332"/>
        </pc:sldMkLst>
      </pc:sldChg>
      <pc:sldChg chg="add del">
        <pc:chgData name="Reed Kiely" userId="768be38e-2fb5-40ce-925d-bd8e9d9e3c31" providerId="ADAL" clId="{AC7B2C57-4A62-48C3-B40F-5E60EFD9EB35}" dt="2023-03-02T21:00:36.098" v="11718" actId="47"/>
        <pc:sldMkLst>
          <pc:docMk/>
          <pc:sldMk cId="2407984853" sldId="395"/>
        </pc:sldMkLst>
      </pc:sldChg>
      <pc:sldChg chg="del">
        <pc:chgData name="Reed Kiely" userId="768be38e-2fb5-40ce-925d-bd8e9d9e3c31" providerId="ADAL" clId="{AC7B2C57-4A62-48C3-B40F-5E60EFD9EB35}" dt="2023-03-03T19:57:12.789" v="15589" actId="47"/>
        <pc:sldMkLst>
          <pc:docMk/>
          <pc:sldMk cId="3840670865" sldId="2580"/>
        </pc:sldMkLst>
      </pc:sldChg>
      <pc:sldChg chg="del">
        <pc:chgData name="Reed Kiely" userId="768be38e-2fb5-40ce-925d-bd8e9d9e3c31" providerId="ADAL" clId="{AC7B2C57-4A62-48C3-B40F-5E60EFD9EB35}" dt="2023-03-03T19:57:12.789" v="15589" actId="47"/>
        <pc:sldMkLst>
          <pc:docMk/>
          <pc:sldMk cId="1075746973" sldId="2590"/>
        </pc:sldMkLst>
      </pc:sldChg>
      <pc:sldChg chg="addSp delSp modSp del mod">
        <pc:chgData name="Reed Kiely" userId="768be38e-2fb5-40ce-925d-bd8e9d9e3c31" providerId="ADAL" clId="{AC7B2C57-4A62-48C3-B40F-5E60EFD9EB35}" dt="2023-03-08T21:00:52.645" v="24534" actId="2696"/>
        <pc:sldMkLst>
          <pc:docMk/>
          <pc:sldMk cId="3378925299" sldId="2652"/>
        </pc:sldMkLst>
        <pc:spChg chg="mod">
          <ac:chgData name="Reed Kiely" userId="768be38e-2fb5-40ce-925d-bd8e9d9e3c31" providerId="ADAL" clId="{AC7B2C57-4A62-48C3-B40F-5E60EFD9EB35}" dt="2023-03-08T20:59:18.381" v="24494" actId="1035"/>
          <ac:spMkLst>
            <pc:docMk/>
            <pc:sldMk cId="3378925299" sldId="2652"/>
            <ac:spMk id="2" creationId="{797811E6-2B29-4B40-BA05-A359C4F4C726}"/>
          </ac:spMkLst>
        </pc:spChg>
        <pc:spChg chg="add mod">
          <ac:chgData name="Reed Kiely" userId="768be38e-2fb5-40ce-925d-bd8e9d9e3c31" providerId="ADAL" clId="{AC7B2C57-4A62-48C3-B40F-5E60EFD9EB35}" dt="2023-03-08T20:55:41.855" v="24402" actId="12788"/>
          <ac:spMkLst>
            <pc:docMk/>
            <pc:sldMk cId="3378925299" sldId="2652"/>
            <ac:spMk id="3" creationId="{E02ED61A-AC3C-184E-C89F-BA004787AB59}"/>
          </ac:spMkLst>
        </pc:spChg>
        <pc:spChg chg="mod">
          <ac:chgData name="Reed Kiely" userId="768be38e-2fb5-40ce-925d-bd8e9d9e3c31" providerId="ADAL" clId="{AC7B2C57-4A62-48C3-B40F-5E60EFD9EB35}" dt="2023-03-08T20:52:35.480" v="24345" actId="2711"/>
          <ac:spMkLst>
            <pc:docMk/>
            <pc:sldMk cId="3378925299" sldId="2652"/>
            <ac:spMk id="4" creationId="{D64CD624-ABF4-400B-A788-236BA86C1ED3}"/>
          </ac:spMkLst>
        </pc:spChg>
        <pc:spChg chg="mod">
          <ac:chgData name="Reed Kiely" userId="768be38e-2fb5-40ce-925d-bd8e9d9e3c31" providerId="ADAL" clId="{AC7B2C57-4A62-48C3-B40F-5E60EFD9EB35}" dt="2023-03-08T20:55:24.473" v="24396" actId="554"/>
          <ac:spMkLst>
            <pc:docMk/>
            <pc:sldMk cId="3378925299" sldId="2652"/>
            <ac:spMk id="9" creationId="{8FE9D0F5-AA1B-46A5-A2CB-DAA9D388989E}"/>
          </ac:spMkLst>
        </pc:spChg>
        <pc:spChg chg="mod">
          <ac:chgData name="Reed Kiely" userId="768be38e-2fb5-40ce-925d-bd8e9d9e3c31" providerId="ADAL" clId="{AC7B2C57-4A62-48C3-B40F-5E60EFD9EB35}" dt="2023-03-08T20:56:17.879" v="24410" actId="12788"/>
          <ac:spMkLst>
            <pc:docMk/>
            <pc:sldMk cId="3378925299" sldId="2652"/>
            <ac:spMk id="11" creationId="{B81D02E0-1C6E-4865-9BBC-09091FDACEF3}"/>
          </ac:spMkLst>
        </pc:spChg>
        <pc:spChg chg="mod">
          <ac:chgData name="Reed Kiely" userId="768be38e-2fb5-40ce-925d-bd8e9d9e3c31" providerId="ADAL" clId="{AC7B2C57-4A62-48C3-B40F-5E60EFD9EB35}" dt="2023-03-08T20:59:39.053" v="24499" actId="207"/>
          <ac:spMkLst>
            <pc:docMk/>
            <pc:sldMk cId="3378925299" sldId="2652"/>
            <ac:spMk id="12" creationId="{094F286B-2AE1-4EF5-ADB8-62016EE7F294}"/>
          </ac:spMkLst>
        </pc:spChg>
        <pc:spChg chg="del mod">
          <ac:chgData name="Reed Kiely" userId="768be38e-2fb5-40ce-925d-bd8e9d9e3c31" providerId="ADAL" clId="{AC7B2C57-4A62-48C3-B40F-5E60EFD9EB35}" dt="2023-03-08T20:53:14.256" v="24359" actId="478"/>
          <ac:spMkLst>
            <pc:docMk/>
            <pc:sldMk cId="3378925299" sldId="2652"/>
            <ac:spMk id="13" creationId="{A1BE8586-D7E8-40E9-A64C-0C9F95CF4195}"/>
          </ac:spMkLst>
        </pc:spChg>
        <pc:spChg chg="mod">
          <ac:chgData name="Reed Kiely" userId="768be38e-2fb5-40ce-925d-bd8e9d9e3c31" providerId="ADAL" clId="{AC7B2C57-4A62-48C3-B40F-5E60EFD9EB35}" dt="2023-03-08T20:59:39.053" v="24499" actId="207"/>
          <ac:spMkLst>
            <pc:docMk/>
            <pc:sldMk cId="3378925299" sldId="2652"/>
            <ac:spMk id="16" creationId="{E001BF52-CD8B-443F-9CFB-71CCCB06A42B}"/>
          </ac:spMkLst>
        </pc:spChg>
        <pc:spChg chg="mod">
          <ac:chgData name="Reed Kiely" userId="768be38e-2fb5-40ce-925d-bd8e9d9e3c31" providerId="ADAL" clId="{AC7B2C57-4A62-48C3-B40F-5E60EFD9EB35}" dt="2023-03-08T20:57:32.412" v="24447" actId="1036"/>
          <ac:spMkLst>
            <pc:docMk/>
            <pc:sldMk cId="3378925299" sldId="2652"/>
            <ac:spMk id="17" creationId="{5E56475F-A287-4D42-A121-0B1905FA04AF}"/>
          </ac:spMkLst>
        </pc:spChg>
        <pc:spChg chg="mod">
          <ac:chgData name="Reed Kiely" userId="768be38e-2fb5-40ce-925d-bd8e9d9e3c31" providerId="ADAL" clId="{AC7B2C57-4A62-48C3-B40F-5E60EFD9EB35}" dt="2023-03-08T20:59:39.053" v="24499" actId="207"/>
          <ac:spMkLst>
            <pc:docMk/>
            <pc:sldMk cId="3378925299" sldId="2652"/>
            <ac:spMk id="20" creationId="{25028CB3-BE68-4273-BFE3-409A82EB40F0}"/>
          </ac:spMkLst>
        </pc:spChg>
        <pc:spChg chg="mod">
          <ac:chgData name="Reed Kiely" userId="768be38e-2fb5-40ce-925d-bd8e9d9e3c31" providerId="ADAL" clId="{AC7B2C57-4A62-48C3-B40F-5E60EFD9EB35}" dt="2023-03-08T20:57:48.187" v="24455" actId="1036"/>
          <ac:spMkLst>
            <pc:docMk/>
            <pc:sldMk cId="3378925299" sldId="2652"/>
            <ac:spMk id="21" creationId="{C20CB3D8-3275-4C79-9B71-00D23B27D791}"/>
          </ac:spMkLst>
        </pc:spChg>
        <pc:spChg chg="mod">
          <ac:chgData name="Reed Kiely" userId="768be38e-2fb5-40ce-925d-bd8e9d9e3c31" providerId="ADAL" clId="{AC7B2C57-4A62-48C3-B40F-5E60EFD9EB35}" dt="2023-03-08T20:59:39.053" v="24499" actId="207"/>
          <ac:spMkLst>
            <pc:docMk/>
            <pc:sldMk cId="3378925299" sldId="2652"/>
            <ac:spMk id="25" creationId="{02A6E38C-D0AA-44C4-818F-5D21BD94A33C}"/>
          </ac:spMkLst>
        </pc:spChg>
        <pc:spChg chg="mod">
          <ac:chgData name="Reed Kiely" userId="768be38e-2fb5-40ce-925d-bd8e9d9e3c31" providerId="ADAL" clId="{AC7B2C57-4A62-48C3-B40F-5E60EFD9EB35}" dt="2023-03-08T20:57:42.759" v="24453" actId="1036"/>
          <ac:spMkLst>
            <pc:docMk/>
            <pc:sldMk cId="3378925299" sldId="2652"/>
            <ac:spMk id="26" creationId="{D3C81707-B11A-4761-AA8A-C1D0F1D54AB7}"/>
          </ac:spMkLst>
        </pc:spChg>
        <pc:spChg chg="mod">
          <ac:chgData name="Reed Kiely" userId="768be38e-2fb5-40ce-925d-bd8e9d9e3c31" providerId="ADAL" clId="{AC7B2C57-4A62-48C3-B40F-5E60EFD9EB35}" dt="2023-03-08T20:52:35.480" v="24345" actId="2711"/>
          <ac:spMkLst>
            <pc:docMk/>
            <pc:sldMk cId="3378925299" sldId="2652"/>
            <ac:spMk id="32" creationId="{D310F81F-E46B-4412-A0DC-6AAC18BEF92B}"/>
          </ac:spMkLst>
        </pc:spChg>
        <pc:spChg chg="mod">
          <ac:chgData name="Reed Kiely" userId="768be38e-2fb5-40ce-925d-bd8e9d9e3c31" providerId="ADAL" clId="{AC7B2C57-4A62-48C3-B40F-5E60EFD9EB35}" dt="2023-03-08T20:59:39.053" v="24499" actId="207"/>
          <ac:spMkLst>
            <pc:docMk/>
            <pc:sldMk cId="3378925299" sldId="2652"/>
            <ac:spMk id="36" creationId="{CBAB0DC6-8F6B-4C52-A493-2D2F566C3B56}"/>
          </ac:spMkLst>
        </pc:spChg>
        <pc:spChg chg="mod">
          <ac:chgData name="Reed Kiely" userId="768be38e-2fb5-40ce-925d-bd8e9d9e3c31" providerId="ADAL" clId="{AC7B2C57-4A62-48C3-B40F-5E60EFD9EB35}" dt="2023-03-08T20:59:01.744" v="24489" actId="1035"/>
          <ac:spMkLst>
            <pc:docMk/>
            <pc:sldMk cId="3378925299" sldId="2652"/>
            <ac:spMk id="37" creationId="{8CA50A8B-BAC5-489E-9AB0-A2A69BE5DE84}"/>
          </ac:spMkLst>
        </pc:spChg>
        <pc:spChg chg="mod">
          <ac:chgData name="Reed Kiely" userId="768be38e-2fb5-40ce-925d-bd8e9d9e3c31" providerId="ADAL" clId="{AC7B2C57-4A62-48C3-B40F-5E60EFD9EB35}" dt="2023-03-08T20:56:23.755" v="24421" actId="1037"/>
          <ac:spMkLst>
            <pc:docMk/>
            <pc:sldMk cId="3378925299" sldId="2652"/>
            <ac:spMk id="38" creationId="{523C6703-2C47-4AE6-8CEA-C659EDE704BD}"/>
          </ac:spMkLst>
        </pc:spChg>
        <pc:spChg chg="mod">
          <ac:chgData name="Reed Kiely" userId="768be38e-2fb5-40ce-925d-bd8e9d9e3c31" providerId="ADAL" clId="{AC7B2C57-4A62-48C3-B40F-5E60EFD9EB35}" dt="2023-03-08T20:57:32.412" v="24447" actId="1036"/>
          <ac:spMkLst>
            <pc:docMk/>
            <pc:sldMk cId="3378925299" sldId="2652"/>
            <ac:spMk id="39" creationId="{EDF973DE-26AD-4FEC-80E5-B57A4174F2E9}"/>
          </ac:spMkLst>
        </pc:spChg>
        <pc:spChg chg="mod">
          <ac:chgData name="Reed Kiely" userId="768be38e-2fb5-40ce-925d-bd8e9d9e3c31" providerId="ADAL" clId="{AC7B2C57-4A62-48C3-B40F-5E60EFD9EB35}" dt="2023-03-08T20:57:48.187" v="24455" actId="1036"/>
          <ac:spMkLst>
            <pc:docMk/>
            <pc:sldMk cId="3378925299" sldId="2652"/>
            <ac:spMk id="40" creationId="{66F5908C-488D-45A3-A09B-5DA6426903D0}"/>
          </ac:spMkLst>
        </pc:spChg>
        <pc:spChg chg="mod">
          <ac:chgData name="Reed Kiely" userId="768be38e-2fb5-40ce-925d-bd8e9d9e3c31" providerId="ADAL" clId="{AC7B2C57-4A62-48C3-B40F-5E60EFD9EB35}" dt="2023-03-08T20:57:42.759" v="24453" actId="1036"/>
          <ac:spMkLst>
            <pc:docMk/>
            <pc:sldMk cId="3378925299" sldId="2652"/>
            <ac:spMk id="41" creationId="{F2454C9F-251D-47F1-8B59-834BC95DC3B7}"/>
          </ac:spMkLst>
        </pc:spChg>
        <pc:spChg chg="mod">
          <ac:chgData name="Reed Kiely" userId="768be38e-2fb5-40ce-925d-bd8e9d9e3c31" providerId="ADAL" clId="{AC7B2C57-4A62-48C3-B40F-5E60EFD9EB35}" dt="2023-03-08T20:59:01.744" v="24489" actId="1035"/>
          <ac:spMkLst>
            <pc:docMk/>
            <pc:sldMk cId="3378925299" sldId="2652"/>
            <ac:spMk id="42" creationId="{2EBC41AF-2883-4CB0-BD7E-7024323F144C}"/>
          </ac:spMkLst>
        </pc:spChg>
        <pc:spChg chg="del mod">
          <ac:chgData name="Reed Kiely" userId="768be38e-2fb5-40ce-925d-bd8e9d9e3c31" providerId="ADAL" clId="{AC7B2C57-4A62-48C3-B40F-5E60EFD9EB35}" dt="2023-03-08T20:52:39.476" v="24346" actId="478"/>
          <ac:spMkLst>
            <pc:docMk/>
            <pc:sldMk cId="3378925299" sldId="2652"/>
            <ac:spMk id="43" creationId="{3FBB2734-5720-4066-BD36-5B947D9E2B5E}"/>
          </ac:spMkLst>
        </pc:spChg>
        <pc:spChg chg="mod">
          <ac:chgData name="Reed Kiely" userId="768be38e-2fb5-40ce-925d-bd8e9d9e3c31" providerId="ADAL" clId="{AC7B2C57-4A62-48C3-B40F-5E60EFD9EB35}" dt="2023-03-08T20:59:33.918" v="24498" actId="207"/>
          <ac:spMkLst>
            <pc:docMk/>
            <pc:sldMk cId="3378925299" sldId="2652"/>
            <ac:spMk id="44" creationId="{BE8F06A2-2626-41BB-91C9-2B0C27264A59}"/>
          </ac:spMkLst>
        </pc:spChg>
        <pc:spChg chg="mod">
          <ac:chgData name="Reed Kiely" userId="768be38e-2fb5-40ce-925d-bd8e9d9e3c31" providerId="ADAL" clId="{AC7B2C57-4A62-48C3-B40F-5E60EFD9EB35}" dt="2023-03-08T20:59:33.918" v="24498" actId="207"/>
          <ac:spMkLst>
            <pc:docMk/>
            <pc:sldMk cId="3378925299" sldId="2652"/>
            <ac:spMk id="46" creationId="{00A434B4-E96B-490A-8E11-8539BB5BCC19}"/>
          </ac:spMkLst>
        </pc:spChg>
        <pc:spChg chg="mod">
          <ac:chgData name="Reed Kiely" userId="768be38e-2fb5-40ce-925d-bd8e9d9e3c31" providerId="ADAL" clId="{AC7B2C57-4A62-48C3-B40F-5E60EFD9EB35}" dt="2023-03-08T20:59:33.918" v="24498" actId="207"/>
          <ac:spMkLst>
            <pc:docMk/>
            <pc:sldMk cId="3378925299" sldId="2652"/>
            <ac:spMk id="47" creationId="{D3975253-9083-4828-A9EA-82A2009B57C4}"/>
          </ac:spMkLst>
        </pc:spChg>
        <pc:spChg chg="mod">
          <ac:chgData name="Reed Kiely" userId="768be38e-2fb5-40ce-925d-bd8e9d9e3c31" providerId="ADAL" clId="{AC7B2C57-4A62-48C3-B40F-5E60EFD9EB35}" dt="2023-03-08T20:59:33.918" v="24498" actId="207"/>
          <ac:spMkLst>
            <pc:docMk/>
            <pc:sldMk cId="3378925299" sldId="2652"/>
            <ac:spMk id="48" creationId="{28C0120C-D050-4148-89A9-18A83E96FA38}"/>
          </ac:spMkLst>
        </pc:spChg>
        <pc:spChg chg="mod">
          <ac:chgData name="Reed Kiely" userId="768be38e-2fb5-40ce-925d-bd8e9d9e3c31" providerId="ADAL" clId="{AC7B2C57-4A62-48C3-B40F-5E60EFD9EB35}" dt="2023-03-08T20:59:33.918" v="24498" actId="207"/>
          <ac:spMkLst>
            <pc:docMk/>
            <pc:sldMk cId="3378925299" sldId="2652"/>
            <ac:spMk id="50" creationId="{0627F081-91FB-479E-87BF-34213C6B91B0}"/>
          </ac:spMkLst>
        </pc:spChg>
        <pc:spChg chg="mod">
          <ac:chgData name="Reed Kiely" userId="768be38e-2fb5-40ce-925d-bd8e9d9e3c31" providerId="ADAL" clId="{AC7B2C57-4A62-48C3-B40F-5E60EFD9EB35}" dt="2023-03-08T20:59:39.053" v="24499" actId="207"/>
          <ac:spMkLst>
            <pc:docMk/>
            <pc:sldMk cId="3378925299" sldId="2652"/>
            <ac:spMk id="59" creationId="{142DEC75-6235-4983-8329-6DDB347E6DD3}"/>
          </ac:spMkLst>
        </pc:spChg>
        <pc:spChg chg="mod">
          <ac:chgData name="Reed Kiely" userId="768be38e-2fb5-40ce-925d-bd8e9d9e3c31" providerId="ADAL" clId="{AC7B2C57-4A62-48C3-B40F-5E60EFD9EB35}" dt="2023-03-08T20:57:36.346" v="24450" actId="1036"/>
          <ac:spMkLst>
            <pc:docMk/>
            <pc:sldMk cId="3378925299" sldId="2652"/>
            <ac:spMk id="60" creationId="{29B353E6-3C31-4522-820C-443F2D6A5403}"/>
          </ac:spMkLst>
        </pc:spChg>
        <pc:spChg chg="mod">
          <ac:chgData name="Reed Kiely" userId="768be38e-2fb5-40ce-925d-bd8e9d9e3c31" providerId="ADAL" clId="{AC7B2C57-4A62-48C3-B40F-5E60EFD9EB35}" dt="2023-03-08T20:57:36.346" v="24450" actId="1036"/>
          <ac:spMkLst>
            <pc:docMk/>
            <pc:sldMk cId="3378925299" sldId="2652"/>
            <ac:spMk id="63" creationId="{ACDE9E30-9A25-47BD-9D3E-0261CD4C24F1}"/>
          </ac:spMkLst>
        </pc:spChg>
        <pc:spChg chg="mod">
          <ac:chgData name="Reed Kiely" userId="768be38e-2fb5-40ce-925d-bd8e9d9e3c31" providerId="ADAL" clId="{AC7B2C57-4A62-48C3-B40F-5E60EFD9EB35}" dt="2023-03-08T20:59:33.918" v="24498" actId="207"/>
          <ac:spMkLst>
            <pc:docMk/>
            <pc:sldMk cId="3378925299" sldId="2652"/>
            <ac:spMk id="64" creationId="{D13ED3DB-6E32-4FAA-926A-8CF9A732A351}"/>
          </ac:spMkLst>
        </pc:spChg>
        <pc:spChg chg="mod">
          <ac:chgData name="Reed Kiely" userId="768be38e-2fb5-40ce-925d-bd8e9d9e3c31" providerId="ADAL" clId="{AC7B2C57-4A62-48C3-B40F-5E60EFD9EB35}" dt="2023-03-08T20:56:01.258" v="24407" actId="1037"/>
          <ac:spMkLst>
            <pc:docMk/>
            <pc:sldMk cId="3378925299" sldId="2652"/>
            <ac:spMk id="65" creationId="{9D1ACF6B-7615-441D-9858-5684E49EDC9F}"/>
          </ac:spMkLst>
        </pc:spChg>
        <pc:spChg chg="mod">
          <ac:chgData name="Reed Kiely" userId="768be38e-2fb5-40ce-925d-bd8e9d9e3c31" providerId="ADAL" clId="{AC7B2C57-4A62-48C3-B40F-5E60EFD9EB35}" dt="2023-03-08T20:57:32.412" v="24447" actId="1036"/>
          <ac:spMkLst>
            <pc:docMk/>
            <pc:sldMk cId="3378925299" sldId="2652"/>
            <ac:spMk id="66" creationId="{285B83AC-7382-4531-9E42-BA311EB29EB4}"/>
          </ac:spMkLst>
        </pc:spChg>
        <pc:spChg chg="mod">
          <ac:chgData name="Reed Kiely" userId="768be38e-2fb5-40ce-925d-bd8e9d9e3c31" providerId="ADAL" clId="{AC7B2C57-4A62-48C3-B40F-5E60EFD9EB35}" dt="2023-03-08T20:57:36.346" v="24450" actId="1036"/>
          <ac:spMkLst>
            <pc:docMk/>
            <pc:sldMk cId="3378925299" sldId="2652"/>
            <ac:spMk id="67" creationId="{F7B9F0F2-5BD2-445D-97DF-1DB76EE09C71}"/>
          </ac:spMkLst>
        </pc:spChg>
        <pc:spChg chg="mod">
          <ac:chgData name="Reed Kiely" userId="768be38e-2fb5-40ce-925d-bd8e9d9e3c31" providerId="ADAL" clId="{AC7B2C57-4A62-48C3-B40F-5E60EFD9EB35}" dt="2023-03-08T20:57:48.187" v="24455" actId="1036"/>
          <ac:spMkLst>
            <pc:docMk/>
            <pc:sldMk cId="3378925299" sldId="2652"/>
            <ac:spMk id="68" creationId="{EA58B9E8-2A9E-4186-A109-0B33504E2E8D}"/>
          </ac:spMkLst>
        </pc:spChg>
        <pc:spChg chg="mod">
          <ac:chgData name="Reed Kiely" userId="768be38e-2fb5-40ce-925d-bd8e9d9e3c31" providerId="ADAL" clId="{AC7B2C57-4A62-48C3-B40F-5E60EFD9EB35}" dt="2023-03-08T20:57:42.759" v="24453" actId="1036"/>
          <ac:spMkLst>
            <pc:docMk/>
            <pc:sldMk cId="3378925299" sldId="2652"/>
            <ac:spMk id="69" creationId="{37D2EF5D-A303-4314-87E2-D343CFC0CE34}"/>
          </ac:spMkLst>
        </pc:spChg>
        <pc:spChg chg="mod">
          <ac:chgData name="Reed Kiely" userId="768be38e-2fb5-40ce-925d-bd8e9d9e3c31" providerId="ADAL" clId="{AC7B2C57-4A62-48C3-B40F-5E60EFD9EB35}" dt="2023-03-08T20:59:01.744" v="24489" actId="1035"/>
          <ac:spMkLst>
            <pc:docMk/>
            <pc:sldMk cId="3378925299" sldId="2652"/>
            <ac:spMk id="71" creationId="{A3471D34-A20D-4E4A-A230-E64499349F17}"/>
          </ac:spMkLst>
        </pc:spChg>
        <pc:spChg chg="mod">
          <ac:chgData name="Reed Kiely" userId="768be38e-2fb5-40ce-925d-bd8e9d9e3c31" providerId="ADAL" clId="{AC7B2C57-4A62-48C3-B40F-5E60EFD9EB35}" dt="2023-03-08T20:59:18.381" v="24494" actId="1035"/>
          <ac:spMkLst>
            <pc:docMk/>
            <pc:sldMk cId="3378925299" sldId="2652"/>
            <ac:spMk id="72" creationId="{1428E24F-4C17-4372-8339-2E871FA74EF9}"/>
          </ac:spMkLst>
        </pc:spChg>
        <pc:spChg chg="mod">
          <ac:chgData name="Reed Kiely" userId="768be38e-2fb5-40ce-925d-bd8e9d9e3c31" providerId="ADAL" clId="{AC7B2C57-4A62-48C3-B40F-5E60EFD9EB35}" dt="2023-03-08T21:00:16.931" v="24517" actId="1038"/>
          <ac:spMkLst>
            <pc:docMk/>
            <pc:sldMk cId="3378925299" sldId="2652"/>
            <ac:spMk id="73" creationId="{F35B5844-07C5-4104-80DF-662A62B7F9F3}"/>
          </ac:spMkLst>
        </pc:spChg>
        <pc:spChg chg="mod">
          <ac:chgData name="Reed Kiely" userId="768be38e-2fb5-40ce-925d-bd8e9d9e3c31" providerId="ADAL" clId="{AC7B2C57-4A62-48C3-B40F-5E60EFD9EB35}" dt="2023-03-08T20:57:24.266" v="24443" actId="1036"/>
          <ac:spMkLst>
            <pc:docMk/>
            <pc:sldMk cId="3378925299" sldId="2652"/>
            <ac:spMk id="78" creationId="{AE934007-49E5-409B-89A0-183EE4ACBBFD}"/>
          </ac:spMkLst>
        </pc:spChg>
        <pc:spChg chg="mod">
          <ac:chgData name="Reed Kiely" userId="768be38e-2fb5-40ce-925d-bd8e9d9e3c31" providerId="ADAL" clId="{AC7B2C57-4A62-48C3-B40F-5E60EFD9EB35}" dt="2023-03-08T20:59:33.918" v="24498" actId="207"/>
          <ac:spMkLst>
            <pc:docMk/>
            <pc:sldMk cId="3378925299" sldId="2652"/>
            <ac:spMk id="81" creationId="{F88CDFE8-5383-4FDE-8F2D-17B6BBAD8CB3}"/>
          </ac:spMkLst>
        </pc:spChg>
        <pc:spChg chg="mod">
          <ac:chgData name="Reed Kiely" userId="768be38e-2fb5-40ce-925d-bd8e9d9e3c31" providerId="ADAL" clId="{AC7B2C57-4A62-48C3-B40F-5E60EFD9EB35}" dt="2023-03-08T20:57:24.266" v="24443" actId="1036"/>
          <ac:spMkLst>
            <pc:docMk/>
            <pc:sldMk cId="3378925299" sldId="2652"/>
            <ac:spMk id="82" creationId="{30C7CF5D-6E4D-4571-9999-40FBB5C6C200}"/>
          </ac:spMkLst>
        </pc:spChg>
        <pc:spChg chg="mod">
          <ac:chgData name="Reed Kiely" userId="768be38e-2fb5-40ce-925d-bd8e9d9e3c31" providerId="ADAL" clId="{AC7B2C57-4A62-48C3-B40F-5E60EFD9EB35}" dt="2023-03-08T20:59:39.053" v="24499" actId="207"/>
          <ac:spMkLst>
            <pc:docMk/>
            <pc:sldMk cId="3378925299" sldId="2652"/>
            <ac:spMk id="83" creationId="{70D96ACB-C1F4-4D6C-966F-F3DEF0B848CB}"/>
          </ac:spMkLst>
        </pc:spChg>
        <pc:spChg chg="mod">
          <ac:chgData name="Reed Kiely" userId="768be38e-2fb5-40ce-925d-bd8e9d9e3c31" providerId="ADAL" clId="{AC7B2C57-4A62-48C3-B40F-5E60EFD9EB35}" dt="2023-03-08T20:57:24.266" v="24443" actId="1036"/>
          <ac:spMkLst>
            <pc:docMk/>
            <pc:sldMk cId="3378925299" sldId="2652"/>
            <ac:spMk id="84" creationId="{9F62F971-59DD-41A7-A88F-2DB719C5D288}"/>
          </ac:spMkLst>
        </pc:spChg>
        <pc:spChg chg="del mod">
          <ac:chgData name="Reed Kiely" userId="768be38e-2fb5-40ce-925d-bd8e9d9e3c31" providerId="ADAL" clId="{AC7B2C57-4A62-48C3-B40F-5E60EFD9EB35}" dt="2023-03-08T20:52:39.476" v="24346" actId="478"/>
          <ac:spMkLst>
            <pc:docMk/>
            <pc:sldMk cId="3378925299" sldId="2652"/>
            <ac:spMk id="87" creationId="{48F7A6FC-7D98-4DA7-AA87-B366131A4C99}"/>
          </ac:spMkLst>
        </pc:spChg>
        <pc:picChg chg="mod">
          <ac:chgData name="Reed Kiely" userId="768be38e-2fb5-40ce-925d-bd8e9d9e3c31" providerId="ADAL" clId="{AC7B2C57-4A62-48C3-B40F-5E60EFD9EB35}" dt="2023-03-08T20:57:36.346" v="24450" actId="1036"/>
          <ac:picMkLst>
            <pc:docMk/>
            <pc:sldMk cId="3378925299" sldId="2652"/>
            <ac:picMk id="58" creationId="{5153B118-85A0-4AF0-AFAA-B93F2AE8AABF}"/>
          </ac:picMkLst>
        </pc:picChg>
        <pc:picChg chg="mod">
          <ac:chgData name="Reed Kiely" userId="768be38e-2fb5-40ce-925d-bd8e9d9e3c31" providerId="ADAL" clId="{AC7B2C57-4A62-48C3-B40F-5E60EFD9EB35}" dt="2023-03-08T20:57:32.412" v="24447" actId="1036"/>
          <ac:picMkLst>
            <pc:docMk/>
            <pc:sldMk cId="3378925299" sldId="2652"/>
            <ac:picMk id="61" creationId="{2DF5F260-9050-4C70-B18D-68053527DCC9}"/>
          </ac:picMkLst>
        </pc:picChg>
        <pc:picChg chg="mod">
          <ac:chgData name="Reed Kiely" userId="768be38e-2fb5-40ce-925d-bd8e9d9e3c31" providerId="ADAL" clId="{AC7B2C57-4A62-48C3-B40F-5E60EFD9EB35}" dt="2023-03-08T20:57:32.412" v="24447" actId="1036"/>
          <ac:picMkLst>
            <pc:docMk/>
            <pc:sldMk cId="3378925299" sldId="2652"/>
            <ac:picMk id="62" creationId="{40F565C3-95EF-43FF-BEF7-E248A13209AF}"/>
          </ac:picMkLst>
        </pc:picChg>
        <pc:picChg chg="mod">
          <ac:chgData name="Reed Kiely" userId="768be38e-2fb5-40ce-925d-bd8e9d9e3c31" providerId="ADAL" clId="{AC7B2C57-4A62-48C3-B40F-5E60EFD9EB35}" dt="2023-03-08T20:52:35.480" v="24345" actId="2711"/>
          <ac:picMkLst>
            <pc:docMk/>
            <pc:sldMk cId="3378925299" sldId="2652"/>
            <ac:picMk id="70" creationId="{9663AAE5-7F47-47ED-9A33-289F6688A4EA}"/>
          </ac:picMkLst>
        </pc:picChg>
        <pc:picChg chg="mod">
          <ac:chgData name="Reed Kiely" userId="768be38e-2fb5-40ce-925d-bd8e9d9e3c31" providerId="ADAL" clId="{AC7B2C57-4A62-48C3-B40F-5E60EFD9EB35}" dt="2023-03-08T20:57:36.346" v="24450" actId="1036"/>
          <ac:picMkLst>
            <pc:docMk/>
            <pc:sldMk cId="3378925299" sldId="2652"/>
            <ac:picMk id="74" creationId="{4868FD17-ACE0-4E95-AF33-4BC6145A897C}"/>
          </ac:picMkLst>
        </pc:picChg>
        <pc:picChg chg="mod">
          <ac:chgData name="Reed Kiely" userId="768be38e-2fb5-40ce-925d-bd8e9d9e3c31" providerId="ADAL" clId="{AC7B2C57-4A62-48C3-B40F-5E60EFD9EB35}" dt="2023-03-08T20:57:48.187" v="24455" actId="1036"/>
          <ac:picMkLst>
            <pc:docMk/>
            <pc:sldMk cId="3378925299" sldId="2652"/>
            <ac:picMk id="75" creationId="{898CE6BF-9FA1-4FEC-90D2-5433953D8EF2}"/>
          </ac:picMkLst>
        </pc:picChg>
        <pc:picChg chg="mod">
          <ac:chgData name="Reed Kiely" userId="768be38e-2fb5-40ce-925d-bd8e9d9e3c31" providerId="ADAL" clId="{AC7B2C57-4A62-48C3-B40F-5E60EFD9EB35}" dt="2023-03-08T20:57:48.187" v="24455" actId="1036"/>
          <ac:picMkLst>
            <pc:docMk/>
            <pc:sldMk cId="3378925299" sldId="2652"/>
            <ac:picMk id="76" creationId="{9761EE15-B95C-40CB-AE85-591C6FFCA4E4}"/>
          </ac:picMkLst>
        </pc:picChg>
        <pc:picChg chg="del mod">
          <ac:chgData name="Reed Kiely" userId="768be38e-2fb5-40ce-925d-bd8e9d9e3c31" providerId="ADAL" clId="{AC7B2C57-4A62-48C3-B40F-5E60EFD9EB35}" dt="2023-03-08T20:52:39.476" v="24346" actId="478"/>
          <ac:picMkLst>
            <pc:docMk/>
            <pc:sldMk cId="3378925299" sldId="2652"/>
            <ac:picMk id="77" creationId="{C9128583-6E3C-48B7-96EE-8E536794FE8F}"/>
          </ac:picMkLst>
        </pc:picChg>
        <pc:picChg chg="mod">
          <ac:chgData name="Reed Kiely" userId="768be38e-2fb5-40ce-925d-bd8e9d9e3c31" providerId="ADAL" clId="{AC7B2C57-4A62-48C3-B40F-5E60EFD9EB35}" dt="2023-03-08T20:57:42.759" v="24453" actId="1036"/>
          <ac:picMkLst>
            <pc:docMk/>
            <pc:sldMk cId="3378925299" sldId="2652"/>
            <ac:picMk id="79" creationId="{746D6323-F9C2-4FCD-ACD4-58CE793D3371}"/>
          </ac:picMkLst>
        </pc:picChg>
        <pc:picChg chg="mod">
          <ac:chgData name="Reed Kiely" userId="768be38e-2fb5-40ce-925d-bd8e9d9e3c31" providerId="ADAL" clId="{AC7B2C57-4A62-48C3-B40F-5E60EFD9EB35}" dt="2023-03-08T20:57:42.759" v="24453" actId="1036"/>
          <ac:picMkLst>
            <pc:docMk/>
            <pc:sldMk cId="3378925299" sldId="2652"/>
            <ac:picMk id="80" creationId="{6CA69579-ED56-4F0C-9ADA-71AF8C1A931B}"/>
          </ac:picMkLst>
        </pc:picChg>
        <pc:picChg chg="mod">
          <ac:chgData name="Reed Kiely" userId="768be38e-2fb5-40ce-925d-bd8e9d9e3c31" providerId="ADAL" clId="{AC7B2C57-4A62-48C3-B40F-5E60EFD9EB35}" dt="2023-03-08T20:57:24.266" v="24443" actId="1036"/>
          <ac:picMkLst>
            <pc:docMk/>
            <pc:sldMk cId="3378925299" sldId="2652"/>
            <ac:picMk id="85" creationId="{531E74E2-4D4D-4E16-B7C5-C107309CD4D3}"/>
          </ac:picMkLst>
        </pc:picChg>
        <pc:picChg chg="mod">
          <ac:chgData name="Reed Kiely" userId="768be38e-2fb5-40ce-925d-bd8e9d9e3c31" providerId="ADAL" clId="{AC7B2C57-4A62-48C3-B40F-5E60EFD9EB35}" dt="2023-03-08T20:57:24.266" v="24443" actId="1036"/>
          <ac:picMkLst>
            <pc:docMk/>
            <pc:sldMk cId="3378925299" sldId="2652"/>
            <ac:picMk id="86" creationId="{1A55BB78-14A1-4EF9-8994-88667F8913D3}"/>
          </ac:picMkLst>
        </pc:picChg>
        <pc:picChg chg="mod">
          <ac:chgData name="Reed Kiely" userId="768be38e-2fb5-40ce-925d-bd8e9d9e3c31" providerId="ADAL" clId="{AC7B2C57-4A62-48C3-B40F-5E60EFD9EB35}" dt="2023-03-08T20:59:01.744" v="24489" actId="1035"/>
          <ac:picMkLst>
            <pc:docMk/>
            <pc:sldMk cId="3378925299" sldId="2652"/>
            <ac:picMk id="88" creationId="{266A003E-C614-4297-A4AA-DDC0F3EE19C3}"/>
          </ac:picMkLst>
        </pc:picChg>
        <pc:picChg chg="mod">
          <ac:chgData name="Reed Kiely" userId="768be38e-2fb5-40ce-925d-bd8e9d9e3c31" providerId="ADAL" clId="{AC7B2C57-4A62-48C3-B40F-5E60EFD9EB35}" dt="2023-03-08T20:59:01.744" v="24489" actId="1035"/>
          <ac:picMkLst>
            <pc:docMk/>
            <pc:sldMk cId="3378925299" sldId="2652"/>
            <ac:picMk id="5122" creationId="{8562BED6-9BB0-4A16-8C2C-F173EFC7EEE2}"/>
          </ac:picMkLst>
        </pc:picChg>
        <pc:cxnChg chg="add mod">
          <ac:chgData name="Reed Kiely" userId="768be38e-2fb5-40ce-925d-bd8e9d9e3c31" providerId="ADAL" clId="{AC7B2C57-4A62-48C3-B40F-5E60EFD9EB35}" dt="2023-03-08T21:00:25.470" v="24519" actId="1037"/>
          <ac:cxnSpMkLst>
            <pc:docMk/>
            <pc:sldMk cId="3378925299" sldId="2652"/>
            <ac:cxnSpMk id="5" creationId="{F7671995-B148-BD6F-B49D-199EAEAD2173}"/>
          </ac:cxnSpMkLst>
        </pc:cxnChg>
        <pc:cxnChg chg="add mod">
          <ac:chgData name="Reed Kiely" userId="768be38e-2fb5-40ce-925d-bd8e9d9e3c31" providerId="ADAL" clId="{AC7B2C57-4A62-48C3-B40F-5E60EFD9EB35}" dt="2023-03-08T21:00:25.470" v="24519" actId="1037"/>
          <ac:cxnSpMkLst>
            <pc:docMk/>
            <pc:sldMk cId="3378925299" sldId="2652"/>
            <ac:cxnSpMk id="7" creationId="{6D9B0A43-7718-A4BF-6AC9-A3DA03B79925}"/>
          </ac:cxnSpMkLst>
        </pc:cxnChg>
        <pc:cxnChg chg="add mod">
          <ac:chgData name="Reed Kiely" userId="768be38e-2fb5-40ce-925d-bd8e9d9e3c31" providerId="ADAL" clId="{AC7B2C57-4A62-48C3-B40F-5E60EFD9EB35}" dt="2023-03-08T21:00:25.470" v="24519" actId="1037"/>
          <ac:cxnSpMkLst>
            <pc:docMk/>
            <pc:sldMk cId="3378925299" sldId="2652"/>
            <ac:cxnSpMk id="8" creationId="{2B0B2D28-100F-E57E-7E49-617FE6A9CBEF}"/>
          </ac:cxnSpMkLst>
        </pc:cxnChg>
        <pc:cxnChg chg="add mod">
          <ac:chgData name="Reed Kiely" userId="768be38e-2fb5-40ce-925d-bd8e9d9e3c31" providerId="ADAL" clId="{AC7B2C57-4A62-48C3-B40F-5E60EFD9EB35}" dt="2023-03-08T21:00:25.470" v="24519" actId="1037"/>
          <ac:cxnSpMkLst>
            <pc:docMk/>
            <pc:sldMk cId="3378925299" sldId="2652"/>
            <ac:cxnSpMk id="10" creationId="{48C13520-3F44-419C-EF49-A5CE3E8589F4}"/>
          </ac:cxnSpMkLst>
        </pc:cxnChg>
        <pc:cxnChg chg="add mod">
          <ac:chgData name="Reed Kiely" userId="768be38e-2fb5-40ce-925d-bd8e9d9e3c31" providerId="ADAL" clId="{AC7B2C57-4A62-48C3-B40F-5E60EFD9EB35}" dt="2023-03-08T21:00:25.470" v="24519" actId="1037"/>
          <ac:cxnSpMkLst>
            <pc:docMk/>
            <pc:sldMk cId="3378925299" sldId="2652"/>
            <ac:cxnSpMk id="14" creationId="{5714966E-12B7-8247-2776-2E7A84AF5DDC}"/>
          </ac:cxnSpMkLst>
        </pc:cxnChg>
      </pc:sldChg>
      <pc:sldChg chg="del">
        <pc:chgData name="Reed Kiely" userId="768be38e-2fb5-40ce-925d-bd8e9d9e3c31" providerId="ADAL" clId="{AC7B2C57-4A62-48C3-B40F-5E60EFD9EB35}" dt="2023-03-03T20:16:49.006" v="15884" actId="47"/>
        <pc:sldMkLst>
          <pc:docMk/>
          <pc:sldMk cId="2233088871" sldId="2662"/>
        </pc:sldMkLst>
      </pc:sldChg>
      <pc:sldChg chg="modSp del">
        <pc:chgData name="Reed Kiely" userId="768be38e-2fb5-40ce-925d-bd8e9d9e3c31" providerId="ADAL" clId="{AC7B2C57-4A62-48C3-B40F-5E60EFD9EB35}" dt="2023-03-03T20:16:49.006" v="15884" actId="47"/>
        <pc:sldMkLst>
          <pc:docMk/>
          <pc:sldMk cId="1667724394" sldId="2685"/>
        </pc:sldMkLst>
        <pc:spChg chg="mod">
          <ac:chgData name="Reed Kiely" userId="768be38e-2fb5-40ce-925d-bd8e9d9e3c31" providerId="ADAL" clId="{AC7B2C57-4A62-48C3-B40F-5E60EFD9EB35}" dt="2023-03-03T20:05:35.297" v="15601" actId="1076"/>
          <ac:spMkLst>
            <pc:docMk/>
            <pc:sldMk cId="1667724394" sldId="2685"/>
            <ac:spMk id="162" creationId="{4D2444FA-7F54-4E11-8925-C80A8D8DC165}"/>
          </ac:spMkLst>
        </pc:spChg>
        <pc:picChg chg="mod">
          <ac:chgData name="Reed Kiely" userId="768be38e-2fb5-40ce-925d-bd8e9d9e3c31" providerId="ADAL" clId="{AC7B2C57-4A62-48C3-B40F-5E60EFD9EB35}" dt="2023-03-03T20:05:35.297" v="15601" actId="1076"/>
          <ac:picMkLst>
            <pc:docMk/>
            <pc:sldMk cId="1667724394" sldId="2685"/>
            <ac:picMk id="169" creationId="{95D268A7-20F7-4B30-977E-6C4ADF5B1B09}"/>
          </ac:picMkLst>
        </pc:picChg>
      </pc:sldChg>
      <pc:sldChg chg="addSp delSp modSp del">
        <pc:chgData name="Reed Kiely" userId="768be38e-2fb5-40ce-925d-bd8e9d9e3c31" providerId="ADAL" clId="{AC7B2C57-4A62-48C3-B40F-5E60EFD9EB35}" dt="2023-03-03T17:04:35.081" v="14448" actId="47"/>
        <pc:sldMkLst>
          <pc:docMk/>
          <pc:sldMk cId="1519074961" sldId="2777"/>
        </pc:sldMkLst>
        <pc:spChg chg="add del mod">
          <ac:chgData name="Reed Kiely" userId="768be38e-2fb5-40ce-925d-bd8e9d9e3c31" providerId="ADAL" clId="{AC7B2C57-4A62-48C3-B40F-5E60EFD9EB35}" dt="2023-03-03T17:01:28.889" v="14399"/>
          <ac:spMkLst>
            <pc:docMk/>
            <pc:sldMk cId="1519074961" sldId="2777"/>
            <ac:spMk id="2" creationId="{F3D087A0-8D70-BF29-0256-7D7B06F3F2E0}"/>
          </ac:spMkLst>
        </pc:spChg>
      </pc:sldChg>
      <pc:sldChg chg="addSp delSp modSp add del mod">
        <pc:chgData name="Reed Kiely" userId="768be38e-2fb5-40ce-925d-bd8e9d9e3c31" providerId="ADAL" clId="{AC7B2C57-4A62-48C3-B40F-5E60EFD9EB35}" dt="2023-03-06T14:36:00.483" v="21680" actId="47"/>
        <pc:sldMkLst>
          <pc:docMk/>
          <pc:sldMk cId="2186202916" sldId="2956"/>
        </pc:sldMkLst>
        <pc:spChg chg="add del mod">
          <ac:chgData name="Reed Kiely" userId="768be38e-2fb5-40ce-925d-bd8e9d9e3c31" providerId="ADAL" clId="{AC7B2C57-4A62-48C3-B40F-5E60EFD9EB35}" dt="2023-03-06T14:33:15.518" v="21549" actId="478"/>
          <ac:spMkLst>
            <pc:docMk/>
            <pc:sldMk cId="2186202916" sldId="2956"/>
            <ac:spMk id="2" creationId="{AD99CA9D-5A30-B420-4CE2-EE966A95C562}"/>
          </ac:spMkLst>
        </pc:spChg>
        <pc:spChg chg="add del mod ord">
          <ac:chgData name="Reed Kiely" userId="768be38e-2fb5-40ce-925d-bd8e9d9e3c31" providerId="ADAL" clId="{AC7B2C57-4A62-48C3-B40F-5E60EFD9EB35}" dt="2023-03-06T14:33:07.478" v="21546" actId="478"/>
          <ac:spMkLst>
            <pc:docMk/>
            <pc:sldMk cId="2186202916" sldId="2956"/>
            <ac:spMk id="3" creationId="{CBDFDDE3-086A-5D3E-40AE-51E9F8B263EC}"/>
          </ac:spMkLst>
        </pc:spChg>
        <pc:spChg chg="add mod">
          <ac:chgData name="Reed Kiely" userId="768be38e-2fb5-40ce-925d-bd8e9d9e3c31" providerId="ADAL" clId="{AC7B2C57-4A62-48C3-B40F-5E60EFD9EB35}" dt="2023-03-06T14:32:13.477" v="21524" actId="1076"/>
          <ac:spMkLst>
            <pc:docMk/>
            <pc:sldMk cId="2186202916" sldId="2956"/>
            <ac:spMk id="6" creationId="{5FD0C311-AE26-E177-58BF-00B87CFE85B0}"/>
          </ac:spMkLst>
        </pc:spChg>
        <pc:spChg chg="add del mod">
          <ac:chgData name="Reed Kiely" userId="768be38e-2fb5-40ce-925d-bd8e9d9e3c31" providerId="ADAL" clId="{AC7B2C57-4A62-48C3-B40F-5E60EFD9EB35}" dt="2023-03-06T14:33:07.478" v="21546" actId="478"/>
          <ac:spMkLst>
            <pc:docMk/>
            <pc:sldMk cId="2186202916" sldId="2956"/>
            <ac:spMk id="7" creationId="{3F832E5B-D38A-FDE2-F29A-172B7AFE63A2}"/>
          </ac:spMkLst>
        </pc:spChg>
        <pc:spChg chg="add mod">
          <ac:chgData name="Reed Kiely" userId="768be38e-2fb5-40ce-925d-bd8e9d9e3c31" providerId="ADAL" clId="{AC7B2C57-4A62-48C3-B40F-5E60EFD9EB35}" dt="2023-03-06T14:33:05.705" v="21545" actId="1076"/>
          <ac:spMkLst>
            <pc:docMk/>
            <pc:sldMk cId="2186202916" sldId="2956"/>
            <ac:spMk id="8" creationId="{881B8D8F-DF7F-2C10-02A3-CED49B8F6148}"/>
          </ac:spMkLst>
        </pc:spChg>
        <pc:spChg chg="mod">
          <ac:chgData name="Reed Kiely" userId="768be38e-2fb5-40ce-925d-bd8e9d9e3c31" providerId="ADAL" clId="{AC7B2C57-4A62-48C3-B40F-5E60EFD9EB35}" dt="2023-03-06T14:35:01.123" v="21679" actId="20577"/>
          <ac:spMkLst>
            <pc:docMk/>
            <pc:sldMk cId="2186202916" sldId="2956"/>
            <ac:spMk id="16" creationId="{46BD1D7B-CFFD-AB40-AE04-379262D9E97A}"/>
          </ac:spMkLst>
        </pc:spChg>
        <pc:spChg chg="del">
          <ac:chgData name="Reed Kiely" userId="768be38e-2fb5-40ce-925d-bd8e9d9e3c31" providerId="ADAL" clId="{AC7B2C57-4A62-48C3-B40F-5E60EFD9EB35}" dt="2023-03-06T14:21:13.718" v="21342" actId="478"/>
          <ac:spMkLst>
            <pc:docMk/>
            <pc:sldMk cId="2186202916" sldId="2956"/>
            <ac:spMk id="18" creationId="{CD87AA0E-7D32-4907-B5D4-0614B36C33FD}"/>
          </ac:spMkLst>
        </pc:spChg>
        <pc:spChg chg="del">
          <ac:chgData name="Reed Kiely" userId="768be38e-2fb5-40ce-925d-bd8e9d9e3c31" providerId="ADAL" clId="{AC7B2C57-4A62-48C3-B40F-5E60EFD9EB35}" dt="2023-03-06T14:21:13.718" v="21342" actId="478"/>
          <ac:spMkLst>
            <pc:docMk/>
            <pc:sldMk cId="2186202916" sldId="2956"/>
            <ac:spMk id="20" creationId="{EE7ADCF3-BD2C-4286-85DD-F2DC234DA8D5}"/>
          </ac:spMkLst>
        </pc:spChg>
        <pc:spChg chg="del">
          <ac:chgData name="Reed Kiely" userId="768be38e-2fb5-40ce-925d-bd8e9d9e3c31" providerId="ADAL" clId="{AC7B2C57-4A62-48C3-B40F-5E60EFD9EB35}" dt="2023-03-06T14:21:13.718" v="21342" actId="478"/>
          <ac:spMkLst>
            <pc:docMk/>
            <pc:sldMk cId="2186202916" sldId="2956"/>
            <ac:spMk id="24" creationId="{672D3A56-009E-46E9-8551-7540F677938A}"/>
          </ac:spMkLst>
        </pc:spChg>
        <pc:spChg chg="del">
          <ac:chgData name="Reed Kiely" userId="768be38e-2fb5-40ce-925d-bd8e9d9e3c31" providerId="ADAL" clId="{AC7B2C57-4A62-48C3-B40F-5E60EFD9EB35}" dt="2023-03-06T14:21:13.718" v="21342" actId="478"/>
          <ac:spMkLst>
            <pc:docMk/>
            <pc:sldMk cId="2186202916" sldId="2956"/>
            <ac:spMk id="26" creationId="{9F11BA23-6448-42BC-B4DC-391CA3FA64A3}"/>
          </ac:spMkLst>
        </pc:spChg>
        <pc:spChg chg="del">
          <ac:chgData name="Reed Kiely" userId="768be38e-2fb5-40ce-925d-bd8e9d9e3c31" providerId="ADAL" clId="{AC7B2C57-4A62-48C3-B40F-5E60EFD9EB35}" dt="2023-03-06T14:21:22.948" v="21344" actId="478"/>
          <ac:spMkLst>
            <pc:docMk/>
            <pc:sldMk cId="2186202916" sldId="2956"/>
            <ac:spMk id="28" creationId="{9A19A7BB-14CC-48AF-B09E-E7A2EB3443DB}"/>
          </ac:spMkLst>
        </pc:spChg>
        <pc:spChg chg="del">
          <ac:chgData name="Reed Kiely" userId="768be38e-2fb5-40ce-925d-bd8e9d9e3c31" providerId="ADAL" clId="{AC7B2C57-4A62-48C3-B40F-5E60EFD9EB35}" dt="2023-03-06T14:21:22.948" v="21344" actId="478"/>
          <ac:spMkLst>
            <pc:docMk/>
            <pc:sldMk cId="2186202916" sldId="2956"/>
            <ac:spMk id="37" creationId="{FE3901D0-CA04-4140-B791-48E2866BFF65}"/>
          </ac:spMkLst>
        </pc:spChg>
        <pc:spChg chg="del">
          <ac:chgData name="Reed Kiely" userId="768be38e-2fb5-40ce-925d-bd8e9d9e3c31" providerId="ADAL" clId="{AC7B2C57-4A62-48C3-B40F-5E60EFD9EB35}" dt="2023-03-06T14:21:22.948" v="21344" actId="478"/>
          <ac:spMkLst>
            <pc:docMk/>
            <pc:sldMk cId="2186202916" sldId="2956"/>
            <ac:spMk id="39" creationId="{0EA5C0C9-0A55-4639-8D13-5AFD9F2F656D}"/>
          </ac:spMkLst>
        </pc:spChg>
        <pc:spChg chg="del">
          <ac:chgData name="Reed Kiely" userId="768be38e-2fb5-40ce-925d-bd8e9d9e3c31" providerId="ADAL" clId="{AC7B2C57-4A62-48C3-B40F-5E60EFD9EB35}" dt="2023-03-06T14:21:16.912" v="21343" actId="478"/>
          <ac:spMkLst>
            <pc:docMk/>
            <pc:sldMk cId="2186202916" sldId="2956"/>
            <ac:spMk id="42" creationId="{DFE5EC24-197B-4E85-B2E3-126E436F6FED}"/>
          </ac:spMkLst>
        </pc:spChg>
        <pc:spChg chg="del">
          <ac:chgData name="Reed Kiely" userId="768be38e-2fb5-40ce-925d-bd8e9d9e3c31" providerId="ADAL" clId="{AC7B2C57-4A62-48C3-B40F-5E60EFD9EB35}" dt="2023-03-06T14:21:22.948" v="21344" actId="478"/>
          <ac:spMkLst>
            <pc:docMk/>
            <pc:sldMk cId="2186202916" sldId="2956"/>
            <ac:spMk id="44" creationId="{0C3CDE4C-2643-439D-9155-F1C575423A58}"/>
          </ac:spMkLst>
        </pc:spChg>
        <pc:spChg chg="del">
          <ac:chgData name="Reed Kiely" userId="768be38e-2fb5-40ce-925d-bd8e9d9e3c31" providerId="ADAL" clId="{AC7B2C57-4A62-48C3-B40F-5E60EFD9EB35}" dt="2023-03-06T14:21:13.718" v="21342" actId="478"/>
          <ac:spMkLst>
            <pc:docMk/>
            <pc:sldMk cId="2186202916" sldId="2956"/>
            <ac:spMk id="46" creationId="{75EE14B7-2889-48CA-8425-4575A7596D33}"/>
          </ac:spMkLst>
        </pc:spChg>
        <pc:spChg chg="del">
          <ac:chgData name="Reed Kiely" userId="768be38e-2fb5-40ce-925d-bd8e9d9e3c31" providerId="ADAL" clId="{AC7B2C57-4A62-48C3-B40F-5E60EFD9EB35}" dt="2023-03-06T14:21:13.718" v="21342" actId="478"/>
          <ac:spMkLst>
            <pc:docMk/>
            <pc:sldMk cId="2186202916" sldId="2956"/>
            <ac:spMk id="48" creationId="{681E780A-C4AA-4661-88F1-E35A19B1982D}"/>
          </ac:spMkLst>
        </pc:spChg>
        <pc:spChg chg="del">
          <ac:chgData name="Reed Kiely" userId="768be38e-2fb5-40ce-925d-bd8e9d9e3c31" providerId="ADAL" clId="{AC7B2C57-4A62-48C3-B40F-5E60EFD9EB35}" dt="2023-03-06T14:21:13.718" v="21342" actId="478"/>
          <ac:spMkLst>
            <pc:docMk/>
            <pc:sldMk cId="2186202916" sldId="2956"/>
            <ac:spMk id="51" creationId="{0117EEBC-E3D0-493D-9A01-1B059CD90B8F}"/>
          </ac:spMkLst>
        </pc:spChg>
        <pc:spChg chg="del">
          <ac:chgData name="Reed Kiely" userId="768be38e-2fb5-40ce-925d-bd8e9d9e3c31" providerId="ADAL" clId="{AC7B2C57-4A62-48C3-B40F-5E60EFD9EB35}" dt="2023-03-06T14:21:16.912" v="21343" actId="478"/>
          <ac:spMkLst>
            <pc:docMk/>
            <pc:sldMk cId="2186202916" sldId="2956"/>
            <ac:spMk id="52" creationId="{4BAB4776-677F-42A8-AE0C-9FC8ACA93D59}"/>
          </ac:spMkLst>
        </pc:spChg>
        <pc:spChg chg="del">
          <ac:chgData name="Reed Kiely" userId="768be38e-2fb5-40ce-925d-bd8e9d9e3c31" providerId="ADAL" clId="{AC7B2C57-4A62-48C3-B40F-5E60EFD9EB35}" dt="2023-03-06T14:21:16.912" v="21343" actId="478"/>
          <ac:spMkLst>
            <pc:docMk/>
            <pc:sldMk cId="2186202916" sldId="2956"/>
            <ac:spMk id="54" creationId="{CF1EC743-8B22-4A77-94CB-2CDBB2D74718}"/>
          </ac:spMkLst>
        </pc:spChg>
        <pc:spChg chg="del">
          <ac:chgData name="Reed Kiely" userId="768be38e-2fb5-40ce-925d-bd8e9d9e3c31" providerId="ADAL" clId="{AC7B2C57-4A62-48C3-B40F-5E60EFD9EB35}" dt="2023-03-06T14:21:31.001" v="21345" actId="478"/>
          <ac:spMkLst>
            <pc:docMk/>
            <pc:sldMk cId="2186202916" sldId="2956"/>
            <ac:spMk id="58" creationId="{0B23C6A5-4CD3-4E2C-8320-3ACE3335654B}"/>
          </ac:spMkLst>
        </pc:spChg>
        <pc:spChg chg="del">
          <ac:chgData name="Reed Kiely" userId="768be38e-2fb5-40ce-925d-bd8e9d9e3c31" providerId="ADAL" clId="{AC7B2C57-4A62-48C3-B40F-5E60EFD9EB35}" dt="2023-03-06T14:21:31.001" v="21345" actId="478"/>
          <ac:spMkLst>
            <pc:docMk/>
            <pc:sldMk cId="2186202916" sldId="2956"/>
            <ac:spMk id="60" creationId="{041B7493-B269-4606-940D-B1833CD64F28}"/>
          </ac:spMkLst>
        </pc:spChg>
        <pc:spChg chg="del">
          <ac:chgData name="Reed Kiely" userId="768be38e-2fb5-40ce-925d-bd8e9d9e3c31" providerId="ADAL" clId="{AC7B2C57-4A62-48C3-B40F-5E60EFD9EB35}" dt="2023-03-06T14:21:31.001" v="21345" actId="478"/>
          <ac:spMkLst>
            <pc:docMk/>
            <pc:sldMk cId="2186202916" sldId="2956"/>
            <ac:spMk id="62" creationId="{AF190B1D-7B16-4ED6-8179-1F3270CEE0D8}"/>
          </ac:spMkLst>
        </pc:spChg>
        <pc:spChg chg="del">
          <ac:chgData name="Reed Kiely" userId="768be38e-2fb5-40ce-925d-bd8e9d9e3c31" providerId="ADAL" clId="{AC7B2C57-4A62-48C3-B40F-5E60EFD9EB35}" dt="2023-03-06T14:21:31.001" v="21345" actId="478"/>
          <ac:spMkLst>
            <pc:docMk/>
            <pc:sldMk cId="2186202916" sldId="2956"/>
            <ac:spMk id="64" creationId="{3B1E9C76-CA30-4338-BAB0-8437913CC16E}"/>
          </ac:spMkLst>
        </pc:spChg>
        <pc:spChg chg="del">
          <ac:chgData name="Reed Kiely" userId="768be38e-2fb5-40ce-925d-bd8e9d9e3c31" providerId="ADAL" clId="{AC7B2C57-4A62-48C3-B40F-5E60EFD9EB35}" dt="2023-03-06T14:21:31.001" v="21345" actId="478"/>
          <ac:spMkLst>
            <pc:docMk/>
            <pc:sldMk cId="2186202916" sldId="2956"/>
            <ac:spMk id="70" creationId="{3D32AADF-5262-4E69-8DF3-C473A39675BB}"/>
          </ac:spMkLst>
        </pc:spChg>
        <pc:spChg chg="del">
          <ac:chgData name="Reed Kiely" userId="768be38e-2fb5-40ce-925d-bd8e9d9e3c31" providerId="ADAL" clId="{AC7B2C57-4A62-48C3-B40F-5E60EFD9EB35}" dt="2023-03-06T14:21:31.001" v="21345" actId="478"/>
          <ac:spMkLst>
            <pc:docMk/>
            <pc:sldMk cId="2186202916" sldId="2956"/>
            <ac:spMk id="72" creationId="{7D367CB9-DA3B-4158-AB22-F100F6CBA22D}"/>
          </ac:spMkLst>
        </pc:spChg>
        <pc:spChg chg="add del">
          <ac:chgData name="Reed Kiely" userId="768be38e-2fb5-40ce-925d-bd8e9d9e3c31" providerId="ADAL" clId="{AC7B2C57-4A62-48C3-B40F-5E60EFD9EB35}" dt="2023-03-06T14:21:16.912" v="21343" actId="478"/>
          <ac:spMkLst>
            <pc:docMk/>
            <pc:sldMk cId="2186202916" sldId="2956"/>
            <ac:spMk id="74" creationId="{4FCE5F3C-400A-409F-9AEC-1D0C6C22B54D}"/>
          </ac:spMkLst>
        </pc:spChg>
        <pc:spChg chg="del">
          <ac:chgData name="Reed Kiely" userId="768be38e-2fb5-40ce-925d-bd8e9d9e3c31" providerId="ADAL" clId="{AC7B2C57-4A62-48C3-B40F-5E60EFD9EB35}" dt="2023-03-06T14:21:22.948" v="21344" actId="478"/>
          <ac:spMkLst>
            <pc:docMk/>
            <pc:sldMk cId="2186202916" sldId="2956"/>
            <ac:spMk id="76" creationId="{36CDCFE7-8E82-47B7-8D67-0745408FD280}"/>
          </ac:spMkLst>
        </pc:spChg>
        <pc:spChg chg="mod">
          <ac:chgData name="Reed Kiely" userId="768be38e-2fb5-40ce-925d-bd8e9d9e3c31" providerId="ADAL" clId="{AC7B2C57-4A62-48C3-B40F-5E60EFD9EB35}" dt="2023-03-06T14:31:39.435" v="21503" actId="1076"/>
          <ac:spMkLst>
            <pc:docMk/>
            <pc:sldMk cId="2186202916" sldId="2956"/>
            <ac:spMk id="80" creationId="{9EAEF114-A489-4D4A-8B52-C320420A1667}"/>
          </ac:spMkLst>
        </pc:spChg>
        <pc:spChg chg="del">
          <ac:chgData name="Reed Kiely" userId="768be38e-2fb5-40ce-925d-bd8e9d9e3c31" providerId="ADAL" clId="{AC7B2C57-4A62-48C3-B40F-5E60EFD9EB35}" dt="2023-03-06T14:21:16.912" v="21343" actId="478"/>
          <ac:spMkLst>
            <pc:docMk/>
            <pc:sldMk cId="2186202916" sldId="2956"/>
            <ac:spMk id="82" creationId="{2FC34DA2-86D0-49B8-8F9F-44036B380CFA}"/>
          </ac:spMkLst>
        </pc:spChg>
        <pc:spChg chg="del">
          <ac:chgData name="Reed Kiely" userId="768be38e-2fb5-40ce-925d-bd8e9d9e3c31" providerId="ADAL" clId="{AC7B2C57-4A62-48C3-B40F-5E60EFD9EB35}" dt="2023-03-06T14:21:22.948" v="21344" actId="478"/>
          <ac:spMkLst>
            <pc:docMk/>
            <pc:sldMk cId="2186202916" sldId="2956"/>
            <ac:spMk id="83" creationId="{472DA557-488C-4DA4-812E-9C3F4EBE3D36}"/>
          </ac:spMkLst>
        </pc:spChg>
        <pc:spChg chg="del">
          <ac:chgData name="Reed Kiely" userId="768be38e-2fb5-40ce-925d-bd8e9d9e3c31" providerId="ADAL" clId="{AC7B2C57-4A62-48C3-B40F-5E60EFD9EB35}" dt="2023-03-06T14:21:31.001" v="21345" actId="478"/>
          <ac:spMkLst>
            <pc:docMk/>
            <pc:sldMk cId="2186202916" sldId="2956"/>
            <ac:spMk id="85" creationId="{10C8E0DC-5B27-43A2-92CD-1CC646D39D82}"/>
          </ac:spMkLst>
        </pc:spChg>
        <pc:spChg chg="del">
          <ac:chgData name="Reed Kiely" userId="768be38e-2fb5-40ce-925d-bd8e9d9e3c31" providerId="ADAL" clId="{AC7B2C57-4A62-48C3-B40F-5E60EFD9EB35}" dt="2023-03-06T14:21:31.001" v="21345" actId="478"/>
          <ac:spMkLst>
            <pc:docMk/>
            <pc:sldMk cId="2186202916" sldId="2956"/>
            <ac:spMk id="88" creationId="{8E90C009-CA75-4D2E-9C2C-140740725ECE}"/>
          </ac:spMkLst>
        </pc:spChg>
        <pc:spChg chg="del">
          <ac:chgData name="Reed Kiely" userId="768be38e-2fb5-40ce-925d-bd8e9d9e3c31" providerId="ADAL" clId="{AC7B2C57-4A62-48C3-B40F-5E60EFD9EB35}" dt="2023-03-06T14:21:31.001" v="21345" actId="478"/>
          <ac:spMkLst>
            <pc:docMk/>
            <pc:sldMk cId="2186202916" sldId="2956"/>
            <ac:spMk id="90" creationId="{8ECB6C24-ECEF-4E37-9788-12CE5D71E8F1}"/>
          </ac:spMkLst>
        </pc:spChg>
        <pc:spChg chg="del">
          <ac:chgData name="Reed Kiely" userId="768be38e-2fb5-40ce-925d-bd8e9d9e3c31" providerId="ADAL" clId="{AC7B2C57-4A62-48C3-B40F-5E60EFD9EB35}" dt="2023-03-06T14:21:31.001" v="21345" actId="478"/>
          <ac:spMkLst>
            <pc:docMk/>
            <pc:sldMk cId="2186202916" sldId="2956"/>
            <ac:spMk id="92" creationId="{34D61BB8-3A6C-474A-8A9B-8A1D80B4EE03}"/>
          </ac:spMkLst>
        </pc:spChg>
        <pc:spChg chg="del">
          <ac:chgData name="Reed Kiely" userId="768be38e-2fb5-40ce-925d-bd8e9d9e3c31" providerId="ADAL" clId="{AC7B2C57-4A62-48C3-B40F-5E60EFD9EB35}" dt="2023-03-06T14:21:31.001" v="21345" actId="478"/>
          <ac:spMkLst>
            <pc:docMk/>
            <pc:sldMk cId="2186202916" sldId="2956"/>
            <ac:spMk id="94" creationId="{509CF1E8-532F-4697-9160-444A2EDD7EB4}"/>
          </ac:spMkLst>
        </pc:spChg>
        <pc:spChg chg="add del">
          <ac:chgData name="Reed Kiely" userId="768be38e-2fb5-40ce-925d-bd8e9d9e3c31" providerId="ADAL" clId="{AC7B2C57-4A62-48C3-B40F-5E60EFD9EB35}" dt="2023-03-06T14:21:16.912" v="21343" actId="478"/>
          <ac:spMkLst>
            <pc:docMk/>
            <pc:sldMk cId="2186202916" sldId="2956"/>
            <ac:spMk id="97" creationId="{9F41A83D-DC21-4E63-A368-C3C0410267CB}"/>
          </ac:spMkLst>
        </pc:spChg>
        <pc:picChg chg="add mod">
          <ac:chgData name="Reed Kiely" userId="768be38e-2fb5-40ce-925d-bd8e9d9e3c31" providerId="ADAL" clId="{AC7B2C57-4A62-48C3-B40F-5E60EFD9EB35}" dt="2023-03-06T14:32:11.742" v="21522" actId="1076"/>
          <ac:picMkLst>
            <pc:docMk/>
            <pc:sldMk cId="2186202916" sldId="2956"/>
            <ac:picMk id="4" creationId="{48E8CC19-2442-DD6D-D928-7BA70CA35F8F}"/>
          </ac:picMkLst>
        </pc:picChg>
        <pc:picChg chg="add del mod">
          <ac:chgData name="Reed Kiely" userId="768be38e-2fb5-40ce-925d-bd8e9d9e3c31" providerId="ADAL" clId="{AC7B2C57-4A62-48C3-B40F-5E60EFD9EB35}" dt="2023-03-06T14:31:45.077" v="21506" actId="478"/>
          <ac:picMkLst>
            <pc:docMk/>
            <pc:sldMk cId="2186202916" sldId="2956"/>
            <ac:picMk id="5" creationId="{F8235B86-E36E-02FE-A4EB-2E9232415DA4}"/>
          </ac:picMkLst>
        </pc:picChg>
        <pc:picChg chg="mod">
          <ac:chgData name="Reed Kiely" userId="768be38e-2fb5-40ce-925d-bd8e9d9e3c31" providerId="ADAL" clId="{AC7B2C57-4A62-48C3-B40F-5E60EFD9EB35}" dt="2023-03-06T14:33:59.211" v="21579" actId="1076"/>
          <ac:picMkLst>
            <pc:docMk/>
            <pc:sldMk cId="2186202916" sldId="2956"/>
            <ac:picMk id="19" creationId="{507DE745-B305-4375-9886-BBECEFDC8ADC}"/>
          </ac:picMkLst>
        </pc:picChg>
        <pc:picChg chg="mod">
          <ac:chgData name="Reed Kiely" userId="768be38e-2fb5-40ce-925d-bd8e9d9e3c31" providerId="ADAL" clId="{AC7B2C57-4A62-48C3-B40F-5E60EFD9EB35}" dt="2023-03-06T14:34:02.947" v="21584" actId="1076"/>
          <ac:picMkLst>
            <pc:docMk/>
            <pc:sldMk cId="2186202916" sldId="2956"/>
            <ac:picMk id="22" creationId="{E5069EF3-7B59-4DE6-A06C-13313789DAB8}"/>
          </ac:picMkLst>
        </pc:picChg>
        <pc:picChg chg="mod">
          <ac:chgData name="Reed Kiely" userId="768be38e-2fb5-40ce-925d-bd8e9d9e3c31" providerId="ADAL" clId="{AC7B2C57-4A62-48C3-B40F-5E60EFD9EB35}" dt="2023-03-06T14:34:04.413" v="21585" actId="1076"/>
          <ac:picMkLst>
            <pc:docMk/>
            <pc:sldMk cId="2186202916" sldId="2956"/>
            <ac:picMk id="25" creationId="{5AC1F680-ABFE-43D1-9DD1-5B4EC68FAA48}"/>
          </ac:picMkLst>
        </pc:picChg>
        <pc:picChg chg="mod">
          <ac:chgData name="Reed Kiely" userId="768be38e-2fb5-40ce-925d-bd8e9d9e3c31" providerId="ADAL" clId="{AC7B2C57-4A62-48C3-B40F-5E60EFD9EB35}" dt="2023-03-06T14:34:05.565" v="21586" actId="1076"/>
          <ac:picMkLst>
            <pc:docMk/>
            <pc:sldMk cId="2186202916" sldId="2956"/>
            <ac:picMk id="27" creationId="{3A3719FA-565F-4315-997E-7C41161A9597}"/>
          </ac:picMkLst>
        </pc:picChg>
        <pc:picChg chg="del mod">
          <ac:chgData name="Reed Kiely" userId="768be38e-2fb5-40ce-925d-bd8e9d9e3c31" providerId="ADAL" clId="{AC7B2C57-4A62-48C3-B40F-5E60EFD9EB35}" dt="2023-03-06T14:31:39.435" v="21503" actId="1076"/>
          <ac:picMkLst>
            <pc:docMk/>
            <pc:sldMk cId="2186202916" sldId="2956"/>
            <ac:picMk id="30" creationId="{5BB87FA3-F668-440B-B896-7801F8EDE4A0}"/>
          </ac:picMkLst>
        </pc:picChg>
        <pc:picChg chg="mod">
          <ac:chgData name="Reed Kiely" userId="768be38e-2fb5-40ce-925d-bd8e9d9e3c31" providerId="ADAL" clId="{AC7B2C57-4A62-48C3-B40F-5E60EFD9EB35}" dt="2023-03-06T14:34:06.473" v="21587" actId="1076"/>
          <ac:picMkLst>
            <pc:docMk/>
            <pc:sldMk cId="2186202916" sldId="2956"/>
            <ac:picMk id="36" creationId="{64290BAD-407C-44E2-8047-E5ABD7617B4C}"/>
          </ac:picMkLst>
        </pc:picChg>
        <pc:picChg chg="mod">
          <ac:chgData name="Reed Kiely" userId="768be38e-2fb5-40ce-925d-bd8e9d9e3c31" providerId="ADAL" clId="{AC7B2C57-4A62-48C3-B40F-5E60EFD9EB35}" dt="2023-03-06T14:31:57.256" v="21509" actId="1076"/>
          <ac:picMkLst>
            <pc:docMk/>
            <pc:sldMk cId="2186202916" sldId="2956"/>
            <ac:picMk id="38" creationId="{BACE69ED-3F2C-42DF-8BAE-CC987A6C160A}"/>
          </ac:picMkLst>
        </pc:picChg>
        <pc:picChg chg="mod">
          <ac:chgData name="Reed Kiely" userId="768be38e-2fb5-40ce-925d-bd8e9d9e3c31" providerId="ADAL" clId="{AC7B2C57-4A62-48C3-B40F-5E60EFD9EB35}" dt="2023-03-06T14:31:57.256" v="21509" actId="1076"/>
          <ac:picMkLst>
            <pc:docMk/>
            <pc:sldMk cId="2186202916" sldId="2956"/>
            <ac:picMk id="40" creationId="{80CF6BFA-41AD-4D38-82C2-B036BD27EE7A}"/>
          </ac:picMkLst>
        </pc:picChg>
        <pc:picChg chg="mod">
          <ac:chgData name="Reed Kiely" userId="768be38e-2fb5-40ce-925d-bd8e9d9e3c31" providerId="ADAL" clId="{AC7B2C57-4A62-48C3-B40F-5E60EFD9EB35}" dt="2023-03-06T14:34:07.485" v="21588" actId="1076"/>
          <ac:picMkLst>
            <pc:docMk/>
            <pc:sldMk cId="2186202916" sldId="2956"/>
            <ac:picMk id="41" creationId="{70F9C649-CCFE-47B5-94B4-9A495302D119}"/>
          </ac:picMkLst>
        </pc:picChg>
        <pc:picChg chg="mod">
          <ac:chgData name="Reed Kiely" userId="768be38e-2fb5-40ce-925d-bd8e9d9e3c31" providerId="ADAL" clId="{AC7B2C57-4A62-48C3-B40F-5E60EFD9EB35}" dt="2023-03-06T14:31:57.256" v="21509" actId="1076"/>
          <ac:picMkLst>
            <pc:docMk/>
            <pc:sldMk cId="2186202916" sldId="2956"/>
            <ac:picMk id="43" creationId="{0003CE6D-4402-46D6-82A8-8F3A0B5BE6C2}"/>
          </ac:picMkLst>
        </pc:picChg>
        <pc:picChg chg="mod">
          <ac:chgData name="Reed Kiely" userId="768be38e-2fb5-40ce-925d-bd8e9d9e3c31" providerId="ADAL" clId="{AC7B2C57-4A62-48C3-B40F-5E60EFD9EB35}" dt="2023-03-06T14:31:57.256" v="21509" actId="1076"/>
          <ac:picMkLst>
            <pc:docMk/>
            <pc:sldMk cId="2186202916" sldId="2956"/>
            <ac:picMk id="45" creationId="{D3A19EFA-6E0E-4BB5-B278-1F91187183DB}"/>
          </ac:picMkLst>
        </pc:picChg>
        <pc:picChg chg="mod">
          <ac:chgData name="Reed Kiely" userId="768be38e-2fb5-40ce-925d-bd8e9d9e3c31" providerId="ADAL" clId="{AC7B2C57-4A62-48C3-B40F-5E60EFD9EB35}" dt="2023-03-06T14:31:39.435" v="21503" actId="1076"/>
          <ac:picMkLst>
            <pc:docMk/>
            <pc:sldMk cId="2186202916" sldId="2956"/>
            <ac:picMk id="47" creationId="{451C055F-7533-4476-8F8F-D1C88630B3A8}"/>
          </ac:picMkLst>
        </pc:picChg>
        <pc:picChg chg="mod">
          <ac:chgData name="Reed Kiely" userId="768be38e-2fb5-40ce-925d-bd8e9d9e3c31" providerId="ADAL" clId="{AC7B2C57-4A62-48C3-B40F-5E60EFD9EB35}" dt="2023-03-06T14:32:10.821" v="21521" actId="1076"/>
          <ac:picMkLst>
            <pc:docMk/>
            <pc:sldMk cId="2186202916" sldId="2956"/>
            <ac:picMk id="49" creationId="{E9F56261-B3F1-4674-BF35-4115E052E824}"/>
          </ac:picMkLst>
        </pc:picChg>
        <pc:picChg chg="mod">
          <ac:chgData name="Reed Kiely" userId="768be38e-2fb5-40ce-925d-bd8e9d9e3c31" providerId="ADAL" clId="{AC7B2C57-4A62-48C3-B40F-5E60EFD9EB35}" dt="2023-03-06T14:31:57.256" v="21509" actId="1076"/>
          <ac:picMkLst>
            <pc:docMk/>
            <pc:sldMk cId="2186202916" sldId="2956"/>
            <ac:picMk id="50" creationId="{C4CCA12D-ECB6-4C7A-8375-3512C7A70A12}"/>
          </ac:picMkLst>
        </pc:picChg>
        <pc:picChg chg="add del mod">
          <ac:chgData name="Reed Kiely" userId="768be38e-2fb5-40ce-925d-bd8e9d9e3c31" providerId="ADAL" clId="{AC7B2C57-4A62-48C3-B40F-5E60EFD9EB35}" dt="2023-03-06T14:21:16.912" v="21343" actId="478"/>
          <ac:picMkLst>
            <pc:docMk/>
            <pc:sldMk cId="2186202916" sldId="2956"/>
            <ac:picMk id="53" creationId="{8E99C525-20A0-414C-8302-9BA78FD2DD9A}"/>
          </ac:picMkLst>
        </pc:picChg>
        <pc:picChg chg="mod">
          <ac:chgData name="Reed Kiely" userId="768be38e-2fb5-40ce-925d-bd8e9d9e3c31" providerId="ADAL" clId="{AC7B2C57-4A62-48C3-B40F-5E60EFD9EB35}" dt="2023-03-06T14:31:39.435" v="21503" actId="1076"/>
          <ac:picMkLst>
            <pc:docMk/>
            <pc:sldMk cId="2186202916" sldId="2956"/>
            <ac:picMk id="55" creationId="{E1ACD6CC-76BC-4285-8FBE-8BD0C1ED9D71}"/>
          </ac:picMkLst>
        </pc:picChg>
        <pc:picChg chg="mod">
          <ac:chgData name="Reed Kiely" userId="768be38e-2fb5-40ce-925d-bd8e9d9e3c31" providerId="ADAL" clId="{AC7B2C57-4A62-48C3-B40F-5E60EFD9EB35}" dt="2023-03-06T14:32:03.853" v="21514" actId="1076"/>
          <ac:picMkLst>
            <pc:docMk/>
            <pc:sldMk cId="2186202916" sldId="2956"/>
            <ac:picMk id="57" creationId="{FBE06D25-FB8F-4DA7-A933-3C9C7CC51C4A}"/>
          </ac:picMkLst>
        </pc:picChg>
        <pc:picChg chg="mod">
          <ac:chgData name="Reed Kiely" userId="768be38e-2fb5-40ce-925d-bd8e9d9e3c31" providerId="ADAL" clId="{AC7B2C57-4A62-48C3-B40F-5E60EFD9EB35}" dt="2023-03-06T14:31:39.435" v="21503" actId="1076"/>
          <ac:picMkLst>
            <pc:docMk/>
            <pc:sldMk cId="2186202916" sldId="2956"/>
            <ac:picMk id="59" creationId="{0DFEA46E-2ECE-49C4-B04D-78318BADE329}"/>
          </ac:picMkLst>
        </pc:picChg>
        <pc:picChg chg="mod">
          <ac:chgData name="Reed Kiely" userId="768be38e-2fb5-40ce-925d-bd8e9d9e3c31" providerId="ADAL" clId="{AC7B2C57-4A62-48C3-B40F-5E60EFD9EB35}" dt="2023-03-06T14:32:01.839" v="21512" actId="1076"/>
          <ac:picMkLst>
            <pc:docMk/>
            <pc:sldMk cId="2186202916" sldId="2956"/>
            <ac:picMk id="61" creationId="{02006E92-4A37-4A7C-8F9B-56AA446F8C06}"/>
          </ac:picMkLst>
        </pc:picChg>
        <pc:picChg chg="mod">
          <ac:chgData name="Reed Kiely" userId="768be38e-2fb5-40ce-925d-bd8e9d9e3c31" providerId="ADAL" clId="{AC7B2C57-4A62-48C3-B40F-5E60EFD9EB35}" dt="2023-03-06T14:32:15.457" v="21526" actId="1076"/>
          <ac:picMkLst>
            <pc:docMk/>
            <pc:sldMk cId="2186202916" sldId="2956"/>
            <ac:picMk id="63" creationId="{34472E79-ACF7-4893-9B11-8D93C72C3564}"/>
          </ac:picMkLst>
        </pc:picChg>
        <pc:picChg chg="mod">
          <ac:chgData name="Reed Kiely" userId="768be38e-2fb5-40ce-925d-bd8e9d9e3c31" providerId="ADAL" clId="{AC7B2C57-4A62-48C3-B40F-5E60EFD9EB35}" dt="2023-03-06T14:31:39.435" v="21503" actId="1076"/>
          <ac:picMkLst>
            <pc:docMk/>
            <pc:sldMk cId="2186202916" sldId="2956"/>
            <ac:picMk id="65" creationId="{4F8AC1FB-5315-4AC8-B94A-766F557FC9F1}"/>
          </ac:picMkLst>
        </pc:picChg>
        <pc:picChg chg="mod">
          <ac:chgData name="Reed Kiely" userId="768be38e-2fb5-40ce-925d-bd8e9d9e3c31" providerId="ADAL" clId="{AC7B2C57-4A62-48C3-B40F-5E60EFD9EB35}" dt="2023-03-06T14:31:39.435" v="21503" actId="1076"/>
          <ac:picMkLst>
            <pc:docMk/>
            <pc:sldMk cId="2186202916" sldId="2956"/>
            <ac:picMk id="66" creationId="{53773D13-E3BF-49A6-B7D0-73128E5D5829}"/>
          </ac:picMkLst>
        </pc:picChg>
        <pc:picChg chg="mod">
          <ac:chgData name="Reed Kiely" userId="768be38e-2fb5-40ce-925d-bd8e9d9e3c31" providerId="ADAL" clId="{AC7B2C57-4A62-48C3-B40F-5E60EFD9EB35}" dt="2023-03-06T14:31:39.435" v="21503" actId="1076"/>
          <ac:picMkLst>
            <pc:docMk/>
            <pc:sldMk cId="2186202916" sldId="2956"/>
            <ac:picMk id="71" creationId="{2B2A3290-1819-4C4D-8F47-61D61788BF5D}"/>
          </ac:picMkLst>
        </pc:picChg>
        <pc:picChg chg="mod">
          <ac:chgData name="Reed Kiely" userId="768be38e-2fb5-40ce-925d-bd8e9d9e3c31" providerId="ADAL" clId="{AC7B2C57-4A62-48C3-B40F-5E60EFD9EB35}" dt="2023-03-06T14:31:39.435" v="21503" actId="1076"/>
          <ac:picMkLst>
            <pc:docMk/>
            <pc:sldMk cId="2186202916" sldId="2956"/>
            <ac:picMk id="73" creationId="{65302D2A-6BE9-46AA-B2C7-2E0BF2A3CD41}"/>
          </ac:picMkLst>
        </pc:picChg>
        <pc:picChg chg="mod">
          <ac:chgData name="Reed Kiely" userId="768be38e-2fb5-40ce-925d-bd8e9d9e3c31" providerId="ADAL" clId="{AC7B2C57-4A62-48C3-B40F-5E60EFD9EB35}" dt="2023-03-06T14:31:39.435" v="21503" actId="1076"/>
          <ac:picMkLst>
            <pc:docMk/>
            <pc:sldMk cId="2186202916" sldId="2956"/>
            <ac:picMk id="75" creationId="{9797B9FF-36D3-41E5-807F-07850A1C90CF}"/>
          </ac:picMkLst>
        </pc:picChg>
        <pc:picChg chg="mod">
          <ac:chgData name="Reed Kiely" userId="768be38e-2fb5-40ce-925d-bd8e9d9e3c31" providerId="ADAL" clId="{AC7B2C57-4A62-48C3-B40F-5E60EFD9EB35}" dt="2023-03-06T14:31:39.435" v="21503" actId="1076"/>
          <ac:picMkLst>
            <pc:docMk/>
            <pc:sldMk cId="2186202916" sldId="2956"/>
            <ac:picMk id="77" creationId="{6EA6E5E7-D7EC-4E3B-B3A6-4FD61FBCE5AB}"/>
          </ac:picMkLst>
        </pc:picChg>
        <pc:picChg chg="del mod">
          <ac:chgData name="Reed Kiely" userId="768be38e-2fb5-40ce-925d-bd8e9d9e3c31" providerId="ADAL" clId="{AC7B2C57-4A62-48C3-B40F-5E60EFD9EB35}" dt="2023-03-06T14:31:39.435" v="21503" actId="1076"/>
          <ac:picMkLst>
            <pc:docMk/>
            <pc:sldMk cId="2186202916" sldId="2956"/>
            <ac:picMk id="79" creationId="{D6A2E655-0241-438B-9E74-C98EB02CA3DF}"/>
          </ac:picMkLst>
        </pc:picChg>
        <pc:picChg chg="mod">
          <ac:chgData name="Reed Kiely" userId="768be38e-2fb5-40ce-925d-bd8e9d9e3c31" providerId="ADAL" clId="{AC7B2C57-4A62-48C3-B40F-5E60EFD9EB35}" dt="2023-03-06T14:32:00.969" v="21511" actId="1076"/>
          <ac:picMkLst>
            <pc:docMk/>
            <pc:sldMk cId="2186202916" sldId="2956"/>
            <ac:picMk id="81" creationId="{E7F69F2C-DA02-48BF-BA4E-C2B615A60843}"/>
          </ac:picMkLst>
        </pc:picChg>
        <pc:picChg chg="mod">
          <ac:chgData name="Reed Kiely" userId="768be38e-2fb5-40ce-925d-bd8e9d9e3c31" providerId="ADAL" clId="{AC7B2C57-4A62-48C3-B40F-5E60EFD9EB35}" dt="2023-03-06T14:31:39.435" v="21503" actId="1076"/>
          <ac:picMkLst>
            <pc:docMk/>
            <pc:sldMk cId="2186202916" sldId="2956"/>
            <ac:picMk id="84" creationId="{0E17647A-326E-4AA7-A40A-528FADBDE478}"/>
          </ac:picMkLst>
        </pc:picChg>
        <pc:picChg chg="mod">
          <ac:chgData name="Reed Kiely" userId="768be38e-2fb5-40ce-925d-bd8e9d9e3c31" providerId="ADAL" clId="{AC7B2C57-4A62-48C3-B40F-5E60EFD9EB35}" dt="2023-03-06T14:31:39.435" v="21503" actId="1076"/>
          <ac:picMkLst>
            <pc:docMk/>
            <pc:sldMk cId="2186202916" sldId="2956"/>
            <ac:picMk id="86" creationId="{FD052C2D-761C-4BF3-9FBC-18874842A14A}"/>
          </ac:picMkLst>
        </pc:picChg>
        <pc:picChg chg="mod">
          <ac:chgData name="Reed Kiely" userId="768be38e-2fb5-40ce-925d-bd8e9d9e3c31" providerId="ADAL" clId="{AC7B2C57-4A62-48C3-B40F-5E60EFD9EB35}" dt="2023-03-06T14:32:14.509" v="21525" actId="1076"/>
          <ac:picMkLst>
            <pc:docMk/>
            <pc:sldMk cId="2186202916" sldId="2956"/>
            <ac:picMk id="87" creationId="{5A0C7564-7E66-4F46-BF46-DE6898190574}"/>
          </ac:picMkLst>
        </pc:picChg>
        <pc:picChg chg="mod">
          <ac:chgData name="Reed Kiely" userId="768be38e-2fb5-40ce-925d-bd8e9d9e3c31" providerId="ADAL" clId="{AC7B2C57-4A62-48C3-B40F-5E60EFD9EB35}" dt="2023-03-06T14:32:09.765" v="21520" actId="1076"/>
          <ac:picMkLst>
            <pc:docMk/>
            <pc:sldMk cId="2186202916" sldId="2956"/>
            <ac:picMk id="89" creationId="{33852918-1354-4AF4-9174-FE32A3C3498F}"/>
          </ac:picMkLst>
        </pc:picChg>
        <pc:picChg chg="mod">
          <ac:chgData name="Reed Kiely" userId="768be38e-2fb5-40ce-925d-bd8e9d9e3c31" providerId="ADAL" clId="{AC7B2C57-4A62-48C3-B40F-5E60EFD9EB35}" dt="2023-03-06T14:32:08.771" v="21519" actId="1076"/>
          <ac:picMkLst>
            <pc:docMk/>
            <pc:sldMk cId="2186202916" sldId="2956"/>
            <ac:picMk id="91" creationId="{85800BB3-3D7C-45DF-8A58-AAFFC1E83734}"/>
          </ac:picMkLst>
        </pc:picChg>
        <pc:picChg chg="mod">
          <ac:chgData name="Reed Kiely" userId="768be38e-2fb5-40ce-925d-bd8e9d9e3c31" providerId="ADAL" clId="{AC7B2C57-4A62-48C3-B40F-5E60EFD9EB35}" dt="2023-03-06T14:32:16.500" v="21527" actId="1076"/>
          <ac:picMkLst>
            <pc:docMk/>
            <pc:sldMk cId="2186202916" sldId="2956"/>
            <ac:picMk id="93" creationId="{4C7429B6-790A-46EA-BF9C-54B4F8E325BE}"/>
          </ac:picMkLst>
        </pc:picChg>
        <pc:picChg chg="mod">
          <ac:chgData name="Reed Kiely" userId="768be38e-2fb5-40ce-925d-bd8e9d9e3c31" providerId="ADAL" clId="{AC7B2C57-4A62-48C3-B40F-5E60EFD9EB35}" dt="2023-03-06T14:32:19.062" v="21528" actId="1076"/>
          <ac:picMkLst>
            <pc:docMk/>
            <pc:sldMk cId="2186202916" sldId="2956"/>
            <ac:picMk id="95" creationId="{120D327B-DC06-4FBC-B3D4-30BA0275A22E}"/>
          </ac:picMkLst>
        </pc:picChg>
        <pc:picChg chg="mod">
          <ac:chgData name="Reed Kiely" userId="768be38e-2fb5-40ce-925d-bd8e9d9e3c31" providerId="ADAL" clId="{AC7B2C57-4A62-48C3-B40F-5E60EFD9EB35}" dt="2023-03-06T14:34:00.078" v="21580" actId="1076"/>
          <ac:picMkLst>
            <pc:docMk/>
            <pc:sldMk cId="2186202916" sldId="2956"/>
            <ac:picMk id="96" creationId="{6194F0DE-DC7A-4988-8040-C8C695595E68}"/>
          </ac:picMkLst>
        </pc:picChg>
      </pc:sldChg>
      <pc:sldChg chg="del">
        <pc:chgData name="Reed Kiely" userId="768be38e-2fb5-40ce-925d-bd8e9d9e3c31" providerId="ADAL" clId="{AC7B2C57-4A62-48C3-B40F-5E60EFD9EB35}" dt="2023-03-02T22:41:56.595" v="13620" actId="47"/>
        <pc:sldMkLst>
          <pc:docMk/>
          <pc:sldMk cId="748408336" sldId="2144327329"/>
        </pc:sldMkLst>
      </pc:sldChg>
      <pc:sldChg chg="addSp modSp add del mod">
        <pc:chgData name="Reed Kiely" userId="768be38e-2fb5-40ce-925d-bd8e9d9e3c31" providerId="ADAL" clId="{AC7B2C57-4A62-48C3-B40F-5E60EFD9EB35}" dt="2023-03-03T18:16:50.735" v="15042" actId="47"/>
        <pc:sldMkLst>
          <pc:docMk/>
          <pc:sldMk cId="1647363558" sldId="2144327414"/>
        </pc:sldMkLst>
        <pc:spChg chg="add mod">
          <ac:chgData name="Reed Kiely" userId="768be38e-2fb5-40ce-925d-bd8e9d9e3c31" providerId="ADAL" clId="{AC7B2C57-4A62-48C3-B40F-5E60EFD9EB35}" dt="2023-03-02T18:53:35.776" v="9278" actId="1076"/>
          <ac:spMkLst>
            <pc:docMk/>
            <pc:sldMk cId="1647363558" sldId="2144327414"/>
            <ac:spMk id="4" creationId="{DBE0EA77-DFDD-425A-55AE-F7A318A1FFD3}"/>
          </ac:spMkLst>
        </pc:spChg>
      </pc:sldChg>
      <pc:sldChg chg="del">
        <pc:chgData name="Reed Kiely" userId="768be38e-2fb5-40ce-925d-bd8e9d9e3c31" providerId="ADAL" clId="{AC7B2C57-4A62-48C3-B40F-5E60EFD9EB35}" dt="2023-03-03T18:16:50.735" v="15042" actId="47"/>
        <pc:sldMkLst>
          <pc:docMk/>
          <pc:sldMk cId="4050368254" sldId="2144327423"/>
        </pc:sldMkLst>
      </pc:sldChg>
      <pc:sldChg chg="addSp modSp del mod">
        <pc:chgData name="Reed Kiely" userId="768be38e-2fb5-40ce-925d-bd8e9d9e3c31" providerId="ADAL" clId="{AC7B2C57-4A62-48C3-B40F-5E60EFD9EB35}" dt="2023-03-02T23:07:47.718" v="14021" actId="47"/>
        <pc:sldMkLst>
          <pc:docMk/>
          <pc:sldMk cId="289339339" sldId="2144327574"/>
        </pc:sldMkLst>
        <pc:spChg chg="add mod">
          <ac:chgData name="Reed Kiely" userId="768be38e-2fb5-40ce-925d-bd8e9d9e3c31" providerId="ADAL" clId="{AC7B2C57-4A62-48C3-B40F-5E60EFD9EB35}" dt="2023-03-02T21:53:30.705" v="12746" actId="14100"/>
          <ac:spMkLst>
            <pc:docMk/>
            <pc:sldMk cId="289339339" sldId="2144327574"/>
            <ac:spMk id="3" creationId="{4923B1F9-6C03-A779-3741-B64A8F1FC92C}"/>
          </ac:spMkLst>
        </pc:spChg>
      </pc:sldChg>
      <pc:sldChg chg="addSp delSp modSp del mod">
        <pc:chgData name="Reed Kiely" userId="768be38e-2fb5-40ce-925d-bd8e9d9e3c31" providerId="ADAL" clId="{AC7B2C57-4A62-48C3-B40F-5E60EFD9EB35}" dt="2023-03-09T22:35:12.486" v="26174" actId="20577"/>
        <pc:sldMkLst>
          <pc:docMk/>
          <pc:sldMk cId="732019880" sldId="2144328106"/>
        </pc:sldMkLst>
        <pc:spChg chg="add del mod">
          <ac:chgData name="Reed Kiely" userId="768be38e-2fb5-40ce-925d-bd8e9d9e3c31" providerId="ADAL" clId="{AC7B2C57-4A62-48C3-B40F-5E60EFD9EB35}" dt="2023-03-08T18:20:55.885" v="23257" actId="478"/>
          <ac:spMkLst>
            <pc:docMk/>
            <pc:sldMk cId="732019880" sldId="2144328106"/>
            <ac:spMk id="3" creationId="{37D44736-7E8E-26B4-5B40-8E5BC19A12B3}"/>
          </ac:spMkLst>
        </pc:spChg>
        <pc:spChg chg="del">
          <ac:chgData name="Reed Kiely" userId="768be38e-2fb5-40ce-925d-bd8e9d9e3c31" providerId="ADAL" clId="{AC7B2C57-4A62-48C3-B40F-5E60EFD9EB35}" dt="2023-03-02T18:59:07.805" v="9299" actId="478"/>
          <ac:spMkLst>
            <pc:docMk/>
            <pc:sldMk cId="732019880" sldId="2144328106"/>
            <ac:spMk id="3" creationId="{A1FF328D-6E95-4617-8B1A-8A53868E0112}"/>
          </ac:spMkLst>
        </pc:spChg>
        <pc:spChg chg="add mod">
          <ac:chgData name="Reed Kiely" userId="768be38e-2fb5-40ce-925d-bd8e9d9e3c31" providerId="ADAL" clId="{AC7B2C57-4A62-48C3-B40F-5E60EFD9EB35}" dt="2023-03-09T22:35:12.486" v="26174" actId="20577"/>
          <ac:spMkLst>
            <pc:docMk/>
            <pc:sldMk cId="732019880" sldId="2144328106"/>
            <ac:spMk id="4" creationId="{6779246E-2255-345D-41C3-B8C5ACADAC03}"/>
          </ac:spMkLst>
        </pc:spChg>
        <pc:spChg chg="add del mod">
          <ac:chgData name="Reed Kiely" userId="768be38e-2fb5-40ce-925d-bd8e9d9e3c31" providerId="ADAL" clId="{AC7B2C57-4A62-48C3-B40F-5E60EFD9EB35}" dt="2023-03-08T18:02:14.826" v="23254" actId="478"/>
          <ac:spMkLst>
            <pc:docMk/>
            <pc:sldMk cId="732019880" sldId="2144328106"/>
            <ac:spMk id="5" creationId="{00BE1F10-7C14-ACBA-8E7C-48027F2A0587}"/>
          </ac:spMkLst>
        </pc:spChg>
        <pc:spChg chg="del mod">
          <ac:chgData name="Reed Kiely" userId="768be38e-2fb5-40ce-925d-bd8e9d9e3c31" providerId="ADAL" clId="{AC7B2C57-4A62-48C3-B40F-5E60EFD9EB35}" dt="2023-03-02T18:59:04.033" v="9297" actId="478"/>
          <ac:spMkLst>
            <pc:docMk/>
            <pc:sldMk cId="732019880" sldId="2144328106"/>
            <ac:spMk id="5" creationId="{02E69DB6-8D36-4757-5DCA-7A493587C5E2}"/>
          </ac:spMkLst>
        </pc:spChg>
        <pc:spChg chg="add del mod">
          <ac:chgData name="Reed Kiely" userId="768be38e-2fb5-40ce-925d-bd8e9d9e3c31" providerId="ADAL" clId="{AC7B2C57-4A62-48C3-B40F-5E60EFD9EB35}" dt="2023-03-08T18:19:11.100" v="23255" actId="478"/>
          <ac:spMkLst>
            <pc:docMk/>
            <pc:sldMk cId="732019880" sldId="2144328106"/>
            <ac:spMk id="7" creationId="{5526A2EF-3DFD-6417-4F28-88E8FCE9632A}"/>
          </ac:spMkLst>
        </pc:spChg>
        <pc:spChg chg="del mod">
          <ac:chgData name="Reed Kiely" userId="768be38e-2fb5-40ce-925d-bd8e9d9e3c31" providerId="ADAL" clId="{AC7B2C57-4A62-48C3-B40F-5E60EFD9EB35}" dt="2023-03-02T18:59:06.299" v="9298" actId="478"/>
          <ac:spMkLst>
            <pc:docMk/>
            <pc:sldMk cId="732019880" sldId="2144328106"/>
            <ac:spMk id="7" creationId="{F25B641F-1744-45AC-B343-CA9AA9737A1D}"/>
          </ac:spMkLst>
        </pc:spChg>
        <pc:spChg chg="add del mod">
          <ac:chgData name="Reed Kiely" userId="768be38e-2fb5-40ce-925d-bd8e9d9e3c31" providerId="ADAL" clId="{AC7B2C57-4A62-48C3-B40F-5E60EFD9EB35}" dt="2023-03-02T19:01:50.701" v="9353" actId="478"/>
          <ac:spMkLst>
            <pc:docMk/>
            <pc:sldMk cId="732019880" sldId="2144328106"/>
            <ac:spMk id="11" creationId="{007668C8-D6CE-EFF7-F551-610B3F475064}"/>
          </ac:spMkLst>
        </pc:spChg>
        <pc:picChg chg="mod">
          <ac:chgData name="Reed Kiely" userId="768be38e-2fb5-40ce-925d-bd8e9d9e3c31" providerId="ADAL" clId="{AC7B2C57-4A62-48C3-B40F-5E60EFD9EB35}" dt="2023-03-06T15:53:44.798" v="22397" actId="1038"/>
          <ac:picMkLst>
            <pc:docMk/>
            <pc:sldMk cId="732019880" sldId="2144328106"/>
            <ac:picMk id="8" creationId="{092B5ADB-CA83-4815-AF08-981DA7C6E7C1}"/>
          </ac:picMkLst>
        </pc:picChg>
      </pc:sldChg>
      <pc:sldChg chg="del">
        <pc:chgData name="Reed Kiely" userId="768be38e-2fb5-40ce-925d-bd8e9d9e3c31" providerId="ADAL" clId="{AC7B2C57-4A62-48C3-B40F-5E60EFD9EB35}" dt="2023-03-03T19:57:12.789" v="15589" actId="47"/>
        <pc:sldMkLst>
          <pc:docMk/>
          <pc:sldMk cId="1089826259" sldId="2144328162"/>
        </pc:sldMkLst>
      </pc:sldChg>
      <pc:sldChg chg="modSp add del mod">
        <pc:chgData name="Reed Kiely" userId="768be38e-2fb5-40ce-925d-bd8e9d9e3c31" providerId="ADAL" clId="{AC7B2C57-4A62-48C3-B40F-5E60EFD9EB35}" dt="2023-03-01T18:44:44.001" v="2456" actId="47"/>
        <pc:sldMkLst>
          <pc:docMk/>
          <pc:sldMk cId="935821537" sldId="2144328196"/>
        </pc:sldMkLst>
        <pc:picChg chg="mod">
          <ac:chgData name="Reed Kiely" userId="768be38e-2fb5-40ce-925d-bd8e9d9e3c31" providerId="ADAL" clId="{AC7B2C57-4A62-48C3-B40F-5E60EFD9EB35}" dt="2023-03-01T14:53:49.956" v="1120" actId="1076"/>
          <ac:picMkLst>
            <pc:docMk/>
            <pc:sldMk cId="935821537" sldId="2144328196"/>
            <ac:picMk id="9" creationId="{6C63A71C-ACD9-CB92-4F57-327156277C94}"/>
          </ac:picMkLst>
        </pc:picChg>
        <pc:picChg chg="mod">
          <ac:chgData name="Reed Kiely" userId="768be38e-2fb5-40ce-925d-bd8e9d9e3c31" providerId="ADAL" clId="{AC7B2C57-4A62-48C3-B40F-5E60EFD9EB35}" dt="2023-03-01T14:53:49.956" v="1120" actId="1076"/>
          <ac:picMkLst>
            <pc:docMk/>
            <pc:sldMk cId="935821537" sldId="2144328196"/>
            <ac:picMk id="10" creationId="{4659026D-3DF9-47B7-18E8-FED88930687C}"/>
          </ac:picMkLst>
        </pc:picChg>
        <pc:picChg chg="mod">
          <ac:chgData name="Reed Kiely" userId="768be38e-2fb5-40ce-925d-bd8e9d9e3c31" providerId="ADAL" clId="{AC7B2C57-4A62-48C3-B40F-5E60EFD9EB35}" dt="2023-03-01T14:53:49.956" v="1120" actId="1076"/>
          <ac:picMkLst>
            <pc:docMk/>
            <pc:sldMk cId="935821537" sldId="2144328196"/>
            <ac:picMk id="11" creationId="{905B96A1-1DAC-D9E4-F53D-A711A0798F49}"/>
          </ac:picMkLst>
        </pc:picChg>
      </pc:sldChg>
      <pc:sldChg chg="del">
        <pc:chgData name="Reed Kiely" userId="768be38e-2fb5-40ce-925d-bd8e9d9e3c31" providerId="ADAL" clId="{AC7B2C57-4A62-48C3-B40F-5E60EFD9EB35}" dt="2023-03-03T19:57:12.789" v="15589" actId="47"/>
        <pc:sldMkLst>
          <pc:docMk/>
          <pc:sldMk cId="1020139153" sldId="2144328205"/>
        </pc:sldMkLst>
      </pc:sldChg>
      <pc:sldChg chg="modSp del mod">
        <pc:chgData name="Reed Kiely" userId="768be38e-2fb5-40ce-925d-bd8e9d9e3c31" providerId="ADAL" clId="{AC7B2C57-4A62-48C3-B40F-5E60EFD9EB35}" dt="2023-03-03T18:44:04.725" v="15111" actId="47"/>
        <pc:sldMkLst>
          <pc:docMk/>
          <pc:sldMk cId="877966008" sldId="2144328232"/>
        </pc:sldMkLst>
        <pc:spChg chg="mod">
          <ac:chgData name="Reed Kiely" userId="768be38e-2fb5-40ce-925d-bd8e9d9e3c31" providerId="ADAL" clId="{AC7B2C57-4A62-48C3-B40F-5E60EFD9EB35}" dt="2023-03-03T18:30:10.698" v="15074" actId="207"/>
          <ac:spMkLst>
            <pc:docMk/>
            <pc:sldMk cId="877966008" sldId="2144328232"/>
            <ac:spMk id="11" creationId="{5A70652F-38E7-4B75-B494-BB0702BA4B32}"/>
          </ac:spMkLst>
        </pc:spChg>
      </pc:sldChg>
      <pc:sldChg chg="add del">
        <pc:chgData name="Reed Kiely" userId="768be38e-2fb5-40ce-925d-bd8e9d9e3c31" providerId="ADAL" clId="{AC7B2C57-4A62-48C3-B40F-5E60EFD9EB35}" dt="2023-03-02T22:41:56.595" v="13620" actId="47"/>
        <pc:sldMkLst>
          <pc:docMk/>
          <pc:sldMk cId="1320901477" sldId="2144328247"/>
        </pc:sldMkLst>
      </pc:sldChg>
      <pc:sldChg chg="del">
        <pc:chgData name="Reed Kiely" userId="768be38e-2fb5-40ce-925d-bd8e9d9e3c31" providerId="ADAL" clId="{AC7B2C57-4A62-48C3-B40F-5E60EFD9EB35}" dt="2023-03-01T18:43:27.327" v="2446" actId="2696"/>
        <pc:sldMkLst>
          <pc:docMk/>
          <pc:sldMk cId="2478575572" sldId="2144328247"/>
        </pc:sldMkLst>
      </pc:sldChg>
      <pc:sldChg chg="del">
        <pc:chgData name="Reed Kiely" userId="768be38e-2fb5-40ce-925d-bd8e9d9e3c31" providerId="ADAL" clId="{AC7B2C57-4A62-48C3-B40F-5E60EFD9EB35}" dt="2023-03-01T18:26:48.173" v="2306" actId="2696"/>
        <pc:sldMkLst>
          <pc:docMk/>
          <pc:sldMk cId="1142435943" sldId="2144328250"/>
        </pc:sldMkLst>
      </pc:sldChg>
      <pc:sldChg chg="add del">
        <pc:chgData name="Reed Kiely" userId="768be38e-2fb5-40ce-925d-bd8e9d9e3c31" providerId="ADAL" clId="{AC7B2C57-4A62-48C3-B40F-5E60EFD9EB35}" dt="2023-03-01T18:43:32.002" v="2448" actId="47"/>
        <pc:sldMkLst>
          <pc:docMk/>
          <pc:sldMk cId="3342647646" sldId="2144328250"/>
        </pc:sldMkLst>
      </pc:sldChg>
      <pc:sldChg chg="addSp delSp modSp mod">
        <pc:chgData name="Reed Kiely" userId="768be38e-2fb5-40ce-925d-bd8e9d9e3c31" providerId="ADAL" clId="{AC7B2C57-4A62-48C3-B40F-5E60EFD9EB35}" dt="2023-03-02T19:41:43.915" v="9538"/>
        <pc:sldMkLst>
          <pc:docMk/>
          <pc:sldMk cId="3110856516" sldId="2144328304"/>
        </pc:sldMkLst>
        <pc:spChg chg="del">
          <ac:chgData name="Reed Kiely" userId="768be38e-2fb5-40ce-925d-bd8e9d9e3c31" providerId="ADAL" clId="{AC7B2C57-4A62-48C3-B40F-5E60EFD9EB35}" dt="2023-03-02T19:01:55.290" v="9354" actId="478"/>
          <ac:spMkLst>
            <pc:docMk/>
            <pc:sldMk cId="3110856516" sldId="2144328304"/>
            <ac:spMk id="3" creationId="{F3E5ADAA-654C-41A3-6981-8E8D2B9F8685}"/>
          </ac:spMkLst>
        </pc:spChg>
        <pc:spChg chg="add del mod">
          <ac:chgData name="Reed Kiely" userId="768be38e-2fb5-40ce-925d-bd8e9d9e3c31" providerId="ADAL" clId="{AC7B2C57-4A62-48C3-B40F-5E60EFD9EB35}" dt="2023-03-02T19:36:31.872" v="9465" actId="478"/>
          <ac:spMkLst>
            <pc:docMk/>
            <pc:sldMk cId="3110856516" sldId="2144328304"/>
            <ac:spMk id="5" creationId="{7A8E32AD-C4D4-56A7-0339-DBE260B58319}"/>
          </ac:spMkLst>
        </pc:spChg>
        <pc:spChg chg="add del">
          <ac:chgData name="Reed Kiely" userId="768be38e-2fb5-40ce-925d-bd8e9d9e3c31" providerId="ADAL" clId="{AC7B2C57-4A62-48C3-B40F-5E60EFD9EB35}" dt="2023-03-02T19:05:54.867" v="9390" actId="22"/>
          <ac:spMkLst>
            <pc:docMk/>
            <pc:sldMk cId="3110856516" sldId="2144328304"/>
            <ac:spMk id="44" creationId="{3DD8549A-DC21-7535-7CB0-0BDE09AD20D5}"/>
          </ac:spMkLst>
        </pc:spChg>
        <pc:spChg chg="add del mod">
          <ac:chgData name="Reed Kiely" userId="768be38e-2fb5-40ce-925d-bd8e9d9e3c31" providerId="ADAL" clId="{AC7B2C57-4A62-48C3-B40F-5E60EFD9EB35}" dt="2023-03-02T19:38:16.072" v="9474" actId="478"/>
          <ac:spMkLst>
            <pc:docMk/>
            <pc:sldMk cId="3110856516" sldId="2144328304"/>
            <ac:spMk id="79" creationId="{D89C1F7D-1E00-384A-6F60-379978C2CB9F}"/>
          </ac:spMkLst>
        </pc:spChg>
        <pc:picChg chg="add del mod">
          <ac:chgData name="Reed Kiely" userId="768be38e-2fb5-40ce-925d-bd8e9d9e3c31" providerId="ADAL" clId="{AC7B2C57-4A62-48C3-B40F-5E60EFD9EB35}" dt="2023-03-02T19:03:42.760" v="9388"/>
          <ac:picMkLst>
            <pc:docMk/>
            <pc:sldMk cId="3110856516" sldId="2144328304"/>
            <ac:picMk id="6" creationId="{EF401162-3820-222A-B355-6DAED24AE18F}"/>
          </ac:picMkLst>
        </pc:picChg>
        <pc:picChg chg="add del mod">
          <ac:chgData name="Reed Kiely" userId="768be38e-2fb5-40ce-925d-bd8e9d9e3c31" providerId="ADAL" clId="{AC7B2C57-4A62-48C3-B40F-5E60EFD9EB35}" dt="2023-03-02T19:03:42.760" v="9388"/>
          <ac:picMkLst>
            <pc:docMk/>
            <pc:sldMk cId="3110856516" sldId="2144328304"/>
            <ac:picMk id="8" creationId="{FB8750E2-5540-0FC4-3115-7F926214174C}"/>
          </ac:picMkLst>
        </pc:picChg>
        <pc:picChg chg="add del mod">
          <ac:chgData name="Reed Kiely" userId="768be38e-2fb5-40ce-925d-bd8e9d9e3c31" providerId="ADAL" clId="{AC7B2C57-4A62-48C3-B40F-5E60EFD9EB35}" dt="2023-03-02T19:03:42.760" v="9388"/>
          <ac:picMkLst>
            <pc:docMk/>
            <pc:sldMk cId="3110856516" sldId="2144328304"/>
            <ac:picMk id="10" creationId="{B450283E-908F-C549-EFF0-CD7F70DD0450}"/>
          </ac:picMkLst>
        </pc:picChg>
        <pc:picChg chg="add del mod">
          <ac:chgData name="Reed Kiely" userId="768be38e-2fb5-40ce-925d-bd8e9d9e3c31" providerId="ADAL" clId="{AC7B2C57-4A62-48C3-B40F-5E60EFD9EB35}" dt="2023-03-02T19:03:42.760" v="9388"/>
          <ac:picMkLst>
            <pc:docMk/>
            <pc:sldMk cId="3110856516" sldId="2144328304"/>
            <ac:picMk id="12" creationId="{43390B27-3806-6968-AF2B-ADEB781A8B94}"/>
          </ac:picMkLst>
        </pc:picChg>
        <pc:picChg chg="add del mod">
          <ac:chgData name="Reed Kiely" userId="768be38e-2fb5-40ce-925d-bd8e9d9e3c31" providerId="ADAL" clId="{AC7B2C57-4A62-48C3-B40F-5E60EFD9EB35}" dt="2023-03-02T19:03:42.760" v="9388"/>
          <ac:picMkLst>
            <pc:docMk/>
            <pc:sldMk cId="3110856516" sldId="2144328304"/>
            <ac:picMk id="14" creationId="{534872CD-E830-DA22-4B06-B746C5234F38}"/>
          </ac:picMkLst>
        </pc:picChg>
        <pc:picChg chg="add del mod">
          <ac:chgData name="Reed Kiely" userId="768be38e-2fb5-40ce-925d-bd8e9d9e3c31" providerId="ADAL" clId="{AC7B2C57-4A62-48C3-B40F-5E60EFD9EB35}" dt="2023-03-02T19:03:42.760" v="9388"/>
          <ac:picMkLst>
            <pc:docMk/>
            <pc:sldMk cId="3110856516" sldId="2144328304"/>
            <ac:picMk id="16" creationId="{75BAFBBA-7E61-50E5-0D6C-A712AB5EA6D5}"/>
          </ac:picMkLst>
        </pc:picChg>
        <pc:picChg chg="del">
          <ac:chgData name="Reed Kiely" userId="768be38e-2fb5-40ce-925d-bd8e9d9e3c31" providerId="ADAL" clId="{AC7B2C57-4A62-48C3-B40F-5E60EFD9EB35}" dt="2023-03-02T19:03:38.758" v="9384" actId="478"/>
          <ac:picMkLst>
            <pc:docMk/>
            <pc:sldMk cId="3110856516" sldId="2144328304"/>
            <ac:picMk id="18" creationId="{69E4FB1F-CFCC-42D2-9A77-4D418120F0F2}"/>
          </ac:picMkLst>
        </pc:picChg>
        <pc:picChg chg="add del mod">
          <ac:chgData name="Reed Kiely" userId="768be38e-2fb5-40ce-925d-bd8e9d9e3c31" providerId="ADAL" clId="{AC7B2C57-4A62-48C3-B40F-5E60EFD9EB35}" dt="2023-03-02T19:03:42.760" v="9388"/>
          <ac:picMkLst>
            <pc:docMk/>
            <pc:sldMk cId="3110856516" sldId="2144328304"/>
            <ac:picMk id="19" creationId="{C93E9AB9-8EC7-51C4-1BE4-C5DFEE5505A1}"/>
          </ac:picMkLst>
        </pc:picChg>
        <pc:picChg chg="add del mod">
          <ac:chgData name="Reed Kiely" userId="768be38e-2fb5-40ce-925d-bd8e9d9e3c31" providerId="ADAL" clId="{AC7B2C57-4A62-48C3-B40F-5E60EFD9EB35}" dt="2023-03-02T19:03:42.760" v="9388"/>
          <ac:picMkLst>
            <pc:docMk/>
            <pc:sldMk cId="3110856516" sldId="2144328304"/>
            <ac:picMk id="20" creationId="{90B57147-AE59-A40F-01DB-0A5A2E2F1053}"/>
          </ac:picMkLst>
        </pc:picChg>
        <pc:picChg chg="add del mod">
          <ac:chgData name="Reed Kiely" userId="768be38e-2fb5-40ce-925d-bd8e9d9e3c31" providerId="ADAL" clId="{AC7B2C57-4A62-48C3-B40F-5E60EFD9EB35}" dt="2023-03-02T19:03:42.760" v="9388"/>
          <ac:picMkLst>
            <pc:docMk/>
            <pc:sldMk cId="3110856516" sldId="2144328304"/>
            <ac:picMk id="21" creationId="{9279BA1F-2097-D862-E4EC-EB958614C473}"/>
          </ac:picMkLst>
        </pc:picChg>
        <pc:picChg chg="add del mod">
          <ac:chgData name="Reed Kiely" userId="768be38e-2fb5-40ce-925d-bd8e9d9e3c31" providerId="ADAL" clId="{AC7B2C57-4A62-48C3-B40F-5E60EFD9EB35}" dt="2023-03-02T19:03:42.760" v="9388"/>
          <ac:picMkLst>
            <pc:docMk/>
            <pc:sldMk cId="3110856516" sldId="2144328304"/>
            <ac:picMk id="24" creationId="{D0A16549-1A4C-98D2-DD2A-ECDA737608F3}"/>
          </ac:picMkLst>
        </pc:picChg>
        <pc:picChg chg="add del mod">
          <ac:chgData name="Reed Kiely" userId="768be38e-2fb5-40ce-925d-bd8e9d9e3c31" providerId="ADAL" clId="{AC7B2C57-4A62-48C3-B40F-5E60EFD9EB35}" dt="2023-03-02T19:03:42.760" v="9388"/>
          <ac:picMkLst>
            <pc:docMk/>
            <pc:sldMk cId="3110856516" sldId="2144328304"/>
            <ac:picMk id="25" creationId="{C13AF662-4CDA-D943-E98F-F66F353D45C9}"/>
          </ac:picMkLst>
        </pc:picChg>
        <pc:picChg chg="add del mod">
          <ac:chgData name="Reed Kiely" userId="768be38e-2fb5-40ce-925d-bd8e9d9e3c31" providerId="ADAL" clId="{AC7B2C57-4A62-48C3-B40F-5E60EFD9EB35}" dt="2023-03-02T19:03:42.760" v="9388"/>
          <ac:picMkLst>
            <pc:docMk/>
            <pc:sldMk cId="3110856516" sldId="2144328304"/>
            <ac:picMk id="26" creationId="{624F6C51-6D51-030F-E614-8E29C989A49C}"/>
          </ac:picMkLst>
        </pc:picChg>
        <pc:picChg chg="add del mod">
          <ac:chgData name="Reed Kiely" userId="768be38e-2fb5-40ce-925d-bd8e9d9e3c31" providerId="ADAL" clId="{AC7B2C57-4A62-48C3-B40F-5E60EFD9EB35}" dt="2023-03-02T19:03:42.760" v="9388"/>
          <ac:picMkLst>
            <pc:docMk/>
            <pc:sldMk cId="3110856516" sldId="2144328304"/>
            <ac:picMk id="27" creationId="{C4BB4C17-9069-1AAE-B8CC-078692D9C07A}"/>
          </ac:picMkLst>
        </pc:picChg>
        <pc:picChg chg="add del mod">
          <ac:chgData name="Reed Kiely" userId="768be38e-2fb5-40ce-925d-bd8e9d9e3c31" providerId="ADAL" clId="{AC7B2C57-4A62-48C3-B40F-5E60EFD9EB35}" dt="2023-03-02T19:03:42.760" v="9388"/>
          <ac:picMkLst>
            <pc:docMk/>
            <pc:sldMk cId="3110856516" sldId="2144328304"/>
            <ac:picMk id="28" creationId="{0EDA8F77-45A5-9E19-42D4-A632899E14AF}"/>
          </ac:picMkLst>
        </pc:picChg>
        <pc:picChg chg="add del mod">
          <ac:chgData name="Reed Kiely" userId="768be38e-2fb5-40ce-925d-bd8e9d9e3c31" providerId="ADAL" clId="{AC7B2C57-4A62-48C3-B40F-5E60EFD9EB35}" dt="2023-03-02T19:03:42.760" v="9388"/>
          <ac:picMkLst>
            <pc:docMk/>
            <pc:sldMk cId="3110856516" sldId="2144328304"/>
            <ac:picMk id="29" creationId="{83987BBB-A051-5E90-C26B-3EF4C0F60152}"/>
          </ac:picMkLst>
        </pc:picChg>
        <pc:picChg chg="add del mod">
          <ac:chgData name="Reed Kiely" userId="768be38e-2fb5-40ce-925d-bd8e9d9e3c31" providerId="ADAL" clId="{AC7B2C57-4A62-48C3-B40F-5E60EFD9EB35}" dt="2023-03-02T19:03:42.760" v="9388"/>
          <ac:picMkLst>
            <pc:docMk/>
            <pc:sldMk cId="3110856516" sldId="2144328304"/>
            <ac:picMk id="31" creationId="{71A566F5-EDD8-538A-45F8-D79401EAEE0B}"/>
          </ac:picMkLst>
        </pc:picChg>
        <pc:picChg chg="add del mod">
          <ac:chgData name="Reed Kiely" userId="768be38e-2fb5-40ce-925d-bd8e9d9e3c31" providerId="ADAL" clId="{AC7B2C57-4A62-48C3-B40F-5E60EFD9EB35}" dt="2023-03-02T19:03:42.760" v="9388"/>
          <ac:picMkLst>
            <pc:docMk/>
            <pc:sldMk cId="3110856516" sldId="2144328304"/>
            <ac:picMk id="32" creationId="{40BD2885-2099-3C35-EFBC-FAA233F61B5A}"/>
          </ac:picMkLst>
        </pc:picChg>
        <pc:picChg chg="add del mod">
          <ac:chgData name="Reed Kiely" userId="768be38e-2fb5-40ce-925d-bd8e9d9e3c31" providerId="ADAL" clId="{AC7B2C57-4A62-48C3-B40F-5E60EFD9EB35}" dt="2023-03-02T19:03:42.760" v="9388"/>
          <ac:picMkLst>
            <pc:docMk/>
            <pc:sldMk cId="3110856516" sldId="2144328304"/>
            <ac:picMk id="33" creationId="{E7C629B8-F0D8-5637-FAA1-DFE515759FA9}"/>
          </ac:picMkLst>
        </pc:picChg>
        <pc:picChg chg="add del mod">
          <ac:chgData name="Reed Kiely" userId="768be38e-2fb5-40ce-925d-bd8e9d9e3c31" providerId="ADAL" clId="{AC7B2C57-4A62-48C3-B40F-5E60EFD9EB35}" dt="2023-03-02T19:03:42.760" v="9388"/>
          <ac:picMkLst>
            <pc:docMk/>
            <pc:sldMk cId="3110856516" sldId="2144328304"/>
            <ac:picMk id="34" creationId="{670B15F2-30EC-5AF2-6DBE-4E26DB29F82F}"/>
          </ac:picMkLst>
        </pc:picChg>
        <pc:picChg chg="add del mod">
          <ac:chgData name="Reed Kiely" userId="768be38e-2fb5-40ce-925d-bd8e9d9e3c31" providerId="ADAL" clId="{AC7B2C57-4A62-48C3-B40F-5E60EFD9EB35}" dt="2023-03-02T19:03:42.760" v="9388"/>
          <ac:picMkLst>
            <pc:docMk/>
            <pc:sldMk cId="3110856516" sldId="2144328304"/>
            <ac:picMk id="35" creationId="{63F351BE-40D7-5BF7-1CB3-3421055FA9ED}"/>
          </ac:picMkLst>
        </pc:picChg>
        <pc:picChg chg="add del mod">
          <ac:chgData name="Reed Kiely" userId="768be38e-2fb5-40ce-925d-bd8e9d9e3c31" providerId="ADAL" clId="{AC7B2C57-4A62-48C3-B40F-5E60EFD9EB35}" dt="2023-03-02T19:03:42.760" v="9388"/>
          <ac:picMkLst>
            <pc:docMk/>
            <pc:sldMk cId="3110856516" sldId="2144328304"/>
            <ac:picMk id="36" creationId="{CE7297F0-91FD-4B16-62DF-D405500F85F1}"/>
          </ac:picMkLst>
        </pc:picChg>
        <pc:picChg chg="add del mod">
          <ac:chgData name="Reed Kiely" userId="768be38e-2fb5-40ce-925d-bd8e9d9e3c31" providerId="ADAL" clId="{AC7B2C57-4A62-48C3-B40F-5E60EFD9EB35}" dt="2023-03-02T19:03:42.760" v="9388"/>
          <ac:picMkLst>
            <pc:docMk/>
            <pc:sldMk cId="3110856516" sldId="2144328304"/>
            <ac:picMk id="38" creationId="{E81D3B58-D157-7582-DEED-550A52A7578F}"/>
          </ac:picMkLst>
        </pc:picChg>
        <pc:picChg chg="del">
          <ac:chgData name="Reed Kiely" userId="768be38e-2fb5-40ce-925d-bd8e9d9e3c31" providerId="ADAL" clId="{AC7B2C57-4A62-48C3-B40F-5E60EFD9EB35}" dt="2023-03-02T19:03:38.758" v="9384" actId="478"/>
          <ac:picMkLst>
            <pc:docMk/>
            <pc:sldMk cId="3110856516" sldId="2144328304"/>
            <ac:picMk id="41" creationId="{3ACC99D1-369D-7D80-008B-4EF0D9A1BA76}"/>
          </ac:picMkLst>
        </pc:picChg>
        <pc:picChg chg="add del mod">
          <ac:chgData name="Reed Kiely" userId="768be38e-2fb5-40ce-925d-bd8e9d9e3c31" providerId="ADAL" clId="{AC7B2C57-4A62-48C3-B40F-5E60EFD9EB35}" dt="2023-03-02T19:03:42.760" v="9388"/>
          <ac:picMkLst>
            <pc:docMk/>
            <pc:sldMk cId="3110856516" sldId="2144328304"/>
            <ac:picMk id="42" creationId="{8986BDB8-2444-049A-94D7-07A8E842B94B}"/>
          </ac:picMkLst>
        </pc:picChg>
        <pc:picChg chg="del">
          <ac:chgData name="Reed Kiely" userId="768be38e-2fb5-40ce-925d-bd8e9d9e3c31" providerId="ADAL" clId="{AC7B2C57-4A62-48C3-B40F-5E60EFD9EB35}" dt="2023-03-02T19:03:38.758" v="9384" actId="478"/>
          <ac:picMkLst>
            <pc:docMk/>
            <pc:sldMk cId="3110856516" sldId="2144328304"/>
            <ac:picMk id="45" creationId="{46CA1AF0-A792-266C-4E58-7D67C2CC099A}"/>
          </ac:picMkLst>
        </pc:picChg>
        <pc:picChg chg="del">
          <ac:chgData name="Reed Kiely" userId="768be38e-2fb5-40ce-925d-bd8e9d9e3c31" providerId="ADAL" clId="{AC7B2C57-4A62-48C3-B40F-5E60EFD9EB35}" dt="2023-03-02T19:03:38.758" v="9384" actId="478"/>
          <ac:picMkLst>
            <pc:docMk/>
            <pc:sldMk cId="3110856516" sldId="2144328304"/>
            <ac:picMk id="46" creationId="{C6FBDDE2-E877-B5E8-A850-F0813657BF6F}"/>
          </ac:picMkLst>
        </pc:picChg>
        <pc:picChg chg="del">
          <ac:chgData name="Reed Kiely" userId="768be38e-2fb5-40ce-925d-bd8e9d9e3c31" providerId="ADAL" clId="{AC7B2C57-4A62-48C3-B40F-5E60EFD9EB35}" dt="2023-03-02T19:03:38.758" v="9384" actId="478"/>
          <ac:picMkLst>
            <pc:docMk/>
            <pc:sldMk cId="3110856516" sldId="2144328304"/>
            <ac:picMk id="47" creationId="{EF654A45-6B65-54D6-ECA9-64B629E97DB5}"/>
          </ac:picMkLst>
        </pc:picChg>
        <pc:picChg chg="del">
          <ac:chgData name="Reed Kiely" userId="768be38e-2fb5-40ce-925d-bd8e9d9e3c31" providerId="ADAL" clId="{AC7B2C57-4A62-48C3-B40F-5E60EFD9EB35}" dt="2023-03-02T19:03:38.758" v="9384" actId="478"/>
          <ac:picMkLst>
            <pc:docMk/>
            <pc:sldMk cId="3110856516" sldId="2144328304"/>
            <ac:picMk id="48" creationId="{40DA507B-3918-475F-FF0E-E832A73CD09E}"/>
          </ac:picMkLst>
        </pc:picChg>
        <pc:picChg chg="del">
          <ac:chgData name="Reed Kiely" userId="768be38e-2fb5-40ce-925d-bd8e9d9e3c31" providerId="ADAL" clId="{AC7B2C57-4A62-48C3-B40F-5E60EFD9EB35}" dt="2023-03-02T19:03:38.758" v="9384" actId="478"/>
          <ac:picMkLst>
            <pc:docMk/>
            <pc:sldMk cId="3110856516" sldId="2144328304"/>
            <ac:picMk id="49" creationId="{C7FBA45A-A5A7-1D26-B515-ED1CD29D1DF9}"/>
          </ac:picMkLst>
        </pc:picChg>
        <pc:picChg chg="del">
          <ac:chgData name="Reed Kiely" userId="768be38e-2fb5-40ce-925d-bd8e9d9e3c31" providerId="ADAL" clId="{AC7B2C57-4A62-48C3-B40F-5E60EFD9EB35}" dt="2023-03-02T19:03:38.758" v="9384" actId="478"/>
          <ac:picMkLst>
            <pc:docMk/>
            <pc:sldMk cId="3110856516" sldId="2144328304"/>
            <ac:picMk id="50" creationId="{7071D2E6-02F5-6DC3-C517-55413C27EF82}"/>
          </ac:picMkLst>
        </pc:picChg>
        <pc:picChg chg="del">
          <ac:chgData name="Reed Kiely" userId="768be38e-2fb5-40ce-925d-bd8e9d9e3c31" providerId="ADAL" clId="{AC7B2C57-4A62-48C3-B40F-5E60EFD9EB35}" dt="2023-03-02T19:03:38.758" v="9384" actId="478"/>
          <ac:picMkLst>
            <pc:docMk/>
            <pc:sldMk cId="3110856516" sldId="2144328304"/>
            <ac:picMk id="51" creationId="{2C6155BA-01CB-B85C-0C78-52DB6EF954BB}"/>
          </ac:picMkLst>
        </pc:picChg>
        <pc:picChg chg="del">
          <ac:chgData name="Reed Kiely" userId="768be38e-2fb5-40ce-925d-bd8e9d9e3c31" providerId="ADAL" clId="{AC7B2C57-4A62-48C3-B40F-5E60EFD9EB35}" dt="2023-03-02T19:03:38.758" v="9384" actId="478"/>
          <ac:picMkLst>
            <pc:docMk/>
            <pc:sldMk cId="3110856516" sldId="2144328304"/>
            <ac:picMk id="52" creationId="{08E9C86E-C48D-25E3-3D70-CDE89D454A44}"/>
          </ac:picMkLst>
        </pc:picChg>
        <pc:picChg chg="del">
          <ac:chgData name="Reed Kiely" userId="768be38e-2fb5-40ce-925d-bd8e9d9e3c31" providerId="ADAL" clId="{AC7B2C57-4A62-48C3-B40F-5E60EFD9EB35}" dt="2023-03-02T19:03:38.758" v="9384" actId="478"/>
          <ac:picMkLst>
            <pc:docMk/>
            <pc:sldMk cId="3110856516" sldId="2144328304"/>
            <ac:picMk id="53" creationId="{5D1A47E2-E04B-8FBC-2040-F44C433CA65D}"/>
          </ac:picMkLst>
        </pc:picChg>
        <pc:picChg chg="del">
          <ac:chgData name="Reed Kiely" userId="768be38e-2fb5-40ce-925d-bd8e9d9e3c31" providerId="ADAL" clId="{AC7B2C57-4A62-48C3-B40F-5E60EFD9EB35}" dt="2023-03-02T19:03:38.758" v="9384" actId="478"/>
          <ac:picMkLst>
            <pc:docMk/>
            <pc:sldMk cId="3110856516" sldId="2144328304"/>
            <ac:picMk id="54" creationId="{5603F693-27E0-F67C-27EA-0255D6B71B39}"/>
          </ac:picMkLst>
        </pc:picChg>
        <pc:picChg chg="del">
          <ac:chgData name="Reed Kiely" userId="768be38e-2fb5-40ce-925d-bd8e9d9e3c31" providerId="ADAL" clId="{AC7B2C57-4A62-48C3-B40F-5E60EFD9EB35}" dt="2023-03-02T19:03:38.758" v="9384" actId="478"/>
          <ac:picMkLst>
            <pc:docMk/>
            <pc:sldMk cId="3110856516" sldId="2144328304"/>
            <ac:picMk id="55" creationId="{D78FC9C7-5856-8963-8C27-429A42B46990}"/>
          </ac:picMkLst>
        </pc:picChg>
        <pc:picChg chg="add mod">
          <ac:chgData name="Reed Kiely" userId="768be38e-2fb5-40ce-925d-bd8e9d9e3c31" providerId="ADAL" clId="{AC7B2C57-4A62-48C3-B40F-5E60EFD9EB35}" dt="2023-03-02T19:40:55.484" v="9536" actId="1076"/>
          <ac:picMkLst>
            <pc:docMk/>
            <pc:sldMk cId="3110856516" sldId="2144328304"/>
            <ac:picMk id="56" creationId="{7EE4D1EE-74F5-8A71-3344-5D5949039012}"/>
          </ac:picMkLst>
        </pc:picChg>
        <pc:picChg chg="add mod">
          <ac:chgData name="Reed Kiely" userId="768be38e-2fb5-40ce-925d-bd8e9d9e3c31" providerId="ADAL" clId="{AC7B2C57-4A62-48C3-B40F-5E60EFD9EB35}" dt="2023-03-02T19:40:51.933" v="9535" actId="14100"/>
          <ac:picMkLst>
            <pc:docMk/>
            <pc:sldMk cId="3110856516" sldId="2144328304"/>
            <ac:picMk id="57" creationId="{59105722-5F44-2499-4E33-8F80D0884E1A}"/>
          </ac:picMkLst>
        </pc:picChg>
        <pc:picChg chg="add mod">
          <ac:chgData name="Reed Kiely" userId="768be38e-2fb5-40ce-925d-bd8e9d9e3c31" providerId="ADAL" clId="{AC7B2C57-4A62-48C3-B40F-5E60EFD9EB35}" dt="2023-03-02T19:35:53.762" v="9452"/>
          <ac:picMkLst>
            <pc:docMk/>
            <pc:sldMk cId="3110856516" sldId="2144328304"/>
            <ac:picMk id="58" creationId="{7C9D6908-33BE-2291-6B47-75FB61411AD9}"/>
          </ac:picMkLst>
        </pc:picChg>
        <pc:picChg chg="add mod">
          <ac:chgData name="Reed Kiely" userId="768be38e-2fb5-40ce-925d-bd8e9d9e3c31" providerId="ADAL" clId="{AC7B2C57-4A62-48C3-B40F-5E60EFD9EB35}" dt="2023-03-02T19:36:53.880" v="9466"/>
          <ac:picMkLst>
            <pc:docMk/>
            <pc:sldMk cId="3110856516" sldId="2144328304"/>
            <ac:picMk id="59" creationId="{E913301A-2916-020A-E32E-B942879680EB}"/>
          </ac:picMkLst>
        </pc:picChg>
        <pc:picChg chg="add mod">
          <ac:chgData name="Reed Kiely" userId="768be38e-2fb5-40ce-925d-bd8e9d9e3c31" providerId="ADAL" clId="{AC7B2C57-4A62-48C3-B40F-5E60EFD9EB35}" dt="2023-03-02T19:41:43.915" v="9538"/>
          <ac:picMkLst>
            <pc:docMk/>
            <pc:sldMk cId="3110856516" sldId="2144328304"/>
            <ac:picMk id="60" creationId="{1670998C-FD54-985A-E7C8-C09A07B04FD6}"/>
          </ac:picMkLst>
        </pc:picChg>
        <pc:picChg chg="add mod">
          <ac:chgData name="Reed Kiely" userId="768be38e-2fb5-40ce-925d-bd8e9d9e3c31" providerId="ADAL" clId="{AC7B2C57-4A62-48C3-B40F-5E60EFD9EB35}" dt="2023-03-02T19:33:06.119" v="9442"/>
          <ac:picMkLst>
            <pc:docMk/>
            <pc:sldMk cId="3110856516" sldId="2144328304"/>
            <ac:picMk id="61" creationId="{492A13FA-2755-195B-893A-8CBD4922ACD8}"/>
          </ac:picMkLst>
        </pc:picChg>
        <pc:picChg chg="add mod">
          <ac:chgData name="Reed Kiely" userId="768be38e-2fb5-40ce-925d-bd8e9d9e3c31" providerId="ADAL" clId="{AC7B2C57-4A62-48C3-B40F-5E60EFD9EB35}" dt="2023-03-02T19:33:51.358" v="9444"/>
          <ac:picMkLst>
            <pc:docMk/>
            <pc:sldMk cId="3110856516" sldId="2144328304"/>
            <ac:picMk id="62" creationId="{5B2DDF92-8BEE-E741-C3B6-5DBE5C0F4270}"/>
          </ac:picMkLst>
        </pc:picChg>
        <pc:picChg chg="add mod">
          <ac:chgData name="Reed Kiely" userId="768be38e-2fb5-40ce-925d-bd8e9d9e3c31" providerId="ADAL" clId="{AC7B2C57-4A62-48C3-B40F-5E60EFD9EB35}" dt="2023-03-02T19:34:05.578" v="9445"/>
          <ac:picMkLst>
            <pc:docMk/>
            <pc:sldMk cId="3110856516" sldId="2144328304"/>
            <ac:picMk id="63" creationId="{D529C9E6-4C24-25A9-6CDB-8FC71CE82FB5}"/>
          </ac:picMkLst>
        </pc:picChg>
        <pc:picChg chg="add mod">
          <ac:chgData name="Reed Kiely" userId="768be38e-2fb5-40ce-925d-bd8e9d9e3c31" providerId="ADAL" clId="{AC7B2C57-4A62-48C3-B40F-5E60EFD9EB35}" dt="2023-03-02T19:34:25.219" v="9447"/>
          <ac:picMkLst>
            <pc:docMk/>
            <pc:sldMk cId="3110856516" sldId="2144328304"/>
            <ac:picMk id="64" creationId="{5FFCB843-720E-D735-9B54-60C106DD53FB}"/>
          </ac:picMkLst>
        </pc:picChg>
        <pc:picChg chg="add mod">
          <ac:chgData name="Reed Kiely" userId="768be38e-2fb5-40ce-925d-bd8e9d9e3c31" providerId="ADAL" clId="{AC7B2C57-4A62-48C3-B40F-5E60EFD9EB35}" dt="2023-03-02T19:36:17.919" v="9458" actId="1035"/>
          <ac:picMkLst>
            <pc:docMk/>
            <pc:sldMk cId="3110856516" sldId="2144328304"/>
            <ac:picMk id="65" creationId="{663552D9-97FB-DE00-5C65-D03B66E3EA62}"/>
          </ac:picMkLst>
        </pc:picChg>
        <pc:picChg chg="add mod">
          <ac:chgData name="Reed Kiely" userId="768be38e-2fb5-40ce-925d-bd8e9d9e3c31" providerId="ADAL" clId="{AC7B2C57-4A62-48C3-B40F-5E60EFD9EB35}" dt="2023-03-02T19:34:34.232" v="9448"/>
          <ac:picMkLst>
            <pc:docMk/>
            <pc:sldMk cId="3110856516" sldId="2144328304"/>
            <ac:picMk id="66" creationId="{5939A090-87C9-1F46-BEE2-D38082ACC353}"/>
          </ac:picMkLst>
        </pc:picChg>
        <pc:picChg chg="add mod">
          <ac:chgData name="Reed Kiely" userId="768be38e-2fb5-40ce-925d-bd8e9d9e3c31" providerId="ADAL" clId="{AC7B2C57-4A62-48C3-B40F-5E60EFD9EB35}" dt="2023-03-02T19:36:17.919" v="9458" actId="1035"/>
          <ac:picMkLst>
            <pc:docMk/>
            <pc:sldMk cId="3110856516" sldId="2144328304"/>
            <ac:picMk id="67" creationId="{047499C4-83F7-015B-F02B-BBB5624905EC}"/>
          </ac:picMkLst>
        </pc:picChg>
        <pc:picChg chg="add mod">
          <ac:chgData name="Reed Kiely" userId="768be38e-2fb5-40ce-925d-bd8e9d9e3c31" providerId="ADAL" clId="{AC7B2C57-4A62-48C3-B40F-5E60EFD9EB35}" dt="2023-03-02T19:37:09.082" v="9467"/>
          <ac:picMkLst>
            <pc:docMk/>
            <pc:sldMk cId="3110856516" sldId="2144328304"/>
            <ac:picMk id="68" creationId="{372ED86F-88CB-5356-A646-239E47B0DECE}"/>
          </ac:picMkLst>
        </pc:picChg>
        <pc:picChg chg="add mod">
          <ac:chgData name="Reed Kiely" userId="768be38e-2fb5-40ce-925d-bd8e9d9e3c31" providerId="ADAL" clId="{AC7B2C57-4A62-48C3-B40F-5E60EFD9EB35}" dt="2023-03-02T19:41:24.545" v="9537"/>
          <ac:picMkLst>
            <pc:docMk/>
            <pc:sldMk cId="3110856516" sldId="2144328304"/>
            <ac:picMk id="69" creationId="{9B308DA8-5092-55CC-2C0B-B614391E43F0}"/>
          </ac:picMkLst>
        </pc:picChg>
        <pc:picChg chg="add mod">
          <ac:chgData name="Reed Kiely" userId="768be38e-2fb5-40ce-925d-bd8e9d9e3c31" providerId="ADAL" clId="{AC7B2C57-4A62-48C3-B40F-5E60EFD9EB35}" dt="2023-03-02T19:37:19.892" v="9468"/>
          <ac:picMkLst>
            <pc:docMk/>
            <pc:sldMk cId="3110856516" sldId="2144328304"/>
            <ac:picMk id="70" creationId="{24F74891-6003-6587-25C0-B3B2E0149706}"/>
          </ac:picMkLst>
        </pc:picChg>
        <pc:picChg chg="add mod">
          <ac:chgData name="Reed Kiely" userId="768be38e-2fb5-40ce-925d-bd8e9d9e3c31" providerId="ADAL" clId="{AC7B2C57-4A62-48C3-B40F-5E60EFD9EB35}" dt="2023-03-02T19:38:14.978" v="9473"/>
          <ac:picMkLst>
            <pc:docMk/>
            <pc:sldMk cId="3110856516" sldId="2144328304"/>
            <ac:picMk id="71" creationId="{1E697CC2-718F-B545-217D-8C39E6C79EE6}"/>
          </ac:picMkLst>
        </pc:picChg>
        <pc:picChg chg="add mod">
          <ac:chgData name="Reed Kiely" userId="768be38e-2fb5-40ce-925d-bd8e9d9e3c31" providerId="ADAL" clId="{AC7B2C57-4A62-48C3-B40F-5E60EFD9EB35}" dt="2023-03-02T19:33:35.335" v="9443"/>
          <ac:picMkLst>
            <pc:docMk/>
            <pc:sldMk cId="3110856516" sldId="2144328304"/>
            <ac:picMk id="72" creationId="{65F02B9D-E730-948E-762F-9E53C1207FDD}"/>
          </ac:picMkLst>
        </pc:picChg>
        <pc:picChg chg="add mod">
          <ac:chgData name="Reed Kiely" userId="768be38e-2fb5-40ce-925d-bd8e9d9e3c31" providerId="ADAL" clId="{AC7B2C57-4A62-48C3-B40F-5E60EFD9EB35}" dt="2023-03-02T19:39:03.661" v="9479"/>
          <ac:picMkLst>
            <pc:docMk/>
            <pc:sldMk cId="3110856516" sldId="2144328304"/>
            <ac:picMk id="73" creationId="{6B5ABA13-BF63-E1A1-B65B-B37A1F4D6FA8}"/>
          </ac:picMkLst>
        </pc:picChg>
        <pc:picChg chg="add mod">
          <ac:chgData name="Reed Kiely" userId="768be38e-2fb5-40ce-925d-bd8e9d9e3c31" providerId="ADAL" clId="{AC7B2C57-4A62-48C3-B40F-5E60EFD9EB35}" dt="2023-03-02T19:38:24.288" v="9475"/>
          <ac:picMkLst>
            <pc:docMk/>
            <pc:sldMk cId="3110856516" sldId="2144328304"/>
            <ac:picMk id="74" creationId="{06EE8316-3557-80C0-E31D-8B6B7B76FF7A}"/>
          </ac:picMkLst>
        </pc:picChg>
        <pc:picChg chg="add mod">
          <ac:chgData name="Reed Kiely" userId="768be38e-2fb5-40ce-925d-bd8e9d9e3c31" providerId="ADAL" clId="{AC7B2C57-4A62-48C3-B40F-5E60EFD9EB35}" dt="2023-03-02T19:38:27.681" v="9476" actId="1076"/>
          <ac:picMkLst>
            <pc:docMk/>
            <pc:sldMk cId="3110856516" sldId="2144328304"/>
            <ac:picMk id="75" creationId="{5D73F3DE-928E-4F61-6A4A-72E14C75278F}"/>
          </ac:picMkLst>
        </pc:picChg>
        <pc:picChg chg="add mod">
          <ac:chgData name="Reed Kiely" userId="768be38e-2fb5-40ce-925d-bd8e9d9e3c31" providerId="ADAL" clId="{AC7B2C57-4A62-48C3-B40F-5E60EFD9EB35}" dt="2023-03-02T19:38:46.200" v="9477"/>
          <ac:picMkLst>
            <pc:docMk/>
            <pc:sldMk cId="3110856516" sldId="2144328304"/>
            <ac:picMk id="76" creationId="{8A05AA47-8B9B-6E46-EA63-AEB754D5AD4E}"/>
          </ac:picMkLst>
        </pc:picChg>
        <pc:picChg chg="add mod">
          <ac:chgData name="Reed Kiely" userId="768be38e-2fb5-40ce-925d-bd8e9d9e3c31" providerId="ADAL" clId="{AC7B2C57-4A62-48C3-B40F-5E60EFD9EB35}" dt="2023-03-02T19:38:56.304" v="9478"/>
          <ac:picMkLst>
            <pc:docMk/>
            <pc:sldMk cId="3110856516" sldId="2144328304"/>
            <ac:picMk id="77" creationId="{DE28AE1C-74B0-3219-A757-57B20A0F081E}"/>
          </ac:picMkLst>
        </pc:picChg>
        <pc:picChg chg="add mod">
          <ac:chgData name="Reed Kiely" userId="768be38e-2fb5-40ce-925d-bd8e9d9e3c31" providerId="ADAL" clId="{AC7B2C57-4A62-48C3-B40F-5E60EFD9EB35}" dt="2023-03-02T19:39:10.026" v="9480"/>
          <ac:picMkLst>
            <pc:docMk/>
            <pc:sldMk cId="3110856516" sldId="2144328304"/>
            <ac:picMk id="78" creationId="{CA1887FF-C5CF-57D6-2E88-3253DDDBCF0B}"/>
          </ac:picMkLst>
        </pc:picChg>
      </pc:sldChg>
      <pc:sldChg chg="addSp delSp modSp del mod ord">
        <pc:chgData name="Reed Kiely" userId="768be38e-2fb5-40ce-925d-bd8e9d9e3c31" providerId="ADAL" clId="{AC7B2C57-4A62-48C3-B40F-5E60EFD9EB35}" dt="2023-03-16T15:03:13.994" v="26564" actId="47"/>
        <pc:sldMkLst>
          <pc:docMk/>
          <pc:sldMk cId="1105615193" sldId="2144328364"/>
        </pc:sldMkLst>
        <pc:spChg chg="add del">
          <ac:chgData name="Reed Kiely" userId="768be38e-2fb5-40ce-925d-bd8e9d9e3c31" providerId="ADAL" clId="{AC7B2C57-4A62-48C3-B40F-5E60EFD9EB35}" dt="2023-03-16T15:00:41.558" v="26501" actId="22"/>
          <ac:spMkLst>
            <pc:docMk/>
            <pc:sldMk cId="1105615193" sldId="2144328364"/>
            <ac:spMk id="5" creationId="{B8E4B970-A5A5-A6C1-927B-AA42DDCC88BD}"/>
          </ac:spMkLst>
        </pc:spChg>
        <pc:spChg chg="add del mod">
          <ac:chgData name="Reed Kiely" userId="768be38e-2fb5-40ce-925d-bd8e9d9e3c31" providerId="ADAL" clId="{AC7B2C57-4A62-48C3-B40F-5E60EFD9EB35}" dt="2023-03-16T15:01:01.170" v="26516" actId="20577"/>
          <ac:spMkLst>
            <pc:docMk/>
            <pc:sldMk cId="1105615193" sldId="2144328364"/>
            <ac:spMk id="10" creationId="{15786662-2162-44E2-AE50-DF1DC4C29FAA}"/>
          </ac:spMkLst>
        </pc:spChg>
        <pc:picChg chg="del">
          <ac:chgData name="Reed Kiely" userId="768be38e-2fb5-40ce-925d-bd8e9d9e3c31" providerId="ADAL" clId="{AC7B2C57-4A62-48C3-B40F-5E60EFD9EB35}" dt="2023-03-16T15:01:12.282" v="26522" actId="478"/>
          <ac:picMkLst>
            <pc:docMk/>
            <pc:sldMk cId="1105615193" sldId="2144328364"/>
            <ac:picMk id="3" creationId="{5A6D04A4-FBD4-15D0-73A3-C1CC4FA21044}"/>
          </ac:picMkLst>
        </pc:picChg>
        <pc:picChg chg="add del mod">
          <ac:chgData name="Reed Kiely" userId="768be38e-2fb5-40ce-925d-bd8e9d9e3c31" providerId="ADAL" clId="{AC7B2C57-4A62-48C3-B40F-5E60EFD9EB35}" dt="2023-03-16T15:01:07.947" v="26519"/>
          <ac:picMkLst>
            <pc:docMk/>
            <pc:sldMk cId="1105615193" sldId="2144328364"/>
            <ac:picMk id="6" creationId="{0B41AFB7-BA79-3E80-09FB-B7391AE7B74F}"/>
          </ac:picMkLst>
        </pc:picChg>
        <pc:picChg chg="add mod ord modCrop">
          <ac:chgData name="Reed Kiely" userId="768be38e-2fb5-40ce-925d-bd8e9d9e3c31" providerId="ADAL" clId="{AC7B2C57-4A62-48C3-B40F-5E60EFD9EB35}" dt="2023-03-16T15:02:30.744" v="26544" actId="18131"/>
          <ac:picMkLst>
            <pc:docMk/>
            <pc:sldMk cId="1105615193" sldId="2144328364"/>
            <ac:picMk id="7" creationId="{A7818DC6-D8B3-2FDE-46D9-6620A9DFA6E7}"/>
          </ac:picMkLst>
        </pc:picChg>
        <pc:picChg chg="add del mod">
          <ac:chgData name="Reed Kiely" userId="768be38e-2fb5-40ce-925d-bd8e9d9e3c31" providerId="ADAL" clId="{AC7B2C57-4A62-48C3-B40F-5E60EFD9EB35}" dt="2023-03-16T15:02:17.553" v="26542" actId="1076"/>
          <ac:picMkLst>
            <pc:docMk/>
            <pc:sldMk cId="1105615193" sldId="2144328364"/>
            <ac:picMk id="13" creationId="{818AA78F-BEC2-4EDF-8F17-E478EA6B52D8}"/>
          </ac:picMkLst>
        </pc:picChg>
        <pc:picChg chg="mod">
          <ac:chgData name="Reed Kiely" userId="768be38e-2fb5-40ce-925d-bd8e9d9e3c31" providerId="ADAL" clId="{AC7B2C57-4A62-48C3-B40F-5E60EFD9EB35}" dt="2023-03-16T15:02:37.516" v="26548" actId="1076"/>
          <ac:picMkLst>
            <pc:docMk/>
            <pc:sldMk cId="1105615193" sldId="2144328364"/>
            <ac:picMk id="16" creationId="{08A77990-F94D-4680-B5D8-D89B5390D8BC}"/>
          </ac:picMkLst>
        </pc:picChg>
      </pc:sldChg>
      <pc:sldChg chg="addSp delSp modSp mod">
        <pc:chgData name="Reed Kiely" userId="768be38e-2fb5-40ce-925d-bd8e9d9e3c31" providerId="ADAL" clId="{AC7B2C57-4A62-48C3-B40F-5E60EFD9EB35}" dt="2023-03-08T21:11:02.877" v="24918" actId="1036"/>
        <pc:sldMkLst>
          <pc:docMk/>
          <pc:sldMk cId="558864302" sldId="2144328526"/>
        </pc:sldMkLst>
        <pc:spChg chg="mod">
          <ac:chgData name="Reed Kiely" userId="768be38e-2fb5-40ce-925d-bd8e9d9e3c31" providerId="ADAL" clId="{AC7B2C57-4A62-48C3-B40F-5E60EFD9EB35}" dt="2023-03-08T21:11:02.877" v="24918" actId="1036"/>
          <ac:spMkLst>
            <pc:docMk/>
            <pc:sldMk cId="558864302" sldId="2144328526"/>
            <ac:spMk id="4" creationId="{1BF894CE-5EB9-4BB3-F6C7-477E37F6A6AA}"/>
          </ac:spMkLst>
        </pc:spChg>
        <pc:spChg chg="del mod">
          <ac:chgData name="Reed Kiely" userId="768be38e-2fb5-40ce-925d-bd8e9d9e3c31" providerId="ADAL" clId="{AC7B2C57-4A62-48C3-B40F-5E60EFD9EB35}" dt="2023-03-03T17:04:24.611" v="14444" actId="478"/>
          <ac:spMkLst>
            <pc:docMk/>
            <pc:sldMk cId="558864302" sldId="2144328526"/>
            <ac:spMk id="7" creationId="{002C6B97-7916-4F4D-40AE-06124E34AD2B}"/>
          </ac:spMkLst>
        </pc:spChg>
        <pc:spChg chg="add del mod">
          <ac:chgData name="Reed Kiely" userId="768be38e-2fb5-40ce-925d-bd8e9d9e3c31" providerId="ADAL" clId="{AC7B2C57-4A62-48C3-B40F-5E60EFD9EB35}" dt="2023-03-03T16:54:19.762" v="14352" actId="478"/>
          <ac:spMkLst>
            <pc:docMk/>
            <pc:sldMk cId="558864302" sldId="2144328526"/>
            <ac:spMk id="8" creationId="{3DBBB5DE-5831-2252-7FE1-BD60611E6B02}"/>
          </ac:spMkLst>
        </pc:spChg>
        <pc:spChg chg="add del mod">
          <ac:chgData name="Reed Kiely" userId="768be38e-2fb5-40ce-925d-bd8e9d9e3c31" providerId="ADAL" clId="{AC7B2C57-4A62-48C3-B40F-5E60EFD9EB35}" dt="2023-03-03T16:54:10.642" v="14347" actId="478"/>
          <ac:spMkLst>
            <pc:docMk/>
            <pc:sldMk cId="558864302" sldId="2144328526"/>
            <ac:spMk id="9" creationId="{0B540DEE-124D-CB28-A9C3-FE97EAE64DA2}"/>
          </ac:spMkLst>
        </pc:spChg>
        <pc:spChg chg="mod">
          <ac:chgData name="Reed Kiely" userId="768be38e-2fb5-40ce-925d-bd8e9d9e3c31" providerId="ADAL" clId="{AC7B2C57-4A62-48C3-B40F-5E60EFD9EB35}" dt="2023-03-02T15:39:22.513" v="6378" actId="113"/>
          <ac:spMkLst>
            <pc:docMk/>
            <pc:sldMk cId="558864302" sldId="2144328526"/>
            <ac:spMk id="10" creationId="{FDEF9AED-405E-25D1-846F-70AA905D07E7}"/>
          </ac:spMkLst>
        </pc:spChg>
        <pc:spChg chg="add del mod">
          <ac:chgData name="Reed Kiely" userId="768be38e-2fb5-40ce-925d-bd8e9d9e3c31" providerId="ADAL" clId="{AC7B2C57-4A62-48C3-B40F-5E60EFD9EB35}" dt="2023-03-03T20:57:31.576" v="17925" actId="478"/>
          <ac:spMkLst>
            <pc:docMk/>
            <pc:sldMk cId="558864302" sldId="2144328526"/>
            <ac:spMk id="11" creationId="{2FF6FA07-767C-0510-16B1-16CEABCF0BF3}"/>
          </ac:spMkLst>
        </pc:spChg>
        <pc:spChg chg="add mod">
          <ac:chgData name="Reed Kiely" userId="768be38e-2fb5-40ce-925d-bd8e9d9e3c31" providerId="ADAL" clId="{AC7B2C57-4A62-48C3-B40F-5E60EFD9EB35}" dt="2023-03-03T22:08:16.683" v="21097" actId="1076"/>
          <ac:spMkLst>
            <pc:docMk/>
            <pc:sldMk cId="558864302" sldId="2144328526"/>
            <ac:spMk id="12" creationId="{C4CDDA21-F86B-B12B-4764-78DD0FA1986B}"/>
          </ac:spMkLst>
        </pc:spChg>
        <pc:spChg chg="mod">
          <ac:chgData name="Reed Kiely" userId="768be38e-2fb5-40ce-925d-bd8e9d9e3c31" providerId="ADAL" clId="{AC7B2C57-4A62-48C3-B40F-5E60EFD9EB35}" dt="2023-03-02T22:34:40.492" v="13474" actId="120"/>
          <ac:spMkLst>
            <pc:docMk/>
            <pc:sldMk cId="558864302" sldId="2144328526"/>
            <ac:spMk id="13" creationId="{5EB18C1E-454E-46A4-CBCB-1C66B12874A0}"/>
          </ac:spMkLst>
        </pc:spChg>
        <pc:spChg chg="add mod">
          <ac:chgData name="Reed Kiely" userId="768be38e-2fb5-40ce-925d-bd8e9d9e3c31" providerId="ADAL" clId="{AC7B2C57-4A62-48C3-B40F-5E60EFD9EB35}" dt="2023-03-03T17:03:27.763" v="14422" actId="14100"/>
          <ac:spMkLst>
            <pc:docMk/>
            <pc:sldMk cId="558864302" sldId="2144328526"/>
            <ac:spMk id="15" creationId="{A3691D12-40A7-69AD-AC5A-BCC6718E58D4}"/>
          </ac:spMkLst>
        </pc:spChg>
        <pc:spChg chg="add mod">
          <ac:chgData name="Reed Kiely" userId="768be38e-2fb5-40ce-925d-bd8e9d9e3c31" providerId="ADAL" clId="{AC7B2C57-4A62-48C3-B40F-5E60EFD9EB35}" dt="2023-03-03T17:03:52.123" v="14432" actId="1076"/>
          <ac:spMkLst>
            <pc:docMk/>
            <pc:sldMk cId="558864302" sldId="2144328526"/>
            <ac:spMk id="16" creationId="{7982FEDA-12D5-56F6-093C-5E77CD3EDA6F}"/>
          </ac:spMkLst>
        </pc:spChg>
        <pc:spChg chg="add del mod">
          <ac:chgData name="Reed Kiely" userId="768be38e-2fb5-40ce-925d-bd8e9d9e3c31" providerId="ADAL" clId="{AC7B2C57-4A62-48C3-B40F-5E60EFD9EB35}" dt="2023-03-03T17:52:04.047" v="14839" actId="1036"/>
          <ac:spMkLst>
            <pc:docMk/>
            <pc:sldMk cId="558864302" sldId="2144328526"/>
            <ac:spMk id="17" creationId="{C090DCEB-6CC5-C4E0-BDAE-47D9E0D7C39F}"/>
          </ac:spMkLst>
        </pc:spChg>
        <pc:spChg chg="del">
          <ac:chgData name="Reed Kiely" userId="768be38e-2fb5-40ce-925d-bd8e9d9e3c31" providerId="ADAL" clId="{AC7B2C57-4A62-48C3-B40F-5E60EFD9EB35}" dt="2023-03-03T16:54:13.522" v="14348" actId="478"/>
          <ac:spMkLst>
            <pc:docMk/>
            <pc:sldMk cId="558864302" sldId="2144328526"/>
            <ac:spMk id="19" creationId="{05E1A278-0757-0D0D-5BE0-5DA2FF8A9A67}"/>
          </ac:spMkLst>
        </pc:spChg>
        <pc:spChg chg="del">
          <ac:chgData name="Reed Kiely" userId="768be38e-2fb5-40ce-925d-bd8e9d9e3c31" providerId="ADAL" clId="{AC7B2C57-4A62-48C3-B40F-5E60EFD9EB35}" dt="2023-03-03T16:54:13.522" v="14348" actId="478"/>
          <ac:spMkLst>
            <pc:docMk/>
            <pc:sldMk cId="558864302" sldId="2144328526"/>
            <ac:spMk id="20" creationId="{3B8E3F13-A477-0F5F-42C4-B1DAD7005DF2}"/>
          </ac:spMkLst>
        </pc:spChg>
        <pc:spChg chg="del">
          <ac:chgData name="Reed Kiely" userId="768be38e-2fb5-40ce-925d-bd8e9d9e3c31" providerId="ADAL" clId="{AC7B2C57-4A62-48C3-B40F-5E60EFD9EB35}" dt="2023-03-03T16:54:13.522" v="14348" actId="478"/>
          <ac:spMkLst>
            <pc:docMk/>
            <pc:sldMk cId="558864302" sldId="2144328526"/>
            <ac:spMk id="21" creationId="{14456202-9015-13F5-FBE0-C87704E7E1B0}"/>
          </ac:spMkLst>
        </pc:spChg>
        <pc:spChg chg="del">
          <ac:chgData name="Reed Kiely" userId="768be38e-2fb5-40ce-925d-bd8e9d9e3c31" providerId="ADAL" clId="{AC7B2C57-4A62-48C3-B40F-5E60EFD9EB35}" dt="2023-03-03T16:54:13.522" v="14348" actId="478"/>
          <ac:spMkLst>
            <pc:docMk/>
            <pc:sldMk cId="558864302" sldId="2144328526"/>
            <ac:spMk id="23" creationId="{B133EFB1-139C-882D-DADE-C794E038F8DF}"/>
          </ac:spMkLst>
        </pc:spChg>
        <pc:spChg chg="del">
          <ac:chgData name="Reed Kiely" userId="768be38e-2fb5-40ce-925d-bd8e9d9e3c31" providerId="ADAL" clId="{AC7B2C57-4A62-48C3-B40F-5E60EFD9EB35}" dt="2023-03-03T16:54:25.417" v="14354" actId="478"/>
          <ac:spMkLst>
            <pc:docMk/>
            <pc:sldMk cId="558864302" sldId="2144328526"/>
            <ac:spMk id="24" creationId="{55D86409-5B34-8DD9-D450-3057F6AB0CFC}"/>
          </ac:spMkLst>
        </pc:spChg>
        <pc:spChg chg="add mod">
          <ac:chgData name="Reed Kiely" userId="768be38e-2fb5-40ce-925d-bd8e9d9e3c31" providerId="ADAL" clId="{AC7B2C57-4A62-48C3-B40F-5E60EFD9EB35}" dt="2023-03-03T17:04:15.026" v="14443" actId="1037"/>
          <ac:spMkLst>
            <pc:docMk/>
            <pc:sldMk cId="558864302" sldId="2144328526"/>
            <ac:spMk id="25" creationId="{960EC3FD-8EDF-D91D-0123-EB72042578DE}"/>
          </ac:spMkLst>
        </pc:spChg>
        <pc:spChg chg="del mod">
          <ac:chgData name="Reed Kiely" userId="768be38e-2fb5-40ce-925d-bd8e9d9e3c31" providerId="ADAL" clId="{AC7B2C57-4A62-48C3-B40F-5E60EFD9EB35}" dt="2023-03-02T18:41:05.715" v="9067" actId="478"/>
          <ac:spMkLst>
            <pc:docMk/>
            <pc:sldMk cId="558864302" sldId="2144328526"/>
            <ac:spMk id="26" creationId="{1B23A3C0-D9B5-E8DB-12B7-B25A1141C4F2}"/>
          </ac:spMkLst>
        </pc:spChg>
        <pc:spChg chg="add mod">
          <ac:chgData name="Reed Kiely" userId="768be38e-2fb5-40ce-925d-bd8e9d9e3c31" providerId="ADAL" clId="{AC7B2C57-4A62-48C3-B40F-5E60EFD9EB35}" dt="2023-03-03T17:04:07.025" v="14436" actId="207"/>
          <ac:spMkLst>
            <pc:docMk/>
            <pc:sldMk cId="558864302" sldId="2144328526"/>
            <ac:spMk id="26" creationId="{328972FF-B075-B6C0-9EB5-53ABBC9D4572}"/>
          </ac:spMkLst>
        </pc:spChg>
        <pc:spChg chg="mod">
          <ac:chgData name="Reed Kiely" userId="768be38e-2fb5-40ce-925d-bd8e9d9e3c31" providerId="ADAL" clId="{AC7B2C57-4A62-48C3-B40F-5E60EFD9EB35}" dt="2023-03-03T21:01:34.959" v="18166" actId="207"/>
          <ac:spMkLst>
            <pc:docMk/>
            <pc:sldMk cId="558864302" sldId="2144328526"/>
            <ac:spMk id="27" creationId="{F81E8A7A-3385-D738-8DF8-79E1D07861FF}"/>
          </ac:spMkLst>
        </pc:spChg>
        <pc:spChg chg="add del mod">
          <ac:chgData name="Reed Kiely" userId="768be38e-2fb5-40ce-925d-bd8e9d9e3c31" providerId="ADAL" clId="{AC7B2C57-4A62-48C3-B40F-5E60EFD9EB35}" dt="2023-03-03T16:57:01.498" v="14365"/>
          <ac:spMkLst>
            <pc:docMk/>
            <pc:sldMk cId="558864302" sldId="2144328526"/>
            <ac:spMk id="29" creationId="{7B6F835A-CF46-18A5-C087-CEF275D2DA92}"/>
          </ac:spMkLst>
        </pc:spChg>
        <pc:spChg chg="add del mod ord">
          <ac:chgData name="Reed Kiely" userId="768be38e-2fb5-40ce-925d-bd8e9d9e3c31" providerId="ADAL" clId="{AC7B2C57-4A62-48C3-B40F-5E60EFD9EB35}" dt="2023-03-03T21:01:26.021" v="18165" actId="478"/>
          <ac:spMkLst>
            <pc:docMk/>
            <pc:sldMk cId="558864302" sldId="2144328526"/>
            <ac:spMk id="30" creationId="{746F85FE-6CC8-F0BB-1F23-925823332F4E}"/>
          </ac:spMkLst>
        </pc:spChg>
        <pc:spChg chg="add mod">
          <ac:chgData name="Reed Kiely" userId="768be38e-2fb5-40ce-925d-bd8e9d9e3c31" providerId="ADAL" clId="{AC7B2C57-4A62-48C3-B40F-5E60EFD9EB35}" dt="2023-03-03T17:51:56.452" v="14837" actId="1037"/>
          <ac:spMkLst>
            <pc:docMk/>
            <pc:sldMk cId="558864302" sldId="2144328526"/>
            <ac:spMk id="31" creationId="{9BCB880D-DB4A-4F88-BD08-C2E7B5151BCA}"/>
          </ac:spMkLst>
        </pc:spChg>
        <pc:spChg chg="add del mod ord">
          <ac:chgData name="Reed Kiely" userId="768be38e-2fb5-40ce-925d-bd8e9d9e3c31" providerId="ADAL" clId="{AC7B2C57-4A62-48C3-B40F-5E60EFD9EB35}" dt="2023-03-03T21:01:26.021" v="18165" actId="478"/>
          <ac:spMkLst>
            <pc:docMk/>
            <pc:sldMk cId="558864302" sldId="2144328526"/>
            <ac:spMk id="32" creationId="{2F5C6ECD-3D2E-05BF-880B-71BA6F3749D1}"/>
          </ac:spMkLst>
        </pc:spChg>
        <pc:spChg chg="mod">
          <ac:chgData name="Reed Kiely" userId="768be38e-2fb5-40ce-925d-bd8e9d9e3c31" providerId="ADAL" clId="{AC7B2C57-4A62-48C3-B40F-5E60EFD9EB35}" dt="2023-03-02T22:34:42.310" v="13475" actId="207"/>
          <ac:spMkLst>
            <pc:docMk/>
            <pc:sldMk cId="558864302" sldId="2144328526"/>
            <ac:spMk id="34" creationId="{397F8115-3C43-5A2B-C88E-1953D955DE71}"/>
          </ac:spMkLst>
        </pc:spChg>
        <pc:graphicFrameChg chg="add mod">
          <ac:chgData name="Reed Kiely" userId="768be38e-2fb5-40ce-925d-bd8e9d9e3c31" providerId="ADAL" clId="{AC7B2C57-4A62-48C3-B40F-5E60EFD9EB35}" dt="2023-03-03T17:51:43.887" v="14835"/>
          <ac:graphicFrameMkLst>
            <pc:docMk/>
            <pc:sldMk cId="558864302" sldId="2144328526"/>
            <ac:graphicFrameMk id="14" creationId="{26236E65-F7FA-5CFB-2299-2B981935994C}"/>
          </ac:graphicFrameMkLst>
        </pc:graphicFrameChg>
        <pc:graphicFrameChg chg="del">
          <ac:chgData name="Reed Kiely" userId="768be38e-2fb5-40ce-925d-bd8e9d9e3c31" providerId="ADAL" clId="{AC7B2C57-4A62-48C3-B40F-5E60EFD9EB35}" dt="2023-03-03T16:54:10.642" v="14347" actId="478"/>
          <ac:graphicFrameMkLst>
            <pc:docMk/>
            <pc:sldMk cId="558864302" sldId="2144328526"/>
            <ac:graphicFrameMk id="18" creationId="{F6899E77-30EC-FE8D-01BE-55F676379DD6}"/>
          </ac:graphicFrameMkLst>
        </pc:graphicFrameChg>
        <pc:picChg chg="del">
          <ac:chgData name="Reed Kiely" userId="768be38e-2fb5-40ce-925d-bd8e9d9e3c31" providerId="ADAL" clId="{AC7B2C57-4A62-48C3-B40F-5E60EFD9EB35}" dt="2023-03-03T16:54:21.240" v="14353" actId="478"/>
          <ac:picMkLst>
            <pc:docMk/>
            <pc:sldMk cId="558864302" sldId="2144328526"/>
            <ac:picMk id="6" creationId="{7B807E15-AAD9-F156-9E22-AECB9B514756}"/>
          </ac:picMkLst>
        </pc:picChg>
        <pc:picChg chg="add del mod">
          <ac:chgData name="Reed Kiely" userId="768be38e-2fb5-40ce-925d-bd8e9d9e3c31" providerId="ADAL" clId="{AC7B2C57-4A62-48C3-B40F-5E60EFD9EB35}" dt="2023-03-03T21:01:02.458" v="18152" actId="478"/>
          <ac:picMkLst>
            <pc:docMk/>
            <pc:sldMk cId="558864302" sldId="2144328526"/>
            <ac:picMk id="28" creationId="{BD8EA6F3-37EC-B5AA-3065-C52A900132B3}"/>
          </ac:picMkLst>
        </pc:picChg>
        <pc:picChg chg="add mod">
          <ac:chgData name="Reed Kiely" userId="768be38e-2fb5-40ce-925d-bd8e9d9e3c31" providerId="ADAL" clId="{AC7B2C57-4A62-48C3-B40F-5E60EFD9EB35}" dt="2023-03-03T22:08:24.329" v="21099" actId="1076"/>
          <ac:picMkLst>
            <pc:docMk/>
            <pc:sldMk cId="558864302" sldId="2144328526"/>
            <ac:picMk id="1026" creationId="{2534EC28-4ABC-F69D-9470-24A1DA41BFC2}"/>
          </ac:picMkLst>
        </pc:picChg>
      </pc:sldChg>
      <pc:sldChg chg="addSp delSp modSp mod ord">
        <pc:chgData name="Reed Kiely" userId="768be38e-2fb5-40ce-925d-bd8e9d9e3c31" providerId="ADAL" clId="{AC7B2C57-4A62-48C3-B40F-5E60EFD9EB35}" dt="2023-02-09T16:33:46.903" v="991"/>
        <pc:sldMkLst>
          <pc:docMk/>
          <pc:sldMk cId="3695141268" sldId="2146845992"/>
        </pc:sldMkLst>
        <pc:spChg chg="add del mod">
          <ac:chgData name="Reed Kiely" userId="768be38e-2fb5-40ce-925d-bd8e9d9e3c31" providerId="ADAL" clId="{AC7B2C57-4A62-48C3-B40F-5E60EFD9EB35}" dt="2023-02-09T16:21:46.897" v="4"/>
          <ac:spMkLst>
            <pc:docMk/>
            <pc:sldMk cId="3695141268" sldId="2146845992"/>
            <ac:spMk id="4" creationId="{B7AC0912-9C26-C012-1F71-DBDEEAB9D419}"/>
          </ac:spMkLst>
        </pc:spChg>
        <pc:spChg chg="mod">
          <ac:chgData name="Reed Kiely" userId="768be38e-2fb5-40ce-925d-bd8e9d9e3c31" providerId="ADAL" clId="{AC7B2C57-4A62-48C3-B40F-5E60EFD9EB35}" dt="2023-02-09T16:22:23.649" v="123" actId="20577"/>
          <ac:spMkLst>
            <pc:docMk/>
            <pc:sldMk cId="3695141268" sldId="2146845992"/>
            <ac:spMk id="36" creationId="{0FD5AE6D-D28F-7F40-6162-FCCE36E637FB}"/>
          </ac:spMkLst>
        </pc:spChg>
        <pc:spChg chg="mod">
          <ac:chgData name="Reed Kiely" userId="768be38e-2fb5-40ce-925d-bd8e9d9e3c31" providerId="ADAL" clId="{AC7B2C57-4A62-48C3-B40F-5E60EFD9EB35}" dt="2023-02-09T16:23:15.985" v="215" actId="20577"/>
          <ac:spMkLst>
            <pc:docMk/>
            <pc:sldMk cId="3695141268" sldId="2146845992"/>
            <ac:spMk id="41" creationId="{A5631344-F0C9-1F32-7CC3-A4DACCA31539}"/>
          </ac:spMkLst>
        </pc:spChg>
        <pc:spChg chg="mod">
          <ac:chgData name="Reed Kiely" userId="768be38e-2fb5-40ce-925d-bd8e9d9e3c31" providerId="ADAL" clId="{AC7B2C57-4A62-48C3-B40F-5E60EFD9EB35}" dt="2023-02-09T16:22:56.716" v="161" actId="20577"/>
          <ac:spMkLst>
            <pc:docMk/>
            <pc:sldMk cId="3695141268" sldId="2146845992"/>
            <ac:spMk id="46" creationId="{9FEAB4BB-A100-A4EE-FDA3-49EDDAAE3953}"/>
          </ac:spMkLst>
        </pc:spChg>
        <pc:spChg chg="mod">
          <ac:chgData name="Reed Kiely" userId="768be38e-2fb5-40ce-925d-bd8e9d9e3c31" providerId="ADAL" clId="{AC7B2C57-4A62-48C3-B40F-5E60EFD9EB35}" dt="2023-02-09T16:24:06.182" v="278" actId="20577"/>
          <ac:spMkLst>
            <pc:docMk/>
            <pc:sldMk cId="3695141268" sldId="2146845992"/>
            <ac:spMk id="51" creationId="{12DBEB90-DCBC-AA70-1BC1-69246CD7EDB3}"/>
          </ac:spMkLst>
        </pc:spChg>
        <pc:spChg chg="mod">
          <ac:chgData name="Reed Kiely" userId="768be38e-2fb5-40ce-925d-bd8e9d9e3c31" providerId="ADAL" clId="{AC7B2C57-4A62-48C3-B40F-5E60EFD9EB35}" dt="2023-02-09T16:22:01.881" v="57" actId="20577"/>
          <ac:spMkLst>
            <pc:docMk/>
            <pc:sldMk cId="3695141268" sldId="2146845992"/>
            <ac:spMk id="77" creationId="{1C4ECE9F-8CE8-869C-4389-4ED2D9F5C548}"/>
          </ac:spMkLst>
        </pc:spChg>
        <pc:spChg chg="mod">
          <ac:chgData name="Reed Kiely" userId="768be38e-2fb5-40ce-925d-bd8e9d9e3c31" providerId="ADAL" clId="{AC7B2C57-4A62-48C3-B40F-5E60EFD9EB35}" dt="2023-02-09T16:26:30.364" v="538" actId="20577"/>
          <ac:spMkLst>
            <pc:docMk/>
            <pc:sldMk cId="3695141268" sldId="2146845992"/>
            <ac:spMk id="80" creationId="{92A24C3F-4F0A-8EE8-A24C-43D534ED8B96}"/>
          </ac:spMkLst>
        </pc:spChg>
        <pc:spChg chg="mod">
          <ac:chgData name="Reed Kiely" userId="768be38e-2fb5-40ce-925d-bd8e9d9e3c31" providerId="ADAL" clId="{AC7B2C57-4A62-48C3-B40F-5E60EFD9EB35}" dt="2023-02-09T16:27:16.954" v="623" actId="20577"/>
          <ac:spMkLst>
            <pc:docMk/>
            <pc:sldMk cId="3695141268" sldId="2146845992"/>
            <ac:spMk id="90" creationId="{2617B36C-39D8-BF54-35A2-42272BBB0471}"/>
          </ac:spMkLst>
        </pc:spChg>
        <pc:spChg chg="mod">
          <ac:chgData name="Reed Kiely" userId="768be38e-2fb5-40ce-925d-bd8e9d9e3c31" providerId="ADAL" clId="{AC7B2C57-4A62-48C3-B40F-5E60EFD9EB35}" dt="2023-02-09T16:26:00.867" v="454" actId="20577"/>
          <ac:spMkLst>
            <pc:docMk/>
            <pc:sldMk cId="3695141268" sldId="2146845992"/>
            <ac:spMk id="94" creationId="{334F19CF-04D8-B644-A0AE-94C4C8C16EF5}"/>
          </ac:spMkLst>
        </pc:spChg>
        <pc:spChg chg="mod">
          <ac:chgData name="Reed Kiely" userId="768be38e-2fb5-40ce-925d-bd8e9d9e3c31" providerId="ADAL" clId="{AC7B2C57-4A62-48C3-B40F-5E60EFD9EB35}" dt="2023-02-09T16:28:16.373" v="704" actId="20577"/>
          <ac:spMkLst>
            <pc:docMk/>
            <pc:sldMk cId="3695141268" sldId="2146845992"/>
            <ac:spMk id="98" creationId="{4E17F3F3-B82B-1782-5E3A-DB38E4AD3A29}"/>
          </ac:spMkLst>
        </pc:spChg>
        <pc:spChg chg="mod">
          <ac:chgData name="Reed Kiely" userId="768be38e-2fb5-40ce-925d-bd8e9d9e3c31" providerId="ADAL" clId="{AC7B2C57-4A62-48C3-B40F-5E60EFD9EB35}" dt="2023-02-09T16:24:36.384" v="319" actId="20577"/>
          <ac:spMkLst>
            <pc:docMk/>
            <pc:sldMk cId="3695141268" sldId="2146845992"/>
            <ac:spMk id="102" creationId="{B9B3B27A-580F-C43A-93E7-6E3964BB87F0}"/>
          </ac:spMkLst>
        </pc:spChg>
        <pc:spChg chg="mod">
          <ac:chgData name="Reed Kiely" userId="768be38e-2fb5-40ce-925d-bd8e9d9e3c31" providerId="ADAL" clId="{AC7B2C57-4A62-48C3-B40F-5E60EFD9EB35}" dt="2023-02-09T16:30:22.905" v="986" actId="20577"/>
          <ac:spMkLst>
            <pc:docMk/>
            <pc:sldMk cId="3695141268" sldId="2146845992"/>
            <ac:spMk id="112" creationId="{49DD023C-AB58-F772-FFAA-8677983EEFFC}"/>
          </ac:spMkLst>
        </pc:spChg>
        <pc:spChg chg="mod">
          <ac:chgData name="Reed Kiely" userId="768be38e-2fb5-40ce-925d-bd8e9d9e3c31" providerId="ADAL" clId="{AC7B2C57-4A62-48C3-B40F-5E60EFD9EB35}" dt="2023-02-09T16:30:07.648" v="936" actId="20577"/>
          <ac:spMkLst>
            <pc:docMk/>
            <pc:sldMk cId="3695141268" sldId="2146845992"/>
            <ac:spMk id="116" creationId="{54D9271E-D016-DBC8-0916-EE286D1BEB90}"/>
          </ac:spMkLst>
        </pc:spChg>
        <pc:spChg chg="mod">
          <ac:chgData name="Reed Kiely" userId="768be38e-2fb5-40ce-925d-bd8e9d9e3c31" providerId="ADAL" clId="{AC7B2C57-4A62-48C3-B40F-5E60EFD9EB35}" dt="2023-02-09T16:29:40.264" v="846" actId="20577"/>
          <ac:spMkLst>
            <pc:docMk/>
            <pc:sldMk cId="3695141268" sldId="2146845992"/>
            <ac:spMk id="120" creationId="{A4610288-AAD5-6222-A7ED-E6DAA1683AAD}"/>
          </ac:spMkLst>
        </pc:spChg>
        <pc:spChg chg="mod">
          <ac:chgData name="Reed Kiely" userId="768be38e-2fb5-40ce-925d-bd8e9d9e3c31" providerId="ADAL" clId="{AC7B2C57-4A62-48C3-B40F-5E60EFD9EB35}" dt="2023-02-09T16:29:18.354" v="795" actId="20577"/>
          <ac:spMkLst>
            <pc:docMk/>
            <pc:sldMk cId="3695141268" sldId="2146845992"/>
            <ac:spMk id="124" creationId="{3524FE36-DC96-083B-EBFA-37EC4110A588}"/>
          </ac:spMkLst>
        </pc:spChg>
        <pc:spChg chg="mod">
          <ac:chgData name="Reed Kiely" userId="768be38e-2fb5-40ce-925d-bd8e9d9e3c31" providerId="ADAL" clId="{AC7B2C57-4A62-48C3-B40F-5E60EFD9EB35}" dt="2023-02-09T16:27:44.173" v="680" actId="20577"/>
          <ac:spMkLst>
            <pc:docMk/>
            <pc:sldMk cId="3695141268" sldId="2146845992"/>
            <ac:spMk id="128" creationId="{216C6A22-43A7-5DAC-7086-D76BA08A115F}"/>
          </ac:spMkLst>
        </pc:spChg>
        <pc:spChg chg="mod">
          <ac:chgData name="Reed Kiely" userId="768be38e-2fb5-40ce-925d-bd8e9d9e3c31" providerId="ADAL" clId="{AC7B2C57-4A62-48C3-B40F-5E60EFD9EB35}" dt="2023-02-09T16:30:29.658" v="987" actId="1076"/>
          <ac:spMkLst>
            <pc:docMk/>
            <pc:sldMk cId="3695141268" sldId="2146845992"/>
            <ac:spMk id="134" creationId="{4A8AD9E6-833E-6F84-5295-84A780E2ED07}"/>
          </ac:spMkLst>
        </pc:spChg>
      </pc:sldChg>
      <pc:sldChg chg="modSp mod">
        <pc:chgData name="Reed Kiely" userId="768be38e-2fb5-40ce-925d-bd8e9d9e3c31" providerId="ADAL" clId="{AC7B2C57-4A62-48C3-B40F-5E60EFD9EB35}" dt="2023-03-03T20:28:36.240" v="15988" actId="113"/>
        <pc:sldMkLst>
          <pc:docMk/>
          <pc:sldMk cId="1523423690" sldId="2146845995"/>
        </pc:sldMkLst>
        <pc:spChg chg="mod">
          <ac:chgData name="Reed Kiely" userId="768be38e-2fb5-40ce-925d-bd8e9d9e3c31" providerId="ADAL" clId="{AC7B2C57-4A62-48C3-B40F-5E60EFD9EB35}" dt="2023-03-03T20:28:36.240" v="15988" actId="113"/>
          <ac:spMkLst>
            <pc:docMk/>
            <pc:sldMk cId="1523423690" sldId="2146845995"/>
            <ac:spMk id="126" creationId="{87B81989-87BB-D5E9-F184-47FE7FA09AF9}"/>
          </ac:spMkLst>
        </pc:spChg>
        <pc:spChg chg="mod">
          <ac:chgData name="Reed Kiely" userId="768be38e-2fb5-40ce-925d-bd8e9d9e3c31" providerId="ADAL" clId="{AC7B2C57-4A62-48C3-B40F-5E60EFD9EB35}" dt="2023-03-03T14:22:08.670" v="14036" actId="207"/>
          <ac:spMkLst>
            <pc:docMk/>
            <pc:sldMk cId="1523423690" sldId="2146845995"/>
            <ac:spMk id="134" creationId="{4A8AD9E6-833E-6F84-5295-84A780E2ED07}"/>
          </ac:spMkLst>
        </pc:spChg>
        <pc:spChg chg="mod">
          <ac:chgData name="Reed Kiely" userId="768be38e-2fb5-40ce-925d-bd8e9d9e3c31" providerId="ADAL" clId="{AC7B2C57-4A62-48C3-B40F-5E60EFD9EB35}" dt="2023-03-03T14:21:28.715" v="14029" actId="207"/>
          <ac:spMkLst>
            <pc:docMk/>
            <pc:sldMk cId="1523423690" sldId="2146845995"/>
            <ac:spMk id="153" creationId="{AAE920CA-12D7-3914-0EE2-668BD99660C0}"/>
          </ac:spMkLst>
        </pc:spChg>
        <pc:spChg chg="mod">
          <ac:chgData name="Reed Kiely" userId="768be38e-2fb5-40ce-925d-bd8e9d9e3c31" providerId="ADAL" clId="{AC7B2C57-4A62-48C3-B40F-5E60EFD9EB35}" dt="2023-03-03T14:21:36.824" v="14030" actId="108"/>
          <ac:spMkLst>
            <pc:docMk/>
            <pc:sldMk cId="1523423690" sldId="2146845995"/>
            <ac:spMk id="155" creationId="{3564ABB2-DF67-0BCC-EA42-96211F952938}"/>
          </ac:spMkLst>
        </pc:spChg>
        <pc:spChg chg="mod">
          <ac:chgData name="Reed Kiely" userId="768be38e-2fb5-40ce-925d-bd8e9d9e3c31" providerId="ADAL" clId="{AC7B2C57-4A62-48C3-B40F-5E60EFD9EB35}" dt="2023-03-03T14:21:39.109" v="14031" actId="108"/>
          <ac:spMkLst>
            <pc:docMk/>
            <pc:sldMk cId="1523423690" sldId="2146845995"/>
            <ac:spMk id="157" creationId="{B5CE8197-576F-7DD4-07A5-4206C6754405}"/>
          </ac:spMkLst>
        </pc:spChg>
        <pc:spChg chg="mod">
          <ac:chgData name="Reed Kiely" userId="768be38e-2fb5-40ce-925d-bd8e9d9e3c31" providerId="ADAL" clId="{AC7B2C57-4A62-48C3-B40F-5E60EFD9EB35}" dt="2023-03-02T17:57:24.287" v="8335" actId="20577"/>
          <ac:spMkLst>
            <pc:docMk/>
            <pc:sldMk cId="1523423690" sldId="2146845995"/>
            <ac:spMk id="169" creationId="{7A5E1DE0-09D3-7B44-1A4E-63CB59B22EB7}"/>
          </ac:spMkLst>
        </pc:spChg>
        <pc:spChg chg="mod">
          <ac:chgData name="Reed Kiely" userId="768be38e-2fb5-40ce-925d-bd8e9d9e3c31" providerId="ADAL" clId="{AC7B2C57-4A62-48C3-B40F-5E60EFD9EB35}" dt="2023-03-03T14:21:43.941" v="14032" actId="207"/>
          <ac:spMkLst>
            <pc:docMk/>
            <pc:sldMk cId="1523423690" sldId="2146845995"/>
            <ac:spMk id="175" creationId="{E082D4BE-21EE-E7CD-4E41-96C7E3EB4A73}"/>
          </ac:spMkLst>
        </pc:spChg>
      </pc:sldChg>
      <pc:sldChg chg="addSp delSp modSp mod addCm delCm modCm">
        <pc:chgData name="Reed Kiely" userId="768be38e-2fb5-40ce-925d-bd8e9d9e3c31" providerId="ADAL" clId="{AC7B2C57-4A62-48C3-B40F-5E60EFD9EB35}" dt="2023-03-09T16:53:51.280" v="25496"/>
        <pc:sldMkLst>
          <pc:docMk/>
          <pc:sldMk cId="1710108610" sldId="2146845996"/>
        </pc:sldMkLst>
        <pc:spChg chg="add del mod">
          <ac:chgData name="Reed Kiely" userId="768be38e-2fb5-40ce-925d-bd8e9d9e3c31" providerId="ADAL" clId="{AC7B2C57-4A62-48C3-B40F-5E60EFD9EB35}" dt="2023-03-03T19:55:57.905" v="15578" actId="14100"/>
          <ac:spMkLst>
            <pc:docMk/>
            <pc:sldMk cId="1710108610" sldId="2146845996"/>
            <ac:spMk id="3" creationId="{05B46C07-C3C9-142F-8978-D53698D252F7}"/>
          </ac:spMkLst>
        </pc:spChg>
        <pc:spChg chg="mod">
          <ac:chgData name="Reed Kiely" userId="768be38e-2fb5-40ce-925d-bd8e9d9e3c31" providerId="ADAL" clId="{AC7B2C57-4A62-48C3-B40F-5E60EFD9EB35}" dt="2023-03-08T21:24:02.475" v="25172" actId="20577"/>
          <ac:spMkLst>
            <pc:docMk/>
            <pc:sldMk cId="1710108610" sldId="2146845996"/>
            <ac:spMk id="4" creationId="{1BF894CE-5EB9-4BB3-F6C7-477E37F6A6AA}"/>
          </ac:spMkLst>
        </pc:spChg>
        <pc:spChg chg="add del mod">
          <ac:chgData name="Reed Kiely" userId="768be38e-2fb5-40ce-925d-bd8e9d9e3c31" providerId="ADAL" clId="{AC7B2C57-4A62-48C3-B40F-5E60EFD9EB35}" dt="2023-03-02T18:38:49.187" v="9057"/>
          <ac:spMkLst>
            <pc:docMk/>
            <pc:sldMk cId="1710108610" sldId="2146845996"/>
            <ac:spMk id="6" creationId="{2239C80C-8F81-D926-B784-4A229A28B2E6}"/>
          </ac:spMkLst>
        </pc:spChg>
        <pc:spChg chg="add del mod ord">
          <ac:chgData name="Reed Kiely" userId="768be38e-2fb5-40ce-925d-bd8e9d9e3c31" providerId="ADAL" clId="{AC7B2C57-4A62-48C3-B40F-5E60EFD9EB35}" dt="2023-03-03T20:53:20.543" v="17590" actId="478"/>
          <ac:spMkLst>
            <pc:docMk/>
            <pc:sldMk cId="1710108610" sldId="2146845996"/>
            <ac:spMk id="6" creationId="{8CA7B5D2-0BA2-3BAD-EA03-FE3B62425A93}"/>
          </ac:spMkLst>
        </pc:spChg>
        <pc:spChg chg="add del mod">
          <ac:chgData name="Reed Kiely" userId="768be38e-2fb5-40ce-925d-bd8e9d9e3c31" providerId="ADAL" clId="{AC7B2C57-4A62-48C3-B40F-5E60EFD9EB35}" dt="2023-03-03T19:55:55.730" v="15576" actId="478"/>
          <ac:spMkLst>
            <pc:docMk/>
            <pc:sldMk cId="1710108610" sldId="2146845996"/>
            <ac:spMk id="7" creationId="{306AC42E-4944-C227-0F52-24799167DCBB}"/>
          </ac:spMkLst>
        </pc:spChg>
        <pc:spChg chg="add del mod">
          <ac:chgData name="Reed Kiely" userId="768be38e-2fb5-40ce-925d-bd8e9d9e3c31" providerId="ADAL" clId="{AC7B2C57-4A62-48C3-B40F-5E60EFD9EB35}" dt="2023-03-02T18:38:51.003" v="9059"/>
          <ac:spMkLst>
            <pc:docMk/>
            <pc:sldMk cId="1710108610" sldId="2146845996"/>
            <ac:spMk id="7" creationId="{6965A30C-27CA-F199-C18A-543A73612371}"/>
          </ac:spMkLst>
        </pc:spChg>
        <pc:spChg chg="add mod">
          <ac:chgData name="Reed Kiely" userId="768be38e-2fb5-40ce-925d-bd8e9d9e3c31" providerId="ADAL" clId="{AC7B2C57-4A62-48C3-B40F-5E60EFD9EB35}" dt="2023-03-02T22:34:34.232" v="13472" actId="120"/>
          <ac:spMkLst>
            <pc:docMk/>
            <pc:sldMk cId="1710108610" sldId="2146845996"/>
            <ac:spMk id="8" creationId="{50B22A7A-3694-4CBD-A8BD-15C741164AC6}"/>
          </ac:spMkLst>
        </pc:spChg>
        <pc:spChg chg="mod">
          <ac:chgData name="Reed Kiely" userId="768be38e-2fb5-40ce-925d-bd8e9d9e3c31" providerId="ADAL" clId="{AC7B2C57-4A62-48C3-B40F-5E60EFD9EB35}" dt="2023-03-02T15:37:06.823" v="6334" actId="207"/>
          <ac:spMkLst>
            <pc:docMk/>
            <pc:sldMk cId="1710108610" sldId="2146845996"/>
            <ac:spMk id="9" creationId="{1E957BC7-FFD0-73CE-08EA-C2A979729B8D}"/>
          </ac:spMkLst>
        </pc:spChg>
        <pc:spChg chg="add del mod ord">
          <ac:chgData name="Reed Kiely" userId="768be38e-2fb5-40ce-925d-bd8e9d9e3c31" providerId="ADAL" clId="{AC7B2C57-4A62-48C3-B40F-5E60EFD9EB35}" dt="2023-03-03T20:53:20.543" v="17590" actId="478"/>
          <ac:spMkLst>
            <pc:docMk/>
            <pc:sldMk cId="1710108610" sldId="2146845996"/>
            <ac:spMk id="10" creationId="{4329ADA6-04E6-0D43-6489-0E00420737D2}"/>
          </ac:spMkLst>
        </pc:spChg>
        <pc:spChg chg="mod">
          <ac:chgData name="Reed Kiely" userId="768be38e-2fb5-40ce-925d-bd8e9d9e3c31" providerId="ADAL" clId="{AC7B2C57-4A62-48C3-B40F-5E60EFD9EB35}" dt="2023-03-06T21:58:55.629" v="23039" actId="207"/>
          <ac:spMkLst>
            <pc:docMk/>
            <pc:sldMk cId="1710108610" sldId="2146845996"/>
            <ac:spMk id="10" creationId="{C609196B-C53A-D319-FE8F-1FC194A262AF}"/>
          </ac:spMkLst>
        </pc:spChg>
        <pc:spChg chg="del mod">
          <ac:chgData name="Reed Kiely" userId="768be38e-2fb5-40ce-925d-bd8e9d9e3c31" providerId="ADAL" clId="{AC7B2C57-4A62-48C3-B40F-5E60EFD9EB35}" dt="2023-03-02T18:38:59.782" v="9064" actId="478"/>
          <ac:spMkLst>
            <pc:docMk/>
            <pc:sldMk cId="1710108610" sldId="2146845996"/>
            <ac:spMk id="10" creationId="{D6EA197C-65D0-C01C-76A6-74CFB3DF93CA}"/>
          </ac:spMkLst>
        </pc:spChg>
        <pc:spChg chg="add del mod">
          <ac:chgData name="Reed Kiely" userId="768be38e-2fb5-40ce-925d-bd8e9d9e3c31" providerId="ADAL" clId="{AC7B2C57-4A62-48C3-B40F-5E60EFD9EB35}" dt="2023-03-03T19:55:53.398" v="15575"/>
          <ac:spMkLst>
            <pc:docMk/>
            <pc:sldMk cId="1710108610" sldId="2146845996"/>
            <ac:spMk id="11" creationId="{B83DBA7E-2DC0-621D-91B3-28F161461D08}"/>
          </ac:spMkLst>
        </pc:spChg>
        <pc:spChg chg="add del mod">
          <ac:chgData name="Reed Kiely" userId="768be38e-2fb5-40ce-925d-bd8e9d9e3c31" providerId="ADAL" clId="{AC7B2C57-4A62-48C3-B40F-5E60EFD9EB35}" dt="2023-03-03T19:55:53.398" v="15575"/>
          <ac:spMkLst>
            <pc:docMk/>
            <pc:sldMk cId="1710108610" sldId="2146845996"/>
            <ac:spMk id="13" creationId="{6A5212E0-0049-41A1-364E-D4B35DC65DB1}"/>
          </ac:spMkLst>
        </pc:spChg>
        <pc:spChg chg="del mod">
          <ac:chgData name="Reed Kiely" userId="768be38e-2fb5-40ce-925d-bd8e9d9e3c31" providerId="ADAL" clId="{AC7B2C57-4A62-48C3-B40F-5E60EFD9EB35}" dt="2023-03-02T18:40:50.299" v="9065" actId="478"/>
          <ac:spMkLst>
            <pc:docMk/>
            <pc:sldMk cId="1710108610" sldId="2146845996"/>
            <ac:spMk id="13" creationId="{6DF0CB3A-31F7-C0DF-CB27-AC2A87DD3BA8}"/>
          </ac:spMkLst>
        </pc:spChg>
        <pc:spChg chg="add del mod">
          <ac:chgData name="Reed Kiely" userId="768be38e-2fb5-40ce-925d-bd8e9d9e3c31" providerId="ADAL" clId="{AC7B2C57-4A62-48C3-B40F-5E60EFD9EB35}" dt="2023-03-03T19:55:53.398" v="15575"/>
          <ac:spMkLst>
            <pc:docMk/>
            <pc:sldMk cId="1710108610" sldId="2146845996"/>
            <ac:spMk id="14" creationId="{BFDE36BB-D40D-FB02-7593-FD4A40D8CA3A}"/>
          </ac:spMkLst>
        </pc:spChg>
        <pc:spChg chg="add del mod">
          <ac:chgData name="Reed Kiely" userId="768be38e-2fb5-40ce-925d-bd8e9d9e3c31" providerId="ADAL" clId="{AC7B2C57-4A62-48C3-B40F-5E60EFD9EB35}" dt="2023-03-03T19:55:53.398" v="15575"/>
          <ac:spMkLst>
            <pc:docMk/>
            <pc:sldMk cId="1710108610" sldId="2146845996"/>
            <ac:spMk id="15" creationId="{ECDE8282-793C-AAF1-E95B-208895CC41F7}"/>
          </ac:spMkLst>
        </pc:spChg>
        <pc:spChg chg="add del mod">
          <ac:chgData name="Reed Kiely" userId="768be38e-2fb5-40ce-925d-bd8e9d9e3c31" providerId="ADAL" clId="{AC7B2C57-4A62-48C3-B40F-5E60EFD9EB35}" dt="2023-03-03T19:55:53.398" v="15575"/>
          <ac:spMkLst>
            <pc:docMk/>
            <pc:sldMk cId="1710108610" sldId="2146845996"/>
            <ac:spMk id="16" creationId="{3DECE7B5-9898-A322-B85C-B949B885BD24}"/>
          </ac:spMkLst>
        </pc:spChg>
        <pc:spChg chg="add del mod">
          <ac:chgData name="Reed Kiely" userId="768be38e-2fb5-40ce-925d-bd8e9d9e3c31" providerId="ADAL" clId="{AC7B2C57-4A62-48C3-B40F-5E60EFD9EB35}" dt="2023-03-03T19:55:53.398" v="15575"/>
          <ac:spMkLst>
            <pc:docMk/>
            <pc:sldMk cId="1710108610" sldId="2146845996"/>
            <ac:spMk id="17" creationId="{CA4B5611-7349-2672-978E-BC69D36AE701}"/>
          </ac:spMkLst>
        </pc:spChg>
        <pc:spChg chg="add del mod">
          <ac:chgData name="Reed Kiely" userId="768be38e-2fb5-40ce-925d-bd8e9d9e3c31" providerId="ADAL" clId="{AC7B2C57-4A62-48C3-B40F-5E60EFD9EB35}" dt="2023-03-03T19:55:53.398" v="15575"/>
          <ac:spMkLst>
            <pc:docMk/>
            <pc:sldMk cId="1710108610" sldId="2146845996"/>
            <ac:spMk id="18" creationId="{03C0D90C-FF78-90A0-BABE-8D6E4E186FE2}"/>
          </ac:spMkLst>
        </pc:spChg>
        <pc:spChg chg="add del mod">
          <ac:chgData name="Reed Kiely" userId="768be38e-2fb5-40ce-925d-bd8e9d9e3c31" providerId="ADAL" clId="{AC7B2C57-4A62-48C3-B40F-5E60EFD9EB35}" dt="2023-03-03T19:55:53.398" v="15575"/>
          <ac:spMkLst>
            <pc:docMk/>
            <pc:sldMk cId="1710108610" sldId="2146845996"/>
            <ac:spMk id="19" creationId="{EF0C9279-5EA6-C41A-77A2-27B3829ACC81}"/>
          </ac:spMkLst>
        </pc:spChg>
        <pc:spChg chg="add del mod">
          <ac:chgData name="Reed Kiely" userId="768be38e-2fb5-40ce-925d-bd8e9d9e3c31" providerId="ADAL" clId="{AC7B2C57-4A62-48C3-B40F-5E60EFD9EB35}" dt="2023-03-03T19:55:53.398" v="15575"/>
          <ac:spMkLst>
            <pc:docMk/>
            <pc:sldMk cId="1710108610" sldId="2146845996"/>
            <ac:spMk id="20" creationId="{6D633776-CB3E-5A9A-644F-0475ED7C3E46}"/>
          </ac:spMkLst>
        </pc:spChg>
        <pc:spChg chg="add del mod">
          <ac:chgData name="Reed Kiely" userId="768be38e-2fb5-40ce-925d-bd8e9d9e3c31" providerId="ADAL" clId="{AC7B2C57-4A62-48C3-B40F-5E60EFD9EB35}" dt="2023-03-03T19:55:53.398" v="15575"/>
          <ac:spMkLst>
            <pc:docMk/>
            <pc:sldMk cId="1710108610" sldId="2146845996"/>
            <ac:spMk id="21" creationId="{C1A44C86-F7BE-6C7F-8F0E-D82690C802EE}"/>
          </ac:spMkLst>
        </pc:spChg>
        <pc:spChg chg="add del mod">
          <ac:chgData name="Reed Kiely" userId="768be38e-2fb5-40ce-925d-bd8e9d9e3c31" providerId="ADAL" clId="{AC7B2C57-4A62-48C3-B40F-5E60EFD9EB35}" dt="2023-03-03T19:55:53.398" v="15575"/>
          <ac:spMkLst>
            <pc:docMk/>
            <pc:sldMk cId="1710108610" sldId="2146845996"/>
            <ac:spMk id="23" creationId="{9F476549-C6FB-B6A1-4C0D-B069227D7632}"/>
          </ac:spMkLst>
        </pc:spChg>
        <pc:spChg chg="add del mod">
          <ac:chgData name="Reed Kiely" userId="768be38e-2fb5-40ce-925d-bd8e9d9e3c31" providerId="ADAL" clId="{AC7B2C57-4A62-48C3-B40F-5E60EFD9EB35}" dt="2023-03-03T19:55:53.398" v="15575"/>
          <ac:spMkLst>
            <pc:docMk/>
            <pc:sldMk cId="1710108610" sldId="2146845996"/>
            <ac:spMk id="24" creationId="{1CA18392-CC5B-9533-3628-5028104E3EC5}"/>
          </ac:spMkLst>
        </pc:spChg>
        <pc:spChg chg="add del mod">
          <ac:chgData name="Reed Kiely" userId="768be38e-2fb5-40ce-925d-bd8e9d9e3c31" providerId="ADAL" clId="{AC7B2C57-4A62-48C3-B40F-5E60EFD9EB35}" dt="2023-03-03T19:55:53.398" v="15575"/>
          <ac:spMkLst>
            <pc:docMk/>
            <pc:sldMk cId="1710108610" sldId="2146845996"/>
            <ac:spMk id="25" creationId="{C99300B1-2C66-C6A8-E82F-FCC585419255}"/>
          </ac:spMkLst>
        </pc:spChg>
        <pc:spChg chg="add del mod">
          <ac:chgData name="Reed Kiely" userId="768be38e-2fb5-40ce-925d-bd8e9d9e3c31" providerId="ADAL" clId="{AC7B2C57-4A62-48C3-B40F-5E60EFD9EB35}" dt="2023-03-03T19:55:53.398" v="15575"/>
          <ac:spMkLst>
            <pc:docMk/>
            <pc:sldMk cId="1710108610" sldId="2146845996"/>
            <ac:spMk id="26" creationId="{E3C0708C-9790-570D-EB4C-1BDCB2DDC4CE}"/>
          </ac:spMkLst>
        </pc:spChg>
        <pc:spChg chg="add del mod">
          <ac:chgData name="Reed Kiely" userId="768be38e-2fb5-40ce-925d-bd8e9d9e3c31" providerId="ADAL" clId="{AC7B2C57-4A62-48C3-B40F-5E60EFD9EB35}" dt="2023-03-03T19:55:53.398" v="15575"/>
          <ac:spMkLst>
            <pc:docMk/>
            <pc:sldMk cId="1710108610" sldId="2146845996"/>
            <ac:spMk id="27" creationId="{326CBFE8-E21A-BA0B-1815-B6378855C4EA}"/>
          </ac:spMkLst>
        </pc:spChg>
        <pc:spChg chg="add del mod">
          <ac:chgData name="Reed Kiely" userId="768be38e-2fb5-40ce-925d-bd8e9d9e3c31" providerId="ADAL" clId="{AC7B2C57-4A62-48C3-B40F-5E60EFD9EB35}" dt="2023-03-03T19:55:53.398" v="15575"/>
          <ac:spMkLst>
            <pc:docMk/>
            <pc:sldMk cId="1710108610" sldId="2146845996"/>
            <ac:spMk id="28" creationId="{E0BA4F60-36C8-CB4C-4A9E-C3CF10224231}"/>
          </ac:spMkLst>
        </pc:spChg>
        <pc:spChg chg="add mod">
          <ac:chgData name="Reed Kiely" userId="768be38e-2fb5-40ce-925d-bd8e9d9e3c31" providerId="ADAL" clId="{AC7B2C57-4A62-48C3-B40F-5E60EFD9EB35}" dt="2023-03-03T19:55:58.673" v="15579"/>
          <ac:spMkLst>
            <pc:docMk/>
            <pc:sldMk cId="1710108610" sldId="2146845996"/>
            <ac:spMk id="29" creationId="{9A803450-3462-7C2D-238B-AF89F32FAD2B}"/>
          </ac:spMkLst>
        </pc:spChg>
        <pc:spChg chg="add mod">
          <ac:chgData name="Reed Kiely" userId="768be38e-2fb5-40ce-925d-bd8e9d9e3c31" providerId="ADAL" clId="{AC7B2C57-4A62-48C3-B40F-5E60EFD9EB35}" dt="2023-03-03T20:46:29.879" v="17210" actId="20577"/>
          <ac:spMkLst>
            <pc:docMk/>
            <pc:sldMk cId="1710108610" sldId="2146845996"/>
            <ac:spMk id="31" creationId="{D5CC8E62-6F96-7AA4-EFB9-FAB4B8B67775}"/>
          </ac:spMkLst>
        </pc:spChg>
        <pc:spChg chg="add mod">
          <ac:chgData name="Reed Kiely" userId="768be38e-2fb5-40ce-925d-bd8e9d9e3c31" providerId="ADAL" clId="{AC7B2C57-4A62-48C3-B40F-5E60EFD9EB35}" dt="2023-03-03T19:55:58.673" v="15579"/>
          <ac:spMkLst>
            <pc:docMk/>
            <pc:sldMk cId="1710108610" sldId="2146845996"/>
            <ac:spMk id="32" creationId="{2BDD1A11-606D-1CE7-92B7-D29B83A0205C}"/>
          </ac:spMkLst>
        </pc:spChg>
        <pc:spChg chg="add mod">
          <ac:chgData name="Reed Kiely" userId="768be38e-2fb5-40ce-925d-bd8e9d9e3c31" providerId="ADAL" clId="{AC7B2C57-4A62-48C3-B40F-5E60EFD9EB35}" dt="2023-03-03T19:55:58.673" v="15579"/>
          <ac:spMkLst>
            <pc:docMk/>
            <pc:sldMk cId="1710108610" sldId="2146845996"/>
            <ac:spMk id="33" creationId="{55620E9C-F77F-3025-BD62-DB9ED16049CB}"/>
          </ac:spMkLst>
        </pc:spChg>
        <pc:spChg chg="mod">
          <ac:chgData name="Reed Kiely" userId="768be38e-2fb5-40ce-925d-bd8e9d9e3c31" providerId="ADAL" clId="{AC7B2C57-4A62-48C3-B40F-5E60EFD9EB35}" dt="2023-03-02T22:34:23.649" v="13469" actId="207"/>
          <ac:spMkLst>
            <pc:docMk/>
            <pc:sldMk cId="1710108610" sldId="2146845996"/>
            <ac:spMk id="34" creationId="{397F8115-3C43-5A2B-C88E-1953D955DE71}"/>
          </ac:spMkLst>
        </pc:spChg>
        <pc:spChg chg="add mod">
          <ac:chgData name="Reed Kiely" userId="768be38e-2fb5-40ce-925d-bd8e9d9e3c31" providerId="ADAL" clId="{AC7B2C57-4A62-48C3-B40F-5E60EFD9EB35}" dt="2023-03-03T19:55:58.673" v="15579"/>
          <ac:spMkLst>
            <pc:docMk/>
            <pc:sldMk cId="1710108610" sldId="2146845996"/>
            <ac:spMk id="35" creationId="{DA6596C7-4B3D-C2C6-1B86-CE2692B67039}"/>
          </ac:spMkLst>
        </pc:spChg>
        <pc:spChg chg="add mod">
          <ac:chgData name="Reed Kiely" userId="768be38e-2fb5-40ce-925d-bd8e9d9e3c31" providerId="ADAL" clId="{AC7B2C57-4A62-48C3-B40F-5E60EFD9EB35}" dt="2023-03-03T19:55:58.673" v="15579"/>
          <ac:spMkLst>
            <pc:docMk/>
            <pc:sldMk cId="1710108610" sldId="2146845996"/>
            <ac:spMk id="36" creationId="{20010BCC-567C-B956-6F0E-CAB3F6ADD5DA}"/>
          </ac:spMkLst>
        </pc:spChg>
        <pc:spChg chg="add mod">
          <ac:chgData name="Reed Kiely" userId="768be38e-2fb5-40ce-925d-bd8e9d9e3c31" providerId="ADAL" clId="{AC7B2C57-4A62-48C3-B40F-5E60EFD9EB35}" dt="2023-03-03T21:17:33.145" v="18190" actId="208"/>
          <ac:spMkLst>
            <pc:docMk/>
            <pc:sldMk cId="1710108610" sldId="2146845996"/>
            <ac:spMk id="37" creationId="{6AE69E49-2AC6-5528-2417-0F37CA5089E7}"/>
          </ac:spMkLst>
        </pc:spChg>
        <pc:spChg chg="add mod">
          <ac:chgData name="Reed Kiely" userId="768be38e-2fb5-40ce-925d-bd8e9d9e3c31" providerId="ADAL" clId="{AC7B2C57-4A62-48C3-B40F-5E60EFD9EB35}" dt="2023-03-03T19:55:58.673" v="15579"/>
          <ac:spMkLst>
            <pc:docMk/>
            <pc:sldMk cId="1710108610" sldId="2146845996"/>
            <ac:spMk id="38" creationId="{462E4968-8F9E-22F9-F201-9B5E1450B506}"/>
          </ac:spMkLst>
        </pc:spChg>
        <pc:spChg chg="add mod">
          <ac:chgData name="Reed Kiely" userId="768be38e-2fb5-40ce-925d-bd8e9d9e3c31" providerId="ADAL" clId="{AC7B2C57-4A62-48C3-B40F-5E60EFD9EB35}" dt="2023-03-03T19:55:58.673" v="15579"/>
          <ac:spMkLst>
            <pc:docMk/>
            <pc:sldMk cId="1710108610" sldId="2146845996"/>
            <ac:spMk id="39" creationId="{568CCA97-916A-5E79-ED58-2095F719D702}"/>
          </ac:spMkLst>
        </pc:spChg>
        <pc:spChg chg="add mod">
          <ac:chgData name="Reed Kiely" userId="768be38e-2fb5-40ce-925d-bd8e9d9e3c31" providerId="ADAL" clId="{AC7B2C57-4A62-48C3-B40F-5E60EFD9EB35}" dt="2023-03-03T19:55:58.673" v="15579"/>
          <ac:spMkLst>
            <pc:docMk/>
            <pc:sldMk cId="1710108610" sldId="2146845996"/>
            <ac:spMk id="40" creationId="{ED04D5F3-9A1D-91AD-3084-FEDA0240EB52}"/>
          </ac:spMkLst>
        </pc:spChg>
        <pc:spChg chg="add mod">
          <ac:chgData name="Reed Kiely" userId="768be38e-2fb5-40ce-925d-bd8e9d9e3c31" providerId="ADAL" clId="{AC7B2C57-4A62-48C3-B40F-5E60EFD9EB35}" dt="2023-03-03T19:55:58.673" v="15579"/>
          <ac:spMkLst>
            <pc:docMk/>
            <pc:sldMk cId="1710108610" sldId="2146845996"/>
            <ac:spMk id="41" creationId="{2A48DDFD-4530-7B9D-3FDD-54E8489CB941}"/>
          </ac:spMkLst>
        </pc:spChg>
        <pc:spChg chg="add mod">
          <ac:chgData name="Reed Kiely" userId="768be38e-2fb5-40ce-925d-bd8e9d9e3c31" providerId="ADAL" clId="{AC7B2C57-4A62-48C3-B40F-5E60EFD9EB35}" dt="2023-03-03T19:55:58.673" v="15579"/>
          <ac:spMkLst>
            <pc:docMk/>
            <pc:sldMk cId="1710108610" sldId="2146845996"/>
            <ac:spMk id="42" creationId="{9F7FBE42-F893-F423-EFFB-DCF483DC0F5D}"/>
          </ac:spMkLst>
        </pc:spChg>
        <pc:spChg chg="add mod">
          <ac:chgData name="Reed Kiely" userId="768be38e-2fb5-40ce-925d-bd8e9d9e3c31" providerId="ADAL" clId="{AC7B2C57-4A62-48C3-B40F-5E60EFD9EB35}" dt="2023-03-03T19:55:58.673" v="15579"/>
          <ac:spMkLst>
            <pc:docMk/>
            <pc:sldMk cId="1710108610" sldId="2146845996"/>
            <ac:spMk id="43" creationId="{E3B82747-6175-DA07-8BA3-C61D82472506}"/>
          </ac:spMkLst>
        </pc:spChg>
        <pc:spChg chg="add mod">
          <ac:chgData name="Reed Kiely" userId="768be38e-2fb5-40ce-925d-bd8e9d9e3c31" providerId="ADAL" clId="{AC7B2C57-4A62-48C3-B40F-5E60EFD9EB35}" dt="2023-03-03T19:55:58.673" v="15579"/>
          <ac:spMkLst>
            <pc:docMk/>
            <pc:sldMk cId="1710108610" sldId="2146845996"/>
            <ac:spMk id="44" creationId="{4806A81F-A0D6-B70D-2A00-143313973283}"/>
          </ac:spMkLst>
        </pc:spChg>
        <pc:spChg chg="add mod">
          <ac:chgData name="Reed Kiely" userId="768be38e-2fb5-40ce-925d-bd8e9d9e3c31" providerId="ADAL" clId="{AC7B2C57-4A62-48C3-B40F-5E60EFD9EB35}" dt="2023-03-03T19:55:58.673" v="15579"/>
          <ac:spMkLst>
            <pc:docMk/>
            <pc:sldMk cId="1710108610" sldId="2146845996"/>
            <ac:spMk id="45" creationId="{8DC9B76B-B112-18D5-C22D-876C4D808B61}"/>
          </ac:spMkLst>
        </pc:spChg>
        <pc:spChg chg="add mod">
          <ac:chgData name="Reed Kiely" userId="768be38e-2fb5-40ce-925d-bd8e9d9e3c31" providerId="ADAL" clId="{AC7B2C57-4A62-48C3-B40F-5E60EFD9EB35}" dt="2023-03-03T19:55:58.673" v="15579"/>
          <ac:spMkLst>
            <pc:docMk/>
            <pc:sldMk cId="1710108610" sldId="2146845996"/>
            <ac:spMk id="46" creationId="{16FEB767-0C05-98BB-40E2-3EE664ED17C5}"/>
          </ac:spMkLst>
        </pc:spChg>
        <pc:spChg chg="add mod">
          <ac:chgData name="Reed Kiely" userId="768be38e-2fb5-40ce-925d-bd8e9d9e3c31" providerId="ADAL" clId="{AC7B2C57-4A62-48C3-B40F-5E60EFD9EB35}" dt="2023-03-03T19:56:29.460" v="15584" actId="14100"/>
          <ac:spMkLst>
            <pc:docMk/>
            <pc:sldMk cId="1710108610" sldId="2146845996"/>
            <ac:spMk id="47" creationId="{24FA8CB5-89F9-E21E-5671-93A87CC5890C}"/>
          </ac:spMkLst>
        </pc:spChg>
        <pc:spChg chg="add del mod">
          <ac:chgData name="Reed Kiely" userId="768be38e-2fb5-40ce-925d-bd8e9d9e3c31" providerId="ADAL" clId="{AC7B2C57-4A62-48C3-B40F-5E60EFD9EB35}" dt="2023-03-03T20:52:25.319" v="17525" actId="478"/>
          <ac:spMkLst>
            <pc:docMk/>
            <pc:sldMk cId="1710108610" sldId="2146845996"/>
            <ac:spMk id="49" creationId="{4473A72F-3868-51CD-DEC5-97CCFCBFAD15}"/>
          </ac:spMkLst>
        </pc:spChg>
        <pc:spChg chg="add del mod">
          <ac:chgData name="Reed Kiely" userId="768be38e-2fb5-40ce-925d-bd8e9d9e3c31" providerId="ADAL" clId="{AC7B2C57-4A62-48C3-B40F-5E60EFD9EB35}" dt="2023-03-03T20:52:25.319" v="17525" actId="478"/>
          <ac:spMkLst>
            <pc:docMk/>
            <pc:sldMk cId="1710108610" sldId="2146845996"/>
            <ac:spMk id="50" creationId="{8F443860-71AD-DDA1-A10F-6898CCC4121F}"/>
          </ac:spMkLst>
        </pc:spChg>
        <pc:spChg chg="add del">
          <ac:chgData name="Reed Kiely" userId="768be38e-2fb5-40ce-925d-bd8e9d9e3c31" providerId="ADAL" clId="{AC7B2C57-4A62-48C3-B40F-5E60EFD9EB35}" dt="2023-03-03T19:55:55.730" v="15576" actId="478"/>
          <ac:spMkLst>
            <pc:docMk/>
            <pc:sldMk cId="1710108610" sldId="2146845996"/>
            <ac:spMk id="98" creationId="{E8D1CC6A-530E-8C89-7F96-2AE11001863E}"/>
          </ac:spMkLst>
        </pc:spChg>
        <pc:spChg chg="add del">
          <ac:chgData name="Reed Kiely" userId="768be38e-2fb5-40ce-925d-bd8e9d9e3c31" providerId="ADAL" clId="{AC7B2C57-4A62-48C3-B40F-5E60EFD9EB35}" dt="2023-03-03T19:55:55.730" v="15576" actId="478"/>
          <ac:spMkLst>
            <pc:docMk/>
            <pc:sldMk cId="1710108610" sldId="2146845996"/>
            <ac:spMk id="99" creationId="{02ED1F42-F5B0-FBD4-DE90-D88B37CB7CE9}"/>
          </ac:spMkLst>
        </pc:spChg>
        <pc:spChg chg="del">
          <ac:chgData name="Reed Kiely" userId="768be38e-2fb5-40ce-925d-bd8e9d9e3c31" providerId="ADAL" clId="{AC7B2C57-4A62-48C3-B40F-5E60EFD9EB35}" dt="2023-03-02T22:34:12.775" v="13462" actId="478"/>
          <ac:spMkLst>
            <pc:docMk/>
            <pc:sldMk cId="1710108610" sldId="2146845996"/>
            <ac:spMk id="103" creationId="{FF865D07-D192-D7B9-B4A9-C18AB0CE2D6B}"/>
          </ac:spMkLst>
        </pc:spChg>
        <pc:spChg chg="del">
          <ac:chgData name="Reed Kiely" userId="768be38e-2fb5-40ce-925d-bd8e9d9e3c31" providerId="ADAL" clId="{AC7B2C57-4A62-48C3-B40F-5E60EFD9EB35}" dt="2023-03-02T22:34:12.775" v="13462" actId="478"/>
          <ac:spMkLst>
            <pc:docMk/>
            <pc:sldMk cId="1710108610" sldId="2146845996"/>
            <ac:spMk id="104" creationId="{C90E57EB-1998-C71E-477F-F9832E394E74}"/>
          </ac:spMkLst>
        </pc:spChg>
        <pc:spChg chg="del">
          <ac:chgData name="Reed Kiely" userId="768be38e-2fb5-40ce-925d-bd8e9d9e3c31" providerId="ADAL" clId="{AC7B2C57-4A62-48C3-B40F-5E60EFD9EB35}" dt="2023-03-02T22:34:17.327" v="13466" actId="478"/>
          <ac:spMkLst>
            <pc:docMk/>
            <pc:sldMk cId="1710108610" sldId="2146845996"/>
            <ac:spMk id="105" creationId="{5FA19E88-B29B-55BA-78D5-E8551CA5DB06}"/>
          </ac:spMkLst>
        </pc:spChg>
        <pc:spChg chg="del">
          <ac:chgData name="Reed Kiely" userId="768be38e-2fb5-40ce-925d-bd8e9d9e3c31" providerId="ADAL" clId="{AC7B2C57-4A62-48C3-B40F-5E60EFD9EB35}" dt="2023-03-02T22:34:12.775" v="13462" actId="478"/>
          <ac:spMkLst>
            <pc:docMk/>
            <pc:sldMk cId="1710108610" sldId="2146845996"/>
            <ac:spMk id="106" creationId="{F73B5581-672D-8473-56DB-6853D286FB1D}"/>
          </ac:spMkLst>
        </pc:spChg>
        <pc:spChg chg="del">
          <ac:chgData name="Reed Kiely" userId="768be38e-2fb5-40ce-925d-bd8e9d9e3c31" providerId="ADAL" clId="{AC7B2C57-4A62-48C3-B40F-5E60EFD9EB35}" dt="2023-03-02T22:34:12.775" v="13462" actId="478"/>
          <ac:spMkLst>
            <pc:docMk/>
            <pc:sldMk cId="1710108610" sldId="2146845996"/>
            <ac:spMk id="107" creationId="{666B47B1-2B48-8FA1-115A-65656CAA74B8}"/>
          </ac:spMkLst>
        </pc:spChg>
        <pc:spChg chg="del">
          <ac:chgData name="Reed Kiely" userId="768be38e-2fb5-40ce-925d-bd8e9d9e3c31" providerId="ADAL" clId="{AC7B2C57-4A62-48C3-B40F-5E60EFD9EB35}" dt="2023-03-02T22:34:12.775" v="13462" actId="478"/>
          <ac:spMkLst>
            <pc:docMk/>
            <pc:sldMk cId="1710108610" sldId="2146845996"/>
            <ac:spMk id="108" creationId="{1EC2B348-6576-E0F4-F9A9-99D92A280200}"/>
          </ac:spMkLst>
        </pc:spChg>
        <pc:spChg chg="del">
          <ac:chgData name="Reed Kiely" userId="768be38e-2fb5-40ce-925d-bd8e9d9e3c31" providerId="ADAL" clId="{AC7B2C57-4A62-48C3-B40F-5E60EFD9EB35}" dt="2023-03-02T22:34:12.775" v="13462" actId="478"/>
          <ac:spMkLst>
            <pc:docMk/>
            <pc:sldMk cId="1710108610" sldId="2146845996"/>
            <ac:spMk id="109" creationId="{09D85846-B4B2-F675-FA57-87E6A017372F}"/>
          </ac:spMkLst>
        </pc:spChg>
        <pc:spChg chg="del">
          <ac:chgData name="Reed Kiely" userId="768be38e-2fb5-40ce-925d-bd8e9d9e3c31" providerId="ADAL" clId="{AC7B2C57-4A62-48C3-B40F-5E60EFD9EB35}" dt="2023-03-02T22:34:12.775" v="13462" actId="478"/>
          <ac:spMkLst>
            <pc:docMk/>
            <pc:sldMk cId="1710108610" sldId="2146845996"/>
            <ac:spMk id="110" creationId="{1BAD2A54-A416-E16B-865E-6013844E052E}"/>
          </ac:spMkLst>
        </pc:spChg>
        <pc:spChg chg="del">
          <ac:chgData name="Reed Kiely" userId="768be38e-2fb5-40ce-925d-bd8e9d9e3c31" providerId="ADAL" clId="{AC7B2C57-4A62-48C3-B40F-5E60EFD9EB35}" dt="2023-03-02T22:34:18.630" v="13467" actId="478"/>
          <ac:spMkLst>
            <pc:docMk/>
            <pc:sldMk cId="1710108610" sldId="2146845996"/>
            <ac:spMk id="111" creationId="{25C3B9F0-7A8C-A675-4D7D-4367AD20A5A3}"/>
          </ac:spMkLst>
        </pc:spChg>
        <pc:spChg chg="del">
          <ac:chgData name="Reed Kiely" userId="768be38e-2fb5-40ce-925d-bd8e9d9e3c31" providerId="ADAL" clId="{AC7B2C57-4A62-48C3-B40F-5E60EFD9EB35}" dt="2023-03-02T22:34:12.775" v="13462" actId="478"/>
          <ac:spMkLst>
            <pc:docMk/>
            <pc:sldMk cId="1710108610" sldId="2146845996"/>
            <ac:spMk id="112" creationId="{D44E39CE-0331-FDEE-5781-A479305C1861}"/>
          </ac:spMkLst>
        </pc:spChg>
        <pc:spChg chg="del">
          <ac:chgData name="Reed Kiely" userId="768be38e-2fb5-40ce-925d-bd8e9d9e3c31" providerId="ADAL" clId="{AC7B2C57-4A62-48C3-B40F-5E60EFD9EB35}" dt="2023-03-02T22:34:12.775" v="13462" actId="478"/>
          <ac:spMkLst>
            <pc:docMk/>
            <pc:sldMk cId="1710108610" sldId="2146845996"/>
            <ac:spMk id="113" creationId="{DA974CE3-396F-AD86-FFAC-293625BC5218}"/>
          </ac:spMkLst>
        </pc:spChg>
        <pc:spChg chg="del">
          <ac:chgData name="Reed Kiely" userId="768be38e-2fb5-40ce-925d-bd8e9d9e3c31" providerId="ADAL" clId="{AC7B2C57-4A62-48C3-B40F-5E60EFD9EB35}" dt="2023-03-02T22:34:12.775" v="13462" actId="478"/>
          <ac:spMkLst>
            <pc:docMk/>
            <pc:sldMk cId="1710108610" sldId="2146845996"/>
            <ac:spMk id="114" creationId="{B5B19BBD-1DE2-38CD-9253-C2974B8B50F0}"/>
          </ac:spMkLst>
        </pc:spChg>
        <pc:spChg chg="del">
          <ac:chgData name="Reed Kiely" userId="768be38e-2fb5-40ce-925d-bd8e9d9e3c31" providerId="ADAL" clId="{AC7B2C57-4A62-48C3-B40F-5E60EFD9EB35}" dt="2023-03-02T22:34:12.775" v="13462" actId="478"/>
          <ac:spMkLst>
            <pc:docMk/>
            <pc:sldMk cId="1710108610" sldId="2146845996"/>
            <ac:spMk id="115" creationId="{9FB437FE-180A-D7EA-6C15-085BFE28F306}"/>
          </ac:spMkLst>
        </pc:spChg>
        <pc:spChg chg="del">
          <ac:chgData name="Reed Kiely" userId="768be38e-2fb5-40ce-925d-bd8e9d9e3c31" providerId="ADAL" clId="{AC7B2C57-4A62-48C3-B40F-5E60EFD9EB35}" dt="2023-03-02T22:34:12.775" v="13462" actId="478"/>
          <ac:spMkLst>
            <pc:docMk/>
            <pc:sldMk cId="1710108610" sldId="2146845996"/>
            <ac:spMk id="116" creationId="{3C58D78C-602A-3168-7A20-F80D86BAB90C}"/>
          </ac:spMkLst>
        </pc:spChg>
        <pc:spChg chg="del">
          <ac:chgData name="Reed Kiely" userId="768be38e-2fb5-40ce-925d-bd8e9d9e3c31" providerId="ADAL" clId="{AC7B2C57-4A62-48C3-B40F-5E60EFD9EB35}" dt="2023-03-02T22:34:12.775" v="13462" actId="478"/>
          <ac:spMkLst>
            <pc:docMk/>
            <pc:sldMk cId="1710108610" sldId="2146845996"/>
            <ac:spMk id="117" creationId="{14489FA1-9703-1544-D7E2-C2649F619CDD}"/>
          </ac:spMkLst>
        </pc:spChg>
        <pc:spChg chg="del">
          <ac:chgData name="Reed Kiely" userId="768be38e-2fb5-40ce-925d-bd8e9d9e3c31" providerId="ADAL" clId="{AC7B2C57-4A62-48C3-B40F-5E60EFD9EB35}" dt="2023-03-02T22:34:12.775" v="13462" actId="478"/>
          <ac:spMkLst>
            <pc:docMk/>
            <pc:sldMk cId="1710108610" sldId="2146845996"/>
            <ac:spMk id="118" creationId="{6A9A6C9B-649C-F196-24E2-6E86C948942D}"/>
          </ac:spMkLst>
        </pc:spChg>
        <pc:spChg chg="add del mod">
          <ac:chgData name="Reed Kiely" userId="768be38e-2fb5-40ce-925d-bd8e9d9e3c31" providerId="ADAL" clId="{AC7B2C57-4A62-48C3-B40F-5E60EFD9EB35}" dt="2023-03-03T19:55:56.145" v="15577" actId="478"/>
          <ac:spMkLst>
            <pc:docMk/>
            <pc:sldMk cId="1710108610" sldId="2146845996"/>
            <ac:spMk id="119" creationId="{71D6C42C-C461-1568-7055-CD3D819346CD}"/>
          </ac:spMkLst>
        </pc:spChg>
        <pc:spChg chg="del">
          <ac:chgData name="Reed Kiely" userId="768be38e-2fb5-40ce-925d-bd8e9d9e3c31" providerId="ADAL" clId="{AC7B2C57-4A62-48C3-B40F-5E60EFD9EB35}" dt="2023-03-02T22:34:13.911" v="13463" actId="478"/>
          <ac:spMkLst>
            <pc:docMk/>
            <pc:sldMk cId="1710108610" sldId="2146845996"/>
            <ac:spMk id="120" creationId="{9A9C6DC8-3AF8-0F50-E9D4-5DDA311E2F54}"/>
          </ac:spMkLst>
        </pc:spChg>
        <pc:graphicFrameChg chg="add del mod">
          <ac:chgData name="Reed Kiely" userId="768be38e-2fb5-40ce-925d-bd8e9d9e3c31" providerId="ADAL" clId="{AC7B2C57-4A62-48C3-B40F-5E60EFD9EB35}" dt="2023-03-03T19:55:53.398" v="15575"/>
          <ac:graphicFrameMkLst>
            <pc:docMk/>
            <pc:sldMk cId="1710108610" sldId="2146845996"/>
            <ac:graphicFrameMk id="12" creationId="{BED59538-A783-50B8-79A4-67A3F760DF51}"/>
          </ac:graphicFrameMkLst>
        </pc:graphicFrameChg>
        <pc:graphicFrameChg chg="add mod">
          <ac:chgData name="Reed Kiely" userId="768be38e-2fb5-40ce-925d-bd8e9d9e3c31" providerId="ADAL" clId="{AC7B2C57-4A62-48C3-B40F-5E60EFD9EB35}" dt="2023-03-03T19:55:58.673" v="15579"/>
          <ac:graphicFrameMkLst>
            <pc:docMk/>
            <pc:sldMk cId="1710108610" sldId="2146845996"/>
            <ac:graphicFrameMk id="30" creationId="{93D43F04-FD86-7D68-05E8-4312BEAB06C8}"/>
          </ac:graphicFrameMkLst>
        </pc:graphicFrameChg>
        <pc:picChg chg="add mod">
          <ac:chgData name="Reed Kiely" userId="768be38e-2fb5-40ce-925d-bd8e9d9e3c31" providerId="ADAL" clId="{AC7B2C57-4A62-48C3-B40F-5E60EFD9EB35}" dt="2023-03-03T19:56:36.272" v="15585" actId="1076"/>
          <ac:picMkLst>
            <pc:docMk/>
            <pc:sldMk cId="1710108610" sldId="2146845996"/>
            <ac:picMk id="48" creationId="{31D4CE8B-8E57-1826-A258-1FA32C2D6196}"/>
          </ac:picMkLst>
        </pc:picChg>
        <pc:picChg chg="del">
          <ac:chgData name="Reed Kiely" userId="768be38e-2fb5-40ce-925d-bd8e9d9e3c31" providerId="ADAL" clId="{AC7B2C57-4A62-48C3-B40F-5E60EFD9EB35}" dt="2023-03-03T19:55:55.730" v="15576" actId="478"/>
          <ac:picMkLst>
            <pc:docMk/>
            <pc:sldMk cId="1710108610" sldId="2146845996"/>
            <ac:picMk id="97" creationId="{A046A28A-F0C0-6346-F0C9-BB21314806CE}"/>
          </ac:picMkLst>
        </pc:picChg>
        <pc:picChg chg="del">
          <ac:chgData name="Reed Kiely" userId="768be38e-2fb5-40ce-925d-bd8e9d9e3c31" providerId="ADAL" clId="{AC7B2C57-4A62-48C3-B40F-5E60EFD9EB35}" dt="2023-03-02T22:34:17.327" v="13466" actId="478"/>
          <ac:picMkLst>
            <pc:docMk/>
            <pc:sldMk cId="1710108610" sldId="2146845996"/>
            <ac:picMk id="100" creationId="{5E3C2AB3-8DF1-F92F-24D1-7CEB186220DA}"/>
          </ac:picMkLst>
        </pc:picChg>
        <pc:picChg chg="del">
          <ac:chgData name="Reed Kiely" userId="768be38e-2fb5-40ce-925d-bd8e9d9e3c31" providerId="ADAL" clId="{AC7B2C57-4A62-48C3-B40F-5E60EFD9EB35}" dt="2023-03-02T22:34:17.327" v="13466" actId="478"/>
          <ac:picMkLst>
            <pc:docMk/>
            <pc:sldMk cId="1710108610" sldId="2146845996"/>
            <ac:picMk id="101" creationId="{DBC2C067-CD2B-182E-037B-69FD3C5F6F1D}"/>
          </ac:picMkLst>
        </pc:picChg>
        <pc:picChg chg="del">
          <ac:chgData name="Reed Kiely" userId="768be38e-2fb5-40ce-925d-bd8e9d9e3c31" providerId="ADAL" clId="{AC7B2C57-4A62-48C3-B40F-5E60EFD9EB35}" dt="2023-03-02T22:34:17.327" v="13466" actId="478"/>
          <ac:picMkLst>
            <pc:docMk/>
            <pc:sldMk cId="1710108610" sldId="2146845996"/>
            <ac:picMk id="102" creationId="{3AA61325-7DF5-2300-2CF6-86C554B8220B}"/>
          </ac:picMkLst>
        </pc:picChg>
        <pc:extLst>
          <p:ext xmlns:p="http://schemas.openxmlformats.org/presentationml/2006/main" uri="{D6D511B9-2390-475A-947B-AFAB55BFBCF1}">
            <pc226:cmChg xmlns:pc226="http://schemas.microsoft.com/office/powerpoint/2022/06/main/command" chg="">
              <pc226:chgData name="Reed Kiely" userId="768be38e-2fb5-40ce-925d-bd8e9d9e3c31" providerId="ADAL" clId="{AC7B2C57-4A62-48C3-B40F-5E60EFD9EB35}" dt="2023-03-06T14:15:54.355" v="21340"/>
              <pc2:cmMkLst xmlns:pc2="http://schemas.microsoft.com/office/powerpoint/2019/9/main/command">
                <pc:docMk/>
                <pc:sldMk cId="1710108610" sldId="2146845996"/>
                <pc2:cmMk id="{136D5B7D-6077-463A-AFBC-FF13A72595D3}"/>
              </pc2:cmMkLst>
              <pc226:cmRplyChg chg="add">
                <pc226:chgData name="Reed Kiely" userId="768be38e-2fb5-40ce-925d-bd8e9d9e3c31" providerId="ADAL" clId="{AC7B2C57-4A62-48C3-B40F-5E60EFD9EB35}" dt="2023-03-06T14:15:54.355" v="21340"/>
                <pc2:cmRplyMkLst xmlns:pc2="http://schemas.microsoft.com/office/powerpoint/2019/9/main/command">
                  <pc:docMk/>
                  <pc:sldMk cId="1710108610" sldId="2146845996"/>
                  <pc2:cmMk id="{136D5B7D-6077-463A-AFBC-FF13A72595D3}"/>
                  <pc2:cmRplyMk id="{9A90EF3D-E828-41AC-81DD-26D0CE02A816}"/>
                </pc2:cmRplyMkLst>
              </pc226:cmRplyChg>
            </pc226:cmChg>
            <pc226:cmChg xmlns:pc226="http://schemas.microsoft.com/office/powerpoint/2022/06/main/command" chg="add del">
              <pc226:chgData name="Reed Kiely" userId="768be38e-2fb5-40ce-925d-bd8e9d9e3c31" providerId="ADAL" clId="{AC7B2C57-4A62-48C3-B40F-5E60EFD9EB35}" dt="2023-03-09T16:53:51.280" v="25496"/>
              <pc2:cmMkLst xmlns:pc2="http://schemas.microsoft.com/office/powerpoint/2019/9/main/command">
                <pc:docMk/>
                <pc:sldMk cId="1710108610" sldId="2146845996"/>
                <pc2:cmMk id="{5F8DCCC2-F8DB-4301-A662-ACFCA24D4C04}"/>
              </pc2:cmMkLst>
              <pc226:cmRplyChg chg="add">
                <pc226:chgData name="Reed Kiely" userId="768be38e-2fb5-40ce-925d-bd8e9d9e3c31" providerId="ADAL" clId="{AC7B2C57-4A62-48C3-B40F-5E60EFD9EB35}" dt="2023-03-08T19:30:49.640" v="23397"/>
                <pc2:cmRplyMkLst xmlns:pc2="http://schemas.microsoft.com/office/powerpoint/2019/9/main/command">
                  <pc:docMk/>
                  <pc:sldMk cId="1710108610" sldId="2146845996"/>
                  <pc2:cmMk id="{5F8DCCC2-F8DB-4301-A662-ACFCA24D4C04}"/>
                  <pc2:cmRplyMk id="{E106389B-6C7F-4A17-ADEF-4F30A24BF0C8}"/>
                </pc2:cmRplyMkLst>
              </pc226:cmRplyChg>
            </pc226:cmChg>
          </p:ext>
        </pc:extLst>
      </pc:sldChg>
      <pc:sldChg chg="addSp delSp modSp mod addCm delCm modCm">
        <pc:chgData name="Reed Kiely" userId="768be38e-2fb5-40ce-925d-bd8e9d9e3c31" providerId="ADAL" clId="{AC7B2C57-4A62-48C3-B40F-5E60EFD9EB35}" dt="2023-03-09T16:53:53.138" v="25497"/>
        <pc:sldMkLst>
          <pc:docMk/>
          <pc:sldMk cId="1601915091" sldId="2146845997"/>
        </pc:sldMkLst>
        <pc:spChg chg="add mod">
          <ac:chgData name="Reed Kiely" userId="768be38e-2fb5-40ce-925d-bd8e9d9e3c31" providerId="ADAL" clId="{AC7B2C57-4A62-48C3-B40F-5E60EFD9EB35}" dt="2023-03-06T15:26:50.962" v="21912" actId="1076"/>
          <ac:spMkLst>
            <pc:docMk/>
            <pc:sldMk cId="1601915091" sldId="2146845997"/>
            <ac:spMk id="2" creationId="{6E101F92-A271-6805-0A92-4AF6A26C0F36}"/>
          </ac:spMkLst>
        </pc:spChg>
        <pc:spChg chg="mod ord">
          <ac:chgData name="Reed Kiely" userId="768be38e-2fb5-40ce-925d-bd8e9d9e3c31" providerId="ADAL" clId="{AC7B2C57-4A62-48C3-B40F-5E60EFD9EB35}" dt="2023-03-03T17:43:58.450" v="14810" actId="12788"/>
          <ac:spMkLst>
            <pc:docMk/>
            <pc:sldMk cId="1601915091" sldId="2146845997"/>
            <ac:spMk id="3" creationId="{05B46C07-C3C9-142F-8978-D53698D252F7}"/>
          </ac:spMkLst>
        </pc:spChg>
        <pc:spChg chg="mod">
          <ac:chgData name="Reed Kiely" userId="768be38e-2fb5-40ce-925d-bd8e9d9e3c31" providerId="ADAL" clId="{AC7B2C57-4A62-48C3-B40F-5E60EFD9EB35}" dt="2023-03-08T21:13:12.537" v="24954" actId="207"/>
          <ac:spMkLst>
            <pc:docMk/>
            <pc:sldMk cId="1601915091" sldId="2146845997"/>
            <ac:spMk id="4" creationId="{1BF894CE-5EB9-4BB3-F6C7-477E37F6A6AA}"/>
          </ac:spMkLst>
        </pc:spChg>
        <pc:spChg chg="add mod">
          <ac:chgData name="Reed Kiely" userId="768be38e-2fb5-40ce-925d-bd8e9d9e3c31" providerId="ADAL" clId="{AC7B2C57-4A62-48C3-B40F-5E60EFD9EB35}" dt="2023-03-03T17:43:02.572" v="14797"/>
          <ac:spMkLst>
            <pc:docMk/>
            <pc:sldMk cId="1601915091" sldId="2146845997"/>
            <ac:spMk id="6" creationId="{40081E39-AABA-40B6-5368-AA0123F5C19C}"/>
          </ac:spMkLst>
        </pc:spChg>
        <pc:spChg chg="add del">
          <ac:chgData name="Reed Kiely" userId="768be38e-2fb5-40ce-925d-bd8e9d9e3c31" providerId="ADAL" clId="{AC7B2C57-4A62-48C3-B40F-5E60EFD9EB35}" dt="2023-03-06T15:26:36.902" v="21895" actId="478"/>
          <ac:spMkLst>
            <pc:docMk/>
            <pc:sldMk cId="1601915091" sldId="2146845997"/>
            <ac:spMk id="6" creationId="{657683D7-0143-6E2B-C1A2-9C789AB735F5}"/>
          </ac:spMkLst>
        </pc:spChg>
        <pc:spChg chg="add del mod ord">
          <ac:chgData name="Reed Kiely" userId="768be38e-2fb5-40ce-925d-bd8e9d9e3c31" providerId="ADAL" clId="{AC7B2C57-4A62-48C3-B40F-5E60EFD9EB35}" dt="2023-03-03T20:56:02.791" v="17923" actId="478"/>
          <ac:spMkLst>
            <pc:docMk/>
            <pc:sldMk cId="1601915091" sldId="2146845997"/>
            <ac:spMk id="7" creationId="{7079F64E-6956-81C7-A56B-81D5DBBCB39C}"/>
          </ac:spMkLst>
        </pc:spChg>
        <pc:spChg chg="add del mod">
          <ac:chgData name="Reed Kiely" userId="768be38e-2fb5-40ce-925d-bd8e9d9e3c31" providerId="ADAL" clId="{AC7B2C57-4A62-48C3-B40F-5E60EFD9EB35}" dt="2023-03-02T18:40:52.403" v="9066" actId="478"/>
          <ac:spMkLst>
            <pc:docMk/>
            <pc:sldMk cId="1601915091" sldId="2146845997"/>
            <ac:spMk id="7" creationId="{9F19BAFB-A056-4E22-7261-721FDEEEE18C}"/>
          </ac:spMkLst>
        </pc:spChg>
        <pc:spChg chg="add del mod">
          <ac:chgData name="Reed Kiely" userId="768be38e-2fb5-40ce-925d-bd8e9d9e3c31" providerId="ADAL" clId="{AC7B2C57-4A62-48C3-B40F-5E60EFD9EB35}" dt="2023-03-03T15:14:25.919" v="14085" actId="478"/>
          <ac:spMkLst>
            <pc:docMk/>
            <pc:sldMk cId="1601915091" sldId="2146845997"/>
            <ac:spMk id="8" creationId="{03A4CDCB-04FA-8640-E43D-1400A7345D96}"/>
          </ac:spMkLst>
        </pc:spChg>
        <pc:spChg chg="add del mod">
          <ac:chgData name="Reed Kiely" userId="768be38e-2fb5-40ce-925d-bd8e9d9e3c31" providerId="ADAL" clId="{AC7B2C57-4A62-48C3-B40F-5E60EFD9EB35}" dt="2023-03-03T15:54:32.315" v="14096" actId="478"/>
          <ac:spMkLst>
            <pc:docMk/>
            <pc:sldMk cId="1601915091" sldId="2146845997"/>
            <ac:spMk id="9" creationId="{683E06F4-4A12-E15A-AD0B-279D87DE8084}"/>
          </ac:spMkLst>
        </pc:spChg>
        <pc:spChg chg="add del mod">
          <ac:chgData name="Reed Kiely" userId="768be38e-2fb5-40ce-925d-bd8e9d9e3c31" providerId="ADAL" clId="{AC7B2C57-4A62-48C3-B40F-5E60EFD9EB35}" dt="2023-03-03T16:16:51.799" v="14339" actId="478"/>
          <ac:spMkLst>
            <pc:docMk/>
            <pc:sldMk cId="1601915091" sldId="2146845997"/>
            <ac:spMk id="9" creationId="{D7F7A32B-A0A8-D68C-3EC9-B63EBAB6D3C3}"/>
          </ac:spMkLst>
        </pc:spChg>
        <pc:spChg chg="del">
          <ac:chgData name="Reed Kiely" userId="768be38e-2fb5-40ce-925d-bd8e9d9e3c31" providerId="ADAL" clId="{AC7B2C57-4A62-48C3-B40F-5E60EFD9EB35}" dt="2023-03-02T15:37:25.454" v="6336" actId="478"/>
          <ac:spMkLst>
            <pc:docMk/>
            <pc:sldMk cId="1601915091" sldId="2146845997"/>
            <ac:spMk id="10" creationId="{05428E8F-44AE-7A26-F5D6-FD217878A503}"/>
          </ac:spMkLst>
        </pc:spChg>
        <pc:spChg chg="mod">
          <ac:chgData name="Reed Kiely" userId="768be38e-2fb5-40ce-925d-bd8e9d9e3c31" providerId="ADAL" clId="{AC7B2C57-4A62-48C3-B40F-5E60EFD9EB35}" dt="2023-03-02T22:34:37.063" v="13473" actId="120"/>
          <ac:spMkLst>
            <pc:docMk/>
            <pc:sldMk cId="1601915091" sldId="2146845997"/>
            <ac:spMk id="11" creationId="{6F65D30D-9321-D76C-511A-3825DB8617BB}"/>
          </ac:spMkLst>
        </pc:spChg>
        <pc:spChg chg="add mod">
          <ac:chgData name="Reed Kiely" userId="768be38e-2fb5-40ce-925d-bd8e9d9e3c31" providerId="ADAL" clId="{AC7B2C57-4A62-48C3-B40F-5E60EFD9EB35}" dt="2023-03-03T17:43:58.450" v="14810" actId="12788"/>
          <ac:spMkLst>
            <pc:docMk/>
            <pc:sldMk cId="1601915091" sldId="2146845997"/>
            <ac:spMk id="12" creationId="{CCE67517-4A9E-D801-4AFF-6E0C9E2D75EB}"/>
          </ac:spMkLst>
        </pc:spChg>
        <pc:spChg chg="del">
          <ac:chgData name="Reed Kiely" userId="768be38e-2fb5-40ce-925d-bd8e9d9e3c31" providerId="ADAL" clId="{AC7B2C57-4A62-48C3-B40F-5E60EFD9EB35}" dt="2023-03-02T15:37:25.454" v="6336" actId="478"/>
          <ac:spMkLst>
            <pc:docMk/>
            <pc:sldMk cId="1601915091" sldId="2146845997"/>
            <ac:spMk id="13" creationId="{32725F0B-D8E5-DC9F-7844-3C37992B1792}"/>
          </ac:spMkLst>
        </pc:spChg>
        <pc:spChg chg="add del mod">
          <ac:chgData name="Reed Kiely" userId="768be38e-2fb5-40ce-925d-bd8e9d9e3c31" providerId="ADAL" clId="{AC7B2C57-4A62-48C3-B40F-5E60EFD9EB35}" dt="2023-03-03T15:14:22.659" v="14083" actId="478"/>
          <ac:spMkLst>
            <pc:docMk/>
            <pc:sldMk cId="1601915091" sldId="2146845997"/>
            <ac:spMk id="13" creationId="{B343F628-AF1A-EBA7-CD32-5CDFD8A53992}"/>
          </ac:spMkLst>
        </pc:spChg>
        <pc:spChg chg="del">
          <ac:chgData name="Reed Kiely" userId="768be38e-2fb5-40ce-925d-bd8e9d9e3c31" providerId="ADAL" clId="{AC7B2C57-4A62-48C3-B40F-5E60EFD9EB35}" dt="2023-03-03T15:14:28.561" v="14086" actId="478"/>
          <ac:spMkLst>
            <pc:docMk/>
            <pc:sldMk cId="1601915091" sldId="2146845997"/>
            <ac:spMk id="14" creationId="{17377E1B-FB83-FE45-8A2D-127DCFAD76D9}"/>
          </ac:spMkLst>
        </pc:spChg>
        <pc:spChg chg="del">
          <ac:chgData name="Reed Kiely" userId="768be38e-2fb5-40ce-925d-bd8e9d9e3c31" providerId="ADAL" clId="{AC7B2C57-4A62-48C3-B40F-5E60EFD9EB35}" dt="2023-03-03T15:14:32.939" v="14088" actId="478"/>
          <ac:spMkLst>
            <pc:docMk/>
            <pc:sldMk cId="1601915091" sldId="2146845997"/>
            <ac:spMk id="15" creationId="{7FE7BF04-C4C1-3CF1-0B8B-0784AF3C0CAB}"/>
          </ac:spMkLst>
        </pc:spChg>
        <pc:spChg chg="del mod">
          <ac:chgData name="Reed Kiely" userId="768be38e-2fb5-40ce-925d-bd8e9d9e3c31" providerId="ADAL" clId="{AC7B2C57-4A62-48C3-B40F-5E60EFD9EB35}" dt="2023-03-03T15:14:28.561" v="14086" actId="478"/>
          <ac:spMkLst>
            <pc:docMk/>
            <pc:sldMk cId="1601915091" sldId="2146845997"/>
            <ac:spMk id="16" creationId="{4537ADB7-5B62-F0EC-7C0E-337ECA80C35D}"/>
          </ac:spMkLst>
        </pc:spChg>
        <pc:spChg chg="del mod">
          <ac:chgData name="Reed Kiely" userId="768be38e-2fb5-40ce-925d-bd8e9d9e3c31" providerId="ADAL" clId="{AC7B2C57-4A62-48C3-B40F-5E60EFD9EB35}" dt="2023-03-03T15:14:28.561" v="14086" actId="478"/>
          <ac:spMkLst>
            <pc:docMk/>
            <pc:sldMk cId="1601915091" sldId="2146845997"/>
            <ac:spMk id="19" creationId="{477C1329-9D3E-7420-6F83-ABF5C155DBE0}"/>
          </ac:spMkLst>
        </pc:spChg>
        <pc:spChg chg="del mod">
          <ac:chgData name="Reed Kiely" userId="768be38e-2fb5-40ce-925d-bd8e9d9e3c31" providerId="ADAL" clId="{AC7B2C57-4A62-48C3-B40F-5E60EFD9EB35}" dt="2023-03-03T15:14:28.561" v="14086" actId="478"/>
          <ac:spMkLst>
            <pc:docMk/>
            <pc:sldMk cId="1601915091" sldId="2146845997"/>
            <ac:spMk id="21" creationId="{7F64B959-1993-6D40-153B-CCBBC4AC1271}"/>
          </ac:spMkLst>
        </pc:spChg>
        <pc:spChg chg="del mod">
          <ac:chgData name="Reed Kiely" userId="768be38e-2fb5-40ce-925d-bd8e9d9e3c31" providerId="ADAL" clId="{AC7B2C57-4A62-48C3-B40F-5E60EFD9EB35}" dt="2023-03-03T15:14:28.561" v="14086" actId="478"/>
          <ac:spMkLst>
            <pc:docMk/>
            <pc:sldMk cId="1601915091" sldId="2146845997"/>
            <ac:spMk id="24" creationId="{C64FB7A2-905E-D294-DC59-211969270C41}"/>
          </ac:spMkLst>
        </pc:spChg>
        <pc:spChg chg="del mod">
          <ac:chgData name="Reed Kiely" userId="768be38e-2fb5-40ce-925d-bd8e9d9e3c31" providerId="ADAL" clId="{AC7B2C57-4A62-48C3-B40F-5E60EFD9EB35}" dt="2023-03-03T15:14:28.561" v="14086" actId="478"/>
          <ac:spMkLst>
            <pc:docMk/>
            <pc:sldMk cId="1601915091" sldId="2146845997"/>
            <ac:spMk id="26" creationId="{1A38476D-592F-2BBB-7901-69170631C3E0}"/>
          </ac:spMkLst>
        </pc:spChg>
        <pc:spChg chg="del mod">
          <ac:chgData name="Reed Kiely" userId="768be38e-2fb5-40ce-925d-bd8e9d9e3c31" providerId="ADAL" clId="{AC7B2C57-4A62-48C3-B40F-5E60EFD9EB35}" dt="2023-03-03T15:14:32.939" v="14088" actId="478"/>
          <ac:spMkLst>
            <pc:docMk/>
            <pc:sldMk cId="1601915091" sldId="2146845997"/>
            <ac:spMk id="27" creationId="{CD950AE6-3840-A88B-1F15-C10132240D05}"/>
          </ac:spMkLst>
        </pc:spChg>
        <pc:spChg chg="del mod">
          <ac:chgData name="Reed Kiely" userId="768be38e-2fb5-40ce-925d-bd8e9d9e3c31" providerId="ADAL" clId="{AC7B2C57-4A62-48C3-B40F-5E60EFD9EB35}" dt="2023-03-03T15:14:28.561" v="14086" actId="478"/>
          <ac:spMkLst>
            <pc:docMk/>
            <pc:sldMk cId="1601915091" sldId="2146845997"/>
            <ac:spMk id="29" creationId="{C063ECDB-4370-F399-2AD9-4AA3B1AF3171}"/>
          </ac:spMkLst>
        </pc:spChg>
        <pc:spChg chg="add mod ord">
          <ac:chgData name="Reed Kiely" userId="768be38e-2fb5-40ce-925d-bd8e9d9e3c31" providerId="ADAL" clId="{AC7B2C57-4A62-48C3-B40F-5E60EFD9EB35}" dt="2023-03-03T19:02:14.890" v="15137" actId="1036"/>
          <ac:spMkLst>
            <pc:docMk/>
            <pc:sldMk cId="1601915091" sldId="2146845997"/>
            <ac:spMk id="30" creationId="{CAFDCC23-6461-1263-1594-2E935A0E645D}"/>
          </ac:spMkLst>
        </pc:spChg>
        <pc:spChg chg="add del mod">
          <ac:chgData name="Reed Kiely" userId="768be38e-2fb5-40ce-925d-bd8e9d9e3c31" providerId="ADAL" clId="{AC7B2C57-4A62-48C3-B40F-5E60EFD9EB35}" dt="2023-03-03T17:11:16.978" v="14551" actId="478"/>
          <ac:spMkLst>
            <pc:docMk/>
            <pc:sldMk cId="1601915091" sldId="2146845997"/>
            <ac:spMk id="31" creationId="{72512EF4-6079-9BB1-243F-57E3D40F13D0}"/>
          </ac:spMkLst>
        </pc:spChg>
        <pc:spChg chg="del mod">
          <ac:chgData name="Reed Kiely" userId="768be38e-2fb5-40ce-925d-bd8e9d9e3c31" providerId="ADAL" clId="{AC7B2C57-4A62-48C3-B40F-5E60EFD9EB35}" dt="2023-03-03T15:14:28.561" v="14086" actId="478"/>
          <ac:spMkLst>
            <pc:docMk/>
            <pc:sldMk cId="1601915091" sldId="2146845997"/>
            <ac:spMk id="31" creationId="{F658A830-D4BD-0A2F-2A78-3662A36144DB}"/>
          </ac:spMkLst>
        </pc:spChg>
        <pc:spChg chg="add del mod">
          <ac:chgData name="Reed Kiely" userId="768be38e-2fb5-40ce-925d-bd8e9d9e3c31" providerId="ADAL" clId="{AC7B2C57-4A62-48C3-B40F-5E60EFD9EB35}" dt="2023-03-03T17:10:35.677" v="14532"/>
          <ac:spMkLst>
            <pc:docMk/>
            <pc:sldMk cId="1601915091" sldId="2146845997"/>
            <ac:spMk id="32" creationId="{83B55FEE-2072-D9A9-3204-350EE7DE4383}"/>
          </ac:spMkLst>
        </pc:spChg>
        <pc:spChg chg="del mod">
          <ac:chgData name="Reed Kiely" userId="768be38e-2fb5-40ce-925d-bd8e9d9e3c31" providerId="ADAL" clId="{AC7B2C57-4A62-48C3-B40F-5E60EFD9EB35}" dt="2023-03-03T15:14:28.561" v="14086" actId="478"/>
          <ac:spMkLst>
            <pc:docMk/>
            <pc:sldMk cId="1601915091" sldId="2146845997"/>
            <ac:spMk id="33" creationId="{BEA4E7EC-37C8-2F02-0AFE-8AD0F3BC7057}"/>
          </ac:spMkLst>
        </pc:spChg>
        <pc:spChg chg="add del mod">
          <ac:chgData name="Reed Kiely" userId="768be38e-2fb5-40ce-925d-bd8e9d9e3c31" providerId="ADAL" clId="{AC7B2C57-4A62-48C3-B40F-5E60EFD9EB35}" dt="2023-03-03T17:11:16.978" v="14551" actId="478"/>
          <ac:spMkLst>
            <pc:docMk/>
            <pc:sldMk cId="1601915091" sldId="2146845997"/>
            <ac:spMk id="33" creationId="{C356B264-8D17-A0F6-246A-6C8B850FB5F0}"/>
          </ac:spMkLst>
        </pc:spChg>
        <pc:spChg chg="mod">
          <ac:chgData name="Reed Kiely" userId="768be38e-2fb5-40ce-925d-bd8e9d9e3c31" providerId="ADAL" clId="{AC7B2C57-4A62-48C3-B40F-5E60EFD9EB35}" dt="2023-03-02T22:34:27.550" v="13470" actId="207"/>
          <ac:spMkLst>
            <pc:docMk/>
            <pc:sldMk cId="1601915091" sldId="2146845997"/>
            <ac:spMk id="34" creationId="{397F8115-3C43-5A2B-C88E-1953D955DE71}"/>
          </ac:spMkLst>
        </pc:spChg>
        <pc:spChg chg="add del mod">
          <ac:chgData name="Reed Kiely" userId="768be38e-2fb5-40ce-925d-bd8e9d9e3c31" providerId="ADAL" clId="{AC7B2C57-4A62-48C3-B40F-5E60EFD9EB35}" dt="2023-03-03T17:10:48.173" v="14539"/>
          <ac:spMkLst>
            <pc:docMk/>
            <pc:sldMk cId="1601915091" sldId="2146845997"/>
            <ac:spMk id="35" creationId="{C3816F34-3761-E0FD-12A1-D282A0A63F76}"/>
          </ac:spMkLst>
        </pc:spChg>
        <pc:spChg chg="del mod">
          <ac:chgData name="Reed Kiely" userId="768be38e-2fb5-40ce-925d-bd8e9d9e3c31" providerId="ADAL" clId="{AC7B2C57-4A62-48C3-B40F-5E60EFD9EB35}" dt="2023-03-03T15:14:28.561" v="14086" actId="478"/>
          <ac:spMkLst>
            <pc:docMk/>
            <pc:sldMk cId="1601915091" sldId="2146845997"/>
            <ac:spMk id="36" creationId="{5B93E2C1-FD8F-C765-C686-22CF84AE37A7}"/>
          </ac:spMkLst>
        </pc:spChg>
        <pc:spChg chg="add del mod">
          <ac:chgData name="Reed Kiely" userId="768be38e-2fb5-40ce-925d-bd8e9d9e3c31" providerId="ADAL" clId="{AC7B2C57-4A62-48C3-B40F-5E60EFD9EB35}" dt="2023-03-03T17:11:16.978" v="14551" actId="478"/>
          <ac:spMkLst>
            <pc:docMk/>
            <pc:sldMk cId="1601915091" sldId="2146845997"/>
            <ac:spMk id="36" creationId="{B9542D4E-54FB-BADA-AA00-FF4D3D1E6CF6}"/>
          </ac:spMkLst>
        </pc:spChg>
        <pc:spChg chg="del mod">
          <ac:chgData name="Reed Kiely" userId="768be38e-2fb5-40ce-925d-bd8e9d9e3c31" providerId="ADAL" clId="{AC7B2C57-4A62-48C3-B40F-5E60EFD9EB35}" dt="2023-03-03T15:14:28.561" v="14086" actId="478"/>
          <ac:spMkLst>
            <pc:docMk/>
            <pc:sldMk cId="1601915091" sldId="2146845997"/>
            <ac:spMk id="37" creationId="{8922A1C2-98A7-34E6-9D71-4106E8C3284D}"/>
          </ac:spMkLst>
        </pc:spChg>
        <pc:spChg chg="add del mod">
          <ac:chgData name="Reed Kiely" userId="768be38e-2fb5-40ce-925d-bd8e9d9e3c31" providerId="ADAL" clId="{AC7B2C57-4A62-48C3-B40F-5E60EFD9EB35}" dt="2023-03-03T17:11:16.978" v="14551" actId="478"/>
          <ac:spMkLst>
            <pc:docMk/>
            <pc:sldMk cId="1601915091" sldId="2146845997"/>
            <ac:spMk id="37" creationId="{980BA719-31AB-8937-1479-F07DBC3AC3B8}"/>
          </ac:spMkLst>
        </pc:spChg>
        <pc:spChg chg="del mod">
          <ac:chgData name="Reed Kiely" userId="768be38e-2fb5-40ce-925d-bd8e9d9e3c31" providerId="ADAL" clId="{AC7B2C57-4A62-48C3-B40F-5E60EFD9EB35}" dt="2023-03-03T15:14:28.561" v="14086" actId="478"/>
          <ac:spMkLst>
            <pc:docMk/>
            <pc:sldMk cId="1601915091" sldId="2146845997"/>
            <ac:spMk id="38" creationId="{1A8C17D3-3A7F-6616-7D79-057EB2ACBA02}"/>
          </ac:spMkLst>
        </pc:spChg>
        <pc:spChg chg="del mod">
          <ac:chgData name="Reed Kiely" userId="768be38e-2fb5-40ce-925d-bd8e9d9e3c31" providerId="ADAL" clId="{AC7B2C57-4A62-48C3-B40F-5E60EFD9EB35}" dt="2023-03-03T15:14:28.561" v="14086" actId="478"/>
          <ac:spMkLst>
            <pc:docMk/>
            <pc:sldMk cId="1601915091" sldId="2146845997"/>
            <ac:spMk id="39" creationId="{9BB822C0-2281-CE95-E014-165354FD9013}"/>
          </ac:spMkLst>
        </pc:spChg>
        <pc:spChg chg="add mod">
          <ac:chgData name="Reed Kiely" userId="768be38e-2fb5-40ce-925d-bd8e9d9e3c31" providerId="ADAL" clId="{AC7B2C57-4A62-48C3-B40F-5E60EFD9EB35}" dt="2023-03-03T17:44:27.097" v="14818" actId="255"/>
          <ac:spMkLst>
            <pc:docMk/>
            <pc:sldMk cId="1601915091" sldId="2146845997"/>
            <ac:spMk id="39" creationId="{BB9E7392-164F-6FC0-0D99-45AB36AA0BA9}"/>
          </ac:spMkLst>
        </pc:spChg>
        <pc:spChg chg="del mod">
          <ac:chgData name="Reed Kiely" userId="768be38e-2fb5-40ce-925d-bd8e9d9e3c31" providerId="ADAL" clId="{AC7B2C57-4A62-48C3-B40F-5E60EFD9EB35}" dt="2023-03-03T15:14:28.561" v="14086" actId="478"/>
          <ac:spMkLst>
            <pc:docMk/>
            <pc:sldMk cId="1601915091" sldId="2146845997"/>
            <ac:spMk id="40" creationId="{88BD4E90-51CE-96D1-B4D0-D305FC7BFF1E}"/>
          </ac:spMkLst>
        </pc:spChg>
        <pc:spChg chg="del mod">
          <ac:chgData name="Reed Kiely" userId="768be38e-2fb5-40ce-925d-bd8e9d9e3c31" providerId="ADAL" clId="{AC7B2C57-4A62-48C3-B40F-5E60EFD9EB35}" dt="2023-03-03T15:14:28.561" v="14086" actId="478"/>
          <ac:spMkLst>
            <pc:docMk/>
            <pc:sldMk cId="1601915091" sldId="2146845997"/>
            <ac:spMk id="41" creationId="{FBD6096E-5CC8-B2A0-3C99-6B2BE56A1054}"/>
          </ac:spMkLst>
        </pc:spChg>
        <pc:spChg chg="del mod">
          <ac:chgData name="Reed Kiely" userId="768be38e-2fb5-40ce-925d-bd8e9d9e3c31" providerId="ADAL" clId="{AC7B2C57-4A62-48C3-B40F-5E60EFD9EB35}" dt="2023-03-03T15:14:28.561" v="14086" actId="478"/>
          <ac:spMkLst>
            <pc:docMk/>
            <pc:sldMk cId="1601915091" sldId="2146845997"/>
            <ac:spMk id="42" creationId="{B1E2E5CA-9B0D-5A03-D2E8-03D9AB9EE751}"/>
          </ac:spMkLst>
        </pc:spChg>
        <pc:spChg chg="del mod">
          <ac:chgData name="Reed Kiely" userId="768be38e-2fb5-40ce-925d-bd8e9d9e3c31" providerId="ADAL" clId="{AC7B2C57-4A62-48C3-B40F-5E60EFD9EB35}" dt="2023-03-03T15:14:28.561" v="14086" actId="478"/>
          <ac:spMkLst>
            <pc:docMk/>
            <pc:sldMk cId="1601915091" sldId="2146845997"/>
            <ac:spMk id="43" creationId="{0F55A1C4-A74A-2D2F-9D66-527D24CA631A}"/>
          </ac:spMkLst>
        </pc:spChg>
        <pc:spChg chg="del mod">
          <ac:chgData name="Reed Kiely" userId="768be38e-2fb5-40ce-925d-bd8e9d9e3c31" providerId="ADAL" clId="{AC7B2C57-4A62-48C3-B40F-5E60EFD9EB35}" dt="2023-03-03T15:14:28.561" v="14086" actId="478"/>
          <ac:spMkLst>
            <pc:docMk/>
            <pc:sldMk cId="1601915091" sldId="2146845997"/>
            <ac:spMk id="44" creationId="{9BA81070-D25F-CA82-2012-09609F919708}"/>
          </ac:spMkLst>
        </pc:spChg>
        <pc:spChg chg="del mod">
          <ac:chgData name="Reed Kiely" userId="768be38e-2fb5-40ce-925d-bd8e9d9e3c31" providerId="ADAL" clId="{AC7B2C57-4A62-48C3-B40F-5E60EFD9EB35}" dt="2023-03-03T15:14:28.561" v="14086" actId="478"/>
          <ac:spMkLst>
            <pc:docMk/>
            <pc:sldMk cId="1601915091" sldId="2146845997"/>
            <ac:spMk id="45" creationId="{48E16D5A-DA56-A331-F3F7-62ACFFF07C40}"/>
          </ac:spMkLst>
        </pc:spChg>
        <pc:spChg chg="add del mod">
          <ac:chgData name="Reed Kiely" userId="768be38e-2fb5-40ce-925d-bd8e9d9e3c31" providerId="ADAL" clId="{AC7B2C57-4A62-48C3-B40F-5E60EFD9EB35}" dt="2023-03-03T17:31:52.460" v="14611" actId="478"/>
          <ac:spMkLst>
            <pc:docMk/>
            <pc:sldMk cId="1601915091" sldId="2146845997"/>
            <ac:spMk id="52" creationId="{41CF25B0-EEEF-79B2-8C66-3546DB8E65C7}"/>
          </ac:spMkLst>
        </pc:spChg>
        <pc:spChg chg="add mod">
          <ac:chgData name="Reed Kiely" userId="768be38e-2fb5-40ce-925d-bd8e9d9e3c31" providerId="ADAL" clId="{AC7B2C57-4A62-48C3-B40F-5E60EFD9EB35}" dt="2023-03-03T21:17:43.638" v="18194" actId="207"/>
          <ac:spMkLst>
            <pc:docMk/>
            <pc:sldMk cId="1601915091" sldId="2146845997"/>
            <ac:spMk id="53" creationId="{E46F5A3E-899D-CBD6-FC3C-5D94D2F57789}"/>
          </ac:spMkLst>
        </pc:spChg>
        <pc:spChg chg="add del mod">
          <ac:chgData name="Reed Kiely" userId="768be38e-2fb5-40ce-925d-bd8e9d9e3c31" providerId="ADAL" clId="{AC7B2C57-4A62-48C3-B40F-5E60EFD9EB35}" dt="2023-03-03T16:01:24.199" v="14238" actId="478"/>
          <ac:spMkLst>
            <pc:docMk/>
            <pc:sldMk cId="1601915091" sldId="2146845997"/>
            <ac:spMk id="54" creationId="{9C35FCA0-B066-A5B7-0141-38888777C883}"/>
          </ac:spMkLst>
        </pc:spChg>
        <pc:spChg chg="add del mod">
          <ac:chgData name="Reed Kiely" userId="768be38e-2fb5-40ce-925d-bd8e9d9e3c31" providerId="ADAL" clId="{AC7B2C57-4A62-48C3-B40F-5E60EFD9EB35}" dt="2023-03-03T16:01:24.199" v="14238" actId="478"/>
          <ac:spMkLst>
            <pc:docMk/>
            <pc:sldMk cId="1601915091" sldId="2146845997"/>
            <ac:spMk id="55" creationId="{355B3C8E-178F-8D5C-D0CA-A54F443B0176}"/>
          </ac:spMkLst>
        </pc:spChg>
        <pc:spChg chg="add mod">
          <ac:chgData name="Reed Kiely" userId="768be38e-2fb5-40ce-925d-bd8e9d9e3c31" providerId="ADAL" clId="{AC7B2C57-4A62-48C3-B40F-5E60EFD9EB35}" dt="2023-03-03T17:44:27.097" v="14818" actId="255"/>
          <ac:spMkLst>
            <pc:docMk/>
            <pc:sldMk cId="1601915091" sldId="2146845997"/>
            <ac:spMk id="60" creationId="{59738BA7-9052-280E-CF7D-191F3B1ACD17}"/>
          </ac:spMkLst>
        </pc:spChg>
        <pc:spChg chg="add mod">
          <ac:chgData name="Reed Kiely" userId="768be38e-2fb5-40ce-925d-bd8e9d9e3c31" providerId="ADAL" clId="{AC7B2C57-4A62-48C3-B40F-5E60EFD9EB35}" dt="2023-03-03T17:44:27.097" v="14818" actId="255"/>
          <ac:spMkLst>
            <pc:docMk/>
            <pc:sldMk cId="1601915091" sldId="2146845997"/>
            <ac:spMk id="61" creationId="{7B0AED35-CD75-A44F-B186-A05DC86FBC4A}"/>
          </ac:spMkLst>
        </pc:spChg>
        <pc:spChg chg="add del mod">
          <ac:chgData name="Reed Kiely" userId="768be38e-2fb5-40ce-925d-bd8e9d9e3c31" providerId="ADAL" clId="{AC7B2C57-4A62-48C3-B40F-5E60EFD9EB35}" dt="2023-03-03T16:01:24.199" v="14238" actId="478"/>
          <ac:spMkLst>
            <pc:docMk/>
            <pc:sldMk cId="1601915091" sldId="2146845997"/>
            <ac:spMk id="62" creationId="{29921DB4-8F3F-7070-A227-AA069FBBC12A}"/>
          </ac:spMkLst>
        </pc:spChg>
        <pc:spChg chg="add del mod">
          <ac:chgData name="Reed Kiely" userId="768be38e-2fb5-40ce-925d-bd8e9d9e3c31" providerId="ADAL" clId="{AC7B2C57-4A62-48C3-B40F-5E60EFD9EB35}" dt="2023-03-03T16:01:24.199" v="14238" actId="478"/>
          <ac:spMkLst>
            <pc:docMk/>
            <pc:sldMk cId="1601915091" sldId="2146845997"/>
            <ac:spMk id="63" creationId="{55BEE699-9233-BE94-67ED-6FA20954F0D9}"/>
          </ac:spMkLst>
        </pc:spChg>
        <pc:spChg chg="add mod">
          <ac:chgData name="Reed Kiely" userId="768be38e-2fb5-40ce-925d-bd8e9d9e3c31" providerId="ADAL" clId="{AC7B2C57-4A62-48C3-B40F-5E60EFD9EB35}" dt="2023-03-03T17:44:27.097" v="14818" actId="255"/>
          <ac:spMkLst>
            <pc:docMk/>
            <pc:sldMk cId="1601915091" sldId="2146845997"/>
            <ac:spMk id="68" creationId="{EB420FC8-B158-270E-0A18-7F0BFB26BD14}"/>
          </ac:spMkLst>
        </pc:spChg>
        <pc:spChg chg="add del mod">
          <ac:chgData name="Reed Kiely" userId="768be38e-2fb5-40ce-925d-bd8e9d9e3c31" providerId="ADAL" clId="{AC7B2C57-4A62-48C3-B40F-5E60EFD9EB35}" dt="2023-03-03T16:01:24.199" v="14238" actId="478"/>
          <ac:spMkLst>
            <pc:docMk/>
            <pc:sldMk cId="1601915091" sldId="2146845997"/>
            <ac:spMk id="69" creationId="{9C356668-80CC-69D4-3C21-62E37E17AE86}"/>
          </ac:spMkLst>
        </pc:spChg>
        <pc:spChg chg="add del mod">
          <ac:chgData name="Reed Kiely" userId="768be38e-2fb5-40ce-925d-bd8e9d9e3c31" providerId="ADAL" clId="{AC7B2C57-4A62-48C3-B40F-5E60EFD9EB35}" dt="2023-03-03T16:01:24.199" v="14238" actId="478"/>
          <ac:spMkLst>
            <pc:docMk/>
            <pc:sldMk cId="1601915091" sldId="2146845997"/>
            <ac:spMk id="70" creationId="{1B8BAE66-58E9-6F04-DFAC-44A7DC64C915}"/>
          </ac:spMkLst>
        </pc:spChg>
        <pc:spChg chg="add del mod">
          <ac:chgData name="Reed Kiely" userId="768be38e-2fb5-40ce-925d-bd8e9d9e3c31" providerId="ADAL" clId="{AC7B2C57-4A62-48C3-B40F-5E60EFD9EB35}" dt="2023-03-03T15:59:53.538" v="14193"/>
          <ac:spMkLst>
            <pc:docMk/>
            <pc:sldMk cId="1601915091" sldId="2146845997"/>
            <ac:spMk id="75" creationId="{2C61B449-BEE2-7ADA-7A7D-888189EDF2FB}"/>
          </ac:spMkLst>
        </pc:spChg>
        <pc:spChg chg="add del mod">
          <ac:chgData name="Reed Kiely" userId="768be38e-2fb5-40ce-925d-bd8e9d9e3c31" providerId="ADAL" clId="{AC7B2C57-4A62-48C3-B40F-5E60EFD9EB35}" dt="2023-03-03T15:59:53.538" v="14193"/>
          <ac:spMkLst>
            <pc:docMk/>
            <pc:sldMk cId="1601915091" sldId="2146845997"/>
            <ac:spMk id="76" creationId="{192E600A-8725-2256-8FAC-A91D2679B994}"/>
          </ac:spMkLst>
        </pc:spChg>
        <pc:spChg chg="add del mod">
          <ac:chgData name="Reed Kiely" userId="768be38e-2fb5-40ce-925d-bd8e9d9e3c31" providerId="ADAL" clId="{AC7B2C57-4A62-48C3-B40F-5E60EFD9EB35}" dt="2023-03-03T15:59:53.538" v="14193"/>
          <ac:spMkLst>
            <pc:docMk/>
            <pc:sldMk cId="1601915091" sldId="2146845997"/>
            <ac:spMk id="77" creationId="{C2F83877-2A43-5CDB-8363-FDAB7362C207}"/>
          </ac:spMkLst>
        </pc:spChg>
        <pc:spChg chg="add mod">
          <ac:chgData name="Reed Kiely" userId="768be38e-2fb5-40ce-925d-bd8e9d9e3c31" providerId="ADAL" clId="{AC7B2C57-4A62-48C3-B40F-5E60EFD9EB35}" dt="2023-03-03T21:17:43.638" v="18194" actId="207"/>
          <ac:spMkLst>
            <pc:docMk/>
            <pc:sldMk cId="1601915091" sldId="2146845997"/>
            <ac:spMk id="78" creationId="{57420D48-C6F9-2DA4-4741-9707E7FCE31B}"/>
          </ac:spMkLst>
        </pc:spChg>
        <pc:spChg chg="add del mod">
          <ac:chgData name="Reed Kiely" userId="768be38e-2fb5-40ce-925d-bd8e9d9e3c31" providerId="ADAL" clId="{AC7B2C57-4A62-48C3-B40F-5E60EFD9EB35}" dt="2023-03-03T16:00:12.985" v="14200"/>
          <ac:spMkLst>
            <pc:docMk/>
            <pc:sldMk cId="1601915091" sldId="2146845997"/>
            <ac:spMk id="79" creationId="{4EC66CB1-2868-6BC0-6EA5-3E781332913A}"/>
          </ac:spMkLst>
        </pc:spChg>
        <pc:spChg chg="add del mod">
          <ac:chgData name="Reed Kiely" userId="768be38e-2fb5-40ce-925d-bd8e9d9e3c31" providerId="ADAL" clId="{AC7B2C57-4A62-48C3-B40F-5E60EFD9EB35}" dt="2023-03-03T16:00:12.985" v="14200"/>
          <ac:spMkLst>
            <pc:docMk/>
            <pc:sldMk cId="1601915091" sldId="2146845997"/>
            <ac:spMk id="84" creationId="{8D37018F-B949-3530-5057-FADEF822D5EB}"/>
          </ac:spMkLst>
        </pc:spChg>
        <pc:spChg chg="add del mod">
          <ac:chgData name="Reed Kiely" userId="768be38e-2fb5-40ce-925d-bd8e9d9e3c31" providerId="ADAL" clId="{AC7B2C57-4A62-48C3-B40F-5E60EFD9EB35}" dt="2023-03-03T16:00:12.985" v="14200"/>
          <ac:spMkLst>
            <pc:docMk/>
            <pc:sldMk cId="1601915091" sldId="2146845997"/>
            <ac:spMk id="85" creationId="{73A4D4C5-CF02-72C1-F325-8DD661FF86EF}"/>
          </ac:spMkLst>
        </pc:spChg>
        <pc:spChg chg="add del mod">
          <ac:chgData name="Reed Kiely" userId="768be38e-2fb5-40ce-925d-bd8e9d9e3c31" providerId="ADAL" clId="{AC7B2C57-4A62-48C3-B40F-5E60EFD9EB35}" dt="2023-03-03T16:00:12.985" v="14200"/>
          <ac:spMkLst>
            <pc:docMk/>
            <pc:sldMk cId="1601915091" sldId="2146845997"/>
            <ac:spMk id="86" creationId="{CD14979B-6E25-C601-66CB-598F5E54E794}"/>
          </ac:spMkLst>
        </pc:spChg>
        <pc:spChg chg="add del mod">
          <ac:chgData name="Reed Kiely" userId="768be38e-2fb5-40ce-925d-bd8e9d9e3c31" providerId="ADAL" clId="{AC7B2C57-4A62-48C3-B40F-5E60EFD9EB35}" dt="2023-03-03T16:00:12.985" v="14200"/>
          <ac:spMkLst>
            <pc:docMk/>
            <pc:sldMk cId="1601915091" sldId="2146845997"/>
            <ac:spMk id="87" creationId="{27487E9C-BB3F-CFC1-EEA9-580A225AFE54}"/>
          </ac:spMkLst>
        </pc:spChg>
        <pc:spChg chg="add del mod">
          <ac:chgData name="Reed Kiely" userId="768be38e-2fb5-40ce-925d-bd8e9d9e3c31" providerId="ADAL" clId="{AC7B2C57-4A62-48C3-B40F-5E60EFD9EB35}" dt="2023-03-03T16:00:12.985" v="14200"/>
          <ac:spMkLst>
            <pc:docMk/>
            <pc:sldMk cId="1601915091" sldId="2146845997"/>
            <ac:spMk id="92" creationId="{57EF7B46-0600-C5BA-8434-9E61BDC396F3}"/>
          </ac:spMkLst>
        </pc:spChg>
        <pc:spChg chg="add del mod">
          <ac:chgData name="Reed Kiely" userId="768be38e-2fb5-40ce-925d-bd8e9d9e3c31" providerId="ADAL" clId="{AC7B2C57-4A62-48C3-B40F-5E60EFD9EB35}" dt="2023-03-03T16:00:12.985" v="14200"/>
          <ac:spMkLst>
            <pc:docMk/>
            <pc:sldMk cId="1601915091" sldId="2146845997"/>
            <ac:spMk id="93" creationId="{E252A9CB-F445-DC7D-7887-D478BD82B001}"/>
          </ac:spMkLst>
        </pc:spChg>
        <pc:spChg chg="add del mod">
          <ac:chgData name="Reed Kiely" userId="768be38e-2fb5-40ce-925d-bd8e9d9e3c31" providerId="ADAL" clId="{AC7B2C57-4A62-48C3-B40F-5E60EFD9EB35}" dt="2023-03-03T16:00:12.985" v="14200"/>
          <ac:spMkLst>
            <pc:docMk/>
            <pc:sldMk cId="1601915091" sldId="2146845997"/>
            <ac:spMk id="94" creationId="{88D57396-936F-6008-F789-B5BCFAE0338D}"/>
          </ac:spMkLst>
        </pc:spChg>
        <pc:spChg chg="add del mod">
          <ac:chgData name="Reed Kiely" userId="768be38e-2fb5-40ce-925d-bd8e9d9e3c31" providerId="ADAL" clId="{AC7B2C57-4A62-48C3-B40F-5E60EFD9EB35}" dt="2023-03-03T16:00:12.985" v="14200"/>
          <ac:spMkLst>
            <pc:docMk/>
            <pc:sldMk cId="1601915091" sldId="2146845997"/>
            <ac:spMk id="95" creationId="{CE75C4F4-E8BF-8B07-84D8-FBC74CB5E37E}"/>
          </ac:spMkLst>
        </pc:spChg>
        <pc:spChg chg="add mod">
          <ac:chgData name="Reed Kiely" userId="768be38e-2fb5-40ce-925d-bd8e9d9e3c31" providerId="ADAL" clId="{AC7B2C57-4A62-48C3-B40F-5E60EFD9EB35}" dt="2023-03-03T21:17:43.638" v="18194" actId="207"/>
          <ac:spMkLst>
            <pc:docMk/>
            <pc:sldMk cId="1601915091" sldId="2146845997"/>
            <ac:spMk id="100" creationId="{49C7CD32-8324-8890-6B47-0A9D72D6B717}"/>
          </ac:spMkLst>
        </pc:spChg>
        <pc:spChg chg="add mod">
          <ac:chgData name="Reed Kiely" userId="768be38e-2fb5-40ce-925d-bd8e9d9e3c31" providerId="ADAL" clId="{AC7B2C57-4A62-48C3-B40F-5E60EFD9EB35}" dt="2023-03-03T17:44:27.097" v="14818" actId="255"/>
          <ac:spMkLst>
            <pc:docMk/>
            <pc:sldMk cId="1601915091" sldId="2146845997"/>
            <ac:spMk id="101" creationId="{D2B9CFCD-2584-7A24-DE7D-02BE9A4E4B7D}"/>
          </ac:spMkLst>
        </pc:spChg>
        <pc:spChg chg="add del mod">
          <ac:chgData name="Reed Kiely" userId="768be38e-2fb5-40ce-925d-bd8e9d9e3c31" providerId="ADAL" clId="{AC7B2C57-4A62-48C3-B40F-5E60EFD9EB35}" dt="2023-03-03T16:01:24.199" v="14238" actId="478"/>
          <ac:spMkLst>
            <pc:docMk/>
            <pc:sldMk cId="1601915091" sldId="2146845997"/>
            <ac:spMk id="102" creationId="{5C469D46-0981-D81B-4BFF-BB3B8D908A2F}"/>
          </ac:spMkLst>
        </pc:spChg>
        <pc:spChg chg="add del mod">
          <ac:chgData name="Reed Kiely" userId="768be38e-2fb5-40ce-925d-bd8e9d9e3c31" providerId="ADAL" clId="{AC7B2C57-4A62-48C3-B40F-5E60EFD9EB35}" dt="2023-03-03T16:01:24.199" v="14238" actId="478"/>
          <ac:spMkLst>
            <pc:docMk/>
            <pc:sldMk cId="1601915091" sldId="2146845997"/>
            <ac:spMk id="103" creationId="{DB6EBD78-502B-9F47-CC54-23CC44ADF9EF}"/>
          </ac:spMkLst>
        </pc:spChg>
        <pc:spChg chg="add mod">
          <ac:chgData name="Reed Kiely" userId="768be38e-2fb5-40ce-925d-bd8e9d9e3c31" providerId="ADAL" clId="{AC7B2C57-4A62-48C3-B40F-5E60EFD9EB35}" dt="2023-03-03T21:17:43.638" v="18194" actId="207"/>
          <ac:spMkLst>
            <pc:docMk/>
            <pc:sldMk cId="1601915091" sldId="2146845997"/>
            <ac:spMk id="108" creationId="{86079A42-5345-A5D9-B532-372B9A5F7FF5}"/>
          </ac:spMkLst>
        </pc:spChg>
        <pc:spChg chg="add mod">
          <ac:chgData name="Reed Kiely" userId="768be38e-2fb5-40ce-925d-bd8e9d9e3c31" providerId="ADAL" clId="{AC7B2C57-4A62-48C3-B40F-5E60EFD9EB35}" dt="2023-03-03T17:44:27.097" v="14818" actId="255"/>
          <ac:spMkLst>
            <pc:docMk/>
            <pc:sldMk cId="1601915091" sldId="2146845997"/>
            <ac:spMk id="109" creationId="{7981488C-C2C9-FD22-D238-CBADAAB648F0}"/>
          </ac:spMkLst>
        </pc:spChg>
        <pc:spChg chg="add del mod">
          <ac:chgData name="Reed Kiely" userId="768be38e-2fb5-40ce-925d-bd8e9d9e3c31" providerId="ADAL" clId="{AC7B2C57-4A62-48C3-B40F-5E60EFD9EB35}" dt="2023-03-03T16:01:24.199" v="14238" actId="478"/>
          <ac:spMkLst>
            <pc:docMk/>
            <pc:sldMk cId="1601915091" sldId="2146845997"/>
            <ac:spMk id="110" creationId="{48DEF8E5-DBE0-905C-1A41-EEE29809F513}"/>
          </ac:spMkLst>
        </pc:spChg>
        <pc:spChg chg="add del mod">
          <ac:chgData name="Reed Kiely" userId="768be38e-2fb5-40ce-925d-bd8e9d9e3c31" providerId="ADAL" clId="{AC7B2C57-4A62-48C3-B40F-5E60EFD9EB35}" dt="2023-03-03T16:01:24.199" v="14238" actId="478"/>
          <ac:spMkLst>
            <pc:docMk/>
            <pc:sldMk cId="1601915091" sldId="2146845997"/>
            <ac:spMk id="111" creationId="{68135695-AA08-0268-30FF-F7B4DD987854}"/>
          </ac:spMkLst>
        </pc:spChg>
        <pc:spChg chg="add mod">
          <ac:chgData name="Reed Kiely" userId="768be38e-2fb5-40ce-925d-bd8e9d9e3c31" providerId="ADAL" clId="{AC7B2C57-4A62-48C3-B40F-5E60EFD9EB35}" dt="2023-03-03T17:44:27.097" v="14818" actId="255"/>
          <ac:spMkLst>
            <pc:docMk/>
            <pc:sldMk cId="1601915091" sldId="2146845997"/>
            <ac:spMk id="113" creationId="{A28B5166-F8D5-F862-733E-D05C92359E5E}"/>
          </ac:spMkLst>
        </pc:spChg>
        <pc:spChg chg="add mod">
          <ac:chgData name="Reed Kiely" userId="768be38e-2fb5-40ce-925d-bd8e9d9e3c31" providerId="ADAL" clId="{AC7B2C57-4A62-48C3-B40F-5E60EFD9EB35}" dt="2023-03-03T19:02:25.396" v="15138" actId="1036"/>
          <ac:spMkLst>
            <pc:docMk/>
            <pc:sldMk cId="1601915091" sldId="2146845997"/>
            <ac:spMk id="114" creationId="{54B292F9-2C3F-1E2F-6EDB-EA6E7FBE74EB}"/>
          </ac:spMkLst>
        </pc:spChg>
        <pc:spChg chg="add mod">
          <ac:chgData name="Reed Kiely" userId="768be38e-2fb5-40ce-925d-bd8e9d9e3c31" providerId="ADAL" clId="{AC7B2C57-4A62-48C3-B40F-5E60EFD9EB35}" dt="2023-03-03T17:44:27.097" v="14818" actId="255"/>
          <ac:spMkLst>
            <pc:docMk/>
            <pc:sldMk cId="1601915091" sldId="2146845997"/>
            <ac:spMk id="115" creationId="{B40B2999-BD21-7B16-5D44-93995E66D098}"/>
          </ac:spMkLst>
        </pc:spChg>
        <pc:spChg chg="add mod">
          <ac:chgData name="Reed Kiely" userId="768be38e-2fb5-40ce-925d-bd8e9d9e3c31" providerId="ADAL" clId="{AC7B2C57-4A62-48C3-B40F-5E60EFD9EB35}" dt="2023-03-03T19:02:25.396" v="15138" actId="1036"/>
          <ac:spMkLst>
            <pc:docMk/>
            <pc:sldMk cId="1601915091" sldId="2146845997"/>
            <ac:spMk id="116" creationId="{26D1CB75-F078-273B-0710-ADCB7CEB0919}"/>
          </ac:spMkLst>
        </pc:spChg>
        <pc:spChg chg="add mod">
          <ac:chgData name="Reed Kiely" userId="768be38e-2fb5-40ce-925d-bd8e9d9e3c31" providerId="ADAL" clId="{AC7B2C57-4A62-48C3-B40F-5E60EFD9EB35}" dt="2023-03-03T19:02:25.396" v="15138" actId="1036"/>
          <ac:spMkLst>
            <pc:docMk/>
            <pc:sldMk cId="1601915091" sldId="2146845997"/>
            <ac:spMk id="117" creationId="{7FDA5A67-0CD2-91C8-FBE8-9CA52491DEB6}"/>
          </ac:spMkLst>
        </pc:spChg>
        <pc:spChg chg="add mod">
          <ac:chgData name="Reed Kiely" userId="768be38e-2fb5-40ce-925d-bd8e9d9e3c31" providerId="ADAL" clId="{AC7B2C57-4A62-48C3-B40F-5E60EFD9EB35}" dt="2023-03-03T17:44:27.097" v="14818" actId="255"/>
          <ac:spMkLst>
            <pc:docMk/>
            <pc:sldMk cId="1601915091" sldId="2146845997"/>
            <ac:spMk id="118" creationId="{40580677-06CA-095A-D8B5-DD96AE66106A}"/>
          </ac:spMkLst>
        </pc:spChg>
        <pc:spChg chg="add mod">
          <ac:chgData name="Reed Kiely" userId="768be38e-2fb5-40ce-925d-bd8e9d9e3c31" providerId="ADAL" clId="{AC7B2C57-4A62-48C3-B40F-5E60EFD9EB35}" dt="2023-03-03T17:44:27.097" v="14818" actId="255"/>
          <ac:spMkLst>
            <pc:docMk/>
            <pc:sldMk cId="1601915091" sldId="2146845997"/>
            <ac:spMk id="119" creationId="{E7AE3032-FD1E-D139-5A0B-D13FE53B8596}"/>
          </ac:spMkLst>
        </pc:spChg>
        <pc:spChg chg="add mod">
          <ac:chgData name="Reed Kiely" userId="768be38e-2fb5-40ce-925d-bd8e9d9e3c31" providerId="ADAL" clId="{AC7B2C57-4A62-48C3-B40F-5E60EFD9EB35}" dt="2023-03-03T19:02:25.396" v="15138" actId="1036"/>
          <ac:spMkLst>
            <pc:docMk/>
            <pc:sldMk cId="1601915091" sldId="2146845997"/>
            <ac:spMk id="120" creationId="{3FB9CE1A-D39E-FACD-0010-5E1BCC90ACED}"/>
          </ac:spMkLst>
        </pc:spChg>
        <pc:spChg chg="add mod">
          <ac:chgData name="Reed Kiely" userId="768be38e-2fb5-40ce-925d-bd8e9d9e3c31" providerId="ADAL" clId="{AC7B2C57-4A62-48C3-B40F-5E60EFD9EB35}" dt="2023-03-03T17:44:27.097" v="14818" actId="255"/>
          <ac:spMkLst>
            <pc:docMk/>
            <pc:sldMk cId="1601915091" sldId="2146845997"/>
            <ac:spMk id="121" creationId="{CF12C972-58EB-2B0F-2D1A-97BB927B1EA9}"/>
          </ac:spMkLst>
        </pc:spChg>
        <pc:spChg chg="add mod">
          <ac:chgData name="Reed Kiely" userId="768be38e-2fb5-40ce-925d-bd8e9d9e3c31" providerId="ADAL" clId="{AC7B2C57-4A62-48C3-B40F-5E60EFD9EB35}" dt="2023-03-03T19:02:25.396" v="15138" actId="1036"/>
          <ac:spMkLst>
            <pc:docMk/>
            <pc:sldMk cId="1601915091" sldId="2146845997"/>
            <ac:spMk id="122" creationId="{2DCE782C-1DEF-023D-3164-878CA2627664}"/>
          </ac:spMkLst>
        </pc:spChg>
        <pc:spChg chg="add del mod">
          <ac:chgData name="Reed Kiely" userId="768be38e-2fb5-40ce-925d-bd8e9d9e3c31" providerId="ADAL" clId="{AC7B2C57-4A62-48C3-B40F-5E60EFD9EB35}" dt="2023-03-03T16:03:49.426" v="14257"/>
          <ac:spMkLst>
            <pc:docMk/>
            <pc:sldMk cId="1601915091" sldId="2146845997"/>
            <ac:spMk id="123" creationId="{1852B36A-7A58-4696-B191-8A3A0424BD35}"/>
          </ac:spMkLst>
        </pc:spChg>
        <pc:spChg chg="add mod">
          <ac:chgData name="Reed Kiely" userId="768be38e-2fb5-40ce-925d-bd8e9d9e3c31" providerId="ADAL" clId="{AC7B2C57-4A62-48C3-B40F-5E60EFD9EB35}" dt="2023-03-03T17:42:43.131" v="14796" actId="20577"/>
          <ac:spMkLst>
            <pc:docMk/>
            <pc:sldMk cId="1601915091" sldId="2146845997"/>
            <ac:spMk id="124" creationId="{2CB8B4A9-3986-A23B-F434-D17ECC89DE17}"/>
          </ac:spMkLst>
        </pc:spChg>
        <pc:graphicFrameChg chg="add del mod">
          <ac:chgData name="Reed Kiely" userId="768be38e-2fb5-40ce-925d-bd8e9d9e3c31" providerId="ADAL" clId="{AC7B2C57-4A62-48C3-B40F-5E60EFD9EB35}" dt="2023-03-03T15:55:13.194" v="14104"/>
          <ac:graphicFrameMkLst>
            <pc:docMk/>
            <pc:sldMk cId="1601915091" sldId="2146845997"/>
            <ac:graphicFrameMk id="46" creationId="{0CB2D598-5A4C-9733-ACC8-9324545F1A7F}"/>
          </ac:graphicFrameMkLst>
        </pc:graphicFrameChg>
        <pc:graphicFrameChg chg="add del mod ord modGraphic">
          <ac:chgData name="Reed Kiely" userId="768be38e-2fb5-40ce-925d-bd8e9d9e3c31" providerId="ADAL" clId="{AC7B2C57-4A62-48C3-B40F-5E60EFD9EB35}" dt="2023-03-03T17:40:36.828" v="14739" actId="478"/>
          <ac:graphicFrameMkLst>
            <pc:docMk/>
            <pc:sldMk cId="1601915091" sldId="2146845997"/>
            <ac:graphicFrameMk id="47" creationId="{83219A5A-DEA0-DE8C-4005-08226D4BB4DF}"/>
          </ac:graphicFrameMkLst>
        </pc:graphicFrameChg>
        <pc:picChg chg="add mod">
          <ac:chgData name="Reed Kiely" userId="768be38e-2fb5-40ce-925d-bd8e9d9e3c31" providerId="ADAL" clId="{AC7B2C57-4A62-48C3-B40F-5E60EFD9EB35}" dt="2023-03-03T17:44:25.220" v="14817" actId="255"/>
          <ac:picMkLst>
            <pc:docMk/>
            <pc:sldMk cId="1601915091" sldId="2146845997"/>
            <ac:picMk id="8" creationId="{8D9737DB-EB4F-E2BB-D72C-E7041150C661}"/>
          </ac:picMkLst>
        </pc:picChg>
        <pc:picChg chg="mod">
          <ac:chgData name="Reed Kiely" userId="768be38e-2fb5-40ce-925d-bd8e9d9e3c31" providerId="ADAL" clId="{AC7B2C57-4A62-48C3-B40F-5E60EFD9EB35}" dt="2023-03-03T17:44:25.220" v="14817" actId="255"/>
          <ac:picMkLst>
            <pc:docMk/>
            <pc:sldMk cId="1601915091" sldId="2146845997"/>
            <ac:picMk id="9" creationId="{17BA2C8B-1F00-A6C9-EB10-3C6D226E456D}"/>
          </ac:picMkLst>
        </pc:picChg>
        <pc:picChg chg="mod">
          <ac:chgData name="Reed Kiely" userId="768be38e-2fb5-40ce-925d-bd8e9d9e3c31" providerId="ADAL" clId="{AC7B2C57-4A62-48C3-B40F-5E60EFD9EB35}" dt="2023-03-03T17:44:25.220" v="14817" actId="255"/>
          <ac:picMkLst>
            <pc:docMk/>
            <pc:sldMk cId="1601915091" sldId="2146845997"/>
            <ac:picMk id="10" creationId="{CF64A9E3-C036-EDEB-24B7-BF5E6AA3054E}"/>
          </ac:picMkLst>
        </pc:picChg>
        <pc:picChg chg="add del mod">
          <ac:chgData name="Reed Kiely" userId="768be38e-2fb5-40ce-925d-bd8e9d9e3c31" providerId="ADAL" clId="{AC7B2C57-4A62-48C3-B40F-5E60EFD9EB35}" dt="2023-03-03T15:14:18.644" v="14081" actId="478"/>
          <ac:picMkLst>
            <pc:docMk/>
            <pc:sldMk cId="1601915091" sldId="2146845997"/>
            <ac:picMk id="10" creationId="{D18CCB19-4DAF-1C55-C763-2B0C1229995E}"/>
          </ac:picMkLst>
        </pc:picChg>
        <pc:picChg chg="mod">
          <ac:chgData name="Reed Kiely" userId="768be38e-2fb5-40ce-925d-bd8e9d9e3c31" providerId="ADAL" clId="{AC7B2C57-4A62-48C3-B40F-5E60EFD9EB35}" dt="2023-03-03T17:44:25.220" v="14817" actId="255"/>
          <ac:picMkLst>
            <pc:docMk/>
            <pc:sldMk cId="1601915091" sldId="2146845997"/>
            <ac:picMk id="13" creationId="{F5DD34CE-FE1A-3B89-CF1C-327384237A75}"/>
          </ac:picMkLst>
        </pc:picChg>
        <pc:picChg chg="mod">
          <ac:chgData name="Reed Kiely" userId="768be38e-2fb5-40ce-925d-bd8e9d9e3c31" providerId="ADAL" clId="{AC7B2C57-4A62-48C3-B40F-5E60EFD9EB35}" dt="2023-03-03T17:44:25.220" v="14817" actId="255"/>
          <ac:picMkLst>
            <pc:docMk/>
            <pc:sldMk cId="1601915091" sldId="2146845997"/>
            <ac:picMk id="14" creationId="{BC058D98-F588-1800-8641-B8EC0ED7C865}"/>
          </ac:picMkLst>
        </pc:picChg>
        <pc:picChg chg="mod">
          <ac:chgData name="Reed Kiely" userId="768be38e-2fb5-40ce-925d-bd8e9d9e3c31" providerId="ADAL" clId="{AC7B2C57-4A62-48C3-B40F-5E60EFD9EB35}" dt="2023-03-03T17:44:25.220" v="14817" actId="255"/>
          <ac:picMkLst>
            <pc:docMk/>
            <pc:sldMk cId="1601915091" sldId="2146845997"/>
            <ac:picMk id="15" creationId="{69F6D2E4-BC84-DBC2-E206-9522CB952FC6}"/>
          </ac:picMkLst>
        </pc:picChg>
        <pc:picChg chg="mod">
          <ac:chgData name="Reed Kiely" userId="768be38e-2fb5-40ce-925d-bd8e9d9e3c31" providerId="ADAL" clId="{AC7B2C57-4A62-48C3-B40F-5E60EFD9EB35}" dt="2023-03-03T17:44:25.220" v="14817" actId="255"/>
          <ac:picMkLst>
            <pc:docMk/>
            <pc:sldMk cId="1601915091" sldId="2146845997"/>
            <ac:picMk id="16" creationId="{9E13B0EA-9EAB-9F5C-8306-F6D7458E9337}"/>
          </ac:picMkLst>
        </pc:picChg>
        <pc:picChg chg="mod">
          <ac:chgData name="Reed Kiely" userId="768be38e-2fb5-40ce-925d-bd8e9d9e3c31" providerId="ADAL" clId="{AC7B2C57-4A62-48C3-B40F-5E60EFD9EB35}" dt="2023-03-03T17:44:25.220" v="14817" actId="255"/>
          <ac:picMkLst>
            <pc:docMk/>
            <pc:sldMk cId="1601915091" sldId="2146845997"/>
            <ac:picMk id="17" creationId="{74313BB9-FEB0-24C9-BCA6-110DB85E5513}"/>
          </ac:picMkLst>
        </pc:picChg>
        <pc:picChg chg="del mod">
          <ac:chgData name="Reed Kiely" userId="768be38e-2fb5-40ce-925d-bd8e9d9e3c31" providerId="ADAL" clId="{AC7B2C57-4A62-48C3-B40F-5E60EFD9EB35}" dt="2023-03-03T15:14:28.561" v="14086" actId="478"/>
          <ac:picMkLst>
            <pc:docMk/>
            <pc:sldMk cId="1601915091" sldId="2146845997"/>
            <ac:picMk id="17" creationId="{A956276C-8711-15F6-9D9F-0ABD5890CB0A}"/>
          </ac:picMkLst>
        </pc:picChg>
        <pc:picChg chg="del mod">
          <ac:chgData name="Reed Kiely" userId="768be38e-2fb5-40ce-925d-bd8e9d9e3c31" providerId="ADAL" clId="{AC7B2C57-4A62-48C3-B40F-5E60EFD9EB35}" dt="2023-03-03T15:14:28.561" v="14086" actId="478"/>
          <ac:picMkLst>
            <pc:docMk/>
            <pc:sldMk cId="1601915091" sldId="2146845997"/>
            <ac:picMk id="18" creationId="{E7668DB3-43D5-3E24-E009-9989F8C0E3FE}"/>
          </ac:picMkLst>
        </pc:picChg>
        <pc:picChg chg="mod">
          <ac:chgData name="Reed Kiely" userId="768be38e-2fb5-40ce-925d-bd8e9d9e3c31" providerId="ADAL" clId="{AC7B2C57-4A62-48C3-B40F-5E60EFD9EB35}" dt="2023-03-03T17:44:25.220" v="14817" actId="255"/>
          <ac:picMkLst>
            <pc:docMk/>
            <pc:sldMk cId="1601915091" sldId="2146845997"/>
            <ac:picMk id="18" creationId="{FA806A57-FADA-75CC-9453-093A09001B2F}"/>
          </ac:picMkLst>
        </pc:picChg>
        <pc:picChg chg="mod">
          <ac:chgData name="Reed Kiely" userId="768be38e-2fb5-40ce-925d-bd8e9d9e3c31" providerId="ADAL" clId="{AC7B2C57-4A62-48C3-B40F-5E60EFD9EB35}" dt="2023-03-03T17:44:25.220" v="14817" actId="255"/>
          <ac:picMkLst>
            <pc:docMk/>
            <pc:sldMk cId="1601915091" sldId="2146845997"/>
            <ac:picMk id="19" creationId="{C7F1AF4E-C46B-BBA7-7C9F-D598449CFDFA}"/>
          </ac:picMkLst>
        </pc:picChg>
        <pc:picChg chg="mod">
          <ac:chgData name="Reed Kiely" userId="768be38e-2fb5-40ce-925d-bd8e9d9e3c31" providerId="ADAL" clId="{AC7B2C57-4A62-48C3-B40F-5E60EFD9EB35}" dt="2023-03-03T17:44:25.220" v="14817" actId="255"/>
          <ac:picMkLst>
            <pc:docMk/>
            <pc:sldMk cId="1601915091" sldId="2146845997"/>
            <ac:picMk id="20" creationId="{574B403C-184A-1D95-2729-1144D2AA9860}"/>
          </ac:picMkLst>
        </pc:picChg>
        <pc:picChg chg="del mod">
          <ac:chgData name="Reed Kiely" userId="768be38e-2fb5-40ce-925d-bd8e9d9e3c31" providerId="ADAL" clId="{AC7B2C57-4A62-48C3-B40F-5E60EFD9EB35}" dt="2023-03-03T15:14:28.561" v="14086" actId="478"/>
          <ac:picMkLst>
            <pc:docMk/>
            <pc:sldMk cId="1601915091" sldId="2146845997"/>
            <ac:picMk id="20" creationId="{DDA1877E-BA53-A215-3B4C-4C3D65D290BB}"/>
          </ac:picMkLst>
        </pc:picChg>
        <pc:picChg chg="mod">
          <ac:chgData name="Reed Kiely" userId="768be38e-2fb5-40ce-925d-bd8e9d9e3c31" providerId="ADAL" clId="{AC7B2C57-4A62-48C3-B40F-5E60EFD9EB35}" dt="2023-03-03T17:44:25.220" v="14817" actId="255"/>
          <ac:picMkLst>
            <pc:docMk/>
            <pc:sldMk cId="1601915091" sldId="2146845997"/>
            <ac:picMk id="21" creationId="{2A763744-9DAD-30B0-B24A-D537445D17FE}"/>
          </ac:picMkLst>
        </pc:picChg>
        <pc:picChg chg="del mod">
          <ac:chgData name="Reed Kiely" userId="768be38e-2fb5-40ce-925d-bd8e9d9e3c31" providerId="ADAL" clId="{AC7B2C57-4A62-48C3-B40F-5E60EFD9EB35}" dt="2023-03-03T15:14:28.561" v="14086" actId="478"/>
          <ac:picMkLst>
            <pc:docMk/>
            <pc:sldMk cId="1601915091" sldId="2146845997"/>
            <ac:picMk id="23" creationId="{4885899C-9987-DD6B-60CE-0C04E075E1F4}"/>
          </ac:picMkLst>
        </pc:picChg>
        <pc:picChg chg="mod">
          <ac:chgData name="Reed Kiely" userId="768be38e-2fb5-40ce-925d-bd8e9d9e3c31" providerId="ADAL" clId="{AC7B2C57-4A62-48C3-B40F-5E60EFD9EB35}" dt="2023-03-03T17:44:25.220" v="14817" actId="255"/>
          <ac:picMkLst>
            <pc:docMk/>
            <pc:sldMk cId="1601915091" sldId="2146845997"/>
            <ac:picMk id="23" creationId="{56727C74-3D90-5857-1E3C-6FC62F9CF3C3}"/>
          </ac:picMkLst>
        </pc:picChg>
        <pc:picChg chg="mod">
          <ac:chgData name="Reed Kiely" userId="768be38e-2fb5-40ce-925d-bd8e9d9e3c31" providerId="ADAL" clId="{AC7B2C57-4A62-48C3-B40F-5E60EFD9EB35}" dt="2023-03-03T17:44:25.220" v="14817" actId="255"/>
          <ac:picMkLst>
            <pc:docMk/>
            <pc:sldMk cId="1601915091" sldId="2146845997"/>
            <ac:picMk id="24" creationId="{A60F2897-DEB3-5B1D-A7DE-ADF9A60F472D}"/>
          </ac:picMkLst>
        </pc:picChg>
        <pc:picChg chg="mod">
          <ac:chgData name="Reed Kiely" userId="768be38e-2fb5-40ce-925d-bd8e9d9e3c31" providerId="ADAL" clId="{AC7B2C57-4A62-48C3-B40F-5E60EFD9EB35}" dt="2023-03-03T17:44:25.220" v="14817" actId="255"/>
          <ac:picMkLst>
            <pc:docMk/>
            <pc:sldMk cId="1601915091" sldId="2146845997"/>
            <ac:picMk id="25" creationId="{8307E44D-3D8F-B090-6BC3-408EB3396E55}"/>
          </ac:picMkLst>
        </pc:picChg>
        <pc:picChg chg="del mod">
          <ac:chgData name="Reed Kiely" userId="768be38e-2fb5-40ce-925d-bd8e9d9e3c31" providerId="ADAL" clId="{AC7B2C57-4A62-48C3-B40F-5E60EFD9EB35}" dt="2023-03-03T15:14:28.561" v="14086" actId="478"/>
          <ac:picMkLst>
            <pc:docMk/>
            <pc:sldMk cId="1601915091" sldId="2146845997"/>
            <ac:picMk id="25" creationId="{FFA38243-4BBB-D7E7-C48F-2087461B175C}"/>
          </ac:picMkLst>
        </pc:picChg>
        <pc:picChg chg="mod">
          <ac:chgData name="Reed Kiely" userId="768be38e-2fb5-40ce-925d-bd8e9d9e3c31" providerId="ADAL" clId="{AC7B2C57-4A62-48C3-B40F-5E60EFD9EB35}" dt="2023-03-03T17:44:25.220" v="14817" actId="255"/>
          <ac:picMkLst>
            <pc:docMk/>
            <pc:sldMk cId="1601915091" sldId="2146845997"/>
            <ac:picMk id="26" creationId="{2B5C38AB-9177-17AE-2CC6-37D2480695E3}"/>
          </ac:picMkLst>
        </pc:picChg>
        <pc:picChg chg="mod">
          <ac:chgData name="Reed Kiely" userId="768be38e-2fb5-40ce-925d-bd8e9d9e3c31" providerId="ADAL" clId="{AC7B2C57-4A62-48C3-B40F-5E60EFD9EB35}" dt="2023-03-03T17:44:25.220" v="14817" actId="255"/>
          <ac:picMkLst>
            <pc:docMk/>
            <pc:sldMk cId="1601915091" sldId="2146845997"/>
            <ac:picMk id="27" creationId="{ED182205-AB12-950A-FAE0-88C5ED994AD7}"/>
          </ac:picMkLst>
        </pc:picChg>
        <pc:picChg chg="mod">
          <ac:chgData name="Reed Kiely" userId="768be38e-2fb5-40ce-925d-bd8e9d9e3c31" providerId="ADAL" clId="{AC7B2C57-4A62-48C3-B40F-5E60EFD9EB35}" dt="2023-03-03T17:44:25.220" v="14817" actId="255"/>
          <ac:picMkLst>
            <pc:docMk/>
            <pc:sldMk cId="1601915091" sldId="2146845997"/>
            <ac:picMk id="28" creationId="{2FD545DC-7B59-6A5D-EEE4-D937149393D6}"/>
          </ac:picMkLst>
        </pc:picChg>
        <pc:picChg chg="del mod">
          <ac:chgData name="Reed Kiely" userId="768be38e-2fb5-40ce-925d-bd8e9d9e3c31" providerId="ADAL" clId="{AC7B2C57-4A62-48C3-B40F-5E60EFD9EB35}" dt="2023-03-03T15:14:28.561" v="14086" actId="478"/>
          <ac:picMkLst>
            <pc:docMk/>
            <pc:sldMk cId="1601915091" sldId="2146845997"/>
            <ac:picMk id="28" creationId="{F5FF3CB0-509F-57DA-A46D-BA5E6933B41F}"/>
          </ac:picMkLst>
        </pc:picChg>
        <pc:picChg chg="mod">
          <ac:chgData name="Reed Kiely" userId="768be38e-2fb5-40ce-925d-bd8e9d9e3c31" providerId="ADAL" clId="{AC7B2C57-4A62-48C3-B40F-5E60EFD9EB35}" dt="2023-03-03T17:44:25.220" v="14817" actId="255"/>
          <ac:picMkLst>
            <pc:docMk/>
            <pc:sldMk cId="1601915091" sldId="2146845997"/>
            <ac:picMk id="29" creationId="{680561A1-22E1-02BC-1C2C-FF2515E1AC32}"/>
          </ac:picMkLst>
        </pc:picChg>
        <pc:picChg chg="del mod">
          <ac:chgData name="Reed Kiely" userId="768be38e-2fb5-40ce-925d-bd8e9d9e3c31" providerId="ADAL" clId="{AC7B2C57-4A62-48C3-B40F-5E60EFD9EB35}" dt="2023-03-03T15:14:28.561" v="14086" actId="478"/>
          <ac:picMkLst>
            <pc:docMk/>
            <pc:sldMk cId="1601915091" sldId="2146845997"/>
            <ac:picMk id="30" creationId="{4586DC7E-E6A2-A0F3-0BB4-47FE4BCC92B3}"/>
          </ac:picMkLst>
        </pc:picChg>
        <pc:picChg chg="del mod">
          <ac:chgData name="Reed Kiely" userId="768be38e-2fb5-40ce-925d-bd8e9d9e3c31" providerId="ADAL" clId="{AC7B2C57-4A62-48C3-B40F-5E60EFD9EB35}" dt="2023-03-03T15:14:28.561" v="14086" actId="478"/>
          <ac:picMkLst>
            <pc:docMk/>
            <pc:sldMk cId="1601915091" sldId="2146845997"/>
            <ac:picMk id="32" creationId="{C1D2CA80-5A51-0A9F-F919-E2F1902CBFEC}"/>
          </ac:picMkLst>
        </pc:picChg>
        <pc:picChg chg="del mod">
          <ac:chgData name="Reed Kiely" userId="768be38e-2fb5-40ce-925d-bd8e9d9e3c31" providerId="ADAL" clId="{AC7B2C57-4A62-48C3-B40F-5E60EFD9EB35}" dt="2023-03-03T15:14:28.561" v="14086" actId="478"/>
          <ac:picMkLst>
            <pc:docMk/>
            <pc:sldMk cId="1601915091" sldId="2146845997"/>
            <ac:picMk id="35" creationId="{64391A6D-34DF-CFE8-1A31-A13C61738855}"/>
          </ac:picMkLst>
        </pc:picChg>
        <pc:picChg chg="add mod">
          <ac:chgData name="Reed Kiely" userId="768be38e-2fb5-40ce-925d-bd8e9d9e3c31" providerId="ADAL" clId="{AC7B2C57-4A62-48C3-B40F-5E60EFD9EB35}" dt="2023-03-03T17:44:25.220" v="14817" actId="255"/>
          <ac:picMkLst>
            <pc:docMk/>
            <pc:sldMk cId="1601915091" sldId="2146845997"/>
            <ac:picMk id="38" creationId="{55D9E90A-1B20-849B-F662-ED4254761ADD}"/>
          </ac:picMkLst>
        </pc:picChg>
        <pc:picChg chg="add del mod">
          <ac:chgData name="Reed Kiely" userId="768be38e-2fb5-40ce-925d-bd8e9d9e3c31" providerId="ADAL" clId="{AC7B2C57-4A62-48C3-B40F-5E60EFD9EB35}" dt="2023-03-03T17:31:52.460" v="14611" actId="478"/>
          <ac:picMkLst>
            <pc:docMk/>
            <pc:sldMk cId="1601915091" sldId="2146845997"/>
            <ac:picMk id="48" creationId="{F5676550-0C58-6D18-6155-0628B6187EBC}"/>
          </ac:picMkLst>
        </pc:picChg>
        <pc:picChg chg="add del mod">
          <ac:chgData name="Reed Kiely" userId="768be38e-2fb5-40ce-925d-bd8e9d9e3c31" providerId="ADAL" clId="{AC7B2C57-4A62-48C3-B40F-5E60EFD9EB35}" dt="2023-03-03T16:00:55.823" v="14222" actId="478"/>
          <ac:picMkLst>
            <pc:docMk/>
            <pc:sldMk cId="1601915091" sldId="2146845997"/>
            <ac:picMk id="49" creationId="{FB8BA4A4-8504-5C92-18D0-456790D3B465}"/>
          </ac:picMkLst>
        </pc:picChg>
        <pc:picChg chg="add del mod">
          <ac:chgData name="Reed Kiely" userId="768be38e-2fb5-40ce-925d-bd8e9d9e3c31" providerId="ADAL" clId="{AC7B2C57-4A62-48C3-B40F-5E60EFD9EB35}" dt="2023-03-03T16:01:13.918" v="14232" actId="478"/>
          <ac:picMkLst>
            <pc:docMk/>
            <pc:sldMk cId="1601915091" sldId="2146845997"/>
            <ac:picMk id="50" creationId="{2008B21C-4B2E-EC25-F0C9-C653601E812F}"/>
          </ac:picMkLst>
        </pc:picChg>
        <pc:picChg chg="add del mod">
          <ac:chgData name="Reed Kiely" userId="768be38e-2fb5-40ce-925d-bd8e9d9e3c31" providerId="ADAL" clId="{AC7B2C57-4A62-48C3-B40F-5E60EFD9EB35}" dt="2023-03-03T16:01:24.199" v="14238" actId="478"/>
          <ac:picMkLst>
            <pc:docMk/>
            <pc:sldMk cId="1601915091" sldId="2146845997"/>
            <ac:picMk id="51" creationId="{7F7FCE4C-26F1-EFEA-F5A3-269C01AF88AA}"/>
          </ac:picMkLst>
        </pc:picChg>
        <pc:picChg chg="add del mod">
          <ac:chgData name="Reed Kiely" userId="768be38e-2fb5-40ce-925d-bd8e9d9e3c31" providerId="ADAL" clId="{AC7B2C57-4A62-48C3-B40F-5E60EFD9EB35}" dt="2023-03-03T16:00:39.337" v="14208" actId="478"/>
          <ac:picMkLst>
            <pc:docMk/>
            <pc:sldMk cId="1601915091" sldId="2146845997"/>
            <ac:picMk id="56" creationId="{091AFF9C-F020-4A93-AC23-F7C98C66D461}"/>
          </ac:picMkLst>
        </pc:picChg>
        <pc:picChg chg="add del mod">
          <ac:chgData name="Reed Kiely" userId="768be38e-2fb5-40ce-925d-bd8e9d9e3c31" providerId="ADAL" clId="{AC7B2C57-4A62-48C3-B40F-5E60EFD9EB35}" dt="2023-03-03T16:00:55.823" v="14222" actId="478"/>
          <ac:picMkLst>
            <pc:docMk/>
            <pc:sldMk cId="1601915091" sldId="2146845997"/>
            <ac:picMk id="57" creationId="{9C5F48AF-04D3-59E5-9331-175D6DA32D2E}"/>
          </ac:picMkLst>
        </pc:picChg>
        <pc:picChg chg="add del mod">
          <ac:chgData name="Reed Kiely" userId="768be38e-2fb5-40ce-925d-bd8e9d9e3c31" providerId="ADAL" clId="{AC7B2C57-4A62-48C3-B40F-5E60EFD9EB35}" dt="2023-03-03T16:01:13.918" v="14232" actId="478"/>
          <ac:picMkLst>
            <pc:docMk/>
            <pc:sldMk cId="1601915091" sldId="2146845997"/>
            <ac:picMk id="58" creationId="{0BCDA5F2-EE61-D443-9A2A-C9A18C4306AE}"/>
          </ac:picMkLst>
        </pc:picChg>
        <pc:picChg chg="add del mod">
          <ac:chgData name="Reed Kiely" userId="768be38e-2fb5-40ce-925d-bd8e9d9e3c31" providerId="ADAL" clId="{AC7B2C57-4A62-48C3-B40F-5E60EFD9EB35}" dt="2023-03-03T16:01:24.199" v="14238" actId="478"/>
          <ac:picMkLst>
            <pc:docMk/>
            <pc:sldMk cId="1601915091" sldId="2146845997"/>
            <ac:picMk id="59" creationId="{C8B69FB7-633D-BD72-3CA7-B504DBE76E96}"/>
          </ac:picMkLst>
        </pc:picChg>
        <pc:picChg chg="add del mod">
          <ac:chgData name="Reed Kiely" userId="768be38e-2fb5-40ce-925d-bd8e9d9e3c31" providerId="ADAL" clId="{AC7B2C57-4A62-48C3-B40F-5E60EFD9EB35}" dt="2023-03-03T16:00:39.337" v="14208" actId="478"/>
          <ac:picMkLst>
            <pc:docMk/>
            <pc:sldMk cId="1601915091" sldId="2146845997"/>
            <ac:picMk id="64" creationId="{5CD49FAA-29BB-E357-D167-C3FC87BEC582}"/>
          </ac:picMkLst>
        </pc:picChg>
        <pc:picChg chg="add del mod">
          <ac:chgData name="Reed Kiely" userId="768be38e-2fb5-40ce-925d-bd8e9d9e3c31" providerId="ADAL" clId="{AC7B2C57-4A62-48C3-B40F-5E60EFD9EB35}" dt="2023-03-03T16:00:55.823" v="14222" actId="478"/>
          <ac:picMkLst>
            <pc:docMk/>
            <pc:sldMk cId="1601915091" sldId="2146845997"/>
            <ac:picMk id="65" creationId="{5D5175F9-7EE0-9B03-0368-28906291770F}"/>
          </ac:picMkLst>
        </pc:picChg>
        <pc:picChg chg="add del mod">
          <ac:chgData name="Reed Kiely" userId="768be38e-2fb5-40ce-925d-bd8e9d9e3c31" providerId="ADAL" clId="{AC7B2C57-4A62-48C3-B40F-5E60EFD9EB35}" dt="2023-03-03T16:01:13.918" v="14232" actId="478"/>
          <ac:picMkLst>
            <pc:docMk/>
            <pc:sldMk cId="1601915091" sldId="2146845997"/>
            <ac:picMk id="66" creationId="{2EDDC432-C57D-40A5-C41F-3AE681BCFAB5}"/>
          </ac:picMkLst>
        </pc:picChg>
        <pc:picChg chg="add del mod">
          <ac:chgData name="Reed Kiely" userId="768be38e-2fb5-40ce-925d-bd8e9d9e3c31" providerId="ADAL" clId="{AC7B2C57-4A62-48C3-B40F-5E60EFD9EB35}" dt="2023-03-03T16:01:24.199" v="14238" actId="478"/>
          <ac:picMkLst>
            <pc:docMk/>
            <pc:sldMk cId="1601915091" sldId="2146845997"/>
            <ac:picMk id="67" creationId="{CBD03331-0E0F-EB31-2E8A-B7B2E3D37D13}"/>
          </ac:picMkLst>
        </pc:picChg>
        <pc:picChg chg="add del mod">
          <ac:chgData name="Reed Kiely" userId="768be38e-2fb5-40ce-925d-bd8e9d9e3c31" providerId="ADAL" clId="{AC7B2C57-4A62-48C3-B40F-5E60EFD9EB35}" dt="2023-03-03T15:59:53.538" v="14193"/>
          <ac:picMkLst>
            <pc:docMk/>
            <pc:sldMk cId="1601915091" sldId="2146845997"/>
            <ac:picMk id="71" creationId="{90D673B4-2B4F-B799-676D-DF10754F6738}"/>
          </ac:picMkLst>
        </pc:picChg>
        <pc:picChg chg="add del mod">
          <ac:chgData name="Reed Kiely" userId="768be38e-2fb5-40ce-925d-bd8e9d9e3c31" providerId="ADAL" clId="{AC7B2C57-4A62-48C3-B40F-5E60EFD9EB35}" dt="2023-03-03T15:59:53.538" v="14193"/>
          <ac:picMkLst>
            <pc:docMk/>
            <pc:sldMk cId="1601915091" sldId="2146845997"/>
            <ac:picMk id="72" creationId="{0EB2C4DC-0A1A-282E-F1D9-753065E5F56B}"/>
          </ac:picMkLst>
        </pc:picChg>
        <pc:picChg chg="add del mod">
          <ac:chgData name="Reed Kiely" userId="768be38e-2fb5-40ce-925d-bd8e9d9e3c31" providerId="ADAL" clId="{AC7B2C57-4A62-48C3-B40F-5E60EFD9EB35}" dt="2023-03-03T15:59:53.538" v="14193"/>
          <ac:picMkLst>
            <pc:docMk/>
            <pc:sldMk cId="1601915091" sldId="2146845997"/>
            <ac:picMk id="73" creationId="{94088369-6A57-6D69-8F17-7650A08402A1}"/>
          </ac:picMkLst>
        </pc:picChg>
        <pc:picChg chg="add del mod">
          <ac:chgData name="Reed Kiely" userId="768be38e-2fb5-40ce-925d-bd8e9d9e3c31" providerId="ADAL" clId="{AC7B2C57-4A62-48C3-B40F-5E60EFD9EB35}" dt="2023-03-03T15:59:53.538" v="14193"/>
          <ac:picMkLst>
            <pc:docMk/>
            <pc:sldMk cId="1601915091" sldId="2146845997"/>
            <ac:picMk id="74" creationId="{931FE43F-9367-C5B6-2A88-60EA11D9B022}"/>
          </ac:picMkLst>
        </pc:picChg>
        <pc:picChg chg="add del mod">
          <ac:chgData name="Reed Kiely" userId="768be38e-2fb5-40ce-925d-bd8e9d9e3c31" providerId="ADAL" clId="{AC7B2C57-4A62-48C3-B40F-5E60EFD9EB35}" dt="2023-03-03T16:00:12.985" v="14200"/>
          <ac:picMkLst>
            <pc:docMk/>
            <pc:sldMk cId="1601915091" sldId="2146845997"/>
            <ac:picMk id="80" creationId="{C6DB08F3-7123-CBD4-5C54-99C69A42F6CC}"/>
          </ac:picMkLst>
        </pc:picChg>
        <pc:picChg chg="add del mod">
          <ac:chgData name="Reed Kiely" userId="768be38e-2fb5-40ce-925d-bd8e9d9e3c31" providerId="ADAL" clId="{AC7B2C57-4A62-48C3-B40F-5E60EFD9EB35}" dt="2023-03-03T16:00:12.985" v="14200"/>
          <ac:picMkLst>
            <pc:docMk/>
            <pc:sldMk cId="1601915091" sldId="2146845997"/>
            <ac:picMk id="81" creationId="{A011E47B-576B-1DF2-D96E-AA599D0CCC9D}"/>
          </ac:picMkLst>
        </pc:picChg>
        <pc:picChg chg="add del mod">
          <ac:chgData name="Reed Kiely" userId="768be38e-2fb5-40ce-925d-bd8e9d9e3c31" providerId="ADAL" clId="{AC7B2C57-4A62-48C3-B40F-5E60EFD9EB35}" dt="2023-03-03T16:00:12.985" v="14200"/>
          <ac:picMkLst>
            <pc:docMk/>
            <pc:sldMk cId="1601915091" sldId="2146845997"/>
            <ac:picMk id="82" creationId="{29411B20-D210-E0DA-A04C-425E7BED205F}"/>
          </ac:picMkLst>
        </pc:picChg>
        <pc:picChg chg="add del mod">
          <ac:chgData name="Reed Kiely" userId="768be38e-2fb5-40ce-925d-bd8e9d9e3c31" providerId="ADAL" clId="{AC7B2C57-4A62-48C3-B40F-5E60EFD9EB35}" dt="2023-03-03T16:00:12.985" v="14200"/>
          <ac:picMkLst>
            <pc:docMk/>
            <pc:sldMk cId="1601915091" sldId="2146845997"/>
            <ac:picMk id="83" creationId="{79303A7B-E55F-86D7-6681-5336E2D03129}"/>
          </ac:picMkLst>
        </pc:picChg>
        <pc:picChg chg="add del mod">
          <ac:chgData name="Reed Kiely" userId="768be38e-2fb5-40ce-925d-bd8e9d9e3c31" providerId="ADAL" clId="{AC7B2C57-4A62-48C3-B40F-5E60EFD9EB35}" dt="2023-03-03T16:00:12.985" v="14200"/>
          <ac:picMkLst>
            <pc:docMk/>
            <pc:sldMk cId="1601915091" sldId="2146845997"/>
            <ac:picMk id="88" creationId="{52992F02-BDFB-1B35-2232-432CFFB49A03}"/>
          </ac:picMkLst>
        </pc:picChg>
        <pc:picChg chg="add del mod">
          <ac:chgData name="Reed Kiely" userId="768be38e-2fb5-40ce-925d-bd8e9d9e3c31" providerId="ADAL" clId="{AC7B2C57-4A62-48C3-B40F-5E60EFD9EB35}" dt="2023-03-03T16:00:12.985" v="14200"/>
          <ac:picMkLst>
            <pc:docMk/>
            <pc:sldMk cId="1601915091" sldId="2146845997"/>
            <ac:picMk id="89" creationId="{91AA6818-E3CE-8D2E-D179-E20F015A1510}"/>
          </ac:picMkLst>
        </pc:picChg>
        <pc:picChg chg="add del mod">
          <ac:chgData name="Reed Kiely" userId="768be38e-2fb5-40ce-925d-bd8e9d9e3c31" providerId="ADAL" clId="{AC7B2C57-4A62-48C3-B40F-5E60EFD9EB35}" dt="2023-03-03T16:00:12.985" v="14200"/>
          <ac:picMkLst>
            <pc:docMk/>
            <pc:sldMk cId="1601915091" sldId="2146845997"/>
            <ac:picMk id="90" creationId="{CD1D5743-8939-CCC4-3F26-A80115481266}"/>
          </ac:picMkLst>
        </pc:picChg>
        <pc:picChg chg="add del mod">
          <ac:chgData name="Reed Kiely" userId="768be38e-2fb5-40ce-925d-bd8e9d9e3c31" providerId="ADAL" clId="{AC7B2C57-4A62-48C3-B40F-5E60EFD9EB35}" dt="2023-03-03T16:00:12.985" v="14200"/>
          <ac:picMkLst>
            <pc:docMk/>
            <pc:sldMk cId="1601915091" sldId="2146845997"/>
            <ac:picMk id="91" creationId="{8B752CB9-EC4F-AB74-5D08-66977C74C187}"/>
          </ac:picMkLst>
        </pc:picChg>
        <pc:picChg chg="add del mod">
          <ac:chgData name="Reed Kiely" userId="768be38e-2fb5-40ce-925d-bd8e9d9e3c31" providerId="ADAL" clId="{AC7B2C57-4A62-48C3-B40F-5E60EFD9EB35}" dt="2023-03-03T16:00:39.337" v="14208" actId="478"/>
          <ac:picMkLst>
            <pc:docMk/>
            <pc:sldMk cId="1601915091" sldId="2146845997"/>
            <ac:picMk id="96" creationId="{82662A55-B469-F38C-CE21-7C84978F7356}"/>
          </ac:picMkLst>
        </pc:picChg>
        <pc:picChg chg="add del mod">
          <ac:chgData name="Reed Kiely" userId="768be38e-2fb5-40ce-925d-bd8e9d9e3c31" providerId="ADAL" clId="{AC7B2C57-4A62-48C3-B40F-5E60EFD9EB35}" dt="2023-03-03T16:00:55.823" v="14222" actId="478"/>
          <ac:picMkLst>
            <pc:docMk/>
            <pc:sldMk cId="1601915091" sldId="2146845997"/>
            <ac:picMk id="97" creationId="{12A97AB0-4AE4-D166-42FA-C529DE987004}"/>
          </ac:picMkLst>
        </pc:picChg>
        <pc:picChg chg="add del mod">
          <ac:chgData name="Reed Kiely" userId="768be38e-2fb5-40ce-925d-bd8e9d9e3c31" providerId="ADAL" clId="{AC7B2C57-4A62-48C3-B40F-5E60EFD9EB35}" dt="2023-03-03T16:01:13.918" v="14232" actId="478"/>
          <ac:picMkLst>
            <pc:docMk/>
            <pc:sldMk cId="1601915091" sldId="2146845997"/>
            <ac:picMk id="98" creationId="{FB902B1A-A299-FB42-5BDD-F3E2EFE58B29}"/>
          </ac:picMkLst>
        </pc:picChg>
        <pc:picChg chg="add del mod">
          <ac:chgData name="Reed Kiely" userId="768be38e-2fb5-40ce-925d-bd8e9d9e3c31" providerId="ADAL" clId="{AC7B2C57-4A62-48C3-B40F-5E60EFD9EB35}" dt="2023-03-03T16:01:24.199" v="14238" actId="478"/>
          <ac:picMkLst>
            <pc:docMk/>
            <pc:sldMk cId="1601915091" sldId="2146845997"/>
            <ac:picMk id="99" creationId="{99381E52-AEDD-F7F1-DE09-1551F405A3B5}"/>
          </ac:picMkLst>
        </pc:picChg>
        <pc:picChg chg="add del mod">
          <ac:chgData name="Reed Kiely" userId="768be38e-2fb5-40ce-925d-bd8e9d9e3c31" providerId="ADAL" clId="{AC7B2C57-4A62-48C3-B40F-5E60EFD9EB35}" dt="2023-03-03T16:00:39.337" v="14208" actId="478"/>
          <ac:picMkLst>
            <pc:docMk/>
            <pc:sldMk cId="1601915091" sldId="2146845997"/>
            <ac:picMk id="104" creationId="{CADE1E76-9203-55AB-DB47-0FAA8369ADD0}"/>
          </ac:picMkLst>
        </pc:picChg>
        <pc:picChg chg="add del mod">
          <ac:chgData name="Reed Kiely" userId="768be38e-2fb5-40ce-925d-bd8e9d9e3c31" providerId="ADAL" clId="{AC7B2C57-4A62-48C3-B40F-5E60EFD9EB35}" dt="2023-03-03T16:00:55.823" v="14222" actId="478"/>
          <ac:picMkLst>
            <pc:docMk/>
            <pc:sldMk cId="1601915091" sldId="2146845997"/>
            <ac:picMk id="105" creationId="{522CC1C7-B23A-011A-FC27-24469D0A3EBA}"/>
          </ac:picMkLst>
        </pc:picChg>
        <pc:picChg chg="add del mod">
          <ac:chgData name="Reed Kiely" userId="768be38e-2fb5-40ce-925d-bd8e9d9e3c31" providerId="ADAL" clId="{AC7B2C57-4A62-48C3-B40F-5E60EFD9EB35}" dt="2023-03-03T16:01:13.918" v="14232" actId="478"/>
          <ac:picMkLst>
            <pc:docMk/>
            <pc:sldMk cId="1601915091" sldId="2146845997"/>
            <ac:picMk id="106" creationId="{6E4B72D2-94D7-412D-8DAC-066F1A717A78}"/>
          </ac:picMkLst>
        </pc:picChg>
        <pc:picChg chg="add del mod">
          <ac:chgData name="Reed Kiely" userId="768be38e-2fb5-40ce-925d-bd8e9d9e3c31" providerId="ADAL" clId="{AC7B2C57-4A62-48C3-B40F-5E60EFD9EB35}" dt="2023-03-03T16:01:24.199" v="14238" actId="478"/>
          <ac:picMkLst>
            <pc:docMk/>
            <pc:sldMk cId="1601915091" sldId="2146845997"/>
            <ac:picMk id="107" creationId="{9EE2454D-E3C6-D27C-17D5-763A5575C598}"/>
          </ac:picMkLst>
        </pc:picChg>
        <pc:picChg chg="add del mod">
          <ac:chgData name="Reed Kiely" userId="768be38e-2fb5-40ce-925d-bd8e9d9e3c31" providerId="ADAL" clId="{AC7B2C57-4A62-48C3-B40F-5E60EFD9EB35}" dt="2023-03-03T16:01:39.560" v="14242" actId="478"/>
          <ac:picMkLst>
            <pc:docMk/>
            <pc:sldMk cId="1601915091" sldId="2146845997"/>
            <ac:picMk id="112" creationId="{B5B24465-059F-82DE-A082-F3D9A9597D09}"/>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AC7B2C57-4A62-48C3-B40F-5E60EFD9EB35}" dt="2023-03-06T15:26:36.902" v="21895" actId="478"/>
              <pc2:cmMkLst xmlns:pc2="http://schemas.microsoft.com/office/powerpoint/2019/9/main/command">
                <pc:docMk/>
                <pc:sldMk cId="1601915091" sldId="2146845997"/>
                <pc2:cmMk id="{B470E919-0D63-484A-B40A-2D76089171CD}"/>
              </pc2:cmMkLst>
              <pc226:cmRplyChg chg="add">
                <pc226:chgData name="Reed Kiely" userId="768be38e-2fb5-40ce-925d-bd8e9d9e3c31" providerId="ADAL" clId="{AC7B2C57-4A62-48C3-B40F-5E60EFD9EB35}" dt="2023-03-06T14:16:34.893" v="21341"/>
                <pc2:cmRplyMkLst xmlns:pc2="http://schemas.microsoft.com/office/powerpoint/2019/9/main/command">
                  <pc:docMk/>
                  <pc:sldMk cId="1601915091" sldId="2146845997"/>
                  <pc2:cmMk id="{B470E919-0D63-484A-B40A-2D76089171CD}"/>
                  <pc2:cmRplyMk id="{4117BF4E-7DAD-4A30-BC5B-D5FCE419968A}"/>
                </pc2:cmRplyMkLst>
              </pc226:cmRplyChg>
            </pc226:cmChg>
            <pc226:cmChg xmlns:pc226="http://schemas.microsoft.com/office/powerpoint/2022/06/main/command" chg="add del mod">
              <pc226:chgData name="Reed Kiely" userId="768be38e-2fb5-40ce-925d-bd8e9d9e3c31" providerId="ADAL" clId="{AC7B2C57-4A62-48C3-B40F-5E60EFD9EB35}" dt="2023-03-09T16:53:53.138" v="25497"/>
              <pc2:cmMkLst xmlns:pc2="http://schemas.microsoft.com/office/powerpoint/2019/9/main/command">
                <pc:docMk/>
                <pc:sldMk cId="1601915091" sldId="2146845997"/>
                <pc2:cmMk id="{5F172E9C-B39F-4AAD-81CE-A8BC532A2B95}"/>
              </pc2:cmMkLst>
              <pc226:cmRplyChg chg="add">
                <pc226:chgData name="Reed Kiely" userId="768be38e-2fb5-40ce-925d-bd8e9d9e3c31" providerId="ADAL" clId="{AC7B2C57-4A62-48C3-B40F-5E60EFD9EB35}" dt="2023-03-08T19:31:07.468" v="23401"/>
                <pc2:cmRplyMkLst xmlns:pc2="http://schemas.microsoft.com/office/powerpoint/2019/9/main/command">
                  <pc:docMk/>
                  <pc:sldMk cId="1601915091" sldId="2146845997"/>
                  <pc2:cmMk id="{5F172E9C-B39F-4AAD-81CE-A8BC532A2B95}"/>
                  <pc2:cmRplyMk id="{A9EE1BF5-2F06-4FEB-9192-ED242B567560}"/>
                </pc2:cmRplyMkLst>
              </pc226:cmRplyChg>
            </pc226:cmChg>
          </p:ext>
        </pc:extLst>
      </pc:sldChg>
      <pc:sldChg chg="addSp delSp modSp mod addCm delCm modCm">
        <pc:chgData name="Reed Kiely" userId="768be38e-2fb5-40ce-925d-bd8e9d9e3c31" providerId="ADAL" clId="{AC7B2C57-4A62-48C3-B40F-5E60EFD9EB35}" dt="2023-03-08T21:24:55.179" v="25182" actId="14100"/>
        <pc:sldMkLst>
          <pc:docMk/>
          <pc:sldMk cId="4099364933" sldId="2146845998"/>
        </pc:sldMkLst>
        <pc:spChg chg="mod">
          <ac:chgData name="Reed Kiely" userId="768be38e-2fb5-40ce-925d-bd8e9d9e3c31" providerId="ADAL" clId="{AC7B2C57-4A62-48C3-B40F-5E60EFD9EB35}" dt="2023-03-08T21:24:55.179" v="25182" actId="14100"/>
          <ac:spMkLst>
            <pc:docMk/>
            <pc:sldMk cId="4099364933" sldId="2146845998"/>
            <ac:spMk id="4" creationId="{1BF894CE-5EB9-4BB3-F6C7-477E37F6A6AA}"/>
          </ac:spMkLst>
        </pc:spChg>
        <pc:spChg chg="add del mod">
          <ac:chgData name="Reed Kiely" userId="768be38e-2fb5-40ce-925d-bd8e9d9e3c31" providerId="ADAL" clId="{AC7B2C57-4A62-48C3-B40F-5E60EFD9EB35}" dt="2023-03-08T21:03:53.934" v="24702" actId="478"/>
          <ac:spMkLst>
            <pc:docMk/>
            <pc:sldMk cId="4099364933" sldId="2146845998"/>
            <ac:spMk id="6" creationId="{8A94920E-A49B-6980-482A-8746DE52197E}"/>
          </ac:spMkLst>
        </pc:spChg>
        <pc:spChg chg="add del mod">
          <ac:chgData name="Reed Kiely" userId="768be38e-2fb5-40ce-925d-bd8e9d9e3c31" providerId="ADAL" clId="{AC7B2C57-4A62-48C3-B40F-5E60EFD9EB35}" dt="2023-03-02T15:40:32.833" v="6403"/>
          <ac:spMkLst>
            <pc:docMk/>
            <pc:sldMk cId="4099364933" sldId="2146845998"/>
            <ac:spMk id="7" creationId="{2699A357-3E94-A8FA-4DF0-8B6D2FA1897A}"/>
          </ac:spMkLst>
        </pc:spChg>
        <pc:spChg chg="add del mod">
          <ac:chgData name="Reed Kiely" userId="768be38e-2fb5-40ce-925d-bd8e9d9e3c31" providerId="ADAL" clId="{AC7B2C57-4A62-48C3-B40F-5E60EFD9EB35}" dt="2023-03-03T19:23:50.256" v="15271" actId="478"/>
          <ac:spMkLst>
            <pc:docMk/>
            <pc:sldMk cId="4099364933" sldId="2146845998"/>
            <ac:spMk id="7" creationId="{67C70362-953B-93FB-7E59-6EDF8D55F009}"/>
          </ac:spMkLst>
        </pc:spChg>
        <pc:spChg chg="add del mod">
          <ac:chgData name="Reed Kiely" userId="768be38e-2fb5-40ce-925d-bd8e9d9e3c31" providerId="ADAL" clId="{AC7B2C57-4A62-48C3-B40F-5E60EFD9EB35}" dt="2023-03-08T21:04:05.114" v="24706" actId="478"/>
          <ac:spMkLst>
            <pc:docMk/>
            <pc:sldMk cId="4099364933" sldId="2146845998"/>
            <ac:spMk id="7" creationId="{8592FA4D-12EC-6333-BBEB-17436472BA4D}"/>
          </ac:spMkLst>
        </pc:spChg>
        <pc:spChg chg="add del mod">
          <ac:chgData name="Reed Kiely" userId="768be38e-2fb5-40ce-925d-bd8e9d9e3c31" providerId="ADAL" clId="{AC7B2C57-4A62-48C3-B40F-5E60EFD9EB35}" dt="2023-03-01T19:20:57.700" v="2666" actId="478"/>
          <ac:spMkLst>
            <pc:docMk/>
            <pc:sldMk cId="4099364933" sldId="2146845998"/>
            <ac:spMk id="7" creationId="{C95B54BF-4425-0CA4-184D-17C2663233D9}"/>
          </ac:spMkLst>
        </pc:spChg>
        <pc:spChg chg="mod">
          <ac:chgData name="Reed Kiely" userId="768be38e-2fb5-40ce-925d-bd8e9d9e3c31" providerId="ADAL" clId="{AC7B2C57-4A62-48C3-B40F-5E60EFD9EB35}" dt="2023-03-02T15:40:17.098" v="6400" actId="113"/>
          <ac:spMkLst>
            <pc:docMk/>
            <pc:sldMk cId="4099364933" sldId="2146845998"/>
            <ac:spMk id="8" creationId="{DEBFEA79-DCE3-0D7D-7F14-6398B330CB0D}"/>
          </ac:spMkLst>
        </pc:spChg>
        <pc:spChg chg="add del mod">
          <ac:chgData name="Reed Kiely" userId="768be38e-2fb5-40ce-925d-bd8e9d9e3c31" providerId="ADAL" clId="{AC7B2C57-4A62-48C3-B40F-5E60EFD9EB35}" dt="2023-03-02T15:40:32.833" v="6403"/>
          <ac:spMkLst>
            <pc:docMk/>
            <pc:sldMk cId="4099364933" sldId="2146845998"/>
            <ac:spMk id="9" creationId="{0DE166D1-05F3-D774-3638-110CA65A0B12}"/>
          </ac:spMkLst>
        </pc:spChg>
        <pc:spChg chg="add del mod">
          <ac:chgData name="Reed Kiely" userId="768be38e-2fb5-40ce-925d-bd8e9d9e3c31" providerId="ADAL" clId="{AC7B2C57-4A62-48C3-B40F-5E60EFD9EB35}" dt="2023-03-03T19:23:31" v="15266" actId="478"/>
          <ac:spMkLst>
            <pc:docMk/>
            <pc:sldMk cId="4099364933" sldId="2146845998"/>
            <ac:spMk id="9" creationId="{BB258DAF-94DA-D31C-7E86-96BB4B5975EA}"/>
          </ac:spMkLst>
        </pc:spChg>
        <pc:spChg chg="add mod">
          <ac:chgData name="Reed Kiely" userId="768be38e-2fb5-40ce-925d-bd8e9d9e3c31" providerId="ADAL" clId="{AC7B2C57-4A62-48C3-B40F-5E60EFD9EB35}" dt="2023-03-06T15:45:44.736" v="22112" actId="1076"/>
          <ac:spMkLst>
            <pc:docMk/>
            <pc:sldMk cId="4099364933" sldId="2146845998"/>
            <ac:spMk id="9" creationId="{E649345D-960C-1EA0-D2EE-0F3796F42CD5}"/>
          </ac:spMkLst>
        </pc:spChg>
        <pc:spChg chg="mod">
          <ac:chgData name="Reed Kiely" userId="768be38e-2fb5-40ce-925d-bd8e9d9e3c31" providerId="ADAL" clId="{AC7B2C57-4A62-48C3-B40F-5E60EFD9EB35}" dt="2023-03-02T22:34:47.702" v="13477" actId="120"/>
          <ac:spMkLst>
            <pc:docMk/>
            <pc:sldMk cId="4099364933" sldId="2146845998"/>
            <ac:spMk id="10" creationId="{64267FDB-23F3-36F3-11C4-59F756A304A6}"/>
          </ac:spMkLst>
        </pc:spChg>
        <pc:spChg chg="mod">
          <ac:chgData name="Reed Kiely" userId="768be38e-2fb5-40ce-925d-bd8e9d9e3c31" providerId="ADAL" clId="{AC7B2C57-4A62-48C3-B40F-5E60EFD9EB35}" dt="2023-03-01T19:58:12.398" v="3558" actId="1036"/>
          <ac:spMkLst>
            <pc:docMk/>
            <pc:sldMk cId="4099364933" sldId="2146845998"/>
            <ac:spMk id="12" creationId="{79819103-B5B3-665E-0EF7-40BABBDD6AB6}"/>
          </ac:spMkLst>
        </pc:spChg>
        <pc:spChg chg="add mod">
          <ac:chgData name="Reed Kiely" userId="768be38e-2fb5-40ce-925d-bd8e9d9e3c31" providerId="ADAL" clId="{AC7B2C57-4A62-48C3-B40F-5E60EFD9EB35}" dt="2023-03-06T15:46:46.134" v="22168" actId="20577"/>
          <ac:spMkLst>
            <pc:docMk/>
            <pc:sldMk cId="4099364933" sldId="2146845998"/>
            <ac:spMk id="13" creationId="{04DC6CBA-4BD2-10EA-053D-AA48759155B4}"/>
          </ac:spMkLst>
        </pc:spChg>
        <pc:spChg chg="del mod">
          <ac:chgData name="Reed Kiely" userId="768be38e-2fb5-40ce-925d-bd8e9d9e3c31" providerId="ADAL" clId="{AC7B2C57-4A62-48C3-B40F-5E60EFD9EB35}" dt="2023-03-02T18:41:12.864" v="9068" actId="478"/>
          <ac:spMkLst>
            <pc:docMk/>
            <pc:sldMk cId="4099364933" sldId="2146845998"/>
            <ac:spMk id="23" creationId="{DB81664D-D0FC-8BA8-9F00-82B376EAC045}"/>
          </ac:spMkLst>
        </pc:spChg>
        <pc:spChg chg="mod">
          <ac:chgData name="Reed Kiely" userId="768be38e-2fb5-40ce-925d-bd8e9d9e3c31" providerId="ADAL" clId="{AC7B2C57-4A62-48C3-B40F-5E60EFD9EB35}" dt="2023-03-06T15:30:24.590" v="21916" actId="1076"/>
          <ac:spMkLst>
            <pc:docMk/>
            <pc:sldMk cId="4099364933" sldId="2146845998"/>
            <ac:spMk id="24" creationId="{F37C56A5-39ED-2BE3-A610-ECE8FE1E9928}"/>
          </ac:spMkLst>
        </pc:spChg>
        <pc:spChg chg="del">
          <ac:chgData name="Reed Kiely" userId="768be38e-2fb5-40ce-925d-bd8e9d9e3c31" providerId="ADAL" clId="{AC7B2C57-4A62-48C3-B40F-5E60EFD9EB35}" dt="2023-03-01T19:20:57.068" v="2665" actId="478"/>
          <ac:spMkLst>
            <pc:docMk/>
            <pc:sldMk cId="4099364933" sldId="2146845998"/>
            <ac:spMk id="25" creationId="{1646DD8D-75BE-ABD4-A1B5-FE94EDB889DE}"/>
          </ac:spMkLst>
        </pc:spChg>
        <pc:spChg chg="mod">
          <ac:chgData name="Reed Kiely" userId="768be38e-2fb5-40ce-925d-bd8e9d9e3c31" providerId="ADAL" clId="{AC7B2C57-4A62-48C3-B40F-5E60EFD9EB35}" dt="2023-03-06T15:30:24.590" v="21916" actId="1076"/>
          <ac:spMkLst>
            <pc:docMk/>
            <pc:sldMk cId="4099364933" sldId="2146845998"/>
            <ac:spMk id="25" creationId="{63969969-1D17-6197-7BCB-81C68B59862D}"/>
          </ac:spMkLst>
        </pc:spChg>
        <pc:spChg chg="mod">
          <ac:chgData name="Reed Kiely" userId="768be38e-2fb5-40ce-925d-bd8e9d9e3c31" providerId="ADAL" clId="{AC7B2C57-4A62-48C3-B40F-5E60EFD9EB35}" dt="2023-03-06T15:30:24.590" v="21916" actId="1076"/>
          <ac:spMkLst>
            <pc:docMk/>
            <pc:sldMk cId="4099364933" sldId="2146845998"/>
            <ac:spMk id="26" creationId="{70611A80-9706-E716-1064-EB3270DEBEFC}"/>
          </ac:spMkLst>
        </pc:spChg>
        <pc:spChg chg="mod">
          <ac:chgData name="Reed Kiely" userId="768be38e-2fb5-40ce-925d-bd8e9d9e3c31" providerId="ADAL" clId="{AC7B2C57-4A62-48C3-B40F-5E60EFD9EB35}" dt="2023-03-06T15:30:24.590" v="21916" actId="1076"/>
          <ac:spMkLst>
            <pc:docMk/>
            <pc:sldMk cId="4099364933" sldId="2146845998"/>
            <ac:spMk id="27" creationId="{A145A45A-9007-A51C-7A03-2D4B362E67C5}"/>
          </ac:spMkLst>
        </pc:spChg>
        <pc:spChg chg="mod">
          <ac:chgData name="Reed Kiely" userId="768be38e-2fb5-40ce-925d-bd8e9d9e3c31" providerId="ADAL" clId="{AC7B2C57-4A62-48C3-B40F-5E60EFD9EB35}" dt="2023-03-02T22:34:52.312" v="13479" actId="207"/>
          <ac:spMkLst>
            <pc:docMk/>
            <pc:sldMk cId="4099364933" sldId="2146845998"/>
            <ac:spMk id="34" creationId="{397F8115-3C43-5A2B-C88E-1953D955DE71}"/>
          </ac:spMkLst>
        </pc:spChg>
        <pc:graphicFrameChg chg="mod modGraphic">
          <ac:chgData name="Reed Kiely" userId="768be38e-2fb5-40ce-925d-bd8e9d9e3c31" providerId="ADAL" clId="{AC7B2C57-4A62-48C3-B40F-5E60EFD9EB35}" dt="2023-03-08T20:22:29.002" v="23977" actId="20577"/>
          <ac:graphicFrameMkLst>
            <pc:docMk/>
            <pc:sldMk cId="4099364933" sldId="2146845998"/>
            <ac:graphicFrameMk id="11" creationId="{D2CD9560-A533-5EA5-34FA-97E60D257D38}"/>
          </ac:graphicFrameMkLst>
        </pc:graphicFrameChg>
        <pc:picChg chg="mod">
          <ac:chgData name="Reed Kiely" userId="768be38e-2fb5-40ce-925d-bd8e9d9e3c31" providerId="ADAL" clId="{AC7B2C57-4A62-48C3-B40F-5E60EFD9EB35}" dt="2023-03-01T19:58:12.398" v="3558" actId="1036"/>
          <ac:picMkLst>
            <pc:docMk/>
            <pc:sldMk cId="4099364933" sldId="2146845998"/>
            <ac:picMk id="13" creationId="{2AB66BD6-0CF6-9BAF-07C9-389B859D4B60}"/>
          </ac:picMkLst>
        </pc:picChg>
        <pc:picChg chg="mod">
          <ac:chgData name="Reed Kiely" userId="768be38e-2fb5-40ce-925d-bd8e9d9e3c31" providerId="ADAL" clId="{AC7B2C57-4A62-48C3-B40F-5E60EFD9EB35}" dt="2023-03-01T19:58:12.398" v="3558" actId="1036"/>
          <ac:picMkLst>
            <pc:docMk/>
            <pc:sldMk cId="4099364933" sldId="2146845998"/>
            <ac:picMk id="14" creationId="{CA062F56-EDD7-8182-75E5-1EAC1E6AEAB1}"/>
          </ac:picMkLst>
        </pc:picChg>
        <pc:picChg chg="mod">
          <ac:chgData name="Reed Kiely" userId="768be38e-2fb5-40ce-925d-bd8e9d9e3c31" providerId="ADAL" clId="{AC7B2C57-4A62-48C3-B40F-5E60EFD9EB35}" dt="2023-03-01T19:58:12.398" v="3558" actId="1036"/>
          <ac:picMkLst>
            <pc:docMk/>
            <pc:sldMk cId="4099364933" sldId="2146845998"/>
            <ac:picMk id="15" creationId="{7CDA76AF-1005-D3D4-E1AE-D8CD8F921223}"/>
          </ac:picMkLst>
        </pc:picChg>
        <pc:picChg chg="mod">
          <ac:chgData name="Reed Kiely" userId="768be38e-2fb5-40ce-925d-bd8e9d9e3c31" providerId="ADAL" clId="{AC7B2C57-4A62-48C3-B40F-5E60EFD9EB35}" dt="2023-03-01T19:58:12.398" v="3558" actId="1036"/>
          <ac:picMkLst>
            <pc:docMk/>
            <pc:sldMk cId="4099364933" sldId="2146845998"/>
            <ac:picMk id="16" creationId="{322304D5-2215-9416-B846-04CC6E9A8D1B}"/>
          </ac:picMkLst>
        </pc:picChg>
        <pc:picChg chg="mod">
          <ac:chgData name="Reed Kiely" userId="768be38e-2fb5-40ce-925d-bd8e9d9e3c31" providerId="ADAL" clId="{AC7B2C57-4A62-48C3-B40F-5E60EFD9EB35}" dt="2023-03-01T19:58:12.398" v="3558" actId="1036"/>
          <ac:picMkLst>
            <pc:docMk/>
            <pc:sldMk cId="4099364933" sldId="2146845998"/>
            <ac:picMk id="17" creationId="{8BE6A6AE-4894-062D-5424-D488BE4D0FAD}"/>
          </ac:picMkLst>
        </pc:picChg>
        <pc:picChg chg="mod">
          <ac:chgData name="Reed Kiely" userId="768be38e-2fb5-40ce-925d-bd8e9d9e3c31" providerId="ADAL" clId="{AC7B2C57-4A62-48C3-B40F-5E60EFD9EB35}" dt="2023-03-01T19:58:12.398" v="3558" actId="1036"/>
          <ac:picMkLst>
            <pc:docMk/>
            <pc:sldMk cId="4099364933" sldId="2146845998"/>
            <ac:picMk id="18" creationId="{B7F65782-8592-A83F-6609-AC2315ED5DB1}"/>
          </ac:picMkLst>
        </pc:picChg>
        <pc:picChg chg="mod">
          <ac:chgData name="Reed Kiely" userId="768be38e-2fb5-40ce-925d-bd8e9d9e3c31" providerId="ADAL" clId="{AC7B2C57-4A62-48C3-B40F-5E60EFD9EB35}" dt="2023-03-01T19:58:12.398" v="3558" actId="1036"/>
          <ac:picMkLst>
            <pc:docMk/>
            <pc:sldMk cId="4099364933" sldId="2146845998"/>
            <ac:picMk id="19" creationId="{006CBB2E-5696-01F3-92EF-28E0942BB15E}"/>
          </ac:picMkLst>
        </pc:picChg>
        <pc:picChg chg="mod">
          <ac:chgData name="Reed Kiely" userId="768be38e-2fb5-40ce-925d-bd8e9d9e3c31" providerId="ADAL" clId="{AC7B2C57-4A62-48C3-B40F-5E60EFD9EB35}" dt="2023-03-01T19:58:12.398" v="3558" actId="1036"/>
          <ac:picMkLst>
            <pc:docMk/>
            <pc:sldMk cId="4099364933" sldId="2146845998"/>
            <ac:picMk id="20" creationId="{F29BAB0F-FEED-E32E-E9E9-3E181E699FB1}"/>
          </ac:picMkLst>
        </pc:picChg>
        <pc:cxnChg chg="add del">
          <ac:chgData name="Reed Kiely" userId="768be38e-2fb5-40ce-925d-bd8e9d9e3c31" providerId="ADAL" clId="{AC7B2C57-4A62-48C3-B40F-5E60EFD9EB35}" dt="2023-03-06T15:30:38.162" v="21929" actId="478"/>
          <ac:cxnSpMkLst>
            <pc:docMk/>
            <pc:sldMk cId="4099364933" sldId="2146845998"/>
            <ac:cxnSpMk id="7" creationId="{6D753E23-48FE-D51E-339C-6BA31C65409A}"/>
          </ac:cxnSpMkLst>
        </pc:cxnChg>
        <pc:cxnChg chg="add del mod">
          <ac:chgData name="Reed Kiely" userId="768be38e-2fb5-40ce-925d-bd8e9d9e3c31" providerId="ADAL" clId="{AC7B2C57-4A62-48C3-B40F-5E60EFD9EB35}" dt="2023-03-08T20:22:29.148" v="23978" actId="478"/>
          <ac:cxnSpMkLst>
            <pc:docMk/>
            <pc:sldMk cId="4099364933" sldId="2146845998"/>
            <ac:cxnSpMk id="13" creationId="{C7DA2CFF-2320-4927-66C1-D179A3EB6384}"/>
          </ac:cxnSpMkLst>
        </pc:cxnChg>
        <pc:cxnChg chg="add del mod">
          <ac:chgData name="Reed Kiely" userId="768be38e-2fb5-40ce-925d-bd8e9d9e3c31" providerId="ADAL" clId="{AC7B2C57-4A62-48C3-B40F-5E60EFD9EB35}" dt="2023-03-06T19:31:41.972" v="22911" actId="478"/>
          <ac:cxnSpMkLst>
            <pc:docMk/>
            <pc:sldMk cId="4099364933" sldId="2146845998"/>
            <ac:cxnSpMk id="15" creationId="{DCD8DB27-2337-ED3F-4B3E-A9A6BF433B99}"/>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AC7B2C57-4A62-48C3-B40F-5E60EFD9EB35}" dt="2023-03-08T21:04:11.663" v="24707"/>
              <pc2:cmMkLst xmlns:pc2="http://schemas.microsoft.com/office/powerpoint/2019/9/main/command">
                <pc:docMk/>
                <pc:sldMk cId="4099364933" sldId="2146845998"/>
                <pc2:cmMk id="{259FF836-8142-4300-9DDD-9BB52A86A1B3}"/>
              </pc2:cmMkLst>
              <pc226:cmRplyChg chg="add">
                <pc226:chgData name="Reed Kiely" userId="768be38e-2fb5-40ce-925d-bd8e9d9e3c31" providerId="ADAL" clId="{AC7B2C57-4A62-48C3-B40F-5E60EFD9EB35}" dt="2023-03-08T21:04:11.663" v="24707"/>
                <pc2:cmRplyMkLst xmlns:pc2="http://schemas.microsoft.com/office/powerpoint/2019/9/main/command">
                  <pc:docMk/>
                  <pc:sldMk cId="4099364933" sldId="2146845998"/>
                  <pc2:cmMk id="{259FF836-8142-4300-9DDD-9BB52A86A1B3}"/>
                  <pc2:cmRplyMk id="{253BA28A-46A3-46E2-9E45-E71D9543FC15}"/>
                </pc2:cmRplyMkLst>
              </pc226:cmRplyChg>
            </pc226:cmChg>
            <pc226:cmChg xmlns:pc226="http://schemas.microsoft.com/office/powerpoint/2022/06/main/command" chg="add del mod">
              <pc226:chgData name="Reed Kiely" userId="768be38e-2fb5-40ce-925d-bd8e9d9e3c31" providerId="ADAL" clId="{AC7B2C57-4A62-48C3-B40F-5E60EFD9EB35}" dt="2023-03-08T21:04:13.101" v="24708"/>
              <pc2:cmMkLst xmlns:pc2="http://schemas.microsoft.com/office/powerpoint/2019/9/main/command">
                <pc:docMk/>
                <pc:sldMk cId="4099364933" sldId="2146845998"/>
                <pc2:cmMk id="{A9142885-08DE-45FE-9C7B-12971A867E67}"/>
              </pc2:cmMkLst>
            </pc226:cmChg>
            <pc226:cmChg xmlns:pc226="http://schemas.microsoft.com/office/powerpoint/2022/06/main/command" chg="">
              <pc226:chgData name="Reed Kiely" userId="768be38e-2fb5-40ce-925d-bd8e9d9e3c31" providerId="ADAL" clId="{AC7B2C57-4A62-48C3-B40F-5E60EFD9EB35}" dt="2023-03-06T14:10:39.930" v="21338"/>
              <pc2:cmMkLst xmlns:pc2="http://schemas.microsoft.com/office/powerpoint/2019/9/main/command">
                <pc:docMk/>
                <pc:sldMk cId="4099364933" sldId="2146845998"/>
                <pc2:cmMk id="{BB13B4B2-DDFF-47F4-8E2B-5AA4D886941D}"/>
              </pc2:cmMkLst>
              <pc226:cmRplyChg chg="add">
                <pc226:chgData name="Reed Kiely" userId="768be38e-2fb5-40ce-925d-bd8e9d9e3c31" providerId="ADAL" clId="{AC7B2C57-4A62-48C3-B40F-5E60EFD9EB35}" dt="2023-03-06T14:10:39.930" v="21338"/>
                <pc2:cmRplyMkLst xmlns:pc2="http://schemas.microsoft.com/office/powerpoint/2019/9/main/command">
                  <pc:docMk/>
                  <pc:sldMk cId="4099364933" sldId="2146845998"/>
                  <pc2:cmMk id="{BB13B4B2-DDFF-47F4-8E2B-5AA4D886941D}"/>
                  <pc2:cmRplyMk id="{648BE560-F9B4-468B-9FEF-79A0815FD59A}"/>
                </pc2:cmRplyMkLst>
              </pc226:cmRplyChg>
            </pc226:cmChg>
          </p:ext>
        </pc:extLst>
      </pc:sldChg>
      <pc:sldChg chg="addSp delSp modSp mod addCm delCm modCm">
        <pc:chgData name="Reed Kiely" userId="768be38e-2fb5-40ce-925d-bd8e9d9e3c31" providerId="ADAL" clId="{AC7B2C57-4A62-48C3-B40F-5E60EFD9EB35}" dt="2023-03-09T16:54:00.256" v="25499"/>
        <pc:sldMkLst>
          <pc:docMk/>
          <pc:sldMk cId="3636010181" sldId="2146845999"/>
        </pc:sldMkLst>
        <pc:spChg chg="add del mod">
          <ac:chgData name="Reed Kiely" userId="768be38e-2fb5-40ce-925d-bd8e9d9e3c31" providerId="ADAL" clId="{AC7B2C57-4A62-48C3-B40F-5E60EFD9EB35}" dt="2023-03-03T22:00:11.936" v="20655" actId="478"/>
          <ac:spMkLst>
            <pc:docMk/>
            <pc:sldMk cId="3636010181" sldId="2146845999"/>
            <ac:spMk id="3" creationId="{6EFE845C-46FD-47D4-EBE5-EB44EF8E052C}"/>
          </ac:spMkLst>
        </pc:spChg>
        <pc:spChg chg="mod">
          <ac:chgData name="Reed Kiely" userId="768be38e-2fb5-40ce-925d-bd8e9d9e3c31" providerId="ADAL" clId="{AC7B2C57-4A62-48C3-B40F-5E60EFD9EB35}" dt="2023-03-08T20:00:48.275" v="23414" actId="1076"/>
          <ac:spMkLst>
            <pc:docMk/>
            <pc:sldMk cId="3636010181" sldId="2146845999"/>
            <ac:spMk id="4" creationId="{1BF894CE-5EB9-4BB3-F6C7-477E37F6A6AA}"/>
          </ac:spMkLst>
        </pc:spChg>
        <pc:spChg chg="mod">
          <ac:chgData name="Reed Kiely" userId="768be38e-2fb5-40ce-925d-bd8e9d9e3c31" providerId="ADAL" clId="{AC7B2C57-4A62-48C3-B40F-5E60EFD9EB35}" dt="2023-03-02T22:19:47.159" v="13446" actId="20577"/>
          <ac:spMkLst>
            <pc:docMk/>
            <pc:sldMk cId="3636010181" sldId="2146845999"/>
            <ac:spMk id="6" creationId="{31AC66B8-0DE7-D7F0-144E-0005D9B7A7A6}"/>
          </ac:spMkLst>
        </pc:spChg>
        <pc:spChg chg="add del">
          <ac:chgData name="Reed Kiely" userId="768be38e-2fb5-40ce-925d-bd8e9d9e3c31" providerId="ADAL" clId="{AC7B2C57-4A62-48C3-B40F-5E60EFD9EB35}" dt="2023-03-08T18:29:07.558" v="23281" actId="22"/>
          <ac:spMkLst>
            <pc:docMk/>
            <pc:sldMk cId="3636010181" sldId="2146845999"/>
            <ac:spMk id="7" creationId="{80F79322-2517-2BBE-C40E-147E5455D2E7}"/>
          </ac:spMkLst>
        </pc:spChg>
        <pc:spChg chg="add del mod">
          <ac:chgData name="Reed Kiely" userId="768be38e-2fb5-40ce-925d-bd8e9d9e3c31" providerId="ADAL" clId="{AC7B2C57-4A62-48C3-B40F-5E60EFD9EB35}" dt="2023-03-03T22:00:11.936" v="20655" actId="478"/>
          <ac:spMkLst>
            <pc:docMk/>
            <pc:sldMk cId="3636010181" sldId="2146845999"/>
            <ac:spMk id="7" creationId="{D8878B72-4CAB-B9FA-4618-068A904114CC}"/>
          </ac:spMkLst>
        </pc:spChg>
        <pc:spChg chg="mod">
          <ac:chgData name="Reed Kiely" userId="768be38e-2fb5-40ce-925d-bd8e9d9e3c31" providerId="ADAL" clId="{AC7B2C57-4A62-48C3-B40F-5E60EFD9EB35}" dt="2023-03-02T15:41:41.238" v="6433" actId="207"/>
          <ac:spMkLst>
            <pc:docMk/>
            <pc:sldMk cId="3636010181" sldId="2146845999"/>
            <ac:spMk id="8" creationId="{DEBFEA79-DCE3-0D7D-7F14-6398B330CB0D}"/>
          </ac:spMkLst>
        </pc:spChg>
        <pc:spChg chg="mod">
          <ac:chgData name="Reed Kiely" userId="768be38e-2fb5-40ce-925d-bd8e9d9e3c31" providerId="ADAL" clId="{AC7B2C57-4A62-48C3-B40F-5E60EFD9EB35}" dt="2023-03-02T22:35:15.385" v="13507" actId="120"/>
          <ac:spMkLst>
            <pc:docMk/>
            <pc:sldMk cId="3636010181" sldId="2146845999"/>
            <ac:spMk id="9" creationId="{21ECAC63-E858-0A82-36B6-9C6E4DAFCE3A}"/>
          </ac:spMkLst>
        </pc:spChg>
        <pc:spChg chg="del mod">
          <ac:chgData name="Reed Kiely" userId="768be38e-2fb5-40ce-925d-bd8e9d9e3c31" providerId="ADAL" clId="{AC7B2C57-4A62-48C3-B40F-5E60EFD9EB35}" dt="2023-03-02T18:41:21.314" v="9069" actId="478"/>
          <ac:spMkLst>
            <pc:docMk/>
            <pc:sldMk cId="3636010181" sldId="2146845999"/>
            <ac:spMk id="282" creationId="{FBF193E4-BFC7-C631-0D1D-CCAE3FF6DA99}"/>
          </ac:spMkLst>
        </pc:spChg>
        <pc:graphicFrameChg chg="modGraphic">
          <ac:chgData name="Reed Kiely" userId="768be38e-2fb5-40ce-925d-bd8e9d9e3c31" providerId="ADAL" clId="{AC7B2C57-4A62-48C3-B40F-5E60EFD9EB35}" dt="2023-03-02T21:21:35.212" v="11852" actId="207"/>
          <ac:graphicFrameMkLst>
            <pc:docMk/>
            <pc:sldMk cId="3636010181" sldId="2146845999"/>
            <ac:graphicFrameMk id="281" creationId="{968124B1-58A7-D86A-6599-473FE0FC806F}"/>
          </ac:graphicFrameMkLst>
        </pc:graphicFrameChg>
        <pc:extLst>
          <p:ext xmlns:p="http://schemas.openxmlformats.org/presentationml/2006/main" uri="{D6D511B9-2390-475A-947B-AFAB55BFBCF1}">
            <pc226:cmChg xmlns:pc226="http://schemas.microsoft.com/office/powerpoint/2022/06/main/command" chg="add del mod">
              <pc226:chgData name="Reed Kiely" userId="768be38e-2fb5-40ce-925d-bd8e9d9e3c31" providerId="ADAL" clId="{AC7B2C57-4A62-48C3-B40F-5E60EFD9EB35}" dt="2023-03-09T16:54:00.256" v="25499"/>
              <pc2:cmMkLst xmlns:pc2="http://schemas.microsoft.com/office/powerpoint/2019/9/main/command">
                <pc:docMk/>
                <pc:sldMk cId="3636010181" sldId="2146845999"/>
                <pc2:cmMk id="{0D35A337-F617-49E0-B68C-436D59180B75}"/>
              </pc2:cmMkLst>
              <pc226:cmRplyChg chg="add">
                <pc226:chgData name="Reed Kiely" userId="768be38e-2fb5-40ce-925d-bd8e9d9e3c31" providerId="ADAL" clId="{AC7B2C57-4A62-48C3-B40F-5E60EFD9EB35}" dt="2023-03-08T21:23:14.023" v="25165"/>
                <pc2:cmRplyMkLst xmlns:pc2="http://schemas.microsoft.com/office/powerpoint/2019/9/main/command">
                  <pc:docMk/>
                  <pc:sldMk cId="3636010181" sldId="2146845999"/>
                  <pc2:cmMk id="{0D35A337-F617-49E0-B68C-436D59180B75}"/>
                  <pc2:cmRplyMk id="{50A7E115-AFCF-4885-B143-A8749E6A5D76}"/>
                </pc2:cmRplyMkLst>
              </pc226:cmRplyChg>
            </pc226:cmChg>
          </p:ext>
        </pc:extLst>
      </pc:sldChg>
      <pc:sldChg chg="addSp delSp modSp mod">
        <pc:chgData name="Reed Kiely" userId="768be38e-2fb5-40ce-925d-bd8e9d9e3c31" providerId="ADAL" clId="{AC7B2C57-4A62-48C3-B40F-5E60EFD9EB35}" dt="2023-03-09T21:35:17.879" v="25540" actId="207"/>
        <pc:sldMkLst>
          <pc:docMk/>
          <pc:sldMk cId="814499891" sldId="2146846000"/>
        </pc:sldMkLst>
        <pc:spChg chg="mod">
          <ac:chgData name="Reed Kiely" userId="768be38e-2fb5-40ce-925d-bd8e9d9e3c31" providerId="ADAL" clId="{AC7B2C57-4A62-48C3-B40F-5E60EFD9EB35}" dt="2023-03-09T21:35:17.879" v="25540" actId="207"/>
          <ac:spMkLst>
            <pc:docMk/>
            <pc:sldMk cId="814499891" sldId="2146846000"/>
            <ac:spMk id="4" creationId="{1BF894CE-5EB9-4BB3-F6C7-477E37F6A6AA}"/>
          </ac:spMkLst>
        </pc:spChg>
        <pc:spChg chg="add del mod">
          <ac:chgData name="Reed Kiely" userId="768be38e-2fb5-40ce-925d-bd8e9d9e3c31" providerId="ADAL" clId="{AC7B2C57-4A62-48C3-B40F-5E60EFD9EB35}" dt="2023-03-03T21:01:46.096" v="18167" actId="478"/>
          <ac:spMkLst>
            <pc:docMk/>
            <pc:sldMk cId="814499891" sldId="2146846000"/>
            <ac:spMk id="6" creationId="{58DD1408-E145-5989-06A3-4DE2AD76F4AD}"/>
          </ac:spMkLst>
        </pc:spChg>
        <pc:spChg chg="add del mod">
          <ac:chgData name="Reed Kiely" userId="768be38e-2fb5-40ce-925d-bd8e9d9e3c31" providerId="ADAL" clId="{AC7B2C57-4A62-48C3-B40F-5E60EFD9EB35}" dt="2023-03-02T21:23:57.292" v="11876" actId="478"/>
          <ac:spMkLst>
            <pc:docMk/>
            <pc:sldMk cId="814499891" sldId="2146846000"/>
            <ac:spMk id="6" creationId="{CBAED152-6764-FD51-620E-6DB17A451668}"/>
          </ac:spMkLst>
        </pc:spChg>
        <pc:spChg chg="add del mod">
          <ac:chgData name="Reed Kiely" userId="768be38e-2fb5-40ce-925d-bd8e9d9e3c31" providerId="ADAL" clId="{AC7B2C57-4A62-48C3-B40F-5E60EFD9EB35}" dt="2023-03-03T21:01:46.096" v="18167" actId="478"/>
          <ac:spMkLst>
            <pc:docMk/>
            <pc:sldMk cId="814499891" sldId="2146846000"/>
            <ac:spMk id="7" creationId="{6624A960-F4CA-7809-8B98-826C1A565E9A}"/>
          </ac:spMkLst>
        </pc:spChg>
        <pc:spChg chg="mod">
          <ac:chgData name="Reed Kiely" userId="768be38e-2fb5-40ce-925d-bd8e9d9e3c31" providerId="ADAL" clId="{AC7B2C57-4A62-48C3-B40F-5E60EFD9EB35}" dt="2023-03-02T15:43:00.248" v="6443" actId="207"/>
          <ac:spMkLst>
            <pc:docMk/>
            <pc:sldMk cId="814499891" sldId="2146846000"/>
            <ac:spMk id="8" creationId="{DEBFEA79-DCE3-0D7D-7F14-6398B330CB0D}"/>
          </ac:spMkLst>
        </pc:spChg>
        <pc:spChg chg="mod">
          <ac:chgData name="Reed Kiely" userId="768be38e-2fb5-40ce-925d-bd8e9d9e3c31" providerId="ADAL" clId="{AC7B2C57-4A62-48C3-B40F-5E60EFD9EB35}" dt="2023-03-02T22:35:17.543" v="13508" actId="120"/>
          <ac:spMkLst>
            <pc:docMk/>
            <pc:sldMk cId="814499891" sldId="2146846000"/>
            <ac:spMk id="14" creationId="{A5CC03BF-ED60-04EC-2BE8-2D9D1A276A7C}"/>
          </ac:spMkLst>
        </pc:spChg>
        <pc:spChg chg="del mod">
          <ac:chgData name="Reed Kiely" userId="768be38e-2fb5-40ce-925d-bd8e9d9e3c31" providerId="ADAL" clId="{AC7B2C57-4A62-48C3-B40F-5E60EFD9EB35}" dt="2023-03-02T18:41:30.011" v="9070" actId="478"/>
          <ac:spMkLst>
            <pc:docMk/>
            <pc:sldMk cId="814499891" sldId="2146846000"/>
            <ac:spMk id="15" creationId="{FA0E4796-6E91-5835-4F3E-BFB28BE1F4F5}"/>
          </ac:spMkLst>
        </pc:spChg>
        <pc:spChg chg="mod">
          <ac:chgData name="Reed Kiely" userId="768be38e-2fb5-40ce-925d-bd8e9d9e3c31" providerId="ADAL" clId="{AC7B2C57-4A62-48C3-B40F-5E60EFD9EB35}" dt="2023-03-03T22:09:09.592" v="21125" actId="207"/>
          <ac:spMkLst>
            <pc:docMk/>
            <pc:sldMk cId="814499891" sldId="2146846000"/>
            <ac:spMk id="18" creationId="{453793FD-2981-1E0F-7E9D-7BDECCE564D0}"/>
          </ac:spMkLst>
        </pc:spChg>
        <pc:graphicFrameChg chg="mod">
          <ac:chgData name="Reed Kiely" userId="768be38e-2fb5-40ce-925d-bd8e9d9e3c31" providerId="ADAL" clId="{AC7B2C57-4A62-48C3-B40F-5E60EFD9EB35}" dt="2023-03-03T17:50:33.314" v="14821" actId="208"/>
          <ac:graphicFrameMkLst>
            <pc:docMk/>
            <pc:sldMk cId="814499891" sldId="2146846000"/>
            <ac:graphicFrameMk id="20" creationId="{2929A61F-54D9-4040-FFB1-F2592C792478}"/>
          </ac:graphicFrameMkLst>
        </pc:graphicFrameChg>
      </pc:sldChg>
      <pc:sldChg chg="addSp delSp modSp mod">
        <pc:chgData name="Reed Kiely" userId="768be38e-2fb5-40ce-925d-bd8e9d9e3c31" providerId="ADAL" clId="{AC7B2C57-4A62-48C3-B40F-5E60EFD9EB35}" dt="2023-03-03T22:09:45.690" v="21135" actId="20577"/>
        <pc:sldMkLst>
          <pc:docMk/>
          <pc:sldMk cId="1369130941" sldId="2146846001"/>
        </pc:sldMkLst>
        <pc:spChg chg="mod">
          <ac:chgData name="Reed Kiely" userId="768be38e-2fb5-40ce-925d-bd8e9d9e3c31" providerId="ADAL" clId="{AC7B2C57-4A62-48C3-B40F-5E60EFD9EB35}" dt="2023-03-03T22:09:45.690" v="21135" actId="20577"/>
          <ac:spMkLst>
            <pc:docMk/>
            <pc:sldMk cId="1369130941" sldId="2146846001"/>
            <ac:spMk id="4" creationId="{1BF894CE-5EB9-4BB3-F6C7-477E37F6A6AA}"/>
          </ac:spMkLst>
        </pc:spChg>
        <pc:spChg chg="add del mod">
          <ac:chgData name="Reed Kiely" userId="768be38e-2fb5-40ce-925d-bd8e9d9e3c31" providerId="ADAL" clId="{AC7B2C57-4A62-48C3-B40F-5E60EFD9EB35}" dt="2023-03-03T21:19:48.886" v="18420" actId="478"/>
          <ac:spMkLst>
            <pc:docMk/>
            <pc:sldMk cId="1369130941" sldId="2146846001"/>
            <ac:spMk id="6" creationId="{502DDE7F-C720-3DBF-B93D-AF9F6F4316F9}"/>
          </ac:spMkLst>
        </pc:spChg>
        <pc:spChg chg="del">
          <ac:chgData name="Reed Kiely" userId="768be38e-2fb5-40ce-925d-bd8e9d9e3c31" providerId="ADAL" clId="{AC7B2C57-4A62-48C3-B40F-5E60EFD9EB35}" dt="2023-03-01T19:27:34.926" v="3108" actId="478"/>
          <ac:spMkLst>
            <pc:docMk/>
            <pc:sldMk cId="1369130941" sldId="2146846001"/>
            <ac:spMk id="6" creationId="{A7875D36-AB4F-619D-3752-96FBEB878E54}"/>
          </ac:spMkLst>
        </pc:spChg>
        <pc:spChg chg="add mod">
          <ac:chgData name="Reed Kiely" userId="768be38e-2fb5-40ce-925d-bd8e9d9e3c31" providerId="ADAL" clId="{AC7B2C57-4A62-48C3-B40F-5E60EFD9EB35}" dt="2023-03-03T22:09:20.704" v="21126" actId="207"/>
          <ac:spMkLst>
            <pc:docMk/>
            <pc:sldMk cId="1369130941" sldId="2146846001"/>
            <ac:spMk id="7" creationId="{8375AE40-FB76-8BD4-B649-2021F002A8DA}"/>
          </ac:spMkLst>
        </pc:spChg>
        <pc:spChg chg="mod">
          <ac:chgData name="Reed Kiely" userId="768be38e-2fb5-40ce-925d-bd8e9d9e3c31" providerId="ADAL" clId="{AC7B2C57-4A62-48C3-B40F-5E60EFD9EB35}" dt="2023-03-02T15:46:37.228" v="6483" actId="207"/>
          <ac:spMkLst>
            <pc:docMk/>
            <pc:sldMk cId="1369130941" sldId="2146846001"/>
            <ac:spMk id="8" creationId="{DEBFEA79-DCE3-0D7D-7F14-6398B330CB0D}"/>
          </ac:spMkLst>
        </pc:spChg>
        <pc:spChg chg="mod">
          <ac:chgData name="Reed Kiely" userId="768be38e-2fb5-40ce-925d-bd8e9d9e3c31" providerId="ADAL" clId="{AC7B2C57-4A62-48C3-B40F-5E60EFD9EB35}" dt="2023-03-02T22:35:23.173" v="13511" actId="120"/>
          <ac:spMkLst>
            <pc:docMk/>
            <pc:sldMk cId="1369130941" sldId="2146846001"/>
            <ac:spMk id="9" creationId="{224A85FD-C52E-49CF-E02C-1C2E9EE2E98A}"/>
          </ac:spMkLst>
        </pc:spChg>
        <pc:spChg chg="add del mod">
          <ac:chgData name="Reed Kiely" userId="768be38e-2fb5-40ce-925d-bd8e9d9e3c31" providerId="ADAL" clId="{AC7B2C57-4A62-48C3-B40F-5E60EFD9EB35}" dt="2023-03-03T21:19:53.438" v="18422" actId="478"/>
          <ac:spMkLst>
            <pc:docMk/>
            <pc:sldMk cId="1369130941" sldId="2146846001"/>
            <ac:spMk id="10" creationId="{0603091E-5271-F15B-2D16-8F3153773148}"/>
          </ac:spMkLst>
        </pc:spChg>
        <pc:spChg chg="add del mod">
          <ac:chgData name="Reed Kiely" userId="768be38e-2fb5-40ce-925d-bd8e9d9e3c31" providerId="ADAL" clId="{AC7B2C57-4A62-48C3-B40F-5E60EFD9EB35}" dt="2023-03-03T21:19:51.840" v="18421" actId="478"/>
          <ac:spMkLst>
            <pc:docMk/>
            <pc:sldMk cId="1369130941" sldId="2146846001"/>
            <ac:spMk id="11" creationId="{5530D82A-9116-3D70-FCDA-D181C42FA8C7}"/>
          </ac:spMkLst>
        </pc:spChg>
        <pc:spChg chg="del mod">
          <ac:chgData name="Reed Kiely" userId="768be38e-2fb5-40ce-925d-bd8e9d9e3c31" providerId="ADAL" clId="{AC7B2C57-4A62-48C3-B40F-5E60EFD9EB35}" dt="2023-03-01T19:27:34.926" v="3108" actId="478"/>
          <ac:spMkLst>
            <pc:docMk/>
            <pc:sldMk cId="1369130941" sldId="2146846001"/>
            <ac:spMk id="21" creationId="{2CB6B181-F058-E828-D145-3EB2199F61A5}"/>
          </ac:spMkLst>
        </pc:spChg>
        <pc:spChg chg="del mod">
          <ac:chgData name="Reed Kiely" userId="768be38e-2fb5-40ce-925d-bd8e9d9e3c31" providerId="ADAL" clId="{AC7B2C57-4A62-48C3-B40F-5E60EFD9EB35}" dt="2023-03-02T18:41:37.855" v="9071" actId="478"/>
          <ac:spMkLst>
            <pc:docMk/>
            <pc:sldMk cId="1369130941" sldId="2146846001"/>
            <ac:spMk id="27" creationId="{99A5547E-BC7F-4056-C871-A9C03FB53C18}"/>
          </ac:spMkLst>
        </pc:spChg>
        <pc:spChg chg="mod">
          <ac:chgData name="Reed Kiely" userId="768be38e-2fb5-40ce-925d-bd8e9d9e3c31" providerId="ADAL" clId="{AC7B2C57-4A62-48C3-B40F-5E60EFD9EB35}" dt="2023-03-03T21:42:15.401" v="19577" actId="403"/>
          <ac:spMkLst>
            <pc:docMk/>
            <pc:sldMk cId="1369130941" sldId="2146846001"/>
            <ac:spMk id="97" creationId="{28B2D246-99E6-2CB7-9415-4E22C9DE8683}"/>
          </ac:spMkLst>
        </pc:spChg>
        <pc:spChg chg="del mod">
          <ac:chgData name="Reed Kiely" userId="768be38e-2fb5-40ce-925d-bd8e9d9e3c31" providerId="ADAL" clId="{AC7B2C57-4A62-48C3-B40F-5E60EFD9EB35}" dt="2023-03-01T19:27:39.214" v="3109" actId="478"/>
          <ac:spMkLst>
            <pc:docMk/>
            <pc:sldMk cId="1369130941" sldId="2146846001"/>
            <ac:spMk id="111" creationId="{C04088FD-B215-309D-9C37-788C43062835}"/>
          </ac:spMkLst>
        </pc:spChg>
        <pc:graphicFrameChg chg="add del mod">
          <ac:chgData name="Reed Kiely" userId="768be38e-2fb5-40ce-925d-bd8e9d9e3c31" providerId="ADAL" clId="{AC7B2C57-4A62-48C3-B40F-5E60EFD9EB35}" dt="2023-03-02T15:44:54.761" v="6453"/>
          <ac:graphicFrameMkLst>
            <pc:docMk/>
            <pc:sldMk cId="1369130941" sldId="2146846001"/>
            <ac:graphicFrameMk id="6" creationId="{CDBCB60B-4687-5FD7-CC55-21E0A92A4E3A}"/>
          </ac:graphicFrameMkLst>
        </pc:graphicFrameChg>
        <pc:graphicFrameChg chg="mod modGraphic">
          <ac:chgData name="Reed Kiely" userId="768be38e-2fb5-40ce-925d-bd8e9d9e3c31" providerId="ADAL" clId="{AC7B2C57-4A62-48C3-B40F-5E60EFD9EB35}" dt="2023-03-03T21:42:21.825" v="19578" actId="1076"/>
          <ac:graphicFrameMkLst>
            <pc:docMk/>
            <pc:sldMk cId="1369130941" sldId="2146846001"/>
            <ac:graphicFrameMk id="20" creationId="{D1ED86D3-3429-B235-F6F0-8BBDEC6731FB}"/>
          </ac:graphicFrameMkLst>
        </pc:graphicFrameChg>
        <pc:picChg chg="mod">
          <ac:chgData name="Reed Kiely" userId="768be38e-2fb5-40ce-925d-bd8e9d9e3c31" providerId="ADAL" clId="{AC7B2C57-4A62-48C3-B40F-5E60EFD9EB35}" dt="2023-03-03T21:42:21.825" v="19578" actId="1076"/>
          <ac:picMkLst>
            <pc:docMk/>
            <pc:sldMk cId="1369130941" sldId="2146846001"/>
            <ac:picMk id="86" creationId="{32389375-F496-70D3-A07F-BAC5EADA8320}"/>
          </ac:picMkLst>
        </pc:picChg>
        <pc:picChg chg="mod">
          <ac:chgData name="Reed Kiely" userId="768be38e-2fb5-40ce-925d-bd8e9d9e3c31" providerId="ADAL" clId="{AC7B2C57-4A62-48C3-B40F-5E60EFD9EB35}" dt="2023-03-03T21:42:21.825" v="19578" actId="1076"/>
          <ac:picMkLst>
            <pc:docMk/>
            <pc:sldMk cId="1369130941" sldId="2146846001"/>
            <ac:picMk id="87" creationId="{6937BDA1-D26B-2EB6-46CE-9F9BC7C1A6B7}"/>
          </ac:picMkLst>
        </pc:picChg>
        <pc:picChg chg="mod">
          <ac:chgData name="Reed Kiely" userId="768be38e-2fb5-40ce-925d-bd8e9d9e3c31" providerId="ADAL" clId="{AC7B2C57-4A62-48C3-B40F-5E60EFD9EB35}" dt="2023-03-03T21:42:21.825" v="19578" actId="1076"/>
          <ac:picMkLst>
            <pc:docMk/>
            <pc:sldMk cId="1369130941" sldId="2146846001"/>
            <ac:picMk id="88" creationId="{2CDF1AA6-41CA-135F-5CE3-D7A33EE53268}"/>
          </ac:picMkLst>
        </pc:picChg>
        <pc:picChg chg="mod">
          <ac:chgData name="Reed Kiely" userId="768be38e-2fb5-40ce-925d-bd8e9d9e3c31" providerId="ADAL" clId="{AC7B2C57-4A62-48C3-B40F-5E60EFD9EB35}" dt="2023-03-03T21:42:21.825" v="19578" actId="1076"/>
          <ac:picMkLst>
            <pc:docMk/>
            <pc:sldMk cId="1369130941" sldId="2146846001"/>
            <ac:picMk id="89" creationId="{71629DD6-ACC1-C37B-E5DF-812368F3F0D9}"/>
          </ac:picMkLst>
        </pc:picChg>
        <pc:picChg chg="mod">
          <ac:chgData name="Reed Kiely" userId="768be38e-2fb5-40ce-925d-bd8e9d9e3c31" providerId="ADAL" clId="{AC7B2C57-4A62-48C3-B40F-5E60EFD9EB35}" dt="2023-03-03T21:42:21.825" v="19578" actId="1076"/>
          <ac:picMkLst>
            <pc:docMk/>
            <pc:sldMk cId="1369130941" sldId="2146846001"/>
            <ac:picMk id="90" creationId="{C3A4FF5F-4880-9544-179D-85ABE062D88C}"/>
          </ac:picMkLst>
        </pc:picChg>
        <pc:picChg chg="mod">
          <ac:chgData name="Reed Kiely" userId="768be38e-2fb5-40ce-925d-bd8e9d9e3c31" providerId="ADAL" clId="{AC7B2C57-4A62-48C3-B40F-5E60EFD9EB35}" dt="2023-03-03T21:42:21.825" v="19578" actId="1076"/>
          <ac:picMkLst>
            <pc:docMk/>
            <pc:sldMk cId="1369130941" sldId="2146846001"/>
            <ac:picMk id="91" creationId="{BECF008F-A5C5-D786-E9A3-CDD1ED8E6542}"/>
          </ac:picMkLst>
        </pc:picChg>
        <pc:picChg chg="mod">
          <ac:chgData name="Reed Kiely" userId="768be38e-2fb5-40ce-925d-bd8e9d9e3c31" providerId="ADAL" clId="{AC7B2C57-4A62-48C3-B40F-5E60EFD9EB35}" dt="2023-03-03T21:42:21.825" v="19578" actId="1076"/>
          <ac:picMkLst>
            <pc:docMk/>
            <pc:sldMk cId="1369130941" sldId="2146846001"/>
            <ac:picMk id="92" creationId="{5AD3E284-ACF4-5BBE-BFD9-7D11F5836FE9}"/>
          </ac:picMkLst>
        </pc:picChg>
        <pc:picChg chg="mod">
          <ac:chgData name="Reed Kiely" userId="768be38e-2fb5-40ce-925d-bd8e9d9e3c31" providerId="ADAL" clId="{AC7B2C57-4A62-48C3-B40F-5E60EFD9EB35}" dt="2023-03-03T21:42:21.825" v="19578" actId="1076"/>
          <ac:picMkLst>
            <pc:docMk/>
            <pc:sldMk cId="1369130941" sldId="2146846001"/>
            <ac:picMk id="93" creationId="{51E47417-A8C4-A9F6-D264-A32C1F4D3932}"/>
          </ac:picMkLst>
        </pc:picChg>
        <pc:picChg chg="mod">
          <ac:chgData name="Reed Kiely" userId="768be38e-2fb5-40ce-925d-bd8e9d9e3c31" providerId="ADAL" clId="{AC7B2C57-4A62-48C3-B40F-5E60EFD9EB35}" dt="2023-03-03T21:42:21.825" v="19578" actId="1076"/>
          <ac:picMkLst>
            <pc:docMk/>
            <pc:sldMk cId="1369130941" sldId="2146846001"/>
            <ac:picMk id="94" creationId="{789ABAC2-D4A0-DE0D-15A8-6270DB02F8C5}"/>
          </ac:picMkLst>
        </pc:picChg>
        <pc:picChg chg="mod">
          <ac:chgData name="Reed Kiely" userId="768be38e-2fb5-40ce-925d-bd8e9d9e3c31" providerId="ADAL" clId="{AC7B2C57-4A62-48C3-B40F-5E60EFD9EB35}" dt="2023-03-03T21:42:21.825" v="19578" actId="1076"/>
          <ac:picMkLst>
            <pc:docMk/>
            <pc:sldMk cId="1369130941" sldId="2146846001"/>
            <ac:picMk id="95" creationId="{EC49FA00-E903-FBEC-0210-7B958B7246B4}"/>
          </ac:picMkLst>
        </pc:picChg>
      </pc:sldChg>
      <pc:sldChg chg="addSp delSp modSp mod addCm delCm modCm">
        <pc:chgData name="Reed Kiely" userId="768be38e-2fb5-40ce-925d-bd8e9d9e3c31" providerId="ADAL" clId="{AC7B2C57-4A62-48C3-B40F-5E60EFD9EB35}" dt="2023-03-09T16:54:04.182" v="25500"/>
        <pc:sldMkLst>
          <pc:docMk/>
          <pc:sldMk cId="4187434402" sldId="2146846002"/>
        </pc:sldMkLst>
        <pc:spChg chg="mod">
          <ac:chgData name="Reed Kiely" userId="768be38e-2fb5-40ce-925d-bd8e9d9e3c31" providerId="ADAL" clId="{AC7B2C57-4A62-48C3-B40F-5E60EFD9EB35}" dt="2023-03-08T20:03:31.460" v="23459" actId="34135"/>
          <ac:spMkLst>
            <pc:docMk/>
            <pc:sldMk cId="4187434402" sldId="2146846002"/>
            <ac:spMk id="3" creationId="{05B46C07-C3C9-142F-8978-D53698D252F7}"/>
          </ac:spMkLst>
        </pc:spChg>
        <pc:spChg chg="add mod">
          <ac:chgData name="Reed Kiely" userId="768be38e-2fb5-40ce-925d-bd8e9d9e3c31" providerId="ADAL" clId="{AC7B2C57-4A62-48C3-B40F-5E60EFD9EB35}" dt="2023-03-02T15:37:34.200" v="6339"/>
          <ac:spMkLst>
            <pc:docMk/>
            <pc:sldMk cId="4187434402" sldId="2146846002"/>
            <ac:spMk id="4" creationId="{127D31A1-F39A-65AD-BE0D-455858878CAC}"/>
          </ac:spMkLst>
        </pc:spChg>
        <pc:spChg chg="del mod">
          <ac:chgData name="Reed Kiely" userId="768be38e-2fb5-40ce-925d-bd8e9d9e3c31" providerId="ADAL" clId="{AC7B2C57-4A62-48C3-B40F-5E60EFD9EB35}" dt="2023-03-01T19:59:11.381" v="3590" actId="478"/>
          <ac:spMkLst>
            <pc:docMk/>
            <pc:sldMk cId="4187434402" sldId="2146846002"/>
            <ac:spMk id="4" creationId="{1BF894CE-5EB9-4BB3-F6C7-477E37F6A6AA}"/>
          </ac:spMkLst>
        </pc:spChg>
        <pc:spChg chg="add del mod">
          <ac:chgData name="Reed Kiely" userId="768be38e-2fb5-40ce-925d-bd8e9d9e3c31" providerId="ADAL" clId="{AC7B2C57-4A62-48C3-B40F-5E60EFD9EB35}" dt="2023-03-08T20:04:21.271" v="23475" actId="478"/>
          <ac:spMkLst>
            <pc:docMk/>
            <pc:sldMk cId="4187434402" sldId="2146846002"/>
            <ac:spMk id="4" creationId="{9119BE60-18D3-7A34-C0FF-0760361CEABC}"/>
          </ac:spMkLst>
        </pc:spChg>
        <pc:spChg chg="add del mod">
          <ac:chgData name="Reed Kiely" userId="768be38e-2fb5-40ce-925d-bd8e9d9e3c31" providerId="ADAL" clId="{AC7B2C57-4A62-48C3-B40F-5E60EFD9EB35}" dt="2023-03-02T18:41:44.243" v="9072" actId="478"/>
          <ac:spMkLst>
            <pc:docMk/>
            <pc:sldMk cId="4187434402" sldId="2146846002"/>
            <ac:spMk id="6" creationId="{88CE43D6-4FB9-C091-57D3-DA7CA13BE6E2}"/>
          </ac:spMkLst>
        </pc:spChg>
        <pc:spChg chg="add del mod">
          <ac:chgData name="Reed Kiely" userId="768be38e-2fb5-40ce-925d-bd8e9d9e3c31" providerId="ADAL" clId="{AC7B2C57-4A62-48C3-B40F-5E60EFD9EB35}" dt="2023-03-03T21:35:09.402" v="19346" actId="478"/>
          <ac:spMkLst>
            <pc:docMk/>
            <pc:sldMk cId="4187434402" sldId="2146846002"/>
            <ac:spMk id="6" creationId="{F5291234-01F7-6CEE-91C9-0F174B0F32B3}"/>
          </ac:spMkLst>
        </pc:spChg>
        <pc:spChg chg="add del mod">
          <ac:chgData name="Reed Kiely" userId="768be38e-2fb5-40ce-925d-bd8e9d9e3c31" providerId="ADAL" clId="{AC7B2C57-4A62-48C3-B40F-5E60EFD9EB35}" dt="2023-03-08T20:14:46.042" v="23798" actId="20577"/>
          <ac:spMkLst>
            <pc:docMk/>
            <pc:sldMk cId="4187434402" sldId="2146846002"/>
            <ac:spMk id="7" creationId="{3DE67689-D94F-451D-506C-5870A8B9F46F}"/>
          </ac:spMkLst>
        </pc:spChg>
        <pc:spChg chg="add del mod">
          <ac:chgData name="Reed Kiely" userId="768be38e-2fb5-40ce-925d-bd8e9d9e3c31" providerId="ADAL" clId="{AC7B2C57-4A62-48C3-B40F-5E60EFD9EB35}" dt="2023-03-08T20:12:30.213" v="23745" actId="478"/>
          <ac:spMkLst>
            <pc:docMk/>
            <pc:sldMk cId="4187434402" sldId="2146846002"/>
            <ac:spMk id="8" creationId="{0424B0F7-D9A1-B681-E7D8-A527DBB11859}"/>
          </ac:spMkLst>
        </pc:spChg>
        <pc:spChg chg="add del">
          <ac:chgData name="Reed Kiely" userId="768be38e-2fb5-40ce-925d-bd8e9d9e3c31" providerId="ADAL" clId="{AC7B2C57-4A62-48C3-B40F-5E60EFD9EB35}" dt="2023-03-08T18:29:22.100" v="23284" actId="22"/>
          <ac:spMkLst>
            <pc:docMk/>
            <pc:sldMk cId="4187434402" sldId="2146846002"/>
            <ac:spMk id="8" creationId="{AB2C5123-1283-9D07-5064-9ABBB336E929}"/>
          </ac:spMkLst>
        </pc:spChg>
        <pc:spChg chg="add del mod">
          <ac:chgData name="Reed Kiely" userId="768be38e-2fb5-40ce-925d-bd8e9d9e3c31" providerId="ADAL" clId="{AC7B2C57-4A62-48C3-B40F-5E60EFD9EB35}" dt="2023-03-03T21:35:09.402" v="19346" actId="478"/>
          <ac:spMkLst>
            <pc:docMk/>
            <pc:sldMk cId="4187434402" sldId="2146846002"/>
            <ac:spMk id="8" creationId="{BB46D13F-DE5B-2327-934B-F094B80A9D4E}"/>
          </ac:spMkLst>
        </pc:spChg>
        <pc:spChg chg="mod">
          <ac:chgData name="Reed Kiely" userId="768be38e-2fb5-40ce-925d-bd8e9d9e3c31" providerId="ADAL" clId="{AC7B2C57-4A62-48C3-B40F-5E60EFD9EB35}" dt="2023-03-02T22:35:26.286" v="13513" actId="120"/>
          <ac:spMkLst>
            <pc:docMk/>
            <pc:sldMk cId="4187434402" sldId="2146846002"/>
            <ac:spMk id="9" creationId="{224A85FD-C52E-49CF-E02C-1C2E9EE2E98A}"/>
          </ac:spMkLst>
        </pc:spChg>
        <pc:spChg chg="del mod">
          <ac:chgData name="Reed Kiely" userId="768be38e-2fb5-40ce-925d-bd8e9d9e3c31" providerId="ADAL" clId="{AC7B2C57-4A62-48C3-B40F-5E60EFD9EB35}" dt="2023-03-08T20:12:30.213" v="23745" actId="478"/>
          <ac:spMkLst>
            <pc:docMk/>
            <pc:sldMk cId="4187434402" sldId="2146846002"/>
            <ac:spMk id="10" creationId="{6FCE61B8-E96D-10BB-2B14-7AC88FEE77B2}"/>
          </ac:spMkLst>
        </pc:spChg>
        <pc:spChg chg="add del mod">
          <ac:chgData name="Reed Kiely" userId="768be38e-2fb5-40ce-925d-bd8e9d9e3c31" providerId="ADAL" clId="{AC7B2C57-4A62-48C3-B40F-5E60EFD9EB35}" dt="2023-03-03T21:35:09.402" v="19346" actId="478"/>
          <ac:spMkLst>
            <pc:docMk/>
            <pc:sldMk cId="4187434402" sldId="2146846002"/>
            <ac:spMk id="11" creationId="{0D780D2A-E0FE-7047-68FB-BCA5A394E67A}"/>
          </ac:spMkLst>
        </pc:spChg>
        <pc:spChg chg="del">
          <ac:chgData name="Reed Kiely" userId="768be38e-2fb5-40ce-925d-bd8e9d9e3c31" providerId="ADAL" clId="{AC7B2C57-4A62-48C3-B40F-5E60EFD9EB35}" dt="2023-03-02T15:37:33.951" v="6338" actId="478"/>
          <ac:spMkLst>
            <pc:docMk/>
            <pc:sldMk cId="4187434402" sldId="2146846002"/>
            <ac:spMk id="11" creationId="{389B28E5-CD00-764C-7E37-8277043B7F22}"/>
          </ac:spMkLst>
        </pc:spChg>
        <pc:spChg chg="del mod">
          <ac:chgData name="Reed Kiely" userId="768be38e-2fb5-40ce-925d-bd8e9d9e3c31" providerId="ADAL" clId="{AC7B2C57-4A62-48C3-B40F-5E60EFD9EB35}" dt="2023-03-08T20:12:30.213" v="23745" actId="478"/>
          <ac:spMkLst>
            <pc:docMk/>
            <pc:sldMk cId="4187434402" sldId="2146846002"/>
            <ac:spMk id="11" creationId="{88F14768-00FB-699E-716C-CB24BE47811B}"/>
          </ac:spMkLst>
        </pc:spChg>
        <pc:spChg chg="del mod">
          <ac:chgData name="Reed Kiely" userId="768be38e-2fb5-40ce-925d-bd8e9d9e3c31" providerId="ADAL" clId="{AC7B2C57-4A62-48C3-B40F-5E60EFD9EB35}" dt="2023-03-08T20:12:30.213" v="23745" actId="478"/>
          <ac:spMkLst>
            <pc:docMk/>
            <pc:sldMk cId="4187434402" sldId="2146846002"/>
            <ac:spMk id="12" creationId="{09B02A3A-45FE-852F-E0E6-F53A52BB32B1}"/>
          </ac:spMkLst>
        </pc:spChg>
        <pc:spChg chg="del mod">
          <ac:chgData name="Reed Kiely" userId="768be38e-2fb5-40ce-925d-bd8e9d9e3c31" providerId="ADAL" clId="{AC7B2C57-4A62-48C3-B40F-5E60EFD9EB35}" dt="2023-03-02T15:37:33.951" v="6338" actId="478"/>
          <ac:spMkLst>
            <pc:docMk/>
            <pc:sldMk cId="4187434402" sldId="2146846002"/>
            <ac:spMk id="12" creationId="{3183BB17-3418-A876-2E5D-2EDFAF0BBFAD}"/>
          </ac:spMkLst>
        </pc:spChg>
        <pc:spChg chg="del mod">
          <ac:chgData name="Reed Kiely" userId="768be38e-2fb5-40ce-925d-bd8e9d9e3c31" providerId="ADAL" clId="{AC7B2C57-4A62-48C3-B40F-5E60EFD9EB35}" dt="2023-03-08T20:12:30.213" v="23745" actId="478"/>
          <ac:spMkLst>
            <pc:docMk/>
            <pc:sldMk cId="4187434402" sldId="2146846002"/>
            <ac:spMk id="13" creationId="{0882C258-D3DE-4EB8-B2B1-BC22EF66922A}"/>
          </ac:spMkLst>
        </pc:spChg>
        <pc:spChg chg="mod">
          <ac:chgData name="Reed Kiely" userId="768be38e-2fb5-40ce-925d-bd8e9d9e3c31" providerId="ADAL" clId="{AC7B2C57-4A62-48C3-B40F-5E60EFD9EB35}" dt="2023-03-08T20:04:59.019" v="23484" actId="1076"/>
          <ac:spMkLst>
            <pc:docMk/>
            <pc:sldMk cId="4187434402" sldId="2146846002"/>
            <ac:spMk id="14" creationId="{8D346CBC-46CA-55CD-8F3C-5FCB290C83E7}"/>
          </ac:spMkLst>
        </pc:spChg>
        <pc:spChg chg="mod">
          <ac:chgData name="Reed Kiely" userId="768be38e-2fb5-40ce-925d-bd8e9d9e3c31" providerId="ADAL" clId="{AC7B2C57-4A62-48C3-B40F-5E60EFD9EB35}" dt="2023-03-08T20:12:19.658" v="23742" actId="1036"/>
          <ac:spMkLst>
            <pc:docMk/>
            <pc:sldMk cId="4187434402" sldId="2146846002"/>
            <ac:spMk id="15" creationId="{207C0208-D62A-3188-C6E7-620BDF0A5667}"/>
          </ac:spMkLst>
        </pc:spChg>
        <pc:spChg chg="del mod">
          <ac:chgData name="Reed Kiely" userId="768be38e-2fb5-40ce-925d-bd8e9d9e3c31" providerId="ADAL" clId="{AC7B2C57-4A62-48C3-B40F-5E60EFD9EB35}" dt="2023-03-08T20:12:30.213" v="23745" actId="478"/>
          <ac:spMkLst>
            <pc:docMk/>
            <pc:sldMk cId="4187434402" sldId="2146846002"/>
            <ac:spMk id="19" creationId="{ED4EF5D2-0B3E-6A96-78E4-B23F0AED70C7}"/>
          </ac:spMkLst>
        </pc:spChg>
        <pc:spChg chg="del mod">
          <ac:chgData name="Reed Kiely" userId="768be38e-2fb5-40ce-925d-bd8e9d9e3c31" providerId="ADAL" clId="{AC7B2C57-4A62-48C3-B40F-5E60EFD9EB35}" dt="2023-03-08T20:12:30.213" v="23745" actId="478"/>
          <ac:spMkLst>
            <pc:docMk/>
            <pc:sldMk cId="4187434402" sldId="2146846002"/>
            <ac:spMk id="20" creationId="{9313777A-8839-6C6C-D60A-AD518697164B}"/>
          </ac:spMkLst>
        </pc:spChg>
        <pc:spChg chg="del mod">
          <ac:chgData name="Reed Kiely" userId="768be38e-2fb5-40ce-925d-bd8e9d9e3c31" providerId="ADAL" clId="{AC7B2C57-4A62-48C3-B40F-5E60EFD9EB35}" dt="2023-03-08T20:01:46.850" v="23429" actId="478"/>
          <ac:spMkLst>
            <pc:docMk/>
            <pc:sldMk cId="4187434402" sldId="2146846002"/>
            <ac:spMk id="21" creationId="{462756B3-1BC7-A290-9624-FEAE4D51AF8F}"/>
          </ac:spMkLst>
        </pc:spChg>
        <pc:spChg chg="del mod">
          <ac:chgData name="Reed Kiely" userId="768be38e-2fb5-40ce-925d-bd8e9d9e3c31" providerId="ADAL" clId="{AC7B2C57-4A62-48C3-B40F-5E60EFD9EB35}" dt="2023-03-08T20:04:34.007" v="23479" actId="478"/>
          <ac:spMkLst>
            <pc:docMk/>
            <pc:sldMk cId="4187434402" sldId="2146846002"/>
            <ac:spMk id="23" creationId="{AD98E2FE-BF94-6A05-7EC3-24AF2DD27364}"/>
          </ac:spMkLst>
        </pc:spChg>
        <pc:spChg chg="del mod">
          <ac:chgData name="Reed Kiely" userId="768be38e-2fb5-40ce-925d-bd8e9d9e3c31" providerId="ADAL" clId="{AC7B2C57-4A62-48C3-B40F-5E60EFD9EB35}" dt="2023-03-08T20:12:30.213" v="23745" actId="478"/>
          <ac:spMkLst>
            <pc:docMk/>
            <pc:sldMk cId="4187434402" sldId="2146846002"/>
            <ac:spMk id="24" creationId="{10AA2254-F688-8B85-C2D0-72671F83D5EA}"/>
          </ac:spMkLst>
        </pc:spChg>
        <pc:spChg chg="del mod">
          <ac:chgData name="Reed Kiely" userId="768be38e-2fb5-40ce-925d-bd8e9d9e3c31" providerId="ADAL" clId="{AC7B2C57-4A62-48C3-B40F-5E60EFD9EB35}" dt="2023-03-08T20:12:30.213" v="23745" actId="478"/>
          <ac:spMkLst>
            <pc:docMk/>
            <pc:sldMk cId="4187434402" sldId="2146846002"/>
            <ac:spMk id="25" creationId="{B24A27D1-296C-5F5F-3EA9-C587803267FE}"/>
          </ac:spMkLst>
        </pc:spChg>
        <pc:spChg chg="del mod">
          <ac:chgData name="Reed Kiely" userId="768be38e-2fb5-40ce-925d-bd8e9d9e3c31" providerId="ADAL" clId="{AC7B2C57-4A62-48C3-B40F-5E60EFD9EB35}" dt="2023-03-08T20:10:54.473" v="23706" actId="478"/>
          <ac:spMkLst>
            <pc:docMk/>
            <pc:sldMk cId="4187434402" sldId="2146846002"/>
            <ac:spMk id="26" creationId="{9BF43F6D-2B3F-E573-0679-ECB5EB1EB63E}"/>
          </ac:spMkLst>
        </pc:spChg>
        <pc:spChg chg="del mod">
          <ac:chgData name="Reed Kiely" userId="768be38e-2fb5-40ce-925d-bd8e9d9e3c31" providerId="ADAL" clId="{AC7B2C57-4A62-48C3-B40F-5E60EFD9EB35}" dt="2023-03-08T20:12:30.213" v="23745" actId="478"/>
          <ac:spMkLst>
            <pc:docMk/>
            <pc:sldMk cId="4187434402" sldId="2146846002"/>
            <ac:spMk id="27" creationId="{E5BC43C4-F06B-1C31-AAA1-A550DB4EC768}"/>
          </ac:spMkLst>
        </pc:spChg>
        <pc:spChg chg="del mod">
          <ac:chgData name="Reed Kiely" userId="768be38e-2fb5-40ce-925d-bd8e9d9e3c31" providerId="ADAL" clId="{AC7B2C57-4A62-48C3-B40F-5E60EFD9EB35}" dt="2023-03-08T20:04:34.007" v="23479" actId="478"/>
          <ac:spMkLst>
            <pc:docMk/>
            <pc:sldMk cId="4187434402" sldId="2146846002"/>
            <ac:spMk id="28" creationId="{0046463A-4C7E-444E-E865-ED08F75C652F}"/>
          </ac:spMkLst>
        </pc:spChg>
        <pc:spChg chg="del mod">
          <ac:chgData name="Reed Kiely" userId="768be38e-2fb5-40ce-925d-bd8e9d9e3c31" providerId="ADAL" clId="{AC7B2C57-4A62-48C3-B40F-5E60EFD9EB35}" dt="2023-03-08T20:12:30.213" v="23745" actId="478"/>
          <ac:spMkLst>
            <pc:docMk/>
            <pc:sldMk cId="4187434402" sldId="2146846002"/>
            <ac:spMk id="29" creationId="{0E15D36C-568F-212A-BA38-5F67622A8C8E}"/>
          </ac:spMkLst>
        </pc:spChg>
        <pc:spChg chg="del mod">
          <ac:chgData name="Reed Kiely" userId="768be38e-2fb5-40ce-925d-bd8e9d9e3c31" providerId="ADAL" clId="{AC7B2C57-4A62-48C3-B40F-5E60EFD9EB35}" dt="2023-03-08T20:12:30.213" v="23745" actId="478"/>
          <ac:spMkLst>
            <pc:docMk/>
            <pc:sldMk cId="4187434402" sldId="2146846002"/>
            <ac:spMk id="30" creationId="{BEA4E5EB-9631-137C-532D-770E246BD1EF}"/>
          </ac:spMkLst>
        </pc:spChg>
        <pc:spChg chg="del mod">
          <ac:chgData name="Reed Kiely" userId="768be38e-2fb5-40ce-925d-bd8e9d9e3c31" providerId="ADAL" clId="{AC7B2C57-4A62-48C3-B40F-5E60EFD9EB35}" dt="2023-03-08T20:12:30.213" v="23745" actId="478"/>
          <ac:spMkLst>
            <pc:docMk/>
            <pc:sldMk cId="4187434402" sldId="2146846002"/>
            <ac:spMk id="31" creationId="{81E570F9-17F1-539A-2437-1CCDAD4A1F79}"/>
          </ac:spMkLst>
        </pc:spChg>
        <pc:spChg chg="del mod">
          <ac:chgData name="Reed Kiely" userId="768be38e-2fb5-40ce-925d-bd8e9d9e3c31" providerId="ADAL" clId="{AC7B2C57-4A62-48C3-B40F-5E60EFD9EB35}" dt="2023-03-08T20:12:30.213" v="23745" actId="478"/>
          <ac:spMkLst>
            <pc:docMk/>
            <pc:sldMk cId="4187434402" sldId="2146846002"/>
            <ac:spMk id="32" creationId="{9DC5C53F-C9D0-A241-0539-5D2DAFBB91E9}"/>
          </ac:spMkLst>
        </pc:spChg>
        <pc:spChg chg="del mod">
          <ac:chgData name="Reed Kiely" userId="768be38e-2fb5-40ce-925d-bd8e9d9e3c31" providerId="ADAL" clId="{AC7B2C57-4A62-48C3-B40F-5E60EFD9EB35}" dt="2023-03-08T20:12:30.213" v="23745" actId="478"/>
          <ac:spMkLst>
            <pc:docMk/>
            <pc:sldMk cId="4187434402" sldId="2146846002"/>
            <ac:spMk id="33" creationId="{8A896844-BECB-0A87-9784-C835109F186F}"/>
          </ac:spMkLst>
        </pc:spChg>
        <pc:spChg chg="del mod">
          <ac:chgData name="Reed Kiely" userId="768be38e-2fb5-40ce-925d-bd8e9d9e3c31" providerId="ADAL" clId="{AC7B2C57-4A62-48C3-B40F-5E60EFD9EB35}" dt="2023-03-08T20:12:30.213" v="23745" actId="478"/>
          <ac:spMkLst>
            <pc:docMk/>
            <pc:sldMk cId="4187434402" sldId="2146846002"/>
            <ac:spMk id="35" creationId="{E5515B5A-F96C-E5E6-0372-A17F6A8C1D30}"/>
          </ac:spMkLst>
        </pc:spChg>
        <pc:spChg chg="mod">
          <ac:chgData name="Reed Kiely" userId="768be38e-2fb5-40ce-925d-bd8e9d9e3c31" providerId="ADAL" clId="{AC7B2C57-4A62-48C3-B40F-5E60EFD9EB35}" dt="2023-03-08T20:06:51.034" v="23538" actId="14100"/>
          <ac:spMkLst>
            <pc:docMk/>
            <pc:sldMk cId="4187434402" sldId="2146846002"/>
            <ac:spMk id="36" creationId="{500B8828-DEE5-105E-08A1-7453D04B49FE}"/>
          </ac:spMkLst>
        </pc:spChg>
        <pc:spChg chg="del mod">
          <ac:chgData name="Reed Kiely" userId="768be38e-2fb5-40ce-925d-bd8e9d9e3c31" providerId="ADAL" clId="{AC7B2C57-4A62-48C3-B40F-5E60EFD9EB35}" dt="2023-03-08T20:12:30.213" v="23745" actId="478"/>
          <ac:spMkLst>
            <pc:docMk/>
            <pc:sldMk cId="4187434402" sldId="2146846002"/>
            <ac:spMk id="38" creationId="{21BE206E-FBFC-2275-575A-497F806A7DA2}"/>
          </ac:spMkLst>
        </pc:spChg>
        <pc:spChg chg="del mod">
          <ac:chgData name="Reed Kiely" userId="768be38e-2fb5-40ce-925d-bd8e9d9e3c31" providerId="ADAL" clId="{AC7B2C57-4A62-48C3-B40F-5E60EFD9EB35}" dt="2023-03-08T20:02:59.537" v="23446" actId="478"/>
          <ac:spMkLst>
            <pc:docMk/>
            <pc:sldMk cId="4187434402" sldId="2146846002"/>
            <ac:spMk id="39" creationId="{19B859F4-F3A2-199D-EB68-18EAA42E6CEA}"/>
          </ac:spMkLst>
        </pc:spChg>
        <pc:spChg chg="del mod">
          <ac:chgData name="Reed Kiely" userId="768be38e-2fb5-40ce-925d-bd8e9d9e3c31" providerId="ADAL" clId="{AC7B2C57-4A62-48C3-B40F-5E60EFD9EB35}" dt="2023-03-08T20:02:59.537" v="23446" actId="478"/>
          <ac:spMkLst>
            <pc:docMk/>
            <pc:sldMk cId="4187434402" sldId="2146846002"/>
            <ac:spMk id="40" creationId="{B7504378-8DDA-27BF-B949-D8883B7C2E87}"/>
          </ac:spMkLst>
        </pc:spChg>
        <pc:spChg chg="del mod">
          <ac:chgData name="Reed Kiely" userId="768be38e-2fb5-40ce-925d-bd8e9d9e3c31" providerId="ADAL" clId="{AC7B2C57-4A62-48C3-B40F-5E60EFD9EB35}" dt="2023-03-08T20:10:52.800" v="23705" actId="478"/>
          <ac:spMkLst>
            <pc:docMk/>
            <pc:sldMk cId="4187434402" sldId="2146846002"/>
            <ac:spMk id="41" creationId="{A6A2CE98-456F-D3A4-1F3B-B656841FC361}"/>
          </ac:spMkLst>
        </pc:spChg>
        <pc:spChg chg="del mod">
          <ac:chgData name="Reed Kiely" userId="768be38e-2fb5-40ce-925d-bd8e9d9e3c31" providerId="ADAL" clId="{AC7B2C57-4A62-48C3-B40F-5E60EFD9EB35}" dt="2023-03-08T20:12:30.213" v="23745" actId="478"/>
          <ac:spMkLst>
            <pc:docMk/>
            <pc:sldMk cId="4187434402" sldId="2146846002"/>
            <ac:spMk id="42" creationId="{4440E8D9-6670-E28E-CED9-34BAB7B7BB6E}"/>
          </ac:spMkLst>
        </pc:spChg>
        <pc:spChg chg="del mod">
          <ac:chgData name="Reed Kiely" userId="768be38e-2fb5-40ce-925d-bd8e9d9e3c31" providerId="ADAL" clId="{AC7B2C57-4A62-48C3-B40F-5E60EFD9EB35}" dt="2023-03-08T20:12:30.213" v="23745" actId="478"/>
          <ac:spMkLst>
            <pc:docMk/>
            <pc:sldMk cId="4187434402" sldId="2146846002"/>
            <ac:spMk id="43" creationId="{433BA0FC-E8FA-AA26-CB70-9CF9CD3C55E5}"/>
          </ac:spMkLst>
        </pc:spChg>
        <pc:spChg chg="del mod">
          <ac:chgData name="Reed Kiely" userId="768be38e-2fb5-40ce-925d-bd8e9d9e3c31" providerId="ADAL" clId="{AC7B2C57-4A62-48C3-B40F-5E60EFD9EB35}" dt="2023-03-03T21:29:24.134" v="18723" actId="478"/>
          <ac:spMkLst>
            <pc:docMk/>
            <pc:sldMk cId="4187434402" sldId="2146846002"/>
            <ac:spMk id="44" creationId="{2487560E-3E5A-7B2C-B650-5AE8AA02106F}"/>
          </ac:spMkLst>
        </pc:spChg>
        <pc:spChg chg="del mod">
          <ac:chgData name="Reed Kiely" userId="768be38e-2fb5-40ce-925d-bd8e9d9e3c31" providerId="ADAL" clId="{AC7B2C57-4A62-48C3-B40F-5E60EFD9EB35}" dt="2023-03-08T20:12:30.213" v="23745" actId="478"/>
          <ac:spMkLst>
            <pc:docMk/>
            <pc:sldMk cId="4187434402" sldId="2146846002"/>
            <ac:spMk id="44" creationId="{4092FEE1-EC58-4C8E-C868-4E824FB852C9}"/>
          </ac:spMkLst>
        </pc:spChg>
        <pc:spChg chg="add mod">
          <ac:chgData name="Reed Kiely" userId="768be38e-2fb5-40ce-925d-bd8e9d9e3c31" providerId="ADAL" clId="{AC7B2C57-4A62-48C3-B40F-5E60EFD9EB35}" dt="2023-03-08T21:23:26.142" v="25166" actId="554"/>
          <ac:spMkLst>
            <pc:docMk/>
            <pc:sldMk cId="4187434402" sldId="2146846002"/>
            <ac:spMk id="46" creationId="{5D7DEBDD-9AF8-BF8A-C7EB-70DDA8B5D1E8}"/>
          </ac:spMkLst>
        </pc:spChg>
        <pc:spChg chg="add mod">
          <ac:chgData name="Reed Kiely" userId="768be38e-2fb5-40ce-925d-bd8e9d9e3c31" providerId="ADAL" clId="{AC7B2C57-4A62-48C3-B40F-5E60EFD9EB35}" dt="2023-03-08T20:04:53.486" v="23482"/>
          <ac:spMkLst>
            <pc:docMk/>
            <pc:sldMk cId="4187434402" sldId="2146846002"/>
            <ac:spMk id="47" creationId="{D744F988-A813-0679-9CCC-A591F0309C25}"/>
          </ac:spMkLst>
        </pc:spChg>
        <pc:spChg chg="add mod">
          <ac:chgData name="Reed Kiely" userId="768be38e-2fb5-40ce-925d-bd8e9d9e3c31" providerId="ADAL" clId="{AC7B2C57-4A62-48C3-B40F-5E60EFD9EB35}" dt="2023-03-08T20:04:53.486" v="23482"/>
          <ac:spMkLst>
            <pc:docMk/>
            <pc:sldMk cId="4187434402" sldId="2146846002"/>
            <ac:spMk id="48" creationId="{EAD27264-D6C8-B2C5-3125-916194FF44F0}"/>
          </ac:spMkLst>
        </pc:spChg>
        <pc:spChg chg="add mod">
          <ac:chgData name="Reed Kiely" userId="768be38e-2fb5-40ce-925d-bd8e9d9e3c31" providerId="ADAL" clId="{AC7B2C57-4A62-48C3-B40F-5E60EFD9EB35}" dt="2023-03-08T20:05:39.770" v="23502" actId="20577"/>
          <ac:spMkLst>
            <pc:docMk/>
            <pc:sldMk cId="4187434402" sldId="2146846002"/>
            <ac:spMk id="49" creationId="{CBD04342-B80F-2344-BDB2-2402C8441B38}"/>
          </ac:spMkLst>
        </pc:spChg>
        <pc:spChg chg="add mod">
          <ac:chgData name="Reed Kiely" userId="768be38e-2fb5-40ce-925d-bd8e9d9e3c31" providerId="ADAL" clId="{AC7B2C57-4A62-48C3-B40F-5E60EFD9EB35}" dt="2023-03-08T20:12:19.658" v="23742" actId="1036"/>
          <ac:spMkLst>
            <pc:docMk/>
            <pc:sldMk cId="4187434402" sldId="2146846002"/>
            <ac:spMk id="52" creationId="{19E83CC3-3CFF-6890-D3A1-B56937623146}"/>
          </ac:spMkLst>
        </pc:spChg>
        <pc:spChg chg="add del mod">
          <ac:chgData name="Reed Kiely" userId="768be38e-2fb5-40ce-925d-bd8e9d9e3c31" providerId="ADAL" clId="{AC7B2C57-4A62-48C3-B40F-5E60EFD9EB35}" dt="2023-03-08T20:08:19.089" v="23581"/>
          <ac:spMkLst>
            <pc:docMk/>
            <pc:sldMk cId="4187434402" sldId="2146846002"/>
            <ac:spMk id="53" creationId="{FBC6D48D-0B06-112B-CDF6-1BF6989B179C}"/>
          </ac:spMkLst>
        </pc:spChg>
        <pc:spChg chg="add del mod">
          <ac:chgData name="Reed Kiely" userId="768be38e-2fb5-40ce-925d-bd8e9d9e3c31" providerId="ADAL" clId="{AC7B2C57-4A62-48C3-B40F-5E60EFD9EB35}" dt="2023-03-08T20:08:19.089" v="23581"/>
          <ac:spMkLst>
            <pc:docMk/>
            <pc:sldMk cId="4187434402" sldId="2146846002"/>
            <ac:spMk id="55" creationId="{F2A54264-D1C0-9DCE-1C8E-EBB6DD70D92B}"/>
          </ac:spMkLst>
        </pc:spChg>
        <pc:spChg chg="add del mod">
          <ac:chgData name="Reed Kiely" userId="768be38e-2fb5-40ce-925d-bd8e9d9e3c31" providerId="ADAL" clId="{AC7B2C57-4A62-48C3-B40F-5E60EFD9EB35}" dt="2023-03-08T20:08:19.089" v="23581"/>
          <ac:spMkLst>
            <pc:docMk/>
            <pc:sldMk cId="4187434402" sldId="2146846002"/>
            <ac:spMk id="56" creationId="{A8BE0A50-5B5A-C8F4-71E8-5147875D7E24}"/>
          </ac:spMkLst>
        </pc:spChg>
        <pc:spChg chg="add mod">
          <ac:chgData name="Reed Kiely" userId="768be38e-2fb5-40ce-925d-bd8e9d9e3c31" providerId="ADAL" clId="{AC7B2C57-4A62-48C3-B40F-5E60EFD9EB35}" dt="2023-03-08T20:12:19.658" v="23742" actId="1036"/>
          <ac:spMkLst>
            <pc:docMk/>
            <pc:sldMk cId="4187434402" sldId="2146846002"/>
            <ac:spMk id="58" creationId="{E5B24D9D-058E-A003-1B4E-04BD5B1F9991}"/>
          </ac:spMkLst>
        </pc:spChg>
        <pc:spChg chg="add mod">
          <ac:chgData name="Reed Kiely" userId="768be38e-2fb5-40ce-925d-bd8e9d9e3c31" providerId="ADAL" clId="{AC7B2C57-4A62-48C3-B40F-5E60EFD9EB35}" dt="2023-03-08T21:23:26.142" v="25166" actId="554"/>
          <ac:spMkLst>
            <pc:docMk/>
            <pc:sldMk cId="4187434402" sldId="2146846002"/>
            <ac:spMk id="60" creationId="{C9BA4F02-B266-77EE-95A1-0C9062E6A1A4}"/>
          </ac:spMkLst>
        </pc:spChg>
        <pc:spChg chg="add mod">
          <ac:chgData name="Reed Kiely" userId="768be38e-2fb5-40ce-925d-bd8e9d9e3c31" providerId="ADAL" clId="{AC7B2C57-4A62-48C3-B40F-5E60EFD9EB35}" dt="2023-03-08T20:12:19.658" v="23742" actId="1036"/>
          <ac:spMkLst>
            <pc:docMk/>
            <pc:sldMk cId="4187434402" sldId="2146846002"/>
            <ac:spMk id="61" creationId="{37883010-DA15-A17F-706E-46CDECDB2DB7}"/>
          </ac:spMkLst>
        </pc:spChg>
        <pc:picChg chg="mod">
          <ac:chgData name="Reed Kiely" userId="768be38e-2fb5-40ce-925d-bd8e9d9e3c31" providerId="ADAL" clId="{AC7B2C57-4A62-48C3-B40F-5E60EFD9EB35}" dt="2023-03-08T20:12:19.658" v="23742" actId="1036"/>
          <ac:picMkLst>
            <pc:docMk/>
            <pc:sldMk cId="4187434402" sldId="2146846002"/>
            <ac:picMk id="17" creationId="{B6A0DBE0-76F0-01FD-CF17-AB7F2B027931}"/>
          </ac:picMkLst>
        </pc:picChg>
        <pc:picChg chg="mod">
          <ac:chgData name="Reed Kiely" userId="768be38e-2fb5-40ce-925d-bd8e9d9e3c31" providerId="ADAL" clId="{AC7B2C57-4A62-48C3-B40F-5E60EFD9EB35}" dt="2023-03-08T20:12:19.658" v="23742" actId="1036"/>
          <ac:picMkLst>
            <pc:docMk/>
            <pc:sldMk cId="4187434402" sldId="2146846002"/>
            <ac:picMk id="18" creationId="{07E8CA57-3941-DB1D-E7B9-3B7F454EAC5A}"/>
          </ac:picMkLst>
        </pc:picChg>
        <pc:picChg chg="mod ord modCrop">
          <ac:chgData name="Reed Kiely" userId="768be38e-2fb5-40ce-925d-bd8e9d9e3c31" providerId="ADAL" clId="{AC7B2C57-4A62-48C3-B40F-5E60EFD9EB35}" dt="2023-03-08T20:05:56.358" v="23507" actId="1076"/>
          <ac:picMkLst>
            <pc:docMk/>
            <pc:sldMk cId="4187434402" sldId="2146846002"/>
            <ac:picMk id="45" creationId="{240D1F39-B7C8-AE80-7280-24F28E3D8ED7}"/>
          </ac:picMkLst>
        </pc:picChg>
        <pc:picChg chg="add del mod">
          <ac:chgData name="Reed Kiely" userId="768be38e-2fb5-40ce-925d-bd8e9d9e3c31" providerId="ADAL" clId="{AC7B2C57-4A62-48C3-B40F-5E60EFD9EB35}" dt="2023-03-08T20:05:01.774" v="23485" actId="478"/>
          <ac:picMkLst>
            <pc:docMk/>
            <pc:sldMk cId="4187434402" sldId="2146846002"/>
            <ac:picMk id="50" creationId="{88D50447-7D78-6BD9-A581-17EA67DD7F63}"/>
          </ac:picMkLst>
        </pc:picChg>
        <pc:picChg chg="add mod modCrop">
          <ac:chgData name="Reed Kiely" userId="768be38e-2fb5-40ce-925d-bd8e9d9e3c31" providerId="ADAL" clId="{AC7B2C57-4A62-48C3-B40F-5E60EFD9EB35}" dt="2023-03-08T20:05:56.358" v="23507" actId="1076"/>
          <ac:picMkLst>
            <pc:docMk/>
            <pc:sldMk cId="4187434402" sldId="2146846002"/>
            <ac:picMk id="51" creationId="{2A5CE4AE-7F6A-EDBF-1B0D-49D74E38A459}"/>
          </ac:picMkLst>
        </pc:picChg>
        <pc:picChg chg="add del mod">
          <ac:chgData name="Reed Kiely" userId="768be38e-2fb5-40ce-925d-bd8e9d9e3c31" providerId="ADAL" clId="{AC7B2C57-4A62-48C3-B40F-5E60EFD9EB35}" dt="2023-03-08T20:08:19.089" v="23581"/>
          <ac:picMkLst>
            <pc:docMk/>
            <pc:sldMk cId="4187434402" sldId="2146846002"/>
            <ac:picMk id="54" creationId="{135D26AA-4F04-25D8-B8D4-D93016466B0E}"/>
          </ac:picMkLst>
        </pc:picChg>
        <pc:picChg chg="add del mod">
          <ac:chgData name="Reed Kiely" userId="768be38e-2fb5-40ce-925d-bd8e9d9e3c31" providerId="ADAL" clId="{AC7B2C57-4A62-48C3-B40F-5E60EFD9EB35}" dt="2023-03-08T20:10:07.671" v="23678" actId="478"/>
          <ac:picMkLst>
            <pc:docMk/>
            <pc:sldMk cId="4187434402" sldId="2146846002"/>
            <ac:picMk id="59" creationId="{7FD5BA75-3BD5-FB34-7B4B-FEADA464A57F}"/>
          </ac:picMkLst>
        </pc:picChg>
        <pc:cxnChg chg="del mod">
          <ac:chgData name="Reed Kiely" userId="768be38e-2fb5-40ce-925d-bd8e9d9e3c31" providerId="ADAL" clId="{AC7B2C57-4A62-48C3-B40F-5E60EFD9EB35}" dt="2023-03-08T20:01:41.192" v="23427" actId="478"/>
          <ac:cxnSpMkLst>
            <pc:docMk/>
            <pc:sldMk cId="4187434402" sldId="2146846002"/>
            <ac:cxnSpMk id="16" creationId="{00F1F808-455F-4F84-FBC2-2184E110C6EE}"/>
          </ac:cxnSpMkLst>
        </pc:cxnChg>
        <pc:cxnChg chg="mod">
          <ac:chgData name="Reed Kiely" userId="768be38e-2fb5-40ce-925d-bd8e9d9e3c31" providerId="ADAL" clId="{AC7B2C57-4A62-48C3-B40F-5E60EFD9EB35}" dt="2023-03-08T20:12:24.377" v="23744" actId="14100"/>
          <ac:cxnSpMkLst>
            <pc:docMk/>
            <pc:sldMk cId="4187434402" sldId="2146846002"/>
            <ac:cxnSpMk id="37" creationId="{BE2E39F7-5456-2E57-19AE-552CEA3AC152}"/>
          </ac:cxnSpMkLst>
        </pc:cxn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AC7B2C57-4A62-48C3-B40F-5E60EFD9EB35}" dt="2023-03-09T16:54:04.182" v="25500"/>
              <pc2:cmMkLst xmlns:pc2="http://schemas.microsoft.com/office/powerpoint/2019/9/main/command">
                <pc:docMk/>
                <pc:sldMk cId="4187434402" sldId="2146846002"/>
                <pc2:cmMk id="{6EF9F3C1-6700-44F0-ABFF-67C422FAE3B0}"/>
              </pc2:cmMkLst>
              <pc226:cmRplyChg chg="add">
                <pc226:chgData name="Reed Kiely" userId="768be38e-2fb5-40ce-925d-bd8e9d9e3c31" providerId="ADAL" clId="{AC7B2C57-4A62-48C3-B40F-5E60EFD9EB35}" dt="2023-03-08T20:12:51.663" v="23746"/>
                <pc2:cmRplyMkLst xmlns:pc2="http://schemas.microsoft.com/office/powerpoint/2019/9/main/command">
                  <pc:docMk/>
                  <pc:sldMk cId="4187434402" sldId="2146846002"/>
                  <pc2:cmMk id="{6EF9F3C1-6700-44F0-ABFF-67C422FAE3B0}"/>
                  <pc2:cmRplyMk id="{F3B1D65F-B29F-4B20-B940-CFB05708F536}"/>
                </pc2:cmRplyMkLst>
              </pc226:cmRplyChg>
              <pc226:cmRplyChg chg="add">
                <pc226:chgData name="Reed Kiely" userId="768be38e-2fb5-40ce-925d-bd8e9d9e3c31" providerId="ADAL" clId="{AC7B2C57-4A62-48C3-B40F-5E60EFD9EB35}" dt="2023-03-08T20:14:53.179" v="23799"/>
                <pc2:cmRplyMkLst xmlns:pc2="http://schemas.microsoft.com/office/powerpoint/2019/9/main/command">
                  <pc:docMk/>
                  <pc:sldMk cId="4187434402" sldId="2146846002"/>
                  <pc2:cmMk id="{6EF9F3C1-6700-44F0-ABFF-67C422FAE3B0}"/>
                  <pc2:cmRplyMk id="{BACC60CF-4E01-453E-A7AC-4A7D71D4D7D3}"/>
                </pc2:cmRplyMkLst>
              </pc226:cmRplyChg>
            </pc226:cmChg>
          </p:ext>
        </pc:extLst>
      </pc:sldChg>
      <pc:sldChg chg="addSp delSp modSp mod">
        <pc:chgData name="Reed Kiely" userId="768be38e-2fb5-40ce-925d-bd8e9d9e3c31" providerId="ADAL" clId="{AC7B2C57-4A62-48C3-B40F-5E60EFD9EB35}" dt="2023-03-03T22:09:58.540" v="21137" actId="14100"/>
        <pc:sldMkLst>
          <pc:docMk/>
          <pc:sldMk cId="3276953093" sldId="2146846003"/>
        </pc:sldMkLst>
        <pc:spChg chg="mod">
          <ac:chgData name="Reed Kiely" userId="768be38e-2fb5-40ce-925d-bd8e9d9e3c31" providerId="ADAL" clId="{AC7B2C57-4A62-48C3-B40F-5E60EFD9EB35}" dt="2023-03-01T14:51:30.130" v="1061" actId="14100"/>
          <ac:spMkLst>
            <pc:docMk/>
            <pc:sldMk cId="3276953093" sldId="2146846003"/>
            <ac:spMk id="3" creationId="{05B46C07-C3C9-142F-8978-D53698D252F7}"/>
          </ac:spMkLst>
        </pc:spChg>
        <pc:spChg chg="mod">
          <ac:chgData name="Reed Kiely" userId="768be38e-2fb5-40ce-925d-bd8e9d9e3c31" providerId="ADAL" clId="{AC7B2C57-4A62-48C3-B40F-5E60EFD9EB35}" dt="2023-03-03T22:09:58.540" v="21137" actId="14100"/>
          <ac:spMkLst>
            <pc:docMk/>
            <pc:sldMk cId="3276953093" sldId="2146846003"/>
            <ac:spMk id="4" creationId="{1BF894CE-5EB9-4BB3-F6C7-477E37F6A6AA}"/>
          </ac:spMkLst>
        </pc:spChg>
        <pc:spChg chg="del">
          <ac:chgData name="Reed Kiely" userId="768be38e-2fb5-40ce-925d-bd8e9d9e3c31" providerId="ADAL" clId="{AC7B2C57-4A62-48C3-B40F-5E60EFD9EB35}" dt="2023-03-01T14:49:43.102" v="1008" actId="478"/>
          <ac:spMkLst>
            <pc:docMk/>
            <pc:sldMk cId="3276953093" sldId="2146846003"/>
            <ac:spMk id="6" creationId="{31AC66B8-0DE7-D7F0-144E-0005D9B7A7A6}"/>
          </ac:spMkLst>
        </pc:spChg>
        <pc:spChg chg="add del mod">
          <ac:chgData name="Reed Kiely" userId="768be38e-2fb5-40ce-925d-bd8e9d9e3c31" providerId="ADAL" clId="{AC7B2C57-4A62-48C3-B40F-5E60EFD9EB35}" dt="2023-03-01T19:36:54.395" v="3300" actId="478"/>
          <ac:spMkLst>
            <pc:docMk/>
            <pc:sldMk cId="3276953093" sldId="2146846003"/>
            <ac:spMk id="6" creationId="{4443D604-7091-6E82-EAB9-8A7B54AE6FDA}"/>
          </ac:spMkLst>
        </pc:spChg>
        <pc:spChg chg="add mod">
          <ac:chgData name="Reed Kiely" userId="768be38e-2fb5-40ce-925d-bd8e9d9e3c31" providerId="ADAL" clId="{AC7B2C57-4A62-48C3-B40F-5E60EFD9EB35}" dt="2023-03-02T15:40:39.218" v="6405"/>
          <ac:spMkLst>
            <pc:docMk/>
            <pc:sldMk cId="3276953093" sldId="2146846003"/>
            <ac:spMk id="6" creationId="{826CA737-E0E2-2700-928E-59689542AD5D}"/>
          </ac:spMkLst>
        </pc:spChg>
        <pc:spChg chg="del">
          <ac:chgData name="Reed Kiely" userId="768be38e-2fb5-40ce-925d-bd8e9d9e3c31" providerId="ADAL" clId="{AC7B2C57-4A62-48C3-B40F-5E60EFD9EB35}" dt="2023-03-01T14:49:40.971" v="1007" actId="478"/>
          <ac:spMkLst>
            <pc:docMk/>
            <pc:sldMk cId="3276953093" sldId="2146846003"/>
            <ac:spMk id="7" creationId="{0ACA2135-149C-7B46-F94D-A954846A5FC1}"/>
          </ac:spMkLst>
        </pc:spChg>
        <pc:spChg chg="add del mod">
          <ac:chgData name="Reed Kiely" userId="768be38e-2fb5-40ce-925d-bd8e9d9e3c31" providerId="ADAL" clId="{AC7B2C57-4A62-48C3-B40F-5E60EFD9EB35}" dt="2023-03-02T18:41:52.327" v="9073" actId="478"/>
          <ac:spMkLst>
            <pc:docMk/>
            <pc:sldMk cId="3276953093" sldId="2146846003"/>
            <ac:spMk id="7" creationId="{74427716-2BB4-E16D-81A0-CF9D657EB830}"/>
          </ac:spMkLst>
        </pc:spChg>
        <pc:spChg chg="add del mod">
          <ac:chgData name="Reed Kiely" userId="768be38e-2fb5-40ce-925d-bd8e9d9e3c31" providerId="ADAL" clId="{AC7B2C57-4A62-48C3-B40F-5E60EFD9EB35}" dt="2023-03-03T21:26:33.047" v="18690" actId="478"/>
          <ac:spMkLst>
            <pc:docMk/>
            <pc:sldMk cId="3276953093" sldId="2146846003"/>
            <ac:spMk id="7" creationId="{A12502D3-2011-C124-950F-EC706DC07FE1}"/>
          </ac:spMkLst>
        </pc:spChg>
        <pc:spChg chg="add del mod">
          <ac:chgData name="Reed Kiely" userId="768be38e-2fb5-40ce-925d-bd8e9d9e3c31" providerId="ADAL" clId="{AC7B2C57-4A62-48C3-B40F-5E60EFD9EB35}" dt="2023-03-03T21:26:25.974" v="18689" actId="478"/>
          <ac:spMkLst>
            <pc:docMk/>
            <pc:sldMk cId="3276953093" sldId="2146846003"/>
            <ac:spMk id="8" creationId="{9262DA4E-5CE4-799C-1C75-41FC9D8D8DBE}"/>
          </ac:spMkLst>
        </pc:spChg>
        <pc:spChg chg="del">
          <ac:chgData name="Reed Kiely" userId="768be38e-2fb5-40ce-925d-bd8e9d9e3c31" providerId="ADAL" clId="{AC7B2C57-4A62-48C3-B40F-5E60EFD9EB35}" dt="2023-03-02T15:40:38.935" v="6404" actId="478"/>
          <ac:spMkLst>
            <pc:docMk/>
            <pc:sldMk cId="3276953093" sldId="2146846003"/>
            <ac:spMk id="8" creationId="{DEBFEA79-DCE3-0D7D-7F14-6398B330CB0D}"/>
          </ac:spMkLst>
        </pc:spChg>
        <pc:spChg chg="mod">
          <ac:chgData name="Reed Kiely" userId="768be38e-2fb5-40ce-925d-bd8e9d9e3c31" providerId="ADAL" clId="{AC7B2C57-4A62-48C3-B40F-5E60EFD9EB35}" dt="2023-03-02T21:30:11.766" v="12182" actId="1035"/>
          <ac:spMkLst>
            <pc:docMk/>
            <pc:sldMk cId="3276953093" sldId="2146846003"/>
            <ac:spMk id="9" creationId="{224A85FD-C52E-49CF-E02C-1C2E9EE2E98A}"/>
          </ac:spMkLst>
        </pc:spChg>
        <pc:spChg chg="add del mod">
          <ac:chgData name="Reed Kiely" userId="768be38e-2fb5-40ce-925d-bd8e9d9e3c31" providerId="ADAL" clId="{AC7B2C57-4A62-48C3-B40F-5E60EFD9EB35}" dt="2023-03-03T21:28:51.311" v="18718" actId="478"/>
          <ac:spMkLst>
            <pc:docMk/>
            <pc:sldMk cId="3276953093" sldId="2146846003"/>
            <ac:spMk id="10" creationId="{8A2C345F-77C8-F276-B1A7-42DB57E8A0D5}"/>
          </ac:spMkLst>
        </pc:spChg>
        <pc:spChg chg="del mod">
          <ac:chgData name="Reed Kiely" userId="768be38e-2fb5-40ce-925d-bd8e9d9e3c31" providerId="ADAL" clId="{AC7B2C57-4A62-48C3-B40F-5E60EFD9EB35}" dt="2023-03-01T14:49:53.411" v="1027" actId="478"/>
          <ac:spMkLst>
            <pc:docMk/>
            <pc:sldMk cId="3276953093" sldId="2146846003"/>
            <ac:spMk id="10" creationId="{DA8CB3B3-1365-834B-B04C-75FB66CFB28D}"/>
          </ac:spMkLst>
        </pc:spChg>
        <pc:spChg chg="del">
          <ac:chgData name="Reed Kiely" userId="768be38e-2fb5-40ce-925d-bd8e9d9e3c31" providerId="ADAL" clId="{AC7B2C57-4A62-48C3-B40F-5E60EFD9EB35}" dt="2023-03-01T14:49:38.693" v="1006" actId="478"/>
          <ac:spMkLst>
            <pc:docMk/>
            <pc:sldMk cId="3276953093" sldId="2146846003"/>
            <ac:spMk id="11" creationId="{A2A6218D-0071-3F40-9482-262330A81657}"/>
          </ac:spMkLst>
        </pc:spChg>
        <pc:spChg chg="add del mod ord">
          <ac:chgData name="Reed Kiely" userId="768be38e-2fb5-40ce-925d-bd8e9d9e3c31" providerId="ADAL" clId="{AC7B2C57-4A62-48C3-B40F-5E60EFD9EB35}" dt="2023-03-02T15:40:38.935" v="6404" actId="478"/>
          <ac:spMkLst>
            <pc:docMk/>
            <pc:sldMk cId="3276953093" sldId="2146846003"/>
            <ac:spMk id="12" creationId="{9C7AA547-923C-B79E-2B16-03FF6C09EC76}"/>
          </ac:spMkLst>
        </pc:spChg>
        <pc:spChg chg="add del mod">
          <ac:chgData name="Reed Kiely" userId="768be38e-2fb5-40ce-925d-bd8e9d9e3c31" providerId="ADAL" clId="{AC7B2C57-4A62-48C3-B40F-5E60EFD9EB35}" dt="2023-03-01T19:35:23.284" v="3296" actId="478"/>
          <ac:spMkLst>
            <pc:docMk/>
            <pc:sldMk cId="3276953093" sldId="2146846003"/>
            <ac:spMk id="13" creationId="{A33D8B3B-2E0F-D1EE-8AC0-86BDCE675F6F}"/>
          </ac:spMkLst>
        </pc:spChg>
        <pc:spChg chg="add mod">
          <ac:chgData name="Reed Kiely" userId="768be38e-2fb5-40ce-925d-bd8e9d9e3c31" providerId="ADAL" clId="{AC7B2C57-4A62-48C3-B40F-5E60EFD9EB35}" dt="2023-03-02T21:27:14.102" v="12037" actId="1076"/>
          <ac:spMkLst>
            <pc:docMk/>
            <pc:sldMk cId="3276953093" sldId="2146846003"/>
            <ac:spMk id="14" creationId="{54D285C3-BC68-5260-0AE4-5240A13892D9}"/>
          </ac:spMkLst>
        </pc:spChg>
        <pc:spChg chg="add mod">
          <ac:chgData name="Reed Kiely" userId="768be38e-2fb5-40ce-925d-bd8e9d9e3c31" providerId="ADAL" clId="{AC7B2C57-4A62-48C3-B40F-5E60EFD9EB35}" dt="2023-03-01T14:53:34.819" v="1118" actId="1035"/>
          <ac:spMkLst>
            <pc:docMk/>
            <pc:sldMk cId="3276953093" sldId="2146846003"/>
            <ac:spMk id="16" creationId="{244D50DD-9000-8815-0867-B7F933C21B50}"/>
          </ac:spMkLst>
        </pc:spChg>
        <pc:spChg chg="add mod">
          <ac:chgData name="Reed Kiely" userId="768be38e-2fb5-40ce-925d-bd8e9d9e3c31" providerId="ADAL" clId="{AC7B2C57-4A62-48C3-B40F-5E60EFD9EB35}" dt="2023-03-01T14:53:34.819" v="1118" actId="1035"/>
          <ac:spMkLst>
            <pc:docMk/>
            <pc:sldMk cId="3276953093" sldId="2146846003"/>
            <ac:spMk id="17" creationId="{6953F8AF-CF99-70F6-970A-436D9F307256}"/>
          </ac:spMkLst>
        </pc:spChg>
        <pc:spChg chg="add mod">
          <ac:chgData name="Reed Kiely" userId="768be38e-2fb5-40ce-925d-bd8e9d9e3c31" providerId="ADAL" clId="{AC7B2C57-4A62-48C3-B40F-5E60EFD9EB35}" dt="2023-03-01T14:58:45.212" v="1299" actId="1037"/>
          <ac:spMkLst>
            <pc:docMk/>
            <pc:sldMk cId="3276953093" sldId="2146846003"/>
            <ac:spMk id="18" creationId="{0C296E0E-07BA-E9F1-ACD9-27848464BCF8}"/>
          </ac:spMkLst>
        </pc:spChg>
        <pc:spChg chg="add mod">
          <ac:chgData name="Reed Kiely" userId="768be38e-2fb5-40ce-925d-bd8e9d9e3c31" providerId="ADAL" clId="{AC7B2C57-4A62-48C3-B40F-5E60EFD9EB35}" dt="2023-03-01T14:53:34.819" v="1118" actId="1035"/>
          <ac:spMkLst>
            <pc:docMk/>
            <pc:sldMk cId="3276953093" sldId="2146846003"/>
            <ac:spMk id="19" creationId="{AB14BF3E-7D67-CDF0-EAAE-A18CE25BC7DF}"/>
          </ac:spMkLst>
        </pc:spChg>
        <pc:spChg chg="add mod">
          <ac:chgData name="Reed Kiely" userId="768be38e-2fb5-40ce-925d-bd8e9d9e3c31" providerId="ADAL" clId="{AC7B2C57-4A62-48C3-B40F-5E60EFD9EB35}" dt="2023-03-01T14:53:34.819" v="1118" actId="1035"/>
          <ac:spMkLst>
            <pc:docMk/>
            <pc:sldMk cId="3276953093" sldId="2146846003"/>
            <ac:spMk id="20" creationId="{6C68E9B6-C8DE-B781-319A-3188AF0DAC26}"/>
          </ac:spMkLst>
        </pc:spChg>
        <pc:spChg chg="add mod">
          <ac:chgData name="Reed Kiely" userId="768be38e-2fb5-40ce-925d-bd8e9d9e3c31" providerId="ADAL" clId="{AC7B2C57-4A62-48C3-B40F-5E60EFD9EB35}" dt="2023-03-01T14:53:34.819" v="1118" actId="1035"/>
          <ac:spMkLst>
            <pc:docMk/>
            <pc:sldMk cId="3276953093" sldId="2146846003"/>
            <ac:spMk id="21" creationId="{4280AC52-C557-4B94-1F64-E54B57420157}"/>
          </ac:spMkLst>
        </pc:spChg>
        <pc:spChg chg="add mod">
          <ac:chgData name="Reed Kiely" userId="768be38e-2fb5-40ce-925d-bd8e9d9e3c31" providerId="ADAL" clId="{AC7B2C57-4A62-48C3-B40F-5E60EFD9EB35}" dt="2023-03-01T14:53:34.819" v="1118" actId="1035"/>
          <ac:spMkLst>
            <pc:docMk/>
            <pc:sldMk cId="3276953093" sldId="2146846003"/>
            <ac:spMk id="23" creationId="{9B296092-EC81-395C-7E3F-F7CD93164EF9}"/>
          </ac:spMkLst>
        </pc:spChg>
        <pc:spChg chg="add mod">
          <ac:chgData name="Reed Kiely" userId="768be38e-2fb5-40ce-925d-bd8e9d9e3c31" providerId="ADAL" clId="{AC7B2C57-4A62-48C3-B40F-5E60EFD9EB35}" dt="2023-03-01T14:53:34.819" v="1118" actId="1035"/>
          <ac:spMkLst>
            <pc:docMk/>
            <pc:sldMk cId="3276953093" sldId="2146846003"/>
            <ac:spMk id="24" creationId="{CE5ECF32-5362-0BA5-0D38-485AF869AB78}"/>
          </ac:spMkLst>
        </pc:spChg>
        <pc:spChg chg="add del mod">
          <ac:chgData name="Reed Kiely" userId="768be38e-2fb5-40ce-925d-bd8e9d9e3c31" providerId="ADAL" clId="{AC7B2C57-4A62-48C3-B40F-5E60EFD9EB35}" dt="2023-03-01T14:51:02.013" v="1054"/>
          <ac:spMkLst>
            <pc:docMk/>
            <pc:sldMk cId="3276953093" sldId="2146846003"/>
            <ac:spMk id="25" creationId="{C724826A-D119-40D4-1835-DE6E72E9F7B9}"/>
          </ac:spMkLst>
        </pc:spChg>
        <pc:spChg chg="add del mod">
          <ac:chgData name="Reed Kiely" userId="768be38e-2fb5-40ce-925d-bd8e9d9e3c31" providerId="ADAL" clId="{AC7B2C57-4A62-48C3-B40F-5E60EFD9EB35}" dt="2023-03-01T14:51:02.013" v="1054"/>
          <ac:spMkLst>
            <pc:docMk/>
            <pc:sldMk cId="3276953093" sldId="2146846003"/>
            <ac:spMk id="26" creationId="{C8A23EC3-144B-3195-52D6-CF2B58183B47}"/>
          </ac:spMkLst>
        </pc:spChg>
        <pc:spChg chg="add del mod">
          <ac:chgData name="Reed Kiely" userId="768be38e-2fb5-40ce-925d-bd8e9d9e3c31" providerId="ADAL" clId="{AC7B2C57-4A62-48C3-B40F-5E60EFD9EB35}" dt="2023-03-01T14:51:02.013" v="1054"/>
          <ac:spMkLst>
            <pc:docMk/>
            <pc:sldMk cId="3276953093" sldId="2146846003"/>
            <ac:spMk id="27" creationId="{09F5073E-BAA7-8892-0BA4-C15134CE4EF7}"/>
          </ac:spMkLst>
        </pc:spChg>
        <pc:spChg chg="add mod ord">
          <ac:chgData name="Reed Kiely" userId="768be38e-2fb5-40ce-925d-bd8e9d9e3c31" providerId="ADAL" clId="{AC7B2C57-4A62-48C3-B40F-5E60EFD9EB35}" dt="2023-03-01T14:52:34.393" v="1107" actId="207"/>
          <ac:spMkLst>
            <pc:docMk/>
            <pc:sldMk cId="3276953093" sldId="2146846003"/>
            <ac:spMk id="28" creationId="{A16D5661-7490-5084-33BA-6A90C291BF86}"/>
          </ac:spMkLst>
        </pc:spChg>
        <pc:spChg chg="add mod">
          <ac:chgData name="Reed Kiely" userId="768be38e-2fb5-40ce-925d-bd8e9d9e3c31" providerId="ADAL" clId="{AC7B2C57-4A62-48C3-B40F-5E60EFD9EB35}" dt="2023-03-01T19:34:03.244" v="3141" actId="1037"/>
          <ac:spMkLst>
            <pc:docMk/>
            <pc:sldMk cId="3276953093" sldId="2146846003"/>
            <ac:spMk id="29" creationId="{41B6976F-D587-1F28-A43E-AD4206B7C430}"/>
          </ac:spMkLst>
        </pc:spChg>
        <pc:spChg chg="add mod">
          <ac:chgData name="Reed Kiely" userId="768be38e-2fb5-40ce-925d-bd8e9d9e3c31" providerId="ADAL" clId="{AC7B2C57-4A62-48C3-B40F-5E60EFD9EB35}" dt="2023-03-03T21:24:54.074" v="18503" actId="20577"/>
          <ac:spMkLst>
            <pc:docMk/>
            <pc:sldMk cId="3276953093" sldId="2146846003"/>
            <ac:spMk id="30" creationId="{90248DCB-30BC-4D03-AE9C-9B60DC426F7D}"/>
          </ac:spMkLst>
        </pc:spChg>
        <pc:spChg chg="mod">
          <ac:chgData name="Reed Kiely" userId="768be38e-2fb5-40ce-925d-bd8e9d9e3c31" providerId="ADAL" clId="{AC7B2C57-4A62-48C3-B40F-5E60EFD9EB35}" dt="2023-03-02T22:35:36.296" v="13516" actId="207"/>
          <ac:spMkLst>
            <pc:docMk/>
            <pc:sldMk cId="3276953093" sldId="2146846003"/>
            <ac:spMk id="34" creationId="{397F8115-3C43-5A2B-C88E-1953D955DE71}"/>
          </ac:spMkLst>
        </pc:spChg>
        <pc:graphicFrameChg chg="add mod">
          <ac:chgData name="Reed Kiely" userId="768be38e-2fb5-40ce-925d-bd8e9d9e3c31" providerId="ADAL" clId="{AC7B2C57-4A62-48C3-B40F-5E60EFD9EB35}" dt="2023-03-01T14:53:34.819" v="1118" actId="1035"/>
          <ac:graphicFrameMkLst>
            <pc:docMk/>
            <pc:sldMk cId="3276953093" sldId="2146846003"/>
            <ac:graphicFrameMk id="15" creationId="{6C3356A1-A6A7-95ED-C5BE-2E30DCD8D01B}"/>
          </ac:graphicFrameMkLst>
        </pc:graphicFrameChg>
        <pc:picChg chg="add del mod">
          <ac:chgData name="Reed Kiely" userId="768be38e-2fb5-40ce-925d-bd8e9d9e3c31" providerId="ADAL" clId="{AC7B2C57-4A62-48C3-B40F-5E60EFD9EB35}" dt="2023-03-01T14:57:55.215" v="1266"/>
          <ac:picMkLst>
            <pc:docMk/>
            <pc:sldMk cId="3276953093" sldId="2146846003"/>
            <ac:picMk id="31" creationId="{95356740-BD65-0E5E-C71C-7F96DAEE1B27}"/>
          </ac:picMkLst>
        </pc:picChg>
        <pc:picChg chg="add del mod">
          <ac:chgData name="Reed Kiely" userId="768be38e-2fb5-40ce-925d-bd8e9d9e3c31" providerId="ADAL" clId="{AC7B2C57-4A62-48C3-B40F-5E60EFD9EB35}" dt="2023-03-01T14:57:55.215" v="1266"/>
          <ac:picMkLst>
            <pc:docMk/>
            <pc:sldMk cId="3276953093" sldId="2146846003"/>
            <ac:picMk id="32" creationId="{8528A9C8-0397-1CBD-81E4-F973857B9215}"/>
          </ac:picMkLst>
        </pc:picChg>
        <pc:picChg chg="add del mod">
          <ac:chgData name="Reed Kiely" userId="768be38e-2fb5-40ce-925d-bd8e9d9e3c31" providerId="ADAL" clId="{AC7B2C57-4A62-48C3-B40F-5E60EFD9EB35}" dt="2023-03-01T14:57:55.215" v="1266"/>
          <ac:picMkLst>
            <pc:docMk/>
            <pc:sldMk cId="3276953093" sldId="2146846003"/>
            <ac:picMk id="33" creationId="{B88629E3-D19D-5045-2B87-6E88A539ACE2}"/>
          </ac:picMkLst>
        </pc:picChg>
        <pc:picChg chg="add del mod">
          <ac:chgData name="Reed Kiely" userId="768be38e-2fb5-40ce-925d-bd8e9d9e3c31" providerId="ADAL" clId="{AC7B2C57-4A62-48C3-B40F-5E60EFD9EB35}" dt="2023-03-01T14:57:55.215" v="1266"/>
          <ac:picMkLst>
            <pc:docMk/>
            <pc:sldMk cId="3276953093" sldId="2146846003"/>
            <ac:picMk id="35" creationId="{53609EF4-8135-2760-0B9D-1E13FF9DA691}"/>
          </ac:picMkLst>
        </pc:picChg>
        <pc:picChg chg="add del mod">
          <ac:chgData name="Reed Kiely" userId="768be38e-2fb5-40ce-925d-bd8e9d9e3c31" providerId="ADAL" clId="{AC7B2C57-4A62-48C3-B40F-5E60EFD9EB35}" dt="2023-03-01T14:57:55.215" v="1266"/>
          <ac:picMkLst>
            <pc:docMk/>
            <pc:sldMk cId="3276953093" sldId="2146846003"/>
            <ac:picMk id="36" creationId="{CFC29525-D31C-FCF3-0D64-52EB4B830E14}"/>
          </ac:picMkLst>
        </pc:picChg>
        <pc:picChg chg="add del mod">
          <ac:chgData name="Reed Kiely" userId="768be38e-2fb5-40ce-925d-bd8e9d9e3c31" providerId="ADAL" clId="{AC7B2C57-4A62-48C3-B40F-5E60EFD9EB35}" dt="2023-03-01T14:57:55.215" v="1266"/>
          <ac:picMkLst>
            <pc:docMk/>
            <pc:sldMk cId="3276953093" sldId="2146846003"/>
            <ac:picMk id="37" creationId="{104C060A-CFFE-115B-79D4-2915056CB369}"/>
          </ac:picMkLst>
        </pc:picChg>
        <pc:picChg chg="add del mod">
          <ac:chgData name="Reed Kiely" userId="768be38e-2fb5-40ce-925d-bd8e9d9e3c31" providerId="ADAL" clId="{AC7B2C57-4A62-48C3-B40F-5E60EFD9EB35}" dt="2023-03-01T14:57:55.215" v="1266"/>
          <ac:picMkLst>
            <pc:docMk/>
            <pc:sldMk cId="3276953093" sldId="2146846003"/>
            <ac:picMk id="38" creationId="{E41E6EB1-976B-75E8-218F-CC4BF5A4D08F}"/>
          </ac:picMkLst>
        </pc:picChg>
        <pc:picChg chg="add del mod">
          <ac:chgData name="Reed Kiely" userId="768be38e-2fb5-40ce-925d-bd8e9d9e3c31" providerId="ADAL" clId="{AC7B2C57-4A62-48C3-B40F-5E60EFD9EB35}" dt="2023-03-01T14:57:55.215" v="1266"/>
          <ac:picMkLst>
            <pc:docMk/>
            <pc:sldMk cId="3276953093" sldId="2146846003"/>
            <ac:picMk id="39" creationId="{A98D9D1A-5F61-4D66-FA55-3877418693D1}"/>
          </ac:picMkLst>
        </pc:picChg>
        <pc:picChg chg="add del mod">
          <ac:chgData name="Reed Kiely" userId="768be38e-2fb5-40ce-925d-bd8e9d9e3c31" providerId="ADAL" clId="{AC7B2C57-4A62-48C3-B40F-5E60EFD9EB35}" dt="2023-03-01T14:57:55.215" v="1266"/>
          <ac:picMkLst>
            <pc:docMk/>
            <pc:sldMk cId="3276953093" sldId="2146846003"/>
            <ac:picMk id="40" creationId="{3430240A-0BAA-9304-D5E4-19F825374930}"/>
          </ac:picMkLst>
        </pc:picChg>
        <pc:picChg chg="add del mod">
          <ac:chgData name="Reed Kiely" userId="768be38e-2fb5-40ce-925d-bd8e9d9e3c31" providerId="ADAL" clId="{AC7B2C57-4A62-48C3-B40F-5E60EFD9EB35}" dt="2023-03-01T14:57:55.215" v="1266"/>
          <ac:picMkLst>
            <pc:docMk/>
            <pc:sldMk cId="3276953093" sldId="2146846003"/>
            <ac:picMk id="41" creationId="{E1F0DFFE-4247-E7B7-4673-A25A403DD424}"/>
          </ac:picMkLst>
        </pc:picChg>
        <pc:picChg chg="add del mod">
          <ac:chgData name="Reed Kiely" userId="768be38e-2fb5-40ce-925d-bd8e9d9e3c31" providerId="ADAL" clId="{AC7B2C57-4A62-48C3-B40F-5E60EFD9EB35}" dt="2023-03-01T14:57:55.215" v="1266"/>
          <ac:picMkLst>
            <pc:docMk/>
            <pc:sldMk cId="3276953093" sldId="2146846003"/>
            <ac:picMk id="42" creationId="{77D5611F-EC58-1C46-5C6A-ADAFEEC2970D}"/>
          </ac:picMkLst>
        </pc:picChg>
        <pc:picChg chg="add del mod">
          <ac:chgData name="Reed Kiely" userId="768be38e-2fb5-40ce-925d-bd8e9d9e3c31" providerId="ADAL" clId="{AC7B2C57-4A62-48C3-B40F-5E60EFD9EB35}" dt="2023-03-01T14:57:55.215" v="1266"/>
          <ac:picMkLst>
            <pc:docMk/>
            <pc:sldMk cId="3276953093" sldId="2146846003"/>
            <ac:picMk id="43" creationId="{3719DED5-AD6A-E3E9-734D-54EE39E30038}"/>
          </ac:picMkLst>
        </pc:picChg>
        <pc:picChg chg="add del mod">
          <ac:chgData name="Reed Kiely" userId="768be38e-2fb5-40ce-925d-bd8e9d9e3c31" providerId="ADAL" clId="{AC7B2C57-4A62-48C3-B40F-5E60EFD9EB35}" dt="2023-03-01T14:57:55.215" v="1266"/>
          <ac:picMkLst>
            <pc:docMk/>
            <pc:sldMk cId="3276953093" sldId="2146846003"/>
            <ac:picMk id="44" creationId="{D0F0B805-366D-2330-E4CF-52BA548DAB9B}"/>
          </ac:picMkLst>
        </pc:picChg>
        <pc:picChg chg="add del mod">
          <ac:chgData name="Reed Kiely" userId="768be38e-2fb5-40ce-925d-bd8e9d9e3c31" providerId="ADAL" clId="{AC7B2C57-4A62-48C3-B40F-5E60EFD9EB35}" dt="2023-03-01T14:57:55.215" v="1266"/>
          <ac:picMkLst>
            <pc:docMk/>
            <pc:sldMk cId="3276953093" sldId="2146846003"/>
            <ac:picMk id="45" creationId="{E3E09B77-7306-28B8-B8BE-62FEAC9F92CB}"/>
          </ac:picMkLst>
        </pc:picChg>
        <pc:picChg chg="add del mod">
          <ac:chgData name="Reed Kiely" userId="768be38e-2fb5-40ce-925d-bd8e9d9e3c31" providerId="ADAL" clId="{AC7B2C57-4A62-48C3-B40F-5E60EFD9EB35}" dt="2023-03-01T14:57:55.215" v="1266"/>
          <ac:picMkLst>
            <pc:docMk/>
            <pc:sldMk cId="3276953093" sldId="2146846003"/>
            <ac:picMk id="46" creationId="{C64DB3CE-3989-DC89-602B-B26495528372}"/>
          </ac:picMkLst>
        </pc:picChg>
        <pc:picChg chg="add del mod">
          <ac:chgData name="Reed Kiely" userId="768be38e-2fb5-40ce-925d-bd8e9d9e3c31" providerId="ADAL" clId="{AC7B2C57-4A62-48C3-B40F-5E60EFD9EB35}" dt="2023-03-01T14:57:55.215" v="1266"/>
          <ac:picMkLst>
            <pc:docMk/>
            <pc:sldMk cId="3276953093" sldId="2146846003"/>
            <ac:picMk id="47" creationId="{1C431159-8763-6F82-C4E5-094FF6F0A9C4}"/>
          </ac:picMkLst>
        </pc:picChg>
        <pc:picChg chg="add del mod">
          <ac:chgData name="Reed Kiely" userId="768be38e-2fb5-40ce-925d-bd8e9d9e3c31" providerId="ADAL" clId="{AC7B2C57-4A62-48C3-B40F-5E60EFD9EB35}" dt="2023-03-01T14:57:55.215" v="1266"/>
          <ac:picMkLst>
            <pc:docMk/>
            <pc:sldMk cId="3276953093" sldId="2146846003"/>
            <ac:picMk id="48" creationId="{BD8382DF-2DBE-2328-FF88-C135BEB3A88C}"/>
          </ac:picMkLst>
        </pc:picChg>
        <pc:picChg chg="add del mod">
          <ac:chgData name="Reed Kiely" userId="768be38e-2fb5-40ce-925d-bd8e9d9e3c31" providerId="ADAL" clId="{AC7B2C57-4A62-48C3-B40F-5E60EFD9EB35}" dt="2023-03-01T14:57:55.215" v="1266"/>
          <ac:picMkLst>
            <pc:docMk/>
            <pc:sldMk cId="3276953093" sldId="2146846003"/>
            <ac:picMk id="49" creationId="{1DC34DF1-E8A9-4002-6F03-D183DA6B0E2B}"/>
          </ac:picMkLst>
        </pc:picChg>
        <pc:picChg chg="add del mod">
          <ac:chgData name="Reed Kiely" userId="768be38e-2fb5-40ce-925d-bd8e9d9e3c31" providerId="ADAL" clId="{AC7B2C57-4A62-48C3-B40F-5E60EFD9EB35}" dt="2023-03-01T14:57:55.215" v="1266"/>
          <ac:picMkLst>
            <pc:docMk/>
            <pc:sldMk cId="3276953093" sldId="2146846003"/>
            <ac:picMk id="50" creationId="{A82C44ED-67FA-5727-A38F-14E3B6F7886C}"/>
          </ac:picMkLst>
        </pc:picChg>
        <pc:picChg chg="add del mod">
          <ac:chgData name="Reed Kiely" userId="768be38e-2fb5-40ce-925d-bd8e9d9e3c31" providerId="ADAL" clId="{AC7B2C57-4A62-48C3-B40F-5E60EFD9EB35}" dt="2023-03-01T14:57:55.215" v="1266"/>
          <ac:picMkLst>
            <pc:docMk/>
            <pc:sldMk cId="3276953093" sldId="2146846003"/>
            <ac:picMk id="51" creationId="{DF8E237B-0A0F-5D7D-7EDC-BE7C0FEE02CE}"/>
          </ac:picMkLst>
        </pc:picChg>
        <pc:picChg chg="add del mod">
          <ac:chgData name="Reed Kiely" userId="768be38e-2fb5-40ce-925d-bd8e9d9e3c31" providerId="ADAL" clId="{AC7B2C57-4A62-48C3-B40F-5E60EFD9EB35}" dt="2023-03-01T14:57:55.215" v="1266"/>
          <ac:picMkLst>
            <pc:docMk/>
            <pc:sldMk cId="3276953093" sldId="2146846003"/>
            <ac:picMk id="52" creationId="{69AF0F31-32DB-A76B-8182-D0A507AD8FD3}"/>
          </ac:picMkLst>
        </pc:picChg>
        <pc:picChg chg="add del mod">
          <ac:chgData name="Reed Kiely" userId="768be38e-2fb5-40ce-925d-bd8e9d9e3c31" providerId="ADAL" clId="{AC7B2C57-4A62-48C3-B40F-5E60EFD9EB35}" dt="2023-03-01T14:57:55.215" v="1266"/>
          <ac:picMkLst>
            <pc:docMk/>
            <pc:sldMk cId="3276953093" sldId="2146846003"/>
            <ac:picMk id="53" creationId="{48A1E6A0-A834-3E5A-1172-9C70E0CCB104}"/>
          </ac:picMkLst>
        </pc:picChg>
        <pc:picChg chg="add del mod">
          <ac:chgData name="Reed Kiely" userId="768be38e-2fb5-40ce-925d-bd8e9d9e3c31" providerId="ADAL" clId="{AC7B2C57-4A62-48C3-B40F-5E60EFD9EB35}" dt="2023-03-01T14:57:55.215" v="1266"/>
          <ac:picMkLst>
            <pc:docMk/>
            <pc:sldMk cId="3276953093" sldId="2146846003"/>
            <ac:picMk id="54" creationId="{1E90A06C-F96E-37FE-DB41-A4A73AD7721E}"/>
          </ac:picMkLst>
        </pc:picChg>
        <pc:picChg chg="add del mod">
          <ac:chgData name="Reed Kiely" userId="768be38e-2fb5-40ce-925d-bd8e9d9e3c31" providerId="ADAL" clId="{AC7B2C57-4A62-48C3-B40F-5E60EFD9EB35}" dt="2023-03-01T14:57:55.215" v="1266"/>
          <ac:picMkLst>
            <pc:docMk/>
            <pc:sldMk cId="3276953093" sldId="2146846003"/>
            <ac:picMk id="55" creationId="{958FF1AC-A9F2-BCB4-2D1C-DA3709377E7F}"/>
          </ac:picMkLst>
        </pc:picChg>
        <pc:picChg chg="add del mod">
          <ac:chgData name="Reed Kiely" userId="768be38e-2fb5-40ce-925d-bd8e9d9e3c31" providerId="ADAL" clId="{AC7B2C57-4A62-48C3-B40F-5E60EFD9EB35}" dt="2023-03-01T14:57:55.215" v="1266"/>
          <ac:picMkLst>
            <pc:docMk/>
            <pc:sldMk cId="3276953093" sldId="2146846003"/>
            <ac:picMk id="56" creationId="{B234F5A6-1AC0-9491-7660-9A1B38DB01F2}"/>
          </ac:picMkLst>
        </pc:picChg>
        <pc:picChg chg="add del mod">
          <ac:chgData name="Reed Kiely" userId="768be38e-2fb5-40ce-925d-bd8e9d9e3c31" providerId="ADAL" clId="{AC7B2C57-4A62-48C3-B40F-5E60EFD9EB35}" dt="2023-03-01T14:57:55.215" v="1266"/>
          <ac:picMkLst>
            <pc:docMk/>
            <pc:sldMk cId="3276953093" sldId="2146846003"/>
            <ac:picMk id="57" creationId="{899D7F70-832E-AFA6-BA89-6CCB79CBC720}"/>
          </ac:picMkLst>
        </pc:picChg>
        <pc:picChg chg="add del mod">
          <ac:chgData name="Reed Kiely" userId="768be38e-2fb5-40ce-925d-bd8e9d9e3c31" providerId="ADAL" clId="{AC7B2C57-4A62-48C3-B40F-5E60EFD9EB35}" dt="2023-03-01T14:57:55.215" v="1266"/>
          <ac:picMkLst>
            <pc:docMk/>
            <pc:sldMk cId="3276953093" sldId="2146846003"/>
            <ac:picMk id="58" creationId="{FC90C0B4-190E-4F9D-FAB5-3EC03F5C0179}"/>
          </ac:picMkLst>
        </pc:picChg>
        <pc:picChg chg="add del mod">
          <ac:chgData name="Reed Kiely" userId="768be38e-2fb5-40ce-925d-bd8e9d9e3c31" providerId="ADAL" clId="{AC7B2C57-4A62-48C3-B40F-5E60EFD9EB35}" dt="2023-03-01T14:57:55.215" v="1266"/>
          <ac:picMkLst>
            <pc:docMk/>
            <pc:sldMk cId="3276953093" sldId="2146846003"/>
            <ac:picMk id="59" creationId="{B9C50B5E-D76A-49C2-1B2E-CC2C239D11D6}"/>
          </ac:picMkLst>
        </pc:picChg>
        <pc:picChg chg="add del mod">
          <ac:chgData name="Reed Kiely" userId="768be38e-2fb5-40ce-925d-bd8e9d9e3c31" providerId="ADAL" clId="{AC7B2C57-4A62-48C3-B40F-5E60EFD9EB35}" dt="2023-03-01T14:57:55.215" v="1266"/>
          <ac:picMkLst>
            <pc:docMk/>
            <pc:sldMk cId="3276953093" sldId="2146846003"/>
            <ac:picMk id="60" creationId="{6EC49F43-E1F8-AC68-1FA8-14C27FF1A00A}"/>
          </ac:picMkLst>
        </pc:picChg>
        <pc:picChg chg="add del mod">
          <ac:chgData name="Reed Kiely" userId="768be38e-2fb5-40ce-925d-bd8e9d9e3c31" providerId="ADAL" clId="{AC7B2C57-4A62-48C3-B40F-5E60EFD9EB35}" dt="2023-03-01T14:57:55.215" v="1266"/>
          <ac:picMkLst>
            <pc:docMk/>
            <pc:sldMk cId="3276953093" sldId="2146846003"/>
            <ac:picMk id="61" creationId="{91BE3AA4-64BF-24C6-1C79-0772620DE8F3}"/>
          </ac:picMkLst>
        </pc:picChg>
        <pc:picChg chg="add del mod">
          <ac:chgData name="Reed Kiely" userId="768be38e-2fb5-40ce-925d-bd8e9d9e3c31" providerId="ADAL" clId="{AC7B2C57-4A62-48C3-B40F-5E60EFD9EB35}" dt="2023-03-01T14:57:55.215" v="1266"/>
          <ac:picMkLst>
            <pc:docMk/>
            <pc:sldMk cId="3276953093" sldId="2146846003"/>
            <ac:picMk id="62" creationId="{CE1A05E6-688A-E725-A597-BC4F1549C8E8}"/>
          </ac:picMkLst>
        </pc:picChg>
        <pc:picChg chg="add del mod">
          <ac:chgData name="Reed Kiely" userId="768be38e-2fb5-40ce-925d-bd8e9d9e3c31" providerId="ADAL" clId="{AC7B2C57-4A62-48C3-B40F-5E60EFD9EB35}" dt="2023-03-01T14:57:55.215" v="1266"/>
          <ac:picMkLst>
            <pc:docMk/>
            <pc:sldMk cId="3276953093" sldId="2146846003"/>
            <ac:picMk id="63" creationId="{2260091B-8808-6BB0-9F22-11A30E046A35}"/>
          </ac:picMkLst>
        </pc:picChg>
        <pc:picChg chg="add del mod">
          <ac:chgData name="Reed Kiely" userId="768be38e-2fb5-40ce-925d-bd8e9d9e3c31" providerId="ADAL" clId="{AC7B2C57-4A62-48C3-B40F-5E60EFD9EB35}" dt="2023-03-01T14:57:55.215" v="1266"/>
          <ac:picMkLst>
            <pc:docMk/>
            <pc:sldMk cId="3276953093" sldId="2146846003"/>
            <ac:picMk id="64" creationId="{F9FE246B-8D95-5033-F2EC-EC2F034C64F3}"/>
          </ac:picMkLst>
        </pc:picChg>
        <pc:picChg chg="add del mod">
          <ac:chgData name="Reed Kiely" userId="768be38e-2fb5-40ce-925d-bd8e9d9e3c31" providerId="ADAL" clId="{AC7B2C57-4A62-48C3-B40F-5E60EFD9EB35}" dt="2023-03-01T14:57:55.215" v="1266"/>
          <ac:picMkLst>
            <pc:docMk/>
            <pc:sldMk cId="3276953093" sldId="2146846003"/>
            <ac:picMk id="65" creationId="{6538D936-0112-2314-D4AA-CEEFA69D1CB5}"/>
          </ac:picMkLst>
        </pc:picChg>
        <pc:picChg chg="add mod">
          <ac:chgData name="Reed Kiely" userId="768be38e-2fb5-40ce-925d-bd8e9d9e3c31" providerId="ADAL" clId="{AC7B2C57-4A62-48C3-B40F-5E60EFD9EB35}" dt="2023-03-01T19:34:03.244" v="3141" actId="1037"/>
          <ac:picMkLst>
            <pc:docMk/>
            <pc:sldMk cId="3276953093" sldId="2146846003"/>
            <ac:picMk id="66" creationId="{5E5A9A1A-B4C6-F481-87B1-698FA40882C5}"/>
          </ac:picMkLst>
        </pc:picChg>
      </pc:sldChg>
      <pc:sldChg chg="addSp delSp modSp mod addCm modCm">
        <pc:chgData name="Reed Kiely" userId="768be38e-2fb5-40ce-925d-bd8e9d9e3c31" providerId="ADAL" clId="{AC7B2C57-4A62-48C3-B40F-5E60EFD9EB35}" dt="2023-03-09T21:36:14.292" v="25541" actId="1038"/>
        <pc:sldMkLst>
          <pc:docMk/>
          <pc:sldMk cId="1925704810" sldId="2146846004"/>
        </pc:sldMkLst>
        <pc:spChg chg="mod">
          <ac:chgData name="Reed Kiely" userId="768be38e-2fb5-40ce-925d-bd8e9d9e3c31" providerId="ADAL" clId="{AC7B2C57-4A62-48C3-B40F-5E60EFD9EB35}" dt="2023-03-08T20:18:00.471" v="23865" actId="1076"/>
          <ac:spMkLst>
            <pc:docMk/>
            <pc:sldMk cId="1925704810" sldId="2146846004"/>
            <ac:spMk id="4" creationId="{1BF894CE-5EB9-4BB3-F6C7-477E37F6A6AA}"/>
          </ac:spMkLst>
        </pc:spChg>
        <pc:spChg chg="add del mod">
          <ac:chgData name="Reed Kiely" userId="768be38e-2fb5-40ce-925d-bd8e9d9e3c31" providerId="ADAL" clId="{AC7B2C57-4A62-48C3-B40F-5E60EFD9EB35}" dt="2023-03-03T21:37:15.018" v="19402" actId="478"/>
          <ac:spMkLst>
            <pc:docMk/>
            <pc:sldMk cId="1925704810" sldId="2146846004"/>
            <ac:spMk id="6" creationId="{B354D7B6-F911-E9F5-7E3F-F1CBA4B1325F}"/>
          </ac:spMkLst>
        </pc:spChg>
        <pc:spChg chg="mod">
          <ac:chgData name="Reed Kiely" userId="768be38e-2fb5-40ce-925d-bd8e9d9e3c31" providerId="ADAL" clId="{AC7B2C57-4A62-48C3-B40F-5E60EFD9EB35}" dt="2023-03-01T14:52:49.997" v="1109" actId="207"/>
          <ac:spMkLst>
            <pc:docMk/>
            <pc:sldMk cId="1925704810" sldId="2146846004"/>
            <ac:spMk id="7" creationId="{B4F6392A-02C4-792C-5A24-9751C5AC2F5A}"/>
          </ac:spMkLst>
        </pc:spChg>
        <pc:spChg chg="mod">
          <ac:chgData name="Reed Kiely" userId="768be38e-2fb5-40ce-925d-bd8e9d9e3c31" providerId="ADAL" clId="{AC7B2C57-4A62-48C3-B40F-5E60EFD9EB35}" dt="2023-03-09T21:36:14.292" v="25541" actId="1038"/>
          <ac:spMkLst>
            <pc:docMk/>
            <pc:sldMk cId="1925704810" sldId="2146846004"/>
            <ac:spMk id="8" creationId="{78DCAA62-1675-F895-2C78-F68EF2B0F1CA}"/>
          </ac:spMkLst>
        </pc:spChg>
        <pc:spChg chg="del">
          <ac:chgData name="Reed Kiely" userId="768be38e-2fb5-40ce-925d-bd8e9d9e3c31" providerId="ADAL" clId="{AC7B2C57-4A62-48C3-B40F-5E60EFD9EB35}" dt="2023-03-02T15:34:22.488" v="6235" actId="478"/>
          <ac:spMkLst>
            <pc:docMk/>
            <pc:sldMk cId="1925704810" sldId="2146846004"/>
            <ac:spMk id="8" creationId="{DEBFEA79-DCE3-0D7D-7F14-6398B330CB0D}"/>
          </ac:spMkLst>
        </pc:spChg>
        <pc:spChg chg="mod">
          <ac:chgData name="Reed Kiely" userId="768be38e-2fb5-40ce-925d-bd8e9d9e3c31" providerId="ADAL" clId="{AC7B2C57-4A62-48C3-B40F-5E60EFD9EB35}" dt="2023-03-02T21:30:06.989" v="12179" actId="120"/>
          <ac:spMkLst>
            <pc:docMk/>
            <pc:sldMk cId="1925704810" sldId="2146846004"/>
            <ac:spMk id="9" creationId="{224A85FD-C52E-49CF-E02C-1C2E9EE2E98A}"/>
          </ac:spMkLst>
        </pc:spChg>
        <pc:spChg chg="del">
          <ac:chgData name="Reed Kiely" userId="768be38e-2fb5-40ce-925d-bd8e9d9e3c31" providerId="ADAL" clId="{AC7B2C57-4A62-48C3-B40F-5E60EFD9EB35}" dt="2023-03-08T20:18:11.555" v="23868" actId="478"/>
          <ac:spMkLst>
            <pc:docMk/>
            <pc:sldMk cId="1925704810" sldId="2146846004"/>
            <ac:spMk id="14" creationId="{E0B8CE9B-2ECB-6571-6C9E-8702CAC4E68E}"/>
          </ac:spMkLst>
        </pc:spChg>
        <pc:spChg chg="mod">
          <ac:chgData name="Reed Kiely" userId="768be38e-2fb5-40ce-925d-bd8e9d9e3c31" providerId="ADAL" clId="{AC7B2C57-4A62-48C3-B40F-5E60EFD9EB35}" dt="2023-03-08T20:18:15.359" v="23869" actId="403"/>
          <ac:spMkLst>
            <pc:docMk/>
            <pc:sldMk cId="1925704810" sldId="2146846004"/>
            <ac:spMk id="18" creationId="{36EEECA7-DF4A-F579-66C6-BA1B02F2A8CE}"/>
          </ac:spMkLst>
        </pc:spChg>
        <pc:spChg chg="del">
          <ac:chgData name="Reed Kiely" userId="768be38e-2fb5-40ce-925d-bd8e9d9e3c31" providerId="ADAL" clId="{AC7B2C57-4A62-48C3-B40F-5E60EFD9EB35}" dt="2023-03-08T20:18:07.225" v="23866" actId="478"/>
          <ac:spMkLst>
            <pc:docMk/>
            <pc:sldMk cId="1925704810" sldId="2146846004"/>
            <ac:spMk id="21" creationId="{BADC9074-DCEB-3840-1AC2-70422DFEEAF0}"/>
          </ac:spMkLst>
        </pc:spChg>
        <pc:spChg chg="del">
          <ac:chgData name="Reed Kiely" userId="768be38e-2fb5-40ce-925d-bd8e9d9e3c31" providerId="ADAL" clId="{AC7B2C57-4A62-48C3-B40F-5E60EFD9EB35}" dt="2023-03-08T20:18:07.225" v="23866" actId="478"/>
          <ac:spMkLst>
            <pc:docMk/>
            <pc:sldMk cId="1925704810" sldId="2146846004"/>
            <ac:spMk id="23" creationId="{05E97031-C983-D0E8-D9B8-15CDAB8EDF4D}"/>
          </ac:spMkLst>
        </pc:spChg>
        <pc:spChg chg="del">
          <ac:chgData name="Reed Kiely" userId="768be38e-2fb5-40ce-925d-bd8e9d9e3c31" providerId="ADAL" clId="{AC7B2C57-4A62-48C3-B40F-5E60EFD9EB35}" dt="2023-03-08T20:18:07.225" v="23866" actId="478"/>
          <ac:spMkLst>
            <pc:docMk/>
            <pc:sldMk cId="1925704810" sldId="2146846004"/>
            <ac:spMk id="24" creationId="{4F2340E7-E9C4-178D-9742-6A94DFD4D326}"/>
          </ac:spMkLst>
        </pc:spChg>
        <pc:spChg chg="del">
          <ac:chgData name="Reed Kiely" userId="768be38e-2fb5-40ce-925d-bd8e9d9e3c31" providerId="ADAL" clId="{AC7B2C57-4A62-48C3-B40F-5E60EFD9EB35}" dt="2023-03-08T20:18:09.795" v="23867" actId="478"/>
          <ac:spMkLst>
            <pc:docMk/>
            <pc:sldMk cId="1925704810" sldId="2146846004"/>
            <ac:spMk id="25" creationId="{B83A5B2D-3189-4E09-E368-07CD8D551904}"/>
          </ac:spMkLst>
        </pc:spChg>
        <pc:spChg chg="del mod">
          <ac:chgData name="Reed Kiely" userId="768be38e-2fb5-40ce-925d-bd8e9d9e3c31" providerId="ADAL" clId="{AC7B2C57-4A62-48C3-B40F-5E60EFD9EB35}" dt="2023-03-02T18:42:04.271" v="9074" actId="478"/>
          <ac:spMkLst>
            <pc:docMk/>
            <pc:sldMk cId="1925704810" sldId="2146846004"/>
            <ac:spMk id="27" creationId="{B31F944A-CBB0-536E-7E16-FB27240A8223}"/>
          </ac:spMkLst>
        </pc:spChg>
        <pc:spChg chg="mod">
          <ac:chgData name="Reed Kiely" userId="768be38e-2fb5-40ce-925d-bd8e9d9e3c31" providerId="ADAL" clId="{AC7B2C57-4A62-48C3-B40F-5E60EFD9EB35}" dt="2023-03-02T22:35:43.573" v="13518" actId="207"/>
          <ac:spMkLst>
            <pc:docMk/>
            <pc:sldMk cId="1925704810" sldId="2146846004"/>
            <ac:spMk id="34" creationId="{397F8115-3C43-5A2B-C88E-1953D955DE71}"/>
          </ac:spMkLst>
        </pc:spChg>
        <pc:spChg chg="add del">
          <ac:chgData name="Reed Kiely" userId="768be38e-2fb5-40ce-925d-bd8e9d9e3c31" providerId="ADAL" clId="{AC7B2C57-4A62-48C3-B40F-5E60EFD9EB35}" dt="2023-03-02T15:34:23.457" v="6237" actId="22"/>
          <ac:spMkLst>
            <pc:docMk/>
            <pc:sldMk cId="1925704810" sldId="2146846004"/>
            <ac:spMk id="55" creationId="{2557DF0C-A782-81C9-64F9-80B0E35ECDC3}"/>
          </ac:spMkLst>
        </pc:spChg>
        <pc:spChg chg="add mod">
          <ac:chgData name="Reed Kiely" userId="768be38e-2fb5-40ce-925d-bd8e9d9e3c31" providerId="ADAL" clId="{AC7B2C57-4A62-48C3-B40F-5E60EFD9EB35}" dt="2023-03-02T15:35:05.198" v="6270" actId="3626"/>
          <ac:spMkLst>
            <pc:docMk/>
            <pc:sldMk cId="1925704810" sldId="2146846004"/>
            <ac:spMk id="56" creationId="{740A044A-72A7-7B10-8BA3-CE6279EBB443}"/>
          </ac:spMkLst>
        </pc:spChg>
        <pc:extLst>
          <p:ext xmlns:p="http://schemas.openxmlformats.org/presentationml/2006/main" uri="{D6D511B9-2390-475A-947B-AFAB55BFBCF1}">
            <pc226:cmChg xmlns:pc226="http://schemas.microsoft.com/office/powerpoint/2022/06/main/command" chg="add mod">
              <pc226:chgData name="Reed Kiely" userId="768be38e-2fb5-40ce-925d-bd8e9d9e3c31" providerId="ADAL" clId="{AC7B2C57-4A62-48C3-B40F-5E60EFD9EB35}" dt="2023-03-08T20:18:59.833" v="23872"/>
              <pc2:cmMkLst xmlns:pc2="http://schemas.microsoft.com/office/powerpoint/2019/9/main/command">
                <pc:docMk/>
                <pc:sldMk cId="1925704810" sldId="2146846004"/>
                <pc2:cmMk id="{ED2593D8-905E-4CE1-A54A-AD101FCBA42F}"/>
              </pc2:cmMkLst>
              <pc226:cmRplyChg chg="add mod">
                <pc226:chgData name="Reed Kiely" userId="768be38e-2fb5-40ce-925d-bd8e9d9e3c31" providerId="ADAL" clId="{AC7B2C57-4A62-48C3-B40F-5E60EFD9EB35}" dt="2023-03-08T20:18:59.833" v="23872"/>
                <pc2:cmRplyMkLst xmlns:pc2="http://schemas.microsoft.com/office/powerpoint/2019/9/main/command">
                  <pc:docMk/>
                  <pc:sldMk cId="1925704810" sldId="2146846004"/>
                  <pc2:cmMk id="{ED2593D8-905E-4CE1-A54A-AD101FCBA42F}"/>
                  <pc2:cmRplyMk id="{70AC2F66-92F7-41CE-9D9F-7893E2984E79}"/>
                </pc2:cmRplyMkLst>
              </pc226:cmRplyChg>
            </pc226:cmChg>
          </p:ext>
        </pc:extLst>
      </pc:sldChg>
      <pc:sldChg chg="addSp delSp modSp mod addCm delCm">
        <pc:chgData name="Reed Kiely" userId="768be38e-2fb5-40ce-925d-bd8e9d9e3c31" providerId="ADAL" clId="{AC7B2C57-4A62-48C3-B40F-5E60EFD9EB35}" dt="2023-03-09T21:38:18.024" v="25553" actId="12789"/>
        <pc:sldMkLst>
          <pc:docMk/>
          <pc:sldMk cId="242145768" sldId="2146846005"/>
        </pc:sldMkLst>
        <pc:spChg chg="mod">
          <ac:chgData name="Reed Kiely" userId="768be38e-2fb5-40ce-925d-bd8e9d9e3c31" providerId="ADAL" clId="{AC7B2C57-4A62-48C3-B40F-5E60EFD9EB35}" dt="2023-03-09T21:37:51.340" v="25546" actId="1076"/>
          <ac:spMkLst>
            <pc:docMk/>
            <pc:sldMk cId="242145768" sldId="2146846005"/>
            <ac:spMk id="3" creationId="{05B46C07-C3C9-142F-8978-D53698D252F7}"/>
          </ac:spMkLst>
        </pc:spChg>
        <pc:spChg chg="del mod">
          <ac:chgData name="Reed Kiely" userId="768be38e-2fb5-40ce-925d-bd8e9d9e3c31" providerId="ADAL" clId="{AC7B2C57-4A62-48C3-B40F-5E60EFD9EB35}" dt="2023-03-02T20:07:08.839" v="10441" actId="478"/>
          <ac:spMkLst>
            <pc:docMk/>
            <pc:sldMk cId="242145768" sldId="2146846005"/>
            <ac:spMk id="4" creationId="{1BF894CE-5EB9-4BB3-F6C7-477E37F6A6AA}"/>
          </ac:spMkLst>
        </pc:spChg>
        <pc:spChg chg="add del mod">
          <ac:chgData name="Reed Kiely" userId="768be38e-2fb5-40ce-925d-bd8e9d9e3c31" providerId="ADAL" clId="{AC7B2C57-4A62-48C3-B40F-5E60EFD9EB35}" dt="2023-03-03T21:38:06.271" v="19431" actId="478"/>
          <ac:spMkLst>
            <pc:docMk/>
            <pc:sldMk cId="242145768" sldId="2146846005"/>
            <ac:spMk id="4" creationId="{A69F5FE9-DBA8-9F37-BFAF-4A6B58302E7B}"/>
          </ac:spMkLst>
        </pc:spChg>
        <pc:spChg chg="add del mod">
          <ac:chgData name="Reed Kiely" userId="768be38e-2fb5-40ce-925d-bd8e9d9e3c31" providerId="ADAL" clId="{AC7B2C57-4A62-48C3-B40F-5E60EFD9EB35}" dt="2023-03-03T22:03:45.441" v="20887" actId="478"/>
          <ac:spMkLst>
            <pc:docMk/>
            <pc:sldMk cId="242145768" sldId="2146846005"/>
            <ac:spMk id="7" creationId="{06AE4BA1-8FCA-F780-B962-60686F5D1780}"/>
          </ac:spMkLst>
        </pc:spChg>
        <pc:spChg chg="add del">
          <ac:chgData name="Reed Kiely" userId="768be38e-2fb5-40ce-925d-bd8e9d9e3c31" providerId="ADAL" clId="{AC7B2C57-4A62-48C3-B40F-5E60EFD9EB35}" dt="2023-03-01T19:40:04.083" v="3399" actId="478"/>
          <ac:spMkLst>
            <pc:docMk/>
            <pc:sldMk cId="242145768" sldId="2146846005"/>
            <ac:spMk id="7" creationId="{6158397A-5E20-630E-3DCF-9E63D378451D}"/>
          </ac:spMkLst>
        </pc:spChg>
        <pc:spChg chg="mod">
          <ac:chgData name="Reed Kiely" userId="768be38e-2fb5-40ce-925d-bd8e9d9e3c31" providerId="ADAL" clId="{AC7B2C57-4A62-48C3-B40F-5E60EFD9EB35}" dt="2023-03-02T15:34:10.177" v="6234" actId="113"/>
          <ac:spMkLst>
            <pc:docMk/>
            <pc:sldMk cId="242145768" sldId="2146846005"/>
            <ac:spMk id="8" creationId="{DEBFEA79-DCE3-0D7D-7F14-6398B330CB0D}"/>
          </ac:spMkLst>
        </pc:spChg>
        <pc:spChg chg="mod">
          <ac:chgData name="Reed Kiely" userId="768be38e-2fb5-40ce-925d-bd8e9d9e3c31" providerId="ADAL" clId="{AC7B2C57-4A62-48C3-B40F-5E60EFD9EB35}" dt="2023-03-02T21:31:32.759" v="12192" actId="207"/>
          <ac:spMkLst>
            <pc:docMk/>
            <pc:sldMk cId="242145768" sldId="2146846005"/>
            <ac:spMk id="9" creationId="{224A85FD-C52E-49CF-E02C-1C2E9EE2E98A}"/>
          </ac:spMkLst>
        </pc:spChg>
        <pc:spChg chg="add del mod">
          <ac:chgData name="Reed Kiely" userId="768be38e-2fb5-40ce-925d-bd8e9d9e3c31" providerId="ADAL" clId="{AC7B2C57-4A62-48C3-B40F-5E60EFD9EB35}" dt="2023-03-03T21:39:07.739" v="19464"/>
          <ac:spMkLst>
            <pc:docMk/>
            <pc:sldMk cId="242145768" sldId="2146846005"/>
            <ac:spMk id="10" creationId="{180E4580-DA91-DD37-EDDC-DA17090387EA}"/>
          </ac:spMkLst>
        </pc:spChg>
        <pc:spChg chg="add del mod">
          <ac:chgData name="Reed Kiely" userId="768be38e-2fb5-40ce-925d-bd8e9d9e3c31" providerId="ADAL" clId="{AC7B2C57-4A62-48C3-B40F-5E60EFD9EB35}" dt="2023-03-01T19:40:04.083" v="3399" actId="478"/>
          <ac:spMkLst>
            <pc:docMk/>
            <pc:sldMk cId="242145768" sldId="2146846005"/>
            <ac:spMk id="10" creationId="{2F06A3F3-DFC4-F831-6ABD-0D982FB021D9}"/>
          </ac:spMkLst>
        </pc:spChg>
        <pc:spChg chg="add del">
          <ac:chgData name="Reed Kiely" userId="768be38e-2fb5-40ce-925d-bd8e9d9e3c31" providerId="ADAL" clId="{AC7B2C57-4A62-48C3-B40F-5E60EFD9EB35}" dt="2023-03-02T20:06:48.020" v="10435" actId="22"/>
          <ac:spMkLst>
            <pc:docMk/>
            <pc:sldMk cId="242145768" sldId="2146846005"/>
            <ac:spMk id="10" creationId="{9C7216D8-E50E-003D-C347-7121B644C7B5}"/>
          </ac:spMkLst>
        </pc:spChg>
        <pc:spChg chg="add del mod">
          <ac:chgData name="Reed Kiely" userId="768be38e-2fb5-40ce-925d-bd8e9d9e3c31" providerId="ADAL" clId="{AC7B2C57-4A62-48C3-B40F-5E60EFD9EB35}" dt="2023-03-02T20:07:08.839" v="10441" actId="478"/>
          <ac:spMkLst>
            <pc:docMk/>
            <pc:sldMk cId="242145768" sldId="2146846005"/>
            <ac:spMk id="11" creationId="{A24B4242-DA9C-2783-1BC6-531DD625366E}"/>
          </ac:spMkLst>
        </pc:spChg>
        <pc:spChg chg="add del mod">
          <ac:chgData name="Reed Kiely" userId="768be38e-2fb5-40ce-925d-bd8e9d9e3c31" providerId="ADAL" clId="{AC7B2C57-4A62-48C3-B40F-5E60EFD9EB35}" dt="2023-03-02T14:53:18.248" v="5905" actId="478"/>
          <ac:spMkLst>
            <pc:docMk/>
            <pc:sldMk cId="242145768" sldId="2146846005"/>
            <ac:spMk id="12" creationId="{C17C4D36-5BC9-290B-D29E-BD3CFA1ED63B}"/>
          </ac:spMkLst>
        </pc:spChg>
        <pc:spChg chg="add mod">
          <ac:chgData name="Reed Kiely" userId="768be38e-2fb5-40ce-925d-bd8e9d9e3c31" providerId="ADAL" clId="{AC7B2C57-4A62-48C3-B40F-5E60EFD9EB35}" dt="2023-03-08T20:23:06.580" v="24036" actId="207"/>
          <ac:spMkLst>
            <pc:docMk/>
            <pc:sldMk cId="242145768" sldId="2146846005"/>
            <ac:spMk id="13" creationId="{1BAF8BF0-AF0C-C4F4-35AA-A296F65DA3D4}"/>
          </ac:spMkLst>
        </pc:spChg>
        <pc:spChg chg="del mod">
          <ac:chgData name="Reed Kiely" userId="768be38e-2fb5-40ce-925d-bd8e9d9e3c31" providerId="ADAL" clId="{AC7B2C57-4A62-48C3-B40F-5E60EFD9EB35}" dt="2023-03-02T18:42:15.735" v="9075" actId="478"/>
          <ac:spMkLst>
            <pc:docMk/>
            <pc:sldMk cId="242145768" sldId="2146846005"/>
            <ac:spMk id="14" creationId="{0FD947E4-9A07-55CC-A0AE-F93960654102}"/>
          </ac:spMkLst>
        </pc:spChg>
        <pc:spChg chg="add mod">
          <ac:chgData name="Reed Kiely" userId="768be38e-2fb5-40ce-925d-bd8e9d9e3c31" providerId="ADAL" clId="{AC7B2C57-4A62-48C3-B40F-5E60EFD9EB35}" dt="2023-03-02T20:07:06.572" v="10440"/>
          <ac:spMkLst>
            <pc:docMk/>
            <pc:sldMk cId="242145768" sldId="2146846005"/>
            <ac:spMk id="15" creationId="{05D260F7-26B5-3E84-01BE-0CC91AAFD224}"/>
          </ac:spMkLst>
        </pc:spChg>
        <pc:spChg chg="mod">
          <ac:chgData name="Reed Kiely" userId="768be38e-2fb5-40ce-925d-bd8e9d9e3c31" providerId="ADAL" clId="{AC7B2C57-4A62-48C3-B40F-5E60EFD9EB35}" dt="2023-03-02T22:35:52.492" v="13521" actId="207"/>
          <ac:spMkLst>
            <pc:docMk/>
            <pc:sldMk cId="242145768" sldId="2146846005"/>
            <ac:spMk id="34" creationId="{397F8115-3C43-5A2B-C88E-1953D955DE71}"/>
          </ac:spMkLst>
        </pc:spChg>
        <pc:spChg chg="mod">
          <ac:chgData name="Reed Kiely" userId="768be38e-2fb5-40ce-925d-bd8e9d9e3c31" providerId="ADAL" clId="{AC7B2C57-4A62-48C3-B40F-5E60EFD9EB35}" dt="2023-03-01T19:40:09.164" v="3404" actId="1038"/>
          <ac:spMkLst>
            <pc:docMk/>
            <pc:sldMk cId="242145768" sldId="2146846005"/>
            <ac:spMk id="67" creationId="{DB28C89D-F861-EFFB-AC9C-D97309948B80}"/>
          </ac:spMkLst>
        </pc:spChg>
        <pc:spChg chg="mod">
          <ac:chgData name="Reed Kiely" userId="768be38e-2fb5-40ce-925d-bd8e9d9e3c31" providerId="ADAL" clId="{AC7B2C57-4A62-48C3-B40F-5E60EFD9EB35}" dt="2023-03-03T21:38:56.985" v="19459" actId="14100"/>
          <ac:spMkLst>
            <pc:docMk/>
            <pc:sldMk cId="242145768" sldId="2146846005"/>
            <ac:spMk id="74" creationId="{E9341924-DB0E-D90A-E0E9-F494DCBE54E7}"/>
          </ac:spMkLst>
        </pc:spChg>
        <pc:spChg chg="del mod">
          <ac:chgData name="Reed Kiely" userId="768be38e-2fb5-40ce-925d-bd8e9d9e3c31" providerId="ADAL" clId="{AC7B2C57-4A62-48C3-B40F-5E60EFD9EB35}" dt="2023-03-02T22:57:24.925" v="13830" actId="478"/>
          <ac:spMkLst>
            <pc:docMk/>
            <pc:sldMk cId="242145768" sldId="2146846005"/>
            <ac:spMk id="77" creationId="{376CB539-3F57-FB1E-C64D-D83D8D411553}"/>
          </ac:spMkLst>
        </pc:spChg>
        <pc:spChg chg="mod">
          <ac:chgData name="Reed Kiely" userId="768be38e-2fb5-40ce-925d-bd8e9d9e3c31" providerId="ADAL" clId="{AC7B2C57-4A62-48C3-B40F-5E60EFD9EB35}" dt="2023-03-03T21:38:58.916" v="19460" actId="14100"/>
          <ac:spMkLst>
            <pc:docMk/>
            <pc:sldMk cId="242145768" sldId="2146846005"/>
            <ac:spMk id="85" creationId="{57636A15-6741-F7B7-170D-C62C8D3FCD62}"/>
          </ac:spMkLst>
        </pc:spChg>
        <pc:spChg chg="del mod">
          <ac:chgData name="Reed Kiely" userId="768be38e-2fb5-40ce-925d-bd8e9d9e3c31" providerId="ADAL" clId="{AC7B2C57-4A62-48C3-B40F-5E60EFD9EB35}" dt="2023-03-02T22:57:24.925" v="13830" actId="478"/>
          <ac:spMkLst>
            <pc:docMk/>
            <pc:sldMk cId="242145768" sldId="2146846005"/>
            <ac:spMk id="87" creationId="{8365D880-3569-9D63-EF59-FD3F0113EE31}"/>
          </ac:spMkLst>
        </pc:spChg>
        <pc:spChg chg="mod">
          <ac:chgData name="Reed Kiely" userId="768be38e-2fb5-40ce-925d-bd8e9d9e3c31" providerId="ADAL" clId="{AC7B2C57-4A62-48C3-B40F-5E60EFD9EB35}" dt="2023-03-02T21:33:02.212" v="12210" actId="20577"/>
          <ac:spMkLst>
            <pc:docMk/>
            <pc:sldMk cId="242145768" sldId="2146846005"/>
            <ac:spMk id="95" creationId="{FCF27ABC-B929-1BCF-7DAF-DDBD723C61FF}"/>
          </ac:spMkLst>
        </pc:spChg>
        <pc:picChg chg="mod">
          <ac:chgData name="Reed Kiely" userId="768be38e-2fb5-40ce-925d-bd8e9d9e3c31" providerId="ADAL" clId="{AC7B2C57-4A62-48C3-B40F-5E60EFD9EB35}" dt="2023-03-09T21:37:42.163" v="25543" actId="12789"/>
          <ac:picMkLst>
            <pc:docMk/>
            <pc:sldMk cId="242145768" sldId="2146846005"/>
            <ac:picMk id="18" creationId="{BE10B2A8-2C61-E942-677B-DF826EADA300}"/>
          </ac:picMkLst>
        </pc:picChg>
        <pc:picChg chg="mod">
          <ac:chgData name="Reed Kiely" userId="768be38e-2fb5-40ce-925d-bd8e9d9e3c31" providerId="ADAL" clId="{AC7B2C57-4A62-48C3-B40F-5E60EFD9EB35}" dt="2023-03-09T21:37:42.163" v="25543" actId="12789"/>
          <ac:picMkLst>
            <pc:docMk/>
            <pc:sldMk cId="242145768" sldId="2146846005"/>
            <ac:picMk id="19" creationId="{D82B5505-494F-C77F-DC22-8697CA508D6E}"/>
          </ac:picMkLst>
        </pc:picChg>
        <pc:picChg chg="mod">
          <ac:chgData name="Reed Kiely" userId="768be38e-2fb5-40ce-925d-bd8e9d9e3c31" providerId="ADAL" clId="{AC7B2C57-4A62-48C3-B40F-5E60EFD9EB35}" dt="2023-03-09T21:37:42.163" v="25543" actId="12789"/>
          <ac:picMkLst>
            <pc:docMk/>
            <pc:sldMk cId="242145768" sldId="2146846005"/>
            <ac:picMk id="20" creationId="{B180439E-0CE4-60FC-8C89-3210243531CF}"/>
          </ac:picMkLst>
        </pc:picChg>
        <pc:picChg chg="mod">
          <ac:chgData name="Reed Kiely" userId="768be38e-2fb5-40ce-925d-bd8e9d9e3c31" providerId="ADAL" clId="{AC7B2C57-4A62-48C3-B40F-5E60EFD9EB35}" dt="2023-03-09T21:38:06.096" v="25550" actId="1035"/>
          <ac:picMkLst>
            <pc:docMk/>
            <pc:sldMk cId="242145768" sldId="2146846005"/>
            <ac:picMk id="21" creationId="{B13D534F-7182-5BEC-01A7-BCD2383D06AE}"/>
          </ac:picMkLst>
        </pc:picChg>
        <pc:picChg chg="mod">
          <ac:chgData name="Reed Kiely" userId="768be38e-2fb5-40ce-925d-bd8e9d9e3c31" providerId="ADAL" clId="{AC7B2C57-4A62-48C3-B40F-5E60EFD9EB35}" dt="2023-03-09T21:38:12.816" v="25552" actId="1035"/>
          <ac:picMkLst>
            <pc:docMk/>
            <pc:sldMk cId="242145768" sldId="2146846005"/>
            <ac:picMk id="23" creationId="{02E12981-CE8D-EEA4-9F26-E86EF2C4F79B}"/>
          </ac:picMkLst>
        </pc:picChg>
        <pc:picChg chg="mod">
          <ac:chgData name="Reed Kiely" userId="768be38e-2fb5-40ce-925d-bd8e9d9e3c31" providerId="ADAL" clId="{AC7B2C57-4A62-48C3-B40F-5E60EFD9EB35}" dt="2023-03-09T21:37:57.826" v="25547" actId="12789"/>
          <ac:picMkLst>
            <pc:docMk/>
            <pc:sldMk cId="242145768" sldId="2146846005"/>
            <ac:picMk id="24" creationId="{E6E5755C-3457-6910-823B-8D7118EFED77}"/>
          </ac:picMkLst>
        </pc:picChg>
        <pc:picChg chg="mod">
          <ac:chgData name="Reed Kiely" userId="768be38e-2fb5-40ce-925d-bd8e9d9e3c31" providerId="ADAL" clId="{AC7B2C57-4A62-48C3-B40F-5E60EFD9EB35}" dt="2023-03-09T21:38:06.096" v="25550" actId="1035"/>
          <ac:picMkLst>
            <pc:docMk/>
            <pc:sldMk cId="242145768" sldId="2146846005"/>
            <ac:picMk id="25" creationId="{F33A1F0C-3315-E8ED-0E46-0B385CDACC53}"/>
          </ac:picMkLst>
        </pc:picChg>
        <pc:picChg chg="mod">
          <ac:chgData name="Reed Kiely" userId="768be38e-2fb5-40ce-925d-bd8e9d9e3c31" providerId="ADAL" clId="{AC7B2C57-4A62-48C3-B40F-5E60EFD9EB35}" dt="2023-03-09T21:38:06.096" v="25550" actId="1035"/>
          <ac:picMkLst>
            <pc:docMk/>
            <pc:sldMk cId="242145768" sldId="2146846005"/>
            <ac:picMk id="26" creationId="{B93674BE-A7BB-4CA7-173D-BE578E00EB47}"/>
          </ac:picMkLst>
        </pc:picChg>
        <pc:picChg chg="mod">
          <ac:chgData name="Reed Kiely" userId="768be38e-2fb5-40ce-925d-bd8e9d9e3c31" providerId="ADAL" clId="{AC7B2C57-4A62-48C3-B40F-5E60EFD9EB35}" dt="2023-03-09T21:37:48.664" v="25544" actId="12789"/>
          <ac:picMkLst>
            <pc:docMk/>
            <pc:sldMk cId="242145768" sldId="2146846005"/>
            <ac:picMk id="27" creationId="{4DC11E45-86E9-73AD-B807-E7266811F883}"/>
          </ac:picMkLst>
        </pc:picChg>
        <pc:picChg chg="mod">
          <ac:chgData name="Reed Kiely" userId="768be38e-2fb5-40ce-925d-bd8e9d9e3c31" providerId="ADAL" clId="{AC7B2C57-4A62-48C3-B40F-5E60EFD9EB35}" dt="2023-03-09T21:37:48.664" v="25544" actId="12789"/>
          <ac:picMkLst>
            <pc:docMk/>
            <pc:sldMk cId="242145768" sldId="2146846005"/>
            <ac:picMk id="28" creationId="{04826692-8710-0009-8423-5D2283AEB61F}"/>
          </ac:picMkLst>
        </pc:picChg>
        <pc:picChg chg="mod">
          <ac:chgData name="Reed Kiely" userId="768be38e-2fb5-40ce-925d-bd8e9d9e3c31" providerId="ADAL" clId="{AC7B2C57-4A62-48C3-B40F-5E60EFD9EB35}" dt="2023-03-09T21:37:48.664" v="25544" actId="12789"/>
          <ac:picMkLst>
            <pc:docMk/>
            <pc:sldMk cId="242145768" sldId="2146846005"/>
            <ac:picMk id="29" creationId="{33112432-7473-1E20-428D-67BCB2DD48FB}"/>
          </ac:picMkLst>
        </pc:picChg>
        <pc:picChg chg="mod">
          <ac:chgData name="Reed Kiely" userId="768be38e-2fb5-40ce-925d-bd8e9d9e3c31" providerId="ADAL" clId="{AC7B2C57-4A62-48C3-B40F-5E60EFD9EB35}" dt="2023-03-09T21:37:48.664" v="25544" actId="12789"/>
          <ac:picMkLst>
            <pc:docMk/>
            <pc:sldMk cId="242145768" sldId="2146846005"/>
            <ac:picMk id="30" creationId="{40F98E57-AEB3-C06D-C8C5-55FCAFFCEA0F}"/>
          </ac:picMkLst>
        </pc:picChg>
        <pc:picChg chg="mod">
          <ac:chgData name="Reed Kiely" userId="768be38e-2fb5-40ce-925d-bd8e9d9e3c31" providerId="ADAL" clId="{AC7B2C57-4A62-48C3-B40F-5E60EFD9EB35}" dt="2023-03-09T21:38:12.816" v="25552" actId="1035"/>
          <ac:picMkLst>
            <pc:docMk/>
            <pc:sldMk cId="242145768" sldId="2146846005"/>
            <ac:picMk id="31" creationId="{394E3C07-C8F0-FDF6-16A1-641FCBFAC9BB}"/>
          </ac:picMkLst>
        </pc:picChg>
        <pc:picChg chg="mod">
          <ac:chgData name="Reed Kiely" userId="768be38e-2fb5-40ce-925d-bd8e9d9e3c31" providerId="ADAL" clId="{AC7B2C57-4A62-48C3-B40F-5E60EFD9EB35}" dt="2023-03-09T21:38:06.096" v="25550" actId="1035"/>
          <ac:picMkLst>
            <pc:docMk/>
            <pc:sldMk cId="242145768" sldId="2146846005"/>
            <ac:picMk id="32" creationId="{EF16EFBD-914D-7F02-662B-021ACE247BBC}"/>
          </ac:picMkLst>
        </pc:picChg>
        <pc:picChg chg="mod">
          <ac:chgData name="Reed Kiely" userId="768be38e-2fb5-40ce-925d-bd8e9d9e3c31" providerId="ADAL" clId="{AC7B2C57-4A62-48C3-B40F-5E60EFD9EB35}" dt="2023-03-09T21:37:57.826" v="25547" actId="12789"/>
          <ac:picMkLst>
            <pc:docMk/>
            <pc:sldMk cId="242145768" sldId="2146846005"/>
            <ac:picMk id="33" creationId="{372DCCEB-9F1F-8192-C8C3-BBA5F925E67A}"/>
          </ac:picMkLst>
        </pc:picChg>
        <pc:picChg chg="mod">
          <ac:chgData name="Reed Kiely" userId="768be38e-2fb5-40ce-925d-bd8e9d9e3c31" providerId="ADAL" clId="{AC7B2C57-4A62-48C3-B40F-5E60EFD9EB35}" dt="2023-03-09T21:37:57.826" v="25547" actId="12789"/>
          <ac:picMkLst>
            <pc:docMk/>
            <pc:sldMk cId="242145768" sldId="2146846005"/>
            <ac:picMk id="35" creationId="{5E8950B3-96F2-FA7A-EEAA-DF5B2D3C2768}"/>
          </ac:picMkLst>
        </pc:picChg>
        <pc:picChg chg="mod">
          <ac:chgData name="Reed Kiely" userId="768be38e-2fb5-40ce-925d-bd8e9d9e3c31" providerId="ADAL" clId="{AC7B2C57-4A62-48C3-B40F-5E60EFD9EB35}" dt="2023-03-09T21:37:57.826" v="25547" actId="12789"/>
          <ac:picMkLst>
            <pc:docMk/>
            <pc:sldMk cId="242145768" sldId="2146846005"/>
            <ac:picMk id="36" creationId="{AB3540BA-A289-B33A-2D5A-E197866844F0}"/>
          </ac:picMkLst>
        </pc:picChg>
        <pc:picChg chg="mod">
          <ac:chgData name="Reed Kiely" userId="768be38e-2fb5-40ce-925d-bd8e9d9e3c31" providerId="ADAL" clId="{AC7B2C57-4A62-48C3-B40F-5E60EFD9EB35}" dt="2023-03-09T21:38:12.816" v="25552" actId="1035"/>
          <ac:picMkLst>
            <pc:docMk/>
            <pc:sldMk cId="242145768" sldId="2146846005"/>
            <ac:picMk id="37" creationId="{9362AB65-2381-18B8-0EC7-251A93CD000E}"/>
          </ac:picMkLst>
        </pc:picChg>
        <pc:picChg chg="mod">
          <ac:chgData name="Reed Kiely" userId="768be38e-2fb5-40ce-925d-bd8e9d9e3c31" providerId="ADAL" clId="{AC7B2C57-4A62-48C3-B40F-5E60EFD9EB35}" dt="2023-03-09T21:38:12.816" v="25552" actId="1035"/>
          <ac:picMkLst>
            <pc:docMk/>
            <pc:sldMk cId="242145768" sldId="2146846005"/>
            <ac:picMk id="38" creationId="{22DFA3ED-C44D-60A0-3644-A33AA326B545}"/>
          </ac:picMkLst>
        </pc:picChg>
        <pc:picChg chg="mod">
          <ac:chgData name="Reed Kiely" userId="768be38e-2fb5-40ce-925d-bd8e9d9e3c31" providerId="ADAL" clId="{AC7B2C57-4A62-48C3-B40F-5E60EFD9EB35}" dt="2023-03-09T21:38:18.024" v="25553" actId="12789"/>
          <ac:picMkLst>
            <pc:docMk/>
            <pc:sldMk cId="242145768" sldId="2146846005"/>
            <ac:picMk id="39" creationId="{E84EFA5E-E5BF-AEE0-289A-0D919178108D}"/>
          </ac:picMkLst>
        </pc:picChg>
        <pc:picChg chg="mod">
          <ac:chgData name="Reed Kiely" userId="768be38e-2fb5-40ce-925d-bd8e9d9e3c31" providerId="ADAL" clId="{AC7B2C57-4A62-48C3-B40F-5E60EFD9EB35}" dt="2023-03-09T21:38:18.024" v="25553" actId="12789"/>
          <ac:picMkLst>
            <pc:docMk/>
            <pc:sldMk cId="242145768" sldId="2146846005"/>
            <ac:picMk id="40" creationId="{573F26F3-10C2-9442-886B-F2968B9AD627}"/>
          </ac:picMkLst>
        </pc:picChg>
        <pc:picChg chg="mod">
          <ac:chgData name="Reed Kiely" userId="768be38e-2fb5-40ce-925d-bd8e9d9e3c31" providerId="ADAL" clId="{AC7B2C57-4A62-48C3-B40F-5E60EFD9EB35}" dt="2023-03-09T21:37:42.163" v="25543" actId="12789"/>
          <ac:picMkLst>
            <pc:docMk/>
            <pc:sldMk cId="242145768" sldId="2146846005"/>
            <ac:picMk id="41" creationId="{189D9D23-D441-6269-11AE-F9C920EAFBE7}"/>
          </ac:picMkLst>
        </pc:picChg>
        <pc:picChg chg="mod">
          <ac:chgData name="Reed Kiely" userId="768be38e-2fb5-40ce-925d-bd8e9d9e3c31" providerId="ADAL" clId="{AC7B2C57-4A62-48C3-B40F-5E60EFD9EB35}" dt="2023-03-09T21:37:42.163" v="25543" actId="12789"/>
          <ac:picMkLst>
            <pc:docMk/>
            <pc:sldMk cId="242145768" sldId="2146846005"/>
            <ac:picMk id="42" creationId="{A88DF22F-847A-46D6-EE2C-7B3669961506}"/>
          </ac:picMkLst>
        </pc:picChg>
        <pc:picChg chg="mod">
          <ac:chgData name="Reed Kiely" userId="768be38e-2fb5-40ce-925d-bd8e9d9e3c31" providerId="ADAL" clId="{AC7B2C57-4A62-48C3-B40F-5E60EFD9EB35}" dt="2023-03-09T21:37:57.826" v="25547" actId="12789"/>
          <ac:picMkLst>
            <pc:docMk/>
            <pc:sldMk cId="242145768" sldId="2146846005"/>
            <ac:picMk id="43" creationId="{A84E810F-9127-361B-A017-A094F51BC095}"/>
          </ac:picMkLst>
        </pc:picChg>
        <pc:picChg chg="mod">
          <ac:chgData name="Reed Kiely" userId="768be38e-2fb5-40ce-925d-bd8e9d9e3c31" providerId="ADAL" clId="{AC7B2C57-4A62-48C3-B40F-5E60EFD9EB35}" dt="2023-03-09T21:37:48.664" v="25544" actId="12789"/>
          <ac:picMkLst>
            <pc:docMk/>
            <pc:sldMk cId="242145768" sldId="2146846005"/>
            <ac:picMk id="44" creationId="{0547FBA9-2565-42F7-42B0-47066977DB97}"/>
          </ac:picMkLst>
        </pc:picChg>
        <pc:picChg chg="mod">
          <ac:chgData name="Reed Kiely" userId="768be38e-2fb5-40ce-925d-bd8e9d9e3c31" providerId="ADAL" clId="{AC7B2C57-4A62-48C3-B40F-5E60EFD9EB35}" dt="2023-03-09T21:37:48.664" v="25544" actId="12789"/>
          <ac:picMkLst>
            <pc:docMk/>
            <pc:sldMk cId="242145768" sldId="2146846005"/>
            <ac:picMk id="45" creationId="{92E84751-1B0A-365B-0565-3BCD726AC39B}"/>
          </ac:picMkLst>
        </pc:picChg>
        <pc:picChg chg="mod">
          <ac:chgData name="Reed Kiely" userId="768be38e-2fb5-40ce-925d-bd8e9d9e3c31" providerId="ADAL" clId="{AC7B2C57-4A62-48C3-B40F-5E60EFD9EB35}" dt="2023-03-09T21:38:18.024" v="25553" actId="12789"/>
          <ac:picMkLst>
            <pc:docMk/>
            <pc:sldMk cId="242145768" sldId="2146846005"/>
            <ac:picMk id="46" creationId="{0EACEB28-16F4-E0D9-E7DA-20B0FA9E87D0}"/>
          </ac:picMkLst>
        </pc:picChg>
        <pc:picChg chg="mod">
          <ac:chgData name="Reed Kiely" userId="768be38e-2fb5-40ce-925d-bd8e9d9e3c31" providerId="ADAL" clId="{AC7B2C57-4A62-48C3-B40F-5E60EFD9EB35}" dt="2023-03-09T21:38:06.096" v="25550" actId="1035"/>
          <ac:picMkLst>
            <pc:docMk/>
            <pc:sldMk cId="242145768" sldId="2146846005"/>
            <ac:picMk id="47" creationId="{2B7A899C-5405-DB1F-F78F-0B2A5B62A4ED}"/>
          </ac:picMkLst>
        </pc:picChg>
        <pc:picChg chg="mod">
          <ac:chgData name="Reed Kiely" userId="768be38e-2fb5-40ce-925d-bd8e9d9e3c31" providerId="ADAL" clId="{AC7B2C57-4A62-48C3-B40F-5E60EFD9EB35}" dt="2023-03-09T21:38:06.096" v="25550" actId="1035"/>
          <ac:picMkLst>
            <pc:docMk/>
            <pc:sldMk cId="242145768" sldId="2146846005"/>
            <ac:picMk id="48" creationId="{520893EF-574B-9507-A10A-490BBD766827}"/>
          </ac:picMkLst>
        </pc:picChg>
        <pc:picChg chg="mod">
          <ac:chgData name="Reed Kiely" userId="768be38e-2fb5-40ce-925d-bd8e9d9e3c31" providerId="ADAL" clId="{AC7B2C57-4A62-48C3-B40F-5E60EFD9EB35}" dt="2023-03-09T21:38:06.096" v="25550" actId="1035"/>
          <ac:picMkLst>
            <pc:docMk/>
            <pc:sldMk cId="242145768" sldId="2146846005"/>
            <ac:picMk id="49" creationId="{9CD31E60-FE8A-C348-8EF8-98099E8BFA36}"/>
          </ac:picMkLst>
        </pc:picChg>
        <pc:picChg chg="mod">
          <ac:chgData name="Reed Kiely" userId="768be38e-2fb5-40ce-925d-bd8e9d9e3c31" providerId="ADAL" clId="{AC7B2C57-4A62-48C3-B40F-5E60EFD9EB35}" dt="2023-03-09T21:38:18.024" v="25553" actId="12789"/>
          <ac:picMkLst>
            <pc:docMk/>
            <pc:sldMk cId="242145768" sldId="2146846005"/>
            <ac:picMk id="50" creationId="{9D286195-66B5-A97C-2359-1F5E8D5F86C6}"/>
          </ac:picMkLst>
        </pc:picChg>
        <pc:picChg chg="mod">
          <ac:chgData name="Reed Kiely" userId="768be38e-2fb5-40ce-925d-bd8e9d9e3c31" providerId="ADAL" clId="{AC7B2C57-4A62-48C3-B40F-5E60EFD9EB35}" dt="2023-03-09T21:38:18.024" v="25553" actId="12789"/>
          <ac:picMkLst>
            <pc:docMk/>
            <pc:sldMk cId="242145768" sldId="2146846005"/>
            <ac:picMk id="51" creationId="{288BEF5A-72C1-8600-18B3-96A683096044}"/>
          </ac:picMkLst>
        </pc:picChg>
        <pc:picChg chg="mod">
          <ac:chgData name="Reed Kiely" userId="768be38e-2fb5-40ce-925d-bd8e9d9e3c31" providerId="ADAL" clId="{AC7B2C57-4A62-48C3-B40F-5E60EFD9EB35}" dt="2023-03-09T21:38:12.816" v="25552" actId="1035"/>
          <ac:picMkLst>
            <pc:docMk/>
            <pc:sldMk cId="242145768" sldId="2146846005"/>
            <ac:picMk id="52" creationId="{132665E6-EFC2-B77B-A9D8-7F99E3E769A6}"/>
          </ac:picMkLst>
        </pc:picChg>
        <pc:picChg chg="mod">
          <ac:chgData name="Reed Kiely" userId="768be38e-2fb5-40ce-925d-bd8e9d9e3c31" providerId="ADAL" clId="{AC7B2C57-4A62-48C3-B40F-5E60EFD9EB35}" dt="2023-03-09T21:38:12.816" v="25552" actId="1035"/>
          <ac:picMkLst>
            <pc:docMk/>
            <pc:sldMk cId="242145768" sldId="2146846005"/>
            <ac:picMk id="53" creationId="{B0F8D29E-6229-F3B8-005C-34221DCD0CD0}"/>
          </ac:picMkLst>
        </pc:picChg>
        <pc:picChg chg="mod">
          <ac:chgData name="Reed Kiely" userId="768be38e-2fb5-40ce-925d-bd8e9d9e3c31" providerId="ADAL" clId="{AC7B2C57-4A62-48C3-B40F-5E60EFD9EB35}" dt="2023-03-09T21:38:18.024" v="25553" actId="12789"/>
          <ac:picMkLst>
            <pc:docMk/>
            <pc:sldMk cId="242145768" sldId="2146846005"/>
            <ac:picMk id="54" creationId="{FC7E1A85-8750-986A-6B5F-5B5524BA0227}"/>
          </ac:picMkLst>
        </pc:picChg>
        <pc:picChg chg="mod">
          <ac:chgData name="Reed Kiely" userId="768be38e-2fb5-40ce-925d-bd8e9d9e3c31" providerId="ADAL" clId="{AC7B2C57-4A62-48C3-B40F-5E60EFD9EB35}" dt="2023-03-09T21:38:12.816" v="25552" actId="1035"/>
          <ac:picMkLst>
            <pc:docMk/>
            <pc:sldMk cId="242145768" sldId="2146846005"/>
            <ac:picMk id="55" creationId="{00CA75B8-C0A2-FB16-C9E1-C9B3113A51A9}"/>
          </ac:picMkLst>
        </pc:picChg>
        <pc:picChg chg="mod">
          <ac:chgData name="Reed Kiely" userId="768be38e-2fb5-40ce-925d-bd8e9d9e3c31" providerId="ADAL" clId="{AC7B2C57-4A62-48C3-B40F-5E60EFD9EB35}" dt="2023-03-09T21:38:12.816" v="25552" actId="1035"/>
          <ac:picMkLst>
            <pc:docMk/>
            <pc:sldMk cId="242145768" sldId="2146846005"/>
            <ac:picMk id="56" creationId="{F3BCCD62-29AF-6BAD-BAF3-6E3B7898E378}"/>
          </ac:picMkLst>
        </pc:picChg>
        <pc:picChg chg="mod">
          <ac:chgData name="Reed Kiely" userId="768be38e-2fb5-40ce-925d-bd8e9d9e3c31" providerId="ADAL" clId="{AC7B2C57-4A62-48C3-B40F-5E60EFD9EB35}" dt="2023-03-09T21:37:57.826" v="25547" actId="12789"/>
          <ac:picMkLst>
            <pc:docMk/>
            <pc:sldMk cId="242145768" sldId="2146846005"/>
            <ac:picMk id="57" creationId="{0F735AAE-28FE-89DF-A494-680222857E2E}"/>
          </ac:picMkLst>
        </pc:picChg>
        <pc:picChg chg="mod">
          <ac:chgData name="Reed Kiely" userId="768be38e-2fb5-40ce-925d-bd8e9d9e3c31" providerId="ADAL" clId="{AC7B2C57-4A62-48C3-B40F-5E60EFD9EB35}" dt="2023-03-09T21:37:57.826" v="25547" actId="12789"/>
          <ac:picMkLst>
            <pc:docMk/>
            <pc:sldMk cId="242145768" sldId="2146846005"/>
            <ac:picMk id="58" creationId="{0C13023C-840D-EB2B-1E1E-D0DFD14BE456}"/>
          </ac:picMkLst>
        </pc:picChg>
        <pc:picChg chg="mod">
          <ac:chgData name="Reed Kiely" userId="768be38e-2fb5-40ce-925d-bd8e9d9e3c31" providerId="ADAL" clId="{AC7B2C57-4A62-48C3-B40F-5E60EFD9EB35}" dt="2023-03-09T21:37:42.163" v="25543" actId="12789"/>
          <ac:picMkLst>
            <pc:docMk/>
            <pc:sldMk cId="242145768" sldId="2146846005"/>
            <ac:picMk id="59" creationId="{B3BE924F-3591-B1B4-E090-78238A5A7AF3}"/>
          </ac:picMkLst>
        </pc:picChg>
        <pc:picChg chg="mod">
          <ac:chgData name="Reed Kiely" userId="768be38e-2fb5-40ce-925d-bd8e9d9e3c31" providerId="ADAL" clId="{AC7B2C57-4A62-48C3-B40F-5E60EFD9EB35}" dt="2023-03-09T21:37:48.664" v="25544" actId="12789"/>
          <ac:picMkLst>
            <pc:docMk/>
            <pc:sldMk cId="242145768" sldId="2146846005"/>
            <ac:picMk id="60" creationId="{35107369-344C-2671-FA2B-E321A7E090C6}"/>
          </ac:picMkLst>
        </pc:picChg>
        <pc:picChg chg="mod">
          <ac:chgData name="Reed Kiely" userId="768be38e-2fb5-40ce-925d-bd8e9d9e3c31" providerId="ADAL" clId="{AC7B2C57-4A62-48C3-B40F-5E60EFD9EB35}" dt="2023-03-09T21:37:57.826" v="25547" actId="12789"/>
          <ac:picMkLst>
            <pc:docMk/>
            <pc:sldMk cId="242145768" sldId="2146846005"/>
            <ac:picMk id="61" creationId="{397D889B-2B5A-1AB8-1DD5-7149F56BF303}"/>
          </ac:picMkLst>
        </pc:picChg>
        <pc:picChg chg="mod">
          <ac:chgData name="Reed Kiely" userId="768be38e-2fb5-40ce-925d-bd8e9d9e3c31" providerId="ADAL" clId="{AC7B2C57-4A62-48C3-B40F-5E60EFD9EB35}" dt="2023-03-09T21:37:48.664" v="25544" actId="12789"/>
          <ac:picMkLst>
            <pc:docMk/>
            <pc:sldMk cId="242145768" sldId="2146846005"/>
            <ac:picMk id="62" creationId="{32BC8A92-CA36-6031-0783-4E61CB4D9614}"/>
          </ac:picMkLst>
        </pc:picChg>
        <pc:picChg chg="mod">
          <ac:chgData name="Reed Kiely" userId="768be38e-2fb5-40ce-925d-bd8e9d9e3c31" providerId="ADAL" clId="{AC7B2C57-4A62-48C3-B40F-5E60EFD9EB35}" dt="2023-03-09T21:37:42.163" v="25543" actId="12789"/>
          <ac:picMkLst>
            <pc:docMk/>
            <pc:sldMk cId="242145768" sldId="2146846005"/>
            <ac:picMk id="63" creationId="{1F64CC6F-3BAD-8108-D923-38593C65EF5A}"/>
          </ac:picMkLst>
        </pc:picChg>
        <pc:picChg chg="mod">
          <ac:chgData name="Reed Kiely" userId="768be38e-2fb5-40ce-925d-bd8e9d9e3c31" providerId="ADAL" clId="{AC7B2C57-4A62-48C3-B40F-5E60EFD9EB35}" dt="2023-03-09T21:38:06.096" v="25550" actId="1035"/>
          <ac:picMkLst>
            <pc:docMk/>
            <pc:sldMk cId="242145768" sldId="2146846005"/>
            <ac:picMk id="64" creationId="{85BB4C0A-78E1-E5A9-7DA5-A1E3470B38AD}"/>
          </ac:picMkLst>
        </pc:picChg>
        <pc:picChg chg="mod">
          <ac:chgData name="Reed Kiely" userId="768be38e-2fb5-40ce-925d-bd8e9d9e3c31" providerId="ADAL" clId="{AC7B2C57-4A62-48C3-B40F-5E60EFD9EB35}" dt="2023-03-09T21:37:42.163" v="25543" actId="12789"/>
          <ac:picMkLst>
            <pc:docMk/>
            <pc:sldMk cId="242145768" sldId="2146846005"/>
            <ac:picMk id="66" creationId="{0C33BC37-4AFA-61E9-1BEF-1C2A10DF9EDB}"/>
          </ac:picMkLst>
        </pc:picChg>
        <pc:cxnChg chg="del mod">
          <ac:chgData name="Reed Kiely" userId="768be38e-2fb5-40ce-925d-bd8e9d9e3c31" providerId="ADAL" clId="{AC7B2C57-4A62-48C3-B40F-5E60EFD9EB35}" dt="2023-03-02T22:57:29.491" v="13832" actId="478"/>
          <ac:cxnSpMkLst>
            <pc:docMk/>
            <pc:sldMk cId="242145768" sldId="2146846005"/>
            <ac:cxnSpMk id="70" creationId="{4AEE95BC-AB48-1D02-A060-757171E0E985}"/>
          </ac:cxnSpMkLst>
        </pc:cxnChg>
        <pc:cxnChg chg="del mod">
          <ac:chgData name="Reed Kiely" userId="768be38e-2fb5-40ce-925d-bd8e9d9e3c31" providerId="ADAL" clId="{AC7B2C57-4A62-48C3-B40F-5E60EFD9EB35}" dt="2023-03-02T22:57:26.940" v="13831" actId="478"/>
          <ac:cxnSpMkLst>
            <pc:docMk/>
            <pc:sldMk cId="242145768" sldId="2146846005"/>
            <ac:cxnSpMk id="79" creationId="{DB7718BD-E7F3-0DD2-82AF-5E5A50377C3A}"/>
          </ac:cxnSpMkLst>
        </pc:cxnChg>
        <pc:cxnChg chg="del mod">
          <ac:chgData name="Reed Kiely" userId="768be38e-2fb5-40ce-925d-bd8e9d9e3c31" providerId="ADAL" clId="{AC7B2C57-4A62-48C3-B40F-5E60EFD9EB35}" dt="2023-03-03T21:38:08.042" v="19432" actId="478"/>
          <ac:cxnSpMkLst>
            <pc:docMk/>
            <pc:sldMk cId="242145768" sldId="2146846005"/>
            <ac:cxnSpMk id="82" creationId="{D0A6B9A3-8AE9-2771-01BC-C2BFF3F8E820}"/>
          </ac:cxnSpMkLst>
        </pc:cxnChg>
        <pc:cxnChg chg="del mod">
          <ac:chgData name="Reed Kiely" userId="768be38e-2fb5-40ce-925d-bd8e9d9e3c31" providerId="ADAL" clId="{AC7B2C57-4A62-48C3-B40F-5E60EFD9EB35}" dt="2023-03-02T22:57:24.925" v="13830" actId="478"/>
          <ac:cxnSpMkLst>
            <pc:docMk/>
            <pc:sldMk cId="242145768" sldId="2146846005"/>
            <ac:cxnSpMk id="83" creationId="{5BDBEAE0-3D55-5984-9693-1FBA3985417B}"/>
          </ac:cxnSpMkLst>
        </pc:cxn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AC7B2C57-4A62-48C3-B40F-5E60EFD9EB35}" dt="2023-03-09T16:54:10.157" v="25502"/>
              <pc2:cmMkLst xmlns:pc2="http://schemas.microsoft.com/office/powerpoint/2019/9/main/command">
                <pc:docMk/>
                <pc:sldMk cId="242145768" sldId="2146846005"/>
                <pc2:cmMk id="{7A406D23-0A56-4A4A-8360-2DB34A0D8607}"/>
              </pc2:cmMkLst>
            </pc226:cmChg>
          </p:ext>
        </pc:extLst>
      </pc:sldChg>
      <pc:sldChg chg="addSp delSp modSp del mod">
        <pc:chgData name="Reed Kiely" userId="768be38e-2fb5-40ce-925d-bd8e9d9e3c31" providerId="ADAL" clId="{AC7B2C57-4A62-48C3-B40F-5E60EFD9EB35}" dt="2023-03-06T15:42:23.612" v="22030" actId="47"/>
        <pc:sldMkLst>
          <pc:docMk/>
          <pc:sldMk cId="2260592707" sldId="2146846006"/>
        </pc:sldMkLst>
        <pc:spChg chg="del mod">
          <ac:chgData name="Reed Kiely" userId="768be38e-2fb5-40ce-925d-bd8e9d9e3c31" providerId="ADAL" clId="{AC7B2C57-4A62-48C3-B40F-5E60EFD9EB35}" dt="2023-03-02T20:06:44.607" v="10433" actId="478"/>
          <ac:spMkLst>
            <pc:docMk/>
            <pc:sldMk cId="2260592707" sldId="2146846006"/>
            <ac:spMk id="4" creationId="{1BF894CE-5EB9-4BB3-F6C7-477E37F6A6AA}"/>
          </ac:spMkLst>
        </pc:spChg>
        <pc:spChg chg="add del mod">
          <ac:chgData name="Reed Kiely" userId="768be38e-2fb5-40ce-925d-bd8e9d9e3c31" providerId="ADAL" clId="{AC7B2C57-4A62-48C3-B40F-5E60EFD9EB35}" dt="2023-03-03T21:41:22.472" v="19556" actId="478"/>
          <ac:spMkLst>
            <pc:docMk/>
            <pc:sldMk cId="2260592707" sldId="2146846006"/>
            <ac:spMk id="4" creationId="{B21D7620-9C34-EC5C-BD3C-D5545DC9D1B1}"/>
          </ac:spMkLst>
        </pc:spChg>
        <pc:spChg chg="add mod">
          <ac:chgData name="Reed Kiely" userId="768be38e-2fb5-40ce-925d-bd8e9d9e3c31" providerId="ADAL" clId="{AC7B2C57-4A62-48C3-B40F-5E60EFD9EB35}" dt="2023-03-02T15:37:40.971" v="6341"/>
          <ac:spMkLst>
            <pc:docMk/>
            <pc:sldMk cId="2260592707" sldId="2146846006"/>
            <ac:spMk id="6" creationId="{EFC3251C-0B5E-17EF-5645-561606CDC7F1}"/>
          </ac:spMkLst>
        </pc:spChg>
        <pc:spChg chg="add del mod">
          <ac:chgData name="Reed Kiely" userId="768be38e-2fb5-40ce-925d-bd8e9d9e3c31" providerId="ADAL" clId="{AC7B2C57-4A62-48C3-B40F-5E60EFD9EB35}" dt="2023-03-02T18:45:53.792" v="9092" actId="478"/>
          <ac:spMkLst>
            <pc:docMk/>
            <pc:sldMk cId="2260592707" sldId="2146846006"/>
            <ac:spMk id="7" creationId="{541A22B9-AACA-B93B-2ADB-D55AD7CF302B}"/>
          </ac:spMkLst>
        </pc:spChg>
        <pc:spChg chg="del">
          <ac:chgData name="Reed Kiely" userId="768be38e-2fb5-40ce-925d-bd8e9d9e3c31" providerId="ADAL" clId="{AC7B2C57-4A62-48C3-B40F-5E60EFD9EB35}" dt="2023-03-02T15:37:40.687" v="6340" actId="478"/>
          <ac:spMkLst>
            <pc:docMk/>
            <pc:sldMk cId="2260592707" sldId="2146846006"/>
            <ac:spMk id="8" creationId="{DEBFEA79-DCE3-0D7D-7F14-6398B330CB0D}"/>
          </ac:spMkLst>
        </pc:spChg>
        <pc:spChg chg="mod">
          <ac:chgData name="Reed Kiely" userId="768be38e-2fb5-40ce-925d-bd8e9d9e3c31" providerId="ADAL" clId="{AC7B2C57-4A62-48C3-B40F-5E60EFD9EB35}" dt="2023-03-02T21:30:04.016" v="12178" actId="120"/>
          <ac:spMkLst>
            <pc:docMk/>
            <pc:sldMk cId="2260592707" sldId="2146846006"/>
            <ac:spMk id="9" creationId="{224A85FD-C52E-49CF-E02C-1C2E9EE2E98A}"/>
          </ac:spMkLst>
        </pc:spChg>
        <pc:spChg chg="add del mod">
          <ac:chgData name="Reed Kiely" userId="768be38e-2fb5-40ce-925d-bd8e9d9e3c31" providerId="ADAL" clId="{AC7B2C57-4A62-48C3-B40F-5E60EFD9EB35}" dt="2023-03-02T20:06:36.815" v="10428"/>
          <ac:spMkLst>
            <pc:docMk/>
            <pc:sldMk cId="2260592707" sldId="2146846006"/>
            <ac:spMk id="10" creationId="{76C438E5-CBC1-5B83-EB52-B1BBFF1F6330}"/>
          </ac:spMkLst>
        </pc:spChg>
        <pc:spChg chg="add del mod">
          <ac:chgData name="Reed Kiely" userId="768be38e-2fb5-40ce-925d-bd8e9d9e3c31" providerId="ADAL" clId="{AC7B2C57-4A62-48C3-B40F-5E60EFD9EB35}" dt="2023-03-02T20:06:36.815" v="10428"/>
          <ac:spMkLst>
            <pc:docMk/>
            <pc:sldMk cId="2260592707" sldId="2146846006"/>
            <ac:spMk id="11" creationId="{48C22EAE-A92F-C6F1-43C2-25EFA3184AB5}"/>
          </ac:spMkLst>
        </pc:spChg>
        <pc:spChg chg="add mod">
          <ac:chgData name="Reed Kiely" userId="768be38e-2fb5-40ce-925d-bd8e9d9e3c31" providerId="ADAL" clId="{AC7B2C57-4A62-48C3-B40F-5E60EFD9EB35}" dt="2023-03-03T22:11:02.967" v="21201" actId="20577"/>
          <ac:spMkLst>
            <pc:docMk/>
            <pc:sldMk cId="2260592707" sldId="2146846006"/>
            <ac:spMk id="12" creationId="{D1A18514-4E7D-DE2A-E116-DD4ACB620D6D}"/>
          </ac:spMkLst>
        </pc:spChg>
        <pc:spChg chg="mod">
          <ac:chgData name="Reed Kiely" userId="768be38e-2fb5-40ce-925d-bd8e9d9e3c31" providerId="ADAL" clId="{AC7B2C57-4A62-48C3-B40F-5E60EFD9EB35}" dt="2023-03-02T18:43:49.195" v="9081" actId="1036"/>
          <ac:spMkLst>
            <pc:docMk/>
            <pc:sldMk cId="2260592707" sldId="2146846006"/>
            <ac:spMk id="19" creationId="{3D5048B9-4B60-F3D8-4D5A-80AE370498F9}"/>
          </ac:spMkLst>
        </pc:spChg>
        <pc:spChg chg="mod">
          <ac:chgData name="Reed Kiely" userId="768be38e-2fb5-40ce-925d-bd8e9d9e3c31" providerId="ADAL" clId="{AC7B2C57-4A62-48C3-B40F-5E60EFD9EB35}" dt="2023-03-02T18:44:02.506" v="9091" actId="1035"/>
          <ac:spMkLst>
            <pc:docMk/>
            <pc:sldMk cId="2260592707" sldId="2146846006"/>
            <ac:spMk id="20" creationId="{AC40D193-BB3E-4BE6-A87D-43EBF650DF82}"/>
          </ac:spMkLst>
        </pc:spChg>
        <pc:spChg chg="mod">
          <ac:chgData name="Reed Kiely" userId="768be38e-2fb5-40ce-925d-bd8e9d9e3c31" providerId="ADAL" clId="{AC7B2C57-4A62-48C3-B40F-5E60EFD9EB35}" dt="2023-03-02T18:44:02.506" v="9091" actId="1035"/>
          <ac:spMkLst>
            <pc:docMk/>
            <pc:sldMk cId="2260592707" sldId="2146846006"/>
            <ac:spMk id="21" creationId="{317FDE8A-7869-DBE7-0E72-6687458A1CD6}"/>
          </ac:spMkLst>
        </pc:spChg>
        <pc:spChg chg="mod">
          <ac:chgData name="Reed Kiely" userId="768be38e-2fb5-40ce-925d-bd8e9d9e3c31" providerId="ADAL" clId="{AC7B2C57-4A62-48C3-B40F-5E60EFD9EB35}" dt="2023-03-02T18:44:02.506" v="9091" actId="1035"/>
          <ac:spMkLst>
            <pc:docMk/>
            <pc:sldMk cId="2260592707" sldId="2146846006"/>
            <ac:spMk id="23" creationId="{6BD2018F-3451-E116-E098-595CBE32FBE1}"/>
          </ac:spMkLst>
        </pc:spChg>
        <pc:spChg chg="mod">
          <ac:chgData name="Reed Kiely" userId="768be38e-2fb5-40ce-925d-bd8e9d9e3c31" providerId="ADAL" clId="{AC7B2C57-4A62-48C3-B40F-5E60EFD9EB35}" dt="2023-03-02T18:44:02.506" v="9091" actId="1035"/>
          <ac:spMkLst>
            <pc:docMk/>
            <pc:sldMk cId="2260592707" sldId="2146846006"/>
            <ac:spMk id="24" creationId="{EA02A1CE-E672-4D36-FA50-E68C8E4A0028}"/>
          </ac:spMkLst>
        </pc:spChg>
        <pc:spChg chg="mod">
          <ac:chgData name="Reed Kiely" userId="768be38e-2fb5-40ce-925d-bd8e9d9e3c31" providerId="ADAL" clId="{AC7B2C57-4A62-48C3-B40F-5E60EFD9EB35}" dt="2023-03-02T18:44:02.506" v="9091" actId="1035"/>
          <ac:spMkLst>
            <pc:docMk/>
            <pc:sldMk cId="2260592707" sldId="2146846006"/>
            <ac:spMk id="25" creationId="{64F97E3A-E9AC-C34B-EE96-5414DFA266C8}"/>
          </ac:spMkLst>
        </pc:spChg>
        <pc:spChg chg="mod">
          <ac:chgData name="Reed Kiely" userId="768be38e-2fb5-40ce-925d-bd8e9d9e3c31" providerId="ADAL" clId="{AC7B2C57-4A62-48C3-B40F-5E60EFD9EB35}" dt="2023-03-02T18:44:02.506" v="9091" actId="1035"/>
          <ac:spMkLst>
            <pc:docMk/>
            <pc:sldMk cId="2260592707" sldId="2146846006"/>
            <ac:spMk id="26" creationId="{F878BF16-B1AD-1236-D175-028C3ADE7216}"/>
          </ac:spMkLst>
        </pc:spChg>
        <pc:spChg chg="mod">
          <ac:chgData name="Reed Kiely" userId="768be38e-2fb5-40ce-925d-bd8e9d9e3c31" providerId="ADAL" clId="{AC7B2C57-4A62-48C3-B40F-5E60EFD9EB35}" dt="2023-03-02T18:44:02.506" v="9091" actId="1035"/>
          <ac:spMkLst>
            <pc:docMk/>
            <pc:sldMk cId="2260592707" sldId="2146846006"/>
            <ac:spMk id="27" creationId="{A1D69BAB-BC05-7C35-40BF-2B0099189FA2}"/>
          </ac:spMkLst>
        </pc:spChg>
        <pc:spChg chg="mod">
          <ac:chgData name="Reed Kiely" userId="768be38e-2fb5-40ce-925d-bd8e9d9e3c31" providerId="ADAL" clId="{AC7B2C57-4A62-48C3-B40F-5E60EFD9EB35}" dt="2023-03-02T18:44:02.506" v="9091" actId="1035"/>
          <ac:spMkLst>
            <pc:docMk/>
            <pc:sldMk cId="2260592707" sldId="2146846006"/>
            <ac:spMk id="28" creationId="{985484E8-3A38-624B-DD4C-0023FA9CFAF3}"/>
          </ac:spMkLst>
        </pc:spChg>
        <pc:spChg chg="mod">
          <ac:chgData name="Reed Kiely" userId="768be38e-2fb5-40ce-925d-bd8e9d9e3c31" providerId="ADAL" clId="{AC7B2C57-4A62-48C3-B40F-5E60EFD9EB35}" dt="2023-03-02T18:44:02.506" v="9091" actId="1035"/>
          <ac:spMkLst>
            <pc:docMk/>
            <pc:sldMk cId="2260592707" sldId="2146846006"/>
            <ac:spMk id="29" creationId="{D01EB4D9-1ADC-FBE7-0BE6-2D30BD5080BA}"/>
          </ac:spMkLst>
        </pc:spChg>
        <pc:spChg chg="mod">
          <ac:chgData name="Reed Kiely" userId="768be38e-2fb5-40ce-925d-bd8e9d9e3c31" providerId="ADAL" clId="{AC7B2C57-4A62-48C3-B40F-5E60EFD9EB35}" dt="2023-03-02T18:44:02.506" v="9091" actId="1035"/>
          <ac:spMkLst>
            <pc:docMk/>
            <pc:sldMk cId="2260592707" sldId="2146846006"/>
            <ac:spMk id="30" creationId="{9656DE05-B973-867B-28BF-F0909366DBA7}"/>
          </ac:spMkLst>
        </pc:spChg>
        <pc:spChg chg="mod">
          <ac:chgData name="Reed Kiely" userId="768be38e-2fb5-40ce-925d-bd8e9d9e3c31" providerId="ADAL" clId="{AC7B2C57-4A62-48C3-B40F-5E60EFD9EB35}" dt="2023-03-02T18:44:02.506" v="9091" actId="1035"/>
          <ac:spMkLst>
            <pc:docMk/>
            <pc:sldMk cId="2260592707" sldId="2146846006"/>
            <ac:spMk id="31" creationId="{08FE880D-CF23-97B3-A0AB-E565C30C883E}"/>
          </ac:spMkLst>
        </pc:spChg>
        <pc:spChg chg="mod">
          <ac:chgData name="Reed Kiely" userId="768be38e-2fb5-40ce-925d-bd8e9d9e3c31" providerId="ADAL" clId="{AC7B2C57-4A62-48C3-B40F-5E60EFD9EB35}" dt="2023-03-02T18:44:02.506" v="9091" actId="1035"/>
          <ac:spMkLst>
            <pc:docMk/>
            <pc:sldMk cId="2260592707" sldId="2146846006"/>
            <ac:spMk id="32" creationId="{DC3297ED-0933-729D-DB6B-082095AD04CD}"/>
          </ac:spMkLst>
        </pc:spChg>
        <pc:spChg chg="mod">
          <ac:chgData name="Reed Kiely" userId="768be38e-2fb5-40ce-925d-bd8e9d9e3c31" providerId="ADAL" clId="{AC7B2C57-4A62-48C3-B40F-5E60EFD9EB35}" dt="2023-03-02T18:44:02.506" v="9091" actId="1035"/>
          <ac:spMkLst>
            <pc:docMk/>
            <pc:sldMk cId="2260592707" sldId="2146846006"/>
            <ac:spMk id="33" creationId="{37767263-BFD7-2FFB-2613-6BD722B86C8D}"/>
          </ac:spMkLst>
        </pc:spChg>
        <pc:spChg chg="mod">
          <ac:chgData name="Reed Kiely" userId="768be38e-2fb5-40ce-925d-bd8e9d9e3c31" providerId="ADAL" clId="{AC7B2C57-4A62-48C3-B40F-5E60EFD9EB35}" dt="2023-03-02T22:35:57.589" v="13524" actId="207"/>
          <ac:spMkLst>
            <pc:docMk/>
            <pc:sldMk cId="2260592707" sldId="2146846006"/>
            <ac:spMk id="34" creationId="{397F8115-3C43-5A2B-C88E-1953D955DE71}"/>
          </ac:spMkLst>
        </pc:spChg>
        <pc:spChg chg="mod">
          <ac:chgData name="Reed Kiely" userId="768be38e-2fb5-40ce-925d-bd8e9d9e3c31" providerId="ADAL" clId="{AC7B2C57-4A62-48C3-B40F-5E60EFD9EB35}" dt="2023-03-02T18:44:02.506" v="9091" actId="1035"/>
          <ac:spMkLst>
            <pc:docMk/>
            <pc:sldMk cId="2260592707" sldId="2146846006"/>
            <ac:spMk id="35" creationId="{F7D1D7F6-89E1-6601-3237-58425C99B5AC}"/>
          </ac:spMkLst>
        </pc:spChg>
        <pc:spChg chg="mod">
          <ac:chgData name="Reed Kiely" userId="768be38e-2fb5-40ce-925d-bd8e9d9e3c31" providerId="ADAL" clId="{AC7B2C57-4A62-48C3-B40F-5E60EFD9EB35}" dt="2023-03-02T18:44:02.506" v="9091" actId="1035"/>
          <ac:spMkLst>
            <pc:docMk/>
            <pc:sldMk cId="2260592707" sldId="2146846006"/>
            <ac:spMk id="36" creationId="{DC0D9DD6-3470-7EAD-4260-57E834F1244B}"/>
          </ac:spMkLst>
        </pc:spChg>
        <pc:spChg chg="mod">
          <ac:chgData name="Reed Kiely" userId="768be38e-2fb5-40ce-925d-bd8e9d9e3c31" providerId="ADAL" clId="{AC7B2C57-4A62-48C3-B40F-5E60EFD9EB35}" dt="2023-03-02T18:44:02.506" v="9091" actId="1035"/>
          <ac:spMkLst>
            <pc:docMk/>
            <pc:sldMk cId="2260592707" sldId="2146846006"/>
            <ac:spMk id="37" creationId="{D2705CBD-BEA8-FE3C-E0D6-E26DA668741A}"/>
          </ac:spMkLst>
        </pc:spChg>
        <pc:spChg chg="mod">
          <ac:chgData name="Reed Kiely" userId="768be38e-2fb5-40ce-925d-bd8e9d9e3c31" providerId="ADAL" clId="{AC7B2C57-4A62-48C3-B40F-5E60EFD9EB35}" dt="2023-03-02T18:44:02.506" v="9091" actId="1035"/>
          <ac:spMkLst>
            <pc:docMk/>
            <pc:sldMk cId="2260592707" sldId="2146846006"/>
            <ac:spMk id="38" creationId="{6784C1CC-9A0A-7431-20AB-6D7C2B970805}"/>
          </ac:spMkLst>
        </pc:spChg>
        <pc:spChg chg="mod">
          <ac:chgData name="Reed Kiely" userId="768be38e-2fb5-40ce-925d-bd8e9d9e3c31" providerId="ADAL" clId="{AC7B2C57-4A62-48C3-B40F-5E60EFD9EB35}" dt="2023-03-02T18:44:02.506" v="9091" actId="1035"/>
          <ac:spMkLst>
            <pc:docMk/>
            <pc:sldMk cId="2260592707" sldId="2146846006"/>
            <ac:spMk id="39" creationId="{C601631D-902D-2E7F-2A4E-CF5A7C5C46AB}"/>
          </ac:spMkLst>
        </pc:spChg>
        <pc:spChg chg="mod">
          <ac:chgData name="Reed Kiely" userId="768be38e-2fb5-40ce-925d-bd8e9d9e3c31" providerId="ADAL" clId="{AC7B2C57-4A62-48C3-B40F-5E60EFD9EB35}" dt="2023-03-02T18:44:02.506" v="9091" actId="1035"/>
          <ac:spMkLst>
            <pc:docMk/>
            <pc:sldMk cId="2260592707" sldId="2146846006"/>
            <ac:spMk id="40" creationId="{69F38549-BA54-079A-BF07-ECF23FDD49BB}"/>
          </ac:spMkLst>
        </pc:spChg>
        <pc:spChg chg="mod">
          <ac:chgData name="Reed Kiely" userId="768be38e-2fb5-40ce-925d-bd8e9d9e3c31" providerId="ADAL" clId="{AC7B2C57-4A62-48C3-B40F-5E60EFD9EB35}" dt="2023-03-02T18:44:02.506" v="9091" actId="1035"/>
          <ac:spMkLst>
            <pc:docMk/>
            <pc:sldMk cId="2260592707" sldId="2146846006"/>
            <ac:spMk id="41" creationId="{ACD1A081-07E4-2AA7-1A68-3D7F63BE9220}"/>
          </ac:spMkLst>
        </pc:spChg>
        <pc:spChg chg="mod">
          <ac:chgData name="Reed Kiely" userId="768be38e-2fb5-40ce-925d-bd8e9d9e3c31" providerId="ADAL" clId="{AC7B2C57-4A62-48C3-B40F-5E60EFD9EB35}" dt="2023-03-02T18:44:02.506" v="9091" actId="1035"/>
          <ac:spMkLst>
            <pc:docMk/>
            <pc:sldMk cId="2260592707" sldId="2146846006"/>
            <ac:spMk id="42" creationId="{01795A5A-7FFA-8603-5D35-36B950694D4E}"/>
          </ac:spMkLst>
        </pc:spChg>
        <pc:spChg chg="mod">
          <ac:chgData name="Reed Kiely" userId="768be38e-2fb5-40ce-925d-bd8e9d9e3c31" providerId="ADAL" clId="{AC7B2C57-4A62-48C3-B40F-5E60EFD9EB35}" dt="2023-03-02T18:44:02.506" v="9091" actId="1035"/>
          <ac:spMkLst>
            <pc:docMk/>
            <pc:sldMk cId="2260592707" sldId="2146846006"/>
            <ac:spMk id="43" creationId="{15EDEC32-6074-9836-5CE5-D447EEDB629B}"/>
          </ac:spMkLst>
        </pc:spChg>
        <pc:spChg chg="mod">
          <ac:chgData name="Reed Kiely" userId="768be38e-2fb5-40ce-925d-bd8e9d9e3c31" providerId="ADAL" clId="{AC7B2C57-4A62-48C3-B40F-5E60EFD9EB35}" dt="2023-03-02T18:44:02.506" v="9091" actId="1035"/>
          <ac:spMkLst>
            <pc:docMk/>
            <pc:sldMk cId="2260592707" sldId="2146846006"/>
            <ac:spMk id="44" creationId="{7A5905B3-7C8E-D305-E21C-7B3F257356FD}"/>
          </ac:spMkLst>
        </pc:spChg>
        <pc:spChg chg="mod">
          <ac:chgData name="Reed Kiely" userId="768be38e-2fb5-40ce-925d-bd8e9d9e3c31" providerId="ADAL" clId="{AC7B2C57-4A62-48C3-B40F-5E60EFD9EB35}" dt="2023-03-02T18:44:02.506" v="9091" actId="1035"/>
          <ac:spMkLst>
            <pc:docMk/>
            <pc:sldMk cId="2260592707" sldId="2146846006"/>
            <ac:spMk id="45" creationId="{195679FB-4EEB-1C5F-BE2E-68B77E150C10}"/>
          </ac:spMkLst>
        </pc:spChg>
        <pc:spChg chg="mod">
          <ac:chgData name="Reed Kiely" userId="768be38e-2fb5-40ce-925d-bd8e9d9e3c31" providerId="ADAL" clId="{AC7B2C57-4A62-48C3-B40F-5E60EFD9EB35}" dt="2023-03-02T18:44:02.506" v="9091" actId="1035"/>
          <ac:spMkLst>
            <pc:docMk/>
            <pc:sldMk cId="2260592707" sldId="2146846006"/>
            <ac:spMk id="46" creationId="{E69505E7-2781-205C-1FA8-6660D0DE85C7}"/>
          </ac:spMkLst>
        </pc:spChg>
        <pc:spChg chg="mod">
          <ac:chgData name="Reed Kiely" userId="768be38e-2fb5-40ce-925d-bd8e9d9e3c31" providerId="ADAL" clId="{AC7B2C57-4A62-48C3-B40F-5E60EFD9EB35}" dt="2023-03-02T18:44:02.506" v="9091" actId="1035"/>
          <ac:spMkLst>
            <pc:docMk/>
            <pc:sldMk cId="2260592707" sldId="2146846006"/>
            <ac:spMk id="47" creationId="{EDB72F58-0F48-7D7C-A5A2-486D14D4B62F}"/>
          </ac:spMkLst>
        </pc:spChg>
        <pc:spChg chg="mod">
          <ac:chgData name="Reed Kiely" userId="768be38e-2fb5-40ce-925d-bd8e9d9e3c31" providerId="ADAL" clId="{AC7B2C57-4A62-48C3-B40F-5E60EFD9EB35}" dt="2023-03-02T18:44:02.506" v="9091" actId="1035"/>
          <ac:spMkLst>
            <pc:docMk/>
            <pc:sldMk cId="2260592707" sldId="2146846006"/>
            <ac:spMk id="48" creationId="{2EDF9646-7F4F-C472-472E-2C73C1405889}"/>
          </ac:spMkLst>
        </pc:spChg>
        <pc:spChg chg="mod">
          <ac:chgData name="Reed Kiely" userId="768be38e-2fb5-40ce-925d-bd8e9d9e3c31" providerId="ADAL" clId="{AC7B2C57-4A62-48C3-B40F-5E60EFD9EB35}" dt="2023-03-02T18:44:02.506" v="9091" actId="1035"/>
          <ac:spMkLst>
            <pc:docMk/>
            <pc:sldMk cId="2260592707" sldId="2146846006"/>
            <ac:spMk id="49" creationId="{347CE8D4-D325-D948-B872-BA58579E6A1E}"/>
          </ac:spMkLst>
        </pc:spChg>
        <pc:spChg chg="del">
          <ac:chgData name="Reed Kiely" userId="768be38e-2fb5-40ce-925d-bd8e9d9e3c31" providerId="ADAL" clId="{AC7B2C57-4A62-48C3-B40F-5E60EFD9EB35}" dt="2023-03-02T15:37:40.687" v="6340" actId="478"/>
          <ac:spMkLst>
            <pc:docMk/>
            <pc:sldMk cId="2260592707" sldId="2146846006"/>
            <ac:spMk id="50" creationId="{14DE0E16-9591-61C9-1181-DDDD74B38A6A}"/>
          </ac:spMkLst>
        </pc:spChg>
        <pc:spChg chg="add mod">
          <ac:chgData name="Reed Kiely" userId="768be38e-2fb5-40ce-925d-bd8e9d9e3c31" providerId="ADAL" clId="{AC7B2C57-4A62-48C3-B40F-5E60EFD9EB35}" dt="2023-03-02T20:07:13.975" v="10442" actId="14100"/>
          <ac:spMkLst>
            <pc:docMk/>
            <pc:sldMk cId="2260592707" sldId="2146846006"/>
            <ac:spMk id="51" creationId="{9F6B5D71-F6CC-2F67-C9C6-1FD32D3BED4F}"/>
          </ac:spMkLst>
        </pc:spChg>
        <pc:spChg chg="del mod">
          <ac:chgData name="Reed Kiely" userId="768be38e-2fb5-40ce-925d-bd8e9d9e3c31" providerId="ADAL" clId="{AC7B2C57-4A62-48C3-B40F-5E60EFD9EB35}" dt="2023-03-02T20:06:44.607" v="10433" actId="478"/>
          <ac:spMkLst>
            <pc:docMk/>
            <pc:sldMk cId="2260592707" sldId="2146846006"/>
            <ac:spMk id="52" creationId="{4745FB39-5D4D-9AE4-335E-868EE11E4ABA}"/>
          </ac:spMkLst>
        </pc:spChg>
        <pc:picChg chg="mod">
          <ac:chgData name="Reed Kiely" userId="768be38e-2fb5-40ce-925d-bd8e9d9e3c31" providerId="ADAL" clId="{AC7B2C57-4A62-48C3-B40F-5E60EFD9EB35}" dt="2023-03-02T18:44:02.506" v="9091" actId="1035"/>
          <ac:picMkLst>
            <pc:docMk/>
            <pc:sldMk cId="2260592707" sldId="2146846006"/>
            <ac:picMk id="13" creationId="{D1730BDC-6B03-E0A8-710B-B27D859AF535}"/>
          </ac:picMkLst>
        </pc:picChg>
        <pc:picChg chg="mod">
          <ac:chgData name="Reed Kiely" userId="768be38e-2fb5-40ce-925d-bd8e9d9e3c31" providerId="ADAL" clId="{AC7B2C57-4A62-48C3-B40F-5E60EFD9EB35}" dt="2023-03-02T18:44:02.506" v="9091" actId="1035"/>
          <ac:picMkLst>
            <pc:docMk/>
            <pc:sldMk cId="2260592707" sldId="2146846006"/>
            <ac:picMk id="14" creationId="{BE363A09-4DDB-3D4F-708E-710319310D9A}"/>
          </ac:picMkLst>
        </pc:picChg>
        <pc:picChg chg="mod">
          <ac:chgData name="Reed Kiely" userId="768be38e-2fb5-40ce-925d-bd8e9d9e3c31" providerId="ADAL" clId="{AC7B2C57-4A62-48C3-B40F-5E60EFD9EB35}" dt="2023-03-02T18:44:02.506" v="9091" actId="1035"/>
          <ac:picMkLst>
            <pc:docMk/>
            <pc:sldMk cId="2260592707" sldId="2146846006"/>
            <ac:picMk id="15" creationId="{80849BCF-AB67-D838-EE09-6748E0D57ECC}"/>
          </ac:picMkLst>
        </pc:picChg>
        <pc:picChg chg="mod">
          <ac:chgData name="Reed Kiely" userId="768be38e-2fb5-40ce-925d-bd8e9d9e3c31" providerId="ADAL" clId="{AC7B2C57-4A62-48C3-B40F-5E60EFD9EB35}" dt="2023-03-02T18:44:02.506" v="9091" actId="1035"/>
          <ac:picMkLst>
            <pc:docMk/>
            <pc:sldMk cId="2260592707" sldId="2146846006"/>
            <ac:picMk id="16" creationId="{9FED9227-CBAA-0BE1-8064-0EA8240C18BB}"/>
          </ac:picMkLst>
        </pc:picChg>
        <pc:picChg chg="mod">
          <ac:chgData name="Reed Kiely" userId="768be38e-2fb5-40ce-925d-bd8e9d9e3c31" providerId="ADAL" clId="{AC7B2C57-4A62-48C3-B40F-5E60EFD9EB35}" dt="2023-03-02T18:44:02.506" v="9091" actId="1035"/>
          <ac:picMkLst>
            <pc:docMk/>
            <pc:sldMk cId="2260592707" sldId="2146846006"/>
            <ac:picMk id="17" creationId="{116CFF44-37A1-61E2-FAB3-F0A018E332DC}"/>
          </ac:picMkLst>
        </pc:picChg>
        <pc:picChg chg="mod">
          <ac:chgData name="Reed Kiely" userId="768be38e-2fb5-40ce-925d-bd8e9d9e3c31" providerId="ADAL" clId="{AC7B2C57-4A62-48C3-B40F-5E60EFD9EB35}" dt="2023-03-02T18:44:02.506" v="9091" actId="1035"/>
          <ac:picMkLst>
            <pc:docMk/>
            <pc:sldMk cId="2260592707" sldId="2146846006"/>
            <ac:picMk id="18" creationId="{DA5FF085-8738-34C8-E2A0-42E7F3C52C5D}"/>
          </ac:picMkLst>
        </pc:picChg>
      </pc:sldChg>
      <pc:sldChg chg="addSp delSp modSp mod addCm">
        <pc:chgData name="Reed Kiely" userId="768be38e-2fb5-40ce-925d-bd8e9d9e3c31" providerId="ADAL" clId="{AC7B2C57-4A62-48C3-B40F-5E60EFD9EB35}" dt="2023-03-03T21:44:47.600" v="19669" actId="478"/>
        <pc:sldMkLst>
          <pc:docMk/>
          <pc:sldMk cId="675154940" sldId="2146846008"/>
        </pc:sldMkLst>
        <pc:spChg chg="mod">
          <ac:chgData name="Reed Kiely" userId="768be38e-2fb5-40ce-925d-bd8e9d9e3c31" providerId="ADAL" clId="{AC7B2C57-4A62-48C3-B40F-5E60EFD9EB35}" dt="2023-03-03T21:44:45.296" v="19668" actId="20577"/>
          <ac:spMkLst>
            <pc:docMk/>
            <pc:sldMk cId="675154940" sldId="2146846008"/>
            <ac:spMk id="4" creationId="{1BF894CE-5EB9-4BB3-F6C7-477E37F6A6AA}"/>
          </ac:spMkLst>
        </pc:spChg>
        <pc:spChg chg="add del mod">
          <ac:chgData name="Reed Kiely" userId="768be38e-2fb5-40ce-925d-bd8e9d9e3c31" providerId="ADAL" clId="{AC7B2C57-4A62-48C3-B40F-5E60EFD9EB35}" dt="2023-03-03T19:06:00.384" v="15139" actId="478"/>
          <ac:spMkLst>
            <pc:docMk/>
            <pc:sldMk cId="675154940" sldId="2146846008"/>
            <ac:spMk id="8" creationId="{88099517-DCBC-4A16-B0E2-4D359F12816D}"/>
          </ac:spMkLst>
        </pc:spChg>
        <pc:spChg chg="del">
          <ac:chgData name="Reed Kiely" userId="768be38e-2fb5-40ce-925d-bd8e9d9e3c31" providerId="ADAL" clId="{AC7B2C57-4A62-48C3-B40F-5E60EFD9EB35}" dt="2023-03-02T15:35:22.697" v="6271" actId="478"/>
          <ac:spMkLst>
            <pc:docMk/>
            <pc:sldMk cId="675154940" sldId="2146846008"/>
            <ac:spMk id="8" creationId="{DEBFEA79-DCE3-0D7D-7F14-6398B330CB0D}"/>
          </ac:spMkLst>
        </pc:spChg>
        <pc:spChg chg="mod">
          <ac:chgData name="Reed Kiely" userId="768be38e-2fb5-40ce-925d-bd8e9d9e3c31" providerId="ADAL" clId="{AC7B2C57-4A62-48C3-B40F-5E60EFD9EB35}" dt="2023-03-02T21:36:57.382" v="12221" actId="120"/>
          <ac:spMkLst>
            <pc:docMk/>
            <pc:sldMk cId="675154940" sldId="2146846008"/>
            <ac:spMk id="9" creationId="{224A85FD-C52E-49CF-E02C-1C2E9EE2E98A}"/>
          </ac:spMkLst>
        </pc:spChg>
        <pc:spChg chg="add mod">
          <ac:chgData name="Reed Kiely" userId="768be38e-2fb5-40ce-925d-bd8e9d9e3c31" providerId="ADAL" clId="{AC7B2C57-4A62-48C3-B40F-5E60EFD9EB35}" dt="2023-03-02T15:35:23.098" v="6272"/>
          <ac:spMkLst>
            <pc:docMk/>
            <pc:sldMk cId="675154940" sldId="2146846008"/>
            <ac:spMk id="13" creationId="{CF6E4200-F21D-33D4-82F6-46C0148877D0}"/>
          </ac:spMkLst>
        </pc:spChg>
        <pc:spChg chg="mod">
          <ac:chgData name="Reed Kiely" userId="768be38e-2fb5-40ce-925d-bd8e9d9e3c31" providerId="ADAL" clId="{AC7B2C57-4A62-48C3-B40F-5E60EFD9EB35}" dt="2023-03-01T14:59:07.916" v="1308" actId="1035"/>
          <ac:spMkLst>
            <pc:docMk/>
            <pc:sldMk cId="675154940" sldId="2146846008"/>
            <ac:spMk id="14" creationId="{3E56203A-8104-7AF1-92CE-800F1E100099}"/>
          </ac:spMkLst>
        </pc:spChg>
        <pc:spChg chg="mod">
          <ac:chgData name="Reed Kiely" userId="768be38e-2fb5-40ce-925d-bd8e9d9e3c31" providerId="ADAL" clId="{AC7B2C57-4A62-48C3-B40F-5E60EFD9EB35}" dt="2023-03-01T15:40:28.210" v="1451" actId="555"/>
          <ac:spMkLst>
            <pc:docMk/>
            <pc:sldMk cId="675154940" sldId="2146846008"/>
            <ac:spMk id="15" creationId="{6437CC53-B348-E8BA-B103-03555C75BEB6}"/>
          </ac:spMkLst>
        </pc:spChg>
        <pc:spChg chg="add del mod">
          <ac:chgData name="Reed Kiely" userId="768be38e-2fb5-40ce-925d-bd8e9d9e3c31" providerId="ADAL" clId="{AC7B2C57-4A62-48C3-B40F-5E60EFD9EB35}" dt="2023-03-03T21:44:47.600" v="19669" actId="478"/>
          <ac:spMkLst>
            <pc:docMk/>
            <pc:sldMk cId="675154940" sldId="2146846008"/>
            <ac:spMk id="18" creationId="{C5939F97-EDF9-153F-E3A0-57157DEDD1E9}"/>
          </ac:spMkLst>
        </pc:spChg>
        <pc:spChg chg="add del mod">
          <ac:chgData name="Reed Kiely" userId="768be38e-2fb5-40ce-925d-bd8e9d9e3c31" providerId="ADAL" clId="{AC7B2C57-4A62-48C3-B40F-5E60EFD9EB35}" dt="2023-03-01T15:40:05.581" v="1444" actId="478"/>
          <ac:spMkLst>
            <pc:docMk/>
            <pc:sldMk cId="675154940" sldId="2146846008"/>
            <ac:spMk id="18" creationId="{CC9B5A6F-E46A-368B-60FC-AD39199E1DF6}"/>
          </ac:spMkLst>
        </pc:spChg>
        <pc:spChg chg="add mod">
          <ac:chgData name="Reed Kiely" userId="768be38e-2fb5-40ce-925d-bd8e9d9e3c31" providerId="ADAL" clId="{AC7B2C57-4A62-48C3-B40F-5E60EFD9EB35}" dt="2023-03-02T22:58:00.482" v="13852" actId="207"/>
          <ac:spMkLst>
            <pc:docMk/>
            <pc:sldMk cId="675154940" sldId="2146846008"/>
            <ac:spMk id="19" creationId="{6E4A539D-F6B3-3674-7C1D-0949D028B569}"/>
          </ac:spMkLst>
        </pc:spChg>
        <pc:spChg chg="add del mod">
          <ac:chgData name="Reed Kiely" userId="768be38e-2fb5-40ce-925d-bd8e9d9e3c31" providerId="ADAL" clId="{AC7B2C57-4A62-48C3-B40F-5E60EFD9EB35}" dt="2023-03-01T15:40:02.329" v="1438"/>
          <ac:spMkLst>
            <pc:docMk/>
            <pc:sldMk cId="675154940" sldId="2146846008"/>
            <ac:spMk id="19" creationId="{CEEF016C-60EF-A6FE-E00C-7B60BDFF97A2}"/>
          </ac:spMkLst>
        </pc:spChg>
        <pc:spChg chg="add del mod">
          <ac:chgData name="Reed Kiely" userId="768be38e-2fb5-40ce-925d-bd8e9d9e3c31" providerId="ADAL" clId="{AC7B2C57-4A62-48C3-B40F-5E60EFD9EB35}" dt="2023-03-01T15:40:01.321" v="1433" actId="11529"/>
          <ac:spMkLst>
            <pc:docMk/>
            <pc:sldMk cId="675154940" sldId="2146846008"/>
            <ac:spMk id="20" creationId="{05D57C4A-B89B-EA07-3651-2C7C10024C8A}"/>
          </ac:spMkLst>
        </pc:spChg>
        <pc:spChg chg="add del mod">
          <ac:chgData name="Reed Kiely" userId="768be38e-2fb5-40ce-925d-bd8e9d9e3c31" providerId="ADAL" clId="{AC7B2C57-4A62-48C3-B40F-5E60EFD9EB35}" dt="2023-03-03T17:07:23.730" v="14479"/>
          <ac:spMkLst>
            <pc:docMk/>
            <pc:sldMk cId="675154940" sldId="2146846008"/>
            <ac:spMk id="20" creationId="{7179871F-05FC-5F78-70E5-1C2860A1F561}"/>
          </ac:spMkLst>
        </pc:spChg>
        <pc:spChg chg="add del mod">
          <ac:chgData name="Reed Kiely" userId="768be38e-2fb5-40ce-925d-bd8e9d9e3c31" providerId="ADAL" clId="{AC7B2C57-4A62-48C3-B40F-5E60EFD9EB35}" dt="2023-03-03T17:07:23.730" v="14479"/>
          <ac:spMkLst>
            <pc:docMk/>
            <pc:sldMk cId="675154940" sldId="2146846008"/>
            <ac:spMk id="21" creationId="{BBD35A38-D776-3319-CD01-EC509CE8F92F}"/>
          </ac:spMkLst>
        </pc:spChg>
        <pc:spChg chg="add del mod">
          <ac:chgData name="Reed Kiely" userId="768be38e-2fb5-40ce-925d-bd8e9d9e3c31" providerId="ADAL" clId="{AC7B2C57-4A62-48C3-B40F-5E60EFD9EB35}" dt="2023-03-01T15:40:00.481" v="1428"/>
          <ac:spMkLst>
            <pc:docMk/>
            <pc:sldMk cId="675154940" sldId="2146846008"/>
            <ac:spMk id="21" creationId="{F3554271-5F09-B114-9B86-89FCABA5B66F}"/>
          </ac:spMkLst>
        </pc:spChg>
        <pc:spChg chg="add del mod">
          <ac:chgData name="Reed Kiely" userId="768be38e-2fb5-40ce-925d-bd8e9d9e3c31" providerId="ADAL" clId="{AC7B2C57-4A62-48C3-B40F-5E60EFD9EB35}" dt="2023-03-03T17:07:23.730" v="14479"/>
          <ac:spMkLst>
            <pc:docMk/>
            <pc:sldMk cId="675154940" sldId="2146846008"/>
            <ac:spMk id="23" creationId="{3F5E6EFA-3546-BBE9-7AC5-68A465F2C388}"/>
          </ac:spMkLst>
        </pc:spChg>
        <pc:spChg chg="mod">
          <ac:chgData name="Reed Kiely" userId="768be38e-2fb5-40ce-925d-bd8e9d9e3c31" providerId="ADAL" clId="{AC7B2C57-4A62-48C3-B40F-5E60EFD9EB35}" dt="2023-03-01T19:41:27.119" v="3433" actId="207"/>
          <ac:spMkLst>
            <pc:docMk/>
            <pc:sldMk cId="675154940" sldId="2146846008"/>
            <ac:spMk id="24" creationId="{AFCC3D4A-6D44-9107-9BF6-8D5C10353DF6}"/>
          </ac:spMkLst>
        </pc:spChg>
        <pc:spChg chg="add del mod">
          <ac:chgData name="Reed Kiely" userId="768be38e-2fb5-40ce-925d-bd8e9d9e3c31" providerId="ADAL" clId="{AC7B2C57-4A62-48C3-B40F-5E60EFD9EB35}" dt="2023-03-03T17:07:23.730" v="14479"/>
          <ac:spMkLst>
            <pc:docMk/>
            <pc:sldMk cId="675154940" sldId="2146846008"/>
            <ac:spMk id="27" creationId="{774A2220-1326-6974-568A-9299C812E4C7}"/>
          </ac:spMkLst>
        </pc:spChg>
        <pc:spChg chg="add del mod">
          <ac:chgData name="Reed Kiely" userId="768be38e-2fb5-40ce-925d-bd8e9d9e3c31" providerId="ADAL" clId="{AC7B2C57-4A62-48C3-B40F-5E60EFD9EB35}" dt="2023-03-03T17:07:23.730" v="14479"/>
          <ac:spMkLst>
            <pc:docMk/>
            <pc:sldMk cId="675154940" sldId="2146846008"/>
            <ac:spMk id="29" creationId="{F6935569-4933-3B22-6D18-DA2D94DE1B83}"/>
          </ac:spMkLst>
        </pc:spChg>
        <pc:spChg chg="add del mod">
          <ac:chgData name="Reed Kiely" userId="768be38e-2fb5-40ce-925d-bd8e9d9e3c31" providerId="ADAL" clId="{AC7B2C57-4A62-48C3-B40F-5E60EFD9EB35}" dt="2023-03-03T17:07:23.730" v="14479"/>
          <ac:spMkLst>
            <pc:docMk/>
            <pc:sldMk cId="675154940" sldId="2146846008"/>
            <ac:spMk id="30" creationId="{B2529DE5-854C-2DE9-6507-D84AA558B564}"/>
          </ac:spMkLst>
        </pc:spChg>
        <pc:spChg chg="mod">
          <ac:chgData name="Reed Kiely" userId="768be38e-2fb5-40ce-925d-bd8e9d9e3c31" providerId="ADAL" clId="{AC7B2C57-4A62-48C3-B40F-5E60EFD9EB35}" dt="2023-03-02T22:36:16.083" v="13532" actId="207"/>
          <ac:spMkLst>
            <pc:docMk/>
            <pc:sldMk cId="675154940" sldId="2146846008"/>
            <ac:spMk id="34" creationId="{397F8115-3C43-5A2B-C88E-1953D955DE71}"/>
          </ac:spMkLst>
        </pc:spChg>
        <pc:spChg chg="mod">
          <ac:chgData name="Reed Kiely" userId="768be38e-2fb5-40ce-925d-bd8e9d9e3c31" providerId="ADAL" clId="{AC7B2C57-4A62-48C3-B40F-5E60EFD9EB35}" dt="2023-03-01T15:40:28.210" v="1451" actId="555"/>
          <ac:spMkLst>
            <pc:docMk/>
            <pc:sldMk cId="675154940" sldId="2146846008"/>
            <ac:spMk id="35" creationId="{063396F1-1B0C-5D6A-85BC-78C32F2FAA97}"/>
          </ac:spMkLst>
        </pc:spChg>
        <pc:spChg chg="mod">
          <ac:chgData name="Reed Kiely" userId="768be38e-2fb5-40ce-925d-bd8e9d9e3c31" providerId="ADAL" clId="{AC7B2C57-4A62-48C3-B40F-5E60EFD9EB35}" dt="2023-03-01T19:41:29.873" v="3434" actId="207"/>
          <ac:spMkLst>
            <pc:docMk/>
            <pc:sldMk cId="675154940" sldId="2146846008"/>
            <ac:spMk id="38" creationId="{60A8A50B-AB05-F8A1-4441-C09A6D61DA18}"/>
          </ac:spMkLst>
        </pc:spChg>
        <pc:spChg chg="del mod">
          <ac:chgData name="Reed Kiely" userId="768be38e-2fb5-40ce-925d-bd8e9d9e3c31" providerId="ADAL" clId="{AC7B2C57-4A62-48C3-B40F-5E60EFD9EB35}" dt="2023-03-02T21:36:06.996" v="12220" actId="478"/>
          <ac:spMkLst>
            <pc:docMk/>
            <pc:sldMk cId="675154940" sldId="2146846008"/>
            <ac:spMk id="42" creationId="{EB6834EE-3528-85F5-AD2D-9CA6D91AC0F1}"/>
          </ac:spMkLst>
        </pc:sp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AC7B2C57-4A62-48C3-B40F-5E60EFD9EB35}" dt="2023-03-01T14:38:12.133" v="998"/>
              <pc2:cmMkLst xmlns:pc2="http://schemas.microsoft.com/office/powerpoint/2019/9/main/command">
                <pc:docMk/>
                <pc:sldMk cId="675154940" sldId="2146846008"/>
                <pc2:cmMk id="{55750756-1C4B-498C-B473-B88589C9FDBE}"/>
              </pc2:cmMkLst>
            </pc226:cmChg>
            <pc226:cmChg xmlns:pc226="http://schemas.microsoft.com/office/powerpoint/2022/06/main/command" chg="add">
              <pc226:chgData name="Reed Kiely" userId="768be38e-2fb5-40ce-925d-bd8e9d9e3c31" providerId="ADAL" clId="{AC7B2C57-4A62-48C3-B40F-5E60EFD9EB35}" dt="2023-03-01T15:40:41.783" v="1452"/>
              <pc2:cmMkLst xmlns:pc2="http://schemas.microsoft.com/office/powerpoint/2019/9/main/command">
                <pc:docMk/>
                <pc:sldMk cId="675154940" sldId="2146846008"/>
                <pc2:cmMk id="{5374C2C1-38B1-4E20-9D6B-93A5AAE5F295}"/>
              </pc2:cmMkLst>
            </pc226:cmChg>
          </p:ext>
        </pc:extLst>
      </pc:sldChg>
      <pc:sldChg chg="addSp delSp modSp mod addCm delCm modCm">
        <pc:chgData name="Reed Kiely" userId="768be38e-2fb5-40ce-925d-bd8e9d9e3c31" providerId="ADAL" clId="{AC7B2C57-4A62-48C3-B40F-5E60EFD9EB35}" dt="2023-03-09T16:54:16.238" v="25505"/>
        <pc:sldMkLst>
          <pc:docMk/>
          <pc:sldMk cId="232408395" sldId="2146846009"/>
        </pc:sldMkLst>
        <pc:spChg chg="mod">
          <ac:chgData name="Reed Kiely" userId="768be38e-2fb5-40ce-925d-bd8e9d9e3c31" providerId="ADAL" clId="{AC7B2C57-4A62-48C3-B40F-5E60EFD9EB35}" dt="2023-03-08T21:26:23.990" v="25204" actId="20577"/>
          <ac:spMkLst>
            <pc:docMk/>
            <pc:sldMk cId="232408395" sldId="2146846009"/>
            <ac:spMk id="4" creationId="{1BF894CE-5EB9-4BB3-F6C7-477E37F6A6AA}"/>
          </ac:spMkLst>
        </pc:spChg>
        <pc:spChg chg="add mod">
          <ac:chgData name="Reed Kiely" userId="768be38e-2fb5-40ce-925d-bd8e9d9e3c31" providerId="ADAL" clId="{AC7B2C57-4A62-48C3-B40F-5E60EFD9EB35}" dt="2023-03-02T15:35:27.340" v="6274"/>
          <ac:spMkLst>
            <pc:docMk/>
            <pc:sldMk cId="232408395" sldId="2146846009"/>
            <ac:spMk id="6" creationId="{B8A2D96D-7332-FD3D-C8DA-6731DF10DE10}"/>
          </ac:spMkLst>
        </pc:spChg>
        <pc:spChg chg="add del mod">
          <ac:chgData name="Reed Kiely" userId="768be38e-2fb5-40ce-925d-bd8e9d9e3c31" providerId="ADAL" clId="{AC7B2C57-4A62-48C3-B40F-5E60EFD9EB35}" dt="2023-03-03T21:47:38.991" v="19890" actId="478"/>
          <ac:spMkLst>
            <pc:docMk/>
            <pc:sldMk cId="232408395" sldId="2146846009"/>
            <ac:spMk id="7" creationId="{2D084F2F-2BF2-A5A2-A763-54FFC9993E5E}"/>
          </ac:spMkLst>
        </pc:spChg>
        <pc:spChg chg="del">
          <ac:chgData name="Reed Kiely" userId="768be38e-2fb5-40ce-925d-bd8e9d9e3c31" providerId="ADAL" clId="{AC7B2C57-4A62-48C3-B40F-5E60EFD9EB35}" dt="2023-03-02T15:35:27.177" v="6273" actId="478"/>
          <ac:spMkLst>
            <pc:docMk/>
            <pc:sldMk cId="232408395" sldId="2146846009"/>
            <ac:spMk id="8" creationId="{DEBFEA79-DCE3-0D7D-7F14-6398B330CB0D}"/>
          </ac:spMkLst>
        </pc:spChg>
        <pc:spChg chg="mod">
          <ac:chgData name="Reed Kiely" userId="768be38e-2fb5-40ce-925d-bd8e9d9e3c31" providerId="ADAL" clId="{AC7B2C57-4A62-48C3-B40F-5E60EFD9EB35}" dt="2023-03-02T22:36:25.471" v="13537" actId="120"/>
          <ac:spMkLst>
            <pc:docMk/>
            <pc:sldMk cId="232408395" sldId="2146846009"/>
            <ac:spMk id="9" creationId="{224A85FD-C52E-49CF-E02C-1C2E9EE2E98A}"/>
          </ac:spMkLst>
        </pc:spChg>
        <pc:spChg chg="del mod">
          <ac:chgData name="Reed Kiely" userId="768be38e-2fb5-40ce-925d-bd8e9d9e3c31" providerId="ADAL" clId="{AC7B2C57-4A62-48C3-B40F-5E60EFD9EB35}" dt="2023-03-02T18:46:26.343" v="9100" actId="478"/>
          <ac:spMkLst>
            <pc:docMk/>
            <pc:sldMk cId="232408395" sldId="2146846009"/>
            <ac:spMk id="28" creationId="{CA81263C-2C47-8BA3-EBD6-9E7BD30836C8}"/>
          </ac:spMkLst>
        </pc:spChg>
        <pc:spChg chg="mod">
          <ac:chgData name="Reed Kiely" userId="768be38e-2fb5-40ce-925d-bd8e9d9e3c31" providerId="ADAL" clId="{AC7B2C57-4A62-48C3-B40F-5E60EFD9EB35}" dt="2023-03-02T22:36:23.984" v="13536" actId="207"/>
          <ac:spMkLst>
            <pc:docMk/>
            <pc:sldMk cId="232408395" sldId="2146846009"/>
            <ac:spMk id="34" creationId="{397F8115-3C43-5A2B-C88E-1953D955DE71}"/>
          </ac:spMkLst>
        </pc:spChg>
        <pc:graphicFrameChg chg="mod modGraphic">
          <ac:chgData name="Reed Kiely" userId="768be38e-2fb5-40ce-925d-bd8e9d9e3c31" providerId="ADAL" clId="{AC7B2C57-4A62-48C3-B40F-5E60EFD9EB35}" dt="2023-03-06T19:33:10.597" v="23035" actId="20577"/>
          <ac:graphicFrameMkLst>
            <pc:docMk/>
            <pc:sldMk cId="232408395" sldId="2146846009"/>
            <ac:graphicFrameMk id="13" creationId="{902E4C57-6233-6882-50CE-846F3F6508D3}"/>
          </ac:graphicFrameMkLst>
        </pc:graphicFrameChg>
        <pc:picChg chg="mod">
          <ac:chgData name="Reed Kiely" userId="768be38e-2fb5-40ce-925d-bd8e9d9e3c31" providerId="ADAL" clId="{AC7B2C57-4A62-48C3-B40F-5E60EFD9EB35}" dt="2023-03-02T22:56:10.781" v="13811" actId="1076"/>
          <ac:picMkLst>
            <pc:docMk/>
            <pc:sldMk cId="232408395" sldId="2146846009"/>
            <ac:picMk id="20" creationId="{C9E2A746-47D0-1BEA-3E52-D4549E2FC9C9}"/>
          </ac:picMkLst>
        </pc:picChg>
        <pc:cxnChg chg="add del mod">
          <ac:chgData name="Reed Kiely" userId="768be38e-2fb5-40ce-925d-bd8e9d9e3c31" providerId="ADAL" clId="{AC7B2C57-4A62-48C3-B40F-5E60EFD9EB35}" dt="2023-03-06T19:33:13.004" v="23036" actId="478"/>
          <ac:cxnSpMkLst>
            <pc:docMk/>
            <pc:sldMk cId="232408395" sldId="2146846009"/>
            <ac:cxnSpMk id="8" creationId="{13E1C222-CEB8-9881-1BC4-B16DAD47549D}"/>
          </ac:cxnSpMkLst>
        </pc:cxn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AC7B2C57-4A62-48C3-B40F-5E60EFD9EB35}" dt="2023-03-09T16:54:16.238" v="25505"/>
              <pc2:cmMkLst xmlns:pc2="http://schemas.microsoft.com/office/powerpoint/2019/9/main/command">
                <pc:docMk/>
                <pc:sldMk cId="232408395" sldId="2146846009"/>
                <pc2:cmMk id="{CBDB6A0A-02E3-4298-A051-5E14F999B285}"/>
              </pc2:cmMkLst>
              <pc226:cmRplyChg chg="add">
                <pc226:chgData name="Reed Kiely" userId="768be38e-2fb5-40ce-925d-bd8e9d9e3c31" providerId="ADAL" clId="{AC7B2C57-4A62-48C3-B40F-5E60EFD9EB35}" dt="2023-03-08T20:21:50.330" v="23958"/>
                <pc2:cmRplyMkLst xmlns:pc2="http://schemas.microsoft.com/office/powerpoint/2019/9/main/command">
                  <pc:docMk/>
                  <pc:sldMk cId="232408395" sldId="2146846009"/>
                  <pc2:cmMk id="{CBDB6A0A-02E3-4298-A051-5E14F999B285}"/>
                  <pc2:cmRplyMk id="{9F78E44A-2354-4E54-B70C-EABD0459D8AA}"/>
                </pc2:cmRplyMkLst>
              </pc226:cmRplyChg>
            </pc226:cmChg>
          </p:ext>
        </pc:extLst>
      </pc:sldChg>
      <pc:sldChg chg="addSp delSp modSp mod addCm">
        <pc:chgData name="Reed Kiely" userId="768be38e-2fb5-40ce-925d-bd8e9d9e3c31" providerId="ADAL" clId="{AC7B2C57-4A62-48C3-B40F-5E60EFD9EB35}" dt="2023-03-08T21:26:43.034" v="25206" actId="20577"/>
        <pc:sldMkLst>
          <pc:docMk/>
          <pc:sldMk cId="657297358" sldId="2146846010"/>
        </pc:sldMkLst>
        <pc:spChg chg="del mod">
          <ac:chgData name="Reed Kiely" userId="768be38e-2fb5-40ce-925d-bd8e9d9e3c31" providerId="ADAL" clId="{AC7B2C57-4A62-48C3-B40F-5E60EFD9EB35}" dt="2023-03-02T15:49:44.579" v="6552" actId="478"/>
          <ac:spMkLst>
            <pc:docMk/>
            <pc:sldMk cId="657297358" sldId="2146846010"/>
            <ac:spMk id="3" creationId="{05B46C07-C3C9-142F-8978-D53698D252F7}"/>
          </ac:spMkLst>
        </pc:spChg>
        <pc:spChg chg="add del mod">
          <ac:chgData name="Reed Kiely" userId="768be38e-2fb5-40ce-925d-bd8e9d9e3c31" providerId="ADAL" clId="{AC7B2C57-4A62-48C3-B40F-5E60EFD9EB35}" dt="2023-03-03T22:06:31.115" v="21075" actId="478"/>
          <ac:spMkLst>
            <pc:docMk/>
            <pc:sldMk cId="657297358" sldId="2146846010"/>
            <ac:spMk id="3" creationId="{B7F05A25-EA05-3F85-3B7D-326911C3126D}"/>
          </ac:spMkLst>
        </pc:spChg>
        <pc:spChg chg="del mod">
          <ac:chgData name="Reed Kiely" userId="768be38e-2fb5-40ce-925d-bd8e9d9e3c31" providerId="ADAL" clId="{AC7B2C57-4A62-48C3-B40F-5E60EFD9EB35}" dt="2023-03-02T20:07:55.171" v="10449" actId="478"/>
          <ac:spMkLst>
            <pc:docMk/>
            <pc:sldMk cId="657297358" sldId="2146846010"/>
            <ac:spMk id="4" creationId="{1BF894CE-5EB9-4BB3-F6C7-477E37F6A6AA}"/>
          </ac:spMkLst>
        </pc:spChg>
        <pc:spChg chg="add del mod">
          <ac:chgData name="Reed Kiely" userId="768be38e-2fb5-40ce-925d-bd8e9d9e3c31" providerId="ADAL" clId="{AC7B2C57-4A62-48C3-B40F-5E60EFD9EB35}" dt="2023-03-03T22:06:27.827" v="21074" actId="478"/>
          <ac:spMkLst>
            <pc:docMk/>
            <pc:sldMk cId="657297358" sldId="2146846010"/>
            <ac:spMk id="4" creationId="{345AF0F5-386A-9303-9A97-46B62B56D2FD}"/>
          </ac:spMkLst>
        </pc:spChg>
        <pc:spChg chg="add del mod">
          <ac:chgData name="Reed Kiely" userId="768be38e-2fb5-40ce-925d-bd8e9d9e3c31" providerId="ADAL" clId="{AC7B2C57-4A62-48C3-B40F-5E60EFD9EB35}" dt="2023-03-02T15:49:32.797" v="6548" actId="1076"/>
          <ac:spMkLst>
            <pc:docMk/>
            <pc:sldMk cId="657297358" sldId="2146846010"/>
            <ac:spMk id="5" creationId="{BDE1BC5F-BB63-0916-3A60-3B803226C478}"/>
          </ac:spMkLst>
        </pc:spChg>
        <pc:spChg chg="mod">
          <ac:chgData name="Reed Kiely" userId="768be38e-2fb5-40ce-925d-bd8e9d9e3c31" providerId="ADAL" clId="{AC7B2C57-4A62-48C3-B40F-5E60EFD9EB35}" dt="2023-03-01T18:18:04.421" v="2171" actId="1036"/>
          <ac:spMkLst>
            <pc:docMk/>
            <pc:sldMk cId="657297358" sldId="2146846010"/>
            <ac:spMk id="6" creationId="{31AC66B8-0DE7-D7F0-144E-0005D9B7A7A6}"/>
          </ac:spMkLst>
        </pc:spChg>
        <pc:spChg chg="del mod">
          <ac:chgData name="Reed Kiely" userId="768be38e-2fb5-40ce-925d-bd8e9d9e3c31" providerId="ADAL" clId="{AC7B2C57-4A62-48C3-B40F-5E60EFD9EB35}" dt="2023-03-01T18:26:17.304" v="2302" actId="478"/>
          <ac:spMkLst>
            <pc:docMk/>
            <pc:sldMk cId="657297358" sldId="2146846010"/>
            <ac:spMk id="7" creationId="{85BA851C-B13C-9E97-92EC-A205F2E186BB}"/>
          </ac:spMkLst>
        </pc:spChg>
        <pc:spChg chg="add del mod">
          <ac:chgData name="Reed Kiely" userId="768be38e-2fb5-40ce-925d-bd8e9d9e3c31" providerId="ADAL" clId="{AC7B2C57-4A62-48C3-B40F-5E60EFD9EB35}" dt="2023-03-02T18:46:41.152" v="9101" actId="478"/>
          <ac:spMkLst>
            <pc:docMk/>
            <pc:sldMk cId="657297358" sldId="2146846010"/>
            <ac:spMk id="7" creationId="{A25CB38B-355B-C004-53A0-E65168C2066E}"/>
          </ac:spMkLst>
        </pc:spChg>
        <pc:spChg chg="add del mod">
          <ac:chgData name="Reed Kiely" userId="768be38e-2fb5-40ce-925d-bd8e9d9e3c31" providerId="ADAL" clId="{AC7B2C57-4A62-48C3-B40F-5E60EFD9EB35}" dt="2023-03-03T22:06:27.827" v="21074" actId="478"/>
          <ac:spMkLst>
            <pc:docMk/>
            <pc:sldMk cId="657297358" sldId="2146846010"/>
            <ac:spMk id="7" creationId="{BFA7A8FC-39A9-3068-252A-E7C9B4027F47}"/>
          </ac:spMkLst>
        </pc:spChg>
        <pc:spChg chg="del">
          <ac:chgData name="Reed Kiely" userId="768be38e-2fb5-40ce-925d-bd8e9d9e3c31" providerId="ADAL" clId="{AC7B2C57-4A62-48C3-B40F-5E60EFD9EB35}" dt="2023-03-02T15:40:52.104" v="6409" actId="478"/>
          <ac:spMkLst>
            <pc:docMk/>
            <pc:sldMk cId="657297358" sldId="2146846010"/>
            <ac:spMk id="8" creationId="{DEBFEA79-DCE3-0D7D-7F14-6398B330CB0D}"/>
          </ac:spMkLst>
        </pc:spChg>
        <pc:spChg chg="mod">
          <ac:chgData name="Reed Kiely" userId="768be38e-2fb5-40ce-925d-bd8e9d9e3c31" providerId="ADAL" clId="{AC7B2C57-4A62-48C3-B40F-5E60EFD9EB35}" dt="2023-03-02T22:37:04" v="13552" actId="120"/>
          <ac:spMkLst>
            <pc:docMk/>
            <pc:sldMk cId="657297358" sldId="2146846010"/>
            <ac:spMk id="9" creationId="{224A85FD-C52E-49CF-E02C-1C2E9EE2E98A}"/>
          </ac:spMkLst>
        </pc:spChg>
        <pc:spChg chg="del">
          <ac:chgData name="Reed Kiely" userId="768be38e-2fb5-40ce-925d-bd8e9d9e3c31" providerId="ADAL" clId="{AC7B2C57-4A62-48C3-B40F-5E60EFD9EB35}" dt="2023-03-01T15:04:45.230" v="1378" actId="478"/>
          <ac:spMkLst>
            <pc:docMk/>
            <pc:sldMk cId="657297358" sldId="2146846010"/>
            <ac:spMk id="10" creationId="{63298D2C-2E4B-DA13-9A23-088AFEF034DF}"/>
          </ac:spMkLst>
        </pc:spChg>
        <pc:spChg chg="add mod">
          <ac:chgData name="Reed Kiely" userId="768be38e-2fb5-40ce-925d-bd8e9d9e3c31" providerId="ADAL" clId="{AC7B2C57-4A62-48C3-B40F-5E60EFD9EB35}" dt="2023-03-02T15:49:32.797" v="6548" actId="1076"/>
          <ac:spMkLst>
            <pc:docMk/>
            <pc:sldMk cId="657297358" sldId="2146846010"/>
            <ac:spMk id="10" creationId="{B6EB480F-80E9-DD81-BBBC-D75DA7C81584}"/>
          </ac:spMkLst>
        </pc:spChg>
        <pc:spChg chg="add del mod">
          <ac:chgData name="Reed Kiely" userId="768be38e-2fb5-40ce-925d-bd8e9d9e3c31" providerId="ADAL" clId="{AC7B2C57-4A62-48C3-B40F-5E60EFD9EB35}" dt="2023-03-02T15:49:00.989" v="6541" actId="478"/>
          <ac:spMkLst>
            <pc:docMk/>
            <pc:sldMk cId="657297358" sldId="2146846010"/>
            <ac:spMk id="11" creationId="{8AEE905A-E417-2266-93BF-93D50953C30C}"/>
          </ac:spMkLst>
        </pc:spChg>
        <pc:spChg chg="add del mod">
          <ac:chgData name="Reed Kiely" userId="768be38e-2fb5-40ce-925d-bd8e9d9e3c31" providerId="ADAL" clId="{AC7B2C57-4A62-48C3-B40F-5E60EFD9EB35}" dt="2023-03-01T18:20:33.609" v="2223" actId="478"/>
          <ac:spMkLst>
            <pc:docMk/>
            <pc:sldMk cId="657297358" sldId="2146846010"/>
            <ac:spMk id="12" creationId="{0E84904E-F70E-AF89-355C-74DD5F1CABF0}"/>
          </ac:spMkLst>
        </pc:spChg>
        <pc:spChg chg="add del mod">
          <ac:chgData name="Reed Kiely" userId="768be38e-2fb5-40ce-925d-bd8e9d9e3c31" providerId="ADAL" clId="{AC7B2C57-4A62-48C3-B40F-5E60EFD9EB35}" dt="2023-03-02T15:48:56.079" v="6539" actId="478"/>
          <ac:spMkLst>
            <pc:docMk/>
            <pc:sldMk cId="657297358" sldId="2146846010"/>
            <ac:spMk id="12" creationId="{A2C3505D-1AD8-8591-15DF-51410EE741CB}"/>
          </ac:spMkLst>
        </pc:spChg>
        <pc:spChg chg="add del mod">
          <ac:chgData name="Reed Kiely" userId="768be38e-2fb5-40ce-925d-bd8e9d9e3c31" providerId="ADAL" clId="{AC7B2C57-4A62-48C3-B40F-5E60EFD9EB35}" dt="2023-03-02T15:48:56.079" v="6539" actId="478"/>
          <ac:spMkLst>
            <pc:docMk/>
            <pc:sldMk cId="657297358" sldId="2146846010"/>
            <ac:spMk id="13" creationId="{74D073DD-88F2-DE83-AC7B-4EC8E26A27EA}"/>
          </ac:spMkLst>
        </pc:spChg>
        <pc:spChg chg="add del mod">
          <ac:chgData name="Reed Kiely" userId="768be38e-2fb5-40ce-925d-bd8e9d9e3c31" providerId="ADAL" clId="{AC7B2C57-4A62-48C3-B40F-5E60EFD9EB35}" dt="2023-03-02T15:49:32.316" v="6547"/>
          <ac:spMkLst>
            <pc:docMk/>
            <pc:sldMk cId="657297358" sldId="2146846010"/>
            <ac:spMk id="16" creationId="{A21573F4-71B0-F334-C05B-679BD23D1C3D}"/>
          </ac:spMkLst>
        </pc:spChg>
        <pc:spChg chg="add del mod">
          <ac:chgData name="Reed Kiely" userId="768be38e-2fb5-40ce-925d-bd8e9d9e3c31" providerId="ADAL" clId="{AC7B2C57-4A62-48C3-B40F-5E60EFD9EB35}" dt="2023-03-02T15:49:32.316" v="6547"/>
          <ac:spMkLst>
            <pc:docMk/>
            <pc:sldMk cId="657297358" sldId="2146846010"/>
            <ac:spMk id="17" creationId="{8E9E5A2F-91B1-E275-FD2F-ED3E7E4BEA09}"/>
          </ac:spMkLst>
        </pc:spChg>
        <pc:spChg chg="add del mod">
          <ac:chgData name="Reed Kiely" userId="768be38e-2fb5-40ce-925d-bd8e9d9e3c31" providerId="ADAL" clId="{AC7B2C57-4A62-48C3-B40F-5E60EFD9EB35}" dt="2023-03-02T15:49:32.316" v="6547"/>
          <ac:spMkLst>
            <pc:docMk/>
            <pc:sldMk cId="657297358" sldId="2146846010"/>
            <ac:spMk id="18" creationId="{F231AE33-7063-36A2-EA51-272A9E37875C}"/>
          </ac:spMkLst>
        </pc:spChg>
        <pc:spChg chg="add mod ord">
          <ac:chgData name="Reed Kiely" userId="768be38e-2fb5-40ce-925d-bd8e9d9e3c31" providerId="ADAL" clId="{AC7B2C57-4A62-48C3-B40F-5E60EFD9EB35}" dt="2023-03-02T15:49:47.581" v="6554" actId="167"/>
          <ac:spMkLst>
            <pc:docMk/>
            <pc:sldMk cId="657297358" sldId="2146846010"/>
            <ac:spMk id="19" creationId="{A8A1ED58-B3AD-DDCA-29B9-6B0ECFAABBD8}"/>
          </ac:spMkLst>
        </pc:spChg>
        <pc:spChg chg="add mod">
          <ac:chgData name="Reed Kiely" userId="768be38e-2fb5-40ce-925d-bd8e9d9e3c31" providerId="ADAL" clId="{AC7B2C57-4A62-48C3-B40F-5E60EFD9EB35}" dt="2023-03-08T21:26:43.034" v="25206" actId="20577"/>
          <ac:spMkLst>
            <pc:docMk/>
            <pc:sldMk cId="657297358" sldId="2146846010"/>
            <ac:spMk id="20" creationId="{92918092-C71D-3F8A-48D1-B4158815BEE3}"/>
          </ac:spMkLst>
        </pc:spChg>
        <pc:spChg chg="mod">
          <ac:chgData name="Reed Kiely" userId="768be38e-2fb5-40ce-925d-bd8e9d9e3c31" providerId="ADAL" clId="{AC7B2C57-4A62-48C3-B40F-5E60EFD9EB35}" dt="2023-03-02T22:36:34.481" v="13542" actId="207"/>
          <ac:spMkLst>
            <pc:docMk/>
            <pc:sldMk cId="657297358" sldId="2146846010"/>
            <ac:spMk id="34" creationId="{397F8115-3C43-5A2B-C88E-1953D955DE71}"/>
          </ac:spMkLst>
        </pc:spChg>
        <pc:spChg chg="add del mod">
          <ac:chgData name="Reed Kiely" userId="768be38e-2fb5-40ce-925d-bd8e9d9e3c31" providerId="ADAL" clId="{AC7B2C57-4A62-48C3-B40F-5E60EFD9EB35}" dt="2023-03-01T17:52:53.371" v="1719" actId="478"/>
          <ac:spMkLst>
            <pc:docMk/>
            <pc:sldMk cId="657297358" sldId="2146846010"/>
            <ac:spMk id="55" creationId="{854F2CF9-C294-E92C-44C1-0DC8A276D151}"/>
          </ac:spMkLst>
        </pc:spChg>
        <pc:spChg chg="add del mod">
          <ac:chgData name="Reed Kiely" userId="768be38e-2fb5-40ce-925d-bd8e9d9e3c31" providerId="ADAL" clId="{AC7B2C57-4A62-48C3-B40F-5E60EFD9EB35}" dt="2023-03-01T18:02:45.920" v="1785"/>
          <ac:spMkLst>
            <pc:docMk/>
            <pc:sldMk cId="657297358" sldId="2146846010"/>
            <ac:spMk id="58" creationId="{536126F5-18D1-6684-CBB3-5EAC08B8AD6B}"/>
          </ac:spMkLst>
        </pc:spChg>
        <pc:spChg chg="add del mod">
          <ac:chgData name="Reed Kiely" userId="768be38e-2fb5-40ce-925d-bd8e9d9e3c31" providerId="ADAL" clId="{AC7B2C57-4A62-48C3-B40F-5E60EFD9EB35}" dt="2023-03-01T18:02:45.920" v="1785"/>
          <ac:spMkLst>
            <pc:docMk/>
            <pc:sldMk cId="657297358" sldId="2146846010"/>
            <ac:spMk id="59" creationId="{F6692D8B-78D0-E26C-8582-AD52F969D5CE}"/>
          </ac:spMkLst>
        </pc:spChg>
        <pc:spChg chg="add del mod">
          <ac:chgData name="Reed Kiely" userId="768be38e-2fb5-40ce-925d-bd8e9d9e3c31" providerId="ADAL" clId="{AC7B2C57-4A62-48C3-B40F-5E60EFD9EB35}" dt="2023-03-01T18:02:45.920" v="1785"/>
          <ac:spMkLst>
            <pc:docMk/>
            <pc:sldMk cId="657297358" sldId="2146846010"/>
            <ac:spMk id="60" creationId="{9179CFF0-B587-2CFE-8B85-6080C1B36D90}"/>
          </ac:spMkLst>
        </pc:spChg>
        <pc:spChg chg="add del mod">
          <ac:chgData name="Reed Kiely" userId="768be38e-2fb5-40ce-925d-bd8e9d9e3c31" providerId="ADAL" clId="{AC7B2C57-4A62-48C3-B40F-5E60EFD9EB35}" dt="2023-03-01T18:02:45.920" v="1785"/>
          <ac:spMkLst>
            <pc:docMk/>
            <pc:sldMk cId="657297358" sldId="2146846010"/>
            <ac:spMk id="61" creationId="{A059C656-9EFF-2BA8-6A7E-30DF8C0303DE}"/>
          </ac:spMkLst>
        </pc:spChg>
        <pc:spChg chg="add del mod">
          <ac:chgData name="Reed Kiely" userId="768be38e-2fb5-40ce-925d-bd8e9d9e3c31" providerId="ADAL" clId="{AC7B2C57-4A62-48C3-B40F-5E60EFD9EB35}" dt="2023-03-01T18:20:24.846" v="2221" actId="478"/>
          <ac:spMkLst>
            <pc:docMk/>
            <pc:sldMk cId="657297358" sldId="2146846010"/>
            <ac:spMk id="63" creationId="{43F5EADB-0E73-2E86-49D3-8B44861FCF55}"/>
          </ac:spMkLst>
        </pc:spChg>
        <pc:spChg chg="add del mod">
          <ac:chgData name="Reed Kiely" userId="768be38e-2fb5-40ce-925d-bd8e9d9e3c31" providerId="ADAL" clId="{AC7B2C57-4A62-48C3-B40F-5E60EFD9EB35}" dt="2023-03-01T18:20:24.846" v="2221" actId="478"/>
          <ac:spMkLst>
            <pc:docMk/>
            <pc:sldMk cId="657297358" sldId="2146846010"/>
            <ac:spMk id="64" creationId="{19E758ED-C195-AB6D-53F8-D56865BCA164}"/>
          </ac:spMkLst>
        </pc:spChg>
        <pc:spChg chg="add del mod">
          <ac:chgData name="Reed Kiely" userId="768be38e-2fb5-40ce-925d-bd8e9d9e3c31" providerId="ADAL" clId="{AC7B2C57-4A62-48C3-B40F-5E60EFD9EB35}" dt="2023-03-01T18:20:24.846" v="2221" actId="478"/>
          <ac:spMkLst>
            <pc:docMk/>
            <pc:sldMk cId="657297358" sldId="2146846010"/>
            <ac:spMk id="65" creationId="{5088D8B9-60DC-525D-6482-DF64C9F0C23B}"/>
          </ac:spMkLst>
        </pc:spChg>
        <pc:spChg chg="add del mod">
          <ac:chgData name="Reed Kiely" userId="768be38e-2fb5-40ce-925d-bd8e9d9e3c31" providerId="ADAL" clId="{AC7B2C57-4A62-48C3-B40F-5E60EFD9EB35}" dt="2023-03-01T18:20:24.846" v="2221" actId="478"/>
          <ac:spMkLst>
            <pc:docMk/>
            <pc:sldMk cId="657297358" sldId="2146846010"/>
            <ac:spMk id="66" creationId="{7A8DADDE-F76B-01A8-BA20-0403FA795A27}"/>
          </ac:spMkLst>
        </pc:spChg>
        <pc:spChg chg="add del mod">
          <ac:chgData name="Reed Kiely" userId="768be38e-2fb5-40ce-925d-bd8e9d9e3c31" providerId="ADAL" clId="{AC7B2C57-4A62-48C3-B40F-5E60EFD9EB35}" dt="2023-03-01T18:20:24.846" v="2221" actId="478"/>
          <ac:spMkLst>
            <pc:docMk/>
            <pc:sldMk cId="657297358" sldId="2146846010"/>
            <ac:spMk id="68" creationId="{BE3D8163-D509-8B89-643C-0A77103B17CC}"/>
          </ac:spMkLst>
        </pc:spChg>
        <pc:spChg chg="add del mod">
          <ac:chgData name="Reed Kiely" userId="768be38e-2fb5-40ce-925d-bd8e9d9e3c31" providerId="ADAL" clId="{AC7B2C57-4A62-48C3-B40F-5E60EFD9EB35}" dt="2023-03-01T18:20:24.846" v="2221" actId="478"/>
          <ac:spMkLst>
            <pc:docMk/>
            <pc:sldMk cId="657297358" sldId="2146846010"/>
            <ac:spMk id="69" creationId="{A922E249-EA3A-226B-985F-60F654E5E93C}"/>
          </ac:spMkLst>
        </pc:spChg>
        <pc:spChg chg="add del mod">
          <ac:chgData name="Reed Kiely" userId="768be38e-2fb5-40ce-925d-bd8e9d9e3c31" providerId="ADAL" clId="{AC7B2C57-4A62-48C3-B40F-5E60EFD9EB35}" dt="2023-03-01T18:20:24.846" v="2221" actId="478"/>
          <ac:spMkLst>
            <pc:docMk/>
            <pc:sldMk cId="657297358" sldId="2146846010"/>
            <ac:spMk id="70" creationId="{308C3D71-64E0-932A-8871-0E0E12FFCB87}"/>
          </ac:spMkLst>
        </pc:spChg>
        <pc:spChg chg="add del mod">
          <ac:chgData name="Reed Kiely" userId="768be38e-2fb5-40ce-925d-bd8e9d9e3c31" providerId="ADAL" clId="{AC7B2C57-4A62-48C3-B40F-5E60EFD9EB35}" dt="2023-03-01T18:20:24.846" v="2221" actId="478"/>
          <ac:spMkLst>
            <pc:docMk/>
            <pc:sldMk cId="657297358" sldId="2146846010"/>
            <ac:spMk id="71" creationId="{4B343364-355D-047F-BC59-B041DB718F7B}"/>
          </ac:spMkLst>
        </pc:spChg>
        <pc:spChg chg="add del mod">
          <ac:chgData name="Reed Kiely" userId="768be38e-2fb5-40ce-925d-bd8e9d9e3c31" providerId="ADAL" clId="{AC7B2C57-4A62-48C3-B40F-5E60EFD9EB35}" dt="2023-03-01T18:20:24.846" v="2221" actId="478"/>
          <ac:spMkLst>
            <pc:docMk/>
            <pc:sldMk cId="657297358" sldId="2146846010"/>
            <ac:spMk id="73" creationId="{334D8C91-6515-BA70-B5ED-05EB495EB74C}"/>
          </ac:spMkLst>
        </pc:spChg>
        <pc:spChg chg="add del mod">
          <ac:chgData name="Reed Kiely" userId="768be38e-2fb5-40ce-925d-bd8e9d9e3c31" providerId="ADAL" clId="{AC7B2C57-4A62-48C3-B40F-5E60EFD9EB35}" dt="2023-03-01T18:20:24.846" v="2221" actId="478"/>
          <ac:spMkLst>
            <pc:docMk/>
            <pc:sldMk cId="657297358" sldId="2146846010"/>
            <ac:spMk id="74" creationId="{C5A4D586-A9BF-B664-E833-17004FCF5777}"/>
          </ac:spMkLst>
        </pc:spChg>
        <pc:spChg chg="add del mod">
          <ac:chgData name="Reed Kiely" userId="768be38e-2fb5-40ce-925d-bd8e9d9e3c31" providerId="ADAL" clId="{AC7B2C57-4A62-48C3-B40F-5E60EFD9EB35}" dt="2023-03-01T18:20:24.846" v="2221" actId="478"/>
          <ac:spMkLst>
            <pc:docMk/>
            <pc:sldMk cId="657297358" sldId="2146846010"/>
            <ac:spMk id="75" creationId="{4F59613A-046B-ED82-5629-5CE34F206EB8}"/>
          </ac:spMkLst>
        </pc:spChg>
        <pc:spChg chg="add del mod">
          <ac:chgData name="Reed Kiely" userId="768be38e-2fb5-40ce-925d-bd8e9d9e3c31" providerId="ADAL" clId="{AC7B2C57-4A62-48C3-B40F-5E60EFD9EB35}" dt="2023-03-01T18:20:24.846" v="2221" actId="478"/>
          <ac:spMkLst>
            <pc:docMk/>
            <pc:sldMk cId="657297358" sldId="2146846010"/>
            <ac:spMk id="76" creationId="{CDAB5958-3E97-06E3-75E9-E1644D4389AF}"/>
          </ac:spMkLst>
        </pc:spChg>
        <pc:spChg chg="add del mod">
          <ac:chgData name="Reed Kiely" userId="768be38e-2fb5-40ce-925d-bd8e9d9e3c31" providerId="ADAL" clId="{AC7B2C57-4A62-48C3-B40F-5E60EFD9EB35}" dt="2023-03-01T18:20:24.846" v="2221" actId="478"/>
          <ac:spMkLst>
            <pc:docMk/>
            <pc:sldMk cId="657297358" sldId="2146846010"/>
            <ac:spMk id="78" creationId="{58F352CA-B9B3-D9CD-5DEF-DA9A0AA8B4B0}"/>
          </ac:spMkLst>
        </pc:spChg>
        <pc:spChg chg="add del mod">
          <ac:chgData name="Reed Kiely" userId="768be38e-2fb5-40ce-925d-bd8e9d9e3c31" providerId="ADAL" clId="{AC7B2C57-4A62-48C3-B40F-5E60EFD9EB35}" dt="2023-03-01T18:20:24.846" v="2221" actId="478"/>
          <ac:spMkLst>
            <pc:docMk/>
            <pc:sldMk cId="657297358" sldId="2146846010"/>
            <ac:spMk id="79" creationId="{908A21E3-DBF2-1074-39DA-88005566A912}"/>
          </ac:spMkLst>
        </pc:spChg>
        <pc:spChg chg="add del mod">
          <ac:chgData name="Reed Kiely" userId="768be38e-2fb5-40ce-925d-bd8e9d9e3c31" providerId="ADAL" clId="{AC7B2C57-4A62-48C3-B40F-5E60EFD9EB35}" dt="2023-03-01T18:20:24.846" v="2221" actId="478"/>
          <ac:spMkLst>
            <pc:docMk/>
            <pc:sldMk cId="657297358" sldId="2146846010"/>
            <ac:spMk id="80" creationId="{72E8DF93-53C4-5E04-7318-71B8537725C6}"/>
          </ac:spMkLst>
        </pc:spChg>
        <pc:spChg chg="add del mod">
          <ac:chgData name="Reed Kiely" userId="768be38e-2fb5-40ce-925d-bd8e9d9e3c31" providerId="ADAL" clId="{AC7B2C57-4A62-48C3-B40F-5E60EFD9EB35}" dt="2023-03-01T18:20:24.846" v="2221" actId="478"/>
          <ac:spMkLst>
            <pc:docMk/>
            <pc:sldMk cId="657297358" sldId="2146846010"/>
            <ac:spMk id="81" creationId="{F240B8F0-E2F5-6C27-20CF-3EB88CDF4FD5}"/>
          </ac:spMkLst>
        </pc:spChg>
        <pc:spChg chg="add del mod">
          <ac:chgData name="Reed Kiely" userId="768be38e-2fb5-40ce-925d-bd8e9d9e3c31" providerId="ADAL" clId="{AC7B2C57-4A62-48C3-B40F-5E60EFD9EB35}" dt="2023-03-01T18:20:24.846" v="2221" actId="478"/>
          <ac:spMkLst>
            <pc:docMk/>
            <pc:sldMk cId="657297358" sldId="2146846010"/>
            <ac:spMk id="83" creationId="{2CE35923-CD49-08EF-8894-424354A74D32}"/>
          </ac:spMkLst>
        </pc:spChg>
        <pc:spChg chg="add del mod">
          <ac:chgData name="Reed Kiely" userId="768be38e-2fb5-40ce-925d-bd8e9d9e3c31" providerId="ADAL" clId="{AC7B2C57-4A62-48C3-B40F-5E60EFD9EB35}" dt="2023-03-01T18:20:24.846" v="2221" actId="478"/>
          <ac:spMkLst>
            <pc:docMk/>
            <pc:sldMk cId="657297358" sldId="2146846010"/>
            <ac:spMk id="84" creationId="{F36CD7D8-8B5A-5917-1BF7-84175DACDA54}"/>
          </ac:spMkLst>
        </pc:spChg>
        <pc:spChg chg="add del mod">
          <ac:chgData name="Reed Kiely" userId="768be38e-2fb5-40ce-925d-bd8e9d9e3c31" providerId="ADAL" clId="{AC7B2C57-4A62-48C3-B40F-5E60EFD9EB35}" dt="2023-03-01T18:20:24.846" v="2221" actId="478"/>
          <ac:spMkLst>
            <pc:docMk/>
            <pc:sldMk cId="657297358" sldId="2146846010"/>
            <ac:spMk id="85" creationId="{EAD49128-283B-3B45-6FF9-2243CF55CC76}"/>
          </ac:spMkLst>
        </pc:spChg>
        <pc:spChg chg="add del mod">
          <ac:chgData name="Reed Kiely" userId="768be38e-2fb5-40ce-925d-bd8e9d9e3c31" providerId="ADAL" clId="{AC7B2C57-4A62-48C3-B40F-5E60EFD9EB35}" dt="2023-03-01T18:20:24.846" v="2221" actId="478"/>
          <ac:spMkLst>
            <pc:docMk/>
            <pc:sldMk cId="657297358" sldId="2146846010"/>
            <ac:spMk id="86" creationId="{DB42F075-1D08-AC10-30B8-277539995007}"/>
          </ac:spMkLst>
        </pc:spChg>
        <pc:spChg chg="add del mod">
          <ac:chgData name="Reed Kiely" userId="768be38e-2fb5-40ce-925d-bd8e9d9e3c31" providerId="ADAL" clId="{AC7B2C57-4A62-48C3-B40F-5E60EFD9EB35}" dt="2023-03-01T18:04:42.531" v="1826"/>
          <ac:spMkLst>
            <pc:docMk/>
            <pc:sldMk cId="657297358" sldId="2146846010"/>
            <ac:spMk id="88" creationId="{4C0F2CAA-FA79-FFF1-4869-FDCCE038DE32}"/>
          </ac:spMkLst>
        </pc:spChg>
        <pc:spChg chg="add del mod">
          <ac:chgData name="Reed Kiely" userId="768be38e-2fb5-40ce-925d-bd8e9d9e3c31" providerId="ADAL" clId="{AC7B2C57-4A62-48C3-B40F-5E60EFD9EB35}" dt="2023-03-01T18:04:42.531" v="1826"/>
          <ac:spMkLst>
            <pc:docMk/>
            <pc:sldMk cId="657297358" sldId="2146846010"/>
            <ac:spMk id="89" creationId="{66B3BA75-4747-DA41-FA46-4DAC078F2044}"/>
          </ac:spMkLst>
        </pc:spChg>
        <pc:spChg chg="add del mod">
          <ac:chgData name="Reed Kiely" userId="768be38e-2fb5-40ce-925d-bd8e9d9e3c31" providerId="ADAL" clId="{AC7B2C57-4A62-48C3-B40F-5E60EFD9EB35}" dt="2023-03-01T18:04:42.531" v="1826"/>
          <ac:spMkLst>
            <pc:docMk/>
            <pc:sldMk cId="657297358" sldId="2146846010"/>
            <ac:spMk id="90" creationId="{2D5B06F4-6B14-964E-F69E-320F9E16705A}"/>
          </ac:spMkLst>
        </pc:spChg>
        <pc:spChg chg="add del mod">
          <ac:chgData name="Reed Kiely" userId="768be38e-2fb5-40ce-925d-bd8e9d9e3c31" providerId="ADAL" clId="{AC7B2C57-4A62-48C3-B40F-5E60EFD9EB35}" dt="2023-03-01T18:04:42.531" v="1826"/>
          <ac:spMkLst>
            <pc:docMk/>
            <pc:sldMk cId="657297358" sldId="2146846010"/>
            <ac:spMk id="91" creationId="{14BDFCA5-6C9E-822C-8564-21A02E1B6B65}"/>
          </ac:spMkLst>
        </pc:spChg>
        <pc:spChg chg="add del mod">
          <ac:chgData name="Reed Kiely" userId="768be38e-2fb5-40ce-925d-bd8e9d9e3c31" providerId="ADAL" clId="{AC7B2C57-4A62-48C3-B40F-5E60EFD9EB35}" dt="2023-03-01T18:04:42.531" v="1826"/>
          <ac:spMkLst>
            <pc:docMk/>
            <pc:sldMk cId="657297358" sldId="2146846010"/>
            <ac:spMk id="93" creationId="{06A42C5E-5124-5F4A-F469-CF0D11FACA39}"/>
          </ac:spMkLst>
        </pc:spChg>
        <pc:spChg chg="add del mod">
          <ac:chgData name="Reed Kiely" userId="768be38e-2fb5-40ce-925d-bd8e9d9e3c31" providerId="ADAL" clId="{AC7B2C57-4A62-48C3-B40F-5E60EFD9EB35}" dt="2023-03-01T18:04:42.531" v="1826"/>
          <ac:spMkLst>
            <pc:docMk/>
            <pc:sldMk cId="657297358" sldId="2146846010"/>
            <ac:spMk id="94" creationId="{A116A0E8-6197-70EB-5BE0-7F8A747EA141}"/>
          </ac:spMkLst>
        </pc:spChg>
        <pc:spChg chg="add del mod">
          <ac:chgData name="Reed Kiely" userId="768be38e-2fb5-40ce-925d-bd8e9d9e3c31" providerId="ADAL" clId="{AC7B2C57-4A62-48C3-B40F-5E60EFD9EB35}" dt="2023-03-01T18:04:42.531" v="1826"/>
          <ac:spMkLst>
            <pc:docMk/>
            <pc:sldMk cId="657297358" sldId="2146846010"/>
            <ac:spMk id="95" creationId="{805AD1DC-D863-9F4E-2345-C1BC7871592C}"/>
          </ac:spMkLst>
        </pc:spChg>
        <pc:spChg chg="add del mod">
          <ac:chgData name="Reed Kiely" userId="768be38e-2fb5-40ce-925d-bd8e9d9e3c31" providerId="ADAL" clId="{AC7B2C57-4A62-48C3-B40F-5E60EFD9EB35}" dt="2023-03-01T18:04:42.531" v="1826"/>
          <ac:spMkLst>
            <pc:docMk/>
            <pc:sldMk cId="657297358" sldId="2146846010"/>
            <ac:spMk id="96" creationId="{9D7DDAF8-F00A-817B-25B8-D60A96B5807C}"/>
          </ac:spMkLst>
        </pc:spChg>
        <pc:spChg chg="add del mod">
          <ac:chgData name="Reed Kiely" userId="768be38e-2fb5-40ce-925d-bd8e9d9e3c31" providerId="ADAL" clId="{AC7B2C57-4A62-48C3-B40F-5E60EFD9EB35}" dt="2023-03-01T18:04:42.531" v="1826"/>
          <ac:spMkLst>
            <pc:docMk/>
            <pc:sldMk cId="657297358" sldId="2146846010"/>
            <ac:spMk id="98" creationId="{1C600F32-9847-61BE-5C90-25D579DE51F5}"/>
          </ac:spMkLst>
        </pc:spChg>
        <pc:spChg chg="add del mod">
          <ac:chgData name="Reed Kiely" userId="768be38e-2fb5-40ce-925d-bd8e9d9e3c31" providerId="ADAL" clId="{AC7B2C57-4A62-48C3-B40F-5E60EFD9EB35}" dt="2023-03-01T18:04:42.531" v="1826"/>
          <ac:spMkLst>
            <pc:docMk/>
            <pc:sldMk cId="657297358" sldId="2146846010"/>
            <ac:spMk id="99" creationId="{7C60ED7D-8CED-85F8-3334-2C5F921C61BB}"/>
          </ac:spMkLst>
        </pc:spChg>
        <pc:spChg chg="add del mod">
          <ac:chgData name="Reed Kiely" userId="768be38e-2fb5-40ce-925d-bd8e9d9e3c31" providerId="ADAL" clId="{AC7B2C57-4A62-48C3-B40F-5E60EFD9EB35}" dt="2023-03-01T18:04:42.531" v="1826"/>
          <ac:spMkLst>
            <pc:docMk/>
            <pc:sldMk cId="657297358" sldId="2146846010"/>
            <ac:spMk id="100" creationId="{A9521300-31E5-450B-C0EE-1189E1F6F586}"/>
          </ac:spMkLst>
        </pc:spChg>
        <pc:spChg chg="add del mod">
          <ac:chgData name="Reed Kiely" userId="768be38e-2fb5-40ce-925d-bd8e9d9e3c31" providerId="ADAL" clId="{AC7B2C57-4A62-48C3-B40F-5E60EFD9EB35}" dt="2023-03-01T18:04:42.531" v="1826"/>
          <ac:spMkLst>
            <pc:docMk/>
            <pc:sldMk cId="657297358" sldId="2146846010"/>
            <ac:spMk id="101" creationId="{6358D161-FA57-A983-095A-01427DB6D4E2}"/>
          </ac:spMkLst>
        </pc:spChg>
        <pc:spChg chg="add del mod">
          <ac:chgData name="Reed Kiely" userId="768be38e-2fb5-40ce-925d-bd8e9d9e3c31" providerId="ADAL" clId="{AC7B2C57-4A62-48C3-B40F-5E60EFD9EB35}" dt="2023-03-01T18:05:08.288" v="1829"/>
          <ac:spMkLst>
            <pc:docMk/>
            <pc:sldMk cId="657297358" sldId="2146846010"/>
            <ac:spMk id="102" creationId="{2A14EFB1-43A0-CAE2-1ED8-249DB7E16DF2}"/>
          </ac:spMkLst>
        </pc:spChg>
        <pc:spChg chg="add del mod">
          <ac:chgData name="Reed Kiely" userId="768be38e-2fb5-40ce-925d-bd8e9d9e3c31" providerId="ADAL" clId="{AC7B2C57-4A62-48C3-B40F-5E60EFD9EB35}" dt="2023-03-01T18:05:08.288" v="1829"/>
          <ac:spMkLst>
            <pc:docMk/>
            <pc:sldMk cId="657297358" sldId="2146846010"/>
            <ac:spMk id="103" creationId="{4F65BF85-F272-B690-7D98-B419B99F4404}"/>
          </ac:spMkLst>
        </pc:spChg>
        <pc:spChg chg="add del mod">
          <ac:chgData name="Reed Kiely" userId="768be38e-2fb5-40ce-925d-bd8e9d9e3c31" providerId="ADAL" clId="{AC7B2C57-4A62-48C3-B40F-5E60EFD9EB35}" dt="2023-03-01T18:05:08.288" v="1829"/>
          <ac:spMkLst>
            <pc:docMk/>
            <pc:sldMk cId="657297358" sldId="2146846010"/>
            <ac:spMk id="104" creationId="{16EE2AF4-7EC4-58E9-FF4F-5C71D56BD424}"/>
          </ac:spMkLst>
        </pc:spChg>
        <pc:spChg chg="add del mod">
          <ac:chgData name="Reed Kiely" userId="768be38e-2fb5-40ce-925d-bd8e9d9e3c31" providerId="ADAL" clId="{AC7B2C57-4A62-48C3-B40F-5E60EFD9EB35}" dt="2023-03-01T18:05:08.288" v="1829"/>
          <ac:spMkLst>
            <pc:docMk/>
            <pc:sldMk cId="657297358" sldId="2146846010"/>
            <ac:spMk id="105" creationId="{247F64D6-7BB6-4A41-77CF-EE576681B5AA}"/>
          </ac:spMkLst>
        </pc:spChg>
        <pc:spChg chg="add del mod">
          <ac:chgData name="Reed Kiely" userId="768be38e-2fb5-40ce-925d-bd8e9d9e3c31" providerId="ADAL" clId="{AC7B2C57-4A62-48C3-B40F-5E60EFD9EB35}" dt="2023-03-01T18:05:08.288" v="1829"/>
          <ac:spMkLst>
            <pc:docMk/>
            <pc:sldMk cId="657297358" sldId="2146846010"/>
            <ac:spMk id="106" creationId="{5E0B849E-57F9-0881-385A-D716517030FE}"/>
          </ac:spMkLst>
        </pc:spChg>
        <pc:spChg chg="add del mod">
          <ac:chgData name="Reed Kiely" userId="768be38e-2fb5-40ce-925d-bd8e9d9e3c31" providerId="ADAL" clId="{AC7B2C57-4A62-48C3-B40F-5E60EFD9EB35}" dt="2023-03-01T18:05:08.288" v="1829"/>
          <ac:spMkLst>
            <pc:docMk/>
            <pc:sldMk cId="657297358" sldId="2146846010"/>
            <ac:spMk id="108" creationId="{58E37808-1960-239F-B742-D7FB7CFB0C25}"/>
          </ac:spMkLst>
        </pc:spChg>
        <pc:spChg chg="add del mod">
          <ac:chgData name="Reed Kiely" userId="768be38e-2fb5-40ce-925d-bd8e9d9e3c31" providerId="ADAL" clId="{AC7B2C57-4A62-48C3-B40F-5E60EFD9EB35}" dt="2023-03-01T18:19:21.140" v="2190" actId="478"/>
          <ac:spMkLst>
            <pc:docMk/>
            <pc:sldMk cId="657297358" sldId="2146846010"/>
            <ac:spMk id="109" creationId="{F184F85F-EB73-2784-90C3-E50AFC43E439}"/>
          </ac:spMkLst>
        </pc:spChg>
        <pc:spChg chg="add del mod">
          <ac:chgData name="Reed Kiely" userId="768be38e-2fb5-40ce-925d-bd8e9d9e3c31" providerId="ADAL" clId="{AC7B2C57-4A62-48C3-B40F-5E60EFD9EB35}" dt="2023-03-01T18:19:21.140" v="2190" actId="478"/>
          <ac:spMkLst>
            <pc:docMk/>
            <pc:sldMk cId="657297358" sldId="2146846010"/>
            <ac:spMk id="110" creationId="{3A464F17-284C-0AB0-63D8-B64431347B4A}"/>
          </ac:spMkLst>
        </pc:spChg>
        <pc:spChg chg="add del mod">
          <ac:chgData name="Reed Kiely" userId="768be38e-2fb5-40ce-925d-bd8e9d9e3c31" providerId="ADAL" clId="{AC7B2C57-4A62-48C3-B40F-5E60EFD9EB35}" dt="2023-03-01T18:19:21.140" v="2190" actId="478"/>
          <ac:spMkLst>
            <pc:docMk/>
            <pc:sldMk cId="657297358" sldId="2146846010"/>
            <ac:spMk id="111" creationId="{0EE8080D-D1B7-19FD-96DC-7D7E2F0721E2}"/>
          </ac:spMkLst>
        </pc:spChg>
        <pc:spChg chg="add del mod">
          <ac:chgData name="Reed Kiely" userId="768be38e-2fb5-40ce-925d-bd8e9d9e3c31" providerId="ADAL" clId="{AC7B2C57-4A62-48C3-B40F-5E60EFD9EB35}" dt="2023-03-01T18:19:21.140" v="2190" actId="478"/>
          <ac:spMkLst>
            <pc:docMk/>
            <pc:sldMk cId="657297358" sldId="2146846010"/>
            <ac:spMk id="112" creationId="{395AE80A-4A1A-E2AE-4F91-C611202E92F9}"/>
          </ac:spMkLst>
        </pc:spChg>
        <pc:spChg chg="add del mod">
          <ac:chgData name="Reed Kiely" userId="768be38e-2fb5-40ce-925d-bd8e9d9e3c31" providerId="ADAL" clId="{AC7B2C57-4A62-48C3-B40F-5E60EFD9EB35}" dt="2023-03-01T18:19:21.140" v="2190" actId="478"/>
          <ac:spMkLst>
            <pc:docMk/>
            <pc:sldMk cId="657297358" sldId="2146846010"/>
            <ac:spMk id="113" creationId="{80C2F11F-0E8F-13C5-A264-B728ECA1939D}"/>
          </ac:spMkLst>
        </pc:spChg>
        <pc:spChg chg="add del mod">
          <ac:chgData name="Reed Kiely" userId="768be38e-2fb5-40ce-925d-bd8e9d9e3c31" providerId="ADAL" clId="{AC7B2C57-4A62-48C3-B40F-5E60EFD9EB35}" dt="2023-03-01T18:19:21.140" v="2190" actId="478"/>
          <ac:spMkLst>
            <pc:docMk/>
            <pc:sldMk cId="657297358" sldId="2146846010"/>
            <ac:spMk id="115" creationId="{5B934652-CF86-D654-CC08-7E0A1953AAF1}"/>
          </ac:spMkLst>
        </pc:spChg>
        <pc:spChg chg="add mod">
          <ac:chgData name="Reed Kiely" userId="768be38e-2fb5-40ce-925d-bd8e9d9e3c31" providerId="ADAL" clId="{AC7B2C57-4A62-48C3-B40F-5E60EFD9EB35}" dt="2023-03-01T18:39:46.947" v="2407" actId="1036"/>
          <ac:spMkLst>
            <pc:docMk/>
            <pc:sldMk cId="657297358" sldId="2146846010"/>
            <ac:spMk id="117" creationId="{4DF023A0-B4DF-8A2E-A106-803CC870009B}"/>
          </ac:spMkLst>
        </pc:spChg>
        <pc:spChg chg="add del mod">
          <ac:chgData name="Reed Kiely" userId="768be38e-2fb5-40ce-925d-bd8e9d9e3c31" providerId="ADAL" clId="{AC7B2C57-4A62-48C3-B40F-5E60EFD9EB35}" dt="2023-03-01T18:11:07.387" v="1972" actId="478"/>
          <ac:spMkLst>
            <pc:docMk/>
            <pc:sldMk cId="657297358" sldId="2146846010"/>
            <ac:spMk id="147" creationId="{3EA7F6AA-93AA-68C6-6C88-566718528638}"/>
          </ac:spMkLst>
        </pc:spChg>
        <pc:spChg chg="add mod">
          <ac:chgData name="Reed Kiely" userId="768be38e-2fb5-40ce-925d-bd8e9d9e3c31" providerId="ADAL" clId="{AC7B2C57-4A62-48C3-B40F-5E60EFD9EB35}" dt="2023-03-01T20:23:32.816" v="4463" actId="1035"/>
          <ac:spMkLst>
            <pc:docMk/>
            <pc:sldMk cId="657297358" sldId="2146846010"/>
            <ac:spMk id="167" creationId="{259A623C-E12D-3BD8-8002-45CB4FDFB5C6}"/>
          </ac:spMkLst>
        </pc:spChg>
        <pc:spChg chg="add mod">
          <ac:chgData name="Reed Kiely" userId="768be38e-2fb5-40ce-925d-bd8e9d9e3c31" providerId="ADAL" clId="{AC7B2C57-4A62-48C3-B40F-5E60EFD9EB35}" dt="2023-03-01T20:23:32.816" v="4463" actId="1035"/>
          <ac:spMkLst>
            <pc:docMk/>
            <pc:sldMk cId="657297358" sldId="2146846010"/>
            <ac:spMk id="168" creationId="{0A5460D6-83B1-C0E3-A587-AA94DE0B52B4}"/>
          </ac:spMkLst>
        </pc:spChg>
        <pc:spChg chg="add del mod">
          <ac:chgData name="Reed Kiely" userId="768be38e-2fb5-40ce-925d-bd8e9d9e3c31" providerId="ADAL" clId="{AC7B2C57-4A62-48C3-B40F-5E60EFD9EB35}" dt="2023-03-01T20:25:07.294" v="4521" actId="478"/>
          <ac:spMkLst>
            <pc:docMk/>
            <pc:sldMk cId="657297358" sldId="2146846010"/>
            <ac:spMk id="169" creationId="{0F489D83-AA93-A407-556D-13A329988314}"/>
          </ac:spMkLst>
        </pc:spChg>
        <pc:spChg chg="add del">
          <ac:chgData name="Reed Kiely" userId="768be38e-2fb5-40ce-925d-bd8e9d9e3c31" providerId="ADAL" clId="{AC7B2C57-4A62-48C3-B40F-5E60EFD9EB35}" dt="2023-03-01T18:25:36.372" v="2298" actId="22"/>
          <ac:spMkLst>
            <pc:docMk/>
            <pc:sldMk cId="657297358" sldId="2146846010"/>
            <ac:spMk id="173" creationId="{BDC4645B-EC2E-54F2-C8A2-5B1C33E1519B}"/>
          </ac:spMkLst>
        </pc:spChg>
        <pc:spChg chg="add del mod">
          <ac:chgData name="Reed Kiely" userId="768be38e-2fb5-40ce-925d-bd8e9d9e3c31" providerId="ADAL" clId="{AC7B2C57-4A62-48C3-B40F-5E60EFD9EB35}" dt="2023-03-01T18:26:05.713" v="2301" actId="478"/>
          <ac:spMkLst>
            <pc:docMk/>
            <pc:sldMk cId="657297358" sldId="2146846010"/>
            <ac:spMk id="175" creationId="{3BF692FB-A716-CCA5-1E68-418ED4C6856A}"/>
          </ac:spMkLst>
        </pc:spChg>
        <pc:graphicFrameChg chg="add mod modGraphic">
          <ac:chgData name="Reed Kiely" userId="768be38e-2fb5-40ce-925d-bd8e9d9e3c31" providerId="ADAL" clId="{AC7B2C57-4A62-48C3-B40F-5E60EFD9EB35}" dt="2023-03-02T22:56:25.586" v="13814" actId="207"/>
          <ac:graphicFrameMkLst>
            <pc:docMk/>
            <pc:sldMk cId="657297358" sldId="2146846010"/>
            <ac:graphicFrameMk id="116" creationId="{67D2D0E2-C085-8058-880D-C5092A71DFAE}"/>
          </ac:graphicFrameMkLst>
        </pc:graphicFrameChg>
        <pc:graphicFrameChg chg="add del mod">
          <ac:chgData name="Reed Kiely" userId="768be38e-2fb5-40ce-925d-bd8e9d9e3c31" providerId="ADAL" clId="{AC7B2C57-4A62-48C3-B40F-5E60EFD9EB35}" dt="2023-03-01T18:08:03.160" v="1862" actId="478"/>
          <ac:graphicFrameMkLst>
            <pc:docMk/>
            <pc:sldMk cId="657297358" sldId="2146846010"/>
            <ac:graphicFrameMk id="130" creationId="{EB906864-EBB0-8EB6-3AF7-874C20D883B3}"/>
          </ac:graphicFrameMkLst>
        </pc:graphicFrameChg>
        <pc:graphicFrameChg chg="add del mod modGraphic">
          <ac:chgData name="Reed Kiely" userId="768be38e-2fb5-40ce-925d-bd8e9d9e3c31" providerId="ADAL" clId="{AC7B2C57-4A62-48C3-B40F-5E60EFD9EB35}" dt="2023-03-01T18:18:12.398" v="2172" actId="478"/>
          <ac:graphicFrameMkLst>
            <pc:docMk/>
            <pc:sldMk cId="657297358" sldId="2146846010"/>
            <ac:graphicFrameMk id="146" creationId="{F76F7EDB-B37F-7F97-737C-5BFAA63CC2FA}"/>
          </ac:graphicFrameMkLst>
        </pc:graphicFrameChg>
        <pc:graphicFrameChg chg="add del mod">
          <ac:chgData name="Reed Kiely" userId="768be38e-2fb5-40ce-925d-bd8e9d9e3c31" providerId="ADAL" clId="{AC7B2C57-4A62-48C3-B40F-5E60EFD9EB35}" dt="2023-03-01T18:13:56.987" v="2043"/>
          <ac:graphicFrameMkLst>
            <pc:docMk/>
            <pc:sldMk cId="657297358" sldId="2146846010"/>
            <ac:graphicFrameMk id="158" creationId="{D9799FA7-B6A2-E41B-DF21-F91846072502}"/>
          </ac:graphicFrameMkLst>
        </pc:graphicFrameChg>
        <pc:graphicFrameChg chg="add mod modGraphic">
          <ac:chgData name="Reed Kiely" userId="768be38e-2fb5-40ce-925d-bd8e9d9e3c31" providerId="ADAL" clId="{AC7B2C57-4A62-48C3-B40F-5E60EFD9EB35}" dt="2023-03-02T22:56:40.744" v="13817" actId="207"/>
          <ac:graphicFrameMkLst>
            <pc:docMk/>
            <pc:sldMk cId="657297358" sldId="2146846010"/>
            <ac:graphicFrameMk id="159" creationId="{2BB390BE-71D2-39E4-A823-0CF4D12513ED}"/>
          </ac:graphicFrameMkLst>
        </pc:graphicFrameChg>
        <pc:picChg chg="mod">
          <ac:chgData name="Reed Kiely" userId="768be38e-2fb5-40ce-925d-bd8e9d9e3c31" providerId="ADAL" clId="{AC7B2C57-4A62-48C3-B40F-5E60EFD9EB35}" dt="2023-03-02T15:49:32.797" v="6548" actId="1076"/>
          <ac:picMkLst>
            <pc:docMk/>
            <pc:sldMk cId="657297358" sldId="2146846010"/>
            <ac:picMk id="2" creationId="{06CEDF0A-D03C-E28C-8382-06185E8D0B55}"/>
          </ac:picMkLst>
        </pc:picChg>
        <pc:picChg chg="add del mod modCrop">
          <ac:chgData name="Reed Kiely" userId="768be38e-2fb5-40ce-925d-bd8e9d9e3c31" providerId="ADAL" clId="{AC7B2C57-4A62-48C3-B40F-5E60EFD9EB35}" dt="2023-03-01T17:26:16.471" v="1525" actId="478"/>
          <ac:picMkLst>
            <pc:docMk/>
            <pc:sldMk cId="657297358" sldId="2146846010"/>
            <ac:picMk id="11" creationId="{D5F58EC5-20F6-9F6B-B484-E9FDD17ABD93}"/>
          </ac:picMkLst>
        </pc:picChg>
        <pc:picChg chg="add del mod modCrop">
          <ac:chgData name="Reed Kiely" userId="768be38e-2fb5-40ce-925d-bd8e9d9e3c31" providerId="ADAL" clId="{AC7B2C57-4A62-48C3-B40F-5E60EFD9EB35}" dt="2023-03-01T17:26:16.471" v="1525" actId="478"/>
          <ac:picMkLst>
            <pc:docMk/>
            <pc:sldMk cId="657297358" sldId="2146846010"/>
            <ac:picMk id="13" creationId="{9A78F211-2F16-B70C-2D05-3E3F8EA73C6F}"/>
          </ac:picMkLst>
        </pc:picChg>
        <pc:picChg chg="add del mod">
          <ac:chgData name="Reed Kiely" userId="768be38e-2fb5-40ce-925d-bd8e9d9e3c31" providerId="ADAL" clId="{AC7B2C57-4A62-48C3-B40F-5E60EFD9EB35}" dt="2023-03-02T15:49:20.116" v="6544"/>
          <ac:picMkLst>
            <pc:docMk/>
            <pc:sldMk cId="657297358" sldId="2146846010"/>
            <ac:picMk id="14" creationId="{D92C1830-80F4-24CB-FDE9-BB8979EC935A}"/>
          </ac:picMkLst>
        </pc:picChg>
        <pc:picChg chg="add del mod modCrop">
          <ac:chgData name="Reed Kiely" userId="768be38e-2fb5-40ce-925d-bd8e9d9e3c31" providerId="ADAL" clId="{AC7B2C57-4A62-48C3-B40F-5E60EFD9EB35}" dt="2023-03-01T17:26:16.471" v="1525" actId="478"/>
          <ac:picMkLst>
            <pc:docMk/>
            <pc:sldMk cId="657297358" sldId="2146846010"/>
            <ac:picMk id="14" creationId="{FBB748E5-2B53-7776-AA74-517C5AC96362}"/>
          </ac:picMkLst>
        </pc:picChg>
        <pc:picChg chg="add del mod">
          <ac:chgData name="Reed Kiely" userId="768be38e-2fb5-40ce-925d-bd8e9d9e3c31" providerId="ADAL" clId="{AC7B2C57-4A62-48C3-B40F-5E60EFD9EB35}" dt="2023-03-01T17:52:29.043" v="1709" actId="478"/>
          <ac:picMkLst>
            <pc:docMk/>
            <pc:sldMk cId="657297358" sldId="2146846010"/>
            <ac:picMk id="15" creationId="{490C58CD-CD04-73AD-200D-575CA80A9B85}"/>
          </ac:picMkLst>
        </pc:picChg>
        <pc:picChg chg="add del mod">
          <ac:chgData name="Reed Kiely" userId="768be38e-2fb5-40ce-925d-bd8e9d9e3c31" providerId="ADAL" clId="{AC7B2C57-4A62-48C3-B40F-5E60EFD9EB35}" dt="2023-03-02T15:49:32.316" v="6547"/>
          <ac:picMkLst>
            <pc:docMk/>
            <pc:sldMk cId="657297358" sldId="2146846010"/>
            <ac:picMk id="15" creationId="{7FE2D997-7166-5EE4-49FC-13463B99C083}"/>
          </ac:picMkLst>
        </pc:picChg>
        <pc:picChg chg="add del mod modCrop">
          <ac:chgData name="Reed Kiely" userId="768be38e-2fb5-40ce-925d-bd8e9d9e3c31" providerId="ADAL" clId="{AC7B2C57-4A62-48C3-B40F-5E60EFD9EB35}" dt="2023-03-01T17:29:26.619" v="1573" actId="478"/>
          <ac:picMkLst>
            <pc:docMk/>
            <pc:sldMk cId="657297358" sldId="2146846010"/>
            <ac:picMk id="16" creationId="{A53C02B0-6F6C-20FC-C0BD-298D9EE2D8B6}"/>
          </ac:picMkLst>
        </pc:picChg>
        <pc:picChg chg="add del mod">
          <ac:chgData name="Reed Kiely" userId="768be38e-2fb5-40ce-925d-bd8e9d9e3c31" providerId="ADAL" clId="{AC7B2C57-4A62-48C3-B40F-5E60EFD9EB35}" dt="2023-03-01T17:28:11.845" v="1539" actId="21"/>
          <ac:picMkLst>
            <pc:docMk/>
            <pc:sldMk cId="657297358" sldId="2146846010"/>
            <ac:picMk id="17" creationId="{EE5DC9A9-678F-EF10-6EEA-8C773A0B7A71}"/>
          </ac:picMkLst>
        </pc:picChg>
        <pc:picChg chg="add del mod modCrop">
          <ac:chgData name="Reed Kiely" userId="768be38e-2fb5-40ce-925d-bd8e9d9e3c31" providerId="ADAL" clId="{AC7B2C57-4A62-48C3-B40F-5E60EFD9EB35}" dt="2023-03-01T17:29:26.619" v="1573" actId="478"/>
          <ac:picMkLst>
            <pc:docMk/>
            <pc:sldMk cId="657297358" sldId="2146846010"/>
            <ac:picMk id="18" creationId="{4467BA8B-84BE-15CD-B5B5-E26A24AF6705}"/>
          </ac:picMkLst>
        </pc:picChg>
        <pc:picChg chg="add del mod modCrop">
          <ac:chgData name="Reed Kiely" userId="768be38e-2fb5-40ce-925d-bd8e9d9e3c31" providerId="ADAL" clId="{AC7B2C57-4A62-48C3-B40F-5E60EFD9EB35}" dt="2023-03-01T17:29:26.619" v="1573" actId="478"/>
          <ac:picMkLst>
            <pc:docMk/>
            <pc:sldMk cId="657297358" sldId="2146846010"/>
            <ac:picMk id="19" creationId="{0D1F1067-C259-DC50-3DC5-ECC7AAEF9E8B}"/>
          </ac:picMkLst>
        </pc:picChg>
        <pc:picChg chg="add del mod">
          <ac:chgData name="Reed Kiely" userId="768be38e-2fb5-40ce-925d-bd8e9d9e3c31" providerId="ADAL" clId="{AC7B2C57-4A62-48C3-B40F-5E60EFD9EB35}" dt="2023-03-01T17:29:21.015" v="1569"/>
          <ac:picMkLst>
            <pc:docMk/>
            <pc:sldMk cId="657297358" sldId="2146846010"/>
            <ac:picMk id="20" creationId="{6B9492F8-AA20-53CB-2595-4A86AE8DF9B4}"/>
          </ac:picMkLst>
        </pc:picChg>
        <pc:picChg chg="add del mod">
          <ac:chgData name="Reed Kiely" userId="768be38e-2fb5-40ce-925d-bd8e9d9e3c31" providerId="ADAL" clId="{AC7B2C57-4A62-48C3-B40F-5E60EFD9EB35}" dt="2023-03-01T17:29:21.015" v="1569"/>
          <ac:picMkLst>
            <pc:docMk/>
            <pc:sldMk cId="657297358" sldId="2146846010"/>
            <ac:picMk id="21" creationId="{708E56A7-746D-DB95-ED91-97969171C113}"/>
          </ac:picMkLst>
        </pc:picChg>
        <pc:picChg chg="add del mod">
          <ac:chgData name="Reed Kiely" userId="768be38e-2fb5-40ce-925d-bd8e9d9e3c31" providerId="ADAL" clId="{AC7B2C57-4A62-48C3-B40F-5E60EFD9EB35}" dt="2023-03-01T17:29:21.015" v="1569"/>
          <ac:picMkLst>
            <pc:docMk/>
            <pc:sldMk cId="657297358" sldId="2146846010"/>
            <ac:picMk id="23" creationId="{2C16A460-B3C8-06E7-5B5E-83DB147F3C69}"/>
          </ac:picMkLst>
        </pc:picChg>
        <pc:picChg chg="add del mod">
          <ac:chgData name="Reed Kiely" userId="768be38e-2fb5-40ce-925d-bd8e9d9e3c31" providerId="ADAL" clId="{AC7B2C57-4A62-48C3-B40F-5E60EFD9EB35}" dt="2023-03-01T17:29:23.184" v="1571"/>
          <ac:picMkLst>
            <pc:docMk/>
            <pc:sldMk cId="657297358" sldId="2146846010"/>
            <ac:picMk id="24" creationId="{741E197F-5B20-30BD-D647-9FE50048ACA3}"/>
          </ac:picMkLst>
        </pc:picChg>
        <pc:picChg chg="add del mod">
          <ac:chgData name="Reed Kiely" userId="768be38e-2fb5-40ce-925d-bd8e9d9e3c31" providerId="ADAL" clId="{AC7B2C57-4A62-48C3-B40F-5E60EFD9EB35}" dt="2023-03-01T17:29:23.184" v="1571"/>
          <ac:picMkLst>
            <pc:docMk/>
            <pc:sldMk cId="657297358" sldId="2146846010"/>
            <ac:picMk id="25" creationId="{EA40ADE5-CD97-129D-6DA1-E470BA98F18D}"/>
          </ac:picMkLst>
        </pc:picChg>
        <pc:picChg chg="add del mod">
          <ac:chgData name="Reed Kiely" userId="768be38e-2fb5-40ce-925d-bd8e9d9e3c31" providerId="ADAL" clId="{AC7B2C57-4A62-48C3-B40F-5E60EFD9EB35}" dt="2023-03-01T17:29:23.184" v="1571"/>
          <ac:picMkLst>
            <pc:docMk/>
            <pc:sldMk cId="657297358" sldId="2146846010"/>
            <ac:picMk id="26" creationId="{5016ECC4-ADBA-43B5-2EEB-D2EEE7A5CFB8}"/>
          </ac:picMkLst>
        </pc:picChg>
        <pc:picChg chg="add del mod">
          <ac:chgData name="Reed Kiely" userId="768be38e-2fb5-40ce-925d-bd8e9d9e3c31" providerId="ADAL" clId="{AC7B2C57-4A62-48C3-B40F-5E60EFD9EB35}" dt="2023-03-01T17:52:29.043" v="1709" actId="478"/>
          <ac:picMkLst>
            <pc:docMk/>
            <pc:sldMk cId="657297358" sldId="2146846010"/>
            <ac:picMk id="27" creationId="{5E17BADF-85F2-F5EF-CD8B-8BFB56B07C01}"/>
          </ac:picMkLst>
        </pc:picChg>
        <pc:picChg chg="add del mod modCrop">
          <ac:chgData name="Reed Kiely" userId="768be38e-2fb5-40ce-925d-bd8e9d9e3c31" providerId="ADAL" clId="{AC7B2C57-4A62-48C3-B40F-5E60EFD9EB35}" dt="2023-03-01T17:31:20.833" v="1597" actId="478"/>
          <ac:picMkLst>
            <pc:docMk/>
            <pc:sldMk cId="657297358" sldId="2146846010"/>
            <ac:picMk id="28" creationId="{D72894D6-CBE1-8CBC-7DFA-9361C8D37857}"/>
          </ac:picMkLst>
        </pc:picChg>
        <pc:picChg chg="add del mod">
          <ac:chgData name="Reed Kiely" userId="768be38e-2fb5-40ce-925d-bd8e9d9e3c31" providerId="ADAL" clId="{AC7B2C57-4A62-48C3-B40F-5E60EFD9EB35}" dt="2023-03-01T17:30:47.886" v="1584"/>
          <ac:picMkLst>
            <pc:docMk/>
            <pc:sldMk cId="657297358" sldId="2146846010"/>
            <ac:picMk id="29" creationId="{20A75386-D87D-93DB-C365-3B8DA6E7255E}"/>
          </ac:picMkLst>
        </pc:picChg>
        <pc:picChg chg="add del mod">
          <ac:chgData name="Reed Kiely" userId="768be38e-2fb5-40ce-925d-bd8e9d9e3c31" providerId="ADAL" clId="{AC7B2C57-4A62-48C3-B40F-5E60EFD9EB35}" dt="2023-03-01T17:30:47.043" v="1583"/>
          <ac:picMkLst>
            <pc:docMk/>
            <pc:sldMk cId="657297358" sldId="2146846010"/>
            <ac:picMk id="30" creationId="{CA079245-8C83-816A-5854-715763D394B8}"/>
          </ac:picMkLst>
        </pc:picChg>
        <pc:picChg chg="add del mod modCrop">
          <ac:chgData name="Reed Kiely" userId="768be38e-2fb5-40ce-925d-bd8e9d9e3c31" providerId="ADAL" clId="{AC7B2C57-4A62-48C3-B40F-5E60EFD9EB35}" dt="2023-03-01T17:31:20.833" v="1597" actId="478"/>
          <ac:picMkLst>
            <pc:docMk/>
            <pc:sldMk cId="657297358" sldId="2146846010"/>
            <ac:picMk id="31" creationId="{DB3AC162-F9C7-23FC-F2F7-993C2838579E}"/>
          </ac:picMkLst>
        </pc:picChg>
        <pc:picChg chg="add del mod">
          <ac:chgData name="Reed Kiely" userId="768be38e-2fb5-40ce-925d-bd8e9d9e3c31" providerId="ADAL" clId="{AC7B2C57-4A62-48C3-B40F-5E60EFD9EB35}" dt="2023-03-01T17:52:29.043" v="1709" actId="478"/>
          <ac:picMkLst>
            <pc:docMk/>
            <pc:sldMk cId="657297358" sldId="2146846010"/>
            <ac:picMk id="32" creationId="{4CE9B035-C871-9EDC-66A6-C5F80BD268F4}"/>
          </ac:picMkLst>
        </pc:picChg>
        <pc:picChg chg="add del mod">
          <ac:chgData name="Reed Kiely" userId="768be38e-2fb5-40ce-925d-bd8e9d9e3c31" providerId="ADAL" clId="{AC7B2C57-4A62-48C3-B40F-5E60EFD9EB35}" dt="2023-03-01T17:52:29.043" v="1709" actId="478"/>
          <ac:picMkLst>
            <pc:docMk/>
            <pc:sldMk cId="657297358" sldId="2146846010"/>
            <ac:picMk id="33" creationId="{A84E71F6-D04C-058A-8B3A-3A8AEE03D2F0}"/>
          </ac:picMkLst>
        </pc:picChg>
        <pc:picChg chg="add del mod modCrop">
          <ac:chgData name="Reed Kiely" userId="768be38e-2fb5-40ce-925d-bd8e9d9e3c31" providerId="ADAL" clId="{AC7B2C57-4A62-48C3-B40F-5E60EFD9EB35}" dt="2023-03-01T17:35:37.763" v="1655" actId="478"/>
          <ac:picMkLst>
            <pc:docMk/>
            <pc:sldMk cId="657297358" sldId="2146846010"/>
            <ac:picMk id="35" creationId="{B1FD467D-878B-5771-0F9B-91C75B86CD02}"/>
          </ac:picMkLst>
        </pc:picChg>
        <pc:picChg chg="add del mod modCrop">
          <ac:chgData name="Reed Kiely" userId="768be38e-2fb5-40ce-925d-bd8e9d9e3c31" providerId="ADAL" clId="{AC7B2C57-4A62-48C3-B40F-5E60EFD9EB35}" dt="2023-03-01T17:35:37.763" v="1655" actId="478"/>
          <ac:picMkLst>
            <pc:docMk/>
            <pc:sldMk cId="657297358" sldId="2146846010"/>
            <ac:picMk id="36" creationId="{BA78EA6F-357F-1E4C-153C-82B7F7CA425C}"/>
          </ac:picMkLst>
        </pc:picChg>
        <pc:picChg chg="add del mod">
          <ac:chgData name="Reed Kiely" userId="768be38e-2fb5-40ce-925d-bd8e9d9e3c31" providerId="ADAL" clId="{AC7B2C57-4A62-48C3-B40F-5E60EFD9EB35}" dt="2023-03-01T17:35:43.517" v="1660" actId="478"/>
          <ac:picMkLst>
            <pc:docMk/>
            <pc:sldMk cId="657297358" sldId="2146846010"/>
            <ac:picMk id="37" creationId="{FA0847A4-9744-98EA-9FC7-75767A6DCC87}"/>
          </ac:picMkLst>
        </pc:picChg>
        <pc:picChg chg="add del mod modCrop">
          <ac:chgData name="Reed Kiely" userId="768be38e-2fb5-40ce-925d-bd8e9d9e3c31" providerId="ADAL" clId="{AC7B2C57-4A62-48C3-B40F-5E60EFD9EB35}" dt="2023-03-01T17:35:37.763" v="1655" actId="478"/>
          <ac:picMkLst>
            <pc:docMk/>
            <pc:sldMk cId="657297358" sldId="2146846010"/>
            <ac:picMk id="38" creationId="{DADED53F-8243-B83B-6DB2-C069588888BA}"/>
          </ac:picMkLst>
        </pc:picChg>
        <pc:picChg chg="add del mod modCrop">
          <ac:chgData name="Reed Kiely" userId="768be38e-2fb5-40ce-925d-bd8e9d9e3c31" providerId="ADAL" clId="{AC7B2C57-4A62-48C3-B40F-5E60EFD9EB35}" dt="2023-03-01T17:35:37.763" v="1655" actId="478"/>
          <ac:picMkLst>
            <pc:docMk/>
            <pc:sldMk cId="657297358" sldId="2146846010"/>
            <ac:picMk id="39" creationId="{02B4A68C-BFC7-3FF2-DB11-33C324541D31}"/>
          </ac:picMkLst>
        </pc:picChg>
        <pc:picChg chg="add del mod modCrop">
          <ac:chgData name="Reed Kiely" userId="768be38e-2fb5-40ce-925d-bd8e9d9e3c31" providerId="ADAL" clId="{AC7B2C57-4A62-48C3-B40F-5E60EFD9EB35}" dt="2023-03-01T17:35:37.763" v="1655" actId="478"/>
          <ac:picMkLst>
            <pc:docMk/>
            <pc:sldMk cId="657297358" sldId="2146846010"/>
            <ac:picMk id="40" creationId="{46F412C7-7AD7-FE2B-B314-F68DFA464E26}"/>
          </ac:picMkLst>
        </pc:picChg>
        <pc:picChg chg="add del mod">
          <ac:chgData name="Reed Kiely" userId="768be38e-2fb5-40ce-925d-bd8e9d9e3c31" providerId="ADAL" clId="{AC7B2C57-4A62-48C3-B40F-5E60EFD9EB35}" dt="2023-03-01T18:20:30.851" v="2222" actId="478"/>
          <ac:picMkLst>
            <pc:docMk/>
            <pc:sldMk cId="657297358" sldId="2146846010"/>
            <ac:picMk id="41" creationId="{47362243-57AA-6AEB-B6A3-FDE1C0AED175}"/>
          </ac:picMkLst>
        </pc:picChg>
        <pc:picChg chg="add del mod modCrop">
          <ac:chgData name="Reed Kiely" userId="768be38e-2fb5-40ce-925d-bd8e9d9e3c31" providerId="ADAL" clId="{AC7B2C57-4A62-48C3-B40F-5E60EFD9EB35}" dt="2023-03-01T17:50:42.983" v="1691" actId="478"/>
          <ac:picMkLst>
            <pc:docMk/>
            <pc:sldMk cId="657297358" sldId="2146846010"/>
            <ac:picMk id="42" creationId="{77E68836-D330-2DB3-BBA5-FDC74C57334A}"/>
          </ac:picMkLst>
        </pc:picChg>
        <pc:picChg chg="add del mod modCrop">
          <ac:chgData name="Reed Kiely" userId="768be38e-2fb5-40ce-925d-bd8e9d9e3c31" providerId="ADAL" clId="{AC7B2C57-4A62-48C3-B40F-5E60EFD9EB35}" dt="2023-03-01T17:50:42.983" v="1691" actId="478"/>
          <ac:picMkLst>
            <pc:docMk/>
            <pc:sldMk cId="657297358" sldId="2146846010"/>
            <ac:picMk id="43" creationId="{14583624-7B77-0A0B-F77F-514F082DAFB7}"/>
          </ac:picMkLst>
        </pc:picChg>
        <pc:picChg chg="add del mod modCrop">
          <ac:chgData name="Reed Kiely" userId="768be38e-2fb5-40ce-925d-bd8e9d9e3c31" providerId="ADAL" clId="{AC7B2C57-4A62-48C3-B40F-5E60EFD9EB35}" dt="2023-03-01T17:50:42.983" v="1691" actId="478"/>
          <ac:picMkLst>
            <pc:docMk/>
            <pc:sldMk cId="657297358" sldId="2146846010"/>
            <ac:picMk id="44" creationId="{982C24BE-3D8C-6D22-F331-21ABA8FAC321}"/>
          </ac:picMkLst>
        </pc:picChg>
        <pc:picChg chg="add del">
          <ac:chgData name="Reed Kiely" userId="768be38e-2fb5-40ce-925d-bd8e9d9e3c31" providerId="ADAL" clId="{AC7B2C57-4A62-48C3-B40F-5E60EFD9EB35}" dt="2023-03-01T17:50:42.983" v="1691" actId="478"/>
          <ac:picMkLst>
            <pc:docMk/>
            <pc:sldMk cId="657297358" sldId="2146846010"/>
            <ac:picMk id="45" creationId="{F51E3C89-928C-644F-FE74-C5C51C8DEABC}"/>
          </ac:picMkLst>
        </pc:picChg>
        <pc:picChg chg="add del mod">
          <ac:chgData name="Reed Kiely" userId="768be38e-2fb5-40ce-925d-bd8e9d9e3c31" providerId="ADAL" clId="{AC7B2C57-4A62-48C3-B40F-5E60EFD9EB35}" dt="2023-03-01T17:50:36.028" v="1688"/>
          <ac:picMkLst>
            <pc:docMk/>
            <pc:sldMk cId="657297358" sldId="2146846010"/>
            <ac:picMk id="46" creationId="{90655C76-0449-8AB1-550F-0773C6F5FCEE}"/>
          </ac:picMkLst>
        </pc:picChg>
        <pc:picChg chg="add del mod">
          <ac:chgData name="Reed Kiely" userId="768be38e-2fb5-40ce-925d-bd8e9d9e3c31" providerId="ADAL" clId="{AC7B2C57-4A62-48C3-B40F-5E60EFD9EB35}" dt="2023-03-01T17:50:36.028" v="1688"/>
          <ac:picMkLst>
            <pc:docMk/>
            <pc:sldMk cId="657297358" sldId="2146846010"/>
            <ac:picMk id="47" creationId="{8DD1F718-CA0C-B0BB-1361-16975E93496B}"/>
          </ac:picMkLst>
        </pc:picChg>
        <pc:picChg chg="add del mod">
          <ac:chgData name="Reed Kiely" userId="768be38e-2fb5-40ce-925d-bd8e9d9e3c31" providerId="ADAL" clId="{AC7B2C57-4A62-48C3-B40F-5E60EFD9EB35}" dt="2023-03-01T17:50:36.028" v="1688"/>
          <ac:picMkLst>
            <pc:docMk/>
            <pc:sldMk cId="657297358" sldId="2146846010"/>
            <ac:picMk id="48" creationId="{F58DCF45-B16C-0571-6D85-DBB3A39C4538}"/>
          </ac:picMkLst>
        </pc:picChg>
        <pc:picChg chg="add del mod">
          <ac:chgData name="Reed Kiely" userId="768be38e-2fb5-40ce-925d-bd8e9d9e3c31" providerId="ADAL" clId="{AC7B2C57-4A62-48C3-B40F-5E60EFD9EB35}" dt="2023-03-01T18:01:54.010" v="1778" actId="478"/>
          <ac:picMkLst>
            <pc:docMk/>
            <pc:sldMk cId="657297358" sldId="2146846010"/>
            <ac:picMk id="49" creationId="{06D5BA13-38C0-C2C5-3708-DE785CE4A1DF}"/>
          </ac:picMkLst>
        </pc:picChg>
        <pc:picChg chg="add del mod">
          <ac:chgData name="Reed Kiely" userId="768be38e-2fb5-40ce-925d-bd8e9d9e3c31" providerId="ADAL" clId="{AC7B2C57-4A62-48C3-B40F-5E60EFD9EB35}" dt="2023-03-01T18:01:54.010" v="1778" actId="478"/>
          <ac:picMkLst>
            <pc:docMk/>
            <pc:sldMk cId="657297358" sldId="2146846010"/>
            <ac:picMk id="51" creationId="{6C36956B-12A3-6D73-261F-5E34B4B1DCED}"/>
          </ac:picMkLst>
        </pc:picChg>
        <pc:picChg chg="add del mod">
          <ac:chgData name="Reed Kiely" userId="768be38e-2fb5-40ce-925d-bd8e9d9e3c31" providerId="ADAL" clId="{AC7B2C57-4A62-48C3-B40F-5E60EFD9EB35}" dt="2023-03-01T18:01:54.010" v="1778" actId="478"/>
          <ac:picMkLst>
            <pc:docMk/>
            <pc:sldMk cId="657297358" sldId="2146846010"/>
            <ac:picMk id="53" creationId="{4523CAAE-41D2-4612-4B84-2F0710BC83C6}"/>
          </ac:picMkLst>
        </pc:picChg>
        <pc:picChg chg="add del">
          <ac:chgData name="Reed Kiely" userId="768be38e-2fb5-40ce-925d-bd8e9d9e3c31" providerId="ADAL" clId="{AC7B2C57-4A62-48C3-B40F-5E60EFD9EB35}" dt="2023-03-01T17:52:41.344" v="1714"/>
          <ac:picMkLst>
            <pc:docMk/>
            <pc:sldMk cId="657297358" sldId="2146846010"/>
            <ac:picMk id="54" creationId="{2D1D829C-1290-776D-B818-4D7CC7CE081E}"/>
          </ac:picMkLst>
        </pc:picChg>
        <pc:picChg chg="add del mod">
          <ac:chgData name="Reed Kiely" userId="768be38e-2fb5-40ce-925d-bd8e9d9e3c31" providerId="ADAL" clId="{AC7B2C57-4A62-48C3-B40F-5E60EFD9EB35}" dt="2023-03-01T18:20:30.851" v="2222" actId="478"/>
          <ac:picMkLst>
            <pc:docMk/>
            <pc:sldMk cId="657297358" sldId="2146846010"/>
            <ac:picMk id="56" creationId="{962BCB18-010B-1941-2EFB-420FB6FA6180}"/>
          </ac:picMkLst>
        </pc:picChg>
        <pc:picChg chg="add del mod">
          <ac:chgData name="Reed Kiely" userId="768be38e-2fb5-40ce-925d-bd8e9d9e3c31" providerId="ADAL" clId="{AC7B2C57-4A62-48C3-B40F-5E60EFD9EB35}" dt="2023-03-01T18:02:45.920" v="1785"/>
          <ac:picMkLst>
            <pc:docMk/>
            <pc:sldMk cId="657297358" sldId="2146846010"/>
            <ac:picMk id="57" creationId="{2819DCCA-2A3A-5366-9CAC-B851AA0251B6}"/>
          </ac:picMkLst>
        </pc:picChg>
        <pc:picChg chg="add del mod">
          <ac:chgData name="Reed Kiely" userId="768be38e-2fb5-40ce-925d-bd8e9d9e3c31" providerId="ADAL" clId="{AC7B2C57-4A62-48C3-B40F-5E60EFD9EB35}" dt="2023-03-01T18:16:03.976" v="2114" actId="478"/>
          <ac:picMkLst>
            <pc:docMk/>
            <pc:sldMk cId="657297358" sldId="2146846010"/>
            <ac:picMk id="62" creationId="{23F671DF-A45A-9CDA-868B-7ED73B4A4F0D}"/>
          </ac:picMkLst>
        </pc:picChg>
        <pc:picChg chg="add del mod">
          <ac:chgData name="Reed Kiely" userId="768be38e-2fb5-40ce-925d-bd8e9d9e3c31" providerId="ADAL" clId="{AC7B2C57-4A62-48C3-B40F-5E60EFD9EB35}" dt="2023-03-01T18:11:17.271" v="1975" actId="478"/>
          <ac:picMkLst>
            <pc:docMk/>
            <pc:sldMk cId="657297358" sldId="2146846010"/>
            <ac:picMk id="67" creationId="{F5996D83-0699-B450-5D28-59292E478175}"/>
          </ac:picMkLst>
        </pc:picChg>
        <pc:picChg chg="add del mod">
          <ac:chgData name="Reed Kiely" userId="768be38e-2fb5-40ce-925d-bd8e9d9e3c31" providerId="ADAL" clId="{AC7B2C57-4A62-48C3-B40F-5E60EFD9EB35}" dt="2023-03-01T18:11:17.695" v="1976" actId="478"/>
          <ac:picMkLst>
            <pc:docMk/>
            <pc:sldMk cId="657297358" sldId="2146846010"/>
            <ac:picMk id="72" creationId="{EB7FDBB1-C64F-2B73-2B87-3AA5276B324D}"/>
          </ac:picMkLst>
        </pc:picChg>
        <pc:picChg chg="add del mod">
          <ac:chgData name="Reed Kiely" userId="768be38e-2fb5-40ce-925d-bd8e9d9e3c31" providerId="ADAL" clId="{AC7B2C57-4A62-48C3-B40F-5E60EFD9EB35}" dt="2023-03-01T18:11:18.071" v="1977" actId="478"/>
          <ac:picMkLst>
            <pc:docMk/>
            <pc:sldMk cId="657297358" sldId="2146846010"/>
            <ac:picMk id="77" creationId="{9B687D60-3FAF-69CA-D18B-0789919B9C3C}"/>
          </ac:picMkLst>
        </pc:picChg>
        <pc:picChg chg="add del mod">
          <ac:chgData name="Reed Kiely" userId="768be38e-2fb5-40ce-925d-bd8e9d9e3c31" providerId="ADAL" clId="{AC7B2C57-4A62-48C3-B40F-5E60EFD9EB35}" dt="2023-03-01T18:11:18.495" v="1978" actId="478"/>
          <ac:picMkLst>
            <pc:docMk/>
            <pc:sldMk cId="657297358" sldId="2146846010"/>
            <ac:picMk id="82" creationId="{FF812BA3-C4BD-4943-4092-3097B35E19CE}"/>
          </ac:picMkLst>
        </pc:picChg>
        <pc:picChg chg="add del mod">
          <ac:chgData name="Reed Kiely" userId="768be38e-2fb5-40ce-925d-bd8e9d9e3c31" providerId="ADAL" clId="{AC7B2C57-4A62-48C3-B40F-5E60EFD9EB35}" dt="2023-03-01T18:04:42.531" v="1826"/>
          <ac:picMkLst>
            <pc:docMk/>
            <pc:sldMk cId="657297358" sldId="2146846010"/>
            <ac:picMk id="87" creationId="{76B26CF2-AD8E-8B38-47CC-EE90B4C17DD4}"/>
          </ac:picMkLst>
        </pc:picChg>
        <pc:picChg chg="add del mod">
          <ac:chgData name="Reed Kiely" userId="768be38e-2fb5-40ce-925d-bd8e9d9e3c31" providerId="ADAL" clId="{AC7B2C57-4A62-48C3-B40F-5E60EFD9EB35}" dt="2023-03-01T18:04:42.531" v="1826"/>
          <ac:picMkLst>
            <pc:docMk/>
            <pc:sldMk cId="657297358" sldId="2146846010"/>
            <ac:picMk id="92" creationId="{AAB8F160-C088-8521-0820-63212A0E3BBC}"/>
          </ac:picMkLst>
        </pc:picChg>
        <pc:picChg chg="add del mod">
          <ac:chgData name="Reed Kiely" userId="768be38e-2fb5-40ce-925d-bd8e9d9e3c31" providerId="ADAL" clId="{AC7B2C57-4A62-48C3-B40F-5E60EFD9EB35}" dt="2023-03-01T18:04:42.531" v="1826"/>
          <ac:picMkLst>
            <pc:docMk/>
            <pc:sldMk cId="657297358" sldId="2146846010"/>
            <ac:picMk id="97" creationId="{8D874613-C9C9-B763-3287-D9602EFC212D}"/>
          </ac:picMkLst>
        </pc:picChg>
        <pc:picChg chg="add del mod">
          <ac:chgData name="Reed Kiely" userId="768be38e-2fb5-40ce-925d-bd8e9d9e3c31" providerId="ADAL" clId="{AC7B2C57-4A62-48C3-B40F-5E60EFD9EB35}" dt="2023-03-01T18:06:49.114" v="1842" actId="478"/>
          <ac:picMkLst>
            <pc:docMk/>
            <pc:sldMk cId="657297358" sldId="2146846010"/>
            <ac:picMk id="118" creationId="{0C50AF86-982B-1D20-70A4-035D734BB56F}"/>
          </ac:picMkLst>
        </pc:picChg>
        <pc:picChg chg="add del mod">
          <ac:chgData name="Reed Kiely" userId="768be38e-2fb5-40ce-925d-bd8e9d9e3c31" providerId="ADAL" clId="{AC7B2C57-4A62-48C3-B40F-5E60EFD9EB35}" dt="2023-03-01T18:39:46.947" v="2407" actId="1036"/>
          <ac:picMkLst>
            <pc:docMk/>
            <pc:sldMk cId="657297358" sldId="2146846010"/>
            <ac:picMk id="119" creationId="{0B062AE0-48FE-AAFE-14DE-3B9B9867890A}"/>
          </ac:picMkLst>
        </pc:picChg>
        <pc:picChg chg="add del mod">
          <ac:chgData name="Reed Kiely" userId="768be38e-2fb5-40ce-925d-bd8e9d9e3c31" providerId="ADAL" clId="{AC7B2C57-4A62-48C3-B40F-5E60EFD9EB35}" dt="2023-03-01T18:06:56.451" v="1843" actId="478"/>
          <ac:picMkLst>
            <pc:docMk/>
            <pc:sldMk cId="657297358" sldId="2146846010"/>
            <ac:picMk id="120" creationId="{AD478135-F8EE-E68E-0BD9-CCA80C0A1199}"/>
          </ac:picMkLst>
        </pc:picChg>
        <pc:picChg chg="add del mod">
          <ac:chgData name="Reed Kiely" userId="768be38e-2fb5-40ce-925d-bd8e9d9e3c31" providerId="ADAL" clId="{AC7B2C57-4A62-48C3-B40F-5E60EFD9EB35}" dt="2023-03-01T18:06:56.451" v="1843" actId="478"/>
          <ac:picMkLst>
            <pc:docMk/>
            <pc:sldMk cId="657297358" sldId="2146846010"/>
            <ac:picMk id="121" creationId="{EB97C289-6618-CA6C-4305-45E9439665D3}"/>
          </ac:picMkLst>
        </pc:picChg>
        <pc:picChg chg="add del mod">
          <ac:chgData name="Reed Kiely" userId="768be38e-2fb5-40ce-925d-bd8e9d9e3c31" providerId="ADAL" clId="{AC7B2C57-4A62-48C3-B40F-5E60EFD9EB35}" dt="2023-03-01T18:06:56.451" v="1843" actId="478"/>
          <ac:picMkLst>
            <pc:docMk/>
            <pc:sldMk cId="657297358" sldId="2146846010"/>
            <ac:picMk id="122" creationId="{BD7BD831-2627-88F2-4794-DC89CD508BF2}"/>
          </ac:picMkLst>
        </pc:picChg>
        <pc:picChg chg="add del mod">
          <ac:chgData name="Reed Kiely" userId="768be38e-2fb5-40ce-925d-bd8e9d9e3c31" providerId="ADAL" clId="{AC7B2C57-4A62-48C3-B40F-5E60EFD9EB35}" dt="2023-03-01T18:06:56.451" v="1843" actId="478"/>
          <ac:picMkLst>
            <pc:docMk/>
            <pc:sldMk cId="657297358" sldId="2146846010"/>
            <ac:picMk id="123" creationId="{829ECE33-D2C3-6B4E-3D20-96A36BAD6BAB}"/>
          </ac:picMkLst>
        </pc:picChg>
        <pc:picChg chg="add del mod">
          <ac:chgData name="Reed Kiely" userId="768be38e-2fb5-40ce-925d-bd8e9d9e3c31" providerId="ADAL" clId="{AC7B2C57-4A62-48C3-B40F-5E60EFD9EB35}" dt="2023-03-01T18:06:56.451" v="1843" actId="478"/>
          <ac:picMkLst>
            <pc:docMk/>
            <pc:sldMk cId="657297358" sldId="2146846010"/>
            <ac:picMk id="124" creationId="{42D6B8FF-B216-E069-ED2E-CE55E110512C}"/>
          </ac:picMkLst>
        </pc:picChg>
        <pc:picChg chg="add del mod">
          <ac:chgData name="Reed Kiely" userId="768be38e-2fb5-40ce-925d-bd8e9d9e3c31" providerId="ADAL" clId="{AC7B2C57-4A62-48C3-B40F-5E60EFD9EB35}" dt="2023-03-01T18:39:46.947" v="2407" actId="1036"/>
          <ac:picMkLst>
            <pc:docMk/>
            <pc:sldMk cId="657297358" sldId="2146846010"/>
            <ac:picMk id="125" creationId="{73EC6BDE-86FE-36A1-30EB-1201D51C7640}"/>
          </ac:picMkLst>
        </pc:picChg>
        <pc:picChg chg="add del mod">
          <ac:chgData name="Reed Kiely" userId="768be38e-2fb5-40ce-925d-bd8e9d9e3c31" providerId="ADAL" clId="{AC7B2C57-4A62-48C3-B40F-5E60EFD9EB35}" dt="2023-03-01T18:07:00.144" v="1844" actId="478"/>
          <ac:picMkLst>
            <pc:docMk/>
            <pc:sldMk cId="657297358" sldId="2146846010"/>
            <ac:picMk id="126" creationId="{3B1CC279-5221-2134-B820-0E0B548CC2D6}"/>
          </ac:picMkLst>
        </pc:picChg>
        <pc:picChg chg="add del mod">
          <ac:chgData name="Reed Kiely" userId="768be38e-2fb5-40ce-925d-bd8e9d9e3c31" providerId="ADAL" clId="{AC7B2C57-4A62-48C3-B40F-5E60EFD9EB35}" dt="2023-03-01T18:07:00.144" v="1844" actId="478"/>
          <ac:picMkLst>
            <pc:docMk/>
            <pc:sldMk cId="657297358" sldId="2146846010"/>
            <ac:picMk id="127" creationId="{4A556931-9D6D-E035-CF00-631F6E0E9F06}"/>
          </ac:picMkLst>
        </pc:picChg>
        <pc:picChg chg="add del mod">
          <ac:chgData name="Reed Kiely" userId="768be38e-2fb5-40ce-925d-bd8e9d9e3c31" providerId="ADAL" clId="{AC7B2C57-4A62-48C3-B40F-5E60EFD9EB35}" dt="2023-03-01T18:06:33.456" v="1838" actId="478"/>
          <ac:picMkLst>
            <pc:docMk/>
            <pc:sldMk cId="657297358" sldId="2146846010"/>
            <ac:picMk id="128" creationId="{C802BA5F-0CC1-7054-0C65-61F48A8EE466}"/>
          </ac:picMkLst>
        </pc:picChg>
        <pc:picChg chg="add del mod">
          <ac:chgData name="Reed Kiely" userId="768be38e-2fb5-40ce-925d-bd8e9d9e3c31" providerId="ADAL" clId="{AC7B2C57-4A62-48C3-B40F-5E60EFD9EB35}" dt="2023-03-01T18:06:33.880" v="1839" actId="478"/>
          <ac:picMkLst>
            <pc:docMk/>
            <pc:sldMk cId="657297358" sldId="2146846010"/>
            <ac:picMk id="129" creationId="{A7407411-6435-4B46-F087-672FE6E4A70D}"/>
          </ac:picMkLst>
        </pc:picChg>
        <pc:picChg chg="add del mod">
          <ac:chgData name="Reed Kiely" userId="768be38e-2fb5-40ce-925d-bd8e9d9e3c31" providerId="ADAL" clId="{AC7B2C57-4A62-48C3-B40F-5E60EFD9EB35}" dt="2023-03-01T18:08:03.160" v="1862" actId="478"/>
          <ac:picMkLst>
            <pc:docMk/>
            <pc:sldMk cId="657297358" sldId="2146846010"/>
            <ac:picMk id="131" creationId="{7718C57F-D050-0402-3906-282FD6CA2BA8}"/>
          </ac:picMkLst>
        </pc:picChg>
        <pc:picChg chg="add del mod">
          <ac:chgData name="Reed Kiely" userId="768be38e-2fb5-40ce-925d-bd8e9d9e3c31" providerId="ADAL" clId="{AC7B2C57-4A62-48C3-B40F-5E60EFD9EB35}" dt="2023-03-01T18:08:03.160" v="1862" actId="478"/>
          <ac:picMkLst>
            <pc:docMk/>
            <pc:sldMk cId="657297358" sldId="2146846010"/>
            <ac:picMk id="132" creationId="{676D539B-C80A-2FCA-D2CD-A273DD58D39E}"/>
          </ac:picMkLst>
        </pc:picChg>
        <pc:picChg chg="add del mod">
          <ac:chgData name="Reed Kiely" userId="768be38e-2fb5-40ce-925d-bd8e9d9e3c31" providerId="ADAL" clId="{AC7B2C57-4A62-48C3-B40F-5E60EFD9EB35}" dt="2023-03-01T18:08:03.160" v="1862" actId="478"/>
          <ac:picMkLst>
            <pc:docMk/>
            <pc:sldMk cId="657297358" sldId="2146846010"/>
            <ac:picMk id="133" creationId="{0ED3B3FB-786C-BC63-0298-E755D4A182DC}"/>
          </ac:picMkLst>
        </pc:picChg>
        <pc:picChg chg="add del mod">
          <ac:chgData name="Reed Kiely" userId="768be38e-2fb5-40ce-925d-bd8e9d9e3c31" providerId="ADAL" clId="{AC7B2C57-4A62-48C3-B40F-5E60EFD9EB35}" dt="2023-03-01T18:08:03.160" v="1862" actId="478"/>
          <ac:picMkLst>
            <pc:docMk/>
            <pc:sldMk cId="657297358" sldId="2146846010"/>
            <ac:picMk id="134" creationId="{F7F007E5-4BC4-160C-7F92-23F3C9853F44}"/>
          </ac:picMkLst>
        </pc:picChg>
        <pc:picChg chg="add del mod">
          <ac:chgData name="Reed Kiely" userId="768be38e-2fb5-40ce-925d-bd8e9d9e3c31" providerId="ADAL" clId="{AC7B2C57-4A62-48C3-B40F-5E60EFD9EB35}" dt="2023-03-01T18:08:03.160" v="1862" actId="478"/>
          <ac:picMkLst>
            <pc:docMk/>
            <pc:sldMk cId="657297358" sldId="2146846010"/>
            <ac:picMk id="135" creationId="{FE48D809-44E8-F179-E6AE-DFD2EF1054F1}"/>
          </ac:picMkLst>
        </pc:picChg>
        <pc:picChg chg="add mod">
          <ac:chgData name="Reed Kiely" userId="768be38e-2fb5-40ce-925d-bd8e9d9e3c31" providerId="ADAL" clId="{AC7B2C57-4A62-48C3-B40F-5E60EFD9EB35}" dt="2023-03-01T20:23:56.927" v="4466" actId="1036"/>
          <ac:picMkLst>
            <pc:docMk/>
            <pc:sldMk cId="657297358" sldId="2146846010"/>
            <ac:picMk id="136" creationId="{69A4D230-A321-6917-3BAF-1B749474F916}"/>
          </ac:picMkLst>
        </pc:picChg>
        <pc:picChg chg="add del mod">
          <ac:chgData name="Reed Kiely" userId="768be38e-2fb5-40ce-925d-bd8e9d9e3c31" providerId="ADAL" clId="{AC7B2C57-4A62-48C3-B40F-5E60EFD9EB35}" dt="2023-03-01T18:08:03.160" v="1862" actId="478"/>
          <ac:picMkLst>
            <pc:docMk/>
            <pc:sldMk cId="657297358" sldId="2146846010"/>
            <ac:picMk id="137" creationId="{6431E3AD-1521-9DB5-48C4-19BD134488A3}"/>
          </ac:picMkLst>
        </pc:picChg>
        <pc:picChg chg="add del mod">
          <ac:chgData name="Reed Kiely" userId="768be38e-2fb5-40ce-925d-bd8e9d9e3c31" providerId="ADAL" clId="{AC7B2C57-4A62-48C3-B40F-5E60EFD9EB35}" dt="2023-03-01T18:08:03.160" v="1862" actId="478"/>
          <ac:picMkLst>
            <pc:docMk/>
            <pc:sldMk cId="657297358" sldId="2146846010"/>
            <ac:picMk id="138" creationId="{86F52C66-EB72-9C17-AC13-B6475A3B3E47}"/>
          </ac:picMkLst>
        </pc:picChg>
        <pc:picChg chg="add mod">
          <ac:chgData name="Reed Kiely" userId="768be38e-2fb5-40ce-925d-bd8e9d9e3c31" providerId="ADAL" clId="{AC7B2C57-4A62-48C3-B40F-5E60EFD9EB35}" dt="2023-03-01T18:39:46.947" v="2407" actId="1036"/>
          <ac:picMkLst>
            <pc:docMk/>
            <pc:sldMk cId="657297358" sldId="2146846010"/>
            <ac:picMk id="139" creationId="{0FD897F7-05BC-196B-B8A3-6B0E7C32751D}"/>
          </ac:picMkLst>
        </pc:picChg>
        <pc:picChg chg="add del mod">
          <ac:chgData name="Reed Kiely" userId="768be38e-2fb5-40ce-925d-bd8e9d9e3c31" providerId="ADAL" clId="{AC7B2C57-4A62-48C3-B40F-5E60EFD9EB35}" dt="2023-03-01T18:08:03.160" v="1862" actId="478"/>
          <ac:picMkLst>
            <pc:docMk/>
            <pc:sldMk cId="657297358" sldId="2146846010"/>
            <ac:picMk id="140" creationId="{C3144310-7176-B16B-F8C6-E737D88520ED}"/>
          </ac:picMkLst>
        </pc:picChg>
        <pc:picChg chg="add del mod">
          <ac:chgData name="Reed Kiely" userId="768be38e-2fb5-40ce-925d-bd8e9d9e3c31" providerId="ADAL" clId="{AC7B2C57-4A62-48C3-B40F-5E60EFD9EB35}" dt="2023-03-01T18:08:03.160" v="1862" actId="478"/>
          <ac:picMkLst>
            <pc:docMk/>
            <pc:sldMk cId="657297358" sldId="2146846010"/>
            <ac:picMk id="141" creationId="{AFF33195-A05A-1F26-0A29-7336F88ECA20}"/>
          </ac:picMkLst>
        </pc:picChg>
        <pc:picChg chg="add del mod">
          <ac:chgData name="Reed Kiely" userId="768be38e-2fb5-40ce-925d-bd8e9d9e3c31" providerId="ADAL" clId="{AC7B2C57-4A62-48C3-B40F-5E60EFD9EB35}" dt="2023-03-01T18:08:03.160" v="1862" actId="478"/>
          <ac:picMkLst>
            <pc:docMk/>
            <pc:sldMk cId="657297358" sldId="2146846010"/>
            <ac:picMk id="142" creationId="{A021B668-E8EE-B8AD-114C-D2D279151BB5}"/>
          </ac:picMkLst>
        </pc:picChg>
        <pc:picChg chg="add mod">
          <ac:chgData name="Reed Kiely" userId="768be38e-2fb5-40ce-925d-bd8e9d9e3c31" providerId="ADAL" clId="{AC7B2C57-4A62-48C3-B40F-5E60EFD9EB35}" dt="2023-03-01T20:24:01.487" v="4468" actId="1035"/>
          <ac:picMkLst>
            <pc:docMk/>
            <pc:sldMk cId="657297358" sldId="2146846010"/>
            <ac:picMk id="143" creationId="{9512305B-5D1E-009B-B3ED-35BF5BC55B57}"/>
          </ac:picMkLst>
        </pc:picChg>
        <pc:picChg chg="add del mod">
          <ac:chgData name="Reed Kiely" userId="768be38e-2fb5-40ce-925d-bd8e9d9e3c31" providerId="ADAL" clId="{AC7B2C57-4A62-48C3-B40F-5E60EFD9EB35}" dt="2023-03-01T18:10:48.315" v="1966" actId="478"/>
          <ac:picMkLst>
            <pc:docMk/>
            <pc:sldMk cId="657297358" sldId="2146846010"/>
            <ac:picMk id="148" creationId="{6189909C-2699-6845-0083-73CD9F24F1BA}"/>
          </ac:picMkLst>
        </pc:picChg>
        <pc:picChg chg="add del mod">
          <ac:chgData name="Reed Kiely" userId="768be38e-2fb5-40ce-925d-bd8e9d9e3c31" providerId="ADAL" clId="{AC7B2C57-4A62-48C3-B40F-5E60EFD9EB35}" dt="2023-03-01T18:10:48.315" v="1966" actId="478"/>
          <ac:picMkLst>
            <pc:docMk/>
            <pc:sldMk cId="657297358" sldId="2146846010"/>
            <ac:picMk id="149" creationId="{1D3CCE05-8AB0-2F60-E005-707B586C9D74}"/>
          </ac:picMkLst>
        </pc:picChg>
        <pc:picChg chg="add del mod">
          <ac:chgData name="Reed Kiely" userId="768be38e-2fb5-40ce-925d-bd8e9d9e3c31" providerId="ADAL" clId="{AC7B2C57-4A62-48C3-B40F-5E60EFD9EB35}" dt="2023-03-01T18:10:48.315" v="1966" actId="478"/>
          <ac:picMkLst>
            <pc:docMk/>
            <pc:sldMk cId="657297358" sldId="2146846010"/>
            <ac:picMk id="150" creationId="{CD251924-2B45-B249-4C25-9FC8C1B84A8A}"/>
          </ac:picMkLst>
        </pc:picChg>
        <pc:picChg chg="add del mod">
          <ac:chgData name="Reed Kiely" userId="768be38e-2fb5-40ce-925d-bd8e9d9e3c31" providerId="ADAL" clId="{AC7B2C57-4A62-48C3-B40F-5E60EFD9EB35}" dt="2023-03-01T18:10:48.315" v="1966" actId="478"/>
          <ac:picMkLst>
            <pc:docMk/>
            <pc:sldMk cId="657297358" sldId="2146846010"/>
            <ac:picMk id="151" creationId="{ECB6CA64-8D0C-E4BE-AF90-F9BF868A25BC}"/>
          </ac:picMkLst>
        </pc:picChg>
        <pc:picChg chg="add del mod">
          <ac:chgData name="Reed Kiely" userId="768be38e-2fb5-40ce-925d-bd8e9d9e3c31" providerId="ADAL" clId="{AC7B2C57-4A62-48C3-B40F-5E60EFD9EB35}" dt="2023-03-01T18:10:48.315" v="1966" actId="478"/>
          <ac:picMkLst>
            <pc:docMk/>
            <pc:sldMk cId="657297358" sldId="2146846010"/>
            <ac:picMk id="152" creationId="{F3B9B73F-D431-842B-52BB-C1350DE81E64}"/>
          </ac:picMkLst>
        </pc:picChg>
        <pc:picChg chg="add mod">
          <ac:chgData name="Reed Kiely" userId="768be38e-2fb5-40ce-925d-bd8e9d9e3c31" providerId="ADAL" clId="{AC7B2C57-4A62-48C3-B40F-5E60EFD9EB35}" dt="2023-03-01T18:39:46.947" v="2407" actId="1036"/>
          <ac:picMkLst>
            <pc:docMk/>
            <pc:sldMk cId="657297358" sldId="2146846010"/>
            <ac:picMk id="153" creationId="{B542924A-9B65-231C-9178-2453F1C73C22}"/>
          </ac:picMkLst>
        </pc:picChg>
        <pc:picChg chg="add mod">
          <ac:chgData name="Reed Kiely" userId="768be38e-2fb5-40ce-925d-bd8e9d9e3c31" providerId="ADAL" clId="{AC7B2C57-4A62-48C3-B40F-5E60EFD9EB35}" dt="2023-03-01T18:39:46.947" v="2407" actId="1036"/>
          <ac:picMkLst>
            <pc:docMk/>
            <pc:sldMk cId="657297358" sldId="2146846010"/>
            <ac:picMk id="154" creationId="{6D024BE6-A5AE-BCE7-01CA-B00C2F673214}"/>
          </ac:picMkLst>
        </pc:picChg>
        <pc:picChg chg="add mod">
          <ac:chgData name="Reed Kiely" userId="768be38e-2fb5-40ce-925d-bd8e9d9e3c31" providerId="ADAL" clId="{AC7B2C57-4A62-48C3-B40F-5E60EFD9EB35}" dt="2023-03-01T18:39:46.947" v="2407" actId="1036"/>
          <ac:picMkLst>
            <pc:docMk/>
            <pc:sldMk cId="657297358" sldId="2146846010"/>
            <ac:picMk id="155" creationId="{18AE27C4-E643-33BB-D8F3-BCE74A441E02}"/>
          </ac:picMkLst>
        </pc:picChg>
        <pc:picChg chg="add mod">
          <ac:chgData name="Reed Kiely" userId="768be38e-2fb5-40ce-925d-bd8e9d9e3c31" providerId="ADAL" clId="{AC7B2C57-4A62-48C3-B40F-5E60EFD9EB35}" dt="2023-03-01T18:39:46.947" v="2407" actId="1036"/>
          <ac:picMkLst>
            <pc:docMk/>
            <pc:sldMk cId="657297358" sldId="2146846010"/>
            <ac:picMk id="156" creationId="{0CA8F6AE-3792-8A9D-FD00-838C6237BCEA}"/>
          </ac:picMkLst>
        </pc:picChg>
        <pc:picChg chg="add del mod">
          <ac:chgData name="Reed Kiely" userId="768be38e-2fb5-40ce-925d-bd8e9d9e3c31" providerId="ADAL" clId="{AC7B2C57-4A62-48C3-B40F-5E60EFD9EB35}" dt="2023-03-01T18:21:20.511" v="2232" actId="478"/>
          <ac:picMkLst>
            <pc:docMk/>
            <pc:sldMk cId="657297358" sldId="2146846010"/>
            <ac:picMk id="157" creationId="{3E8A1507-9CF8-607D-AAA1-7EF66E0D7931}"/>
          </ac:picMkLst>
        </pc:picChg>
        <pc:picChg chg="add del mod">
          <ac:chgData name="Reed Kiely" userId="768be38e-2fb5-40ce-925d-bd8e9d9e3c31" providerId="ADAL" clId="{AC7B2C57-4A62-48C3-B40F-5E60EFD9EB35}" dt="2023-03-01T18:16:21.096" v="2117" actId="478"/>
          <ac:picMkLst>
            <pc:docMk/>
            <pc:sldMk cId="657297358" sldId="2146846010"/>
            <ac:picMk id="160" creationId="{11309F46-FDBE-284C-4262-545878DB39B5}"/>
          </ac:picMkLst>
        </pc:picChg>
        <pc:picChg chg="add del mod">
          <ac:chgData name="Reed Kiely" userId="768be38e-2fb5-40ce-925d-bd8e9d9e3c31" providerId="ADAL" clId="{AC7B2C57-4A62-48C3-B40F-5E60EFD9EB35}" dt="2023-03-01T18:17:11.316" v="2133" actId="478"/>
          <ac:picMkLst>
            <pc:docMk/>
            <pc:sldMk cId="657297358" sldId="2146846010"/>
            <ac:picMk id="161" creationId="{71316069-30D8-010F-A921-0DE8A31D7FC3}"/>
          </ac:picMkLst>
        </pc:picChg>
        <pc:picChg chg="add del mod">
          <ac:chgData name="Reed Kiely" userId="768be38e-2fb5-40ce-925d-bd8e9d9e3c31" providerId="ADAL" clId="{AC7B2C57-4A62-48C3-B40F-5E60EFD9EB35}" dt="2023-03-01T18:17:11.316" v="2133" actId="478"/>
          <ac:picMkLst>
            <pc:docMk/>
            <pc:sldMk cId="657297358" sldId="2146846010"/>
            <ac:picMk id="162" creationId="{CBA58DCD-F401-EFCC-DC9A-614E83A91313}"/>
          </ac:picMkLst>
        </pc:picChg>
        <pc:picChg chg="add del mod">
          <ac:chgData name="Reed Kiely" userId="768be38e-2fb5-40ce-925d-bd8e9d9e3c31" providerId="ADAL" clId="{AC7B2C57-4A62-48C3-B40F-5E60EFD9EB35}" dt="2023-03-01T18:17:11.316" v="2133" actId="478"/>
          <ac:picMkLst>
            <pc:docMk/>
            <pc:sldMk cId="657297358" sldId="2146846010"/>
            <ac:picMk id="163" creationId="{CBB78356-63F3-5757-DB7D-5D44EEEEEEED}"/>
          </ac:picMkLst>
        </pc:picChg>
        <pc:picChg chg="add del mod">
          <ac:chgData name="Reed Kiely" userId="768be38e-2fb5-40ce-925d-bd8e9d9e3c31" providerId="ADAL" clId="{AC7B2C57-4A62-48C3-B40F-5E60EFD9EB35}" dt="2023-03-01T18:17:11.316" v="2133" actId="478"/>
          <ac:picMkLst>
            <pc:docMk/>
            <pc:sldMk cId="657297358" sldId="2146846010"/>
            <ac:picMk id="164" creationId="{131C763C-9F7F-89C8-650D-CCCCCE362B79}"/>
          </ac:picMkLst>
        </pc:picChg>
        <pc:picChg chg="add del mod">
          <ac:chgData name="Reed Kiely" userId="768be38e-2fb5-40ce-925d-bd8e9d9e3c31" providerId="ADAL" clId="{AC7B2C57-4A62-48C3-B40F-5E60EFD9EB35}" dt="2023-03-01T18:17:11.316" v="2133" actId="478"/>
          <ac:picMkLst>
            <pc:docMk/>
            <pc:sldMk cId="657297358" sldId="2146846010"/>
            <ac:picMk id="165" creationId="{8FE20482-33FF-4386-78FA-68D2961E466D}"/>
          </ac:picMkLst>
        </pc:picChg>
        <pc:picChg chg="add mod">
          <ac:chgData name="Reed Kiely" userId="768be38e-2fb5-40ce-925d-bd8e9d9e3c31" providerId="ADAL" clId="{AC7B2C57-4A62-48C3-B40F-5E60EFD9EB35}" dt="2023-03-01T18:39:46.947" v="2407" actId="1036"/>
          <ac:picMkLst>
            <pc:docMk/>
            <pc:sldMk cId="657297358" sldId="2146846010"/>
            <ac:picMk id="1026" creationId="{6E76E18E-9939-1E46-5F2B-C5776700E95E}"/>
          </ac:picMkLst>
        </pc:picChg>
        <pc:cxnChg chg="add del mod">
          <ac:chgData name="Reed Kiely" userId="768be38e-2fb5-40ce-925d-bd8e9d9e3c31" providerId="ADAL" clId="{AC7B2C57-4A62-48C3-B40F-5E60EFD9EB35}" dt="2023-03-01T18:05:08.288" v="1829"/>
          <ac:cxnSpMkLst>
            <pc:docMk/>
            <pc:sldMk cId="657297358" sldId="2146846010"/>
            <ac:cxnSpMk id="107" creationId="{7C6012C7-D1A0-23F8-FADF-EFACD87A3AE3}"/>
          </ac:cxnSpMkLst>
        </pc:cxnChg>
        <pc:cxnChg chg="add del mod">
          <ac:chgData name="Reed Kiely" userId="768be38e-2fb5-40ce-925d-bd8e9d9e3c31" providerId="ADAL" clId="{AC7B2C57-4A62-48C3-B40F-5E60EFD9EB35}" dt="2023-03-01T18:19:21.140" v="2190" actId="478"/>
          <ac:cxnSpMkLst>
            <pc:docMk/>
            <pc:sldMk cId="657297358" sldId="2146846010"/>
            <ac:cxnSpMk id="114" creationId="{89BDFF94-3D7B-F28E-A39D-F9A912E69C4B}"/>
          </ac:cxnSpMkLst>
        </pc:cxnChg>
        <pc:cxnChg chg="add del mod">
          <ac:chgData name="Reed Kiely" userId="768be38e-2fb5-40ce-925d-bd8e9d9e3c31" providerId="ADAL" clId="{AC7B2C57-4A62-48C3-B40F-5E60EFD9EB35}" dt="2023-03-01T18:09:43.906" v="1949" actId="478"/>
          <ac:cxnSpMkLst>
            <pc:docMk/>
            <pc:sldMk cId="657297358" sldId="2146846010"/>
            <ac:cxnSpMk id="145" creationId="{9F320002-547A-E829-524E-346F59CB46DC}"/>
          </ac:cxnSpMkLst>
        </pc:cxnChg>
        <pc:cxnChg chg="add del mod">
          <ac:chgData name="Reed Kiely" userId="768be38e-2fb5-40ce-925d-bd8e9d9e3c31" providerId="ADAL" clId="{AC7B2C57-4A62-48C3-B40F-5E60EFD9EB35}" dt="2023-03-01T18:23:29.875" v="2295" actId="478"/>
          <ac:cxnSpMkLst>
            <pc:docMk/>
            <pc:sldMk cId="657297358" sldId="2146846010"/>
            <ac:cxnSpMk id="171" creationId="{0EC501C7-E7BE-3F9E-B4ED-DA63CBBB710D}"/>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AC7B2C57-4A62-48C3-B40F-5E60EFD9EB35}" dt="2023-03-01T18:00:30.287" v="1737"/>
              <pc2:cmMkLst xmlns:pc2="http://schemas.microsoft.com/office/powerpoint/2019/9/main/command">
                <pc:docMk/>
                <pc:sldMk cId="657297358" sldId="2146846010"/>
                <pc2:cmMk id="{9515642B-1CF7-435E-B33D-B81B7CC4702B}"/>
              </pc2:cmMkLst>
            </pc226:cmChg>
          </p:ext>
        </pc:extLst>
      </pc:sldChg>
      <pc:sldChg chg="add mod modShow">
        <pc:chgData name="Reed Kiely" userId="768be38e-2fb5-40ce-925d-bd8e9d9e3c31" providerId="ADAL" clId="{AC7B2C57-4A62-48C3-B40F-5E60EFD9EB35}" dt="2023-03-02T22:37:31.295" v="13561" actId="729"/>
        <pc:sldMkLst>
          <pc:docMk/>
          <pc:sldMk cId="1333784757" sldId="2146846011"/>
        </pc:sldMkLst>
      </pc:sldChg>
      <pc:sldChg chg="addSp delSp modSp del mod modShow delCm">
        <pc:chgData name="Reed Kiely" userId="768be38e-2fb5-40ce-925d-bd8e9d9e3c31" providerId="ADAL" clId="{AC7B2C57-4A62-48C3-B40F-5E60EFD9EB35}" dt="2023-03-02T22:37:21.349" v="13559" actId="2696"/>
        <pc:sldMkLst>
          <pc:docMk/>
          <pc:sldMk cId="1482201279" sldId="2146846011"/>
        </pc:sldMkLst>
        <pc:spChg chg="mod">
          <ac:chgData name="Reed Kiely" userId="768be38e-2fb5-40ce-925d-bd8e9d9e3c31" providerId="ADAL" clId="{AC7B2C57-4A62-48C3-B40F-5E60EFD9EB35}" dt="2023-03-01T18:39:12.342" v="2389" actId="14100"/>
          <ac:spMkLst>
            <pc:docMk/>
            <pc:sldMk cId="1482201279" sldId="2146846011"/>
            <ac:spMk id="3" creationId="{05B46C07-C3C9-142F-8978-D53698D252F7}"/>
          </ac:spMkLst>
        </pc:spChg>
        <pc:spChg chg="mod">
          <ac:chgData name="Reed Kiely" userId="768be38e-2fb5-40ce-925d-bd8e9d9e3c31" providerId="ADAL" clId="{AC7B2C57-4A62-48C3-B40F-5E60EFD9EB35}" dt="2023-03-01T20:43:39.799" v="4937" actId="207"/>
          <ac:spMkLst>
            <pc:docMk/>
            <pc:sldMk cId="1482201279" sldId="2146846011"/>
            <ac:spMk id="4" creationId="{1BF894CE-5EB9-4BB3-F6C7-477E37F6A6AA}"/>
          </ac:spMkLst>
        </pc:spChg>
        <pc:spChg chg="del">
          <ac:chgData name="Reed Kiely" userId="768be38e-2fb5-40ce-925d-bd8e9d9e3c31" providerId="ADAL" clId="{AC7B2C57-4A62-48C3-B40F-5E60EFD9EB35}" dt="2023-03-01T15:03:26.846" v="1330" actId="478"/>
          <ac:spMkLst>
            <pc:docMk/>
            <pc:sldMk cId="1482201279" sldId="2146846011"/>
            <ac:spMk id="6" creationId="{31AC66B8-0DE7-D7F0-144E-0005D9B7A7A6}"/>
          </ac:spMkLst>
        </pc:spChg>
        <pc:spChg chg="mod">
          <ac:chgData name="Reed Kiely" userId="768be38e-2fb5-40ce-925d-bd8e9d9e3c31" providerId="ADAL" clId="{AC7B2C57-4A62-48C3-B40F-5E60EFD9EB35}" dt="2023-03-01T20:41:50.680" v="4767" actId="20577"/>
          <ac:spMkLst>
            <pc:docMk/>
            <pc:sldMk cId="1482201279" sldId="2146846011"/>
            <ac:spMk id="7" creationId="{8F5B4881-6B39-8206-A9BE-2D575DC63B6B}"/>
          </ac:spMkLst>
        </pc:spChg>
        <pc:spChg chg="mod">
          <ac:chgData name="Reed Kiely" userId="768be38e-2fb5-40ce-925d-bd8e9d9e3c31" providerId="ADAL" clId="{AC7B2C57-4A62-48C3-B40F-5E60EFD9EB35}" dt="2023-03-02T15:51:18.220" v="6648" actId="207"/>
          <ac:spMkLst>
            <pc:docMk/>
            <pc:sldMk cId="1482201279" sldId="2146846011"/>
            <ac:spMk id="8" creationId="{DEBFEA79-DCE3-0D7D-7F14-6398B330CB0D}"/>
          </ac:spMkLst>
        </pc:spChg>
        <pc:spChg chg="add mod">
          <ac:chgData name="Reed Kiely" userId="768be38e-2fb5-40ce-925d-bd8e9d9e3c31" providerId="ADAL" clId="{AC7B2C57-4A62-48C3-B40F-5E60EFD9EB35}" dt="2023-03-02T15:51:27.842" v="6653" actId="14100"/>
          <ac:spMkLst>
            <pc:docMk/>
            <pc:sldMk cId="1482201279" sldId="2146846011"/>
            <ac:spMk id="9" creationId="{5A61F5BB-8A08-39FD-65CC-F0F10D5A0992}"/>
          </ac:spMkLst>
        </pc:spChg>
        <pc:spChg chg="add del mod">
          <ac:chgData name="Reed Kiely" userId="768be38e-2fb5-40ce-925d-bd8e9d9e3c31" providerId="ADAL" clId="{AC7B2C57-4A62-48C3-B40F-5E60EFD9EB35}" dt="2023-03-01T18:37:43.379" v="2360" actId="478"/>
          <ac:spMkLst>
            <pc:docMk/>
            <pc:sldMk cId="1482201279" sldId="2146846011"/>
            <ac:spMk id="12" creationId="{353090C3-50F5-CC53-9B0F-EFA004C90D65}"/>
          </ac:spMkLst>
        </pc:spChg>
        <pc:spChg chg="add mod">
          <ac:chgData name="Reed Kiely" userId="768be38e-2fb5-40ce-925d-bd8e9d9e3c31" providerId="ADAL" clId="{AC7B2C57-4A62-48C3-B40F-5E60EFD9EB35}" dt="2023-03-01T18:38:27.752" v="2371" actId="14100"/>
          <ac:spMkLst>
            <pc:docMk/>
            <pc:sldMk cId="1482201279" sldId="2146846011"/>
            <ac:spMk id="13" creationId="{B333D84F-48EF-4D39-6840-0D48CADF2587}"/>
          </ac:spMkLst>
        </pc:spChg>
        <pc:spChg chg="add mod">
          <ac:chgData name="Reed Kiely" userId="768be38e-2fb5-40ce-925d-bd8e9d9e3c31" providerId="ADAL" clId="{AC7B2C57-4A62-48C3-B40F-5E60EFD9EB35}" dt="2023-03-01T18:38:41.035" v="2378" actId="1035"/>
          <ac:spMkLst>
            <pc:docMk/>
            <pc:sldMk cId="1482201279" sldId="2146846011"/>
            <ac:spMk id="14" creationId="{3DA46BF3-8C23-BB14-CBF2-0DB45C3B6D40}"/>
          </ac:spMkLst>
        </pc:spChg>
        <pc:spChg chg="add mod">
          <ac:chgData name="Reed Kiely" userId="768be38e-2fb5-40ce-925d-bd8e9d9e3c31" providerId="ADAL" clId="{AC7B2C57-4A62-48C3-B40F-5E60EFD9EB35}" dt="2023-03-01T18:38:15.829" v="2368" actId="1076"/>
          <ac:spMkLst>
            <pc:docMk/>
            <pc:sldMk cId="1482201279" sldId="2146846011"/>
            <ac:spMk id="15" creationId="{B7FEDFEF-629D-EA44-5256-733386631393}"/>
          </ac:spMkLst>
        </pc:spChg>
        <pc:spChg chg="add del mod">
          <ac:chgData name="Reed Kiely" userId="768be38e-2fb5-40ce-925d-bd8e9d9e3c31" providerId="ADAL" clId="{AC7B2C57-4A62-48C3-B40F-5E60EFD9EB35}" dt="2023-03-01T20:43:36.305" v="4936" actId="478"/>
          <ac:spMkLst>
            <pc:docMk/>
            <pc:sldMk cId="1482201279" sldId="2146846011"/>
            <ac:spMk id="16" creationId="{2ED50150-688C-46E4-17D6-D3E0086FE814}"/>
          </ac:spMkLst>
        </pc:spChg>
        <pc:spChg chg="add mod">
          <ac:chgData name="Reed Kiely" userId="768be38e-2fb5-40ce-925d-bd8e9d9e3c31" providerId="ADAL" clId="{AC7B2C57-4A62-48C3-B40F-5E60EFD9EB35}" dt="2023-03-01T18:36:01.737" v="2326" actId="14100"/>
          <ac:spMkLst>
            <pc:docMk/>
            <pc:sldMk cId="1482201279" sldId="2146846011"/>
            <ac:spMk id="17" creationId="{DC3CD272-4D95-77F5-F458-FF2BBD278CF4}"/>
          </ac:spMkLst>
        </pc:spChg>
        <pc:spChg chg="add mod">
          <ac:chgData name="Reed Kiely" userId="768be38e-2fb5-40ce-925d-bd8e9d9e3c31" providerId="ADAL" clId="{AC7B2C57-4A62-48C3-B40F-5E60EFD9EB35}" dt="2023-03-01T18:35:43.988" v="2320" actId="1076"/>
          <ac:spMkLst>
            <pc:docMk/>
            <pc:sldMk cId="1482201279" sldId="2146846011"/>
            <ac:spMk id="18" creationId="{77E884AA-30FA-4666-6977-3EADD9DBFBEA}"/>
          </ac:spMkLst>
        </pc:spChg>
        <pc:spChg chg="add mod">
          <ac:chgData name="Reed Kiely" userId="768be38e-2fb5-40ce-925d-bd8e9d9e3c31" providerId="ADAL" clId="{AC7B2C57-4A62-48C3-B40F-5E60EFD9EB35}" dt="2023-03-01T18:37:10.465" v="2344" actId="1035"/>
          <ac:spMkLst>
            <pc:docMk/>
            <pc:sldMk cId="1482201279" sldId="2146846011"/>
            <ac:spMk id="19" creationId="{93DAB764-D81F-94C7-42B1-C0AE0A1499B1}"/>
          </ac:spMkLst>
        </pc:spChg>
        <pc:spChg chg="add mod">
          <ac:chgData name="Reed Kiely" userId="768be38e-2fb5-40ce-925d-bd8e9d9e3c31" providerId="ADAL" clId="{AC7B2C57-4A62-48C3-B40F-5E60EFD9EB35}" dt="2023-03-01T18:37:33.461" v="2358" actId="1076"/>
          <ac:spMkLst>
            <pc:docMk/>
            <pc:sldMk cId="1482201279" sldId="2146846011"/>
            <ac:spMk id="20" creationId="{61E8F704-5112-9D9B-79D7-B2BC0619C858}"/>
          </ac:spMkLst>
        </pc:spChg>
        <pc:spChg chg="add mod">
          <ac:chgData name="Reed Kiely" userId="768be38e-2fb5-40ce-925d-bd8e9d9e3c31" providerId="ADAL" clId="{AC7B2C57-4A62-48C3-B40F-5E60EFD9EB35}" dt="2023-03-01T18:37:28.737" v="2356" actId="1076"/>
          <ac:spMkLst>
            <pc:docMk/>
            <pc:sldMk cId="1482201279" sldId="2146846011"/>
            <ac:spMk id="23" creationId="{C03DC188-6128-8C83-223B-1ADFA135DC52}"/>
          </ac:spMkLst>
        </pc:spChg>
        <pc:spChg chg="add mod">
          <ac:chgData name="Reed Kiely" userId="768be38e-2fb5-40ce-925d-bd8e9d9e3c31" providerId="ADAL" clId="{AC7B2C57-4A62-48C3-B40F-5E60EFD9EB35}" dt="2023-03-01T18:37:37.562" v="2359" actId="1076"/>
          <ac:spMkLst>
            <pc:docMk/>
            <pc:sldMk cId="1482201279" sldId="2146846011"/>
            <ac:spMk id="25" creationId="{5BA7E790-D197-C0B7-0C90-91BC5432B0BB}"/>
          </ac:spMkLst>
        </pc:spChg>
        <pc:spChg chg="add mod">
          <ac:chgData name="Reed Kiely" userId="768be38e-2fb5-40ce-925d-bd8e9d9e3c31" providerId="ADAL" clId="{AC7B2C57-4A62-48C3-B40F-5E60EFD9EB35}" dt="2023-03-01T18:37:22.488" v="2354" actId="1076"/>
          <ac:spMkLst>
            <pc:docMk/>
            <pc:sldMk cId="1482201279" sldId="2146846011"/>
            <ac:spMk id="27" creationId="{5BA78ED4-0A72-D474-DCD4-BBDF3CFDFDB0}"/>
          </ac:spMkLst>
        </pc:spChg>
        <pc:spChg chg="add mod">
          <ac:chgData name="Reed Kiely" userId="768be38e-2fb5-40ce-925d-bd8e9d9e3c31" providerId="ADAL" clId="{AC7B2C57-4A62-48C3-B40F-5E60EFD9EB35}" dt="2023-03-01T18:37:18.440" v="2352" actId="1076"/>
          <ac:spMkLst>
            <pc:docMk/>
            <pc:sldMk cId="1482201279" sldId="2146846011"/>
            <ac:spMk id="29" creationId="{B6BA7524-0206-55F4-02EE-47FC04BE6B51}"/>
          </ac:spMkLst>
        </pc:spChg>
        <pc:spChg chg="add del mod">
          <ac:chgData name="Reed Kiely" userId="768be38e-2fb5-40ce-925d-bd8e9d9e3c31" providerId="ADAL" clId="{AC7B2C57-4A62-48C3-B40F-5E60EFD9EB35}" dt="2023-03-01T18:35:13.463" v="2314" actId="478"/>
          <ac:spMkLst>
            <pc:docMk/>
            <pc:sldMk cId="1482201279" sldId="2146846011"/>
            <ac:spMk id="31" creationId="{F9CDF274-9C16-FE21-23D0-B436364119B6}"/>
          </ac:spMkLst>
        </pc:spChg>
        <pc:spChg chg="add del mod">
          <ac:chgData name="Reed Kiely" userId="768be38e-2fb5-40ce-925d-bd8e9d9e3c31" providerId="ADAL" clId="{AC7B2C57-4A62-48C3-B40F-5E60EFD9EB35}" dt="2023-03-01T18:39:05.947" v="2387"/>
          <ac:spMkLst>
            <pc:docMk/>
            <pc:sldMk cId="1482201279" sldId="2146846011"/>
            <ac:spMk id="33" creationId="{D985AF10-AACC-80E4-93F2-F0F83D8304C0}"/>
          </ac:spMkLst>
        </pc:spChg>
        <pc:spChg chg="del">
          <ac:chgData name="Reed Kiely" userId="768be38e-2fb5-40ce-925d-bd8e9d9e3c31" providerId="ADAL" clId="{AC7B2C57-4A62-48C3-B40F-5E60EFD9EB35}" dt="2023-03-01T15:03:25.367" v="1329" actId="478"/>
          <ac:spMkLst>
            <pc:docMk/>
            <pc:sldMk cId="1482201279" sldId="2146846011"/>
            <ac:spMk id="85" creationId="{3D219F6F-06CA-2CCF-CCF8-E6B4C50CDA82}"/>
          </ac:spMkLst>
        </pc:spChg>
        <pc:spChg chg="del">
          <ac:chgData name="Reed Kiely" userId="768be38e-2fb5-40ce-925d-bd8e9d9e3c31" providerId="ADAL" clId="{AC7B2C57-4A62-48C3-B40F-5E60EFD9EB35}" dt="2023-03-01T15:03:25.367" v="1329" actId="478"/>
          <ac:spMkLst>
            <pc:docMk/>
            <pc:sldMk cId="1482201279" sldId="2146846011"/>
            <ac:spMk id="86" creationId="{A8FF2F1D-F919-6977-B124-45A9DBB00102}"/>
          </ac:spMkLst>
        </pc:spChg>
        <pc:spChg chg="del">
          <ac:chgData name="Reed Kiely" userId="768be38e-2fb5-40ce-925d-bd8e9d9e3c31" providerId="ADAL" clId="{AC7B2C57-4A62-48C3-B40F-5E60EFD9EB35}" dt="2023-03-01T15:03:25.367" v="1329" actId="478"/>
          <ac:spMkLst>
            <pc:docMk/>
            <pc:sldMk cId="1482201279" sldId="2146846011"/>
            <ac:spMk id="87" creationId="{341B3417-AB65-E914-F88E-701A4D3632AA}"/>
          </ac:spMkLst>
        </pc:spChg>
        <pc:spChg chg="del">
          <ac:chgData name="Reed Kiely" userId="768be38e-2fb5-40ce-925d-bd8e9d9e3c31" providerId="ADAL" clId="{AC7B2C57-4A62-48C3-B40F-5E60EFD9EB35}" dt="2023-03-01T15:03:25.367" v="1329" actId="478"/>
          <ac:spMkLst>
            <pc:docMk/>
            <pc:sldMk cId="1482201279" sldId="2146846011"/>
            <ac:spMk id="88" creationId="{0B61CB3F-5A74-2EFF-AE52-0207D1CAC8ED}"/>
          </ac:spMkLst>
        </pc:spChg>
        <pc:spChg chg="del">
          <ac:chgData name="Reed Kiely" userId="768be38e-2fb5-40ce-925d-bd8e9d9e3c31" providerId="ADAL" clId="{AC7B2C57-4A62-48C3-B40F-5E60EFD9EB35}" dt="2023-03-01T15:03:25.367" v="1329" actId="478"/>
          <ac:spMkLst>
            <pc:docMk/>
            <pc:sldMk cId="1482201279" sldId="2146846011"/>
            <ac:spMk id="92" creationId="{1ED5280B-157C-8844-35CC-F6AC82943F57}"/>
          </ac:spMkLst>
        </pc:spChg>
        <pc:spChg chg="del">
          <ac:chgData name="Reed Kiely" userId="768be38e-2fb5-40ce-925d-bd8e9d9e3c31" providerId="ADAL" clId="{AC7B2C57-4A62-48C3-B40F-5E60EFD9EB35}" dt="2023-03-01T15:03:25.367" v="1329" actId="478"/>
          <ac:spMkLst>
            <pc:docMk/>
            <pc:sldMk cId="1482201279" sldId="2146846011"/>
            <ac:spMk id="93" creationId="{CD335635-7C95-CA20-0134-F6FF663A6D66}"/>
          </ac:spMkLst>
        </pc:spChg>
        <pc:spChg chg="del">
          <ac:chgData name="Reed Kiely" userId="768be38e-2fb5-40ce-925d-bd8e9d9e3c31" providerId="ADAL" clId="{AC7B2C57-4A62-48C3-B40F-5E60EFD9EB35}" dt="2023-03-01T15:03:25.367" v="1329" actId="478"/>
          <ac:spMkLst>
            <pc:docMk/>
            <pc:sldMk cId="1482201279" sldId="2146846011"/>
            <ac:spMk id="94" creationId="{AB668486-593A-3148-3B12-F3ABC6C92ACF}"/>
          </ac:spMkLst>
        </pc:spChg>
        <pc:spChg chg="del">
          <ac:chgData name="Reed Kiely" userId="768be38e-2fb5-40ce-925d-bd8e9d9e3c31" providerId="ADAL" clId="{AC7B2C57-4A62-48C3-B40F-5E60EFD9EB35}" dt="2023-03-01T15:03:25.367" v="1329" actId="478"/>
          <ac:spMkLst>
            <pc:docMk/>
            <pc:sldMk cId="1482201279" sldId="2146846011"/>
            <ac:spMk id="95" creationId="{29444E4E-D819-52BF-1768-419A0A7F2266}"/>
          </ac:spMkLst>
        </pc:spChg>
        <pc:spChg chg="del">
          <ac:chgData name="Reed Kiely" userId="768be38e-2fb5-40ce-925d-bd8e9d9e3c31" providerId="ADAL" clId="{AC7B2C57-4A62-48C3-B40F-5E60EFD9EB35}" dt="2023-03-01T15:03:25.367" v="1329" actId="478"/>
          <ac:spMkLst>
            <pc:docMk/>
            <pc:sldMk cId="1482201279" sldId="2146846011"/>
            <ac:spMk id="96" creationId="{6406C96A-8B06-8C6B-1079-91DFC523237D}"/>
          </ac:spMkLst>
        </pc:spChg>
        <pc:spChg chg="del">
          <ac:chgData name="Reed Kiely" userId="768be38e-2fb5-40ce-925d-bd8e9d9e3c31" providerId="ADAL" clId="{AC7B2C57-4A62-48C3-B40F-5E60EFD9EB35}" dt="2023-03-01T15:03:25.367" v="1329" actId="478"/>
          <ac:spMkLst>
            <pc:docMk/>
            <pc:sldMk cId="1482201279" sldId="2146846011"/>
            <ac:spMk id="97" creationId="{4D1B7C9B-2987-AA1B-7367-DE194F8AD510}"/>
          </ac:spMkLst>
        </pc:spChg>
        <pc:spChg chg="del">
          <ac:chgData name="Reed Kiely" userId="768be38e-2fb5-40ce-925d-bd8e9d9e3c31" providerId="ADAL" clId="{AC7B2C57-4A62-48C3-B40F-5E60EFD9EB35}" dt="2023-03-01T15:03:25.367" v="1329" actId="478"/>
          <ac:spMkLst>
            <pc:docMk/>
            <pc:sldMk cId="1482201279" sldId="2146846011"/>
            <ac:spMk id="98" creationId="{6A161E60-56C0-A1FC-F402-57D2DF1CD1FF}"/>
          </ac:spMkLst>
        </pc:spChg>
        <pc:spChg chg="del">
          <ac:chgData name="Reed Kiely" userId="768be38e-2fb5-40ce-925d-bd8e9d9e3c31" providerId="ADAL" clId="{AC7B2C57-4A62-48C3-B40F-5E60EFD9EB35}" dt="2023-03-01T15:03:25.367" v="1329" actId="478"/>
          <ac:spMkLst>
            <pc:docMk/>
            <pc:sldMk cId="1482201279" sldId="2146846011"/>
            <ac:spMk id="99" creationId="{61CAD5EE-5810-72D3-4BEA-2810B0D837FF}"/>
          </ac:spMkLst>
        </pc:spChg>
        <pc:spChg chg="del">
          <ac:chgData name="Reed Kiely" userId="768be38e-2fb5-40ce-925d-bd8e9d9e3c31" providerId="ADAL" clId="{AC7B2C57-4A62-48C3-B40F-5E60EFD9EB35}" dt="2023-03-01T15:03:25.367" v="1329" actId="478"/>
          <ac:spMkLst>
            <pc:docMk/>
            <pc:sldMk cId="1482201279" sldId="2146846011"/>
            <ac:spMk id="100" creationId="{7909355A-C2EB-CD62-84A7-A5B4F916469C}"/>
          </ac:spMkLst>
        </pc:spChg>
        <pc:spChg chg="del">
          <ac:chgData name="Reed Kiely" userId="768be38e-2fb5-40ce-925d-bd8e9d9e3c31" providerId="ADAL" clId="{AC7B2C57-4A62-48C3-B40F-5E60EFD9EB35}" dt="2023-03-01T15:03:25.367" v="1329" actId="478"/>
          <ac:spMkLst>
            <pc:docMk/>
            <pc:sldMk cId="1482201279" sldId="2146846011"/>
            <ac:spMk id="102" creationId="{80D513F3-1624-B723-D3CB-AA1B1E070207}"/>
          </ac:spMkLst>
        </pc:spChg>
        <pc:spChg chg="del">
          <ac:chgData name="Reed Kiely" userId="768be38e-2fb5-40ce-925d-bd8e9d9e3c31" providerId="ADAL" clId="{AC7B2C57-4A62-48C3-B40F-5E60EFD9EB35}" dt="2023-03-01T15:03:25.367" v="1329" actId="478"/>
          <ac:spMkLst>
            <pc:docMk/>
            <pc:sldMk cId="1482201279" sldId="2146846011"/>
            <ac:spMk id="103" creationId="{97B616FE-0A7F-C1D6-0607-A2DE5817F121}"/>
          </ac:spMkLst>
        </pc:spChg>
        <pc:spChg chg="del">
          <ac:chgData name="Reed Kiely" userId="768be38e-2fb5-40ce-925d-bd8e9d9e3c31" providerId="ADAL" clId="{AC7B2C57-4A62-48C3-B40F-5E60EFD9EB35}" dt="2023-03-01T15:03:25.367" v="1329" actId="478"/>
          <ac:spMkLst>
            <pc:docMk/>
            <pc:sldMk cId="1482201279" sldId="2146846011"/>
            <ac:spMk id="104" creationId="{2BBDBF94-A128-D234-F788-00A233D4204F}"/>
          </ac:spMkLst>
        </pc:spChg>
        <pc:spChg chg="del">
          <ac:chgData name="Reed Kiely" userId="768be38e-2fb5-40ce-925d-bd8e9d9e3c31" providerId="ADAL" clId="{AC7B2C57-4A62-48C3-B40F-5E60EFD9EB35}" dt="2023-03-01T15:03:25.367" v="1329" actId="478"/>
          <ac:spMkLst>
            <pc:docMk/>
            <pc:sldMk cId="1482201279" sldId="2146846011"/>
            <ac:spMk id="105" creationId="{BE3609FB-981E-1236-4AE7-88DE6D92A950}"/>
          </ac:spMkLst>
        </pc:spChg>
        <pc:spChg chg="del">
          <ac:chgData name="Reed Kiely" userId="768be38e-2fb5-40ce-925d-bd8e9d9e3c31" providerId="ADAL" clId="{AC7B2C57-4A62-48C3-B40F-5E60EFD9EB35}" dt="2023-03-01T15:03:25.367" v="1329" actId="478"/>
          <ac:spMkLst>
            <pc:docMk/>
            <pc:sldMk cId="1482201279" sldId="2146846011"/>
            <ac:spMk id="106" creationId="{E5C1B913-1972-04F1-350E-FE7B7E894624}"/>
          </ac:spMkLst>
        </pc:spChg>
        <pc:spChg chg="del">
          <ac:chgData name="Reed Kiely" userId="768be38e-2fb5-40ce-925d-bd8e9d9e3c31" providerId="ADAL" clId="{AC7B2C57-4A62-48C3-B40F-5E60EFD9EB35}" dt="2023-03-01T15:03:25.367" v="1329" actId="478"/>
          <ac:spMkLst>
            <pc:docMk/>
            <pc:sldMk cId="1482201279" sldId="2146846011"/>
            <ac:spMk id="107" creationId="{AD28300E-DB20-86D4-0E67-E4DB08A514C8}"/>
          </ac:spMkLst>
        </pc:spChg>
        <pc:spChg chg="del">
          <ac:chgData name="Reed Kiely" userId="768be38e-2fb5-40ce-925d-bd8e9d9e3c31" providerId="ADAL" clId="{AC7B2C57-4A62-48C3-B40F-5E60EFD9EB35}" dt="2023-03-01T15:03:25.367" v="1329" actId="478"/>
          <ac:spMkLst>
            <pc:docMk/>
            <pc:sldMk cId="1482201279" sldId="2146846011"/>
            <ac:spMk id="108" creationId="{AD672030-50BE-E336-A26A-A113BD68F3FA}"/>
          </ac:spMkLst>
        </pc:spChg>
        <pc:spChg chg="del">
          <ac:chgData name="Reed Kiely" userId="768be38e-2fb5-40ce-925d-bd8e9d9e3c31" providerId="ADAL" clId="{AC7B2C57-4A62-48C3-B40F-5E60EFD9EB35}" dt="2023-03-01T15:03:25.367" v="1329" actId="478"/>
          <ac:spMkLst>
            <pc:docMk/>
            <pc:sldMk cId="1482201279" sldId="2146846011"/>
            <ac:spMk id="109" creationId="{55CC6C7D-4500-B490-C7C9-BF5334BC1B95}"/>
          </ac:spMkLst>
        </pc:spChg>
        <pc:spChg chg="del">
          <ac:chgData name="Reed Kiely" userId="768be38e-2fb5-40ce-925d-bd8e9d9e3c31" providerId="ADAL" clId="{AC7B2C57-4A62-48C3-B40F-5E60EFD9EB35}" dt="2023-03-01T15:03:25.367" v="1329" actId="478"/>
          <ac:spMkLst>
            <pc:docMk/>
            <pc:sldMk cId="1482201279" sldId="2146846011"/>
            <ac:spMk id="110" creationId="{EF4006F5-37C4-B0A3-5495-B6F2A4C45648}"/>
          </ac:spMkLst>
        </pc:spChg>
        <pc:spChg chg="del">
          <ac:chgData name="Reed Kiely" userId="768be38e-2fb5-40ce-925d-bd8e9d9e3c31" providerId="ADAL" clId="{AC7B2C57-4A62-48C3-B40F-5E60EFD9EB35}" dt="2023-03-01T15:03:25.367" v="1329" actId="478"/>
          <ac:spMkLst>
            <pc:docMk/>
            <pc:sldMk cId="1482201279" sldId="2146846011"/>
            <ac:spMk id="121" creationId="{679B3CB9-5742-7DCD-AC33-95E6439D79B1}"/>
          </ac:spMkLst>
        </pc:spChg>
        <pc:spChg chg="del">
          <ac:chgData name="Reed Kiely" userId="768be38e-2fb5-40ce-925d-bd8e9d9e3c31" providerId="ADAL" clId="{AC7B2C57-4A62-48C3-B40F-5E60EFD9EB35}" dt="2023-03-01T15:03:25.367" v="1329" actId="478"/>
          <ac:spMkLst>
            <pc:docMk/>
            <pc:sldMk cId="1482201279" sldId="2146846011"/>
            <ac:spMk id="122" creationId="{7C68B9C0-4E96-D28F-3D02-EFBBF4030232}"/>
          </ac:spMkLst>
        </pc:spChg>
        <pc:spChg chg="del">
          <ac:chgData name="Reed Kiely" userId="768be38e-2fb5-40ce-925d-bd8e9d9e3c31" providerId="ADAL" clId="{AC7B2C57-4A62-48C3-B40F-5E60EFD9EB35}" dt="2023-03-01T15:03:25.367" v="1329" actId="478"/>
          <ac:spMkLst>
            <pc:docMk/>
            <pc:sldMk cId="1482201279" sldId="2146846011"/>
            <ac:spMk id="123" creationId="{8DA5A471-F306-1745-0D83-101F033AF8EB}"/>
          </ac:spMkLst>
        </pc:spChg>
        <pc:spChg chg="del">
          <ac:chgData name="Reed Kiely" userId="768be38e-2fb5-40ce-925d-bd8e9d9e3c31" providerId="ADAL" clId="{AC7B2C57-4A62-48C3-B40F-5E60EFD9EB35}" dt="2023-03-01T15:03:25.367" v="1329" actId="478"/>
          <ac:spMkLst>
            <pc:docMk/>
            <pc:sldMk cId="1482201279" sldId="2146846011"/>
            <ac:spMk id="125" creationId="{8DAB5DCA-3F71-2E16-85F7-406DCDCB3B0C}"/>
          </ac:spMkLst>
        </pc:spChg>
        <pc:spChg chg="del">
          <ac:chgData name="Reed Kiely" userId="768be38e-2fb5-40ce-925d-bd8e9d9e3c31" providerId="ADAL" clId="{AC7B2C57-4A62-48C3-B40F-5E60EFD9EB35}" dt="2023-03-01T15:03:25.367" v="1329" actId="478"/>
          <ac:spMkLst>
            <pc:docMk/>
            <pc:sldMk cId="1482201279" sldId="2146846011"/>
            <ac:spMk id="126" creationId="{06BFB44B-CAAA-7CAF-09F5-02E354B0397C}"/>
          </ac:spMkLst>
        </pc:spChg>
        <pc:spChg chg="del">
          <ac:chgData name="Reed Kiely" userId="768be38e-2fb5-40ce-925d-bd8e9d9e3c31" providerId="ADAL" clId="{AC7B2C57-4A62-48C3-B40F-5E60EFD9EB35}" dt="2023-03-01T15:03:25.367" v="1329" actId="478"/>
          <ac:spMkLst>
            <pc:docMk/>
            <pc:sldMk cId="1482201279" sldId="2146846011"/>
            <ac:spMk id="127" creationId="{EC647EF3-FC43-AAA4-1ABB-D1FFC8952DD0}"/>
          </ac:spMkLst>
        </pc:spChg>
        <pc:spChg chg="del">
          <ac:chgData name="Reed Kiely" userId="768be38e-2fb5-40ce-925d-bd8e9d9e3c31" providerId="ADAL" clId="{AC7B2C57-4A62-48C3-B40F-5E60EFD9EB35}" dt="2023-03-01T15:03:25.367" v="1329" actId="478"/>
          <ac:spMkLst>
            <pc:docMk/>
            <pc:sldMk cId="1482201279" sldId="2146846011"/>
            <ac:spMk id="132" creationId="{A7CED756-E5DA-5FF4-443F-935415074F79}"/>
          </ac:spMkLst>
        </pc:spChg>
        <pc:spChg chg="del">
          <ac:chgData name="Reed Kiely" userId="768be38e-2fb5-40ce-925d-bd8e9d9e3c31" providerId="ADAL" clId="{AC7B2C57-4A62-48C3-B40F-5E60EFD9EB35}" dt="2023-03-01T15:03:25.367" v="1329" actId="478"/>
          <ac:spMkLst>
            <pc:docMk/>
            <pc:sldMk cId="1482201279" sldId="2146846011"/>
            <ac:spMk id="133" creationId="{5EF6F6B7-7A4C-9060-6EFA-7018C17F5076}"/>
          </ac:spMkLst>
        </pc:spChg>
        <pc:spChg chg="del">
          <ac:chgData name="Reed Kiely" userId="768be38e-2fb5-40ce-925d-bd8e9d9e3c31" providerId="ADAL" clId="{AC7B2C57-4A62-48C3-B40F-5E60EFD9EB35}" dt="2023-03-01T15:03:25.367" v="1329" actId="478"/>
          <ac:spMkLst>
            <pc:docMk/>
            <pc:sldMk cId="1482201279" sldId="2146846011"/>
            <ac:spMk id="134" creationId="{37640CD1-97E2-4A81-AC33-10C7551DE0E2}"/>
          </ac:spMkLst>
        </pc:spChg>
        <pc:spChg chg="del">
          <ac:chgData name="Reed Kiely" userId="768be38e-2fb5-40ce-925d-bd8e9d9e3c31" providerId="ADAL" clId="{AC7B2C57-4A62-48C3-B40F-5E60EFD9EB35}" dt="2023-03-01T15:03:25.367" v="1329" actId="478"/>
          <ac:spMkLst>
            <pc:docMk/>
            <pc:sldMk cId="1482201279" sldId="2146846011"/>
            <ac:spMk id="135" creationId="{530AE942-C925-43A1-43AD-82389C2A5F51}"/>
          </ac:spMkLst>
        </pc:spChg>
        <pc:spChg chg="del">
          <ac:chgData name="Reed Kiely" userId="768be38e-2fb5-40ce-925d-bd8e9d9e3c31" providerId="ADAL" clId="{AC7B2C57-4A62-48C3-B40F-5E60EFD9EB35}" dt="2023-03-01T15:03:25.367" v="1329" actId="478"/>
          <ac:spMkLst>
            <pc:docMk/>
            <pc:sldMk cId="1482201279" sldId="2146846011"/>
            <ac:spMk id="136" creationId="{76E76652-C7C2-8CDB-3005-A104A8A92D51}"/>
          </ac:spMkLst>
        </pc:spChg>
        <pc:spChg chg="del">
          <ac:chgData name="Reed Kiely" userId="768be38e-2fb5-40ce-925d-bd8e9d9e3c31" providerId="ADAL" clId="{AC7B2C57-4A62-48C3-B40F-5E60EFD9EB35}" dt="2023-03-01T15:03:25.367" v="1329" actId="478"/>
          <ac:spMkLst>
            <pc:docMk/>
            <pc:sldMk cId="1482201279" sldId="2146846011"/>
            <ac:spMk id="137" creationId="{5FE741C9-3245-9C13-DEE0-281B346FDD17}"/>
          </ac:spMkLst>
        </pc:spChg>
        <pc:spChg chg="del">
          <ac:chgData name="Reed Kiely" userId="768be38e-2fb5-40ce-925d-bd8e9d9e3c31" providerId="ADAL" clId="{AC7B2C57-4A62-48C3-B40F-5E60EFD9EB35}" dt="2023-03-01T15:03:25.367" v="1329" actId="478"/>
          <ac:spMkLst>
            <pc:docMk/>
            <pc:sldMk cId="1482201279" sldId="2146846011"/>
            <ac:spMk id="138" creationId="{03BFD4C0-BA33-9705-1017-51CDD4CE4531}"/>
          </ac:spMkLst>
        </pc:spChg>
        <pc:spChg chg="del">
          <ac:chgData name="Reed Kiely" userId="768be38e-2fb5-40ce-925d-bd8e9d9e3c31" providerId="ADAL" clId="{AC7B2C57-4A62-48C3-B40F-5E60EFD9EB35}" dt="2023-03-01T15:03:25.367" v="1329" actId="478"/>
          <ac:spMkLst>
            <pc:docMk/>
            <pc:sldMk cId="1482201279" sldId="2146846011"/>
            <ac:spMk id="139" creationId="{4439FC47-0D3F-813D-E169-A53261622837}"/>
          </ac:spMkLst>
        </pc:spChg>
        <pc:spChg chg="del">
          <ac:chgData name="Reed Kiely" userId="768be38e-2fb5-40ce-925d-bd8e9d9e3c31" providerId="ADAL" clId="{AC7B2C57-4A62-48C3-B40F-5E60EFD9EB35}" dt="2023-03-01T15:03:25.367" v="1329" actId="478"/>
          <ac:spMkLst>
            <pc:docMk/>
            <pc:sldMk cId="1482201279" sldId="2146846011"/>
            <ac:spMk id="140" creationId="{9B4B2C4E-AF7D-5825-7413-F909D9A2137A}"/>
          </ac:spMkLst>
        </pc:spChg>
        <pc:spChg chg="del">
          <ac:chgData name="Reed Kiely" userId="768be38e-2fb5-40ce-925d-bd8e9d9e3c31" providerId="ADAL" clId="{AC7B2C57-4A62-48C3-B40F-5E60EFD9EB35}" dt="2023-03-01T15:03:25.367" v="1329" actId="478"/>
          <ac:spMkLst>
            <pc:docMk/>
            <pc:sldMk cId="1482201279" sldId="2146846011"/>
            <ac:spMk id="142" creationId="{2E9D6F85-56CB-A8CC-F6CC-6992C9F1437B}"/>
          </ac:spMkLst>
        </pc:spChg>
        <pc:spChg chg="del">
          <ac:chgData name="Reed Kiely" userId="768be38e-2fb5-40ce-925d-bd8e9d9e3c31" providerId="ADAL" clId="{AC7B2C57-4A62-48C3-B40F-5E60EFD9EB35}" dt="2023-03-01T15:03:25.367" v="1329" actId="478"/>
          <ac:spMkLst>
            <pc:docMk/>
            <pc:sldMk cId="1482201279" sldId="2146846011"/>
            <ac:spMk id="143" creationId="{3B8B7551-590D-3BCC-37D3-5BA72E60334A}"/>
          </ac:spMkLst>
        </pc:spChg>
        <pc:spChg chg="del">
          <ac:chgData name="Reed Kiely" userId="768be38e-2fb5-40ce-925d-bd8e9d9e3c31" providerId="ADAL" clId="{AC7B2C57-4A62-48C3-B40F-5E60EFD9EB35}" dt="2023-03-01T15:03:25.367" v="1329" actId="478"/>
          <ac:spMkLst>
            <pc:docMk/>
            <pc:sldMk cId="1482201279" sldId="2146846011"/>
            <ac:spMk id="144" creationId="{D909B324-2637-98C4-92B5-DB97A536C063}"/>
          </ac:spMkLst>
        </pc:spChg>
        <pc:spChg chg="del">
          <ac:chgData name="Reed Kiely" userId="768be38e-2fb5-40ce-925d-bd8e9d9e3c31" providerId="ADAL" clId="{AC7B2C57-4A62-48C3-B40F-5E60EFD9EB35}" dt="2023-03-01T15:03:25.367" v="1329" actId="478"/>
          <ac:spMkLst>
            <pc:docMk/>
            <pc:sldMk cId="1482201279" sldId="2146846011"/>
            <ac:spMk id="145" creationId="{F1218861-614C-769F-1D21-58581AE10BDE}"/>
          </ac:spMkLst>
        </pc:spChg>
        <pc:spChg chg="del">
          <ac:chgData name="Reed Kiely" userId="768be38e-2fb5-40ce-925d-bd8e9d9e3c31" providerId="ADAL" clId="{AC7B2C57-4A62-48C3-B40F-5E60EFD9EB35}" dt="2023-03-01T15:03:25.367" v="1329" actId="478"/>
          <ac:spMkLst>
            <pc:docMk/>
            <pc:sldMk cId="1482201279" sldId="2146846011"/>
            <ac:spMk id="146" creationId="{DBD5F460-1E49-FE42-174D-B9D28D3B1C6A}"/>
          </ac:spMkLst>
        </pc:spChg>
        <pc:spChg chg="del">
          <ac:chgData name="Reed Kiely" userId="768be38e-2fb5-40ce-925d-bd8e9d9e3c31" providerId="ADAL" clId="{AC7B2C57-4A62-48C3-B40F-5E60EFD9EB35}" dt="2023-03-01T15:03:25.367" v="1329" actId="478"/>
          <ac:spMkLst>
            <pc:docMk/>
            <pc:sldMk cId="1482201279" sldId="2146846011"/>
            <ac:spMk id="147" creationId="{21F273D5-CFB1-7F2D-5C7B-0E2768EB6EC2}"/>
          </ac:spMkLst>
        </pc:spChg>
        <pc:spChg chg="del">
          <ac:chgData name="Reed Kiely" userId="768be38e-2fb5-40ce-925d-bd8e9d9e3c31" providerId="ADAL" clId="{AC7B2C57-4A62-48C3-B40F-5E60EFD9EB35}" dt="2023-03-01T15:03:25.367" v="1329" actId="478"/>
          <ac:spMkLst>
            <pc:docMk/>
            <pc:sldMk cId="1482201279" sldId="2146846011"/>
            <ac:spMk id="148" creationId="{E229C1B0-5309-FD3A-31C1-80EC03A93E30}"/>
          </ac:spMkLst>
        </pc:spChg>
        <pc:spChg chg="del">
          <ac:chgData name="Reed Kiely" userId="768be38e-2fb5-40ce-925d-bd8e9d9e3c31" providerId="ADAL" clId="{AC7B2C57-4A62-48C3-B40F-5E60EFD9EB35}" dt="2023-03-01T15:03:25.367" v="1329" actId="478"/>
          <ac:spMkLst>
            <pc:docMk/>
            <pc:sldMk cId="1482201279" sldId="2146846011"/>
            <ac:spMk id="149" creationId="{BBDCDC88-1D63-9DAD-D4CA-23C9FC2BD83D}"/>
          </ac:spMkLst>
        </pc:spChg>
        <pc:spChg chg="del">
          <ac:chgData name="Reed Kiely" userId="768be38e-2fb5-40ce-925d-bd8e9d9e3c31" providerId="ADAL" clId="{AC7B2C57-4A62-48C3-B40F-5E60EFD9EB35}" dt="2023-03-01T15:03:25.367" v="1329" actId="478"/>
          <ac:spMkLst>
            <pc:docMk/>
            <pc:sldMk cId="1482201279" sldId="2146846011"/>
            <ac:spMk id="150" creationId="{3C4C16E8-28BC-5AA0-E796-80E237EA545B}"/>
          </ac:spMkLst>
        </pc:spChg>
        <pc:spChg chg="del">
          <ac:chgData name="Reed Kiely" userId="768be38e-2fb5-40ce-925d-bd8e9d9e3c31" providerId="ADAL" clId="{AC7B2C57-4A62-48C3-B40F-5E60EFD9EB35}" dt="2023-03-01T15:03:25.367" v="1329" actId="478"/>
          <ac:spMkLst>
            <pc:docMk/>
            <pc:sldMk cId="1482201279" sldId="2146846011"/>
            <ac:spMk id="151" creationId="{1F9F9CF8-2880-B5AC-39B0-1DD3C7F91E83}"/>
          </ac:spMkLst>
        </pc:spChg>
        <pc:spChg chg="del">
          <ac:chgData name="Reed Kiely" userId="768be38e-2fb5-40ce-925d-bd8e9d9e3c31" providerId="ADAL" clId="{AC7B2C57-4A62-48C3-B40F-5E60EFD9EB35}" dt="2023-03-01T15:03:25.367" v="1329" actId="478"/>
          <ac:spMkLst>
            <pc:docMk/>
            <pc:sldMk cId="1482201279" sldId="2146846011"/>
            <ac:spMk id="152" creationId="{03782791-A8F3-AB58-CFB3-A05EEE7E7F55}"/>
          </ac:spMkLst>
        </pc:spChg>
        <pc:spChg chg="del">
          <ac:chgData name="Reed Kiely" userId="768be38e-2fb5-40ce-925d-bd8e9d9e3c31" providerId="ADAL" clId="{AC7B2C57-4A62-48C3-B40F-5E60EFD9EB35}" dt="2023-03-01T15:03:25.367" v="1329" actId="478"/>
          <ac:spMkLst>
            <pc:docMk/>
            <pc:sldMk cId="1482201279" sldId="2146846011"/>
            <ac:spMk id="153" creationId="{632B5676-51D2-639A-4657-E4222F1C26F3}"/>
          </ac:spMkLst>
        </pc:spChg>
        <pc:spChg chg="del">
          <ac:chgData name="Reed Kiely" userId="768be38e-2fb5-40ce-925d-bd8e9d9e3c31" providerId="ADAL" clId="{AC7B2C57-4A62-48C3-B40F-5E60EFD9EB35}" dt="2023-03-01T15:03:25.367" v="1329" actId="478"/>
          <ac:spMkLst>
            <pc:docMk/>
            <pc:sldMk cId="1482201279" sldId="2146846011"/>
            <ac:spMk id="154" creationId="{D0F6E663-6695-9B4E-50BA-FBF373072579}"/>
          </ac:spMkLst>
        </pc:spChg>
        <pc:spChg chg="del">
          <ac:chgData name="Reed Kiely" userId="768be38e-2fb5-40ce-925d-bd8e9d9e3c31" providerId="ADAL" clId="{AC7B2C57-4A62-48C3-B40F-5E60EFD9EB35}" dt="2023-03-01T15:03:25.367" v="1329" actId="478"/>
          <ac:spMkLst>
            <pc:docMk/>
            <pc:sldMk cId="1482201279" sldId="2146846011"/>
            <ac:spMk id="155" creationId="{860632B0-907F-4DC2-1E45-89E638839C0F}"/>
          </ac:spMkLst>
        </pc:spChg>
        <pc:spChg chg="del">
          <ac:chgData name="Reed Kiely" userId="768be38e-2fb5-40ce-925d-bd8e9d9e3c31" providerId="ADAL" clId="{AC7B2C57-4A62-48C3-B40F-5E60EFD9EB35}" dt="2023-03-01T15:03:25.367" v="1329" actId="478"/>
          <ac:spMkLst>
            <pc:docMk/>
            <pc:sldMk cId="1482201279" sldId="2146846011"/>
            <ac:spMk id="156" creationId="{00BFF2CC-8D75-53A5-6C6E-8A45E6E5B6E6}"/>
          </ac:spMkLst>
        </pc:spChg>
        <pc:spChg chg="mod">
          <ac:chgData name="Reed Kiely" userId="768be38e-2fb5-40ce-925d-bd8e9d9e3c31" providerId="ADAL" clId="{AC7B2C57-4A62-48C3-B40F-5E60EFD9EB35}" dt="2023-03-02T15:51:22.495" v="6649" actId="207"/>
          <ac:spMkLst>
            <pc:docMk/>
            <pc:sldMk cId="1482201279" sldId="2146846011"/>
            <ac:spMk id="160" creationId="{DE833EE2-5B34-DAF2-754A-C90CE39596CF}"/>
          </ac:spMkLst>
        </pc:spChg>
        <pc:spChg chg="del">
          <ac:chgData name="Reed Kiely" userId="768be38e-2fb5-40ce-925d-bd8e9d9e3c31" providerId="ADAL" clId="{AC7B2C57-4A62-48C3-B40F-5E60EFD9EB35}" dt="2023-03-01T15:03:25.367" v="1329" actId="478"/>
          <ac:spMkLst>
            <pc:docMk/>
            <pc:sldMk cId="1482201279" sldId="2146846011"/>
            <ac:spMk id="161" creationId="{54FE455D-130F-5C5B-05A4-125B3BFA4855}"/>
          </ac:spMkLst>
        </pc:spChg>
        <pc:spChg chg="del">
          <ac:chgData name="Reed Kiely" userId="768be38e-2fb5-40ce-925d-bd8e9d9e3c31" providerId="ADAL" clId="{AC7B2C57-4A62-48C3-B40F-5E60EFD9EB35}" dt="2023-03-01T15:03:25.367" v="1329" actId="478"/>
          <ac:spMkLst>
            <pc:docMk/>
            <pc:sldMk cId="1482201279" sldId="2146846011"/>
            <ac:spMk id="249" creationId="{75ECD835-E8EF-A20F-C3E3-3C5C148A7FB1}"/>
          </ac:spMkLst>
        </pc:spChg>
        <pc:spChg chg="del">
          <ac:chgData name="Reed Kiely" userId="768be38e-2fb5-40ce-925d-bd8e9d9e3c31" providerId="ADAL" clId="{AC7B2C57-4A62-48C3-B40F-5E60EFD9EB35}" dt="2023-03-01T15:03:25.367" v="1329" actId="478"/>
          <ac:spMkLst>
            <pc:docMk/>
            <pc:sldMk cId="1482201279" sldId="2146846011"/>
            <ac:spMk id="250" creationId="{DD9F7CFB-71F6-F746-1334-4BACA456CEE4}"/>
          </ac:spMkLst>
        </pc:spChg>
        <pc:spChg chg="del">
          <ac:chgData name="Reed Kiely" userId="768be38e-2fb5-40ce-925d-bd8e9d9e3c31" providerId="ADAL" clId="{AC7B2C57-4A62-48C3-B40F-5E60EFD9EB35}" dt="2023-03-01T15:03:25.367" v="1329" actId="478"/>
          <ac:spMkLst>
            <pc:docMk/>
            <pc:sldMk cId="1482201279" sldId="2146846011"/>
            <ac:spMk id="251" creationId="{138C11EA-B461-1E1E-921C-E08BB56F3852}"/>
          </ac:spMkLst>
        </pc:spChg>
        <pc:spChg chg="del">
          <ac:chgData name="Reed Kiely" userId="768be38e-2fb5-40ce-925d-bd8e9d9e3c31" providerId="ADAL" clId="{AC7B2C57-4A62-48C3-B40F-5E60EFD9EB35}" dt="2023-03-01T15:03:25.367" v="1329" actId="478"/>
          <ac:spMkLst>
            <pc:docMk/>
            <pc:sldMk cId="1482201279" sldId="2146846011"/>
            <ac:spMk id="252" creationId="{1D14029B-F1E2-D3DC-4D65-10976EA56409}"/>
          </ac:spMkLst>
        </pc:spChg>
        <pc:spChg chg="del">
          <ac:chgData name="Reed Kiely" userId="768be38e-2fb5-40ce-925d-bd8e9d9e3c31" providerId="ADAL" clId="{AC7B2C57-4A62-48C3-B40F-5E60EFD9EB35}" dt="2023-03-01T15:03:25.367" v="1329" actId="478"/>
          <ac:spMkLst>
            <pc:docMk/>
            <pc:sldMk cId="1482201279" sldId="2146846011"/>
            <ac:spMk id="253" creationId="{16214567-09D8-ECBF-D3A4-44C90A951702}"/>
          </ac:spMkLst>
        </pc:spChg>
        <pc:spChg chg="del">
          <ac:chgData name="Reed Kiely" userId="768be38e-2fb5-40ce-925d-bd8e9d9e3c31" providerId="ADAL" clId="{AC7B2C57-4A62-48C3-B40F-5E60EFD9EB35}" dt="2023-03-01T15:03:25.367" v="1329" actId="478"/>
          <ac:spMkLst>
            <pc:docMk/>
            <pc:sldMk cId="1482201279" sldId="2146846011"/>
            <ac:spMk id="254" creationId="{3CD84F53-1222-9D94-37B2-BE4116890F93}"/>
          </ac:spMkLst>
        </pc:spChg>
        <pc:spChg chg="del">
          <ac:chgData name="Reed Kiely" userId="768be38e-2fb5-40ce-925d-bd8e9d9e3c31" providerId="ADAL" clId="{AC7B2C57-4A62-48C3-B40F-5E60EFD9EB35}" dt="2023-03-01T15:03:25.367" v="1329" actId="478"/>
          <ac:spMkLst>
            <pc:docMk/>
            <pc:sldMk cId="1482201279" sldId="2146846011"/>
            <ac:spMk id="256" creationId="{6434ED5C-831B-5C5A-1572-98EC0428EC9D}"/>
          </ac:spMkLst>
        </pc:spChg>
        <pc:spChg chg="del">
          <ac:chgData name="Reed Kiely" userId="768be38e-2fb5-40ce-925d-bd8e9d9e3c31" providerId="ADAL" clId="{AC7B2C57-4A62-48C3-B40F-5E60EFD9EB35}" dt="2023-03-01T15:03:25.367" v="1329" actId="478"/>
          <ac:spMkLst>
            <pc:docMk/>
            <pc:sldMk cId="1482201279" sldId="2146846011"/>
            <ac:spMk id="257" creationId="{B5F87098-36CC-A17E-79C0-9BA4455AB1F8}"/>
          </ac:spMkLst>
        </pc:spChg>
        <pc:spChg chg="del">
          <ac:chgData name="Reed Kiely" userId="768be38e-2fb5-40ce-925d-bd8e9d9e3c31" providerId="ADAL" clId="{AC7B2C57-4A62-48C3-B40F-5E60EFD9EB35}" dt="2023-03-01T15:03:25.367" v="1329" actId="478"/>
          <ac:spMkLst>
            <pc:docMk/>
            <pc:sldMk cId="1482201279" sldId="2146846011"/>
            <ac:spMk id="264" creationId="{F4F53C36-361D-03ED-4E11-5EB77483BAAC}"/>
          </ac:spMkLst>
        </pc:spChg>
        <pc:spChg chg="del">
          <ac:chgData name="Reed Kiely" userId="768be38e-2fb5-40ce-925d-bd8e9d9e3c31" providerId="ADAL" clId="{AC7B2C57-4A62-48C3-B40F-5E60EFD9EB35}" dt="2023-03-01T15:03:25.367" v="1329" actId="478"/>
          <ac:spMkLst>
            <pc:docMk/>
            <pc:sldMk cId="1482201279" sldId="2146846011"/>
            <ac:spMk id="265" creationId="{64744395-4DD3-D66D-88E5-2888EEDA806C}"/>
          </ac:spMkLst>
        </pc:spChg>
        <pc:spChg chg="del">
          <ac:chgData name="Reed Kiely" userId="768be38e-2fb5-40ce-925d-bd8e9d9e3c31" providerId="ADAL" clId="{AC7B2C57-4A62-48C3-B40F-5E60EFD9EB35}" dt="2023-03-01T15:03:25.367" v="1329" actId="478"/>
          <ac:spMkLst>
            <pc:docMk/>
            <pc:sldMk cId="1482201279" sldId="2146846011"/>
            <ac:spMk id="267" creationId="{A00B2998-A298-DAF2-FAD6-C6BAC89DCF1C}"/>
          </ac:spMkLst>
        </pc:spChg>
        <pc:spChg chg="del">
          <ac:chgData name="Reed Kiely" userId="768be38e-2fb5-40ce-925d-bd8e9d9e3c31" providerId="ADAL" clId="{AC7B2C57-4A62-48C3-B40F-5E60EFD9EB35}" dt="2023-03-01T15:03:25.367" v="1329" actId="478"/>
          <ac:spMkLst>
            <pc:docMk/>
            <pc:sldMk cId="1482201279" sldId="2146846011"/>
            <ac:spMk id="268" creationId="{76B4F5D3-3093-BC10-59FB-6496D51FEE40}"/>
          </ac:spMkLst>
        </pc:spChg>
        <pc:spChg chg="del mod">
          <ac:chgData name="Reed Kiely" userId="768be38e-2fb5-40ce-925d-bd8e9d9e3c31" providerId="ADAL" clId="{AC7B2C57-4A62-48C3-B40F-5E60EFD9EB35}" dt="2023-03-01T18:39:18.547" v="2390" actId="478"/>
          <ac:spMkLst>
            <pc:docMk/>
            <pc:sldMk cId="1482201279" sldId="2146846011"/>
            <ac:spMk id="269" creationId="{D32EC94C-363F-8630-4768-2EB0C146EA46}"/>
          </ac:spMkLst>
        </pc:spChg>
        <pc:spChg chg="add del mod">
          <ac:chgData name="Reed Kiely" userId="768be38e-2fb5-40ce-925d-bd8e9d9e3c31" providerId="ADAL" clId="{AC7B2C57-4A62-48C3-B40F-5E60EFD9EB35}" dt="2023-03-01T18:37:53.395" v="2363" actId="478"/>
          <ac:spMkLst>
            <pc:docMk/>
            <pc:sldMk cId="1482201279" sldId="2146846011"/>
            <ac:spMk id="270" creationId="{D9D0A970-A63E-2673-13CC-F89EDB6647CF}"/>
          </ac:spMkLst>
        </pc:spChg>
        <pc:picChg chg="add del mod">
          <ac:chgData name="Reed Kiely" userId="768be38e-2fb5-40ce-925d-bd8e9d9e3c31" providerId="ADAL" clId="{AC7B2C57-4A62-48C3-B40F-5E60EFD9EB35}" dt="2023-03-01T18:34:40.425" v="2308" actId="478"/>
          <ac:picMkLst>
            <pc:docMk/>
            <pc:sldMk cId="1482201279" sldId="2146846011"/>
            <ac:picMk id="6" creationId="{B270D0AD-50B8-A968-21EF-4FEC98735FBE}"/>
          </ac:picMkLst>
        </pc:picChg>
        <pc:picChg chg="add del mod">
          <ac:chgData name="Reed Kiely" userId="768be38e-2fb5-40ce-925d-bd8e9d9e3c31" providerId="ADAL" clId="{AC7B2C57-4A62-48C3-B40F-5E60EFD9EB35}" dt="2023-03-01T18:34:45.243" v="2311" actId="478"/>
          <ac:picMkLst>
            <pc:docMk/>
            <pc:sldMk cId="1482201279" sldId="2146846011"/>
            <ac:picMk id="10" creationId="{F25267A8-C3C7-5223-28A4-E1374D5B6571}"/>
          </ac:picMkLst>
        </pc:picChg>
        <pc:picChg chg="add mod">
          <ac:chgData name="Reed Kiely" userId="768be38e-2fb5-40ce-925d-bd8e9d9e3c31" providerId="ADAL" clId="{AC7B2C57-4A62-48C3-B40F-5E60EFD9EB35}" dt="2023-03-01T18:37:14.131" v="2351" actId="1035"/>
          <ac:picMkLst>
            <pc:docMk/>
            <pc:sldMk cId="1482201279" sldId="2146846011"/>
            <ac:picMk id="11" creationId="{A15FBC98-B7D3-7CED-C15C-B2F325646797}"/>
          </ac:picMkLst>
        </pc:picChg>
        <pc:picChg chg="add mod">
          <ac:chgData name="Reed Kiely" userId="768be38e-2fb5-40ce-925d-bd8e9d9e3c31" providerId="ADAL" clId="{AC7B2C57-4A62-48C3-B40F-5E60EFD9EB35}" dt="2023-03-01T18:37:14.131" v="2351" actId="1035"/>
          <ac:picMkLst>
            <pc:docMk/>
            <pc:sldMk cId="1482201279" sldId="2146846011"/>
            <ac:picMk id="21" creationId="{6B14095B-4D40-8844-8E9D-DD6F82B2AE11}"/>
          </ac:picMkLst>
        </pc:picChg>
        <pc:picChg chg="add mod">
          <ac:chgData name="Reed Kiely" userId="768be38e-2fb5-40ce-925d-bd8e9d9e3c31" providerId="ADAL" clId="{AC7B2C57-4A62-48C3-B40F-5E60EFD9EB35}" dt="2023-03-01T18:37:14.131" v="2351" actId="1035"/>
          <ac:picMkLst>
            <pc:docMk/>
            <pc:sldMk cId="1482201279" sldId="2146846011"/>
            <ac:picMk id="24" creationId="{73003651-7643-86A1-CEDB-6F37D3921875}"/>
          </ac:picMkLst>
        </pc:picChg>
        <pc:picChg chg="del">
          <ac:chgData name="Reed Kiely" userId="768be38e-2fb5-40ce-925d-bd8e9d9e3c31" providerId="ADAL" clId="{AC7B2C57-4A62-48C3-B40F-5E60EFD9EB35}" dt="2023-03-01T15:03:25.367" v="1329" actId="478"/>
          <ac:picMkLst>
            <pc:docMk/>
            <pc:sldMk cId="1482201279" sldId="2146846011"/>
            <ac:picMk id="26" creationId="{17A4BD02-D957-B555-A0C7-ACE4934F72DD}"/>
          </ac:picMkLst>
        </pc:picChg>
        <pc:picChg chg="add mod">
          <ac:chgData name="Reed Kiely" userId="768be38e-2fb5-40ce-925d-bd8e9d9e3c31" providerId="ADAL" clId="{AC7B2C57-4A62-48C3-B40F-5E60EFD9EB35}" dt="2023-03-01T18:37:10.465" v="2344" actId="1035"/>
          <ac:picMkLst>
            <pc:docMk/>
            <pc:sldMk cId="1482201279" sldId="2146846011"/>
            <ac:picMk id="26" creationId="{929B3220-9593-F5EB-A91A-A3496C415FD2}"/>
          </ac:picMkLst>
        </pc:picChg>
        <pc:picChg chg="add mod">
          <ac:chgData name="Reed Kiely" userId="768be38e-2fb5-40ce-925d-bd8e9d9e3c31" providerId="ADAL" clId="{AC7B2C57-4A62-48C3-B40F-5E60EFD9EB35}" dt="2023-03-01T18:37:10.465" v="2344" actId="1035"/>
          <ac:picMkLst>
            <pc:docMk/>
            <pc:sldMk cId="1482201279" sldId="2146846011"/>
            <ac:picMk id="28" creationId="{189A790F-FC09-1E21-670D-0F88F38FC344}"/>
          </ac:picMkLst>
        </pc:picChg>
        <pc:picChg chg="add mod">
          <ac:chgData name="Reed Kiely" userId="768be38e-2fb5-40ce-925d-bd8e9d9e3c31" providerId="ADAL" clId="{AC7B2C57-4A62-48C3-B40F-5E60EFD9EB35}" dt="2023-03-01T18:38:51.030" v="2381" actId="1076"/>
          <ac:picMkLst>
            <pc:docMk/>
            <pc:sldMk cId="1482201279" sldId="2146846011"/>
            <ac:picMk id="30" creationId="{7B2B52E9-164F-EAC5-D359-6B5D0ECC3BDA}"/>
          </ac:picMkLst>
        </pc:picChg>
        <pc:picChg chg="del">
          <ac:chgData name="Reed Kiely" userId="768be38e-2fb5-40ce-925d-bd8e9d9e3c31" providerId="ADAL" clId="{AC7B2C57-4A62-48C3-B40F-5E60EFD9EB35}" dt="2023-03-01T15:03:25.367" v="1329" actId="478"/>
          <ac:picMkLst>
            <pc:docMk/>
            <pc:sldMk cId="1482201279" sldId="2146846011"/>
            <ac:picMk id="30" creationId="{BD76BD79-61B5-7174-6A6C-C3EC23449EB9}"/>
          </ac:picMkLst>
        </pc:picChg>
        <pc:picChg chg="del">
          <ac:chgData name="Reed Kiely" userId="768be38e-2fb5-40ce-925d-bd8e9d9e3c31" providerId="ADAL" clId="{AC7B2C57-4A62-48C3-B40F-5E60EFD9EB35}" dt="2023-03-01T15:03:25.367" v="1329" actId="478"/>
          <ac:picMkLst>
            <pc:docMk/>
            <pc:sldMk cId="1482201279" sldId="2146846011"/>
            <ac:picMk id="32" creationId="{23AE69DA-BA0E-FFE3-2EFD-33C68D758E43}"/>
          </ac:picMkLst>
        </pc:picChg>
        <pc:picChg chg="add mod">
          <ac:chgData name="Reed Kiely" userId="768be38e-2fb5-40ce-925d-bd8e9d9e3c31" providerId="ADAL" clId="{AC7B2C57-4A62-48C3-B40F-5E60EFD9EB35}" dt="2023-03-01T18:37:10.465" v="2344" actId="1035"/>
          <ac:picMkLst>
            <pc:docMk/>
            <pc:sldMk cId="1482201279" sldId="2146846011"/>
            <ac:picMk id="32" creationId="{91056950-5828-7229-B323-3C7711BA78EF}"/>
          </ac:picMkLst>
        </pc:picChg>
        <pc:picChg chg="del">
          <ac:chgData name="Reed Kiely" userId="768be38e-2fb5-40ce-925d-bd8e9d9e3c31" providerId="ADAL" clId="{AC7B2C57-4A62-48C3-B40F-5E60EFD9EB35}" dt="2023-03-01T15:03:25.367" v="1329" actId="478"/>
          <ac:picMkLst>
            <pc:docMk/>
            <pc:sldMk cId="1482201279" sldId="2146846011"/>
            <ac:picMk id="35" creationId="{F0F11777-9D6E-33DA-359A-4C48D0D64B7C}"/>
          </ac:picMkLst>
        </pc:picChg>
        <pc:cxnChg chg="del">
          <ac:chgData name="Reed Kiely" userId="768be38e-2fb5-40ce-925d-bd8e9d9e3c31" providerId="ADAL" clId="{AC7B2C57-4A62-48C3-B40F-5E60EFD9EB35}" dt="2023-03-01T15:03:25.367" v="1329" actId="478"/>
          <ac:cxnSpMkLst>
            <pc:docMk/>
            <pc:sldMk cId="1482201279" sldId="2146846011"/>
            <ac:cxnSpMk id="91" creationId="{738BEBF4-6670-7EF6-A000-D2D76DFB395B}"/>
          </ac:cxnSpMkLst>
        </pc:cxnChg>
        <pc:cxnChg chg="del">
          <ac:chgData name="Reed Kiely" userId="768be38e-2fb5-40ce-925d-bd8e9d9e3c31" providerId="ADAL" clId="{AC7B2C57-4A62-48C3-B40F-5E60EFD9EB35}" dt="2023-03-01T15:03:25.367" v="1329" actId="478"/>
          <ac:cxnSpMkLst>
            <pc:docMk/>
            <pc:sldMk cId="1482201279" sldId="2146846011"/>
            <ac:cxnSpMk id="260" creationId="{0D8B4007-F1FC-70E2-9CB4-77971CB5383A}"/>
          </ac:cxnSpMkLst>
        </pc:cxnChg>
        <pc:cxnChg chg="del">
          <ac:chgData name="Reed Kiely" userId="768be38e-2fb5-40ce-925d-bd8e9d9e3c31" providerId="ADAL" clId="{AC7B2C57-4A62-48C3-B40F-5E60EFD9EB35}" dt="2023-03-01T15:03:25.367" v="1329" actId="478"/>
          <ac:cxnSpMkLst>
            <pc:docMk/>
            <pc:sldMk cId="1482201279" sldId="2146846011"/>
            <ac:cxnSpMk id="261" creationId="{B5A09151-993B-D84B-8CD3-D60243410544}"/>
          </ac:cxnSpMkLst>
        </pc:cxn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AC7B2C57-4A62-48C3-B40F-5E60EFD9EB35}" dt="2023-03-01T15:03:41.236" v="1366"/>
              <pc2:cmMkLst xmlns:pc2="http://schemas.microsoft.com/office/powerpoint/2019/9/main/command">
                <pc:docMk/>
                <pc:sldMk cId="1482201279" sldId="2146846011"/>
                <pc2:cmMk id="{D437FA0F-ED1C-457F-94A6-FCF9DAB8F8B1}"/>
              </pc2:cmMkLst>
            </pc226:cmChg>
            <pc226:cmChg xmlns:pc226="http://schemas.microsoft.com/office/powerpoint/2022/06/main/command" chg="del">
              <pc226:chgData name="Reed Kiely" userId="768be38e-2fb5-40ce-925d-bd8e9d9e3c31" providerId="ADAL" clId="{AC7B2C57-4A62-48C3-B40F-5E60EFD9EB35}" dt="2023-03-01T15:03:43.179" v="1367"/>
              <pc2:cmMkLst xmlns:pc2="http://schemas.microsoft.com/office/powerpoint/2019/9/main/command">
                <pc:docMk/>
                <pc:sldMk cId="1482201279" sldId="2146846011"/>
                <pc2:cmMk id="{C3341F52-5C37-4021-8DE5-001C0C07388E}"/>
              </pc2:cmMkLst>
            </pc226:cmChg>
          </p:ext>
        </pc:extLst>
      </pc:sldChg>
      <pc:sldChg chg="addSp delSp modSp mod">
        <pc:chgData name="Reed Kiely" userId="768be38e-2fb5-40ce-925d-bd8e9d9e3c31" providerId="ADAL" clId="{AC7B2C57-4A62-48C3-B40F-5E60EFD9EB35}" dt="2023-03-08T21:27:45.763" v="25227" actId="20577"/>
        <pc:sldMkLst>
          <pc:docMk/>
          <pc:sldMk cId="3624083069" sldId="2146846013"/>
        </pc:sldMkLst>
        <pc:spChg chg="del mod">
          <ac:chgData name="Reed Kiely" userId="768be38e-2fb5-40ce-925d-bd8e9d9e3c31" providerId="ADAL" clId="{AC7B2C57-4A62-48C3-B40F-5E60EFD9EB35}" dt="2023-03-02T23:00:53.464" v="13868" actId="478"/>
          <ac:spMkLst>
            <pc:docMk/>
            <pc:sldMk cId="3624083069" sldId="2146846013"/>
            <ac:spMk id="4" creationId="{1BF894CE-5EB9-4BB3-F6C7-477E37F6A6AA}"/>
          </ac:spMkLst>
        </pc:spChg>
        <pc:spChg chg="add del mod">
          <ac:chgData name="Reed Kiely" userId="768be38e-2fb5-40ce-925d-bd8e9d9e3c31" providerId="ADAL" clId="{AC7B2C57-4A62-48C3-B40F-5E60EFD9EB35}" dt="2023-03-02T23:00:53.464" v="13868" actId="478"/>
          <ac:spMkLst>
            <pc:docMk/>
            <pc:sldMk cId="3624083069" sldId="2146846013"/>
            <ac:spMk id="6" creationId="{68EFD531-E52A-E14D-6240-B088C9FA43AA}"/>
          </ac:spMkLst>
        </pc:spChg>
        <pc:spChg chg="del">
          <ac:chgData name="Reed Kiely" userId="768be38e-2fb5-40ce-925d-bd8e9d9e3c31" providerId="ADAL" clId="{AC7B2C57-4A62-48C3-B40F-5E60EFD9EB35}" dt="2023-03-02T15:43:13.414" v="6446" actId="478"/>
          <ac:spMkLst>
            <pc:docMk/>
            <pc:sldMk cId="3624083069" sldId="2146846013"/>
            <ac:spMk id="6" creationId="{883826B1-2230-9DB6-F070-034098D028AD}"/>
          </ac:spMkLst>
        </pc:spChg>
        <pc:spChg chg="add del mod">
          <ac:chgData name="Reed Kiely" userId="768be38e-2fb5-40ce-925d-bd8e9d9e3c31" providerId="ADAL" clId="{AC7B2C57-4A62-48C3-B40F-5E60EFD9EB35}" dt="2023-03-03T20:30:51.636" v="16249" actId="478"/>
          <ac:spMkLst>
            <pc:docMk/>
            <pc:sldMk cId="3624083069" sldId="2146846013"/>
            <ac:spMk id="6" creationId="{C3954FCA-3078-E252-0F0C-97F1CCCE6B4C}"/>
          </ac:spMkLst>
        </pc:spChg>
        <pc:spChg chg="del">
          <ac:chgData name="Reed Kiely" userId="768be38e-2fb5-40ce-925d-bd8e9d9e3c31" providerId="ADAL" clId="{AC7B2C57-4A62-48C3-B40F-5E60EFD9EB35}" dt="2023-03-02T15:43:13.414" v="6446" actId="478"/>
          <ac:spMkLst>
            <pc:docMk/>
            <pc:sldMk cId="3624083069" sldId="2146846013"/>
            <ac:spMk id="8" creationId="{DEBFEA79-DCE3-0D7D-7F14-6398B330CB0D}"/>
          </ac:spMkLst>
        </pc:spChg>
        <pc:spChg chg="del mod">
          <ac:chgData name="Reed Kiely" userId="768be38e-2fb5-40ce-925d-bd8e9d9e3c31" providerId="ADAL" clId="{AC7B2C57-4A62-48C3-B40F-5E60EFD9EB35}" dt="2023-03-02T23:00:53.464" v="13868" actId="478"/>
          <ac:spMkLst>
            <pc:docMk/>
            <pc:sldMk cId="3624083069" sldId="2146846013"/>
            <ac:spMk id="9" creationId="{224A85FD-C52E-49CF-E02C-1C2E9EE2E98A}"/>
          </ac:spMkLst>
        </pc:spChg>
        <pc:spChg chg="add del mod">
          <ac:chgData name="Reed Kiely" userId="768be38e-2fb5-40ce-925d-bd8e9d9e3c31" providerId="ADAL" clId="{AC7B2C57-4A62-48C3-B40F-5E60EFD9EB35}" dt="2023-03-03T20:30:51.636" v="16249" actId="478"/>
          <ac:spMkLst>
            <pc:docMk/>
            <pc:sldMk cId="3624083069" sldId="2146846013"/>
            <ac:spMk id="9" creationId="{A9784763-DCC3-D9B8-7F97-BE31DC6A7C52}"/>
          </ac:spMkLst>
        </pc:spChg>
        <pc:spChg chg="add mod">
          <ac:chgData name="Reed Kiely" userId="768be38e-2fb5-40ce-925d-bd8e9d9e3c31" providerId="ADAL" clId="{AC7B2C57-4A62-48C3-B40F-5E60EFD9EB35}" dt="2023-03-02T15:43:13.660" v="6447"/>
          <ac:spMkLst>
            <pc:docMk/>
            <pc:sldMk cId="3624083069" sldId="2146846013"/>
            <ac:spMk id="10" creationId="{224C8CD3-3955-D430-3B83-95B59C59F3F5}"/>
          </ac:spMkLst>
        </pc:spChg>
        <pc:spChg chg="add del mod">
          <ac:chgData name="Reed Kiely" userId="768be38e-2fb5-40ce-925d-bd8e9d9e3c31" providerId="ADAL" clId="{AC7B2C57-4A62-48C3-B40F-5E60EFD9EB35}" dt="2023-03-02T18:47:23.668" v="9103" actId="478"/>
          <ac:spMkLst>
            <pc:docMk/>
            <pc:sldMk cId="3624083069" sldId="2146846013"/>
            <ac:spMk id="14" creationId="{17D0D214-7732-DEC8-767D-055714348974}"/>
          </ac:spMkLst>
        </pc:spChg>
        <pc:spChg chg="add mod">
          <ac:chgData name="Reed Kiely" userId="768be38e-2fb5-40ce-925d-bd8e9d9e3c31" providerId="ADAL" clId="{AC7B2C57-4A62-48C3-B40F-5E60EFD9EB35}" dt="2023-03-02T23:02:24.273" v="13882" actId="20577"/>
          <ac:spMkLst>
            <pc:docMk/>
            <pc:sldMk cId="3624083069" sldId="2146846013"/>
            <ac:spMk id="14" creationId="{43D2C961-D6E9-F092-75DA-0E8EE9A6F662}"/>
          </ac:spMkLst>
        </pc:spChg>
        <pc:spChg chg="del mod">
          <ac:chgData name="Reed Kiely" userId="768be38e-2fb5-40ce-925d-bd8e9d9e3c31" providerId="ADAL" clId="{AC7B2C57-4A62-48C3-B40F-5E60EFD9EB35}" dt="2023-03-02T23:00:53.464" v="13868" actId="478"/>
          <ac:spMkLst>
            <pc:docMk/>
            <pc:sldMk cId="3624083069" sldId="2146846013"/>
            <ac:spMk id="16" creationId="{1A036A28-23E9-C4DD-6E7C-85994078AF6D}"/>
          </ac:spMkLst>
        </pc:spChg>
        <pc:spChg chg="add mod">
          <ac:chgData name="Reed Kiely" userId="768be38e-2fb5-40ce-925d-bd8e9d9e3c31" providerId="ADAL" clId="{AC7B2C57-4A62-48C3-B40F-5E60EFD9EB35}" dt="2023-03-08T21:27:45.763" v="25227" actId="20577"/>
          <ac:spMkLst>
            <pc:docMk/>
            <pc:sldMk cId="3624083069" sldId="2146846013"/>
            <ac:spMk id="17" creationId="{59C1EAE2-B32F-F9AA-9043-615BCAF0B613}"/>
          </ac:spMkLst>
        </pc:spChg>
        <pc:spChg chg="add mod">
          <ac:chgData name="Reed Kiely" userId="768be38e-2fb5-40ce-925d-bd8e9d9e3c31" providerId="ADAL" clId="{AC7B2C57-4A62-48C3-B40F-5E60EFD9EB35}" dt="2023-03-02T23:02:52.243" v="13888" actId="113"/>
          <ac:spMkLst>
            <pc:docMk/>
            <pc:sldMk cId="3624083069" sldId="2146846013"/>
            <ac:spMk id="18" creationId="{351CF330-4459-B4F5-0747-EEF61CB51097}"/>
          </ac:spMkLst>
        </pc:spChg>
        <pc:spChg chg="add del mod">
          <ac:chgData name="Reed Kiely" userId="768be38e-2fb5-40ce-925d-bd8e9d9e3c31" providerId="ADAL" clId="{AC7B2C57-4A62-48C3-B40F-5E60EFD9EB35}" dt="2023-03-02T23:02:27.445" v="13883" actId="478"/>
          <ac:spMkLst>
            <pc:docMk/>
            <pc:sldMk cId="3624083069" sldId="2146846013"/>
            <ac:spMk id="19" creationId="{373AF64F-7F07-82AD-564E-669FB50DF86D}"/>
          </ac:spMkLst>
        </pc:spChg>
        <pc:spChg chg="add del mod">
          <ac:chgData name="Reed Kiely" userId="768be38e-2fb5-40ce-925d-bd8e9d9e3c31" providerId="ADAL" clId="{AC7B2C57-4A62-48C3-B40F-5E60EFD9EB35}" dt="2023-03-03T20:31:20.141" v="16256" actId="478"/>
          <ac:spMkLst>
            <pc:docMk/>
            <pc:sldMk cId="3624083069" sldId="2146846013"/>
            <ac:spMk id="20" creationId="{AFB9E110-8714-2164-8B1D-50F20F54C1BB}"/>
          </ac:spMkLst>
        </pc:spChg>
        <pc:spChg chg="del mod">
          <ac:chgData name="Reed Kiely" userId="768be38e-2fb5-40ce-925d-bd8e9d9e3c31" providerId="ADAL" clId="{AC7B2C57-4A62-48C3-B40F-5E60EFD9EB35}" dt="2023-03-02T23:00:53.464" v="13868" actId="478"/>
          <ac:spMkLst>
            <pc:docMk/>
            <pc:sldMk cId="3624083069" sldId="2146846013"/>
            <ac:spMk id="34" creationId="{397F8115-3C43-5A2B-C88E-1953D955DE71}"/>
          </ac:spMkLst>
        </pc:spChg>
        <pc:graphicFrameChg chg="mod">
          <ac:chgData name="Reed Kiely" userId="768be38e-2fb5-40ce-925d-bd8e9d9e3c31" providerId="ADAL" clId="{AC7B2C57-4A62-48C3-B40F-5E60EFD9EB35}" dt="2023-03-02T21:48:00.948" v="12645" actId="207"/>
          <ac:graphicFrameMkLst>
            <pc:docMk/>
            <pc:sldMk cId="3624083069" sldId="2146846013"/>
            <ac:graphicFrameMk id="12" creationId="{742668F3-FFFE-3411-8307-E7DFAD759BA5}"/>
          </ac:graphicFrameMkLst>
        </pc:graphicFrameChg>
        <pc:picChg chg="add mod">
          <ac:chgData name="Reed Kiely" userId="768be38e-2fb5-40ce-925d-bd8e9d9e3c31" providerId="ADAL" clId="{AC7B2C57-4A62-48C3-B40F-5E60EFD9EB35}" dt="2023-03-03T20:28:20.668" v="15986" actId="1076"/>
          <ac:picMkLst>
            <pc:docMk/>
            <pc:sldMk cId="3624083069" sldId="2146846013"/>
            <ac:picMk id="4" creationId="{780B521C-BF62-8846-C1B7-6B275570EAE6}"/>
          </ac:picMkLst>
        </pc:picChg>
        <pc:cxnChg chg="add mod">
          <ac:chgData name="Reed Kiely" userId="768be38e-2fb5-40ce-925d-bd8e9d9e3c31" providerId="ADAL" clId="{AC7B2C57-4A62-48C3-B40F-5E60EFD9EB35}" dt="2023-03-02T23:00:53.760" v="13869"/>
          <ac:cxnSpMkLst>
            <pc:docMk/>
            <pc:sldMk cId="3624083069" sldId="2146846013"/>
            <ac:cxnSpMk id="8" creationId="{E340F1FD-F8B4-C682-5295-9E848F6188E4}"/>
          </ac:cxnSpMkLst>
        </pc:cxnChg>
        <pc:cxnChg chg="del">
          <ac:chgData name="Reed Kiely" userId="768be38e-2fb5-40ce-925d-bd8e9d9e3c31" providerId="ADAL" clId="{AC7B2C57-4A62-48C3-B40F-5E60EFD9EB35}" dt="2023-03-02T23:00:53.464" v="13868" actId="478"/>
          <ac:cxnSpMkLst>
            <pc:docMk/>
            <pc:sldMk cId="3624083069" sldId="2146846013"/>
            <ac:cxnSpMk id="22" creationId="{7DD48CC8-EE90-6FDD-8B5F-BA6D08939AE1}"/>
          </ac:cxnSpMkLst>
        </pc:cxnChg>
      </pc:sldChg>
      <pc:sldChg chg="addSp delSp modSp del mod modShow">
        <pc:chgData name="Reed Kiely" userId="768be38e-2fb5-40ce-925d-bd8e9d9e3c31" providerId="ADAL" clId="{AC7B2C57-4A62-48C3-B40F-5E60EFD9EB35}" dt="2023-03-02T21:50:50.881" v="12677" actId="2696"/>
        <pc:sldMkLst>
          <pc:docMk/>
          <pc:sldMk cId="1553296663" sldId="2146846014"/>
        </pc:sldMkLst>
        <pc:spChg chg="mod">
          <ac:chgData name="Reed Kiely" userId="768be38e-2fb5-40ce-925d-bd8e9d9e3c31" providerId="ADAL" clId="{AC7B2C57-4A62-48C3-B40F-5E60EFD9EB35}" dt="2023-03-01T20:45:40.479" v="5021" actId="20577"/>
          <ac:spMkLst>
            <pc:docMk/>
            <pc:sldMk cId="1553296663" sldId="2146846014"/>
            <ac:spMk id="4" creationId="{1BF894CE-5EB9-4BB3-F6C7-477E37F6A6AA}"/>
          </ac:spMkLst>
        </pc:spChg>
        <pc:spChg chg="add del mod">
          <ac:chgData name="Reed Kiely" userId="768be38e-2fb5-40ce-925d-bd8e9d9e3c31" providerId="ADAL" clId="{AC7B2C57-4A62-48C3-B40F-5E60EFD9EB35}" dt="2023-03-02T21:50:19.733" v="12675" actId="478"/>
          <ac:spMkLst>
            <pc:docMk/>
            <pc:sldMk cId="1553296663" sldId="2146846014"/>
            <ac:spMk id="6" creationId="{50CC613F-C6DC-8AB8-D7BA-D4F4AE9EDA80}"/>
          </ac:spMkLst>
        </pc:spChg>
        <pc:spChg chg="mod">
          <ac:chgData name="Reed Kiely" userId="768be38e-2fb5-40ce-925d-bd8e9d9e3c31" providerId="ADAL" clId="{AC7B2C57-4A62-48C3-B40F-5E60EFD9EB35}" dt="2023-03-02T15:52:08.169" v="6683" actId="207"/>
          <ac:spMkLst>
            <pc:docMk/>
            <pc:sldMk cId="1553296663" sldId="2146846014"/>
            <ac:spMk id="8" creationId="{DEBFEA79-DCE3-0D7D-7F14-6398B330CB0D}"/>
          </ac:spMkLst>
        </pc:spChg>
        <pc:spChg chg="add mod">
          <ac:chgData name="Reed Kiely" userId="768be38e-2fb5-40ce-925d-bd8e9d9e3c31" providerId="ADAL" clId="{AC7B2C57-4A62-48C3-B40F-5E60EFD9EB35}" dt="2023-03-02T20:52:30.465" v="11487" actId="1076"/>
          <ac:spMkLst>
            <pc:docMk/>
            <pc:sldMk cId="1553296663" sldId="2146846014"/>
            <ac:spMk id="10" creationId="{3E2A311F-F46C-F9F4-4745-8EFD8BF01E81}"/>
          </ac:spMkLst>
        </pc:spChg>
        <pc:spChg chg="mod">
          <ac:chgData name="Reed Kiely" userId="768be38e-2fb5-40ce-925d-bd8e9d9e3c31" providerId="ADAL" clId="{AC7B2C57-4A62-48C3-B40F-5E60EFD9EB35}" dt="2023-03-02T20:52:25.661" v="11485" actId="1076"/>
          <ac:spMkLst>
            <pc:docMk/>
            <pc:sldMk cId="1553296663" sldId="2146846014"/>
            <ac:spMk id="70" creationId="{E3A5ACD7-BAF9-CDDE-FD99-2A48E0B20F59}"/>
          </ac:spMkLst>
        </pc:spChg>
      </pc:sldChg>
      <pc:sldChg chg="add mod modShow">
        <pc:chgData name="Reed Kiely" userId="768be38e-2fb5-40ce-925d-bd8e9d9e3c31" providerId="ADAL" clId="{AC7B2C57-4A62-48C3-B40F-5E60EFD9EB35}" dt="2023-03-02T22:33:12.054" v="13449" actId="729"/>
        <pc:sldMkLst>
          <pc:docMk/>
          <pc:sldMk cId="2412287677" sldId="2146846014"/>
        </pc:sldMkLst>
      </pc:sldChg>
      <pc:sldChg chg="add">
        <pc:chgData name="Reed Kiely" userId="768be38e-2fb5-40ce-925d-bd8e9d9e3c31" providerId="ADAL" clId="{AC7B2C57-4A62-48C3-B40F-5E60EFD9EB35}" dt="2023-03-02T22:38:39.693" v="13587"/>
        <pc:sldMkLst>
          <pc:docMk/>
          <pc:sldMk cId="2516983992" sldId="2146846015"/>
        </pc:sldMkLst>
      </pc:sldChg>
      <pc:sldChg chg="addSp delSp modSp del mod">
        <pc:chgData name="Reed Kiely" userId="768be38e-2fb5-40ce-925d-bd8e9d9e3c31" providerId="ADAL" clId="{AC7B2C57-4A62-48C3-B40F-5E60EFD9EB35}" dt="2023-03-02T22:38:35.296" v="13586" actId="2696"/>
        <pc:sldMkLst>
          <pc:docMk/>
          <pc:sldMk cId="4168439592" sldId="2146846015"/>
        </pc:sldMkLst>
        <pc:spChg chg="add mod">
          <ac:chgData name="Reed Kiely" userId="768be38e-2fb5-40ce-925d-bd8e9d9e3c31" providerId="ADAL" clId="{AC7B2C57-4A62-48C3-B40F-5E60EFD9EB35}" dt="2023-03-02T21:50:12.805" v="12674" actId="1076"/>
          <ac:spMkLst>
            <pc:docMk/>
            <pc:sldMk cId="4168439592" sldId="2146846015"/>
            <ac:spMk id="4" creationId="{D8FE4082-2B26-8189-80E9-EDB51F2F033F}"/>
          </ac:spMkLst>
        </pc:spChg>
        <pc:spChg chg="mod">
          <ac:chgData name="Reed Kiely" userId="768be38e-2fb5-40ce-925d-bd8e9d9e3c31" providerId="ADAL" clId="{AC7B2C57-4A62-48C3-B40F-5E60EFD9EB35}" dt="2023-03-02T20:12:35.291" v="10649"/>
          <ac:spMkLst>
            <pc:docMk/>
            <pc:sldMk cId="4168439592" sldId="2146846015"/>
            <ac:spMk id="7" creationId="{9CBADFF2-5219-BA5F-A849-24F6541756A4}"/>
          </ac:spMkLst>
        </pc:spChg>
        <pc:spChg chg="mod">
          <ac:chgData name="Reed Kiely" userId="768be38e-2fb5-40ce-925d-bd8e9d9e3c31" providerId="ADAL" clId="{AC7B2C57-4A62-48C3-B40F-5E60EFD9EB35}" dt="2023-03-02T15:52:55.656" v="6695" actId="207"/>
          <ac:spMkLst>
            <pc:docMk/>
            <pc:sldMk cId="4168439592" sldId="2146846015"/>
            <ac:spMk id="8" creationId="{DEBFEA79-DCE3-0D7D-7F14-6398B330CB0D}"/>
          </ac:spMkLst>
        </pc:spChg>
        <pc:spChg chg="mod">
          <ac:chgData name="Reed Kiely" userId="768be38e-2fb5-40ce-925d-bd8e9d9e3c31" providerId="ADAL" clId="{AC7B2C57-4A62-48C3-B40F-5E60EFD9EB35}" dt="2023-03-01T20:45:55.232" v="5026" actId="1036"/>
          <ac:spMkLst>
            <pc:docMk/>
            <pc:sldMk cId="4168439592" sldId="2146846015"/>
            <ac:spMk id="14" creationId="{E83AF42B-7211-42CD-7ADC-9215AAE787D7}"/>
          </ac:spMkLst>
        </pc:spChg>
        <pc:spChg chg="mod">
          <ac:chgData name="Reed Kiely" userId="768be38e-2fb5-40ce-925d-bd8e9d9e3c31" providerId="ADAL" clId="{AC7B2C57-4A62-48C3-B40F-5E60EFD9EB35}" dt="2023-03-01T18:44:12.941" v="2451" actId="14100"/>
          <ac:spMkLst>
            <pc:docMk/>
            <pc:sldMk cId="4168439592" sldId="2146846015"/>
            <ac:spMk id="19" creationId="{C23728D9-EA0B-E4F1-70F7-855B53E78191}"/>
          </ac:spMkLst>
        </pc:spChg>
        <pc:spChg chg="mod">
          <ac:chgData name="Reed Kiely" userId="768be38e-2fb5-40ce-925d-bd8e9d9e3c31" providerId="ADAL" clId="{AC7B2C57-4A62-48C3-B40F-5E60EFD9EB35}" dt="2023-03-01T20:45:58.056" v="5027" actId="1076"/>
          <ac:spMkLst>
            <pc:docMk/>
            <pc:sldMk cId="4168439592" sldId="2146846015"/>
            <ac:spMk id="24" creationId="{4E7805E8-F2C7-8931-4B76-3565EE81724C}"/>
          </ac:spMkLst>
        </pc:spChg>
        <pc:spChg chg="del mod">
          <ac:chgData name="Reed Kiely" userId="768be38e-2fb5-40ce-925d-bd8e9d9e3c31" providerId="ADAL" clId="{AC7B2C57-4A62-48C3-B40F-5E60EFD9EB35}" dt="2023-03-02T18:48:00.741" v="9105" actId="478"/>
          <ac:spMkLst>
            <pc:docMk/>
            <pc:sldMk cId="4168439592" sldId="2146846015"/>
            <ac:spMk id="25" creationId="{8E55331D-B2DC-95A2-7129-E22436A8E735}"/>
          </ac:spMkLst>
        </pc:spChg>
      </pc:sldChg>
      <pc:sldChg chg="addSp delSp modSp mod addCm delCm modCm">
        <pc:chgData name="Reed Kiely" userId="768be38e-2fb5-40ce-925d-bd8e9d9e3c31" providerId="ADAL" clId="{AC7B2C57-4A62-48C3-B40F-5E60EFD9EB35}" dt="2023-03-09T21:45:56.519" v="25588" actId="14100"/>
        <pc:sldMkLst>
          <pc:docMk/>
          <pc:sldMk cId="3176690170" sldId="2146846016"/>
        </pc:sldMkLst>
        <pc:spChg chg="del mod">
          <ac:chgData name="Reed Kiely" userId="768be38e-2fb5-40ce-925d-bd8e9d9e3c31" providerId="ADAL" clId="{AC7B2C57-4A62-48C3-B40F-5E60EFD9EB35}" dt="2023-03-02T20:15:03.624" v="10812" actId="478"/>
          <ac:spMkLst>
            <pc:docMk/>
            <pc:sldMk cId="3176690170" sldId="2146846016"/>
            <ac:spMk id="4" creationId="{1BF894CE-5EB9-4BB3-F6C7-477E37F6A6AA}"/>
          </ac:spMkLst>
        </pc:spChg>
        <pc:spChg chg="add del mod">
          <ac:chgData name="Reed Kiely" userId="768be38e-2fb5-40ce-925d-bd8e9d9e3c31" providerId="ADAL" clId="{AC7B2C57-4A62-48C3-B40F-5E60EFD9EB35}" dt="2023-03-08T21:05:42.842" v="24833" actId="478"/>
          <ac:spMkLst>
            <pc:docMk/>
            <pc:sldMk cId="3176690170" sldId="2146846016"/>
            <ac:spMk id="4" creationId="{3E8DF42F-CE1F-5A2F-5E20-F8E7E8E2B31E}"/>
          </ac:spMkLst>
        </pc:spChg>
        <pc:spChg chg="add del mod">
          <ac:chgData name="Reed Kiely" userId="768be38e-2fb5-40ce-925d-bd8e9d9e3c31" providerId="ADAL" clId="{AC7B2C57-4A62-48C3-B40F-5E60EFD9EB35}" dt="2023-03-03T20:41:45.998" v="16980" actId="478"/>
          <ac:spMkLst>
            <pc:docMk/>
            <pc:sldMk cId="3176690170" sldId="2146846016"/>
            <ac:spMk id="4" creationId="{AAA2FCA5-A33E-8CA4-4571-AEF5785402DF}"/>
          </ac:spMkLst>
        </pc:spChg>
        <pc:spChg chg="add del mod">
          <ac:chgData name="Reed Kiely" userId="768be38e-2fb5-40ce-925d-bd8e9d9e3c31" providerId="ADAL" clId="{AC7B2C57-4A62-48C3-B40F-5E60EFD9EB35}" dt="2023-03-02T20:14:25.944" v="10791" actId="478"/>
          <ac:spMkLst>
            <pc:docMk/>
            <pc:sldMk cId="3176690170" sldId="2146846016"/>
            <ac:spMk id="6" creationId="{3F1A2180-5D67-8658-A825-6E85A6988B9D}"/>
          </ac:spMkLst>
        </pc:spChg>
        <pc:spChg chg="add del mod">
          <ac:chgData name="Reed Kiely" userId="768be38e-2fb5-40ce-925d-bd8e9d9e3c31" providerId="ADAL" clId="{AC7B2C57-4A62-48C3-B40F-5E60EFD9EB35}" dt="2023-03-03T20:41:45.998" v="16980" actId="478"/>
          <ac:spMkLst>
            <pc:docMk/>
            <pc:sldMk cId="3176690170" sldId="2146846016"/>
            <ac:spMk id="6" creationId="{9BDA85B9-198B-081C-6ED0-6651163F9558}"/>
          </ac:spMkLst>
        </pc:spChg>
        <pc:spChg chg="add del mod">
          <ac:chgData name="Reed Kiely" userId="768be38e-2fb5-40ce-925d-bd8e9d9e3c31" providerId="ADAL" clId="{AC7B2C57-4A62-48C3-B40F-5E60EFD9EB35}" dt="2023-03-08T21:08:14.133" v="24905" actId="478"/>
          <ac:spMkLst>
            <pc:docMk/>
            <pc:sldMk cId="3176690170" sldId="2146846016"/>
            <ac:spMk id="6" creationId="{FD5A6FE5-CA97-1FEA-D90D-C177456A9958}"/>
          </ac:spMkLst>
        </pc:spChg>
        <pc:spChg chg="add del mod">
          <ac:chgData name="Reed Kiely" userId="768be38e-2fb5-40ce-925d-bd8e9d9e3c31" providerId="ADAL" clId="{AC7B2C57-4A62-48C3-B40F-5E60EFD9EB35}" dt="2023-03-08T21:08:14.133" v="24905" actId="478"/>
          <ac:spMkLst>
            <pc:docMk/>
            <pc:sldMk cId="3176690170" sldId="2146846016"/>
            <ac:spMk id="7" creationId="{A9542A2D-7BAD-30E5-5787-3DCD723C2C1A}"/>
          </ac:spMkLst>
        </pc:spChg>
        <pc:spChg chg="mod">
          <ac:chgData name="Reed Kiely" userId="768be38e-2fb5-40ce-925d-bd8e9d9e3c31" providerId="ADAL" clId="{AC7B2C57-4A62-48C3-B40F-5E60EFD9EB35}" dt="2023-03-02T15:53:29.615" v="6727" actId="207"/>
          <ac:spMkLst>
            <pc:docMk/>
            <pc:sldMk cId="3176690170" sldId="2146846016"/>
            <ac:spMk id="8" creationId="{DEBFEA79-DCE3-0D7D-7F14-6398B330CB0D}"/>
          </ac:spMkLst>
        </pc:spChg>
        <pc:spChg chg="mod">
          <ac:chgData name="Reed Kiely" userId="768be38e-2fb5-40ce-925d-bd8e9d9e3c31" providerId="ADAL" clId="{AC7B2C57-4A62-48C3-B40F-5E60EFD9EB35}" dt="2023-03-02T22:38:52.720" v="13589" actId="120"/>
          <ac:spMkLst>
            <pc:docMk/>
            <pc:sldMk cId="3176690170" sldId="2146846016"/>
            <ac:spMk id="9" creationId="{224A85FD-C52E-49CF-E02C-1C2E9EE2E98A}"/>
          </ac:spMkLst>
        </pc:spChg>
        <pc:spChg chg="add del mod">
          <ac:chgData name="Reed Kiely" userId="768be38e-2fb5-40ce-925d-bd8e9d9e3c31" providerId="ADAL" clId="{AC7B2C57-4A62-48C3-B40F-5E60EFD9EB35}" dt="2023-03-02T20:15:15.424" v="10814" actId="478"/>
          <ac:spMkLst>
            <pc:docMk/>
            <pc:sldMk cId="3176690170" sldId="2146846016"/>
            <ac:spMk id="10" creationId="{10911972-CC00-C762-819A-D20565DC362E}"/>
          </ac:spMkLst>
        </pc:spChg>
        <pc:spChg chg="add del mod">
          <ac:chgData name="Reed Kiely" userId="768be38e-2fb5-40ce-925d-bd8e9d9e3c31" providerId="ADAL" clId="{AC7B2C57-4A62-48C3-B40F-5E60EFD9EB35}" dt="2023-03-03T20:41:26.822" v="16974" actId="478"/>
          <ac:spMkLst>
            <pc:docMk/>
            <pc:sldMk cId="3176690170" sldId="2146846016"/>
            <ac:spMk id="11" creationId="{04732436-699D-D5AC-3146-FA938CC3B0A7}"/>
          </ac:spMkLst>
        </pc:spChg>
        <pc:spChg chg="mod">
          <ac:chgData name="Reed Kiely" userId="768be38e-2fb5-40ce-925d-bd8e9d9e3c31" providerId="ADAL" clId="{AC7B2C57-4A62-48C3-B40F-5E60EFD9EB35}" dt="2023-03-08T21:09:09.379" v="24914" actId="120"/>
          <ac:spMkLst>
            <pc:docMk/>
            <pc:sldMk cId="3176690170" sldId="2146846016"/>
            <ac:spMk id="12" creationId="{0CDD2B98-0ED6-0D6B-4428-71B4B36D56B2}"/>
          </ac:spMkLst>
        </pc:spChg>
        <pc:spChg chg="add mod">
          <ac:chgData name="Reed Kiely" userId="768be38e-2fb5-40ce-925d-bd8e9d9e3c31" providerId="ADAL" clId="{AC7B2C57-4A62-48C3-B40F-5E60EFD9EB35}" dt="2023-03-09T21:45:56.519" v="25588" actId="14100"/>
          <ac:spMkLst>
            <pc:docMk/>
            <pc:sldMk cId="3176690170" sldId="2146846016"/>
            <ac:spMk id="13" creationId="{41123A62-9700-E7B7-7254-5A2BC64FFF61}"/>
          </ac:spMkLst>
        </pc:spChg>
        <pc:spChg chg="del mod">
          <ac:chgData name="Reed Kiely" userId="768be38e-2fb5-40ce-925d-bd8e9d9e3c31" providerId="ADAL" clId="{AC7B2C57-4A62-48C3-B40F-5E60EFD9EB35}" dt="2023-03-02T18:48:13.584" v="9106" actId="478"/>
          <ac:spMkLst>
            <pc:docMk/>
            <pc:sldMk cId="3176690170" sldId="2146846016"/>
            <ac:spMk id="27" creationId="{C4B5B9EF-9A43-577E-8DC2-E82B756098B1}"/>
          </ac:spMkLst>
        </pc:spChg>
        <pc:spChg chg="mod">
          <ac:chgData name="Reed Kiely" userId="768be38e-2fb5-40ce-925d-bd8e9d9e3c31" providerId="ADAL" clId="{AC7B2C57-4A62-48C3-B40F-5E60EFD9EB35}" dt="2023-03-02T22:39:04.798" v="13596" actId="208"/>
          <ac:spMkLst>
            <pc:docMk/>
            <pc:sldMk cId="3176690170" sldId="2146846016"/>
            <ac:spMk id="34" creationId="{397F8115-3C43-5A2B-C88E-1953D955DE71}"/>
          </ac:spMkLst>
        </pc:sp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AC7B2C57-4A62-48C3-B40F-5E60EFD9EB35}" dt="2023-03-09T16:54:36.186" v="25510"/>
              <pc2:cmMkLst xmlns:pc2="http://schemas.microsoft.com/office/powerpoint/2019/9/main/command">
                <pc:docMk/>
                <pc:sldMk cId="3176690170" sldId="2146846016"/>
                <pc2:cmMk id="{86BA4D55-E0D4-4451-9EB0-93E84212EDBF}"/>
              </pc2:cmMkLst>
              <pc226:cmRplyChg chg="add">
                <pc226:chgData name="Reed Kiely" userId="768be38e-2fb5-40ce-925d-bd8e9d9e3c31" providerId="ADAL" clId="{AC7B2C57-4A62-48C3-B40F-5E60EFD9EB35}" dt="2023-03-08T21:09:19.784" v="24915"/>
                <pc2:cmRplyMkLst xmlns:pc2="http://schemas.microsoft.com/office/powerpoint/2019/9/main/command">
                  <pc:docMk/>
                  <pc:sldMk cId="3176690170" sldId="2146846016"/>
                  <pc2:cmMk id="{86BA4D55-E0D4-4451-9EB0-93E84212EDBF}"/>
                  <pc2:cmRplyMk id="{1A768767-179C-4B83-A0CF-A00B879B9949}"/>
                </pc2:cmRplyMkLst>
              </pc226:cmRplyChg>
            </pc226:cmChg>
          </p:ext>
        </pc:extLst>
      </pc:sldChg>
      <pc:sldChg chg="addSp delSp modSp mod">
        <pc:chgData name="Reed Kiely" userId="768be38e-2fb5-40ce-925d-bd8e9d9e3c31" providerId="ADAL" clId="{AC7B2C57-4A62-48C3-B40F-5E60EFD9EB35}" dt="2023-03-09T22:32:45.656" v="26144" actId="1038"/>
        <pc:sldMkLst>
          <pc:docMk/>
          <pc:sldMk cId="2741999957" sldId="2146846017"/>
        </pc:sldMkLst>
        <pc:spChg chg="mod">
          <ac:chgData name="Reed Kiely" userId="768be38e-2fb5-40ce-925d-bd8e9d9e3c31" providerId="ADAL" clId="{AC7B2C57-4A62-48C3-B40F-5E60EFD9EB35}" dt="2023-03-06T19:07:17.740" v="22478" actId="20577"/>
          <ac:spMkLst>
            <pc:docMk/>
            <pc:sldMk cId="2741999957" sldId="2146846017"/>
            <ac:spMk id="4" creationId="{1BF894CE-5EB9-4BB3-F6C7-477E37F6A6AA}"/>
          </ac:spMkLst>
        </pc:spChg>
        <pc:spChg chg="mod">
          <ac:chgData name="Reed Kiely" userId="768be38e-2fb5-40ce-925d-bd8e9d9e3c31" providerId="ADAL" clId="{AC7B2C57-4A62-48C3-B40F-5E60EFD9EB35}" dt="2023-03-03T21:52:45.039" v="20164" actId="1035"/>
          <ac:spMkLst>
            <pc:docMk/>
            <pc:sldMk cId="2741999957" sldId="2146846017"/>
            <ac:spMk id="6" creationId="{B9AC9922-F38C-702A-44E0-E90F01F21A63}"/>
          </ac:spMkLst>
        </pc:spChg>
        <pc:spChg chg="add del">
          <ac:chgData name="Reed Kiely" userId="768be38e-2fb5-40ce-925d-bd8e9d9e3c31" providerId="ADAL" clId="{AC7B2C57-4A62-48C3-B40F-5E60EFD9EB35}" dt="2023-03-09T22:27:30.933" v="26064" actId="478"/>
          <ac:spMkLst>
            <pc:docMk/>
            <pc:sldMk cId="2741999957" sldId="2146846017"/>
            <ac:spMk id="7" creationId="{91F5C1B7-1A06-6C5E-003B-57C3CC411A97}"/>
          </ac:spMkLst>
        </pc:spChg>
        <pc:spChg chg="add del mod">
          <ac:chgData name="Reed Kiely" userId="768be38e-2fb5-40ce-925d-bd8e9d9e3c31" providerId="ADAL" clId="{AC7B2C57-4A62-48C3-B40F-5E60EFD9EB35}" dt="2023-03-03T18:41:27.618" v="15104" actId="478"/>
          <ac:spMkLst>
            <pc:docMk/>
            <pc:sldMk cId="2741999957" sldId="2146846017"/>
            <ac:spMk id="7" creationId="{B4F65B26-54BA-D384-0D3A-321363F53B11}"/>
          </ac:spMkLst>
        </pc:spChg>
        <pc:spChg chg="add del mod">
          <ac:chgData name="Reed Kiely" userId="768be38e-2fb5-40ce-925d-bd8e9d9e3c31" providerId="ADAL" clId="{AC7B2C57-4A62-48C3-B40F-5E60EFD9EB35}" dt="2023-03-03T18:40:04.567" v="15080" actId="478"/>
          <ac:spMkLst>
            <pc:docMk/>
            <pc:sldMk cId="2741999957" sldId="2146846017"/>
            <ac:spMk id="8" creationId="{8B172FAB-77FE-446E-60CF-06E062F697AD}"/>
          </ac:spMkLst>
        </pc:spChg>
        <pc:spChg chg="del">
          <ac:chgData name="Reed Kiely" userId="768be38e-2fb5-40ce-925d-bd8e9d9e3c31" providerId="ADAL" clId="{AC7B2C57-4A62-48C3-B40F-5E60EFD9EB35}" dt="2023-03-02T15:36:25.284" v="6329" actId="478"/>
          <ac:spMkLst>
            <pc:docMk/>
            <pc:sldMk cId="2741999957" sldId="2146846017"/>
            <ac:spMk id="8" creationId="{DEBFEA79-DCE3-0D7D-7F14-6398B330CB0D}"/>
          </ac:spMkLst>
        </pc:spChg>
        <pc:spChg chg="mod">
          <ac:chgData name="Reed Kiely" userId="768be38e-2fb5-40ce-925d-bd8e9d9e3c31" providerId="ADAL" clId="{AC7B2C57-4A62-48C3-B40F-5E60EFD9EB35}" dt="2023-03-03T14:23:51.044" v="14040" actId="207"/>
          <ac:spMkLst>
            <pc:docMk/>
            <pc:sldMk cId="2741999957" sldId="2146846017"/>
            <ac:spMk id="9" creationId="{224A85FD-C52E-49CF-E02C-1C2E9EE2E98A}"/>
          </ac:spMkLst>
        </pc:spChg>
        <pc:spChg chg="add del mod">
          <ac:chgData name="Reed Kiely" userId="768be38e-2fb5-40ce-925d-bd8e9d9e3c31" providerId="ADAL" clId="{AC7B2C57-4A62-48C3-B40F-5E60EFD9EB35}" dt="2023-03-03T21:52:48.040" v="20165" actId="478"/>
          <ac:spMkLst>
            <pc:docMk/>
            <pc:sldMk cId="2741999957" sldId="2146846017"/>
            <ac:spMk id="10" creationId="{9ECC3FF6-95CB-C708-41A5-1F24A831C426}"/>
          </ac:spMkLst>
        </pc:spChg>
        <pc:spChg chg="add del mod">
          <ac:chgData name="Reed Kiely" userId="768be38e-2fb5-40ce-925d-bd8e9d9e3c31" providerId="ADAL" clId="{AC7B2C57-4A62-48C3-B40F-5E60EFD9EB35}" dt="2023-03-03T18:40:24.070" v="15092" actId="478"/>
          <ac:spMkLst>
            <pc:docMk/>
            <pc:sldMk cId="2741999957" sldId="2146846017"/>
            <ac:spMk id="11" creationId="{C78531B9-B0C8-7771-0E98-47560330EDB9}"/>
          </ac:spMkLst>
        </pc:spChg>
        <pc:spChg chg="add mod">
          <ac:chgData name="Reed Kiely" userId="768be38e-2fb5-40ce-925d-bd8e9d9e3c31" providerId="ADAL" clId="{AC7B2C57-4A62-48C3-B40F-5E60EFD9EB35}" dt="2023-03-09T22:31:55.265" v="26138" actId="404"/>
          <ac:spMkLst>
            <pc:docMk/>
            <pc:sldMk cId="2741999957" sldId="2146846017"/>
            <ac:spMk id="11" creationId="{D38FDB0B-746B-03C3-3604-DB32B7F2CB66}"/>
          </ac:spMkLst>
        </pc:spChg>
        <pc:spChg chg="add mod">
          <ac:chgData name="Reed Kiely" userId="768be38e-2fb5-40ce-925d-bd8e9d9e3c31" providerId="ADAL" clId="{AC7B2C57-4A62-48C3-B40F-5E60EFD9EB35}" dt="2023-03-09T22:30:57.261" v="26126" actId="12788"/>
          <ac:spMkLst>
            <pc:docMk/>
            <pc:sldMk cId="2741999957" sldId="2146846017"/>
            <ac:spMk id="12" creationId="{8FC8BB4D-D9F9-587A-62A2-AA494CB376EB}"/>
          </ac:spMkLst>
        </pc:spChg>
        <pc:spChg chg="del">
          <ac:chgData name="Reed Kiely" userId="768be38e-2fb5-40ce-925d-bd8e9d9e3c31" providerId="ADAL" clId="{AC7B2C57-4A62-48C3-B40F-5E60EFD9EB35}" dt="2023-03-03T18:39:55.103" v="15076" actId="478"/>
          <ac:spMkLst>
            <pc:docMk/>
            <pc:sldMk cId="2741999957" sldId="2146846017"/>
            <ac:spMk id="13" creationId="{365101D4-0FF1-ED66-8CB3-7F42052DF917}"/>
          </ac:spMkLst>
        </pc:spChg>
        <pc:spChg chg="add del mod">
          <ac:chgData name="Reed Kiely" userId="768be38e-2fb5-40ce-925d-bd8e9d9e3c31" providerId="ADAL" clId="{AC7B2C57-4A62-48C3-B40F-5E60EFD9EB35}" dt="2023-03-09T22:31:55.265" v="26138" actId="404"/>
          <ac:spMkLst>
            <pc:docMk/>
            <pc:sldMk cId="2741999957" sldId="2146846017"/>
            <ac:spMk id="13" creationId="{D7DA1C01-D201-4BC4-79A0-5726DE1A6A42}"/>
          </ac:spMkLst>
        </pc:spChg>
        <pc:spChg chg="del">
          <ac:chgData name="Reed Kiely" userId="768be38e-2fb5-40ce-925d-bd8e9d9e3c31" providerId="ADAL" clId="{AC7B2C57-4A62-48C3-B40F-5E60EFD9EB35}" dt="2023-03-03T18:39:55.103" v="15076" actId="478"/>
          <ac:spMkLst>
            <pc:docMk/>
            <pc:sldMk cId="2741999957" sldId="2146846017"/>
            <ac:spMk id="14" creationId="{53B8F91D-A025-3C53-39ED-65522EAB2EBE}"/>
          </ac:spMkLst>
        </pc:spChg>
        <pc:spChg chg="del">
          <ac:chgData name="Reed Kiely" userId="768be38e-2fb5-40ce-925d-bd8e9d9e3c31" providerId="ADAL" clId="{AC7B2C57-4A62-48C3-B40F-5E60EFD9EB35}" dt="2023-03-03T18:39:55.103" v="15076" actId="478"/>
          <ac:spMkLst>
            <pc:docMk/>
            <pc:sldMk cId="2741999957" sldId="2146846017"/>
            <ac:spMk id="15" creationId="{BF07DE20-071F-E095-47FC-C329068995E6}"/>
          </ac:spMkLst>
        </pc:spChg>
        <pc:spChg chg="del">
          <ac:chgData name="Reed Kiely" userId="768be38e-2fb5-40ce-925d-bd8e9d9e3c31" providerId="ADAL" clId="{AC7B2C57-4A62-48C3-B40F-5E60EFD9EB35}" dt="2023-03-03T18:39:55.103" v="15076" actId="478"/>
          <ac:spMkLst>
            <pc:docMk/>
            <pc:sldMk cId="2741999957" sldId="2146846017"/>
            <ac:spMk id="16" creationId="{2923FC72-2248-156B-DC96-E200DFA5B901}"/>
          </ac:spMkLst>
        </pc:spChg>
        <pc:spChg chg="del">
          <ac:chgData name="Reed Kiely" userId="768be38e-2fb5-40ce-925d-bd8e9d9e3c31" providerId="ADAL" clId="{AC7B2C57-4A62-48C3-B40F-5E60EFD9EB35}" dt="2023-03-03T18:39:55.103" v="15076" actId="478"/>
          <ac:spMkLst>
            <pc:docMk/>
            <pc:sldMk cId="2741999957" sldId="2146846017"/>
            <ac:spMk id="18" creationId="{56B30211-0AAF-AF28-DBD4-6E1B5749A4D5}"/>
          </ac:spMkLst>
        </pc:spChg>
        <pc:spChg chg="del">
          <ac:chgData name="Reed Kiely" userId="768be38e-2fb5-40ce-925d-bd8e9d9e3c31" providerId="ADAL" clId="{AC7B2C57-4A62-48C3-B40F-5E60EFD9EB35}" dt="2023-03-03T18:39:55.103" v="15076" actId="478"/>
          <ac:spMkLst>
            <pc:docMk/>
            <pc:sldMk cId="2741999957" sldId="2146846017"/>
            <ac:spMk id="19" creationId="{E842C5E9-4A4D-8A89-43B1-E5902D86CC97}"/>
          </ac:spMkLst>
        </pc:spChg>
        <pc:spChg chg="del">
          <ac:chgData name="Reed Kiely" userId="768be38e-2fb5-40ce-925d-bd8e9d9e3c31" providerId="ADAL" clId="{AC7B2C57-4A62-48C3-B40F-5E60EFD9EB35}" dt="2023-03-03T18:39:55.103" v="15076" actId="478"/>
          <ac:spMkLst>
            <pc:docMk/>
            <pc:sldMk cId="2741999957" sldId="2146846017"/>
            <ac:spMk id="20" creationId="{EE646634-11B0-014F-950C-325FFC1761AB}"/>
          </ac:spMkLst>
        </pc:spChg>
        <pc:spChg chg="del">
          <ac:chgData name="Reed Kiely" userId="768be38e-2fb5-40ce-925d-bd8e9d9e3c31" providerId="ADAL" clId="{AC7B2C57-4A62-48C3-B40F-5E60EFD9EB35}" dt="2023-03-03T18:39:55.103" v="15076" actId="478"/>
          <ac:spMkLst>
            <pc:docMk/>
            <pc:sldMk cId="2741999957" sldId="2146846017"/>
            <ac:spMk id="21" creationId="{44A08E39-1BCE-7272-4D9E-D3AAD06C68B6}"/>
          </ac:spMkLst>
        </pc:spChg>
        <pc:spChg chg="del">
          <ac:chgData name="Reed Kiely" userId="768be38e-2fb5-40ce-925d-bd8e9d9e3c31" providerId="ADAL" clId="{AC7B2C57-4A62-48C3-B40F-5E60EFD9EB35}" dt="2023-03-03T18:39:55.103" v="15076" actId="478"/>
          <ac:spMkLst>
            <pc:docMk/>
            <pc:sldMk cId="2741999957" sldId="2146846017"/>
            <ac:spMk id="23" creationId="{85FFF574-8EE2-9CBD-929F-DCA401BF2B55}"/>
          </ac:spMkLst>
        </pc:spChg>
        <pc:spChg chg="del">
          <ac:chgData name="Reed Kiely" userId="768be38e-2fb5-40ce-925d-bd8e9d9e3c31" providerId="ADAL" clId="{AC7B2C57-4A62-48C3-B40F-5E60EFD9EB35}" dt="2023-03-03T18:39:55.103" v="15076" actId="478"/>
          <ac:spMkLst>
            <pc:docMk/>
            <pc:sldMk cId="2741999957" sldId="2146846017"/>
            <ac:spMk id="24" creationId="{E54094A8-82B2-0720-6397-9055E740B123}"/>
          </ac:spMkLst>
        </pc:spChg>
        <pc:spChg chg="del">
          <ac:chgData name="Reed Kiely" userId="768be38e-2fb5-40ce-925d-bd8e9d9e3c31" providerId="ADAL" clId="{AC7B2C57-4A62-48C3-B40F-5E60EFD9EB35}" dt="2023-03-03T18:39:55.103" v="15076" actId="478"/>
          <ac:spMkLst>
            <pc:docMk/>
            <pc:sldMk cId="2741999957" sldId="2146846017"/>
            <ac:spMk id="25" creationId="{88981D13-CA26-9145-5152-61D7FF54A2A4}"/>
          </ac:spMkLst>
        </pc:spChg>
        <pc:spChg chg="del">
          <ac:chgData name="Reed Kiely" userId="768be38e-2fb5-40ce-925d-bd8e9d9e3c31" providerId="ADAL" clId="{AC7B2C57-4A62-48C3-B40F-5E60EFD9EB35}" dt="2023-03-03T18:39:55.103" v="15076" actId="478"/>
          <ac:spMkLst>
            <pc:docMk/>
            <pc:sldMk cId="2741999957" sldId="2146846017"/>
            <ac:spMk id="26" creationId="{A552204E-6686-448D-BA9D-1165BC2F76BC}"/>
          </ac:spMkLst>
        </pc:spChg>
        <pc:spChg chg="del">
          <ac:chgData name="Reed Kiely" userId="768be38e-2fb5-40ce-925d-bd8e9d9e3c31" providerId="ADAL" clId="{AC7B2C57-4A62-48C3-B40F-5E60EFD9EB35}" dt="2023-03-03T18:39:55.103" v="15076" actId="478"/>
          <ac:spMkLst>
            <pc:docMk/>
            <pc:sldMk cId="2741999957" sldId="2146846017"/>
            <ac:spMk id="27" creationId="{3A28A529-4E10-519E-6EF9-0D9E77ABC5C5}"/>
          </ac:spMkLst>
        </pc:spChg>
        <pc:spChg chg="del">
          <ac:chgData name="Reed Kiely" userId="768be38e-2fb5-40ce-925d-bd8e9d9e3c31" providerId="ADAL" clId="{AC7B2C57-4A62-48C3-B40F-5E60EFD9EB35}" dt="2023-03-03T18:39:55.103" v="15076" actId="478"/>
          <ac:spMkLst>
            <pc:docMk/>
            <pc:sldMk cId="2741999957" sldId="2146846017"/>
            <ac:spMk id="28" creationId="{37A83D26-F70C-3EDD-679C-79A299A40BF5}"/>
          </ac:spMkLst>
        </pc:spChg>
        <pc:spChg chg="del">
          <ac:chgData name="Reed Kiely" userId="768be38e-2fb5-40ce-925d-bd8e9d9e3c31" providerId="ADAL" clId="{AC7B2C57-4A62-48C3-B40F-5E60EFD9EB35}" dt="2023-03-03T18:39:55.103" v="15076" actId="478"/>
          <ac:spMkLst>
            <pc:docMk/>
            <pc:sldMk cId="2741999957" sldId="2146846017"/>
            <ac:spMk id="29" creationId="{4910437F-7157-204F-53BE-D38BBA241831}"/>
          </ac:spMkLst>
        </pc:spChg>
        <pc:spChg chg="del">
          <ac:chgData name="Reed Kiely" userId="768be38e-2fb5-40ce-925d-bd8e9d9e3c31" providerId="ADAL" clId="{AC7B2C57-4A62-48C3-B40F-5E60EFD9EB35}" dt="2023-03-03T18:39:55.103" v="15076" actId="478"/>
          <ac:spMkLst>
            <pc:docMk/>
            <pc:sldMk cId="2741999957" sldId="2146846017"/>
            <ac:spMk id="30" creationId="{23C8C93C-7C67-FE87-052C-4C1FE4552A89}"/>
          </ac:spMkLst>
        </pc:spChg>
        <pc:spChg chg="del">
          <ac:chgData name="Reed Kiely" userId="768be38e-2fb5-40ce-925d-bd8e9d9e3c31" providerId="ADAL" clId="{AC7B2C57-4A62-48C3-B40F-5E60EFD9EB35}" dt="2023-03-03T18:39:55.103" v="15076" actId="478"/>
          <ac:spMkLst>
            <pc:docMk/>
            <pc:sldMk cId="2741999957" sldId="2146846017"/>
            <ac:spMk id="31" creationId="{BE50714E-4DB7-8F38-4807-44E0AAE942AC}"/>
          </ac:spMkLst>
        </pc:spChg>
        <pc:spChg chg="del">
          <ac:chgData name="Reed Kiely" userId="768be38e-2fb5-40ce-925d-bd8e9d9e3c31" providerId="ADAL" clId="{AC7B2C57-4A62-48C3-B40F-5E60EFD9EB35}" dt="2023-03-03T18:39:55.103" v="15076" actId="478"/>
          <ac:spMkLst>
            <pc:docMk/>
            <pc:sldMk cId="2741999957" sldId="2146846017"/>
            <ac:spMk id="32" creationId="{B3711185-1618-E516-4995-7CAB5D90C0B8}"/>
          </ac:spMkLst>
        </pc:spChg>
        <pc:spChg chg="del">
          <ac:chgData name="Reed Kiely" userId="768be38e-2fb5-40ce-925d-bd8e9d9e3c31" providerId="ADAL" clId="{AC7B2C57-4A62-48C3-B40F-5E60EFD9EB35}" dt="2023-03-03T18:39:55.103" v="15076" actId="478"/>
          <ac:spMkLst>
            <pc:docMk/>
            <pc:sldMk cId="2741999957" sldId="2146846017"/>
            <ac:spMk id="33" creationId="{31373586-7466-81EA-4A20-E899A22017B2}"/>
          </ac:spMkLst>
        </pc:spChg>
        <pc:spChg chg="mod">
          <ac:chgData name="Reed Kiely" userId="768be38e-2fb5-40ce-925d-bd8e9d9e3c31" providerId="ADAL" clId="{AC7B2C57-4A62-48C3-B40F-5E60EFD9EB35}" dt="2023-03-03T14:23:53.797" v="14041" actId="207"/>
          <ac:spMkLst>
            <pc:docMk/>
            <pc:sldMk cId="2741999957" sldId="2146846017"/>
            <ac:spMk id="34" creationId="{397F8115-3C43-5A2B-C88E-1953D955DE71}"/>
          </ac:spMkLst>
        </pc:spChg>
        <pc:spChg chg="del">
          <ac:chgData name="Reed Kiely" userId="768be38e-2fb5-40ce-925d-bd8e9d9e3c31" providerId="ADAL" clId="{AC7B2C57-4A62-48C3-B40F-5E60EFD9EB35}" dt="2023-03-03T18:39:55.103" v="15076" actId="478"/>
          <ac:spMkLst>
            <pc:docMk/>
            <pc:sldMk cId="2741999957" sldId="2146846017"/>
            <ac:spMk id="35" creationId="{8593B7E1-308A-5110-0154-4D0A39511431}"/>
          </ac:spMkLst>
        </pc:spChg>
        <pc:spChg chg="del">
          <ac:chgData name="Reed Kiely" userId="768be38e-2fb5-40ce-925d-bd8e9d9e3c31" providerId="ADAL" clId="{AC7B2C57-4A62-48C3-B40F-5E60EFD9EB35}" dt="2023-03-03T18:39:55.103" v="15076" actId="478"/>
          <ac:spMkLst>
            <pc:docMk/>
            <pc:sldMk cId="2741999957" sldId="2146846017"/>
            <ac:spMk id="36" creationId="{70A4601B-163D-751D-7777-7DED8DCF427F}"/>
          </ac:spMkLst>
        </pc:spChg>
        <pc:spChg chg="del">
          <ac:chgData name="Reed Kiely" userId="768be38e-2fb5-40ce-925d-bd8e9d9e3c31" providerId="ADAL" clId="{AC7B2C57-4A62-48C3-B40F-5E60EFD9EB35}" dt="2023-03-03T18:39:55.103" v="15076" actId="478"/>
          <ac:spMkLst>
            <pc:docMk/>
            <pc:sldMk cId="2741999957" sldId="2146846017"/>
            <ac:spMk id="37" creationId="{A8005CC5-18FA-F973-084D-8F71B78A84CC}"/>
          </ac:spMkLst>
        </pc:spChg>
        <pc:spChg chg="del">
          <ac:chgData name="Reed Kiely" userId="768be38e-2fb5-40ce-925d-bd8e9d9e3c31" providerId="ADAL" clId="{AC7B2C57-4A62-48C3-B40F-5E60EFD9EB35}" dt="2023-03-03T18:39:55.103" v="15076" actId="478"/>
          <ac:spMkLst>
            <pc:docMk/>
            <pc:sldMk cId="2741999957" sldId="2146846017"/>
            <ac:spMk id="38" creationId="{FDB9EDB2-842A-C8C0-385F-D857D7AD6EFC}"/>
          </ac:spMkLst>
        </pc:spChg>
        <pc:spChg chg="del">
          <ac:chgData name="Reed Kiely" userId="768be38e-2fb5-40ce-925d-bd8e9d9e3c31" providerId="ADAL" clId="{AC7B2C57-4A62-48C3-B40F-5E60EFD9EB35}" dt="2023-03-03T18:39:55.103" v="15076" actId="478"/>
          <ac:spMkLst>
            <pc:docMk/>
            <pc:sldMk cId="2741999957" sldId="2146846017"/>
            <ac:spMk id="39" creationId="{D38B3DD1-8E6A-9FB9-8F77-6DAA8A26175A}"/>
          </ac:spMkLst>
        </pc:spChg>
        <pc:spChg chg="del">
          <ac:chgData name="Reed Kiely" userId="768be38e-2fb5-40ce-925d-bd8e9d9e3c31" providerId="ADAL" clId="{AC7B2C57-4A62-48C3-B40F-5E60EFD9EB35}" dt="2023-03-03T18:39:55.103" v="15076" actId="478"/>
          <ac:spMkLst>
            <pc:docMk/>
            <pc:sldMk cId="2741999957" sldId="2146846017"/>
            <ac:spMk id="40" creationId="{EF5C9121-F00D-4753-CAA0-DFDD8951C63E}"/>
          </ac:spMkLst>
        </pc:spChg>
        <pc:spChg chg="del">
          <ac:chgData name="Reed Kiely" userId="768be38e-2fb5-40ce-925d-bd8e9d9e3c31" providerId="ADAL" clId="{AC7B2C57-4A62-48C3-B40F-5E60EFD9EB35}" dt="2023-03-03T18:39:55.103" v="15076" actId="478"/>
          <ac:spMkLst>
            <pc:docMk/>
            <pc:sldMk cId="2741999957" sldId="2146846017"/>
            <ac:spMk id="41" creationId="{E182B411-64E8-573B-1555-DD882B53ADAF}"/>
          </ac:spMkLst>
        </pc:spChg>
        <pc:spChg chg="del">
          <ac:chgData name="Reed Kiely" userId="768be38e-2fb5-40ce-925d-bd8e9d9e3c31" providerId="ADAL" clId="{AC7B2C57-4A62-48C3-B40F-5E60EFD9EB35}" dt="2023-03-03T18:39:55.103" v="15076" actId="478"/>
          <ac:spMkLst>
            <pc:docMk/>
            <pc:sldMk cId="2741999957" sldId="2146846017"/>
            <ac:spMk id="47" creationId="{EDDF3A8F-F1AF-DA4C-2A05-D57847B39696}"/>
          </ac:spMkLst>
        </pc:spChg>
        <pc:spChg chg="del">
          <ac:chgData name="Reed Kiely" userId="768be38e-2fb5-40ce-925d-bd8e9d9e3c31" providerId="ADAL" clId="{AC7B2C57-4A62-48C3-B40F-5E60EFD9EB35}" dt="2023-03-03T18:39:55.103" v="15076" actId="478"/>
          <ac:spMkLst>
            <pc:docMk/>
            <pc:sldMk cId="2741999957" sldId="2146846017"/>
            <ac:spMk id="48" creationId="{61F619A5-EEA3-5993-3D59-FB5414E1C849}"/>
          </ac:spMkLst>
        </pc:spChg>
        <pc:spChg chg="del">
          <ac:chgData name="Reed Kiely" userId="768be38e-2fb5-40ce-925d-bd8e9d9e3c31" providerId="ADAL" clId="{AC7B2C57-4A62-48C3-B40F-5E60EFD9EB35}" dt="2023-03-03T18:39:55.103" v="15076" actId="478"/>
          <ac:spMkLst>
            <pc:docMk/>
            <pc:sldMk cId="2741999957" sldId="2146846017"/>
            <ac:spMk id="49" creationId="{6E019065-1292-4E68-9165-7A0DCE365EA7}"/>
          </ac:spMkLst>
        </pc:spChg>
        <pc:spChg chg="del">
          <ac:chgData name="Reed Kiely" userId="768be38e-2fb5-40ce-925d-bd8e9d9e3c31" providerId="ADAL" clId="{AC7B2C57-4A62-48C3-B40F-5E60EFD9EB35}" dt="2023-03-03T18:39:55.103" v="15076" actId="478"/>
          <ac:spMkLst>
            <pc:docMk/>
            <pc:sldMk cId="2741999957" sldId="2146846017"/>
            <ac:spMk id="50" creationId="{EEF57923-6EE1-9E29-800F-36FA96476A07}"/>
          </ac:spMkLst>
        </pc:spChg>
        <pc:spChg chg="del">
          <ac:chgData name="Reed Kiely" userId="768be38e-2fb5-40ce-925d-bd8e9d9e3c31" providerId="ADAL" clId="{AC7B2C57-4A62-48C3-B40F-5E60EFD9EB35}" dt="2023-03-03T18:39:55.103" v="15076" actId="478"/>
          <ac:spMkLst>
            <pc:docMk/>
            <pc:sldMk cId="2741999957" sldId="2146846017"/>
            <ac:spMk id="51" creationId="{2A5F4E6F-F2DF-4F98-A73D-C24B47D83308}"/>
          </ac:spMkLst>
        </pc:spChg>
        <pc:spChg chg="del">
          <ac:chgData name="Reed Kiely" userId="768be38e-2fb5-40ce-925d-bd8e9d9e3c31" providerId="ADAL" clId="{AC7B2C57-4A62-48C3-B40F-5E60EFD9EB35}" dt="2023-03-03T18:39:55.103" v="15076" actId="478"/>
          <ac:spMkLst>
            <pc:docMk/>
            <pc:sldMk cId="2741999957" sldId="2146846017"/>
            <ac:spMk id="52" creationId="{33F31D06-8D5A-5F7D-DAD6-73798F35AE2A}"/>
          </ac:spMkLst>
        </pc:spChg>
        <pc:spChg chg="del">
          <ac:chgData name="Reed Kiely" userId="768be38e-2fb5-40ce-925d-bd8e9d9e3c31" providerId="ADAL" clId="{AC7B2C57-4A62-48C3-B40F-5E60EFD9EB35}" dt="2023-03-03T18:39:55.103" v="15076" actId="478"/>
          <ac:spMkLst>
            <pc:docMk/>
            <pc:sldMk cId="2741999957" sldId="2146846017"/>
            <ac:spMk id="53" creationId="{EFD13F21-1450-3C21-DE33-45C846CEDCB5}"/>
          </ac:spMkLst>
        </pc:spChg>
        <pc:spChg chg="del">
          <ac:chgData name="Reed Kiely" userId="768be38e-2fb5-40ce-925d-bd8e9d9e3c31" providerId="ADAL" clId="{AC7B2C57-4A62-48C3-B40F-5E60EFD9EB35}" dt="2023-03-03T18:39:55.103" v="15076" actId="478"/>
          <ac:spMkLst>
            <pc:docMk/>
            <pc:sldMk cId="2741999957" sldId="2146846017"/>
            <ac:spMk id="54" creationId="{080C879F-25FE-EDE3-B675-B275B2B6F02D}"/>
          </ac:spMkLst>
        </pc:spChg>
        <pc:spChg chg="del">
          <ac:chgData name="Reed Kiely" userId="768be38e-2fb5-40ce-925d-bd8e9d9e3c31" providerId="ADAL" clId="{AC7B2C57-4A62-48C3-B40F-5E60EFD9EB35}" dt="2023-03-03T18:39:55.103" v="15076" actId="478"/>
          <ac:spMkLst>
            <pc:docMk/>
            <pc:sldMk cId="2741999957" sldId="2146846017"/>
            <ac:spMk id="57" creationId="{4022865C-BA94-305E-B418-5B848DA49C40}"/>
          </ac:spMkLst>
        </pc:spChg>
        <pc:spChg chg="del">
          <ac:chgData name="Reed Kiely" userId="768be38e-2fb5-40ce-925d-bd8e9d9e3c31" providerId="ADAL" clId="{AC7B2C57-4A62-48C3-B40F-5E60EFD9EB35}" dt="2023-03-03T18:39:55.103" v="15076" actId="478"/>
          <ac:spMkLst>
            <pc:docMk/>
            <pc:sldMk cId="2741999957" sldId="2146846017"/>
            <ac:spMk id="58" creationId="{7BE06BE2-9A33-27F8-7590-C77A8A3BB059}"/>
          </ac:spMkLst>
        </pc:spChg>
        <pc:spChg chg="del">
          <ac:chgData name="Reed Kiely" userId="768be38e-2fb5-40ce-925d-bd8e9d9e3c31" providerId="ADAL" clId="{AC7B2C57-4A62-48C3-B40F-5E60EFD9EB35}" dt="2023-03-03T18:39:55.103" v="15076" actId="478"/>
          <ac:spMkLst>
            <pc:docMk/>
            <pc:sldMk cId="2741999957" sldId="2146846017"/>
            <ac:spMk id="59" creationId="{BC1A4907-4938-090A-9617-A01D7C8B67A8}"/>
          </ac:spMkLst>
        </pc:spChg>
        <pc:spChg chg="del">
          <ac:chgData name="Reed Kiely" userId="768be38e-2fb5-40ce-925d-bd8e9d9e3c31" providerId="ADAL" clId="{AC7B2C57-4A62-48C3-B40F-5E60EFD9EB35}" dt="2023-03-03T18:39:55.103" v="15076" actId="478"/>
          <ac:spMkLst>
            <pc:docMk/>
            <pc:sldMk cId="2741999957" sldId="2146846017"/>
            <ac:spMk id="60" creationId="{38C32A49-1037-FF42-7EF0-175FA703C636}"/>
          </ac:spMkLst>
        </pc:spChg>
        <pc:spChg chg="del">
          <ac:chgData name="Reed Kiely" userId="768be38e-2fb5-40ce-925d-bd8e9d9e3c31" providerId="ADAL" clId="{AC7B2C57-4A62-48C3-B40F-5E60EFD9EB35}" dt="2023-03-03T18:39:55.103" v="15076" actId="478"/>
          <ac:spMkLst>
            <pc:docMk/>
            <pc:sldMk cId="2741999957" sldId="2146846017"/>
            <ac:spMk id="61" creationId="{83021F7A-1198-F386-8F0C-F54C3DAFAC5E}"/>
          </ac:spMkLst>
        </pc:spChg>
        <pc:spChg chg="del">
          <ac:chgData name="Reed Kiely" userId="768be38e-2fb5-40ce-925d-bd8e9d9e3c31" providerId="ADAL" clId="{AC7B2C57-4A62-48C3-B40F-5E60EFD9EB35}" dt="2023-03-03T18:39:55.103" v="15076" actId="478"/>
          <ac:spMkLst>
            <pc:docMk/>
            <pc:sldMk cId="2741999957" sldId="2146846017"/>
            <ac:spMk id="62" creationId="{7D7BC768-D8EE-2B96-AA71-A05F0407BAFE}"/>
          </ac:spMkLst>
        </pc:spChg>
        <pc:spChg chg="del">
          <ac:chgData name="Reed Kiely" userId="768be38e-2fb5-40ce-925d-bd8e9d9e3c31" providerId="ADAL" clId="{AC7B2C57-4A62-48C3-B40F-5E60EFD9EB35}" dt="2023-03-03T18:39:55.103" v="15076" actId="478"/>
          <ac:spMkLst>
            <pc:docMk/>
            <pc:sldMk cId="2741999957" sldId="2146846017"/>
            <ac:spMk id="63" creationId="{70FECE08-456F-FC03-CB3E-C5A4D59C3F18}"/>
          </ac:spMkLst>
        </pc:spChg>
        <pc:spChg chg="del">
          <ac:chgData name="Reed Kiely" userId="768be38e-2fb5-40ce-925d-bd8e9d9e3c31" providerId="ADAL" clId="{AC7B2C57-4A62-48C3-B40F-5E60EFD9EB35}" dt="2023-03-03T18:39:55.103" v="15076" actId="478"/>
          <ac:spMkLst>
            <pc:docMk/>
            <pc:sldMk cId="2741999957" sldId="2146846017"/>
            <ac:spMk id="64" creationId="{C4C28010-2085-4199-7F12-152A8749A279}"/>
          </ac:spMkLst>
        </pc:spChg>
        <pc:spChg chg="del">
          <ac:chgData name="Reed Kiely" userId="768be38e-2fb5-40ce-925d-bd8e9d9e3c31" providerId="ADAL" clId="{AC7B2C57-4A62-48C3-B40F-5E60EFD9EB35}" dt="2023-03-03T18:40:00.217" v="15078" actId="478"/>
          <ac:spMkLst>
            <pc:docMk/>
            <pc:sldMk cId="2741999957" sldId="2146846017"/>
            <ac:spMk id="65" creationId="{CF6C774B-D0DE-5EF0-209C-B2724558F373}"/>
          </ac:spMkLst>
        </pc:spChg>
        <pc:spChg chg="add mod">
          <ac:chgData name="Reed Kiely" userId="768be38e-2fb5-40ce-925d-bd8e9d9e3c31" providerId="ADAL" clId="{AC7B2C57-4A62-48C3-B40F-5E60EFD9EB35}" dt="2023-03-09T22:32:45.656" v="26144" actId="1038"/>
          <ac:spMkLst>
            <pc:docMk/>
            <pc:sldMk cId="2741999957" sldId="2146846017"/>
            <ac:spMk id="73" creationId="{6915C8E0-8567-AB61-6E37-93F62F365C01}"/>
          </ac:spMkLst>
        </pc:spChg>
        <pc:spChg chg="del mod">
          <ac:chgData name="Reed Kiely" userId="768be38e-2fb5-40ce-925d-bd8e9d9e3c31" providerId="ADAL" clId="{AC7B2C57-4A62-48C3-B40F-5E60EFD9EB35}" dt="2023-03-02T18:48:18.980" v="9107" actId="478"/>
          <ac:spMkLst>
            <pc:docMk/>
            <pc:sldMk cId="2741999957" sldId="2146846017"/>
            <ac:spMk id="73" creationId="{C5F816B2-FDA2-DAF2-DB1A-E77228F467BF}"/>
          </ac:spMkLst>
        </pc:spChg>
        <pc:spChg chg="add mod">
          <ac:chgData name="Reed Kiely" userId="768be38e-2fb5-40ce-925d-bd8e9d9e3c31" providerId="ADAL" clId="{AC7B2C57-4A62-48C3-B40F-5E60EFD9EB35}" dt="2023-03-09T22:31:55.265" v="26138" actId="404"/>
          <ac:spMkLst>
            <pc:docMk/>
            <pc:sldMk cId="2741999957" sldId="2146846017"/>
            <ac:spMk id="74" creationId="{7703C2B6-2435-E8DB-DB95-FDC087A5C158}"/>
          </ac:spMkLst>
        </pc:spChg>
        <pc:spChg chg="add mod">
          <ac:chgData name="Reed Kiely" userId="768be38e-2fb5-40ce-925d-bd8e9d9e3c31" providerId="ADAL" clId="{AC7B2C57-4A62-48C3-B40F-5E60EFD9EB35}" dt="2023-03-09T22:32:02.511" v="26139" actId="404"/>
          <ac:spMkLst>
            <pc:docMk/>
            <pc:sldMk cId="2741999957" sldId="2146846017"/>
            <ac:spMk id="75" creationId="{5DE3478C-4345-FB1E-88A8-2D69F4B6CB64}"/>
          </ac:spMkLst>
        </pc:spChg>
        <pc:spChg chg="add mod">
          <ac:chgData name="Reed Kiely" userId="768be38e-2fb5-40ce-925d-bd8e9d9e3c31" providerId="ADAL" clId="{AC7B2C57-4A62-48C3-B40F-5E60EFD9EB35}" dt="2023-03-09T22:32:02.511" v="26139" actId="404"/>
          <ac:spMkLst>
            <pc:docMk/>
            <pc:sldMk cId="2741999957" sldId="2146846017"/>
            <ac:spMk id="76" creationId="{0C62A4A7-5796-9A4F-4A77-64A4DFD7FEAD}"/>
          </ac:spMkLst>
        </pc:spChg>
        <pc:spChg chg="add mod">
          <ac:chgData name="Reed Kiely" userId="768be38e-2fb5-40ce-925d-bd8e9d9e3c31" providerId="ADAL" clId="{AC7B2C57-4A62-48C3-B40F-5E60EFD9EB35}" dt="2023-03-03T21:52:45.039" v="20164" actId="1035"/>
          <ac:spMkLst>
            <pc:docMk/>
            <pc:sldMk cId="2741999957" sldId="2146846017"/>
            <ac:spMk id="79" creationId="{F68E46FC-88DF-CF22-D193-712D5E3FCCAA}"/>
          </ac:spMkLst>
        </pc:spChg>
        <pc:spChg chg="add mod">
          <ac:chgData name="Reed Kiely" userId="768be38e-2fb5-40ce-925d-bd8e9d9e3c31" providerId="ADAL" clId="{AC7B2C57-4A62-48C3-B40F-5E60EFD9EB35}" dt="2023-03-03T21:52:45.039" v="20164" actId="1035"/>
          <ac:spMkLst>
            <pc:docMk/>
            <pc:sldMk cId="2741999957" sldId="2146846017"/>
            <ac:spMk id="80" creationId="{AAAAD497-F983-284D-5FF9-53359A33221E}"/>
          </ac:spMkLst>
        </pc:spChg>
        <pc:spChg chg="add mod">
          <ac:chgData name="Reed Kiely" userId="768be38e-2fb5-40ce-925d-bd8e9d9e3c31" providerId="ADAL" clId="{AC7B2C57-4A62-48C3-B40F-5E60EFD9EB35}" dt="2023-03-09T22:32:22.233" v="26142" actId="403"/>
          <ac:spMkLst>
            <pc:docMk/>
            <pc:sldMk cId="2741999957" sldId="2146846017"/>
            <ac:spMk id="81" creationId="{9AF198AD-3AA5-15FC-7FD5-42E5CE9F5EB3}"/>
          </ac:spMkLst>
        </pc:spChg>
        <pc:spChg chg="add mod">
          <ac:chgData name="Reed Kiely" userId="768be38e-2fb5-40ce-925d-bd8e9d9e3c31" providerId="ADAL" clId="{AC7B2C57-4A62-48C3-B40F-5E60EFD9EB35}" dt="2023-03-03T21:52:45.039" v="20164" actId="1035"/>
          <ac:spMkLst>
            <pc:docMk/>
            <pc:sldMk cId="2741999957" sldId="2146846017"/>
            <ac:spMk id="82" creationId="{0225C4B1-E343-EF91-5148-C47ED65C4EDA}"/>
          </ac:spMkLst>
        </pc:spChg>
        <pc:spChg chg="add mod">
          <ac:chgData name="Reed Kiely" userId="768be38e-2fb5-40ce-925d-bd8e9d9e3c31" providerId="ADAL" clId="{AC7B2C57-4A62-48C3-B40F-5E60EFD9EB35}" dt="2023-03-03T21:52:45.039" v="20164" actId="1035"/>
          <ac:spMkLst>
            <pc:docMk/>
            <pc:sldMk cId="2741999957" sldId="2146846017"/>
            <ac:spMk id="83" creationId="{AC860CEE-E23C-6CE7-89AF-9CDDB1FAE4F5}"/>
          </ac:spMkLst>
        </pc:spChg>
        <pc:spChg chg="add mod">
          <ac:chgData name="Reed Kiely" userId="768be38e-2fb5-40ce-925d-bd8e9d9e3c31" providerId="ADAL" clId="{AC7B2C57-4A62-48C3-B40F-5E60EFD9EB35}" dt="2023-03-03T21:52:45.039" v="20164" actId="1035"/>
          <ac:spMkLst>
            <pc:docMk/>
            <pc:sldMk cId="2741999957" sldId="2146846017"/>
            <ac:spMk id="84" creationId="{01D85934-28EA-FFF6-71EE-EA19339910BD}"/>
          </ac:spMkLst>
        </pc:spChg>
        <pc:spChg chg="add mod">
          <ac:chgData name="Reed Kiely" userId="768be38e-2fb5-40ce-925d-bd8e9d9e3c31" providerId="ADAL" clId="{AC7B2C57-4A62-48C3-B40F-5E60EFD9EB35}" dt="2023-03-03T21:52:45.039" v="20164" actId="1035"/>
          <ac:spMkLst>
            <pc:docMk/>
            <pc:sldMk cId="2741999957" sldId="2146846017"/>
            <ac:spMk id="85" creationId="{C37F613C-C188-BFEE-652D-F4B7AB05BE4E}"/>
          </ac:spMkLst>
        </pc:spChg>
        <pc:spChg chg="add mod">
          <ac:chgData name="Reed Kiely" userId="768be38e-2fb5-40ce-925d-bd8e9d9e3c31" providerId="ADAL" clId="{AC7B2C57-4A62-48C3-B40F-5E60EFD9EB35}" dt="2023-03-03T21:52:45.039" v="20164" actId="1035"/>
          <ac:spMkLst>
            <pc:docMk/>
            <pc:sldMk cId="2741999957" sldId="2146846017"/>
            <ac:spMk id="86" creationId="{17000204-08B1-9A5E-74B1-9D9A625B34AF}"/>
          </ac:spMkLst>
        </pc:spChg>
        <pc:spChg chg="add mod">
          <ac:chgData name="Reed Kiely" userId="768be38e-2fb5-40ce-925d-bd8e9d9e3c31" providerId="ADAL" clId="{AC7B2C57-4A62-48C3-B40F-5E60EFD9EB35}" dt="2023-03-03T21:52:45.039" v="20164" actId="1035"/>
          <ac:spMkLst>
            <pc:docMk/>
            <pc:sldMk cId="2741999957" sldId="2146846017"/>
            <ac:spMk id="87" creationId="{51191AFA-DC26-7EA7-8509-170E49CAF440}"/>
          </ac:spMkLst>
        </pc:spChg>
        <pc:spChg chg="add mod">
          <ac:chgData name="Reed Kiely" userId="768be38e-2fb5-40ce-925d-bd8e9d9e3c31" providerId="ADAL" clId="{AC7B2C57-4A62-48C3-B40F-5E60EFD9EB35}" dt="2023-03-03T21:52:45.039" v="20164" actId="1035"/>
          <ac:spMkLst>
            <pc:docMk/>
            <pc:sldMk cId="2741999957" sldId="2146846017"/>
            <ac:spMk id="88" creationId="{37F88BA1-A31F-A101-D08B-FA280D1EF533}"/>
          </ac:spMkLst>
        </pc:spChg>
        <pc:spChg chg="add mod">
          <ac:chgData name="Reed Kiely" userId="768be38e-2fb5-40ce-925d-bd8e9d9e3c31" providerId="ADAL" clId="{AC7B2C57-4A62-48C3-B40F-5E60EFD9EB35}" dt="2023-03-03T21:52:45.039" v="20164" actId="1035"/>
          <ac:spMkLst>
            <pc:docMk/>
            <pc:sldMk cId="2741999957" sldId="2146846017"/>
            <ac:spMk id="89" creationId="{76037D90-27CD-0391-F3B6-06B9D4708C36}"/>
          </ac:spMkLst>
        </pc:spChg>
        <pc:spChg chg="add mod">
          <ac:chgData name="Reed Kiely" userId="768be38e-2fb5-40ce-925d-bd8e9d9e3c31" providerId="ADAL" clId="{AC7B2C57-4A62-48C3-B40F-5E60EFD9EB35}" dt="2023-03-03T21:52:45.039" v="20164" actId="1035"/>
          <ac:spMkLst>
            <pc:docMk/>
            <pc:sldMk cId="2741999957" sldId="2146846017"/>
            <ac:spMk id="90" creationId="{0B3A2780-4825-D869-D80D-0BC8F2782495}"/>
          </ac:spMkLst>
        </pc:spChg>
        <pc:spChg chg="add mod">
          <ac:chgData name="Reed Kiely" userId="768be38e-2fb5-40ce-925d-bd8e9d9e3c31" providerId="ADAL" clId="{AC7B2C57-4A62-48C3-B40F-5E60EFD9EB35}" dt="2023-03-03T21:52:45.039" v="20164" actId="1035"/>
          <ac:spMkLst>
            <pc:docMk/>
            <pc:sldMk cId="2741999957" sldId="2146846017"/>
            <ac:spMk id="91" creationId="{12765218-F776-0665-D740-C671DACDA92B}"/>
          </ac:spMkLst>
        </pc:spChg>
        <pc:spChg chg="add mod">
          <ac:chgData name="Reed Kiely" userId="768be38e-2fb5-40ce-925d-bd8e9d9e3c31" providerId="ADAL" clId="{AC7B2C57-4A62-48C3-B40F-5E60EFD9EB35}" dt="2023-03-03T21:52:45.039" v="20164" actId="1035"/>
          <ac:spMkLst>
            <pc:docMk/>
            <pc:sldMk cId="2741999957" sldId="2146846017"/>
            <ac:spMk id="92" creationId="{868E5C15-CB5E-494B-FC00-B555DE634FB4}"/>
          </ac:spMkLst>
        </pc:spChg>
        <pc:spChg chg="add mod">
          <ac:chgData name="Reed Kiely" userId="768be38e-2fb5-40ce-925d-bd8e9d9e3c31" providerId="ADAL" clId="{AC7B2C57-4A62-48C3-B40F-5E60EFD9EB35}" dt="2023-03-03T21:52:45.039" v="20164" actId="1035"/>
          <ac:spMkLst>
            <pc:docMk/>
            <pc:sldMk cId="2741999957" sldId="2146846017"/>
            <ac:spMk id="93" creationId="{D33E6319-842E-7A01-7563-EEFF14B03A85}"/>
          </ac:spMkLst>
        </pc:spChg>
        <pc:spChg chg="add mod">
          <ac:chgData name="Reed Kiely" userId="768be38e-2fb5-40ce-925d-bd8e9d9e3c31" providerId="ADAL" clId="{AC7B2C57-4A62-48C3-B40F-5E60EFD9EB35}" dt="2023-03-03T21:52:45.039" v="20164" actId="1035"/>
          <ac:spMkLst>
            <pc:docMk/>
            <pc:sldMk cId="2741999957" sldId="2146846017"/>
            <ac:spMk id="94" creationId="{31324012-1149-082B-E22B-4F60BD2E6DD4}"/>
          </ac:spMkLst>
        </pc:spChg>
        <pc:spChg chg="add mod">
          <ac:chgData name="Reed Kiely" userId="768be38e-2fb5-40ce-925d-bd8e9d9e3c31" providerId="ADAL" clId="{AC7B2C57-4A62-48C3-B40F-5E60EFD9EB35}" dt="2023-03-03T21:52:45.039" v="20164" actId="1035"/>
          <ac:spMkLst>
            <pc:docMk/>
            <pc:sldMk cId="2741999957" sldId="2146846017"/>
            <ac:spMk id="95" creationId="{40E43270-94E0-E515-62CC-226345917033}"/>
          </ac:spMkLst>
        </pc:spChg>
        <pc:spChg chg="add mod">
          <ac:chgData name="Reed Kiely" userId="768be38e-2fb5-40ce-925d-bd8e9d9e3c31" providerId="ADAL" clId="{AC7B2C57-4A62-48C3-B40F-5E60EFD9EB35}" dt="2023-03-03T21:52:45.039" v="20164" actId="1035"/>
          <ac:spMkLst>
            <pc:docMk/>
            <pc:sldMk cId="2741999957" sldId="2146846017"/>
            <ac:spMk id="96" creationId="{8FC33BDC-4BDB-828B-67B4-680936C06BE0}"/>
          </ac:spMkLst>
        </pc:spChg>
        <pc:spChg chg="add mod">
          <ac:chgData name="Reed Kiely" userId="768be38e-2fb5-40ce-925d-bd8e9d9e3c31" providerId="ADAL" clId="{AC7B2C57-4A62-48C3-B40F-5E60EFD9EB35}" dt="2023-03-03T21:52:45.039" v="20164" actId="1035"/>
          <ac:spMkLst>
            <pc:docMk/>
            <pc:sldMk cId="2741999957" sldId="2146846017"/>
            <ac:spMk id="97" creationId="{AB784FFC-7C64-006D-99B8-DE6021698EE3}"/>
          </ac:spMkLst>
        </pc:spChg>
        <pc:spChg chg="add mod">
          <ac:chgData name="Reed Kiely" userId="768be38e-2fb5-40ce-925d-bd8e9d9e3c31" providerId="ADAL" clId="{AC7B2C57-4A62-48C3-B40F-5E60EFD9EB35}" dt="2023-03-03T21:52:45.039" v="20164" actId="1035"/>
          <ac:spMkLst>
            <pc:docMk/>
            <pc:sldMk cId="2741999957" sldId="2146846017"/>
            <ac:spMk id="98" creationId="{D3668AFE-8583-066E-9032-651EB9BE87CD}"/>
          </ac:spMkLst>
        </pc:spChg>
        <pc:spChg chg="add mod">
          <ac:chgData name="Reed Kiely" userId="768be38e-2fb5-40ce-925d-bd8e9d9e3c31" providerId="ADAL" clId="{AC7B2C57-4A62-48C3-B40F-5E60EFD9EB35}" dt="2023-03-03T21:52:45.039" v="20164" actId="1035"/>
          <ac:spMkLst>
            <pc:docMk/>
            <pc:sldMk cId="2741999957" sldId="2146846017"/>
            <ac:spMk id="99" creationId="{81511C4B-186B-297B-B299-ADB8E3D87BE7}"/>
          </ac:spMkLst>
        </pc:spChg>
        <pc:spChg chg="add mod">
          <ac:chgData name="Reed Kiely" userId="768be38e-2fb5-40ce-925d-bd8e9d9e3c31" providerId="ADAL" clId="{AC7B2C57-4A62-48C3-B40F-5E60EFD9EB35}" dt="2023-03-03T21:52:45.039" v="20164" actId="1035"/>
          <ac:spMkLst>
            <pc:docMk/>
            <pc:sldMk cId="2741999957" sldId="2146846017"/>
            <ac:spMk id="100" creationId="{C68980D6-037F-47C3-360F-8E6636DC5B2E}"/>
          </ac:spMkLst>
        </pc:spChg>
        <pc:spChg chg="add mod">
          <ac:chgData name="Reed Kiely" userId="768be38e-2fb5-40ce-925d-bd8e9d9e3c31" providerId="ADAL" clId="{AC7B2C57-4A62-48C3-B40F-5E60EFD9EB35}" dt="2023-03-03T21:52:45.039" v="20164" actId="1035"/>
          <ac:spMkLst>
            <pc:docMk/>
            <pc:sldMk cId="2741999957" sldId="2146846017"/>
            <ac:spMk id="101" creationId="{EB3E335D-04D9-1D75-363F-8A450B18344F}"/>
          </ac:spMkLst>
        </pc:spChg>
        <pc:spChg chg="add mod">
          <ac:chgData name="Reed Kiely" userId="768be38e-2fb5-40ce-925d-bd8e9d9e3c31" providerId="ADAL" clId="{AC7B2C57-4A62-48C3-B40F-5E60EFD9EB35}" dt="2023-03-03T21:52:45.039" v="20164" actId="1035"/>
          <ac:spMkLst>
            <pc:docMk/>
            <pc:sldMk cId="2741999957" sldId="2146846017"/>
            <ac:spMk id="102" creationId="{B90D3D41-A4FE-5169-9F58-B552A64453D0}"/>
          </ac:spMkLst>
        </pc:spChg>
        <pc:spChg chg="add mod">
          <ac:chgData name="Reed Kiely" userId="768be38e-2fb5-40ce-925d-bd8e9d9e3c31" providerId="ADAL" clId="{AC7B2C57-4A62-48C3-B40F-5E60EFD9EB35}" dt="2023-03-03T21:52:45.039" v="20164" actId="1035"/>
          <ac:spMkLst>
            <pc:docMk/>
            <pc:sldMk cId="2741999957" sldId="2146846017"/>
            <ac:spMk id="103" creationId="{D2930027-69F3-8C9F-41F3-6B394DC03A95}"/>
          </ac:spMkLst>
        </pc:spChg>
        <pc:spChg chg="add mod">
          <ac:chgData name="Reed Kiely" userId="768be38e-2fb5-40ce-925d-bd8e9d9e3c31" providerId="ADAL" clId="{AC7B2C57-4A62-48C3-B40F-5E60EFD9EB35}" dt="2023-03-03T21:52:45.039" v="20164" actId="1035"/>
          <ac:spMkLst>
            <pc:docMk/>
            <pc:sldMk cId="2741999957" sldId="2146846017"/>
            <ac:spMk id="104" creationId="{53E39204-4C90-D416-DA95-FA8ECF7F0FD4}"/>
          </ac:spMkLst>
        </pc:spChg>
        <pc:spChg chg="add mod">
          <ac:chgData name="Reed Kiely" userId="768be38e-2fb5-40ce-925d-bd8e9d9e3c31" providerId="ADAL" clId="{AC7B2C57-4A62-48C3-B40F-5E60EFD9EB35}" dt="2023-03-03T21:52:45.039" v="20164" actId="1035"/>
          <ac:spMkLst>
            <pc:docMk/>
            <pc:sldMk cId="2741999957" sldId="2146846017"/>
            <ac:spMk id="105" creationId="{2631B4B6-3A2D-68B7-9672-1FFEF4A5A03C}"/>
          </ac:spMkLst>
        </pc:spChg>
        <pc:spChg chg="add mod">
          <ac:chgData name="Reed Kiely" userId="768be38e-2fb5-40ce-925d-bd8e9d9e3c31" providerId="ADAL" clId="{AC7B2C57-4A62-48C3-B40F-5E60EFD9EB35}" dt="2023-03-03T21:52:45.039" v="20164" actId="1035"/>
          <ac:spMkLst>
            <pc:docMk/>
            <pc:sldMk cId="2741999957" sldId="2146846017"/>
            <ac:spMk id="106" creationId="{E2E5FDF3-CF06-0815-381C-EB281DD19D7B}"/>
          </ac:spMkLst>
        </pc:spChg>
        <pc:spChg chg="add mod">
          <ac:chgData name="Reed Kiely" userId="768be38e-2fb5-40ce-925d-bd8e9d9e3c31" providerId="ADAL" clId="{AC7B2C57-4A62-48C3-B40F-5E60EFD9EB35}" dt="2023-03-03T21:52:45.039" v="20164" actId="1035"/>
          <ac:spMkLst>
            <pc:docMk/>
            <pc:sldMk cId="2741999957" sldId="2146846017"/>
            <ac:spMk id="122" creationId="{E03A68E6-DCDA-392E-7A4E-EF599EDDE9EB}"/>
          </ac:spMkLst>
        </pc:spChg>
        <pc:spChg chg="add mod">
          <ac:chgData name="Reed Kiely" userId="768be38e-2fb5-40ce-925d-bd8e9d9e3c31" providerId="ADAL" clId="{AC7B2C57-4A62-48C3-B40F-5E60EFD9EB35}" dt="2023-03-03T21:52:45.039" v="20164" actId="1035"/>
          <ac:spMkLst>
            <pc:docMk/>
            <pc:sldMk cId="2741999957" sldId="2146846017"/>
            <ac:spMk id="123" creationId="{68837DA9-B0A6-6F39-B7C0-108019E412FF}"/>
          </ac:spMkLst>
        </pc:spChg>
        <pc:spChg chg="add mod">
          <ac:chgData name="Reed Kiely" userId="768be38e-2fb5-40ce-925d-bd8e9d9e3c31" providerId="ADAL" clId="{AC7B2C57-4A62-48C3-B40F-5E60EFD9EB35}" dt="2023-03-03T21:52:45.039" v="20164" actId="1035"/>
          <ac:spMkLst>
            <pc:docMk/>
            <pc:sldMk cId="2741999957" sldId="2146846017"/>
            <ac:spMk id="124" creationId="{9C7DE0E6-8312-08F5-9FC6-2D33B2D88BB8}"/>
          </ac:spMkLst>
        </pc:spChg>
        <pc:spChg chg="add mod">
          <ac:chgData name="Reed Kiely" userId="768be38e-2fb5-40ce-925d-bd8e9d9e3c31" providerId="ADAL" clId="{AC7B2C57-4A62-48C3-B40F-5E60EFD9EB35}" dt="2023-03-09T22:31:55.265" v="26138" actId="404"/>
          <ac:spMkLst>
            <pc:docMk/>
            <pc:sldMk cId="2741999957" sldId="2146846017"/>
            <ac:spMk id="127" creationId="{B83B0F0C-6CB5-505D-3E2F-5DCDB1C68BF4}"/>
          </ac:spMkLst>
        </pc:spChg>
        <pc:spChg chg="add mod">
          <ac:chgData name="Reed Kiely" userId="768be38e-2fb5-40ce-925d-bd8e9d9e3c31" providerId="ADAL" clId="{AC7B2C57-4A62-48C3-B40F-5E60EFD9EB35}" dt="2023-03-09T22:32:02.511" v="26139" actId="404"/>
          <ac:spMkLst>
            <pc:docMk/>
            <pc:sldMk cId="2741999957" sldId="2146846017"/>
            <ac:spMk id="128" creationId="{F6CD8E7F-1A6A-1973-5D82-4CF2432047E4}"/>
          </ac:spMkLst>
        </pc:spChg>
        <pc:spChg chg="add mod">
          <ac:chgData name="Reed Kiely" userId="768be38e-2fb5-40ce-925d-bd8e9d9e3c31" providerId="ADAL" clId="{AC7B2C57-4A62-48C3-B40F-5E60EFD9EB35}" dt="2023-03-03T21:52:45.039" v="20164" actId="1035"/>
          <ac:spMkLst>
            <pc:docMk/>
            <pc:sldMk cId="2741999957" sldId="2146846017"/>
            <ac:spMk id="129" creationId="{9FC14860-68B1-FCC1-DE0D-EFFC3C54CD6B}"/>
          </ac:spMkLst>
        </pc:spChg>
        <pc:spChg chg="add mod">
          <ac:chgData name="Reed Kiely" userId="768be38e-2fb5-40ce-925d-bd8e9d9e3c31" providerId="ADAL" clId="{AC7B2C57-4A62-48C3-B40F-5E60EFD9EB35}" dt="2023-03-09T22:30:57.261" v="26126" actId="12788"/>
          <ac:spMkLst>
            <pc:docMk/>
            <pc:sldMk cId="2741999957" sldId="2146846017"/>
            <ac:spMk id="130" creationId="{2EAF7C9D-114A-9E7B-E890-66FC2A7EB62C}"/>
          </ac:spMkLst>
        </pc:spChg>
        <pc:spChg chg="add mod">
          <ac:chgData name="Reed Kiely" userId="768be38e-2fb5-40ce-925d-bd8e9d9e3c31" providerId="ADAL" clId="{AC7B2C57-4A62-48C3-B40F-5E60EFD9EB35}" dt="2023-03-03T21:52:45.039" v="20164" actId="1035"/>
          <ac:spMkLst>
            <pc:docMk/>
            <pc:sldMk cId="2741999957" sldId="2146846017"/>
            <ac:spMk id="131" creationId="{59A1FAB7-1F2E-EF17-1493-F69BA8216FFC}"/>
          </ac:spMkLst>
        </pc:spChg>
        <pc:spChg chg="add mod">
          <ac:chgData name="Reed Kiely" userId="768be38e-2fb5-40ce-925d-bd8e9d9e3c31" providerId="ADAL" clId="{AC7B2C57-4A62-48C3-B40F-5E60EFD9EB35}" dt="2023-03-09T22:30:57.261" v="26126" actId="12788"/>
          <ac:spMkLst>
            <pc:docMk/>
            <pc:sldMk cId="2741999957" sldId="2146846017"/>
            <ac:spMk id="132" creationId="{EB0ED061-0234-085F-EE13-E498B3D1B3BA}"/>
          </ac:spMkLst>
        </pc:spChg>
        <pc:spChg chg="add mod">
          <ac:chgData name="Reed Kiely" userId="768be38e-2fb5-40ce-925d-bd8e9d9e3c31" providerId="ADAL" clId="{AC7B2C57-4A62-48C3-B40F-5E60EFD9EB35}" dt="2023-03-03T21:52:45.039" v="20164" actId="1035"/>
          <ac:spMkLst>
            <pc:docMk/>
            <pc:sldMk cId="2741999957" sldId="2146846017"/>
            <ac:spMk id="133" creationId="{D6A60435-5A8D-72A0-A662-82C844EA8597}"/>
          </ac:spMkLst>
        </pc:spChg>
        <pc:spChg chg="add mod">
          <ac:chgData name="Reed Kiely" userId="768be38e-2fb5-40ce-925d-bd8e9d9e3c31" providerId="ADAL" clId="{AC7B2C57-4A62-48C3-B40F-5E60EFD9EB35}" dt="2023-03-09T22:30:57.261" v="26126" actId="12788"/>
          <ac:spMkLst>
            <pc:docMk/>
            <pc:sldMk cId="2741999957" sldId="2146846017"/>
            <ac:spMk id="134" creationId="{D9085A96-7716-7F5B-9115-D67061A080BF}"/>
          </ac:spMkLst>
        </pc:spChg>
        <pc:spChg chg="add mod">
          <ac:chgData name="Reed Kiely" userId="768be38e-2fb5-40ce-925d-bd8e9d9e3c31" providerId="ADAL" clId="{AC7B2C57-4A62-48C3-B40F-5E60EFD9EB35}" dt="2023-03-03T21:52:45.039" v="20164" actId="1035"/>
          <ac:spMkLst>
            <pc:docMk/>
            <pc:sldMk cId="2741999957" sldId="2146846017"/>
            <ac:spMk id="135" creationId="{648E30F7-3B75-4840-41A2-4C2F3C45527C}"/>
          </ac:spMkLst>
        </pc:spChg>
        <pc:spChg chg="add mod">
          <ac:chgData name="Reed Kiely" userId="768be38e-2fb5-40ce-925d-bd8e9d9e3c31" providerId="ADAL" clId="{AC7B2C57-4A62-48C3-B40F-5E60EFD9EB35}" dt="2023-03-09T22:30:57.261" v="26126" actId="12788"/>
          <ac:spMkLst>
            <pc:docMk/>
            <pc:sldMk cId="2741999957" sldId="2146846017"/>
            <ac:spMk id="136" creationId="{157D17B2-4F1D-EA2C-2CD6-414912C532D2}"/>
          </ac:spMkLst>
        </pc:spChg>
        <pc:spChg chg="add mod">
          <ac:chgData name="Reed Kiely" userId="768be38e-2fb5-40ce-925d-bd8e9d9e3c31" providerId="ADAL" clId="{AC7B2C57-4A62-48C3-B40F-5E60EFD9EB35}" dt="2023-03-03T21:52:45.039" v="20164" actId="1035"/>
          <ac:spMkLst>
            <pc:docMk/>
            <pc:sldMk cId="2741999957" sldId="2146846017"/>
            <ac:spMk id="137" creationId="{1CDD0F09-37C4-90FB-C0E8-FADFA9799E44}"/>
          </ac:spMkLst>
        </pc:spChg>
        <pc:spChg chg="add mod">
          <ac:chgData name="Reed Kiely" userId="768be38e-2fb5-40ce-925d-bd8e9d9e3c31" providerId="ADAL" clId="{AC7B2C57-4A62-48C3-B40F-5E60EFD9EB35}" dt="2023-03-09T22:30:57.261" v="26126" actId="12788"/>
          <ac:spMkLst>
            <pc:docMk/>
            <pc:sldMk cId="2741999957" sldId="2146846017"/>
            <ac:spMk id="138" creationId="{DE329BFC-1488-FCE2-E7FE-7D8BC1AC23B1}"/>
          </ac:spMkLst>
        </pc:spChg>
        <pc:spChg chg="add mod">
          <ac:chgData name="Reed Kiely" userId="768be38e-2fb5-40ce-925d-bd8e9d9e3c31" providerId="ADAL" clId="{AC7B2C57-4A62-48C3-B40F-5E60EFD9EB35}" dt="2023-03-03T21:52:45.039" v="20164" actId="1035"/>
          <ac:spMkLst>
            <pc:docMk/>
            <pc:sldMk cId="2741999957" sldId="2146846017"/>
            <ac:spMk id="139" creationId="{FD3FDC75-AC2A-1891-9A1A-3AE997199B7D}"/>
          </ac:spMkLst>
        </pc:spChg>
        <pc:spChg chg="add mod">
          <ac:chgData name="Reed Kiely" userId="768be38e-2fb5-40ce-925d-bd8e9d9e3c31" providerId="ADAL" clId="{AC7B2C57-4A62-48C3-B40F-5E60EFD9EB35}" dt="2023-03-09T22:30:57.261" v="26126" actId="12788"/>
          <ac:spMkLst>
            <pc:docMk/>
            <pc:sldMk cId="2741999957" sldId="2146846017"/>
            <ac:spMk id="140" creationId="{AD4CBCF1-D092-5E64-7814-108C57CBC7F0}"/>
          </ac:spMkLst>
        </pc:spChg>
        <pc:spChg chg="add mod">
          <ac:chgData name="Reed Kiely" userId="768be38e-2fb5-40ce-925d-bd8e9d9e3c31" providerId="ADAL" clId="{AC7B2C57-4A62-48C3-B40F-5E60EFD9EB35}" dt="2023-03-03T21:52:45.039" v="20164" actId="1035"/>
          <ac:spMkLst>
            <pc:docMk/>
            <pc:sldMk cId="2741999957" sldId="2146846017"/>
            <ac:spMk id="141" creationId="{C5EDAC85-9798-F35D-FFCD-819895D6BEA6}"/>
          </ac:spMkLst>
        </pc:spChg>
        <pc:spChg chg="add mod">
          <ac:chgData name="Reed Kiely" userId="768be38e-2fb5-40ce-925d-bd8e9d9e3c31" providerId="ADAL" clId="{AC7B2C57-4A62-48C3-B40F-5E60EFD9EB35}" dt="2023-03-09T22:30:57.261" v="26126" actId="12788"/>
          <ac:spMkLst>
            <pc:docMk/>
            <pc:sldMk cId="2741999957" sldId="2146846017"/>
            <ac:spMk id="142" creationId="{E67D03E8-5397-2320-8727-DE9EAF9C644C}"/>
          </ac:spMkLst>
        </pc:spChg>
        <pc:spChg chg="add mod">
          <ac:chgData name="Reed Kiely" userId="768be38e-2fb5-40ce-925d-bd8e9d9e3c31" providerId="ADAL" clId="{AC7B2C57-4A62-48C3-B40F-5E60EFD9EB35}" dt="2023-03-03T21:52:45.039" v="20164" actId="1035"/>
          <ac:spMkLst>
            <pc:docMk/>
            <pc:sldMk cId="2741999957" sldId="2146846017"/>
            <ac:spMk id="143" creationId="{550C909B-6DA7-D067-72C8-71914650CD51}"/>
          </ac:spMkLst>
        </pc:spChg>
        <pc:spChg chg="add mod">
          <ac:chgData name="Reed Kiely" userId="768be38e-2fb5-40ce-925d-bd8e9d9e3c31" providerId="ADAL" clId="{AC7B2C57-4A62-48C3-B40F-5E60EFD9EB35}" dt="2023-03-09T22:30:57.261" v="26126" actId="12788"/>
          <ac:spMkLst>
            <pc:docMk/>
            <pc:sldMk cId="2741999957" sldId="2146846017"/>
            <ac:spMk id="144" creationId="{0C947462-FA3A-BB97-8ACA-62B0CC85E469}"/>
          </ac:spMkLst>
        </pc:spChg>
        <pc:spChg chg="add mod">
          <ac:chgData name="Reed Kiely" userId="768be38e-2fb5-40ce-925d-bd8e9d9e3c31" providerId="ADAL" clId="{AC7B2C57-4A62-48C3-B40F-5E60EFD9EB35}" dt="2023-03-03T21:52:45.039" v="20164" actId="1035"/>
          <ac:spMkLst>
            <pc:docMk/>
            <pc:sldMk cId="2741999957" sldId="2146846017"/>
            <ac:spMk id="145" creationId="{A5D5536E-BDFC-31D2-E0B8-6BFC47519680}"/>
          </ac:spMkLst>
        </pc:spChg>
        <pc:spChg chg="add mod">
          <ac:chgData name="Reed Kiely" userId="768be38e-2fb5-40ce-925d-bd8e9d9e3c31" providerId="ADAL" clId="{AC7B2C57-4A62-48C3-B40F-5E60EFD9EB35}" dt="2023-03-09T22:30:57.261" v="26126" actId="12788"/>
          <ac:spMkLst>
            <pc:docMk/>
            <pc:sldMk cId="2741999957" sldId="2146846017"/>
            <ac:spMk id="146" creationId="{9F7168AE-319C-983A-C368-CA29A8CAEDA9}"/>
          </ac:spMkLst>
        </pc:spChg>
        <pc:spChg chg="add mod">
          <ac:chgData name="Reed Kiely" userId="768be38e-2fb5-40ce-925d-bd8e9d9e3c31" providerId="ADAL" clId="{AC7B2C57-4A62-48C3-B40F-5E60EFD9EB35}" dt="2023-03-03T21:52:45.039" v="20164" actId="1035"/>
          <ac:spMkLst>
            <pc:docMk/>
            <pc:sldMk cId="2741999957" sldId="2146846017"/>
            <ac:spMk id="147" creationId="{043E33FE-F477-FB79-E8FA-F5AA8829A720}"/>
          </ac:spMkLst>
        </pc:spChg>
        <pc:spChg chg="add mod">
          <ac:chgData name="Reed Kiely" userId="768be38e-2fb5-40ce-925d-bd8e9d9e3c31" providerId="ADAL" clId="{AC7B2C57-4A62-48C3-B40F-5E60EFD9EB35}" dt="2023-03-09T22:30:57.261" v="26126" actId="12788"/>
          <ac:spMkLst>
            <pc:docMk/>
            <pc:sldMk cId="2741999957" sldId="2146846017"/>
            <ac:spMk id="148" creationId="{6B9E5E29-DB8E-558D-CB80-9AC92038225A}"/>
          </ac:spMkLst>
        </pc:spChg>
        <pc:spChg chg="add mod">
          <ac:chgData name="Reed Kiely" userId="768be38e-2fb5-40ce-925d-bd8e9d9e3c31" providerId="ADAL" clId="{AC7B2C57-4A62-48C3-B40F-5E60EFD9EB35}" dt="2023-03-03T18:40:50.644" v="15100" actId="1035"/>
          <ac:spMkLst>
            <pc:docMk/>
            <pc:sldMk cId="2741999957" sldId="2146846017"/>
            <ac:spMk id="151" creationId="{EF16B861-573D-0C68-B1A5-660B5291F087}"/>
          </ac:spMkLst>
        </pc:spChg>
        <pc:spChg chg="add mod">
          <ac:chgData name="Reed Kiely" userId="768be38e-2fb5-40ce-925d-bd8e9d9e3c31" providerId="ADAL" clId="{AC7B2C57-4A62-48C3-B40F-5E60EFD9EB35}" dt="2023-03-03T18:41:27.775" v="15105"/>
          <ac:spMkLst>
            <pc:docMk/>
            <pc:sldMk cId="2741999957" sldId="2146846017"/>
            <ac:spMk id="152" creationId="{8970C56C-3A0B-E154-76A6-F06FDB6F6A9B}"/>
          </ac:spMkLst>
        </pc:spChg>
        <pc:spChg chg="add del mod">
          <ac:chgData name="Reed Kiely" userId="768be38e-2fb5-40ce-925d-bd8e9d9e3c31" providerId="ADAL" clId="{AC7B2C57-4A62-48C3-B40F-5E60EFD9EB35}" dt="2023-03-03T21:53:59.264" v="20224" actId="478"/>
          <ac:spMkLst>
            <pc:docMk/>
            <pc:sldMk cId="2741999957" sldId="2146846017"/>
            <ac:spMk id="153" creationId="{289DD179-2CE2-7264-270F-E3398D64EC96}"/>
          </ac:spMkLst>
        </pc:spChg>
        <pc:picChg chg="del">
          <ac:chgData name="Reed Kiely" userId="768be38e-2fb5-40ce-925d-bd8e9d9e3c31" providerId="ADAL" clId="{AC7B2C57-4A62-48C3-B40F-5E60EFD9EB35}" dt="2023-03-03T18:39:55.103" v="15076" actId="478"/>
          <ac:picMkLst>
            <pc:docMk/>
            <pc:sldMk cId="2741999957" sldId="2146846017"/>
            <ac:picMk id="66" creationId="{143E619A-D095-D183-E862-0B5A604A6DDD}"/>
          </ac:picMkLst>
        </pc:picChg>
        <pc:picChg chg="del">
          <ac:chgData name="Reed Kiely" userId="768be38e-2fb5-40ce-925d-bd8e9d9e3c31" providerId="ADAL" clId="{AC7B2C57-4A62-48C3-B40F-5E60EFD9EB35}" dt="2023-03-03T18:39:55.103" v="15076" actId="478"/>
          <ac:picMkLst>
            <pc:docMk/>
            <pc:sldMk cId="2741999957" sldId="2146846017"/>
            <ac:picMk id="67" creationId="{F336EB14-01F5-09AF-BE78-7E6BADAAA209}"/>
          </ac:picMkLst>
        </pc:picChg>
        <pc:picChg chg="del">
          <ac:chgData name="Reed Kiely" userId="768be38e-2fb5-40ce-925d-bd8e9d9e3c31" providerId="ADAL" clId="{AC7B2C57-4A62-48C3-B40F-5E60EFD9EB35}" dt="2023-03-03T18:39:55.103" v="15076" actId="478"/>
          <ac:picMkLst>
            <pc:docMk/>
            <pc:sldMk cId="2741999957" sldId="2146846017"/>
            <ac:picMk id="68" creationId="{9A5751AA-7FD5-4A04-85AD-B1579DB31A64}"/>
          </ac:picMkLst>
        </pc:picChg>
        <pc:picChg chg="del">
          <ac:chgData name="Reed Kiely" userId="768be38e-2fb5-40ce-925d-bd8e9d9e3c31" providerId="ADAL" clId="{AC7B2C57-4A62-48C3-B40F-5E60EFD9EB35}" dt="2023-03-03T18:39:55.103" v="15076" actId="478"/>
          <ac:picMkLst>
            <pc:docMk/>
            <pc:sldMk cId="2741999957" sldId="2146846017"/>
            <ac:picMk id="69" creationId="{7090BD29-AAE6-8565-F764-314FDEC0AA4D}"/>
          </ac:picMkLst>
        </pc:picChg>
        <pc:picChg chg="del">
          <ac:chgData name="Reed Kiely" userId="768be38e-2fb5-40ce-925d-bd8e9d9e3c31" providerId="ADAL" clId="{AC7B2C57-4A62-48C3-B40F-5E60EFD9EB35}" dt="2023-03-03T18:39:55.103" v="15076" actId="478"/>
          <ac:picMkLst>
            <pc:docMk/>
            <pc:sldMk cId="2741999957" sldId="2146846017"/>
            <ac:picMk id="70" creationId="{17DB3AB4-64EE-1414-20DF-E354D63B9C44}"/>
          </ac:picMkLst>
        </pc:picChg>
        <pc:picChg chg="del">
          <ac:chgData name="Reed Kiely" userId="768be38e-2fb5-40ce-925d-bd8e9d9e3c31" providerId="ADAL" clId="{AC7B2C57-4A62-48C3-B40F-5E60EFD9EB35}" dt="2023-03-03T18:39:55.103" v="15076" actId="478"/>
          <ac:picMkLst>
            <pc:docMk/>
            <pc:sldMk cId="2741999957" sldId="2146846017"/>
            <ac:picMk id="71" creationId="{08A0B81F-0633-EACB-1257-3D6381EEE273}"/>
          </ac:picMkLst>
        </pc:picChg>
        <pc:picChg chg="del">
          <ac:chgData name="Reed Kiely" userId="768be38e-2fb5-40ce-925d-bd8e9d9e3c31" providerId="ADAL" clId="{AC7B2C57-4A62-48C3-B40F-5E60EFD9EB35}" dt="2023-03-03T18:39:55.103" v="15076" actId="478"/>
          <ac:picMkLst>
            <pc:docMk/>
            <pc:sldMk cId="2741999957" sldId="2146846017"/>
            <ac:picMk id="72" creationId="{20C4EA70-4047-83A0-EB47-9E1DB59F9A2C}"/>
          </ac:picMkLst>
        </pc:picChg>
        <pc:picChg chg="add mod">
          <ac:chgData name="Reed Kiely" userId="768be38e-2fb5-40ce-925d-bd8e9d9e3c31" providerId="ADAL" clId="{AC7B2C57-4A62-48C3-B40F-5E60EFD9EB35}" dt="2023-03-03T21:52:45.039" v="20164" actId="1035"/>
          <ac:picMkLst>
            <pc:docMk/>
            <pc:sldMk cId="2741999957" sldId="2146846017"/>
            <ac:picMk id="78" creationId="{7DE37687-BA9F-A320-8F49-796F320CD0E5}"/>
          </ac:picMkLst>
        </pc:picChg>
        <pc:picChg chg="add mod">
          <ac:chgData name="Reed Kiely" userId="768be38e-2fb5-40ce-925d-bd8e9d9e3c31" providerId="ADAL" clId="{AC7B2C57-4A62-48C3-B40F-5E60EFD9EB35}" dt="2023-03-03T21:52:45.039" v="20164" actId="1035"/>
          <ac:picMkLst>
            <pc:docMk/>
            <pc:sldMk cId="2741999957" sldId="2146846017"/>
            <ac:picMk id="114" creationId="{3170EB80-21EF-CEF6-65C0-93487EBBCCEC}"/>
          </ac:picMkLst>
        </pc:picChg>
        <pc:picChg chg="add mod">
          <ac:chgData name="Reed Kiely" userId="768be38e-2fb5-40ce-925d-bd8e9d9e3c31" providerId="ADAL" clId="{AC7B2C57-4A62-48C3-B40F-5E60EFD9EB35}" dt="2023-03-03T21:52:45.039" v="20164" actId="1035"/>
          <ac:picMkLst>
            <pc:docMk/>
            <pc:sldMk cId="2741999957" sldId="2146846017"/>
            <ac:picMk id="115" creationId="{3E14F2B7-E3C4-4F8B-7ED4-3A4909D07EAC}"/>
          </ac:picMkLst>
        </pc:picChg>
        <pc:picChg chg="add mod">
          <ac:chgData name="Reed Kiely" userId="768be38e-2fb5-40ce-925d-bd8e9d9e3c31" providerId="ADAL" clId="{AC7B2C57-4A62-48C3-B40F-5E60EFD9EB35}" dt="2023-03-03T21:52:45.039" v="20164" actId="1035"/>
          <ac:picMkLst>
            <pc:docMk/>
            <pc:sldMk cId="2741999957" sldId="2146846017"/>
            <ac:picMk id="116" creationId="{6D8A5C1D-0250-3B27-6514-27AE1893D145}"/>
          </ac:picMkLst>
        </pc:picChg>
        <pc:picChg chg="add mod">
          <ac:chgData name="Reed Kiely" userId="768be38e-2fb5-40ce-925d-bd8e9d9e3c31" providerId="ADAL" clId="{AC7B2C57-4A62-48C3-B40F-5E60EFD9EB35}" dt="2023-03-03T21:52:45.039" v="20164" actId="1035"/>
          <ac:picMkLst>
            <pc:docMk/>
            <pc:sldMk cId="2741999957" sldId="2146846017"/>
            <ac:picMk id="117" creationId="{AC0C8E3D-8DEA-9B0C-65A7-6FF0BEE72F41}"/>
          </ac:picMkLst>
        </pc:picChg>
        <pc:picChg chg="add mod">
          <ac:chgData name="Reed Kiely" userId="768be38e-2fb5-40ce-925d-bd8e9d9e3c31" providerId="ADAL" clId="{AC7B2C57-4A62-48C3-B40F-5E60EFD9EB35}" dt="2023-03-03T21:52:45.039" v="20164" actId="1035"/>
          <ac:picMkLst>
            <pc:docMk/>
            <pc:sldMk cId="2741999957" sldId="2146846017"/>
            <ac:picMk id="118" creationId="{0994D4F3-A0C9-5B08-BCA2-0EC6EFE4A538}"/>
          </ac:picMkLst>
        </pc:picChg>
        <pc:picChg chg="add mod">
          <ac:chgData name="Reed Kiely" userId="768be38e-2fb5-40ce-925d-bd8e9d9e3c31" providerId="ADAL" clId="{AC7B2C57-4A62-48C3-B40F-5E60EFD9EB35}" dt="2023-03-03T21:52:45.039" v="20164" actId="1035"/>
          <ac:picMkLst>
            <pc:docMk/>
            <pc:sldMk cId="2741999957" sldId="2146846017"/>
            <ac:picMk id="119" creationId="{12024244-03E7-81EC-3FD4-4D771EFFC49C}"/>
          </ac:picMkLst>
        </pc:picChg>
        <pc:picChg chg="add mod">
          <ac:chgData name="Reed Kiely" userId="768be38e-2fb5-40ce-925d-bd8e9d9e3c31" providerId="ADAL" clId="{AC7B2C57-4A62-48C3-B40F-5E60EFD9EB35}" dt="2023-03-03T21:52:45.039" v="20164" actId="1035"/>
          <ac:picMkLst>
            <pc:docMk/>
            <pc:sldMk cId="2741999957" sldId="2146846017"/>
            <ac:picMk id="120" creationId="{BCAE7970-325F-4FE4-E207-013F5D748779}"/>
          </ac:picMkLst>
        </pc:picChg>
        <pc:picChg chg="add mod">
          <ac:chgData name="Reed Kiely" userId="768be38e-2fb5-40ce-925d-bd8e9d9e3c31" providerId="ADAL" clId="{AC7B2C57-4A62-48C3-B40F-5E60EFD9EB35}" dt="2023-03-03T21:52:45.039" v="20164" actId="1035"/>
          <ac:picMkLst>
            <pc:docMk/>
            <pc:sldMk cId="2741999957" sldId="2146846017"/>
            <ac:picMk id="121" creationId="{1C388EA1-38C3-77DE-9477-42494E90276B}"/>
          </ac:picMkLst>
        </pc:picChg>
        <pc:picChg chg="add mod">
          <ac:chgData name="Reed Kiely" userId="768be38e-2fb5-40ce-925d-bd8e9d9e3c31" providerId="ADAL" clId="{AC7B2C57-4A62-48C3-B40F-5E60EFD9EB35}" dt="2023-03-03T21:52:45.039" v="20164" actId="1035"/>
          <ac:picMkLst>
            <pc:docMk/>
            <pc:sldMk cId="2741999957" sldId="2146846017"/>
            <ac:picMk id="126" creationId="{5EB494DF-CC79-5D02-FF6F-12E246533620}"/>
          </ac:picMkLst>
        </pc:picChg>
        <pc:cxnChg chg="del">
          <ac:chgData name="Reed Kiely" userId="768be38e-2fb5-40ce-925d-bd8e9d9e3c31" providerId="ADAL" clId="{AC7B2C57-4A62-48C3-B40F-5E60EFD9EB35}" dt="2023-03-03T18:40:00.217" v="15078" actId="478"/>
          <ac:cxnSpMkLst>
            <pc:docMk/>
            <pc:sldMk cId="2741999957" sldId="2146846017"/>
            <ac:cxnSpMk id="17" creationId="{CD067C7E-48DB-AC2F-D1A1-71170160E903}"/>
          </ac:cxnSpMkLst>
        </pc:cxnChg>
        <pc:cxnChg chg="del">
          <ac:chgData name="Reed Kiely" userId="768be38e-2fb5-40ce-925d-bd8e9d9e3c31" providerId="ADAL" clId="{AC7B2C57-4A62-48C3-B40F-5E60EFD9EB35}" dt="2023-03-03T18:40:00.217" v="15078" actId="478"/>
          <ac:cxnSpMkLst>
            <pc:docMk/>
            <pc:sldMk cId="2741999957" sldId="2146846017"/>
            <ac:cxnSpMk id="42" creationId="{FE53AFBA-37BF-EE10-B8AD-7C2147813355}"/>
          </ac:cxnSpMkLst>
        </pc:cxnChg>
        <pc:cxnChg chg="del">
          <ac:chgData name="Reed Kiely" userId="768be38e-2fb5-40ce-925d-bd8e9d9e3c31" providerId="ADAL" clId="{AC7B2C57-4A62-48C3-B40F-5E60EFD9EB35}" dt="2023-03-03T18:40:00.217" v="15078" actId="478"/>
          <ac:cxnSpMkLst>
            <pc:docMk/>
            <pc:sldMk cId="2741999957" sldId="2146846017"/>
            <ac:cxnSpMk id="43" creationId="{788A7A7A-3054-3738-75DD-6C63DEC40522}"/>
          </ac:cxnSpMkLst>
        </pc:cxnChg>
        <pc:cxnChg chg="del">
          <ac:chgData name="Reed Kiely" userId="768be38e-2fb5-40ce-925d-bd8e9d9e3c31" providerId="ADAL" clId="{AC7B2C57-4A62-48C3-B40F-5E60EFD9EB35}" dt="2023-03-03T18:40:00.217" v="15078" actId="478"/>
          <ac:cxnSpMkLst>
            <pc:docMk/>
            <pc:sldMk cId="2741999957" sldId="2146846017"/>
            <ac:cxnSpMk id="44" creationId="{F0FB5AE0-F008-3FDC-3AC5-118A647E74ED}"/>
          </ac:cxnSpMkLst>
        </pc:cxnChg>
        <pc:cxnChg chg="del">
          <ac:chgData name="Reed Kiely" userId="768be38e-2fb5-40ce-925d-bd8e9d9e3c31" providerId="ADAL" clId="{AC7B2C57-4A62-48C3-B40F-5E60EFD9EB35}" dt="2023-03-03T18:40:00.217" v="15078" actId="478"/>
          <ac:cxnSpMkLst>
            <pc:docMk/>
            <pc:sldMk cId="2741999957" sldId="2146846017"/>
            <ac:cxnSpMk id="45" creationId="{F8AEB9E4-8AA2-0294-CF0B-1498DCD66FDF}"/>
          </ac:cxnSpMkLst>
        </pc:cxnChg>
        <pc:cxnChg chg="del">
          <ac:chgData name="Reed Kiely" userId="768be38e-2fb5-40ce-925d-bd8e9d9e3c31" providerId="ADAL" clId="{AC7B2C57-4A62-48C3-B40F-5E60EFD9EB35}" dt="2023-03-03T18:40:00.217" v="15078" actId="478"/>
          <ac:cxnSpMkLst>
            <pc:docMk/>
            <pc:sldMk cId="2741999957" sldId="2146846017"/>
            <ac:cxnSpMk id="46" creationId="{E1DBAEE4-F112-D666-FB01-ECC62C9AEA73}"/>
          </ac:cxnSpMkLst>
        </pc:cxnChg>
        <pc:cxnChg chg="del">
          <ac:chgData name="Reed Kiely" userId="768be38e-2fb5-40ce-925d-bd8e9d9e3c31" providerId="ADAL" clId="{AC7B2C57-4A62-48C3-B40F-5E60EFD9EB35}" dt="2023-03-03T18:39:55.103" v="15076" actId="478"/>
          <ac:cxnSpMkLst>
            <pc:docMk/>
            <pc:sldMk cId="2741999957" sldId="2146846017"/>
            <ac:cxnSpMk id="55" creationId="{58D7A175-3DB9-DD86-C801-A93605FB98F6}"/>
          </ac:cxnSpMkLst>
        </pc:cxnChg>
        <pc:cxnChg chg="del">
          <ac:chgData name="Reed Kiely" userId="768be38e-2fb5-40ce-925d-bd8e9d9e3c31" providerId="ADAL" clId="{AC7B2C57-4A62-48C3-B40F-5E60EFD9EB35}" dt="2023-03-03T18:39:55.103" v="15076" actId="478"/>
          <ac:cxnSpMkLst>
            <pc:docMk/>
            <pc:sldMk cId="2741999957" sldId="2146846017"/>
            <ac:cxnSpMk id="56" creationId="{BC4496C3-562C-4EFA-DF2E-84E9C247E62A}"/>
          </ac:cxnSpMkLst>
        </pc:cxnChg>
        <pc:cxnChg chg="add mod">
          <ac:chgData name="Reed Kiely" userId="768be38e-2fb5-40ce-925d-bd8e9d9e3c31" providerId="ADAL" clId="{AC7B2C57-4A62-48C3-B40F-5E60EFD9EB35}" dt="2023-03-03T21:52:45.039" v="20164" actId="1035"/>
          <ac:cxnSpMkLst>
            <pc:docMk/>
            <pc:sldMk cId="2741999957" sldId="2146846017"/>
            <ac:cxnSpMk id="77" creationId="{5E57D07F-CAC0-3561-75CD-15B2718C32A6}"/>
          </ac:cxnSpMkLst>
        </pc:cxnChg>
        <pc:cxnChg chg="add mod">
          <ac:chgData name="Reed Kiely" userId="768be38e-2fb5-40ce-925d-bd8e9d9e3c31" providerId="ADAL" clId="{AC7B2C57-4A62-48C3-B40F-5E60EFD9EB35}" dt="2023-03-03T21:52:45.039" v="20164" actId="1035"/>
          <ac:cxnSpMkLst>
            <pc:docMk/>
            <pc:sldMk cId="2741999957" sldId="2146846017"/>
            <ac:cxnSpMk id="107" creationId="{5A6F1C77-29AF-016D-E7A4-9D6AA1F6E4E8}"/>
          </ac:cxnSpMkLst>
        </pc:cxnChg>
        <pc:cxnChg chg="add mod">
          <ac:chgData name="Reed Kiely" userId="768be38e-2fb5-40ce-925d-bd8e9d9e3c31" providerId="ADAL" clId="{AC7B2C57-4A62-48C3-B40F-5E60EFD9EB35}" dt="2023-03-03T21:52:45.039" v="20164" actId="1035"/>
          <ac:cxnSpMkLst>
            <pc:docMk/>
            <pc:sldMk cId="2741999957" sldId="2146846017"/>
            <ac:cxnSpMk id="108" creationId="{A193330E-4C5E-E156-B808-193CAEABA6DD}"/>
          </ac:cxnSpMkLst>
        </pc:cxnChg>
        <pc:cxnChg chg="add mod">
          <ac:chgData name="Reed Kiely" userId="768be38e-2fb5-40ce-925d-bd8e9d9e3c31" providerId="ADAL" clId="{AC7B2C57-4A62-48C3-B40F-5E60EFD9EB35}" dt="2023-03-03T21:52:45.039" v="20164" actId="1035"/>
          <ac:cxnSpMkLst>
            <pc:docMk/>
            <pc:sldMk cId="2741999957" sldId="2146846017"/>
            <ac:cxnSpMk id="109" creationId="{D5152BAF-C542-0E34-FDB7-85222EDACF94}"/>
          </ac:cxnSpMkLst>
        </pc:cxnChg>
        <pc:cxnChg chg="add mod">
          <ac:chgData name="Reed Kiely" userId="768be38e-2fb5-40ce-925d-bd8e9d9e3c31" providerId="ADAL" clId="{AC7B2C57-4A62-48C3-B40F-5E60EFD9EB35}" dt="2023-03-03T21:52:45.039" v="20164" actId="1035"/>
          <ac:cxnSpMkLst>
            <pc:docMk/>
            <pc:sldMk cId="2741999957" sldId="2146846017"/>
            <ac:cxnSpMk id="110" creationId="{1BFDFE2E-5336-71C8-CAC3-788D4346B886}"/>
          </ac:cxnSpMkLst>
        </pc:cxnChg>
        <pc:cxnChg chg="add mod">
          <ac:chgData name="Reed Kiely" userId="768be38e-2fb5-40ce-925d-bd8e9d9e3c31" providerId="ADAL" clId="{AC7B2C57-4A62-48C3-B40F-5E60EFD9EB35}" dt="2023-03-03T21:52:45.039" v="20164" actId="1035"/>
          <ac:cxnSpMkLst>
            <pc:docMk/>
            <pc:sldMk cId="2741999957" sldId="2146846017"/>
            <ac:cxnSpMk id="111" creationId="{E5C39C79-A447-6892-2741-8CB8CEF947EE}"/>
          </ac:cxnSpMkLst>
        </pc:cxnChg>
        <pc:cxnChg chg="add mod">
          <ac:chgData name="Reed Kiely" userId="768be38e-2fb5-40ce-925d-bd8e9d9e3c31" providerId="ADAL" clId="{AC7B2C57-4A62-48C3-B40F-5E60EFD9EB35}" dt="2023-03-03T21:52:45.039" v="20164" actId="1035"/>
          <ac:cxnSpMkLst>
            <pc:docMk/>
            <pc:sldMk cId="2741999957" sldId="2146846017"/>
            <ac:cxnSpMk id="112" creationId="{BA5545ED-1F62-C6EE-362E-EAFDB3DD24AF}"/>
          </ac:cxnSpMkLst>
        </pc:cxnChg>
        <pc:cxnChg chg="add mod">
          <ac:chgData name="Reed Kiely" userId="768be38e-2fb5-40ce-925d-bd8e9d9e3c31" providerId="ADAL" clId="{AC7B2C57-4A62-48C3-B40F-5E60EFD9EB35}" dt="2023-03-03T21:52:45.039" v="20164" actId="1035"/>
          <ac:cxnSpMkLst>
            <pc:docMk/>
            <pc:sldMk cId="2741999957" sldId="2146846017"/>
            <ac:cxnSpMk id="113" creationId="{F13D4C82-7D2C-E88D-D9E6-FB6C8EA63EAC}"/>
          </ac:cxnSpMkLst>
        </pc:cxnChg>
        <pc:cxnChg chg="add mod">
          <ac:chgData name="Reed Kiely" userId="768be38e-2fb5-40ce-925d-bd8e9d9e3c31" providerId="ADAL" clId="{AC7B2C57-4A62-48C3-B40F-5E60EFD9EB35}" dt="2023-03-03T21:52:45.039" v="20164" actId="1035"/>
          <ac:cxnSpMkLst>
            <pc:docMk/>
            <pc:sldMk cId="2741999957" sldId="2146846017"/>
            <ac:cxnSpMk id="125" creationId="{854DDB92-D9D8-9949-9AD1-C7EC427F98EF}"/>
          </ac:cxnSpMkLst>
        </pc:cxnChg>
        <pc:cxnChg chg="add mod">
          <ac:chgData name="Reed Kiely" userId="768be38e-2fb5-40ce-925d-bd8e9d9e3c31" providerId="ADAL" clId="{AC7B2C57-4A62-48C3-B40F-5E60EFD9EB35}" dt="2023-03-09T22:23:56.242" v="25993" actId="555"/>
          <ac:cxnSpMkLst>
            <pc:docMk/>
            <pc:sldMk cId="2741999957" sldId="2146846017"/>
            <ac:cxnSpMk id="149" creationId="{F031C0BA-D2AD-5229-D949-F38857CDE7D4}"/>
          </ac:cxnSpMkLst>
        </pc:cxnChg>
        <pc:cxnChg chg="add mod">
          <ac:chgData name="Reed Kiely" userId="768be38e-2fb5-40ce-925d-bd8e9d9e3c31" providerId="ADAL" clId="{AC7B2C57-4A62-48C3-B40F-5E60EFD9EB35}" dt="2023-03-09T22:23:56.242" v="25993" actId="555"/>
          <ac:cxnSpMkLst>
            <pc:docMk/>
            <pc:sldMk cId="2741999957" sldId="2146846017"/>
            <ac:cxnSpMk id="150" creationId="{56458A88-303A-0C0B-41F3-CB60C7FF10C8}"/>
          </ac:cxnSpMkLst>
        </pc:cxnChg>
      </pc:sldChg>
      <pc:sldChg chg="addSp delSp modSp mod addCm delCm modCm">
        <pc:chgData name="Reed Kiely" userId="768be38e-2fb5-40ce-925d-bd8e9d9e3c31" providerId="ADAL" clId="{AC7B2C57-4A62-48C3-B40F-5E60EFD9EB35}" dt="2023-03-09T16:54:43.861" v="25511"/>
        <pc:sldMkLst>
          <pc:docMk/>
          <pc:sldMk cId="431203252" sldId="2146846018"/>
        </pc:sldMkLst>
        <pc:spChg chg="mod">
          <ac:chgData name="Reed Kiely" userId="768be38e-2fb5-40ce-925d-bd8e9d9e3c31" providerId="ADAL" clId="{AC7B2C57-4A62-48C3-B40F-5E60EFD9EB35}" dt="2023-03-08T21:02:21.779" v="24601" actId="1076"/>
          <ac:spMkLst>
            <pc:docMk/>
            <pc:sldMk cId="431203252" sldId="2146846018"/>
            <ac:spMk id="4" creationId="{1BF894CE-5EB9-4BB3-F6C7-477E37F6A6AA}"/>
          </ac:spMkLst>
        </pc:spChg>
        <pc:spChg chg="add mod">
          <ac:chgData name="Reed Kiely" userId="768be38e-2fb5-40ce-925d-bd8e9d9e3c31" providerId="ADAL" clId="{AC7B2C57-4A62-48C3-B40F-5E60EFD9EB35}" dt="2023-03-02T15:42:06.143" v="6436"/>
          <ac:spMkLst>
            <pc:docMk/>
            <pc:sldMk cId="431203252" sldId="2146846018"/>
            <ac:spMk id="6" creationId="{AD105687-E62D-A4E9-DFCE-341BE88DAB7E}"/>
          </ac:spMkLst>
        </pc:spChg>
        <pc:spChg chg="add del mod">
          <ac:chgData name="Reed Kiely" userId="768be38e-2fb5-40ce-925d-bd8e9d9e3c31" providerId="ADAL" clId="{AC7B2C57-4A62-48C3-B40F-5E60EFD9EB35}" dt="2023-03-03T21:55:02.664" v="20295" actId="478"/>
          <ac:spMkLst>
            <pc:docMk/>
            <pc:sldMk cId="431203252" sldId="2146846018"/>
            <ac:spMk id="7" creationId="{BDF04772-9279-BD2F-35A0-63C996B7960F}"/>
          </ac:spMkLst>
        </pc:spChg>
        <pc:spChg chg="add del mod">
          <ac:chgData name="Reed Kiely" userId="768be38e-2fb5-40ce-925d-bd8e9d9e3c31" providerId="ADAL" clId="{AC7B2C57-4A62-48C3-B40F-5E60EFD9EB35}" dt="2023-03-02T18:48:22.492" v="9108" actId="478"/>
          <ac:spMkLst>
            <pc:docMk/>
            <pc:sldMk cId="431203252" sldId="2146846018"/>
            <ac:spMk id="7" creationId="{C886023C-E2FF-CF95-92AD-4CAD3A8A0558}"/>
          </ac:spMkLst>
        </pc:spChg>
        <pc:spChg chg="del">
          <ac:chgData name="Reed Kiely" userId="768be38e-2fb5-40ce-925d-bd8e9d9e3c31" providerId="ADAL" clId="{AC7B2C57-4A62-48C3-B40F-5E60EFD9EB35}" dt="2023-03-02T15:42:05.421" v="6435" actId="478"/>
          <ac:spMkLst>
            <pc:docMk/>
            <pc:sldMk cId="431203252" sldId="2146846018"/>
            <ac:spMk id="8" creationId="{DEBFEA79-DCE3-0D7D-7F14-6398B330CB0D}"/>
          </ac:spMkLst>
        </pc:spChg>
        <pc:spChg chg="mod">
          <ac:chgData name="Reed Kiely" userId="768be38e-2fb5-40ce-925d-bd8e9d9e3c31" providerId="ADAL" clId="{AC7B2C57-4A62-48C3-B40F-5E60EFD9EB35}" dt="2023-03-03T14:23:58.910" v="14042" actId="207"/>
          <ac:spMkLst>
            <pc:docMk/>
            <pc:sldMk cId="431203252" sldId="2146846018"/>
            <ac:spMk id="9" creationId="{224A85FD-C52E-49CF-E02C-1C2E9EE2E98A}"/>
          </ac:spMkLst>
        </pc:spChg>
        <pc:spChg chg="mod">
          <ac:chgData name="Reed Kiely" userId="768be38e-2fb5-40ce-925d-bd8e9d9e3c31" providerId="ADAL" clId="{AC7B2C57-4A62-48C3-B40F-5E60EFD9EB35}" dt="2023-03-09T14:06:57.779" v="25252" actId="207"/>
          <ac:spMkLst>
            <pc:docMk/>
            <pc:sldMk cId="431203252" sldId="2146846018"/>
            <ac:spMk id="10" creationId="{974CD0D8-46EC-1AE1-141B-8270DCDBCD0F}"/>
          </ac:spMkLst>
        </pc:spChg>
        <pc:spChg chg="del">
          <ac:chgData name="Reed Kiely" userId="768be38e-2fb5-40ce-925d-bd8e9d9e3c31" providerId="ADAL" clId="{AC7B2C57-4A62-48C3-B40F-5E60EFD9EB35}" dt="2023-03-02T15:42:05.421" v="6435" actId="478"/>
          <ac:spMkLst>
            <pc:docMk/>
            <pc:sldMk cId="431203252" sldId="2146846018"/>
            <ac:spMk id="13" creationId="{A027AD7D-3445-6028-9E11-8AEB96DDA5DC}"/>
          </ac:spMkLst>
        </pc:spChg>
        <pc:spChg chg="add del mod">
          <ac:chgData name="Reed Kiely" userId="768be38e-2fb5-40ce-925d-bd8e9d9e3c31" providerId="ADAL" clId="{AC7B2C57-4A62-48C3-B40F-5E60EFD9EB35}" dt="2023-03-08T20:49:30.245" v="24338" actId="478"/>
          <ac:spMkLst>
            <pc:docMk/>
            <pc:sldMk cId="431203252" sldId="2146846018"/>
            <ac:spMk id="14" creationId="{66791EB4-B30A-9AEA-3960-75FC129B2823}"/>
          </ac:spMkLst>
        </pc:spChg>
        <pc:spChg chg="add del mod">
          <ac:chgData name="Reed Kiely" userId="768be38e-2fb5-40ce-925d-bd8e9d9e3c31" providerId="ADAL" clId="{AC7B2C57-4A62-48C3-B40F-5E60EFD9EB35}" dt="2023-03-08T20:49:30.245" v="24338" actId="478"/>
          <ac:spMkLst>
            <pc:docMk/>
            <pc:sldMk cId="431203252" sldId="2146846018"/>
            <ac:spMk id="16" creationId="{7DF6E925-537B-9C1A-02C1-0CA8C7B90231}"/>
          </ac:spMkLst>
        </pc:spChg>
        <pc:spChg chg="add del mod">
          <ac:chgData name="Reed Kiely" userId="768be38e-2fb5-40ce-925d-bd8e9d9e3c31" providerId="ADAL" clId="{AC7B2C57-4A62-48C3-B40F-5E60EFD9EB35}" dt="2023-03-08T20:49:30.245" v="24338" actId="478"/>
          <ac:spMkLst>
            <pc:docMk/>
            <pc:sldMk cId="431203252" sldId="2146846018"/>
            <ac:spMk id="17" creationId="{16262CEA-DE76-1A6E-2FE9-B54A225EBBE3}"/>
          </ac:spMkLst>
        </pc:spChg>
        <pc:spChg chg="add del mod">
          <ac:chgData name="Reed Kiely" userId="768be38e-2fb5-40ce-925d-bd8e9d9e3c31" providerId="ADAL" clId="{AC7B2C57-4A62-48C3-B40F-5E60EFD9EB35}" dt="2023-03-08T20:49:30.245" v="24338" actId="478"/>
          <ac:spMkLst>
            <pc:docMk/>
            <pc:sldMk cId="431203252" sldId="2146846018"/>
            <ac:spMk id="18" creationId="{3CCD920E-F7E9-D032-3BA4-23C47AD832CA}"/>
          </ac:spMkLst>
        </pc:spChg>
        <pc:spChg chg="add del mod">
          <ac:chgData name="Reed Kiely" userId="768be38e-2fb5-40ce-925d-bd8e9d9e3c31" providerId="ADAL" clId="{AC7B2C57-4A62-48C3-B40F-5E60EFD9EB35}" dt="2023-03-08T20:49:30.245" v="24338" actId="478"/>
          <ac:spMkLst>
            <pc:docMk/>
            <pc:sldMk cId="431203252" sldId="2146846018"/>
            <ac:spMk id="19" creationId="{C7D87720-950B-0EDC-199A-08185FEA841E}"/>
          </ac:spMkLst>
        </pc:spChg>
        <pc:spChg chg="add del mod">
          <ac:chgData name="Reed Kiely" userId="768be38e-2fb5-40ce-925d-bd8e9d9e3c31" providerId="ADAL" clId="{AC7B2C57-4A62-48C3-B40F-5E60EFD9EB35}" dt="2023-03-08T20:58:09.078" v="24462"/>
          <ac:spMkLst>
            <pc:docMk/>
            <pc:sldMk cId="431203252" sldId="2146846018"/>
            <ac:spMk id="20" creationId="{589F15DC-7ED7-442B-32C9-A689A0648623}"/>
          </ac:spMkLst>
        </pc:spChg>
        <pc:spChg chg="add del mod">
          <ac:chgData name="Reed Kiely" userId="768be38e-2fb5-40ce-925d-bd8e9d9e3c31" providerId="ADAL" clId="{AC7B2C57-4A62-48C3-B40F-5E60EFD9EB35}" dt="2023-03-08T20:58:09.078" v="24462"/>
          <ac:spMkLst>
            <pc:docMk/>
            <pc:sldMk cId="431203252" sldId="2146846018"/>
            <ac:spMk id="21" creationId="{A1714130-A137-C2C0-4734-43A634FE9E96}"/>
          </ac:spMkLst>
        </pc:spChg>
        <pc:spChg chg="add del mod">
          <ac:chgData name="Reed Kiely" userId="768be38e-2fb5-40ce-925d-bd8e9d9e3c31" providerId="ADAL" clId="{AC7B2C57-4A62-48C3-B40F-5E60EFD9EB35}" dt="2023-03-08T20:58:09.078" v="24462"/>
          <ac:spMkLst>
            <pc:docMk/>
            <pc:sldMk cId="431203252" sldId="2146846018"/>
            <ac:spMk id="23" creationId="{34573A01-874B-EA47-D1FD-A22BFB2B501A}"/>
          </ac:spMkLst>
        </pc:spChg>
        <pc:spChg chg="add del mod">
          <ac:chgData name="Reed Kiely" userId="768be38e-2fb5-40ce-925d-bd8e9d9e3c31" providerId="ADAL" clId="{AC7B2C57-4A62-48C3-B40F-5E60EFD9EB35}" dt="2023-03-08T20:58:09.078" v="24462"/>
          <ac:spMkLst>
            <pc:docMk/>
            <pc:sldMk cId="431203252" sldId="2146846018"/>
            <ac:spMk id="24" creationId="{4F54787C-460B-719F-E9B1-DFE32517327B}"/>
          </ac:spMkLst>
        </pc:spChg>
        <pc:spChg chg="add del mod">
          <ac:chgData name="Reed Kiely" userId="768be38e-2fb5-40ce-925d-bd8e9d9e3c31" providerId="ADAL" clId="{AC7B2C57-4A62-48C3-B40F-5E60EFD9EB35}" dt="2023-03-08T20:58:09.078" v="24462"/>
          <ac:spMkLst>
            <pc:docMk/>
            <pc:sldMk cId="431203252" sldId="2146846018"/>
            <ac:spMk id="25" creationId="{DC602DE2-CF72-B243-46A6-89EFA20CA4C1}"/>
          </ac:spMkLst>
        </pc:spChg>
        <pc:spChg chg="add del mod">
          <ac:chgData name="Reed Kiely" userId="768be38e-2fb5-40ce-925d-bd8e9d9e3c31" providerId="ADAL" clId="{AC7B2C57-4A62-48C3-B40F-5E60EFD9EB35}" dt="2023-03-08T20:58:09.078" v="24462"/>
          <ac:spMkLst>
            <pc:docMk/>
            <pc:sldMk cId="431203252" sldId="2146846018"/>
            <ac:spMk id="26" creationId="{016D78AD-9803-35E4-D4B6-A4D5E30DE1EA}"/>
          </ac:spMkLst>
        </pc:spChg>
        <pc:spChg chg="add del mod">
          <ac:chgData name="Reed Kiely" userId="768be38e-2fb5-40ce-925d-bd8e9d9e3c31" providerId="ADAL" clId="{AC7B2C57-4A62-48C3-B40F-5E60EFD9EB35}" dt="2023-03-08T20:58:09.078" v="24462"/>
          <ac:spMkLst>
            <pc:docMk/>
            <pc:sldMk cId="431203252" sldId="2146846018"/>
            <ac:spMk id="27" creationId="{C37226FB-56E1-1F28-DCCF-0D058EDAC9FD}"/>
          </ac:spMkLst>
        </pc:spChg>
        <pc:spChg chg="add del mod">
          <ac:chgData name="Reed Kiely" userId="768be38e-2fb5-40ce-925d-bd8e9d9e3c31" providerId="ADAL" clId="{AC7B2C57-4A62-48C3-B40F-5E60EFD9EB35}" dt="2023-03-08T20:58:09.078" v="24462"/>
          <ac:spMkLst>
            <pc:docMk/>
            <pc:sldMk cId="431203252" sldId="2146846018"/>
            <ac:spMk id="28" creationId="{BEF8239B-DFDE-F4A2-C508-326463CD7537}"/>
          </ac:spMkLst>
        </pc:spChg>
        <pc:spChg chg="add del mod">
          <ac:chgData name="Reed Kiely" userId="768be38e-2fb5-40ce-925d-bd8e9d9e3c31" providerId="ADAL" clId="{AC7B2C57-4A62-48C3-B40F-5E60EFD9EB35}" dt="2023-03-08T20:58:09.078" v="24462"/>
          <ac:spMkLst>
            <pc:docMk/>
            <pc:sldMk cId="431203252" sldId="2146846018"/>
            <ac:spMk id="29" creationId="{DCA90B44-9F17-BAD6-DEE6-E68FF9ACB060}"/>
          </ac:spMkLst>
        </pc:spChg>
        <pc:spChg chg="add del mod">
          <ac:chgData name="Reed Kiely" userId="768be38e-2fb5-40ce-925d-bd8e9d9e3c31" providerId="ADAL" clId="{AC7B2C57-4A62-48C3-B40F-5E60EFD9EB35}" dt="2023-03-08T20:58:09.078" v="24462"/>
          <ac:spMkLst>
            <pc:docMk/>
            <pc:sldMk cId="431203252" sldId="2146846018"/>
            <ac:spMk id="30" creationId="{7B2F56E4-3648-A613-B0AE-A8D971C526BE}"/>
          </ac:spMkLst>
        </pc:spChg>
        <pc:spChg chg="add del mod">
          <ac:chgData name="Reed Kiely" userId="768be38e-2fb5-40ce-925d-bd8e9d9e3c31" providerId="ADAL" clId="{AC7B2C57-4A62-48C3-B40F-5E60EFD9EB35}" dt="2023-03-08T20:58:09.078" v="24462"/>
          <ac:spMkLst>
            <pc:docMk/>
            <pc:sldMk cId="431203252" sldId="2146846018"/>
            <ac:spMk id="31" creationId="{EF160F40-138A-0E00-2366-F798D78F9655}"/>
          </ac:spMkLst>
        </pc:spChg>
        <pc:spChg chg="add del mod">
          <ac:chgData name="Reed Kiely" userId="768be38e-2fb5-40ce-925d-bd8e9d9e3c31" providerId="ADAL" clId="{AC7B2C57-4A62-48C3-B40F-5E60EFD9EB35}" dt="2023-03-08T20:58:09.078" v="24462"/>
          <ac:spMkLst>
            <pc:docMk/>
            <pc:sldMk cId="431203252" sldId="2146846018"/>
            <ac:spMk id="32" creationId="{B6F84C82-E2E0-7422-9AA8-36B6A3DA203F}"/>
          </ac:spMkLst>
        </pc:spChg>
        <pc:spChg chg="add del mod">
          <ac:chgData name="Reed Kiely" userId="768be38e-2fb5-40ce-925d-bd8e9d9e3c31" providerId="ADAL" clId="{AC7B2C57-4A62-48C3-B40F-5E60EFD9EB35}" dt="2023-03-08T20:58:09.078" v="24462"/>
          <ac:spMkLst>
            <pc:docMk/>
            <pc:sldMk cId="431203252" sldId="2146846018"/>
            <ac:spMk id="33" creationId="{5AB02500-9BCB-E8B0-55EB-6E103E0690C7}"/>
          </ac:spMkLst>
        </pc:spChg>
        <pc:spChg chg="mod">
          <ac:chgData name="Reed Kiely" userId="768be38e-2fb5-40ce-925d-bd8e9d9e3c31" providerId="ADAL" clId="{AC7B2C57-4A62-48C3-B40F-5E60EFD9EB35}" dt="2023-03-03T14:24:00.593" v="14043" actId="207"/>
          <ac:spMkLst>
            <pc:docMk/>
            <pc:sldMk cId="431203252" sldId="2146846018"/>
            <ac:spMk id="34" creationId="{397F8115-3C43-5A2B-C88E-1953D955DE71}"/>
          </ac:spMkLst>
        </pc:spChg>
        <pc:spChg chg="add del mod">
          <ac:chgData name="Reed Kiely" userId="768be38e-2fb5-40ce-925d-bd8e9d9e3c31" providerId="ADAL" clId="{AC7B2C57-4A62-48C3-B40F-5E60EFD9EB35}" dt="2023-03-08T20:58:09.078" v="24462"/>
          <ac:spMkLst>
            <pc:docMk/>
            <pc:sldMk cId="431203252" sldId="2146846018"/>
            <ac:spMk id="35" creationId="{2CEC016B-1532-5C70-1897-98F0DF220EF6}"/>
          </ac:spMkLst>
        </pc:spChg>
        <pc:spChg chg="add del mod">
          <ac:chgData name="Reed Kiely" userId="768be38e-2fb5-40ce-925d-bd8e9d9e3c31" providerId="ADAL" clId="{AC7B2C57-4A62-48C3-B40F-5E60EFD9EB35}" dt="2023-03-08T20:58:09.078" v="24462"/>
          <ac:spMkLst>
            <pc:docMk/>
            <pc:sldMk cId="431203252" sldId="2146846018"/>
            <ac:spMk id="36" creationId="{1FD28EE2-1DEF-0AF1-1F05-3AE795F34441}"/>
          </ac:spMkLst>
        </pc:spChg>
        <pc:spChg chg="add del mod">
          <ac:chgData name="Reed Kiely" userId="768be38e-2fb5-40ce-925d-bd8e9d9e3c31" providerId="ADAL" clId="{AC7B2C57-4A62-48C3-B40F-5E60EFD9EB35}" dt="2023-03-08T20:58:09.078" v="24462"/>
          <ac:spMkLst>
            <pc:docMk/>
            <pc:sldMk cId="431203252" sldId="2146846018"/>
            <ac:spMk id="37" creationId="{DFAB8243-52AE-B0C0-B1E2-115E29B00666}"/>
          </ac:spMkLst>
        </pc:spChg>
        <pc:spChg chg="add del mod">
          <ac:chgData name="Reed Kiely" userId="768be38e-2fb5-40ce-925d-bd8e9d9e3c31" providerId="ADAL" clId="{AC7B2C57-4A62-48C3-B40F-5E60EFD9EB35}" dt="2023-03-08T20:58:09.078" v="24462"/>
          <ac:spMkLst>
            <pc:docMk/>
            <pc:sldMk cId="431203252" sldId="2146846018"/>
            <ac:spMk id="38" creationId="{FDCCD450-FCFD-4851-2027-C80095785BD2}"/>
          </ac:spMkLst>
        </pc:spChg>
        <pc:spChg chg="add del mod">
          <ac:chgData name="Reed Kiely" userId="768be38e-2fb5-40ce-925d-bd8e9d9e3c31" providerId="ADAL" clId="{AC7B2C57-4A62-48C3-B40F-5E60EFD9EB35}" dt="2023-03-08T20:58:09.078" v="24462"/>
          <ac:spMkLst>
            <pc:docMk/>
            <pc:sldMk cId="431203252" sldId="2146846018"/>
            <ac:spMk id="39" creationId="{461B53F2-64BB-C6D0-D650-2631739F8076}"/>
          </ac:spMkLst>
        </pc:spChg>
        <pc:spChg chg="add del mod">
          <ac:chgData name="Reed Kiely" userId="768be38e-2fb5-40ce-925d-bd8e9d9e3c31" providerId="ADAL" clId="{AC7B2C57-4A62-48C3-B40F-5E60EFD9EB35}" dt="2023-03-08T20:58:09.078" v="24462"/>
          <ac:spMkLst>
            <pc:docMk/>
            <pc:sldMk cId="431203252" sldId="2146846018"/>
            <ac:spMk id="40" creationId="{CBB395F6-BFBC-3492-269A-D301D39FB007}"/>
          </ac:spMkLst>
        </pc:spChg>
        <pc:spChg chg="add del mod">
          <ac:chgData name="Reed Kiely" userId="768be38e-2fb5-40ce-925d-bd8e9d9e3c31" providerId="ADAL" clId="{AC7B2C57-4A62-48C3-B40F-5E60EFD9EB35}" dt="2023-03-08T20:58:09.078" v="24462"/>
          <ac:spMkLst>
            <pc:docMk/>
            <pc:sldMk cId="431203252" sldId="2146846018"/>
            <ac:spMk id="41" creationId="{C64D35A1-95D1-FDB1-297B-F501938260CB}"/>
          </ac:spMkLst>
        </pc:spChg>
        <pc:spChg chg="add del mod">
          <ac:chgData name="Reed Kiely" userId="768be38e-2fb5-40ce-925d-bd8e9d9e3c31" providerId="ADAL" clId="{AC7B2C57-4A62-48C3-B40F-5E60EFD9EB35}" dt="2023-03-08T20:58:09.078" v="24462"/>
          <ac:spMkLst>
            <pc:docMk/>
            <pc:sldMk cId="431203252" sldId="2146846018"/>
            <ac:spMk id="42" creationId="{B0188597-B177-4F27-671C-95F2B48BA505}"/>
          </ac:spMkLst>
        </pc:spChg>
        <pc:spChg chg="add del mod">
          <ac:chgData name="Reed Kiely" userId="768be38e-2fb5-40ce-925d-bd8e9d9e3c31" providerId="ADAL" clId="{AC7B2C57-4A62-48C3-B40F-5E60EFD9EB35}" dt="2023-03-08T20:58:09.078" v="24462"/>
          <ac:spMkLst>
            <pc:docMk/>
            <pc:sldMk cId="431203252" sldId="2146846018"/>
            <ac:spMk id="43" creationId="{E41D9B83-0511-8171-CE05-BBBA098AB625}"/>
          </ac:spMkLst>
        </pc:spChg>
        <pc:spChg chg="add del mod">
          <ac:chgData name="Reed Kiely" userId="768be38e-2fb5-40ce-925d-bd8e9d9e3c31" providerId="ADAL" clId="{AC7B2C57-4A62-48C3-B40F-5E60EFD9EB35}" dt="2023-03-08T20:58:09.078" v="24462"/>
          <ac:spMkLst>
            <pc:docMk/>
            <pc:sldMk cId="431203252" sldId="2146846018"/>
            <ac:spMk id="45" creationId="{464E1303-43F5-ECBB-4A38-3D659477FCC2}"/>
          </ac:spMkLst>
        </pc:spChg>
        <pc:spChg chg="add del mod">
          <ac:chgData name="Reed Kiely" userId="768be38e-2fb5-40ce-925d-bd8e9d9e3c31" providerId="ADAL" clId="{AC7B2C57-4A62-48C3-B40F-5E60EFD9EB35}" dt="2023-03-08T20:58:09.078" v="24462"/>
          <ac:spMkLst>
            <pc:docMk/>
            <pc:sldMk cId="431203252" sldId="2146846018"/>
            <ac:spMk id="46" creationId="{987F759E-F5B1-3406-4411-9BFAC10E6169}"/>
          </ac:spMkLst>
        </pc:spChg>
        <pc:spChg chg="add del mod">
          <ac:chgData name="Reed Kiely" userId="768be38e-2fb5-40ce-925d-bd8e9d9e3c31" providerId="ADAL" clId="{AC7B2C57-4A62-48C3-B40F-5E60EFD9EB35}" dt="2023-03-08T20:58:09.078" v="24462"/>
          <ac:spMkLst>
            <pc:docMk/>
            <pc:sldMk cId="431203252" sldId="2146846018"/>
            <ac:spMk id="47" creationId="{25AAB644-C8D3-94C6-F2AA-FD97CBB2E0A8}"/>
          </ac:spMkLst>
        </pc:spChg>
        <pc:spChg chg="add del mod">
          <ac:chgData name="Reed Kiely" userId="768be38e-2fb5-40ce-925d-bd8e9d9e3c31" providerId="ADAL" clId="{AC7B2C57-4A62-48C3-B40F-5E60EFD9EB35}" dt="2023-03-08T20:58:09.078" v="24462"/>
          <ac:spMkLst>
            <pc:docMk/>
            <pc:sldMk cId="431203252" sldId="2146846018"/>
            <ac:spMk id="48" creationId="{A7D272FB-02A7-30B4-41EC-CA7C2AA63611}"/>
          </ac:spMkLst>
        </pc:spChg>
        <pc:spChg chg="add del mod">
          <ac:chgData name="Reed Kiely" userId="768be38e-2fb5-40ce-925d-bd8e9d9e3c31" providerId="ADAL" clId="{AC7B2C57-4A62-48C3-B40F-5E60EFD9EB35}" dt="2023-03-08T20:58:09.078" v="24462"/>
          <ac:spMkLst>
            <pc:docMk/>
            <pc:sldMk cId="431203252" sldId="2146846018"/>
            <ac:spMk id="49" creationId="{839AE170-60B2-93D8-C287-19DA93D42E45}"/>
          </ac:spMkLst>
        </pc:spChg>
        <pc:spChg chg="add del mod">
          <ac:chgData name="Reed Kiely" userId="768be38e-2fb5-40ce-925d-bd8e9d9e3c31" providerId="ADAL" clId="{AC7B2C57-4A62-48C3-B40F-5E60EFD9EB35}" dt="2023-03-08T20:58:09.078" v="24462"/>
          <ac:spMkLst>
            <pc:docMk/>
            <pc:sldMk cId="431203252" sldId="2146846018"/>
            <ac:spMk id="50" creationId="{A61CA193-FC13-C9A8-E5CA-E3AD34CAD9FE}"/>
          </ac:spMkLst>
        </pc:spChg>
        <pc:spChg chg="add del mod">
          <ac:chgData name="Reed Kiely" userId="768be38e-2fb5-40ce-925d-bd8e9d9e3c31" providerId="ADAL" clId="{AC7B2C57-4A62-48C3-B40F-5E60EFD9EB35}" dt="2023-03-08T20:58:09.078" v="24462"/>
          <ac:spMkLst>
            <pc:docMk/>
            <pc:sldMk cId="431203252" sldId="2146846018"/>
            <ac:spMk id="51" creationId="{D0C35FE1-7DC5-6018-CE9D-10A1AE985B84}"/>
          </ac:spMkLst>
        </pc:spChg>
        <pc:spChg chg="add del mod">
          <ac:chgData name="Reed Kiely" userId="768be38e-2fb5-40ce-925d-bd8e9d9e3c31" providerId="ADAL" clId="{AC7B2C57-4A62-48C3-B40F-5E60EFD9EB35}" dt="2023-03-08T20:58:09.078" v="24462"/>
          <ac:spMkLst>
            <pc:docMk/>
            <pc:sldMk cId="431203252" sldId="2146846018"/>
            <ac:spMk id="52" creationId="{9950ECAB-7892-ACAE-A939-72863F58D20B}"/>
          </ac:spMkLst>
        </pc:spChg>
        <pc:spChg chg="add del mod">
          <ac:chgData name="Reed Kiely" userId="768be38e-2fb5-40ce-925d-bd8e9d9e3c31" providerId="ADAL" clId="{AC7B2C57-4A62-48C3-B40F-5E60EFD9EB35}" dt="2023-03-08T20:58:09.078" v="24462"/>
          <ac:spMkLst>
            <pc:docMk/>
            <pc:sldMk cId="431203252" sldId="2146846018"/>
            <ac:spMk id="53" creationId="{C3B52BC0-1F4A-8D5B-55B3-48A1B7C28112}"/>
          </ac:spMkLst>
        </pc:spChg>
        <pc:spChg chg="add del mod">
          <ac:chgData name="Reed Kiely" userId="768be38e-2fb5-40ce-925d-bd8e9d9e3c31" providerId="ADAL" clId="{AC7B2C57-4A62-48C3-B40F-5E60EFD9EB35}" dt="2023-03-08T20:58:09.078" v="24462"/>
          <ac:spMkLst>
            <pc:docMk/>
            <pc:sldMk cId="431203252" sldId="2146846018"/>
            <ac:spMk id="54" creationId="{2A84550F-A229-D6D2-2461-E1ED11A8D66B}"/>
          </ac:spMkLst>
        </pc:spChg>
        <pc:spChg chg="add del mod">
          <ac:chgData name="Reed Kiely" userId="768be38e-2fb5-40ce-925d-bd8e9d9e3c31" providerId="ADAL" clId="{AC7B2C57-4A62-48C3-B40F-5E60EFD9EB35}" dt="2023-03-08T20:58:09.078" v="24462"/>
          <ac:spMkLst>
            <pc:docMk/>
            <pc:sldMk cId="431203252" sldId="2146846018"/>
            <ac:spMk id="55" creationId="{62452325-6739-D311-7388-5B100E8CCE78}"/>
          </ac:spMkLst>
        </pc:spChg>
        <pc:spChg chg="add del mod">
          <ac:chgData name="Reed Kiely" userId="768be38e-2fb5-40ce-925d-bd8e9d9e3c31" providerId="ADAL" clId="{AC7B2C57-4A62-48C3-B40F-5E60EFD9EB35}" dt="2023-03-08T20:58:09.078" v="24462"/>
          <ac:spMkLst>
            <pc:docMk/>
            <pc:sldMk cId="431203252" sldId="2146846018"/>
            <ac:spMk id="56" creationId="{8EFCEA8B-1B09-D406-28E8-E7E6C12F08F3}"/>
          </ac:spMkLst>
        </pc:spChg>
        <pc:spChg chg="add del mod">
          <ac:chgData name="Reed Kiely" userId="768be38e-2fb5-40ce-925d-bd8e9d9e3c31" providerId="ADAL" clId="{AC7B2C57-4A62-48C3-B40F-5E60EFD9EB35}" dt="2023-03-08T20:58:09.078" v="24462"/>
          <ac:spMkLst>
            <pc:docMk/>
            <pc:sldMk cId="431203252" sldId="2146846018"/>
            <ac:spMk id="64" creationId="{B3367FE5-8095-7F25-4E2D-E01367FD5093}"/>
          </ac:spMkLst>
        </pc:spChg>
        <pc:spChg chg="add del mod">
          <ac:chgData name="Reed Kiely" userId="768be38e-2fb5-40ce-925d-bd8e9d9e3c31" providerId="ADAL" clId="{AC7B2C57-4A62-48C3-B40F-5E60EFD9EB35}" dt="2023-03-08T20:58:09.078" v="24462"/>
          <ac:spMkLst>
            <pc:docMk/>
            <pc:sldMk cId="431203252" sldId="2146846018"/>
            <ac:spMk id="65" creationId="{9B7CA437-5D66-6D95-C741-BE79CB5CB3AC}"/>
          </ac:spMkLst>
        </pc:spChg>
        <pc:spChg chg="add del mod">
          <ac:chgData name="Reed Kiely" userId="768be38e-2fb5-40ce-925d-bd8e9d9e3c31" providerId="ADAL" clId="{AC7B2C57-4A62-48C3-B40F-5E60EFD9EB35}" dt="2023-03-08T20:58:09.078" v="24462"/>
          <ac:spMkLst>
            <pc:docMk/>
            <pc:sldMk cId="431203252" sldId="2146846018"/>
            <ac:spMk id="66" creationId="{D1DE7BB4-5070-EC77-C37F-0199FBD04482}"/>
          </ac:spMkLst>
        </pc:spChg>
        <pc:spChg chg="add del mod">
          <ac:chgData name="Reed Kiely" userId="768be38e-2fb5-40ce-925d-bd8e9d9e3c31" providerId="ADAL" clId="{AC7B2C57-4A62-48C3-B40F-5E60EFD9EB35}" dt="2023-03-08T20:58:09.078" v="24462"/>
          <ac:spMkLst>
            <pc:docMk/>
            <pc:sldMk cId="431203252" sldId="2146846018"/>
            <ac:spMk id="67" creationId="{9EECA188-127B-7962-E615-171302111796}"/>
          </ac:spMkLst>
        </pc:spChg>
        <pc:spChg chg="add del mod">
          <ac:chgData name="Reed Kiely" userId="768be38e-2fb5-40ce-925d-bd8e9d9e3c31" providerId="ADAL" clId="{AC7B2C57-4A62-48C3-B40F-5E60EFD9EB35}" dt="2023-03-08T20:58:09.078" v="24462"/>
          <ac:spMkLst>
            <pc:docMk/>
            <pc:sldMk cId="431203252" sldId="2146846018"/>
            <ac:spMk id="68" creationId="{3AFF73BC-6E04-6733-8479-03D5F3D390AF}"/>
          </ac:spMkLst>
        </pc:spChg>
        <pc:spChg chg="add del mod">
          <ac:chgData name="Reed Kiely" userId="768be38e-2fb5-40ce-925d-bd8e9d9e3c31" providerId="ADAL" clId="{AC7B2C57-4A62-48C3-B40F-5E60EFD9EB35}" dt="2023-03-08T20:58:09.078" v="24462"/>
          <ac:spMkLst>
            <pc:docMk/>
            <pc:sldMk cId="431203252" sldId="2146846018"/>
            <ac:spMk id="73" creationId="{0C78E91F-8D81-6510-9A93-F614AC6D5DA9}"/>
          </ac:spMkLst>
        </pc:spChg>
        <pc:picChg chg="add del mod">
          <ac:chgData name="Reed Kiely" userId="768be38e-2fb5-40ce-925d-bd8e9d9e3c31" providerId="ADAL" clId="{AC7B2C57-4A62-48C3-B40F-5E60EFD9EB35}" dt="2023-03-09T14:09:24.954" v="25257" actId="478"/>
          <ac:picMkLst>
            <pc:docMk/>
            <pc:sldMk cId="431203252" sldId="2146846018"/>
            <ac:picMk id="6" creationId="{E42EEB4F-22D4-CE49-CE0A-DDEA7BEE1635}"/>
          </ac:picMkLst>
        </pc:picChg>
        <pc:picChg chg="add mod">
          <ac:chgData name="Reed Kiely" userId="768be38e-2fb5-40ce-925d-bd8e9d9e3c31" providerId="ADAL" clId="{AC7B2C57-4A62-48C3-B40F-5E60EFD9EB35}" dt="2023-03-09T14:09:26.799" v="25258" actId="1076"/>
          <ac:picMkLst>
            <pc:docMk/>
            <pc:sldMk cId="431203252" sldId="2146846018"/>
            <ac:picMk id="7" creationId="{062F9376-727D-E01D-90F0-ED9DC03D98D9}"/>
          </ac:picMkLst>
        </pc:picChg>
        <pc:picChg chg="add del mod">
          <ac:chgData name="Reed Kiely" userId="768be38e-2fb5-40ce-925d-bd8e9d9e3c31" providerId="ADAL" clId="{AC7B2C57-4A62-48C3-B40F-5E60EFD9EB35}" dt="2023-03-08T20:58:09.078" v="24462"/>
          <ac:picMkLst>
            <pc:docMk/>
            <pc:sldMk cId="431203252" sldId="2146846018"/>
            <ac:picMk id="44" creationId="{BC9D6F95-F2B7-3A95-5349-681EB544205E}"/>
          </ac:picMkLst>
        </pc:picChg>
        <pc:picChg chg="add del mod">
          <ac:chgData name="Reed Kiely" userId="768be38e-2fb5-40ce-925d-bd8e9d9e3c31" providerId="ADAL" clId="{AC7B2C57-4A62-48C3-B40F-5E60EFD9EB35}" dt="2023-03-08T20:58:09.078" v="24462"/>
          <ac:picMkLst>
            <pc:docMk/>
            <pc:sldMk cId="431203252" sldId="2146846018"/>
            <ac:picMk id="57" creationId="{FBECE9C1-D8F9-ADBE-6590-B6D203D35605}"/>
          </ac:picMkLst>
        </pc:picChg>
        <pc:picChg chg="add del mod">
          <ac:chgData name="Reed Kiely" userId="768be38e-2fb5-40ce-925d-bd8e9d9e3c31" providerId="ADAL" clId="{AC7B2C57-4A62-48C3-B40F-5E60EFD9EB35}" dt="2023-03-08T20:58:09.078" v="24462"/>
          <ac:picMkLst>
            <pc:docMk/>
            <pc:sldMk cId="431203252" sldId="2146846018"/>
            <ac:picMk id="58" creationId="{622C02D9-17E9-EF99-FA40-4178E0FDA858}"/>
          </ac:picMkLst>
        </pc:picChg>
        <pc:picChg chg="add del mod">
          <ac:chgData name="Reed Kiely" userId="768be38e-2fb5-40ce-925d-bd8e9d9e3c31" providerId="ADAL" clId="{AC7B2C57-4A62-48C3-B40F-5E60EFD9EB35}" dt="2023-03-08T20:58:09.078" v="24462"/>
          <ac:picMkLst>
            <pc:docMk/>
            <pc:sldMk cId="431203252" sldId="2146846018"/>
            <ac:picMk id="59" creationId="{45D1F627-2EEB-7C59-428E-30414878CAAD}"/>
          </ac:picMkLst>
        </pc:picChg>
        <pc:picChg chg="add del mod">
          <ac:chgData name="Reed Kiely" userId="768be38e-2fb5-40ce-925d-bd8e9d9e3c31" providerId="ADAL" clId="{AC7B2C57-4A62-48C3-B40F-5E60EFD9EB35}" dt="2023-03-08T20:58:09.078" v="24462"/>
          <ac:picMkLst>
            <pc:docMk/>
            <pc:sldMk cId="431203252" sldId="2146846018"/>
            <ac:picMk id="60" creationId="{1FA3B8A6-4CB6-D039-C016-014CA684AE27}"/>
          </ac:picMkLst>
        </pc:picChg>
        <pc:picChg chg="add del mod">
          <ac:chgData name="Reed Kiely" userId="768be38e-2fb5-40ce-925d-bd8e9d9e3c31" providerId="ADAL" clId="{AC7B2C57-4A62-48C3-B40F-5E60EFD9EB35}" dt="2023-03-08T20:58:09.078" v="24462"/>
          <ac:picMkLst>
            <pc:docMk/>
            <pc:sldMk cId="431203252" sldId="2146846018"/>
            <ac:picMk id="61" creationId="{0FC6BF94-DD27-0E86-2308-AB9B76991670}"/>
          </ac:picMkLst>
        </pc:picChg>
        <pc:picChg chg="add del mod">
          <ac:chgData name="Reed Kiely" userId="768be38e-2fb5-40ce-925d-bd8e9d9e3c31" providerId="ADAL" clId="{AC7B2C57-4A62-48C3-B40F-5E60EFD9EB35}" dt="2023-03-08T20:58:09.078" v="24462"/>
          <ac:picMkLst>
            <pc:docMk/>
            <pc:sldMk cId="431203252" sldId="2146846018"/>
            <ac:picMk id="62" creationId="{424F0378-C630-A671-1137-C7D25148A03B}"/>
          </ac:picMkLst>
        </pc:picChg>
        <pc:picChg chg="add del mod">
          <ac:chgData name="Reed Kiely" userId="768be38e-2fb5-40ce-925d-bd8e9d9e3c31" providerId="ADAL" clId="{AC7B2C57-4A62-48C3-B40F-5E60EFD9EB35}" dt="2023-03-08T20:58:09.078" v="24462"/>
          <ac:picMkLst>
            <pc:docMk/>
            <pc:sldMk cId="431203252" sldId="2146846018"/>
            <ac:picMk id="63" creationId="{9F6145F5-90CA-FD70-B4D3-0DBCD621B18E}"/>
          </ac:picMkLst>
        </pc:picChg>
        <pc:picChg chg="add del mod">
          <ac:chgData name="Reed Kiely" userId="768be38e-2fb5-40ce-925d-bd8e9d9e3c31" providerId="ADAL" clId="{AC7B2C57-4A62-48C3-B40F-5E60EFD9EB35}" dt="2023-03-08T20:58:09.078" v="24462"/>
          <ac:picMkLst>
            <pc:docMk/>
            <pc:sldMk cId="431203252" sldId="2146846018"/>
            <ac:picMk id="69" creationId="{0902D445-0AB8-CA02-FE0F-B32B531BBEA8}"/>
          </ac:picMkLst>
        </pc:picChg>
        <pc:picChg chg="add del mod">
          <ac:chgData name="Reed Kiely" userId="768be38e-2fb5-40ce-925d-bd8e9d9e3c31" providerId="ADAL" clId="{AC7B2C57-4A62-48C3-B40F-5E60EFD9EB35}" dt="2023-03-08T20:58:09.078" v="24462"/>
          <ac:picMkLst>
            <pc:docMk/>
            <pc:sldMk cId="431203252" sldId="2146846018"/>
            <ac:picMk id="70" creationId="{31013D8E-1151-0326-6A69-A47D1B112C7B}"/>
          </ac:picMkLst>
        </pc:picChg>
        <pc:picChg chg="add del mod">
          <ac:chgData name="Reed Kiely" userId="768be38e-2fb5-40ce-925d-bd8e9d9e3c31" providerId="ADAL" clId="{AC7B2C57-4A62-48C3-B40F-5E60EFD9EB35}" dt="2023-03-08T20:58:09.078" v="24462"/>
          <ac:picMkLst>
            <pc:docMk/>
            <pc:sldMk cId="431203252" sldId="2146846018"/>
            <ac:picMk id="71" creationId="{2C1091CB-C059-6A06-C6E4-CF2C142ADB10}"/>
          </ac:picMkLst>
        </pc:picChg>
        <pc:picChg chg="add del mod">
          <ac:chgData name="Reed Kiely" userId="768be38e-2fb5-40ce-925d-bd8e9d9e3c31" providerId="ADAL" clId="{AC7B2C57-4A62-48C3-B40F-5E60EFD9EB35}" dt="2023-03-08T20:58:09.078" v="24462"/>
          <ac:picMkLst>
            <pc:docMk/>
            <pc:sldMk cId="431203252" sldId="2146846018"/>
            <ac:picMk id="72" creationId="{C35BF2CD-94DD-0D3F-B4A1-78C2C423C7D7}"/>
          </ac:picMkLst>
        </pc:picChg>
        <pc:picChg chg="del mod">
          <ac:chgData name="Reed Kiely" userId="768be38e-2fb5-40ce-925d-bd8e9d9e3c31" providerId="ADAL" clId="{AC7B2C57-4A62-48C3-B40F-5E60EFD9EB35}" dt="2023-03-08T20:59:52.106" v="24504" actId="478"/>
          <ac:picMkLst>
            <pc:docMk/>
            <pc:sldMk cId="431203252" sldId="2146846018"/>
            <ac:picMk id="74" creationId="{53F3DBA4-4B64-9BC5-B0D0-A09E34016A4D}"/>
          </ac:picMkLst>
        </pc:picChg>
        <pc:picChg chg="add del mod">
          <ac:chgData name="Reed Kiely" userId="768be38e-2fb5-40ce-925d-bd8e9d9e3c31" providerId="ADAL" clId="{AC7B2C57-4A62-48C3-B40F-5E60EFD9EB35}" dt="2023-03-08T20:58:16.711" v="24468"/>
          <ac:picMkLst>
            <pc:docMk/>
            <pc:sldMk cId="431203252" sldId="2146846018"/>
            <ac:picMk id="75" creationId="{550ED12A-971A-DE2E-F680-C900A33FC1AD}"/>
          </ac:picMkLst>
        </pc:picChg>
        <pc:picChg chg="add del mod">
          <ac:chgData name="Reed Kiely" userId="768be38e-2fb5-40ce-925d-bd8e9d9e3c31" providerId="ADAL" clId="{AC7B2C57-4A62-48C3-B40F-5E60EFD9EB35}" dt="2023-03-08T21:00:05.468" v="24510" actId="478"/>
          <ac:picMkLst>
            <pc:docMk/>
            <pc:sldMk cId="431203252" sldId="2146846018"/>
            <ac:picMk id="76" creationId="{577174A0-8E0B-3E0A-5E53-86DD93099608}"/>
          </ac:picMkLst>
        </pc:picChg>
        <pc:picChg chg="add del mod">
          <ac:chgData name="Reed Kiely" userId="768be38e-2fb5-40ce-925d-bd8e9d9e3c31" providerId="ADAL" clId="{AC7B2C57-4A62-48C3-B40F-5E60EFD9EB35}" dt="2023-03-09T14:06:45.125" v="25238" actId="478"/>
          <ac:picMkLst>
            <pc:docMk/>
            <pc:sldMk cId="431203252" sldId="2146846018"/>
            <ac:picMk id="77" creationId="{1D662431-B912-29D6-3774-2CE9C69E8AF8}"/>
          </ac:picMkLst>
        </pc:picChg>
        <pc:cxnChg chg="add del mod">
          <ac:chgData name="Reed Kiely" userId="768be38e-2fb5-40ce-925d-bd8e9d9e3c31" providerId="ADAL" clId="{AC7B2C57-4A62-48C3-B40F-5E60EFD9EB35}" dt="2023-03-08T21:00:08.401" v="24511" actId="478"/>
          <ac:cxnSpMkLst>
            <pc:docMk/>
            <pc:sldMk cId="431203252" sldId="2146846018"/>
            <ac:cxnSpMk id="7" creationId="{739F2D97-958D-1D2E-0E20-905EE62B75C2}"/>
          </ac:cxnSpMkLst>
        </pc:cxnChg>
        <pc:cxnChg chg="add del mod">
          <ac:chgData name="Reed Kiely" userId="768be38e-2fb5-40ce-925d-bd8e9d9e3c31" providerId="ADAL" clId="{AC7B2C57-4A62-48C3-B40F-5E60EFD9EB35}" dt="2023-03-08T21:00:08.401" v="24511" actId="478"/>
          <ac:cxnSpMkLst>
            <pc:docMk/>
            <pc:sldMk cId="431203252" sldId="2146846018"/>
            <ac:cxnSpMk id="10" creationId="{9987E7F2-3D19-189A-C70F-F3059EB82596}"/>
          </ac:cxnSpMkLst>
        </pc:cxnChg>
        <pc:cxnChg chg="add del mod">
          <ac:chgData name="Reed Kiely" userId="768be38e-2fb5-40ce-925d-bd8e9d9e3c31" providerId="ADAL" clId="{AC7B2C57-4A62-48C3-B40F-5E60EFD9EB35}" dt="2023-03-08T21:00:08.401" v="24511" actId="478"/>
          <ac:cxnSpMkLst>
            <pc:docMk/>
            <pc:sldMk cId="431203252" sldId="2146846018"/>
            <ac:cxnSpMk id="11" creationId="{B14F1031-A5BF-BEAA-6FA7-95EC884E3D99}"/>
          </ac:cxnSpMkLst>
        </pc:cxnChg>
        <pc:cxnChg chg="add del mod">
          <ac:chgData name="Reed Kiely" userId="768be38e-2fb5-40ce-925d-bd8e9d9e3c31" providerId="ADAL" clId="{AC7B2C57-4A62-48C3-B40F-5E60EFD9EB35}" dt="2023-03-08T21:00:08.401" v="24511" actId="478"/>
          <ac:cxnSpMkLst>
            <pc:docMk/>
            <pc:sldMk cId="431203252" sldId="2146846018"/>
            <ac:cxnSpMk id="12" creationId="{52D84E6B-16ED-60E9-4A09-1F6B6E304F98}"/>
          </ac:cxnSpMkLst>
        </pc:cxnChg>
        <pc:cxnChg chg="add del mod">
          <ac:chgData name="Reed Kiely" userId="768be38e-2fb5-40ce-925d-bd8e9d9e3c31" providerId="ADAL" clId="{AC7B2C57-4A62-48C3-B40F-5E60EFD9EB35}" dt="2023-03-08T21:00:08.401" v="24511" actId="478"/>
          <ac:cxnSpMkLst>
            <pc:docMk/>
            <pc:sldMk cId="431203252" sldId="2146846018"/>
            <ac:cxnSpMk id="13" creationId="{FF7C24CD-32CC-0FDA-C825-33BDA874A6B7}"/>
          </ac:cxnSpMkLst>
        </pc:cxn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AC7B2C57-4A62-48C3-B40F-5E60EFD9EB35}" dt="2023-03-09T16:54:43.861" v="25511"/>
              <pc2:cmMkLst xmlns:pc2="http://schemas.microsoft.com/office/powerpoint/2019/9/main/command">
                <pc:docMk/>
                <pc:sldMk cId="431203252" sldId="2146846018"/>
                <pc2:cmMk id="{3A7ED357-823E-451E-A181-C57FECF97D21}"/>
              </pc2:cmMkLst>
              <pc226:cmRplyChg chg="add">
                <pc226:chgData name="Reed Kiely" userId="768be38e-2fb5-40ce-925d-bd8e9d9e3c31" providerId="ADAL" clId="{AC7B2C57-4A62-48C3-B40F-5E60EFD9EB35}" dt="2023-03-08T21:02:43.094" v="24602"/>
                <pc2:cmRplyMkLst xmlns:pc2="http://schemas.microsoft.com/office/powerpoint/2019/9/main/command">
                  <pc:docMk/>
                  <pc:sldMk cId="431203252" sldId="2146846018"/>
                  <pc2:cmMk id="{3A7ED357-823E-451E-A181-C57FECF97D21}"/>
                  <pc2:cmRplyMk id="{EE84F21F-458E-4D0F-9FDF-CB9560AD9C32}"/>
                </pc2:cmRplyMkLst>
              </pc226:cmRplyChg>
              <pc226:cmRplyChg chg="add">
                <pc226:chgData name="Reed Kiely" userId="768be38e-2fb5-40ce-925d-bd8e9d9e3c31" providerId="ADAL" clId="{AC7B2C57-4A62-48C3-B40F-5E60EFD9EB35}" dt="2023-03-08T21:00:49.271" v="24533"/>
                <pc2:cmRplyMkLst xmlns:pc2="http://schemas.microsoft.com/office/powerpoint/2019/9/main/command">
                  <pc:docMk/>
                  <pc:sldMk cId="431203252" sldId="2146846018"/>
                  <pc2:cmMk id="{3A7ED357-823E-451E-A181-C57FECF97D21}"/>
                  <pc2:cmRplyMk id="{A44DDC58-54EC-4125-B274-23B66D85F0E2}"/>
                </pc2:cmRplyMkLst>
              </pc226:cmRplyChg>
            </pc226:cmChg>
          </p:ext>
        </pc:extLst>
      </pc:sldChg>
      <pc:sldChg chg="addSp delSp modSp del mod">
        <pc:chgData name="Reed Kiely" userId="768be38e-2fb5-40ce-925d-bd8e9d9e3c31" providerId="ADAL" clId="{AC7B2C57-4A62-48C3-B40F-5E60EFD9EB35}" dt="2023-03-03T18:45:13.364" v="15112" actId="47"/>
        <pc:sldMkLst>
          <pc:docMk/>
          <pc:sldMk cId="2697084160" sldId="2146846019"/>
        </pc:sldMkLst>
        <pc:spChg chg="mod">
          <ac:chgData name="Reed Kiely" userId="768be38e-2fb5-40ce-925d-bd8e9d9e3c31" providerId="ADAL" clId="{AC7B2C57-4A62-48C3-B40F-5E60EFD9EB35}" dt="2023-03-02T20:18:33.526" v="10884" actId="207"/>
          <ac:spMkLst>
            <pc:docMk/>
            <pc:sldMk cId="2697084160" sldId="2146846019"/>
            <ac:spMk id="4" creationId="{1BF894CE-5EB9-4BB3-F6C7-477E37F6A6AA}"/>
          </ac:spMkLst>
        </pc:spChg>
        <pc:spChg chg="add mod">
          <ac:chgData name="Reed Kiely" userId="768be38e-2fb5-40ce-925d-bd8e9d9e3c31" providerId="ADAL" clId="{AC7B2C57-4A62-48C3-B40F-5E60EFD9EB35}" dt="2023-03-02T22:02:58" v="13013" actId="207"/>
          <ac:spMkLst>
            <pc:docMk/>
            <pc:sldMk cId="2697084160" sldId="2146846019"/>
            <ac:spMk id="6" creationId="{D0657C07-A830-B125-FD57-C2FE21683B86}"/>
          </ac:spMkLst>
        </pc:spChg>
        <pc:spChg chg="del mod">
          <ac:chgData name="Reed Kiely" userId="768be38e-2fb5-40ce-925d-bd8e9d9e3c31" providerId="ADAL" clId="{AC7B2C57-4A62-48C3-B40F-5E60EFD9EB35}" dt="2023-03-02T20:17:14.858" v="10878" actId="478"/>
          <ac:spMkLst>
            <pc:docMk/>
            <pc:sldMk cId="2697084160" sldId="2146846019"/>
            <ac:spMk id="6" creationId="{FF7AFE8A-CD0F-9168-CD11-F41531A9F5F1}"/>
          </ac:spMkLst>
        </pc:spChg>
        <pc:spChg chg="add del mod">
          <ac:chgData name="Reed Kiely" userId="768be38e-2fb5-40ce-925d-bd8e9d9e3c31" providerId="ADAL" clId="{AC7B2C57-4A62-48C3-B40F-5E60EFD9EB35}" dt="2023-03-01T19:56:00.789" v="3529" actId="478"/>
          <ac:spMkLst>
            <pc:docMk/>
            <pc:sldMk cId="2697084160" sldId="2146846019"/>
            <ac:spMk id="7" creationId="{8CBFF084-5A0A-62FE-5A89-1D659FC997E6}"/>
          </ac:spMkLst>
        </pc:spChg>
        <pc:spChg chg="add mod">
          <ac:chgData name="Reed Kiely" userId="768be38e-2fb5-40ce-925d-bd8e9d9e3c31" providerId="ADAL" clId="{AC7B2C57-4A62-48C3-B40F-5E60EFD9EB35}" dt="2023-03-02T15:37:57.850" v="6344"/>
          <ac:spMkLst>
            <pc:docMk/>
            <pc:sldMk cId="2697084160" sldId="2146846019"/>
            <ac:spMk id="7" creationId="{D8E1A5A2-A458-67F7-DCB3-142B79FDD27B}"/>
          </ac:spMkLst>
        </pc:spChg>
        <pc:spChg chg="add mod">
          <ac:chgData name="Reed Kiely" userId="768be38e-2fb5-40ce-925d-bd8e9d9e3c31" providerId="ADAL" clId="{AC7B2C57-4A62-48C3-B40F-5E60EFD9EB35}" dt="2023-03-02T22:41:15.334" v="13610"/>
          <ac:spMkLst>
            <pc:docMk/>
            <pc:sldMk cId="2697084160" sldId="2146846019"/>
            <ac:spMk id="8" creationId="{4AD7A125-D039-3EB5-18F9-B2DC7332DE4F}"/>
          </ac:spMkLst>
        </pc:spChg>
        <pc:spChg chg="del">
          <ac:chgData name="Reed Kiely" userId="768be38e-2fb5-40ce-925d-bd8e9d9e3c31" providerId="ADAL" clId="{AC7B2C57-4A62-48C3-B40F-5E60EFD9EB35}" dt="2023-03-02T15:37:57.624" v="6343" actId="478"/>
          <ac:spMkLst>
            <pc:docMk/>
            <pc:sldMk cId="2697084160" sldId="2146846019"/>
            <ac:spMk id="8" creationId="{DEBFEA79-DCE3-0D7D-7F14-6398B330CB0D}"/>
          </ac:spMkLst>
        </pc:spChg>
        <pc:spChg chg="mod">
          <ac:chgData name="Reed Kiely" userId="768be38e-2fb5-40ce-925d-bd8e9d9e3c31" providerId="ADAL" clId="{AC7B2C57-4A62-48C3-B40F-5E60EFD9EB35}" dt="2023-03-03T14:24:02.926" v="14044" actId="207"/>
          <ac:spMkLst>
            <pc:docMk/>
            <pc:sldMk cId="2697084160" sldId="2146846019"/>
            <ac:spMk id="9" creationId="{224A85FD-C52E-49CF-E02C-1C2E9EE2E98A}"/>
          </ac:spMkLst>
        </pc:spChg>
        <pc:spChg chg="add del mod">
          <ac:chgData name="Reed Kiely" userId="768be38e-2fb5-40ce-925d-bd8e9d9e3c31" providerId="ADAL" clId="{AC7B2C57-4A62-48C3-B40F-5E60EFD9EB35}" dt="2023-03-02T22:41:35.028" v="13615" actId="478"/>
          <ac:spMkLst>
            <pc:docMk/>
            <pc:sldMk cId="2697084160" sldId="2146846019"/>
            <ac:spMk id="11" creationId="{012E0DFC-BB87-39E1-B293-79D3D10F119A}"/>
          </ac:spMkLst>
        </pc:spChg>
        <pc:spChg chg="add del mod">
          <ac:chgData name="Reed Kiely" userId="768be38e-2fb5-40ce-925d-bd8e9d9e3c31" providerId="ADAL" clId="{AC7B2C57-4A62-48C3-B40F-5E60EFD9EB35}" dt="2023-03-02T18:48:30.652" v="9109" actId="478"/>
          <ac:spMkLst>
            <pc:docMk/>
            <pc:sldMk cId="2697084160" sldId="2146846019"/>
            <ac:spMk id="12" creationId="{A2F478CA-2BAF-4EB3-6679-05DBC7F98F4A}"/>
          </ac:spMkLst>
        </pc:spChg>
        <pc:spChg chg="del">
          <ac:chgData name="Reed Kiely" userId="768be38e-2fb5-40ce-925d-bd8e9d9e3c31" providerId="ADAL" clId="{AC7B2C57-4A62-48C3-B40F-5E60EFD9EB35}" dt="2023-03-02T15:37:57.624" v="6343" actId="478"/>
          <ac:spMkLst>
            <pc:docMk/>
            <pc:sldMk cId="2697084160" sldId="2146846019"/>
            <ac:spMk id="14" creationId="{89191C98-21E5-6418-F505-5EB2A05FCA7B}"/>
          </ac:spMkLst>
        </pc:spChg>
        <pc:spChg chg="mod">
          <ac:chgData name="Reed Kiely" userId="768be38e-2fb5-40ce-925d-bd8e9d9e3c31" providerId="ADAL" clId="{AC7B2C57-4A62-48C3-B40F-5E60EFD9EB35}" dt="2023-03-03T14:24:05.626" v="14046" actId="207"/>
          <ac:spMkLst>
            <pc:docMk/>
            <pc:sldMk cId="2697084160" sldId="2146846019"/>
            <ac:spMk id="34" creationId="{397F8115-3C43-5A2B-C88E-1953D955DE71}"/>
          </ac:spMkLst>
        </pc:spChg>
      </pc:sldChg>
      <pc:sldChg chg="addSp delSp modSp del mod modNotesTx">
        <pc:chgData name="Reed Kiely" userId="768be38e-2fb5-40ce-925d-bd8e9d9e3c31" providerId="ADAL" clId="{AC7B2C57-4A62-48C3-B40F-5E60EFD9EB35}" dt="2023-03-06T15:22:42.541" v="21848" actId="47"/>
        <pc:sldMkLst>
          <pc:docMk/>
          <pc:sldMk cId="790422164" sldId="2146846020"/>
        </pc:sldMkLst>
        <pc:spChg chg="add del mod">
          <ac:chgData name="Reed Kiely" userId="768be38e-2fb5-40ce-925d-bd8e9d9e3c31" providerId="ADAL" clId="{AC7B2C57-4A62-48C3-B40F-5E60EFD9EB35}" dt="2023-03-03T22:17:15.188" v="21332" actId="478"/>
          <ac:spMkLst>
            <pc:docMk/>
            <pc:sldMk cId="790422164" sldId="2146846020"/>
            <ac:spMk id="2" creationId="{DD1174A9-BB5B-8F97-328B-5B25DE9B2049}"/>
          </ac:spMkLst>
        </pc:spChg>
        <pc:spChg chg="mod">
          <ac:chgData name="Reed Kiely" userId="768be38e-2fb5-40ce-925d-bd8e9d9e3c31" providerId="ADAL" clId="{AC7B2C57-4A62-48C3-B40F-5E60EFD9EB35}" dt="2023-03-01T18:42:30.275" v="2415" actId="113"/>
          <ac:spMkLst>
            <pc:docMk/>
            <pc:sldMk cId="790422164" sldId="2146846020"/>
            <ac:spMk id="3" creationId="{5EBDA68A-0E2E-7C34-A84F-8F384232EA93}"/>
          </ac:spMkLst>
        </pc:spChg>
        <pc:spChg chg="mod">
          <ac:chgData name="Reed Kiely" userId="768be38e-2fb5-40ce-925d-bd8e9d9e3c31" providerId="ADAL" clId="{AC7B2C57-4A62-48C3-B40F-5E60EFD9EB35}" dt="2023-03-01T14:28:50.141" v="993" actId="20577"/>
          <ac:spMkLst>
            <pc:docMk/>
            <pc:sldMk cId="790422164" sldId="2146846020"/>
            <ac:spMk id="10" creationId="{0C38B446-4C07-42BF-B42F-5E8AEE13A36B}"/>
          </ac:spMkLst>
        </pc:spChg>
      </pc:sldChg>
      <pc:sldChg chg="modSp del mod">
        <pc:chgData name="Reed Kiely" userId="768be38e-2fb5-40ce-925d-bd8e9d9e3c31" providerId="ADAL" clId="{AC7B2C57-4A62-48C3-B40F-5E60EFD9EB35}" dt="2023-03-03T14:22:18.648" v="14037" actId="47"/>
        <pc:sldMkLst>
          <pc:docMk/>
          <pc:sldMk cId="2713252329" sldId="2146846021"/>
        </pc:sldMkLst>
        <pc:spChg chg="mod">
          <ac:chgData name="Reed Kiely" userId="768be38e-2fb5-40ce-925d-bd8e9d9e3c31" providerId="ADAL" clId="{AC7B2C57-4A62-48C3-B40F-5E60EFD9EB35}" dt="2023-03-02T17:57:30.889" v="8336"/>
          <ac:spMkLst>
            <pc:docMk/>
            <pc:sldMk cId="2713252329" sldId="2146846021"/>
            <ac:spMk id="169" creationId="{7A5E1DE0-09D3-7B44-1A4E-63CB59B22EB7}"/>
          </ac:spMkLst>
        </pc:spChg>
      </pc:sldChg>
      <pc:sldChg chg="modSp del mod modShow modNotesTx">
        <pc:chgData name="Reed Kiely" userId="768be38e-2fb5-40ce-925d-bd8e9d9e3c31" providerId="ADAL" clId="{AC7B2C57-4A62-48C3-B40F-5E60EFD9EB35}" dt="2023-03-02T22:33:02.515" v="13447" actId="2696"/>
        <pc:sldMkLst>
          <pc:docMk/>
          <pc:sldMk cId="776954628" sldId="2146846022"/>
        </pc:sldMkLst>
        <pc:spChg chg="mod">
          <ac:chgData name="Reed Kiely" userId="768be38e-2fb5-40ce-925d-bd8e9d9e3c31" providerId="ADAL" clId="{AC7B2C57-4A62-48C3-B40F-5E60EFD9EB35}" dt="2023-03-01T18:42:27.477" v="2413" actId="113"/>
          <ac:spMkLst>
            <pc:docMk/>
            <pc:sldMk cId="776954628" sldId="2146846022"/>
            <ac:spMk id="9" creationId="{497AE697-36F4-945A-A164-A8EAF9FD00E6}"/>
          </ac:spMkLst>
        </pc:spChg>
        <pc:picChg chg="mod">
          <ac:chgData name="Reed Kiely" userId="768be38e-2fb5-40ce-925d-bd8e9d9e3c31" providerId="ADAL" clId="{AC7B2C57-4A62-48C3-B40F-5E60EFD9EB35}" dt="2023-03-01T18:42:36.498" v="2418" actId="14100"/>
          <ac:picMkLst>
            <pc:docMk/>
            <pc:sldMk cId="776954628" sldId="2146846022"/>
            <ac:picMk id="4" creationId="{C69FF38B-681E-FB09-68CD-040A3BEFC9E6}"/>
          </ac:picMkLst>
        </pc:picChg>
      </pc:sldChg>
      <pc:sldChg chg="addSp delSp modSp mod addCm delCm modCm">
        <pc:chgData name="Reed Kiely" userId="768be38e-2fb5-40ce-925d-bd8e9d9e3c31" providerId="ADAL" clId="{AC7B2C57-4A62-48C3-B40F-5E60EFD9EB35}" dt="2023-03-16T15:03:07.918" v="26563" actId="1076"/>
        <pc:sldMkLst>
          <pc:docMk/>
          <pc:sldMk cId="2857486621" sldId="2146846022"/>
        </pc:sldMkLst>
        <pc:spChg chg="add del mod">
          <ac:chgData name="Reed Kiely" userId="768be38e-2fb5-40ce-925d-bd8e9d9e3c31" providerId="ADAL" clId="{AC7B2C57-4A62-48C3-B40F-5E60EFD9EB35}" dt="2023-03-06T19:17:30.388" v="22846" actId="478"/>
          <ac:spMkLst>
            <pc:docMk/>
            <pc:sldMk cId="2857486621" sldId="2146846022"/>
            <ac:spMk id="2" creationId="{DDFAA193-D02F-3640-D27C-DC18BC893652}"/>
          </ac:spMkLst>
        </pc:spChg>
        <pc:spChg chg="del">
          <ac:chgData name="Reed Kiely" userId="768be38e-2fb5-40ce-925d-bd8e9d9e3c31" providerId="ADAL" clId="{AC7B2C57-4A62-48C3-B40F-5E60EFD9EB35}" dt="2023-03-06T15:22:44.700" v="21849" actId="478"/>
          <ac:spMkLst>
            <pc:docMk/>
            <pc:sldMk cId="2857486621" sldId="2146846022"/>
            <ac:spMk id="9" creationId="{497AE697-36F4-945A-A164-A8EAF9FD00E6}"/>
          </ac:spMkLst>
        </pc:spChg>
        <pc:spChg chg="add mod">
          <ac:chgData name="Reed Kiely" userId="768be38e-2fb5-40ce-925d-bd8e9d9e3c31" providerId="ADAL" clId="{AC7B2C57-4A62-48C3-B40F-5E60EFD9EB35}" dt="2023-03-06T19:18:16.116" v="22870" actId="1076"/>
          <ac:spMkLst>
            <pc:docMk/>
            <pc:sldMk cId="2857486621" sldId="2146846022"/>
            <ac:spMk id="10" creationId="{E4A8B999-25B1-8F09-8E5E-48782D08CEBF}"/>
          </ac:spMkLst>
        </pc:spChg>
        <pc:spChg chg="mod">
          <ac:chgData name="Reed Kiely" userId="768be38e-2fb5-40ce-925d-bd8e9d9e3c31" providerId="ADAL" clId="{AC7B2C57-4A62-48C3-B40F-5E60EFD9EB35}" dt="2023-03-06T15:21:53.830" v="21828" actId="207"/>
          <ac:spMkLst>
            <pc:docMk/>
            <pc:sldMk cId="2857486621" sldId="2146846022"/>
            <ac:spMk id="13" creationId="{5AE5D4B1-D529-4069-92AA-16E1B391A6BF}"/>
          </ac:spMkLst>
        </pc:spChg>
        <pc:spChg chg="mod">
          <ac:chgData name="Reed Kiely" userId="768be38e-2fb5-40ce-925d-bd8e9d9e3c31" providerId="ADAL" clId="{AC7B2C57-4A62-48C3-B40F-5E60EFD9EB35}" dt="2023-03-06T15:21:43.620" v="21827" actId="207"/>
          <ac:spMkLst>
            <pc:docMk/>
            <pc:sldMk cId="2857486621" sldId="2146846022"/>
            <ac:spMk id="14" creationId="{630020BB-B5A9-48CC-9939-C1F42A09A502}"/>
          </ac:spMkLst>
        </pc:spChg>
        <pc:picChg chg="add mod">
          <ac:chgData name="Reed Kiely" userId="768be38e-2fb5-40ce-925d-bd8e9d9e3c31" providerId="ADAL" clId="{AC7B2C57-4A62-48C3-B40F-5E60EFD9EB35}" dt="2023-03-16T15:02:58.839" v="26559" actId="1036"/>
          <ac:picMkLst>
            <pc:docMk/>
            <pc:sldMk cId="2857486621" sldId="2146846022"/>
            <ac:picMk id="2" creationId="{BE3F3272-DC54-357E-C1F9-FC319678AEEA}"/>
          </ac:picMkLst>
        </pc:picChg>
        <pc:picChg chg="add mod ord">
          <ac:chgData name="Reed Kiely" userId="768be38e-2fb5-40ce-925d-bd8e9d9e3c31" providerId="ADAL" clId="{AC7B2C57-4A62-48C3-B40F-5E60EFD9EB35}" dt="2023-03-06T19:18:08.524" v="22869" actId="1038"/>
          <ac:picMkLst>
            <pc:docMk/>
            <pc:sldMk cId="2857486621" sldId="2146846022"/>
            <ac:picMk id="3" creationId="{7C93FDAB-4B60-A210-8D3A-245C948A0E65}"/>
          </ac:picMkLst>
        </pc:picChg>
        <pc:picChg chg="del">
          <ac:chgData name="Reed Kiely" userId="768be38e-2fb5-40ce-925d-bd8e9d9e3c31" providerId="ADAL" clId="{AC7B2C57-4A62-48C3-B40F-5E60EFD9EB35}" dt="2023-03-16T15:03:06.490" v="26562" actId="478"/>
          <ac:picMkLst>
            <pc:docMk/>
            <pc:sldMk cId="2857486621" sldId="2146846022"/>
            <ac:picMk id="6" creationId="{6B4137A1-220B-CE2C-37E8-133ECAD08285}"/>
          </ac:picMkLst>
        </pc:picChg>
        <pc:picChg chg="add mod">
          <ac:chgData name="Reed Kiely" userId="768be38e-2fb5-40ce-925d-bd8e9d9e3c31" providerId="ADAL" clId="{AC7B2C57-4A62-48C3-B40F-5E60EFD9EB35}" dt="2023-03-16T15:03:07.918" v="26563" actId="1076"/>
          <ac:picMkLst>
            <pc:docMk/>
            <pc:sldMk cId="2857486621" sldId="2146846022"/>
            <ac:picMk id="9" creationId="{8D3E8533-311E-C68E-B0FE-33C333DC0731}"/>
          </ac:picMkLst>
        </pc:picChg>
        <pc:picChg chg="del">
          <ac:chgData name="Reed Kiely" userId="768be38e-2fb5-40ce-925d-bd8e9d9e3c31" providerId="ADAL" clId="{AC7B2C57-4A62-48C3-B40F-5E60EFD9EB35}" dt="2023-03-16T15:02:56.682" v="26555" actId="478"/>
          <ac:picMkLst>
            <pc:docMk/>
            <pc:sldMk cId="2857486621" sldId="2146846022"/>
            <ac:picMk id="17" creationId="{53695B08-4C51-48A9-9D95-575DF10616DC}"/>
          </ac:picMkLst>
        </pc:picChg>
        <pc:extLst>
          <p:ext xmlns:p="http://schemas.openxmlformats.org/presentationml/2006/main" uri="{D6D511B9-2390-475A-947B-AFAB55BFBCF1}">
            <pc226:cmChg xmlns:pc226="http://schemas.microsoft.com/office/powerpoint/2022/06/main/command" chg="add del mod">
              <pc226:chgData name="Reed Kiely" userId="768be38e-2fb5-40ce-925d-bd8e9d9e3c31" providerId="ADAL" clId="{AC7B2C57-4A62-48C3-B40F-5E60EFD9EB35}" dt="2023-03-09T16:54:52.109" v="25512"/>
              <pc2:cmMkLst xmlns:pc2="http://schemas.microsoft.com/office/powerpoint/2019/9/main/command">
                <pc:docMk/>
                <pc:sldMk cId="2857486621" sldId="2146846022"/>
                <pc2:cmMk id="{83AE4447-7D15-4F3C-9A3F-2864D943A406}"/>
              </pc2:cmMkLst>
              <pc226:cmRplyChg chg="add">
                <pc226:chgData name="Reed Kiely" userId="768be38e-2fb5-40ce-925d-bd8e9d9e3c31" providerId="ADAL" clId="{AC7B2C57-4A62-48C3-B40F-5E60EFD9EB35}" dt="2023-03-08T21:09:55.582" v="24916"/>
                <pc2:cmRplyMkLst xmlns:pc2="http://schemas.microsoft.com/office/powerpoint/2019/9/main/command">
                  <pc:docMk/>
                  <pc:sldMk cId="2857486621" sldId="2146846022"/>
                  <pc2:cmMk id="{83AE4447-7D15-4F3C-9A3F-2864D943A406}"/>
                  <pc2:cmRplyMk id="{3420B4FF-BB40-4CAD-8D11-CDE237096D46}"/>
                </pc2:cmRplyMkLst>
              </pc226:cmRplyChg>
            </pc226:cmChg>
          </p:ext>
        </pc:extLst>
      </pc:sldChg>
      <pc:sldChg chg="add mod setBg modShow">
        <pc:chgData name="Reed Kiely" userId="768be38e-2fb5-40ce-925d-bd8e9d9e3c31" providerId="ADAL" clId="{AC7B2C57-4A62-48C3-B40F-5E60EFD9EB35}" dt="2023-03-02T22:33:12.054" v="13449" actId="729"/>
        <pc:sldMkLst>
          <pc:docMk/>
          <pc:sldMk cId="3384395067" sldId="2146846022"/>
        </pc:sldMkLst>
      </pc:sldChg>
      <pc:sldChg chg="addSp delSp modSp mod delCm modCm">
        <pc:chgData name="Reed Kiely" userId="768be38e-2fb5-40ce-925d-bd8e9d9e3c31" providerId="ADAL" clId="{AC7B2C57-4A62-48C3-B40F-5E60EFD9EB35}" dt="2023-03-06T18:56:12.275" v="22409" actId="20577"/>
        <pc:sldMkLst>
          <pc:docMk/>
          <pc:sldMk cId="850706663" sldId="2146846023"/>
        </pc:sldMkLst>
        <pc:spChg chg="mod">
          <ac:chgData name="Reed Kiely" userId="768be38e-2fb5-40ce-925d-bd8e9d9e3c31" providerId="ADAL" clId="{AC7B2C57-4A62-48C3-B40F-5E60EFD9EB35}" dt="2023-03-02T17:23:38.250" v="7629" actId="1076"/>
          <ac:spMkLst>
            <pc:docMk/>
            <pc:sldMk cId="850706663" sldId="2146846023"/>
            <ac:spMk id="3" creationId="{05B46C07-C3C9-142F-8978-D53698D252F7}"/>
          </ac:spMkLst>
        </pc:spChg>
        <pc:spChg chg="add mod">
          <ac:chgData name="Reed Kiely" userId="768be38e-2fb5-40ce-925d-bd8e9d9e3c31" providerId="ADAL" clId="{AC7B2C57-4A62-48C3-B40F-5E60EFD9EB35}" dt="2023-03-02T17:23:08.886" v="7623"/>
          <ac:spMkLst>
            <pc:docMk/>
            <pc:sldMk cId="850706663" sldId="2146846023"/>
            <ac:spMk id="4" creationId="{14BBF8C2-C856-9B91-D5C8-8EEC8EC28CD8}"/>
          </ac:spMkLst>
        </pc:spChg>
        <pc:spChg chg="mod">
          <ac:chgData name="Reed Kiely" userId="768be38e-2fb5-40ce-925d-bd8e9d9e3c31" providerId="ADAL" clId="{AC7B2C57-4A62-48C3-B40F-5E60EFD9EB35}" dt="2023-03-03T14:21:58.222" v="14034" actId="208"/>
          <ac:spMkLst>
            <pc:docMk/>
            <pc:sldMk cId="850706663" sldId="2146846023"/>
            <ac:spMk id="6" creationId="{17D3E5F3-ED58-674C-0C30-7143CE726446}"/>
          </ac:spMkLst>
        </pc:spChg>
        <pc:spChg chg="add del mod">
          <ac:chgData name="Reed Kiely" userId="768be38e-2fb5-40ce-925d-bd8e9d9e3c31" providerId="ADAL" clId="{AC7B2C57-4A62-48C3-B40F-5E60EFD9EB35}" dt="2023-03-03T14:22:01.342" v="14035" actId="478"/>
          <ac:spMkLst>
            <pc:docMk/>
            <pc:sldMk cId="850706663" sldId="2146846023"/>
            <ac:spMk id="7" creationId="{743F6886-9F89-99E1-EB91-53C44C34447F}"/>
          </ac:spMkLst>
        </pc:spChg>
        <pc:spChg chg="del">
          <ac:chgData name="Reed Kiely" userId="768be38e-2fb5-40ce-925d-bd8e9d9e3c31" providerId="ADAL" clId="{AC7B2C57-4A62-48C3-B40F-5E60EFD9EB35}" dt="2023-03-02T17:23:05.295" v="7622" actId="478"/>
          <ac:spMkLst>
            <pc:docMk/>
            <pc:sldMk cId="850706663" sldId="2146846023"/>
            <ac:spMk id="7" creationId="{B63DD67A-D51B-BB51-2951-5AD0815C6557}"/>
          </ac:spMkLst>
        </pc:spChg>
        <pc:spChg chg="add del mod">
          <ac:chgData name="Reed Kiely" userId="768be38e-2fb5-40ce-925d-bd8e9d9e3c31" providerId="ADAL" clId="{AC7B2C57-4A62-48C3-B40F-5E60EFD9EB35}" dt="2023-03-06T18:56:07.091" v="22405" actId="478"/>
          <ac:spMkLst>
            <pc:docMk/>
            <pc:sldMk cId="850706663" sldId="2146846023"/>
            <ac:spMk id="7" creationId="{D193D735-C87B-1CED-7E8F-12D490E2327E}"/>
          </ac:spMkLst>
        </pc:spChg>
        <pc:spChg chg="mod">
          <ac:chgData name="Reed Kiely" userId="768be38e-2fb5-40ce-925d-bd8e9d9e3c31" providerId="ADAL" clId="{AC7B2C57-4A62-48C3-B40F-5E60EFD9EB35}" dt="2023-03-03T14:24:27.614" v="14049" actId="207"/>
          <ac:spMkLst>
            <pc:docMk/>
            <pc:sldMk cId="850706663" sldId="2146846023"/>
            <ac:spMk id="9" creationId="{7F3C7C6A-C3E3-D658-5ECA-3A0F29B057B1}"/>
          </ac:spMkLst>
        </pc:spChg>
        <pc:spChg chg="mod">
          <ac:chgData name="Reed Kiely" userId="768be38e-2fb5-40ce-925d-bd8e9d9e3c31" providerId="ADAL" clId="{AC7B2C57-4A62-48C3-B40F-5E60EFD9EB35}" dt="2023-03-03T16:12:47.840" v="14324" actId="208"/>
          <ac:spMkLst>
            <pc:docMk/>
            <pc:sldMk cId="850706663" sldId="2146846023"/>
            <ac:spMk id="10" creationId="{5B3FBC6B-876A-7642-132B-E180DF541349}"/>
          </ac:spMkLst>
        </pc:spChg>
        <pc:spChg chg="mod">
          <ac:chgData name="Reed Kiely" userId="768be38e-2fb5-40ce-925d-bd8e9d9e3c31" providerId="ADAL" clId="{AC7B2C57-4A62-48C3-B40F-5E60EFD9EB35}" dt="2023-03-03T14:21:52.117" v="14033" actId="207"/>
          <ac:spMkLst>
            <pc:docMk/>
            <pc:sldMk cId="850706663" sldId="2146846023"/>
            <ac:spMk id="11" creationId="{1E0FF8E9-E135-D561-EA86-7B3D1B38CBE9}"/>
          </ac:spMkLst>
        </pc:spChg>
        <pc:spChg chg="add del mod">
          <ac:chgData name="Reed Kiely" userId="768be38e-2fb5-40ce-925d-bd8e9d9e3c31" providerId="ADAL" clId="{AC7B2C57-4A62-48C3-B40F-5E60EFD9EB35}" dt="2023-03-02T18:31:27.258" v="9054" actId="478"/>
          <ac:spMkLst>
            <pc:docMk/>
            <pc:sldMk cId="850706663" sldId="2146846023"/>
            <ac:spMk id="12" creationId="{6A48D35F-46F4-5E77-7244-5FB4A1D734AF}"/>
          </ac:spMkLst>
        </pc:spChg>
        <pc:spChg chg="mod ord">
          <ac:chgData name="Reed Kiely" userId="768be38e-2fb5-40ce-925d-bd8e9d9e3c31" providerId="ADAL" clId="{AC7B2C57-4A62-48C3-B40F-5E60EFD9EB35}" dt="2023-03-02T18:30:27.560" v="9027" actId="1076"/>
          <ac:spMkLst>
            <pc:docMk/>
            <pc:sldMk cId="850706663" sldId="2146846023"/>
            <ac:spMk id="13" creationId="{7B0246FD-129A-49A3-274E-EB70E653E478}"/>
          </ac:spMkLst>
        </pc:spChg>
        <pc:spChg chg="add del mod">
          <ac:chgData name="Reed Kiely" userId="768be38e-2fb5-40ce-925d-bd8e9d9e3c31" providerId="ADAL" clId="{AC7B2C57-4A62-48C3-B40F-5E60EFD9EB35}" dt="2023-03-02T18:31:25.371" v="9053" actId="478"/>
          <ac:spMkLst>
            <pc:docMk/>
            <pc:sldMk cId="850706663" sldId="2146846023"/>
            <ac:spMk id="15" creationId="{466D60D7-2433-8A3C-6FE1-07381DE8214A}"/>
          </ac:spMkLst>
        </pc:spChg>
        <pc:spChg chg="add del mod">
          <ac:chgData name="Reed Kiely" userId="768be38e-2fb5-40ce-925d-bd8e9d9e3c31" providerId="ADAL" clId="{AC7B2C57-4A62-48C3-B40F-5E60EFD9EB35}" dt="2023-03-02T18:26:15.378" v="8880" actId="478"/>
          <ac:spMkLst>
            <pc:docMk/>
            <pc:sldMk cId="850706663" sldId="2146846023"/>
            <ac:spMk id="16" creationId="{E0F60B79-A2C5-ABFC-B9F6-26A2A97CC596}"/>
          </ac:spMkLst>
        </pc:spChg>
        <pc:spChg chg="add del mod">
          <ac:chgData name="Reed Kiely" userId="768be38e-2fb5-40ce-925d-bd8e9d9e3c31" providerId="ADAL" clId="{AC7B2C57-4A62-48C3-B40F-5E60EFD9EB35}" dt="2023-03-02T18:31:16.077" v="9052" actId="478"/>
          <ac:spMkLst>
            <pc:docMk/>
            <pc:sldMk cId="850706663" sldId="2146846023"/>
            <ac:spMk id="17" creationId="{1332E47B-B284-AF3B-CA5C-EBABCA84B7A0}"/>
          </ac:spMkLst>
        </pc:spChg>
        <pc:spChg chg="add mod ord">
          <ac:chgData name="Reed Kiely" userId="768be38e-2fb5-40ce-925d-bd8e9d9e3c31" providerId="ADAL" clId="{AC7B2C57-4A62-48C3-B40F-5E60EFD9EB35}" dt="2023-03-02T18:30:45.069" v="9035" actId="1035"/>
          <ac:spMkLst>
            <pc:docMk/>
            <pc:sldMk cId="850706663" sldId="2146846023"/>
            <ac:spMk id="18" creationId="{65D1A710-7F00-6A21-5C19-4ED3560990D7}"/>
          </ac:spMkLst>
        </pc:spChg>
        <pc:spChg chg="add del mod">
          <ac:chgData name="Reed Kiely" userId="768be38e-2fb5-40ce-925d-bd8e9d9e3c31" providerId="ADAL" clId="{AC7B2C57-4A62-48C3-B40F-5E60EFD9EB35}" dt="2023-03-02T18:31:16.077" v="9052" actId="478"/>
          <ac:spMkLst>
            <pc:docMk/>
            <pc:sldMk cId="850706663" sldId="2146846023"/>
            <ac:spMk id="19" creationId="{27B3E556-6339-90BF-C33F-E5AB0AB8D5BF}"/>
          </ac:spMkLst>
        </pc:spChg>
        <pc:spChg chg="add mod">
          <ac:chgData name="Reed Kiely" userId="768be38e-2fb5-40ce-925d-bd8e9d9e3c31" providerId="ADAL" clId="{AC7B2C57-4A62-48C3-B40F-5E60EFD9EB35}" dt="2023-03-02T18:31:12.558" v="9051" actId="20577"/>
          <ac:spMkLst>
            <pc:docMk/>
            <pc:sldMk cId="850706663" sldId="2146846023"/>
            <ac:spMk id="20" creationId="{B82C4434-D95F-FDB0-3B09-E9B9D330DB20}"/>
          </ac:spMkLst>
        </pc:spChg>
        <pc:spChg chg="add mod">
          <ac:chgData name="Reed Kiely" userId="768be38e-2fb5-40ce-925d-bd8e9d9e3c31" providerId="ADAL" clId="{AC7B2C57-4A62-48C3-B40F-5E60EFD9EB35}" dt="2023-03-02T18:26:59.996" v="8887" actId="571"/>
          <ac:spMkLst>
            <pc:docMk/>
            <pc:sldMk cId="850706663" sldId="2146846023"/>
            <ac:spMk id="21" creationId="{CDD984A9-0652-9A86-030B-E05895C07B1D}"/>
          </ac:spMkLst>
        </pc:spChg>
        <pc:spChg chg="mod">
          <ac:chgData name="Reed Kiely" userId="768be38e-2fb5-40ce-925d-bd8e9d9e3c31" providerId="ADAL" clId="{AC7B2C57-4A62-48C3-B40F-5E60EFD9EB35}" dt="2023-03-03T14:20:54.413" v="14024" actId="403"/>
          <ac:spMkLst>
            <pc:docMk/>
            <pc:sldMk cId="850706663" sldId="2146846023"/>
            <ac:spMk id="22" creationId="{4A870CAC-2F7B-07D1-96E4-CAB789E44670}"/>
          </ac:spMkLst>
        </pc:spChg>
        <pc:spChg chg="add mod">
          <ac:chgData name="Reed Kiely" userId="768be38e-2fb5-40ce-925d-bd8e9d9e3c31" providerId="ADAL" clId="{AC7B2C57-4A62-48C3-B40F-5E60EFD9EB35}" dt="2023-03-02T18:26:59.996" v="8887" actId="571"/>
          <ac:spMkLst>
            <pc:docMk/>
            <pc:sldMk cId="850706663" sldId="2146846023"/>
            <ac:spMk id="23" creationId="{7D21B7F7-D829-B8C4-AB9B-2290D0A448AD}"/>
          </ac:spMkLst>
        </pc:spChg>
        <pc:spChg chg="mod">
          <ac:chgData name="Reed Kiely" userId="768be38e-2fb5-40ce-925d-bd8e9d9e3c31" providerId="ADAL" clId="{AC7B2C57-4A62-48C3-B40F-5E60EFD9EB35}" dt="2023-03-06T18:56:12.275" v="22409" actId="20577"/>
          <ac:spMkLst>
            <pc:docMk/>
            <pc:sldMk cId="850706663" sldId="2146846023"/>
            <ac:spMk id="28" creationId="{9D3233AE-5797-C6A0-E290-A71E560E3AEF}"/>
          </ac:spMkLst>
        </pc:spChg>
        <pc:spChg chg="del mod">
          <ac:chgData name="Reed Kiely" userId="768be38e-2fb5-40ce-925d-bd8e9d9e3c31" providerId="ADAL" clId="{AC7B2C57-4A62-48C3-B40F-5E60EFD9EB35}" dt="2023-03-02T19:44:05.245" v="9642" actId="478"/>
          <ac:spMkLst>
            <pc:docMk/>
            <pc:sldMk cId="850706663" sldId="2146846023"/>
            <ac:spMk id="29" creationId="{08438CA4-BF03-EA38-CB62-4E21A69B05BE}"/>
          </ac:spMkLst>
        </pc:spChg>
        <pc:spChg chg="mod">
          <ac:chgData name="Reed Kiely" userId="768be38e-2fb5-40ce-925d-bd8e9d9e3c31" providerId="ADAL" clId="{AC7B2C57-4A62-48C3-B40F-5E60EFD9EB35}" dt="2023-03-03T19:00:04.427" v="15134" actId="20577"/>
          <ac:spMkLst>
            <pc:docMk/>
            <pc:sldMk cId="850706663" sldId="2146846023"/>
            <ac:spMk id="30" creationId="{A5A1721F-41C5-6934-20BA-73F5BBD2FE81}"/>
          </ac:spMkLst>
        </pc:spChg>
        <pc:graphicFrameChg chg="mod modGraphic">
          <ac:chgData name="Reed Kiely" userId="768be38e-2fb5-40ce-925d-bd8e9d9e3c31" providerId="ADAL" clId="{AC7B2C57-4A62-48C3-B40F-5E60EFD9EB35}" dt="2023-03-03T14:20:58.730" v="14027" actId="1036"/>
          <ac:graphicFrameMkLst>
            <pc:docMk/>
            <pc:sldMk cId="850706663" sldId="2146846023"/>
            <ac:graphicFrameMk id="8" creationId="{A92A669C-1180-8080-5E01-158F6B84E804}"/>
          </ac:graphicFrameMkLst>
        </pc:graphicFrame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AC7B2C57-4A62-48C3-B40F-5E60EFD9EB35}" dt="2023-03-06T18:56:08.709" v="22406"/>
              <pc2:cmMkLst xmlns:pc2="http://schemas.microsoft.com/office/powerpoint/2019/9/main/command">
                <pc:docMk/>
                <pc:sldMk cId="850706663" sldId="2146846023"/>
                <pc2:cmMk id="{F1326F93-0D78-4DF9-B50E-203FC27BD4F8}"/>
              </pc2:cmMkLst>
              <pc226:cmRplyChg chg="add">
                <pc226:chgData name="Reed Kiely" userId="768be38e-2fb5-40ce-925d-bd8e9d9e3c31" providerId="ADAL" clId="{AC7B2C57-4A62-48C3-B40F-5E60EFD9EB35}" dt="2023-03-06T14:15:16.195" v="21339"/>
                <pc2:cmRplyMkLst xmlns:pc2="http://schemas.microsoft.com/office/powerpoint/2019/9/main/command">
                  <pc:docMk/>
                  <pc:sldMk cId="850706663" sldId="2146846023"/>
                  <pc2:cmMk id="{F1326F93-0D78-4DF9-B50E-203FC27BD4F8}"/>
                  <pc2:cmRplyMk id="{831E8326-FC62-4BFA-AA13-0A438F19FECA}"/>
                </pc2:cmRplyMkLst>
              </pc226:cmRplyChg>
            </pc226:cmChg>
          </p:ext>
        </pc:extLst>
      </pc:sldChg>
      <pc:sldChg chg="addSp delSp modSp del mod">
        <pc:chgData name="Reed Kiely" userId="768be38e-2fb5-40ce-925d-bd8e9d9e3c31" providerId="ADAL" clId="{AC7B2C57-4A62-48C3-B40F-5E60EFD9EB35}" dt="2023-03-08T17:18:39.867" v="23040" actId="47"/>
        <pc:sldMkLst>
          <pc:docMk/>
          <pc:sldMk cId="1773115281" sldId="2146846024"/>
        </pc:sldMkLst>
        <pc:spChg chg="add mod">
          <ac:chgData name="Reed Kiely" userId="768be38e-2fb5-40ce-925d-bd8e9d9e3c31" providerId="ADAL" clId="{AC7B2C57-4A62-48C3-B40F-5E60EFD9EB35}" dt="2023-03-02T22:15:36.214" v="13413" actId="207"/>
          <ac:spMkLst>
            <pc:docMk/>
            <pc:sldMk cId="1773115281" sldId="2146846024"/>
            <ac:spMk id="4" creationId="{A6017921-AD2C-B902-0482-2DE175ED555E}"/>
          </ac:spMkLst>
        </pc:spChg>
        <pc:spChg chg="add mod">
          <ac:chgData name="Reed Kiely" userId="768be38e-2fb5-40ce-925d-bd8e9d9e3c31" providerId="ADAL" clId="{AC7B2C57-4A62-48C3-B40F-5E60EFD9EB35}" dt="2023-03-02T14:58:10.897" v="6116" actId="404"/>
          <ac:spMkLst>
            <pc:docMk/>
            <pc:sldMk cId="1773115281" sldId="2146846024"/>
            <ac:spMk id="6" creationId="{918DA7AD-5D5A-CDCA-BFA4-DF7E97A67785}"/>
          </ac:spMkLst>
        </pc:spChg>
        <pc:spChg chg="del">
          <ac:chgData name="Reed Kiely" userId="768be38e-2fb5-40ce-925d-bd8e9d9e3c31" providerId="ADAL" clId="{AC7B2C57-4A62-48C3-B40F-5E60EFD9EB35}" dt="2023-03-02T15:54:48.446" v="6804" actId="478"/>
          <ac:spMkLst>
            <pc:docMk/>
            <pc:sldMk cId="1773115281" sldId="2146846024"/>
            <ac:spMk id="7" creationId="{B63DD67A-D51B-BB51-2951-5AD0815C6557}"/>
          </ac:spMkLst>
        </pc:spChg>
        <pc:spChg chg="add mod">
          <ac:chgData name="Reed Kiely" userId="768be38e-2fb5-40ce-925d-bd8e9d9e3c31" providerId="ADAL" clId="{AC7B2C57-4A62-48C3-B40F-5E60EFD9EB35}" dt="2023-03-02T15:55:00.219" v="6830" actId="20577"/>
          <ac:spMkLst>
            <pc:docMk/>
            <pc:sldMk cId="1773115281" sldId="2146846024"/>
            <ac:spMk id="8" creationId="{A9BA88F2-8B59-F39C-37B8-E87CEAD380BB}"/>
          </ac:spMkLst>
        </pc:spChg>
        <pc:spChg chg="add del mod">
          <ac:chgData name="Reed Kiely" userId="768be38e-2fb5-40ce-925d-bd8e9d9e3c31" providerId="ADAL" clId="{AC7B2C57-4A62-48C3-B40F-5E60EFD9EB35}" dt="2023-03-02T18:49:13.156" v="9112" actId="478"/>
          <ac:spMkLst>
            <pc:docMk/>
            <pc:sldMk cId="1773115281" sldId="2146846024"/>
            <ac:spMk id="9" creationId="{A47492F2-2C76-4363-6339-43AA71A1C545}"/>
          </ac:spMkLst>
        </pc:spChg>
        <pc:spChg chg="del mod">
          <ac:chgData name="Reed Kiely" userId="768be38e-2fb5-40ce-925d-bd8e9d9e3c31" providerId="ADAL" clId="{AC7B2C57-4A62-48C3-B40F-5E60EFD9EB35}" dt="2023-03-02T14:58:18.889" v="6117" actId="478"/>
          <ac:spMkLst>
            <pc:docMk/>
            <pc:sldMk cId="1773115281" sldId="2146846024"/>
            <ac:spMk id="55" creationId="{3DF4A9D3-3D03-EC86-9A4C-9600DDCFC248}"/>
          </ac:spMkLst>
        </pc:spChg>
        <pc:picChg chg="mod">
          <ac:chgData name="Reed Kiely" userId="768be38e-2fb5-40ce-925d-bd8e9d9e3c31" providerId="ADAL" clId="{AC7B2C57-4A62-48C3-B40F-5E60EFD9EB35}" dt="2023-03-02T14:57:35.286" v="6047"/>
          <ac:picMkLst>
            <pc:docMk/>
            <pc:sldMk cId="1773115281" sldId="2146846024"/>
            <ac:picMk id="43" creationId="{03F87C71-85AB-8992-E298-71DC732A32B4}"/>
          </ac:picMkLst>
        </pc:picChg>
      </pc:sldChg>
      <pc:sldChg chg="addSp delSp modSp del mod">
        <pc:chgData name="Reed Kiely" userId="768be38e-2fb5-40ce-925d-bd8e9d9e3c31" providerId="ADAL" clId="{AC7B2C57-4A62-48C3-B40F-5E60EFD9EB35}" dt="2023-03-08T17:18:41.138" v="23041" actId="47"/>
        <pc:sldMkLst>
          <pc:docMk/>
          <pc:sldMk cId="3379329496" sldId="2146846025"/>
        </pc:sldMkLst>
        <pc:spChg chg="add del mod">
          <ac:chgData name="Reed Kiely" userId="768be38e-2fb5-40ce-925d-bd8e9d9e3c31" providerId="ADAL" clId="{AC7B2C57-4A62-48C3-B40F-5E60EFD9EB35}" dt="2023-03-02T15:10:24.803" v="6139" actId="478"/>
          <ac:spMkLst>
            <pc:docMk/>
            <pc:sldMk cId="3379329496" sldId="2146846025"/>
            <ac:spMk id="4" creationId="{3557313F-CF47-7F49-6E5B-32950A308EF2}"/>
          </ac:spMkLst>
        </pc:spChg>
        <pc:spChg chg="add mod">
          <ac:chgData name="Reed Kiely" userId="768be38e-2fb5-40ce-925d-bd8e9d9e3c31" providerId="ADAL" clId="{AC7B2C57-4A62-48C3-B40F-5E60EFD9EB35}" dt="2023-03-02T16:24:50.590" v="6832"/>
          <ac:spMkLst>
            <pc:docMk/>
            <pc:sldMk cId="3379329496" sldId="2146846025"/>
            <ac:spMk id="6" creationId="{E98B7D58-D7A3-4619-B2F2-6E6A08F44CB6}"/>
          </ac:spMkLst>
        </pc:spChg>
        <pc:spChg chg="del">
          <ac:chgData name="Reed Kiely" userId="768be38e-2fb5-40ce-925d-bd8e9d9e3c31" providerId="ADAL" clId="{AC7B2C57-4A62-48C3-B40F-5E60EFD9EB35}" dt="2023-03-02T16:24:50.389" v="6831" actId="478"/>
          <ac:spMkLst>
            <pc:docMk/>
            <pc:sldMk cId="3379329496" sldId="2146846025"/>
            <ac:spMk id="7" creationId="{B63DD67A-D51B-BB51-2951-5AD0815C6557}"/>
          </ac:spMkLst>
        </pc:spChg>
        <pc:spChg chg="mod">
          <ac:chgData name="Reed Kiely" userId="768be38e-2fb5-40ce-925d-bd8e9d9e3c31" providerId="ADAL" clId="{AC7B2C57-4A62-48C3-B40F-5E60EFD9EB35}" dt="2023-03-02T16:24:57.190" v="6838" actId="1035"/>
          <ac:spMkLst>
            <pc:docMk/>
            <pc:sldMk cId="3379329496" sldId="2146846025"/>
            <ac:spMk id="46" creationId="{B823A837-2A46-A87F-D3CE-CDB2538A1452}"/>
          </ac:spMkLst>
        </pc:spChg>
        <pc:spChg chg="mod">
          <ac:chgData name="Reed Kiely" userId="768be38e-2fb5-40ce-925d-bd8e9d9e3c31" providerId="ADAL" clId="{AC7B2C57-4A62-48C3-B40F-5E60EFD9EB35}" dt="2023-03-02T16:24:57.190" v="6838" actId="1035"/>
          <ac:spMkLst>
            <pc:docMk/>
            <pc:sldMk cId="3379329496" sldId="2146846025"/>
            <ac:spMk id="47" creationId="{09B8A295-E051-4556-7ACD-B020838B27F0}"/>
          </ac:spMkLst>
        </pc:spChg>
        <pc:spChg chg="mod">
          <ac:chgData name="Reed Kiely" userId="768be38e-2fb5-40ce-925d-bd8e9d9e3c31" providerId="ADAL" clId="{AC7B2C57-4A62-48C3-B40F-5E60EFD9EB35}" dt="2023-03-02T16:24:57.190" v="6838" actId="1035"/>
          <ac:spMkLst>
            <pc:docMk/>
            <pc:sldMk cId="3379329496" sldId="2146846025"/>
            <ac:spMk id="48" creationId="{B22D14C9-9ECC-C05B-F9E9-9FC019BBEA3A}"/>
          </ac:spMkLst>
        </pc:spChg>
        <pc:spChg chg="mod">
          <ac:chgData name="Reed Kiely" userId="768be38e-2fb5-40ce-925d-bd8e9d9e3c31" providerId="ADAL" clId="{AC7B2C57-4A62-48C3-B40F-5E60EFD9EB35}" dt="2023-03-02T16:24:57.190" v="6838" actId="1035"/>
          <ac:spMkLst>
            <pc:docMk/>
            <pc:sldMk cId="3379329496" sldId="2146846025"/>
            <ac:spMk id="49" creationId="{DFA29E07-A726-24CA-E6D5-B3E63789409B}"/>
          </ac:spMkLst>
        </pc:spChg>
        <pc:spChg chg="mod">
          <ac:chgData name="Reed Kiely" userId="768be38e-2fb5-40ce-925d-bd8e9d9e3c31" providerId="ADAL" clId="{AC7B2C57-4A62-48C3-B40F-5E60EFD9EB35}" dt="2023-03-02T16:24:57.190" v="6838" actId="1035"/>
          <ac:spMkLst>
            <pc:docMk/>
            <pc:sldMk cId="3379329496" sldId="2146846025"/>
            <ac:spMk id="50" creationId="{ACC62B05-DD35-7510-0F9A-4C7F3BABEB42}"/>
          </ac:spMkLst>
        </pc:spChg>
        <pc:spChg chg="mod">
          <ac:chgData name="Reed Kiely" userId="768be38e-2fb5-40ce-925d-bd8e9d9e3c31" providerId="ADAL" clId="{AC7B2C57-4A62-48C3-B40F-5E60EFD9EB35}" dt="2023-03-02T16:24:57.190" v="6838" actId="1035"/>
          <ac:spMkLst>
            <pc:docMk/>
            <pc:sldMk cId="3379329496" sldId="2146846025"/>
            <ac:spMk id="51" creationId="{CA6E00A6-BD8B-4575-5046-2E62DCCE17E6}"/>
          </ac:spMkLst>
        </pc:spChg>
        <pc:spChg chg="mod">
          <ac:chgData name="Reed Kiely" userId="768be38e-2fb5-40ce-925d-bd8e9d9e3c31" providerId="ADAL" clId="{AC7B2C57-4A62-48C3-B40F-5E60EFD9EB35}" dt="2023-03-02T16:24:57.190" v="6838" actId="1035"/>
          <ac:spMkLst>
            <pc:docMk/>
            <pc:sldMk cId="3379329496" sldId="2146846025"/>
            <ac:spMk id="52" creationId="{5374CBED-EBD4-156F-C5A5-CFD9BF45AE84}"/>
          </ac:spMkLst>
        </pc:spChg>
        <pc:spChg chg="mod">
          <ac:chgData name="Reed Kiely" userId="768be38e-2fb5-40ce-925d-bd8e9d9e3c31" providerId="ADAL" clId="{AC7B2C57-4A62-48C3-B40F-5E60EFD9EB35}" dt="2023-03-02T22:18:47.328" v="13416" actId="20577"/>
          <ac:spMkLst>
            <pc:docMk/>
            <pc:sldMk cId="3379329496" sldId="2146846025"/>
            <ac:spMk id="53" creationId="{D9CEBBBD-724C-6F1F-5617-8DFBA96447F1}"/>
          </ac:spMkLst>
        </pc:spChg>
        <pc:spChg chg="mod">
          <ac:chgData name="Reed Kiely" userId="768be38e-2fb5-40ce-925d-bd8e9d9e3c31" providerId="ADAL" clId="{AC7B2C57-4A62-48C3-B40F-5E60EFD9EB35}" dt="2023-03-02T16:24:57.190" v="6838" actId="1035"/>
          <ac:spMkLst>
            <pc:docMk/>
            <pc:sldMk cId="3379329496" sldId="2146846025"/>
            <ac:spMk id="54" creationId="{ABEBDFFB-C2CD-503E-B2D0-91A223FF7EE4}"/>
          </ac:spMkLst>
        </pc:spChg>
        <pc:spChg chg="mod">
          <ac:chgData name="Reed Kiely" userId="768be38e-2fb5-40ce-925d-bd8e9d9e3c31" providerId="ADAL" clId="{AC7B2C57-4A62-48C3-B40F-5E60EFD9EB35}" dt="2023-03-02T16:24:57.190" v="6838" actId="1035"/>
          <ac:spMkLst>
            <pc:docMk/>
            <pc:sldMk cId="3379329496" sldId="2146846025"/>
            <ac:spMk id="55" creationId="{B39F72D4-0C53-7389-EED7-5D65DFC06C7A}"/>
          </ac:spMkLst>
        </pc:spChg>
        <pc:spChg chg="mod">
          <ac:chgData name="Reed Kiely" userId="768be38e-2fb5-40ce-925d-bd8e9d9e3c31" providerId="ADAL" clId="{AC7B2C57-4A62-48C3-B40F-5E60EFD9EB35}" dt="2023-03-02T16:24:57.190" v="6838" actId="1035"/>
          <ac:spMkLst>
            <pc:docMk/>
            <pc:sldMk cId="3379329496" sldId="2146846025"/>
            <ac:spMk id="56" creationId="{01B83E0F-1E84-A409-D2DA-1152C03D22F7}"/>
          </ac:spMkLst>
        </pc:spChg>
        <pc:spChg chg="mod">
          <ac:chgData name="Reed Kiely" userId="768be38e-2fb5-40ce-925d-bd8e9d9e3c31" providerId="ADAL" clId="{AC7B2C57-4A62-48C3-B40F-5E60EFD9EB35}" dt="2023-03-02T16:24:57.190" v="6838" actId="1035"/>
          <ac:spMkLst>
            <pc:docMk/>
            <pc:sldMk cId="3379329496" sldId="2146846025"/>
            <ac:spMk id="57" creationId="{BD4D1A4E-A9DE-A8BF-9C5A-3F90933EA9F7}"/>
          </ac:spMkLst>
        </pc:spChg>
        <pc:spChg chg="mod">
          <ac:chgData name="Reed Kiely" userId="768be38e-2fb5-40ce-925d-bd8e9d9e3c31" providerId="ADAL" clId="{AC7B2C57-4A62-48C3-B40F-5E60EFD9EB35}" dt="2023-03-02T16:24:57.190" v="6838" actId="1035"/>
          <ac:spMkLst>
            <pc:docMk/>
            <pc:sldMk cId="3379329496" sldId="2146846025"/>
            <ac:spMk id="58" creationId="{D5F8CDB2-943F-5DC1-D276-2FA7EF8DFD59}"/>
          </ac:spMkLst>
        </pc:spChg>
        <pc:spChg chg="mod">
          <ac:chgData name="Reed Kiely" userId="768be38e-2fb5-40ce-925d-bd8e9d9e3c31" providerId="ADAL" clId="{AC7B2C57-4A62-48C3-B40F-5E60EFD9EB35}" dt="2023-03-02T16:24:57.190" v="6838" actId="1035"/>
          <ac:spMkLst>
            <pc:docMk/>
            <pc:sldMk cId="3379329496" sldId="2146846025"/>
            <ac:spMk id="59" creationId="{53A3CF15-11E4-4737-FF78-9DC1C638F0B4}"/>
          </ac:spMkLst>
        </pc:spChg>
        <pc:spChg chg="mod">
          <ac:chgData name="Reed Kiely" userId="768be38e-2fb5-40ce-925d-bd8e9d9e3c31" providerId="ADAL" clId="{AC7B2C57-4A62-48C3-B40F-5E60EFD9EB35}" dt="2023-03-02T22:15:49.345" v="13414" actId="14100"/>
          <ac:spMkLst>
            <pc:docMk/>
            <pc:sldMk cId="3379329496" sldId="2146846025"/>
            <ac:spMk id="60" creationId="{AB16F001-D489-2C79-4DC1-DEE0A0D8FD46}"/>
          </ac:spMkLst>
        </pc:spChg>
        <pc:spChg chg="mod">
          <ac:chgData name="Reed Kiely" userId="768be38e-2fb5-40ce-925d-bd8e9d9e3c31" providerId="ADAL" clId="{AC7B2C57-4A62-48C3-B40F-5E60EFD9EB35}" dt="2023-03-02T15:32:16.561" v="6200" actId="20577"/>
          <ac:spMkLst>
            <pc:docMk/>
            <pc:sldMk cId="3379329496" sldId="2146846025"/>
            <ac:spMk id="74" creationId="{3D4C29E9-57ED-5A95-3627-AC7AD540661B}"/>
          </ac:spMkLst>
        </pc:spChg>
        <pc:cxnChg chg="mod">
          <ac:chgData name="Reed Kiely" userId="768be38e-2fb5-40ce-925d-bd8e9d9e3c31" providerId="ADAL" clId="{AC7B2C57-4A62-48C3-B40F-5E60EFD9EB35}" dt="2023-03-02T16:24:57.190" v="6838" actId="1035"/>
          <ac:cxnSpMkLst>
            <pc:docMk/>
            <pc:sldMk cId="3379329496" sldId="2146846025"/>
            <ac:cxnSpMk id="61" creationId="{A2544193-7E20-4DC4-4D92-497946F91C8A}"/>
          </ac:cxnSpMkLst>
        </pc:cxnChg>
        <pc:cxnChg chg="mod">
          <ac:chgData name="Reed Kiely" userId="768be38e-2fb5-40ce-925d-bd8e9d9e3c31" providerId="ADAL" clId="{AC7B2C57-4A62-48C3-B40F-5E60EFD9EB35}" dt="2023-03-02T16:24:57.190" v="6838" actId="1035"/>
          <ac:cxnSpMkLst>
            <pc:docMk/>
            <pc:sldMk cId="3379329496" sldId="2146846025"/>
            <ac:cxnSpMk id="62" creationId="{DC318E94-3C82-5A84-106D-11017F7F3050}"/>
          </ac:cxnSpMkLst>
        </pc:cxnChg>
      </pc:sldChg>
      <pc:sldChg chg="addSp delSp modSp mod addCm delCm modCm">
        <pc:chgData name="Reed Kiely" userId="768be38e-2fb5-40ce-925d-bd8e9d9e3c31" providerId="ADAL" clId="{AC7B2C57-4A62-48C3-B40F-5E60EFD9EB35}" dt="2023-03-09T16:54:33.774" v="25509"/>
        <pc:sldMkLst>
          <pc:docMk/>
          <pc:sldMk cId="714752505" sldId="2146846026"/>
        </pc:sldMkLst>
        <pc:spChg chg="mod">
          <ac:chgData name="Reed Kiely" userId="768be38e-2fb5-40ce-925d-bd8e9d9e3c31" providerId="ADAL" clId="{AC7B2C57-4A62-48C3-B40F-5E60EFD9EB35}" dt="2023-03-03T18:26:59.499" v="15066" actId="1076"/>
          <ac:spMkLst>
            <pc:docMk/>
            <pc:sldMk cId="714752505" sldId="2146846026"/>
            <ac:spMk id="3" creationId="{05B46C07-C3C9-142F-8978-D53698D252F7}"/>
          </ac:spMkLst>
        </pc:spChg>
        <pc:spChg chg="mod">
          <ac:chgData name="Reed Kiely" userId="768be38e-2fb5-40ce-925d-bd8e9d9e3c31" providerId="ADAL" clId="{AC7B2C57-4A62-48C3-B40F-5E60EFD9EB35}" dt="2023-03-06T19:07:13.116" v="22476" actId="20577"/>
          <ac:spMkLst>
            <pc:docMk/>
            <pc:sldMk cId="714752505" sldId="2146846026"/>
            <ac:spMk id="4" creationId="{1BF894CE-5EB9-4BB3-F6C7-477E37F6A6AA}"/>
          </ac:spMkLst>
        </pc:spChg>
        <pc:spChg chg="add mod">
          <ac:chgData name="Reed Kiely" userId="768be38e-2fb5-40ce-925d-bd8e9d9e3c31" providerId="ADAL" clId="{AC7B2C57-4A62-48C3-B40F-5E60EFD9EB35}" dt="2023-03-06T15:48:58.249" v="22171"/>
          <ac:spMkLst>
            <pc:docMk/>
            <pc:sldMk cId="714752505" sldId="2146846026"/>
            <ac:spMk id="6" creationId="{954DA966-95F3-6A1D-A696-E3ACCB5F2F75}"/>
          </ac:spMkLst>
        </pc:spChg>
        <pc:spChg chg="add mod">
          <ac:chgData name="Reed Kiely" userId="768be38e-2fb5-40ce-925d-bd8e9d9e3c31" providerId="ADAL" clId="{AC7B2C57-4A62-48C3-B40F-5E60EFD9EB35}" dt="2023-03-02T15:43:18.175" v="6449"/>
          <ac:spMkLst>
            <pc:docMk/>
            <pc:sldMk cId="714752505" sldId="2146846026"/>
            <ac:spMk id="6" creationId="{9B86D364-56D0-7B47-0F53-C88F19904409}"/>
          </ac:spMkLst>
        </pc:spChg>
        <pc:spChg chg="add del mod">
          <ac:chgData name="Reed Kiely" userId="768be38e-2fb5-40ce-925d-bd8e9d9e3c31" providerId="ADAL" clId="{AC7B2C57-4A62-48C3-B40F-5E60EFD9EB35}" dt="2023-03-03T18:28:10.958" v="15073" actId="478"/>
          <ac:spMkLst>
            <pc:docMk/>
            <pc:sldMk cId="714752505" sldId="2146846026"/>
            <ac:spMk id="7" creationId="{22A5FBCD-1654-2C09-1487-3F800E1E4B4B}"/>
          </ac:spMkLst>
        </pc:spChg>
        <pc:spChg chg="add mod">
          <ac:chgData name="Reed Kiely" userId="768be38e-2fb5-40ce-925d-bd8e9d9e3c31" providerId="ADAL" clId="{AC7B2C57-4A62-48C3-B40F-5E60EFD9EB35}" dt="2023-03-08T20:37:32.632" v="24273" actId="1076"/>
          <ac:spMkLst>
            <pc:docMk/>
            <pc:sldMk cId="714752505" sldId="2146846026"/>
            <ac:spMk id="7" creationId="{B47D257E-BFC4-BC9C-A530-C7DD784B9CF8}"/>
          </ac:spMkLst>
        </pc:spChg>
        <pc:spChg chg="add del mod">
          <ac:chgData name="Reed Kiely" userId="768be38e-2fb5-40ce-925d-bd8e9d9e3c31" providerId="ADAL" clId="{AC7B2C57-4A62-48C3-B40F-5E60EFD9EB35}" dt="2023-03-02T18:47:39.587" v="9104" actId="478"/>
          <ac:spMkLst>
            <pc:docMk/>
            <pc:sldMk cId="714752505" sldId="2146846026"/>
            <ac:spMk id="7" creationId="{FEB8989E-0ACB-3D41-35FE-7B052E13EFB9}"/>
          </ac:spMkLst>
        </pc:spChg>
        <pc:spChg chg="add del mod">
          <ac:chgData name="Reed Kiely" userId="768be38e-2fb5-40ce-925d-bd8e9d9e3c31" providerId="ADAL" clId="{AC7B2C57-4A62-48C3-B40F-5E60EFD9EB35}" dt="2023-03-03T20:36:33.524" v="16706" actId="478"/>
          <ac:spMkLst>
            <pc:docMk/>
            <pc:sldMk cId="714752505" sldId="2146846026"/>
            <ac:spMk id="8" creationId="{C43311AF-0D95-414F-92BE-40CB61F7427C}"/>
          </ac:spMkLst>
        </pc:spChg>
        <pc:spChg chg="del">
          <ac:chgData name="Reed Kiely" userId="768be38e-2fb5-40ce-925d-bd8e9d9e3c31" providerId="ADAL" clId="{AC7B2C57-4A62-48C3-B40F-5E60EFD9EB35}" dt="2023-03-02T15:43:17.857" v="6448" actId="478"/>
          <ac:spMkLst>
            <pc:docMk/>
            <pc:sldMk cId="714752505" sldId="2146846026"/>
            <ac:spMk id="8" creationId="{DEBFEA79-DCE3-0D7D-7F14-6398B330CB0D}"/>
          </ac:spMkLst>
        </pc:spChg>
        <pc:spChg chg="add mod">
          <ac:chgData name="Reed Kiely" userId="768be38e-2fb5-40ce-925d-bd8e9d9e3c31" providerId="ADAL" clId="{AC7B2C57-4A62-48C3-B40F-5E60EFD9EB35}" dt="2023-03-08T20:37:32.632" v="24273" actId="1076"/>
          <ac:spMkLst>
            <pc:docMk/>
            <pc:sldMk cId="714752505" sldId="2146846026"/>
            <ac:spMk id="8" creationId="{E0560F89-1620-9FF7-B316-A122D81BF9D7}"/>
          </ac:spMkLst>
        </pc:spChg>
        <pc:spChg chg="mod">
          <ac:chgData name="Reed Kiely" userId="768be38e-2fb5-40ce-925d-bd8e9d9e3c31" providerId="ADAL" clId="{AC7B2C57-4A62-48C3-B40F-5E60EFD9EB35}" dt="2023-03-02T22:38:17.678" v="13578" actId="120"/>
          <ac:spMkLst>
            <pc:docMk/>
            <pc:sldMk cId="714752505" sldId="2146846026"/>
            <ac:spMk id="9" creationId="{224A85FD-C52E-49CF-E02C-1C2E9EE2E98A}"/>
          </ac:spMkLst>
        </pc:spChg>
        <pc:spChg chg="add mod">
          <ac:chgData name="Reed Kiely" userId="768be38e-2fb5-40ce-925d-bd8e9d9e3c31" providerId="ADAL" clId="{AC7B2C57-4A62-48C3-B40F-5E60EFD9EB35}" dt="2023-03-08T20:37:32.632" v="24273" actId="1076"/>
          <ac:spMkLst>
            <pc:docMk/>
            <pc:sldMk cId="714752505" sldId="2146846026"/>
            <ac:spMk id="10" creationId="{70003752-E6E8-C6B9-83B3-90532269B4B0}"/>
          </ac:spMkLst>
        </pc:spChg>
        <pc:spChg chg="del">
          <ac:chgData name="Reed Kiely" userId="768be38e-2fb5-40ce-925d-bd8e9d9e3c31" providerId="ADAL" clId="{AC7B2C57-4A62-48C3-B40F-5E60EFD9EB35}" dt="2023-03-02T15:43:17.857" v="6448" actId="478"/>
          <ac:spMkLst>
            <pc:docMk/>
            <pc:sldMk cId="714752505" sldId="2146846026"/>
            <ac:spMk id="11" creationId="{9C721789-1CAA-1187-CBA7-64CDCECD2473}"/>
          </ac:spMkLst>
        </pc:spChg>
        <pc:spChg chg="add del mod">
          <ac:chgData name="Reed Kiely" userId="768be38e-2fb5-40ce-925d-bd8e9d9e3c31" providerId="ADAL" clId="{AC7B2C57-4A62-48C3-B40F-5E60EFD9EB35}" dt="2023-03-08T20:36:44.150" v="24255" actId="478"/>
          <ac:spMkLst>
            <pc:docMk/>
            <pc:sldMk cId="714752505" sldId="2146846026"/>
            <ac:spMk id="11" creationId="{E2068369-16D9-EC33-3345-A273EFE55284}"/>
          </ac:spMkLst>
        </pc:spChg>
        <pc:spChg chg="add del mod">
          <ac:chgData name="Reed Kiely" userId="768be38e-2fb5-40ce-925d-bd8e9d9e3c31" providerId="ADAL" clId="{AC7B2C57-4A62-48C3-B40F-5E60EFD9EB35}" dt="2023-03-03T20:36:24.883" v="16704" actId="478"/>
          <ac:spMkLst>
            <pc:docMk/>
            <pc:sldMk cId="714752505" sldId="2146846026"/>
            <ac:spMk id="12" creationId="{7C395BFB-E036-688B-DB25-6F184F24DE88}"/>
          </ac:spMkLst>
        </pc:spChg>
        <pc:spChg chg="add mod">
          <ac:chgData name="Reed Kiely" userId="768be38e-2fb5-40ce-925d-bd8e9d9e3c31" providerId="ADAL" clId="{AC7B2C57-4A62-48C3-B40F-5E60EFD9EB35}" dt="2023-03-08T20:37:46.243" v="24278" actId="1076"/>
          <ac:spMkLst>
            <pc:docMk/>
            <pc:sldMk cId="714752505" sldId="2146846026"/>
            <ac:spMk id="14" creationId="{C4ECBD41-FE9C-ACB7-2B75-DE6250817E18}"/>
          </ac:spMkLst>
        </pc:spChg>
        <pc:spChg chg="add mod">
          <ac:chgData name="Reed Kiely" userId="768be38e-2fb5-40ce-925d-bd8e9d9e3c31" providerId="ADAL" clId="{AC7B2C57-4A62-48C3-B40F-5E60EFD9EB35}" dt="2023-03-08T20:37:55.796" v="24282" actId="113"/>
          <ac:spMkLst>
            <pc:docMk/>
            <pc:sldMk cId="714752505" sldId="2146846026"/>
            <ac:spMk id="15" creationId="{A84DE2C0-DA3C-7150-64B7-046199E65CD5}"/>
          </ac:spMkLst>
        </pc:spChg>
        <pc:spChg chg="mod">
          <ac:chgData name="Reed Kiely" userId="768be38e-2fb5-40ce-925d-bd8e9d9e3c31" providerId="ADAL" clId="{AC7B2C57-4A62-48C3-B40F-5E60EFD9EB35}" dt="2023-03-08T20:37:32.632" v="24273" actId="1076"/>
          <ac:spMkLst>
            <pc:docMk/>
            <pc:sldMk cId="714752505" sldId="2146846026"/>
            <ac:spMk id="19" creationId="{94FC7357-B774-9623-4F34-8C8108A875A9}"/>
          </ac:spMkLst>
        </pc:spChg>
        <pc:spChg chg="mod">
          <ac:chgData name="Reed Kiely" userId="768be38e-2fb5-40ce-925d-bd8e9d9e3c31" providerId="ADAL" clId="{AC7B2C57-4A62-48C3-B40F-5E60EFD9EB35}" dt="2023-03-08T20:37:32.632" v="24273" actId="1076"/>
          <ac:spMkLst>
            <pc:docMk/>
            <pc:sldMk cId="714752505" sldId="2146846026"/>
            <ac:spMk id="20" creationId="{8BF3805F-80D4-7C6E-F0DB-33FE65F01215}"/>
          </ac:spMkLst>
        </pc:spChg>
        <pc:spChg chg="mod">
          <ac:chgData name="Reed Kiely" userId="768be38e-2fb5-40ce-925d-bd8e9d9e3c31" providerId="ADAL" clId="{AC7B2C57-4A62-48C3-B40F-5E60EFD9EB35}" dt="2023-03-08T20:37:32.632" v="24273" actId="1076"/>
          <ac:spMkLst>
            <pc:docMk/>
            <pc:sldMk cId="714752505" sldId="2146846026"/>
            <ac:spMk id="21" creationId="{8CB47B6A-75F2-0DD2-58F4-AB95F4E045E6}"/>
          </ac:spMkLst>
        </pc:spChg>
        <pc:spChg chg="mod">
          <ac:chgData name="Reed Kiely" userId="768be38e-2fb5-40ce-925d-bd8e9d9e3c31" providerId="ADAL" clId="{AC7B2C57-4A62-48C3-B40F-5E60EFD9EB35}" dt="2023-03-08T20:37:32.632" v="24273" actId="1076"/>
          <ac:spMkLst>
            <pc:docMk/>
            <pc:sldMk cId="714752505" sldId="2146846026"/>
            <ac:spMk id="23" creationId="{173608B8-48BB-2957-0FAC-76AC5C991BAE}"/>
          </ac:spMkLst>
        </pc:spChg>
        <pc:spChg chg="add mod">
          <ac:chgData name="Reed Kiely" userId="768be38e-2fb5-40ce-925d-bd8e9d9e3c31" providerId="ADAL" clId="{AC7B2C57-4A62-48C3-B40F-5E60EFD9EB35}" dt="2023-03-08T20:37:32.632" v="24273" actId="1076"/>
          <ac:spMkLst>
            <pc:docMk/>
            <pc:sldMk cId="714752505" sldId="2146846026"/>
            <ac:spMk id="24" creationId="{339B8016-9098-899A-3C99-F9AEA59BC3FA}"/>
          </ac:spMkLst>
        </pc:spChg>
        <pc:spChg chg="del mod">
          <ac:chgData name="Reed Kiely" userId="768be38e-2fb5-40ce-925d-bd8e9d9e3c31" providerId="ADAL" clId="{AC7B2C57-4A62-48C3-B40F-5E60EFD9EB35}" dt="2023-03-02T22:38:49.736" v="13588" actId="478"/>
          <ac:spMkLst>
            <pc:docMk/>
            <pc:sldMk cId="714752505" sldId="2146846026"/>
            <ac:spMk id="24" creationId="{4E7805E8-F2C7-8931-4B76-3565EE81724C}"/>
          </ac:spMkLst>
        </pc:spChg>
        <pc:spChg chg="mod">
          <ac:chgData name="Reed Kiely" userId="768be38e-2fb5-40ce-925d-bd8e9d9e3c31" providerId="ADAL" clId="{AC7B2C57-4A62-48C3-B40F-5E60EFD9EB35}" dt="2023-03-08T20:37:32.632" v="24273" actId="1076"/>
          <ac:spMkLst>
            <pc:docMk/>
            <pc:sldMk cId="714752505" sldId="2146846026"/>
            <ac:spMk id="25" creationId="{31F1B523-CCCB-7FC5-660F-B3A73CCA90CE}"/>
          </ac:spMkLst>
        </pc:spChg>
        <pc:spChg chg="mod">
          <ac:chgData name="Reed Kiely" userId="768be38e-2fb5-40ce-925d-bd8e9d9e3c31" providerId="ADAL" clId="{AC7B2C57-4A62-48C3-B40F-5E60EFD9EB35}" dt="2023-03-08T20:37:32.632" v="24273" actId="1076"/>
          <ac:spMkLst>
            <pc:docMk/>
            <pc:sldMk cId="714752505" sldId="2146846026"/>
            <ac:spMk id="26" creationId="{92143F72-EC69-0359-2946-2057D552F952}"/>
          </ac:spMkLst>
        </pc:spChg>
        <pc:spChg chg="mod">
          <ac:chgData name="Reed Kiely" userId="768be38e-2fb5-40ce-925d-bd8e9d9e3c31" providerId="ADAL" clId="{AC7B2C57-4A62-48C3-B40F-5E60EFD9EB35}" dt="2023-03-08T20:37:32.632" v="24273" actId="1076"/>
          <ac:spMkLst>
            <pc:docMk/>
            <pc:sldMk cId="714752505" sldId="2146846026"/>
            <ac:spMk id="27" creationId="{DA1DBD81-2AF5-14D4-FF31-A9445332659A}"/>
          </ac:spMkLst>
        </pc:spChg>
        <pc:spChg chg="del mod">
          <ac:chgData name="Reed Kiely" userId="768be38e-2fb5-40ce-925d-bd8e9d9e3c31" providerId="ADAL" clId="{AC7B2C57-4A62-48C3-B40F-5E60EFD9EB35}" dt="2023-03-08T20:33:41.259" v="24164" actId="478"/>
          <ac:spMkLst>
            <pc:docMk/>
            <pc:sldMk cId="714752505" sldId="2146846026"/>
            <ac:spMk id="28" creationId="{CAE2D4C6-CE33-7331-95DE-8226F3755C68}"/>
          </ac:spMkLst>
        </pc:spChg>
        <pc:spChg chg="mod">
          <ac:chgData name="Reed Kiely" userId="768be38e-2fb5-40ce-925d-bd8e9d9e3c31" providerId="ADAL" clId="{AC7B2C57-4A62-48C3-B40F-5E60EFD9EB35}" dt="2023-03-08T20:37:32.632" v="24273" actId="1076"/>
          <ac:spMkLst>
            <pc:docMk/>
            <pc:sldMk cId="714752505" sldId="2146846026"/>
            <ac:spMk id="29" creationId="{D11EF762-F934-B31B-AA58-ABE8129AA0FB}"/>
          </ac:spMkLst>
        </pc:spChg>
        <pc:spChg chg="mod">
          <ac:chgData name="Reed Kiely" userId="768be38e-2fb5-40ce-925d-bd8e9d9e3c31" providerId="ADAL" clId="{AC7B2C57-4A62-48C3-B40F-5E60EFD9EB35}" dt="2023-03-08T20:37:32.632" v="24273" actId="1076"/>
          <ac:spMkLst>
            <pc:docMk/>
            <pc:sldMk cId="714752505" sldId="2146846026"/>
            <ac:spMk id="30" creationId="{194329AC-3B6F-5758-E824-7861D4869517}"/>
          </ac:spMkLst>
        </pc:spChg>
        <pc:spChg chg="mod">
          <ac:chgData name="Reed Kiely" userId="768be38e-2fb5-40ce-925d-bd8e9d9e3c31" providerId="ADAL" clId="{AC7B2C57-4A62-48C3-B40F-5E60EFD9EB35}" dt="2023-03-08T20:37:32.632" v="24273" actId="1076"/>
          <ac:spMkLst>
            <pc:docMk/>
            <pc:sldMk cId="714752505" sldId="2146846026"/>
            <ac:spMk id="31" creationId="{B2EBE2FA-ACF2-4597-166F-2E067DDB72A5}"/>
          </ac:spMkLst>
        </pc:spChg>
        <pc:spChg chg="del mod">
          <ac:chgData name="Reed Kiely" userId="768be38e-2fb5-40ce-925d-bd8e9d9e3c31" providerId="ADAL" clId="{AC7B2C57-4A62-48C3-B40F-5E60EFD9EB35}" dt="2023-03-08T20:33:41.259" v="24164" actId="478"/>
          <ac:spMkLst>
            <pc:docMk/>
            <pc:sldMk cId="714752505" sldId="2146846026"/>
            <ac:spMk id="32" creationId="{12A62251-B7E2-8F53-3D4A-9F3BB43C3859}"/>
          </ac:spMkLst>
        </pc:spChg>
        <pc:spChg chg="mod">
          <ac:chgData name="Reed Kiely" userId="768be38e-2fb5-40ce-925d-bd8e9d9e3c31" providerId="ADAL" clId="{AC7B2C57-4A62-48C3-B40F-5E60EFD9EB35}" dt="2023-03-08T20:37:32.632" v="24273" actId="1076"/>
          <ac:spMkLst>
            <pc:docMk/>
            <pc:sldMk cId="714752505" sldId="2146846026"/>
            <ac:spMk id="33" creationId="{8DE0700E-A12A-1E7A-45E9-1F74A8DEF10B}"/>
          </ac:spMkLst>
        </pc:spChg>
        <pc:spChg chg="mod">
          <ac:chgData name="Reed Kiely" userId="768be38e-2fb5-40ce-925d-bd8e9d9e3c31" providerId="ADAL" clId="{AC7B2C57-4A62-48C3-B40F-5E60EFD9EB35}" dt="2023-03-02T22:38:21.481" v="13581" actId="208"/>
          <ac:spMkLst>
            <pc:docMk/>
            <pc:sldMk cId="714752505" sldId="2146846026"/>
            <ac:spMk id="34" creationId="{397F8115-3C43-5A2B-C88E-1953D955DE71}"/>
          </ac:spMkLst>
        </pc:spChg>
        <pc:spChg chg="mod">
          <ac:chgData name="Reed Kiely" userId="768be38e-2fb5-40ce-925d-bd8e9d9e3c31" providerId="ADAL" clId="{AC7B2C57-4A62-48C3-B40F-5E60EFD9EB35}" dt="2023-03-08T20:37:32.632" v="24273" actId="1076"/>
          <ac:spMkLst>
            <pc:docMk/>
            <pc:sldMk cId="714752505" sldId="2146846026"/>
            <ac:spMk id="35" creationId="{40CEEECE-E294-2FD0-EF90-D60F74172E58}"/>
          </ac:spMkLst>
        </pc:spChg>
        <pc:spChg chg="mod">
          <ac:chgData name="Reed Kiely" userId="768be38e-2fb5-40ce-925d-bd8e9d9e3c31" providerId="ADAL" clId="{AC7B2C57-4A62-48C3-B40F-5E60EFD9EB35}" dt="2023-03-08T20:37:32.632" v="24273" actId="1076"/>
          <ac:spMkLst>
            <pc:docMk/>
            <pc:sldMk cId="714752505" sldId="2146846026"/>
            <ac:spMk id="36" creationId="{E5772083-AC9E-CEE1-86E0-99DEAD4FAA10}"/>
          </ac:spMkLst>
        </pc:spChg>
        <pc:spChg chg="del mod">
          <ac:chgData name="Reed Kiely" userId="768be38e-2fb5-40ce-925d-bd8e9d9e3c31" providerId="ADAL" clId="{AC7B2C57-4A62-48C3-B40F-5E60EFD9EB35}" dt="2023-03-08T20:33:41.259" v="24164" actId="478"/>
          <ac:spMkLst>
            <pc:docMk/>
            <pc:sldMk cId="714752505" sldId="2146846026"/>
            <ac:spMk id="37" creationId="{D07B2EA0-878C-DAFA-7FEB-FA47CB8E0835}"/>
          </ac:spMkLst>
        </pc:spChg>
        <pc:spChg chg="mod">
          <ac:chgData name="Reed Kiely" userId="768be38e-2fb5-40ce-925d-bd8e9d9e3c31" providerId="ADAL" clId="{AC7B2C57-4A62-48C3-B40F-5E60EFD9EB35}" dt="2023-03-08T20:37:32.632" v="24273" actId="1076"/>
          <ac:spMkLst>
            <pc:docMk/>
            <pc:sldMk cId="714752505" sldId="2146846026"/>
            <ac:spMk id="42" creationId="{2D02B084-8507-A166-D2B0-57D5C3DF877B}"/>
          </ac:spMkLst>
        </pc:spChg>
        <pc:spChg chg="mod">
          <ac:chgData name="Reed Kiely" userId="768be38e-2fb5-40ce-925d-bd8e9d9e3c31" providerId="ADAL" clId="{AC7B2C57-4A62-48C3-B40F-5E60EFD9EB35}" dt="2023-03-08T20:37:32.632" v="24273" actId="1076"/>
          <ac:spMkLst>
            <pc:docMk/>
            <pc:sldMk cId="714752505" sldId="2146846026"/>
            <ac:spMk id="43" creationId="{E5143C1D-85F4-6A50-578B-F8772E5E2DB6}"/>
          </ac:spMkLst>
        </pc:spChg>
        <pc:spChg chg="mod">
          <ac:chgData name="Reed Kiely" userId="768be38e-2fb5-40ce-925d-bd8e9d9e3c31" providerId="ADAL" clId="{AC7B2C57-4A62-48C3-B40F-5E60EFD9EB35}" dt="2023-03-08T20:37:32.632" v="24273" actId="1076"/>
          <ac:spMkLst>
            <pc:docMk/>
            <pc:sldMk cId="714752505" sldId="2146846026"/>
            <ac:spMk id="44" creationId="{764D5AFC-1AED-3672-2A82-AC24093F35C8}"/>
          </ac:spMkLst>
        </pc:spChg>
        <pc:spChg chg="mod">
          <ac:chgData name="Reed Kiely" userId="768be38e-2fb5-40ce-925d-bd8e9d9e3c31" providerId="ADAL" clId="{AC7B2C57-4A62-48C3-B40F-5E60EFD9EB35}" dt="2023-03-08T20:37:32.632" v="24273" actId="1076"/>
          <ac:spMkLst>
            <pc:docMk/>
            <pc:sldMk cId="714752505" sldId="2146846026"/>
            <ac:spMk id="60" creationId="{2DD8E067-A208-3D48-3807-7A478A1DD696}"/>
          </ac:spMkLst>
        </pc:spChg>
        <pc:spChg chg="mod">
          <ac:chgData name="Reed Kiely" userId="768be38e-2fb5-40ce-925d-bd8e9d9e3c31" providerId="ADAL" clId="{AC7B2C57-4A62-48C3-B40F-5E60EFD9EB35}" dt="2023-03-08T20:37:32.632" v="24273" actId="1076"/>
          <ac:spMkLst>
            <pc:docMk/>
            <pc:sldMk cId="714752505" sldId="2146846026"/>
            <ac:spMk id="61" creationId="{404941F7-3079-7CDD-B1DA-8281E0A25611}"/>
          </ac:spMkLst>
        </pc:spChg>
        <pc:spChg chg="mod">
          <ac:chgData name="Reed Kiely" userId="768be38e-2fb5-40ce-925d-bd8e9d9e3c31" providerId="ADAL" clId="{AC7B2C57-4A62-48C3-B40F-5E60EFD9EB35}" dt="2023-03-08T20:37:49.305" v="24280" actId="1035"/>
          <ac:spMkLst>
            <pc:docMk/>
            <pc:sldMk cId="714752505" sldId="2146846026"/>
            <ac:spMk id="70" creationId="{E2016C08-85FC-2EF7-467E-DB452EE9BA72}"/>
          </ac:spMkLst>
        </pc:spChg>
        <pc:spChg chg="del mod">
          <ac:chgData name="Reed Kiely" userId="768be38e-2fb5-40ce-925d-bd8e9d9e3c31" providerId="ADAL" clId="{AC7B2C57-4A62-48C3-B40F-5E60EFD9EB35}" dt="2023-03-08T20:33:41.259" v="24164" actId="478"/>
          <ac:spMkLst>
            <pc:docMk/>
            <pc:sldMk cId="714752505" sldId="2146846026"/>
            <ac:spMk id="71" creationId="{E3E7F49F-8E1B-0D4A-EED0-051D1340C1E4}"/>
          </ac:spMkLst>
        </pc:spChg>
        <pc:spChg chg="mod">
          <ac:chgData name="Reed Kiely" userId="768be38e-2fb5-40ce-925d-bd8e9d9e3c31" providerId="ADAL" clId="{AC7B2C57-4A62-48C3-B40F-5E60EFD9EB35}" dt="2023-03-08T20:37:27.954" v="24272" actId="14100"/>
          <ac:spMkLst>
            <pc:docMk/>
            <pc:sldMk cId="714752505" sldId="2146846026"/>
            <ac:spMk id="72" creationId="{3F6DCC97-964D-57AC-90FD-9E2A099CF768}"/>
          </ac:spMkLst>
        </pc:spChg>
        <pc:spChg chg="mod">
          <ac:chgData name="Reed Kiely" userId="768be38e-2fb5-40ce-925d-bd8e9d9e3c31" providerId="ADAL" clId="{AC7B2C57-4A62-48C3-B40F-5E60EFD9EB35}" dt="2023-03-08T20:37:32.632" v="24273" actId="1076"/>
          <ac:spMkLst>
            <pc:docMk/>
            <pc:sldMk cId="714752505" sldId="2146846026"/>
            <ac:spMk id="73" creationId="{2C232BBC-DD30-DD77-A188-213BB03201C3}"/>
          </ac:spMkLst>
        </pc:spChg>
        <pc:spChg chg="mod">
          <ac:chgData name="Reed Kiely" userId="768be38e-2fb5-40ce-925d-bd8e9d9e3c31" providerId="ADAL" clId="{AC7B2C57-4A62-48C3-B40F-5E60EFD9EB35}" dt="2023-03-08T20:37:32.632" v="24273" actId="1076"/>
          <ac:spMkLst>
            <pc:docMk/>
            <pc:sldMk cId="714752505" sldId="2146846026"/>
            <ac:spMk id="87" creationId="{50FD97F4-1C01-8FD0-D97F-AAFF48A5F3FD}"/>
          </ac:spMkLst>
        </pc:spChg>
        <pc:spChg chg="mod">
          <ac:chgData name="Reed Kiely" userId="768be38e-2fb5-40ce-925d-bd8e9d9e3c31" providerId="ADAL" clId="{AC7B2C57-4A62-48C3-B40F-5E60EFD9EB35}" dt="2023-03-08T20:37:46.243" v="24278" actId="1076"/>
          <ac:spMkLst>
            <pc:docMk/>
            <pc:sldMk cId="714752505" sldId="2146846026"/>
            <ac:spMk id="88" creationId="{4E0DD826-4A4D-516A-CA40-D9AB0B344AF3}"/>
          </ac:spMkLst>
        </pc:spChg>
        <pc:spChg chg="mod">
          <ac:chgData name="Reed Kiely" userId="768be38e-2fb5-40ce-925d-bd8e9d9e3c31" providerId="ADAL" clId="{AC7B2C57-4A62-48C3-B40F-5E60EFD9EB35}" dt="2023-03-08T20:37:32.632" v="24273" actId="1076"/>
          <ac:spMkLst>
            <pc:docMk/>
            <pc:sldMk cId="714752505" sldId="2146846026"/>
            <ac:spMk id="89" creationId="{B1F30365-B338-5A8B-A2E7-B50213C81807}"/>
          </ac:spMkLst>
        </pc:spChg>
        <pc:spChg chg="mod">
          <ac:chgData name="Reed Kiely" userId="768be38e-2fb5-40ce-925d-bd8e9d9e3c31" providerId="ADAL" clId="{AC7B2C57-4A62-48C3-B40F-5E60EFD9EB35}" dt="2023-03-08T20:37:32.632" v="24273" actId="1076"/>
          <ac:spMkLst>
            <pc:docMk/>
            <pc:sldMk cId="714752505" sldId="2146846026"/>
            <ac:spMk id="90" creationId="{A2169072-E2D3-F066-0CCC-C87FAB3728BB}"/>
          </ac:spMkLst>
        </pc:spChg>
        <pc:spChg chg="del mod">
          <ac:chgData name="Reed Kiely" userId="768be38e-2fb5-40ce-925d-bd8e9d9e3c31" providerId="ADAL" clId="{AC7B2C57-4A62-48C3-B40F-5E60EFD9EB35}" dt="2023-03-08T20:33:41.259" v="24164" actId="478"/>
          <ac:spMkLst>
            <pc:docMk/>
            <pc:sldMk cId="714752505" sldId="2146846026"/>
            <ac:spMk id="91" creationId="{91CC8523-5A66-F915-3294-30A4A4688307}"/>
          </ac:spMkLst>
        </pc:spChg>
        <pc:spChg chg="mod">
          <ac:chgData name="Reed Kiely" userId="768be38e-2fb5-40ce-925d-bd8e9d9e3c31" providerId="ADAL" clId="{AC7B2C57-4A62-48C3-B40F-5E60EFD9EB35}" dt="2023-03-08T20:37:32.632" v="24273" actId="1076"/>
          <ac:spMkLst>
            <pc:docMk/>
            <pc:sldMk cId="714752505" sldId="2146846026"/>
            <ac:spMk id="92" creationId="{873DB4BC-ACB5-2613-A5EA-43DF0733160D}"/>
          </ac:spMkLst>
        </pc:spChg>
        <pc:spChg chg="mod">
          <ac:chgData name="Reed Kiely" userId="768be38e-2fb5-40ce-925d-bd8e9d9e3c31" providerId="ADAL" clId="{AC7B2C57-4A62-48C3-B40F-5E60EFD9EB35}" dt="2023-03-08T20:37:32.632" v="24273" actId="1076"/>
          <ac:spMkLst>
            <pc:docMk/>
            <pc:sldMk cId="714752505" sldId="2146846026"/>
            <ac:spMk id="93" creationId="{59A17268-FD0B-2C62-DDE1-F55192BEED1A}"/>
          </ac:spMkLst>
        </pc:spChg>
        <pc:spChg chg="del mod">
          <ac:chgData name="Reed Kiely" userId="768be38e-2fb5-40ce-925d-bd8e9d9e3c31" providerId="ADAL" clId="{AC7B2C57-4A62-48C3-B40F-5E60EFD9EB35}" dt="2023-03-08T20:36:44.150" v="24255" actId="478"/>
          <ac:spMkLst>
            <pc:docMk/>
            <pc:sldMk cId="714752505" sldId="2146846026"/>
            <ac:spMk id="94" creationId="{BEE56CB1-561E-0314-BB0B-AD6E8418921F}"/>
          </ac:spMkLst>
        </pc:spChg>
        <pc:spChg chg="del mod">
          <ac:chgData name="Reed Kiely" userId="768be38e-2fb5-40ce-925d-bd8e9d9e3c31" providerId="ADAL" clId="{AC7B2C57-4A62-48C3-B40F-5E60EFD9EB35}" dt="2023-03-08T20:33:41.259" v="24164" actId="478"/>
          <ac:spMkLst>
            <pc:docMk/>
            <pc:sldMk cId="714752505" sldId="2146846026"/>
            <ac:spMk id="95" creationId="{B07F7F42-D98A-5041-2EE8-C0704A9B69DC}"/>
          </ac:spMkLst>
        </pc:spChg>
        <pc:spChg chg="mod">
          <ac:chgData name="Reed Kiely" userId="768be38e-2fb5-40ce-925d-bd8e9d9e3c31" providerId="ADAL" clId="{AC7B2C57-4A62-48C3-B40F-5E60EFD9EB35}" dt="2023-03-08T20:37:32.632" v="24273" actId="1076"/>
          <ac:spMkLst>
            <pc:docMk/>
            <pc:sldMk cId="714752505" sldId="2146846026"/>
            <ac:spMk id="96" creationId="{90CF45AD-B665-FEF3-AF1B-2296D666C56C}"/>
          </ac:spMkLst>
        </pc:spChg>
        <pc:spChg chg="mod">
          <ac:chgData name="Reed Kiely" userId="768be38e-2fb5-40ce-925d-bd8e9d9e3c31" providerId="ADAL" clId="{AC7B2C57-4A62-48C3-B40F-5E60EFD9EB35}" dt="2023-03-08T20:37:32.632" v="24273" actId="1076"/>
          <ac:spMkLst>
            <pc:docMk/>
            <pc:sldMk cId="714752505" sldId="2146846026"/>
            <ac:spMk id="97" creationId="{90CC0CA0-693D-A364-9EF7-F72CA5823D23}"/>
          </ac:spMkLst>
        </pc:spChg>
        <pc:spChg chg="del mod">
          <ac:chgData name="Reed Kiely" userId="768be38e-2fb5-40ce-925d-bd8e9d9e3c31" providerId="ADAL" clId="{AC7B2C57-4A62-48C3-B40F-5E60EFD9EB35}" dt="2023-03-08T20:36:44.150" v="24255" actId="478"/>
          <ac:spMkLst>
            <pc:docMk/>
            <pc:sldMk cId="714752505" sldId="2146846026"/>
            <ac:spMk id="98" creationId="{491848D2-BAB2-7B42-F254-5E9380FBD619}"/>
          </ac:spMkLst>
        </pc:spChg>
        <pc:spChg chg="del mod">
          <ac:chgData name="Reed Kiely" userId="768be38e-2fb5-40ce-925d-bd8e9d9e3c31" providerId="ADAL" clId="{AC7B2C57-4A62-48C3-B40F-5E60EFD9EB35}" dt="2023-03-08T20:33:41.259" v="24164" actId="478"/>
          <ac:spMkLst>
            <pc:docMk/>
            <pc:sldMk cId="714752505" sldId="2146846026"/>
            <ac:spMk id="99" creationId="{14038257-717C-C941-59CE-8120BBD5196A}"/>
          </ac:spMkLst>
        </pc:spChg>
        <pc:spChg chg="del mod">
          <ac:chgData name="Reed Kiely" userId="768be38e-2fb5-40ce-925d-bd8e9d9e3c31" providerId="ADAL" clId="{AC7B2C57-4A62-48C3-B40F-5E60EFD9EB35}" dt="2023-03-08T20:36:44.150" v="24255" actId="478"/>
          <ac:spMkLst>
            <pc:docMk/>
            <pc:sldMk cId="714752505" sldId="2146846026"/>
            <ac:spMk id="104" creationId="{436751EF-3782-307F-C1D4-569D0D033E2C}"/>
          </ac:spMkLst>
        </pc:spChg>
        <pc:spChg chg="del mod">
          <ac:chgData name="Reed Kiely" userId="768be38e-2fb5-40ce-925d-bd8e9d9e3c31" providerId="ADAL" clId="{AC7B2C57-4A62-48C3-B40F-5E60EFD9EB35}" dt="2023-03-08T20:33:41.259" v="24164" actId="478"/>
          <ac:spMkLst>
            <pc:docMk/>
            <pc:sldMk cId="714752505" sldId="2146846026"/>
            <ac:spMk id="105" creationId="{2EF9408C-9FFA-236B-1268-384DBA1CD58C}"/>
          </ac:spMkLst>
        </pc:spChg>
        <pc:spChg chg="del mod">
          <ac:chgData name="Reed Kiely" userId="768be38e-2fb5-40ce-925d-bd8e9d9e3c31" providerId="ADAL" clId="{AC7B2C57-4A62-48C3-B40F-5E60EFD9EB35}" dt="2023-03-08T20:36:44.150" v="24255" actId="478"/>
          <ac:spMkLst>
            <pc:docMk/>
            <pc:sldMk cId="714752505" sldId="2146846026"/>
            <ac:spMk id="106" creationId="{104D3A88-8DD3-C3CB-C4B6-F7B207C8F0D6}"/>
          </ac:spMkLst>
        </pc:spChg>
        <pc:spChg chg="del mod">
          <ac:chgData name="Reed Kiely" userId="768be38e-2fb5-40ce-925d-bd8e9d9e3c31" providerId="ADAL" clId="{AC7B2C57-4A62-48C3-B40F-5E60EFD9EB35}" dt="2023-03-06T15:49:02.094" v="22172" actId="478"/>
          <ac:spMkLst>
            <pc:docMk/>
            <pc:sldMk cId="714752505" sldId="2146846026"/>
            <ac:spMk id="107" creationId="{9FDB7279-B7C2-DD0F-CB97-647D5BBB9900}"/>
          </ac:spMkLst>
        </pc:spChg>
        <pc:picChg chg="mod">
          <ac:chgData name="Reed Kiely" userId="768be38e-2fb5-40ce-925d-bd8e9d9e3c31" providerId="ADAL" clId="{AC7B2C57-4A62-48C3-B40F-5E60EFD9EB35}" dt="2023-03-08T20:37:32.632" v="24273" actId="1076"/>
          <ac:picMkLst>
            <pc:docMk/>
            <pc:sldMk cId="714752505" sldId="2146846026"/>
            <ac:picMk id="39" creationId="{95300E89-BAED-D1EA-2138-DAB2FE9AEB1B}"/>
          </ac:picMkLst>
        </pc:picChg>
        <pc:picChg chg="mod">
          <ac:chgData name="Reed Kiely" userId="768be38e-2fb5-40ce-925d-bd8e9d9e3c31" providerId="ADAL" clId="{AC7B2C57-4A62-48C3-B40F-5E60EFD9EB35}" dt="2023-03-08T20:37:32.632" v="24273" actId="1076"/>
          <ac:picMkLst>
            <pc:docMk/>
            <pc:sldMk cId="714752505" sldId="2146846026"/>
            <ac:picMk id="59" creationId="{AB3FC750-6854-E94B-EEB9-323371AC2D13}"/>
          </ac:picMkLst>
        </pc:picChg>
        <pc:cxnChg chg="add mod">
          <ac:chgData name="Reed Kiely" userId="768be38e-2fb5-40ce-925d-bd8e9d9e3c31" providerId="ADAL" clId="{AC7B2C57-4A62-48C3-B40F-5E60EFD9EB35}" dt="2023-03-08T20:37:32.632" v="24273" actId="1076"/>
          <ac:cxnSpMkLst>
            <pc:docMk/>
            <pc:sldMk cId="714752505" sldId="2146846026"/>
            <ac:cxnSpMk id="13" creationId="{A08E1C64-890A-124E-B4B3-E32FA044DE79}"/>
          </ac:cxnSpMkLst>
        </pc:cxnChg>
        <pc:cxnChg chg="mod">
          <ac:chgData name="Reed Kiely" userId="768be38e-2fb5-40ce-925d-bd8e9d9e3c31" providerId="ADAL" clId="{AC7B2C57-4A62-48C3-B40F-5E60EFD9EB35}" dt="2023-03-08T20:37:32.632" v="24273" actId="1076"/>
          <ac:cxnSpMkLst>
            <pc:docMk/>
            <pc:sldMk cId="714752505" sldId="2146846026"/>
            <ac:cxnSpMk id="17" creationId="{4FE43176-E54D-D0CA-7E4B-23B3612A1982}"/>
          </ac:cxnSpMkLst>
        </pc:cxnChg>
        <pc:cxnChg chg="mod">
          <ac:chgData name="Reed Kiely" userId="768be38e-2fb5-40ce-925d-bd8e9d9e3c31" providerId="ADAL" clId="{AC7B2C57-4A62-48C3-B40F-5E60EFD9EB35}" dt="2023-03-08T20:37:32.632" v="24273" actId="1076"/>
          <ac:cxnSpMkLst>
            <pc:docMk/>
            <pc:sldMk cId="714752505" sldId="2146846026"/>
            <ac:cxnSpMk id="18" creationId="{527CD1A7-D3F0-E1F4-63E5-5AD5C9684490}"/>
          </ac:cxnSpMkLst>
        </pc:cxnChg>
        <pc:cxnChg chg="del">
          <ac:chgData name="Reed Kiely" userId="768be38e-2fb5-40ce-925d-bd8e9d9e3c31" providerId="ADAL" clId="{AC7B2C57-4A62-48C3-B40F-5E60EFD9EB35}" dt="2023-03-08T20:33:44.604" v="24165" actId="478"/>
          <ac:cxnSpMkLst>
            <pc:docMk/>
            <pc:sldMk cId="714752505" sldId="2146846026"/>
            <ac:cxnSpMk id="38" creationId="{1E72E99A-F0F2-EB4B-7FE9-431E91938185}"/>
          </ac:cxnSpMkLst>
        </pc:cxnChg>
        <pc:cxnChg chg="mod">
          <ac:chgData name="Reed Kiely" userId="768be38e-2fb5-40ce-925d-bd8e9d9e3c31" providerId="ADAL" clId="{AC7B2C57-4A62-48C3-B40F-5E60EFD9EB35}" dt="2023-03-08T20:37:32.632" v="24273" actId="1076"/>
          <ac:cxnSpMkLst>
            <pc:docMk/>
            <pc:sldMk cId="714752505" sldId="2146846026"/>
            <ac:cxnSpMk id="40" creationId="{1B233524-499B-3B02-4318-5CF5C7F169FD}"/>
          </ac:cxnSpMkLst>
        </pc:cxnChg>
        <pc:cxnChg chg="mod">
          <ac:chgData name="Reed Kiely" userId="768be38e-2fb5-40ce-925d-bd8e9d9e3c31" providerId="ADAL" clId="{AC7B2C57-4A62-48C3-B40F-5E60EFD9EB35}" dt="2023-03-08T20:37:32.632" v="24273" actId="1076"/>
          <ac:cxnSpMkLst>
            <pc:docMk/>
            <pc:sldMk cId="714752505" sldId="2146846026"/>
            <ac:cxnSpMk id="41" creationId="{D1AAE2A6-EC13-2E8F-07F8-8254235D5393}"/>
          </ac:cxnSpMkLst>
        </pc:cxnChg>
        <pc:cxnChg chg="mod">
          <ac:chgData name="Reed Kiely" userId="768be38e-2fb5-40ce-925d-bd8e9d9e3c31" providerId="ADAL" clId="{AC7B2C57-4A62-48C3-B40F-5E60EFD9EB35}" dt="2023-03-08T20:37:32.632" v="24273" actId="1076"/>
          <ac:cxnSpMkLst>
            <pc:docMk/>
            <pc:sldMk cId="714752505" sldId="2146846026"/>
            <ac:cxnSpMk id="67" creationId="{7FB92839-66E5-6045-E9DA-A920BD70D3B1}"/>
          </ac:cxnSpMkLst>
        </pc:cxnChg>
        <pc:cxnChg chg="mod">
          <ac:chgData name="Reed Kiely" userId="768be38e-2fb5-40ce-925d-bd8e9d9e3c31" providerId="ADAL" clId="{AC7B2C57-4A62-48C3-B40F-5E60EFD9EB35}" dt="2023-03-08T20:37:32.632" v="24273" actId="1076"/>
          <ac:cxnSpMkLst>
            <pc:docMk/>
            <pc:sldMk cId="714752505" sldId="2146846026"/>
            <ac:cxnSpMk id="85" creationId="{2AB53F04-FACD-1E36-6B08-6830BDABC38D}"/>
          </ac:cxnSpMkLst>
        </pc:cxnChg>
        <pc:cxnChg chg="mod">
          <ac:chgData name="Reed Kiely" userId="768be38e-2fb5-40ce-925d-bd8e9d9e3c31" providerId="ADAL" clId="{AC7B2C57-4A62-48C3-B40F-5E60EFD9EB35}" dt="2023-03-08T20:37:32.632" v="24273" actId="1076"/>
          <ac:cxnSpMkLst>
            <pc:docMk/>
            <pc:sldMk cId="714752505" sldId="2146846026"/>
            <ac:cxnSpMk id="86" creationId="{84BC8D1F-8692-75C5-C4FA-F4E9C61FD91C}"/>
          </ac:cxnSpMkLst>
        </pc:cxnChg>
        <pc:cxnChg chg="del">
          <ac:chgData name="Reed Kiely" userId="768be38e-2fb5-40ce-925d-bd8e9d9e3c31" providerId="ADAL" clId="{AC7B2C57-4A62-48C3-B40F-5E60EFD9EB35}" dt="2023-03-08T20:33:44.604" v="24165" actId="478"/>
          <ac:cxnSpMkLst>
            <pc:docMk/>
            <pc:sldMk cId="714752505" sldId="2146846026"/>
            <ac:cxnSpMk id="100" creationId="{0CCF9B92-B6C0-D75A-DFA6-DC8936FEEFF1}"/>
          </ac:cxnSpMkLst>
        </pc:cxnChg>
        <pc:cxnChg chg="del mod">
          <ac:chgData name="Reed Kiely" userId="768be38e-2fb5-40ce-925d-bd8e9d9e3c31" providerId="ADAL" clId="{AC7B2C57-4A62-48C3-B40F-5E60EFD9EB35}" dt="2023-03-08T20:36:44.150" v="24255" actId="478"/>
          <ac:cxnSpMkLst>
            <pc:docMk/>
            <pc:sldMk cId="714752505" sldId="2146846026"/>
            <ac:cxnSpMk id="101" creationId="{E05F513F-B740-CB1A-5721-A3E311A96DE6}"/>
          </ac:cxnSpMkLst>
        </pc:cxnChg>
        <pc:cxnChg chg="mod">
          <ac:chgData name="Reed Kiely" userId="768be38e-2fb5-40ce-925d-bd8e9d9e3c31" providerId="ADAL" clId="{AC7B2C57-4A62-48C3-B40F-5E60EFD9EB35}" dt="2023-03-08T20:37:32.632" v="24273" actId="1076"/>
          <ac:cxnSpMkLst>
            <pc:docMk/>
            <pc:sldMk cId="714752505" sldId="2146846026"/>
            <ac:cxnSpMk id="102" creationId="{88199C98-578A-99D5-4437-B5235957AFD5}"/>
          </ac:cxnSpMkLst>
        </pc:cxnChg>
        <pc:cxnChg chg="mod">
          <ac:chgData name="Reed Kiely" userId="768be38e-2fb5-40ce-925d-bd8e9d9e3c31" providerId="ADAL" clId="{AC7B2C57-4A62-48C3-B40F-5E60EFD9EB35}" dt="2023-03-08T20:37:32.632" v="24273" actId="1076"/>
          <ac:cxnSpMkLst>
            <pc:docMk/>
            <pc:sldMk cId="714752505" sldId="2146846026"/>
            <ac:cxnSpMk id="103" creationId="{1F2F6F57-C6F7-E19B-E90D-8EBE679F306B}"/>
          </ac:cxnSpMkLst>
        </pc:cxn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AC7B2C57-4A62-48C3-B40F-5E60EFD9EB35}" dt="2023-03-09T16:54:33.774" v="25509"/>
              <pc2:cmMkLst xmlns:pc2="http://schemas.microsoft.com/office/powerpoint/2019/9/main/command">
                <pc:docMk/>
                <pc:sldMk cId="714752505" sldId="2146846026"/>
                <pc2:cmMk id="{658EA92C-363F-4EC5-8DB1-DB62EF268357}"/>
              </pc2:cmMkLst>
              <pc226:cmRplyChg chg="add">
                <pc226:chgData name="Reed Kiely" userId="768be38e-2fb5-40ce-925d-bd8e9d9e3c31" providerId="ADAL" clId="{AC7B2C57-4A62-48C3-B40F-5E60EFD9EB35}" dt="2023-03-08T20:37:41.241" v="24274"/>
                <pc2:cmRplyMkLst xmlns:pc2="http://schemas.microsoft.com/office/powerpoint/2019/9/main/command">
                  <pc:docMk/>
                  <pc:sldMk cId="714752505" sldId="2146846026"/>
                  <pc2:cmMk id="{658EA92C-363F-4EC5-8DB1-DB62EF268357}"/>
                  <pc2:cmRplyMk id="{B9F43F45-C5EB-4DCB-83F4-546DE7ADC0B7}"/>
                </pc2:cmRplyMkLst>
              </pc226:cmRplyChg>
            </pc226:cmChg>
          </p:ext>
        </pc:extLst>
      </pc:sldChg>
      <pc:sldChg chg="addSp delSp modSp mod addCm delCm modCm">
        <pc:chgData name="Reed Kiely" userId="768be38e-2fb5-40ce-925d-bd8e9d9e3c31" providerId="ADAL" clId="{AC7B2C57-4A62-48C3-B40F-5E60EFD9EB35}" dt="2023-03-09T16:54:12.570" v="25503"/>
        <pc:sldMkLst>
          <pc:docMk/>
          <pc:sldMk cId="2787930974" sldId="2146846030"/>
        </pc:sldMkLst>
        <pc:spChg chg="ord">
          <ac:chgData name="Reed Kiely" userId="768be38e-2fb5-40ce-925d-bd8e9d9e3c31" providerId="ADAL" clId="{AC7B2C57-4A62-48C3-B40F-5E60EFD9EB35}" dt="2023-03-02T22:55:08.286" v="13794" actId="167"/>
          <ac:spMkLst>
            <pc:docMk/>
            <pc:sldMk cId="2787930974" sldId="2146846030"/>
            <ac:spMk id="3" creationId="{05B46C07-C3C9-142F-8978-D53698D252F7}"/>
          </ac:spMkLst>
        </pc:spChg>
        <pc:spChg chg="add mod">
          <ac:chgData name="Reed Kiely" userId="768be38e-2fb5-40ce-925d-bd8e9d9e3c31" providerId="ADAL" clId="{AC7B2C57-4A62-48C3-B40F-5E60EFD9EB35}" dt="2023-03-02T15:40:45.150" v="6407"/>
          <ac:spMkLst>
            <pc:docMk/>
            <pc:sldMk cId="2787930974" sldId="2146846030"/>
            <ac:spMk id="4" creationId="{8AC7562A-4F4E-2681-C15F-FE736D3D4836}"/>
          </ac:spMkLst>
        </pc:spChg>
        <pc:spChg chg="mod">
          <ac:chgData name="Reed Kiely" userId="768be38e-2fb5-40ce-925d-bd8e9d9e3c31" providerId="ADAL" clId="{AC7B2C57-4A62-48C3-B40F-5E60EFD9EB35}" dt="2023-03-02T22:36:02.757" v="13527" actId="207"/>
          <ac:spMkLst>
            <pc:docMk/>
            <pc:sldMk cId="2787930974" sldId="2146846030"/>
            <ac:spMk id="7" creationId="{9A7A91E7-CC4C-677D-03C1-9AD32F1B1FFD}"/>
          </ac:spMkLst>
        </pc:spChg>
        <pc:spChg chg="add del mod">
          <ac:chgData name="Reed Kiely" userId="768be38e-2fb5-40ce-925d-bd8e9d9e3c31" providerId="ADAL" clId="{AC7B2C57-4A62-48C3-B40F-5E60EFD9EB35}" dt="2023-03-03T21:43:50.543" v="19625" actId="478"/>
          <ac:spMkLst>
            <pc:docMk/>
            <pc:sldMk cId="2787930974" sldId="2146846030"/>
            <ac:spMk id="8" creationId="{BE834166-70AE-7B43-5FA6-D52714294D41}"/>
          </ac:spMkLst>
        </pc:spChg>
        <pc:spChg chg="del">
          <ac:chgData name="Reed Kiely" userId="768be38e-2fb5-40ce-925d-bd8e9d9e3c31" providerId="ADAL" clId="{AC7B2C57-4A62-48C3-B40F-5E60EFD9EB35}" dt="2023-03-02T15:40:44.824" v="6406" actId="478"/>
          <ac:spMkLst>
            <pc:docMk/>
            <pc:sldMk cId="2787930974" sldId="2146846030"/>
            <ac:spMk id="8" creationId="{DEBFEA79-DCE3-0D7D-7F14-6398B330CB0D}"/>
          </ac:spMkLst>
        </pc:spChg>
        <pc:spChg chg="add del mod">
          <ac:chgData name="Reed Kiely" userId="768be38e-2fb5-40ce-925d-bd8e9d9e3c31" providerId="ADAL" clId="{AC7B2C57-4A62-48C3-B40F-5E60EFD9EB35}" dt="2023-03-02T18:46:13.352" v="9098" actId="478"/>
          <ac:spMkLst>
            <pc:docMk/>
            <pc:sldMk cId="2787930974" sldId="2146846030"/>
            <ac:spMk id="9" creationId="{F15F009A-E140-4AE1-35AC-77188F57DED6}"/>
          </ac:spMkLst>
        </pc:spChg>
        <pc:spChg chg="mod">
          <ac:chgData name="Reed Kiely" userId="768be38e-2fb5-40ce-925d-bd8e9d9e3c31" providerId="ADAL" clId="{AC7B2C57-4A62-48C3-B40F-5E60EFD9EB35}" dt="2023-03-02T18:46:04.569" v="9095" actId="1036"/>
          <ac:spMkLst>
            <pc:docMk/>
            <pc:sldMk cId="2787930974" sldId="2146846030"/>
            <ac:spMk id="10" creationId="{D9819BD6-A13D-3AE1-037C-A3E672C860F9}"/>
          </ac:spMkLst>
        </pc:spChg>
        <pc:spChg chg="add del mod">
          <ac:chgData name="Reed Kiely" userId="768be38e-2fb5-40ce-925d-bd8e9d9e3c31" providerId="ADAL" clId="{AC7B2C57-4A62-48C3-B40F-5E60EFD9EB35}" dt="2023-03-02T20:06:20.793" v="10419"/>
          <ac:spMkLst>
            <pc:docMk/>
            <pc:sldMk cId="2787930974" sldId="2146846030"/>
            <ac:spMk id="11" creationId="{16288006-761B-9657-A25D-522D6FB5B9D7}"/>
          </ac:spMkLst>
        </pc:spChg>
        <pc:spChg chg="del mod">
          <ac:chgData name="Reed Kiely" userId="768be38e-2fb5-40ce-925d-bd8e9d9e3c31" providerId="ADAL" clId="{AC7B2C57-4A62-48C3-B40F-5E60EFD9EB35}" dt="2023-03-02T20:06:29.608" v="10424" actId="478"/>
          <ac:spMkLst>
            <pc:docMk/>
            <pc:sldMk cId="2787930974" sldId="2146846030"/>
            <ac:spMk id="13" creationId="{70F69729-1BC3-B590-BA67-CC618479471E}"/>
          </ac:spMkLst>
        </pc:spChg>
        <pc:spChg chg="del mod">
          <ac:chgData name="Reed Kiely" userId="768be38e-2fb5-40ce-925d-bd8e9d9e3c31" providerId="ADAL" clId="{AC7B2C57-4A62-48C3-B40F-5E60EFD9EB35}" dt="2023-03-02T20:06:29.608" v="10424" actId="478"/>
          <ac:spMkLst>
            <pc:docMk/>
            <pc:sldMk cId="2787930974" sldId="2146846030"/>
            <ac:spMk id="15" creationId="{FB7BA745-D7DF-B5AF-08F3-DB5A751C2F8C}"/>
          </ac:spMkLst>
        </pc:spChg>
        <pc:spChg chg="add del">
          <ac:chgData name="Reed Kiely" userId="768be38e-2fb5-40ce-925d-bd8e9d9e3c31" providerId="ADAL" clId="{AC7B2C57-4A62-48C3-B40F-5E60EFD9EB35}" dt="2023-03-06T15:36:16.089" v="21954" actId="478"/>
          <ac:spMkLst>
            <pc:docMk/>
            <pc:sldMk cId="2787930974" sldId="2146846030"/>
            <ac:spMk id="16" creationId="{3D140E2F-8EAC-02F5-2C50-5E5C4E6B7FCF}"/>
          </ac:spMkLst>
        </pc:spChg>
        <pc:spChg chg="add del mod">
          <ac:chgData name="Reed Kiely" userId="768be38e-2fb5-40ce-925d-bd8e9d9e3c31" providerId="ADAL" clId="{AC7B2C57-4A62-48C3-B40F-5E60EFD9EB35}" dt="2023-03-02T20:06:20.793" v="10419"/>
          <ac:spMkLst>
            <pc:docMk/>
            <pc:sldMk cId="2787930974" sldId="2146846030"/>
            <ac:spMk id="16" creationId="{DF9A7DC4-65D4-3911-2B71-F3DB843B76F6}"/>
          </ac:spMkLst>
        </pc:spChg>
        <pc:spChg chg="add mod">
          <ac:chgData name="Reed Kiely" userId="768be38e-2fb5-40ce-925d-bd8e9d9e3c31" providerId="ADAL" clId="{AC7B2C57-4A62-48C3-B40F-5E60EFD9EB35}" dt="2023-03-08T20:20:19.039" v="23900" actId="20577"/>
          <ac:spMkLst>
            <pc:docMk/>
            <pc:sldMk cId="2787930974" sldId="2146846030"/>
            <ac:spMk id="17" creationId="{A739F9B4-8CCC-6156-C4B7-EE4998181C3C}"/>
          </ac:spMkLst>
        </pc:spChg>
        <pc:spChg chg="mod">
          <ac:chgData name="Reed Kiely" userId="768be38e-2fb5-40ce-925d-bd8e9d9e3c31" providerId="ADAL" clId="{AC7B2C57-4A62-48C3-B40F-5E60EFD9EB35}" dt="2023-03-02T22:54:57.219" v="13790" actId="166"/>
          <ac:spMkLst>
            <pc:docMk/>
            <pc:sldMk cId="2787930974" sldId="2146846030"/>
            <ac:spMk id="18" creationId="{08524FC4-31ED-A935-2ED7-468831ED5F3B}"/>
          </ac:spMkLst>
        </pc:spChg>
        <pc:spChg chg="mod">
          <ac:chgData name="Reed Kiely" userId="768be38e-2fb5-40ce-925d-bd8e9d9e3c31" providerId="ADAL" clId="{AC7B2C57-4A62-48C3-B40F-5E60EFD9EB35}" dt="2023-03-02T22:54:57.219" v="13790" actId="166"/>
          <ac:spMkLst>
            <pc:docMk/>
            <pc:sldMk cId="2787930974" sldId="2146846030"/>
            <ac:spMk id="19" creationId="{AF7318BD-DE49-9211-975C-91454D290E2E}"/>
          </ac:spMkLst>
        </pc:spChg>
        <pc:spChg chg="mod">
          <ac:chgData name="Reed Kiely" userId="768be38e-2fb5-40ce-925d-bd8e9d9e3c31" providerId="ADAL" clId="{AC7B2C57-4A62-48C3-B40F-5E60EFD9EB35}" dt="2023-03-08T20:19:28.408" v="23884" actId="14100"/>
          <ac:spMkLst>
            <pc:docMk/>
            <pc:sldMk cId="2787930974" sldId="2146846030"/>
            <ac:spMk id="20" creationId="{4FD9CBF9-E85A-594E-E10C-FCC35806490F}"/>
          </ac:spMkLst>
        </pc:spChg>
        <pc:spChg chg="mod">
          <ac:chgData name="Reed Kiely" userId="768be38e-2fb5-40ce-925d-bd8e9d9e3c31" providerId="ADAL" clId="{AC7B2C57-4A62-48C3-B40F-5E60EFD9EB35}" dt="2023-03-08T20:19:28.408" v="23884" actId="14100"/>
          <ac:spMkLst>
            <pc:docMk/>
            <pc:sldMk cId="2787930974" sldId="2146846030"/>
            <ac:spMk id="21" creationId="{F7995CBA-337E-ED53-81B0-D73B31A8BB78}"/>
          </ac:spMkLst>
        </pc:spChg>
        <pc:spChg chg="add del mod">
          <ac:chgData name="Reed Kiely" userId="768be38e-2fb5-40ce-925d-bd8e9d9e3c31" providerId="ADAL" clId="{AC7B2C57-4A62-48C3-B40F-5E60EFD9EB35}" dt="2023-03-06T19:01:39.628" v="22410" actId="478"/>
          <ac:spMkLst>
            <pc:docMk/>
            <pc:sldMk cId="2787930974" sldId="2146846030"/>
            <ac:spMk id="22" creationId="{1398910F-EEE5-1FD1-1B4D-C0EFE9630D19}"/>
          </ac:spMkLst>
        </pc:spChg>
        <pc:spChg chg="add del mod">
          <ac:chgData name="Reed Kiely" userId="768be38e-2fb5-40ce-925d-bd8e9d9e3c31" providerId="ADAL" clId="{AC7B2C57-4A62-48C3-B40F-5E60EFD9EB35}" dt="2023-03-03T21:43:46.513" v="19623" actId="478"/>
          <ac:spMkLst>
            <pc:docMk/>
            <pc:sldMk cId="2787930974" sldId="2146846030"/>
            <ac:spMk id="22" creationId="{77D51BE9-2DD1-91E1-BD03-C4492196E29C}"/>
          </ac:spMkLst>
        </pc:spChg>
        <pc:spChg chg="mod">
          <ac:chgData name="Reed Kiely" userId="768be38e-2fb5-40ce-925d-bd8e9d9e3c31" providerId="ADAL" clId="{AC7B2C57-4A62-48C3-B40F-5E60EFD9EB35}" dt="2023-03-02T18:46:09.274" v="9097" actId="1035"/>
          <ac:spMkLst>
            <pc:docMk/>
            <pc:sldMk cId="2787930974" sldId="2146846030"/>
            <ac:spMk id="23" creationId="{ED97BCE6-501D-EBDB-3D7E-58029FD41375}"/>
          </ac:spMkLst>
        </pc:spChg>
        <pc:spChg chg="mod">
          <ac:chgData name="Reed Kiely" userId="768be38e-2fb5-40ce-925d-bd8e9d9e3c31" providerId="ADAL" clId="{AC7B2C57-4A62-48C3-B40F-5E60EFD9EB35}" dt="2023-03-06T15:37:15.392" v="22022" actId="207"/>
          <ac:spMkLst>
            <pc:docMk/>
            <pc:sldMk cId="2787930974" sldId="2146846030"/>
            <ac:spMk id="24" creationId="{4847B1E5-6FD1-A11B-FC5B-6B0175B1CD89}"/>
          </ac:spMkLst>
        </pc:spChg>
        <pc:spChg chg="del mod">
          <ac:chgData name="Reed Kiely" userId="768be38e-2fb5-40ce-925d-bd8e9d9e3c31" providerId="ADAL" clId="{AC7B2C57-4A62-48C3-B40F-5E60EFD9EB35}" dt="2023-03-02T15:40:44.824" v="6406" actId="478"/>
          <ac:spMkLst>
            <pc:docMk/>
            <pc:sldMk cId="2787930974" sldId="2146846030"/>
            <ac:spMk id="27" creationId="{99A5547E-BC7F-4056-C871-A9C03FB53C18}"/>
          </ac:spMkLst>
        </pc:spChg>
        <pc:spChg chg="mod">
          <ac:chgData name="Reed Kiely" userId="768be38e-2fb5-40ce-925d-bd8e9d9e3c31" providerId="ADAL" clId="{AC7B2C57-4A62-48C3-B40F-5E60EFD9EB35}" dt="2023-03-02T22:54:45.347" v="13789" actId="166"/>
          <ac:spMkLst>
            <pc:docMk/>
            <pc:sldMk cId="2787930974" sldId="2146846030"/>
            <ac:spMk id="28" creationId="{1CF0F129-99D8-E4F5-9FC0-5BFF95326C2A}"/>
          </ac:spMkLst>
        </pc:spChg>
        <pc:spChg chg="mod">
          <ac:chgData name="Reed Kiely" userId="768be38e-2fb5-40ce-925d-bd8e9d9e3c31" providerId="ADAL" clId="{AC7B2C57-4A62-48C3-B40F-5E60EFD9EB35}" dt="2023-03-02T22:54:45.347" v="13789" actId="166"/>
          <ac:spMkLst>
            <pc:docMk/>
            <pc:sldMk cId="2787930974" sldId="2146846030"/>
            <ac:spMk id="29" creationId="{8806F4FA-010A-0EA9-22FD-EF0E97EE436E}"/>
          </ac:spMkLst>
        </pc:spChg>
        <pc:spChg chg="mod">
          <ac:chgData name="Reed Kiely" userId="768be38e-2fb5-40ce-925d-bd8e9d9e3c31" providerId="ADAL" clId="{AC7B2C57-4A62-48C3-B40F-5E60EFD9EB35}" dt="2023-03-08T20:19:36.873" v="23888" actId="403"/>
          <ac:spMkLst>
            <pc:docMk/>
            <pc:sldMk cId="2787930974" sldId="2146846030"/>
            <ac:spMk id="30" creationId="{49BB9909-E2BA-CEE4-D642-4631C2C1D4C7}"/>
          </ac:spMkLst>
        </pc:spChg>
        <pc:spChg chg="mod">
          <ac:chgData name="Reed Kiely" userId="768be38e-2fb5-40ce-925d-bd8e9d9e3c31" providerId="ADAL" clId="{AC7B2C57-4A62-48C3-B40F-5E60EFD9EB35}" dt="2023-03-08T20:19:39.896" v="23889" actId="255"/>
          <ac:spMkLst>
            <pc:docMk/>
            <pc:sldMk cId="2787930974" sldId="2146846030"/>
            <ac:spMk id="32" creationId="{50A044FC-9875-FF91-92C9-79F3AB0059F9}"/>
          </ac:spMkLst>
        </pc:spChg>
        <pc:spChg chg="mod">
          <ac:chgData name="Reed Kiely" userId="768be38e-2fb5-40ce-925d-bd8e9d9e3c31" providerId="ADAL" clId="{AC7B2C57-4A62-48C3-B40F-5E60EFD9EB35}" dt="2023-03-02T22:54:45.347" v="13789" actId="166"/>
          <ac:spMkLst>
            <pc:docMk/>
            <pc:sldMk cId="2787930974" sldId="2146846030"/>
            <ac:spMk id="35" creationId="{7D853AAC-2577-D228-5CF6-EAFC6F9B67E0}"/>
          </ac:spMkLst>
        </pc:spChg>
        <pc:spChg chg="mod ord">
          <ac:chgData name="Reed Kiely" userId="768be38e-2fb5-40ce-925d-bd8e9d9e3c31" providerId="ADAL" clId="{AC7B2C57-4A62-48C3-B40F-5E60EFD9EB35}" dt="2023-03-06T15:37:10.019" v="22021" actId="166"/>
          <ac:spMkLst>
            <pc:docMk/>
            <pc:sldMk cId="2787930974" sldId="2146846030"/>
            <ac:spMk id="36" creationId="{8A3B845C-95DD-080D-BB72-C06A9B61EB4B}"/>
          </ac:spMkLst>
        </pc:spChg>
        <pc:spChg chg="mod">
          <ac:chgData name="Reed Kiely" userId="768be38e-2fb5-40ce-925d-bd8e9d9e3c31" providerId="ADAL" clId="{AC7B2C57-4A62-48C3-B40F-5E60EFD9EB35}" dt="2023-03-02T22:54:27.164" v="13786" actId="207"/>
          <ac:spMkLst>
            <pc:docMk/>
            <pc:sldMk cId="2787930974" sldId="2146846030"/>
            <ac:spMk id="37" creationId="{837F675A-E68E-54E6-0369-6E523DDF3B87}"/>
          </ac:spMkLst>
        </pc:spChg>
        <pc:spChg chg="mod">
          <ac:chgData name="Reed Kiely" userId="768be38e-2fb5-40ce-925d-bd8e9d9e3c31" providerId="ADAL" clId="{AC7B2C57-4A62-48C3-B40F-5E60EFD9EB35}" dt="2023-03-02T18:46:09.274" v="9097" actId="1035"/>
          <ac:spMkLst>
            <pc:docMk/>
            <pc:sldMk cId="2787930974" sldId="2146846030"/>
            <ac:spMk id="40" creationId="{94931153-40BD-B14C-A8D7-D6C759290E07}"/>
          </ac:spMkLst>
        </pc:spChg>
        <pc:spChg chg="mod">
          <ac:chgData name="Reed Kiely" userId="768be38e-2fb5-40ce-925d-bd8e9d9e3c31" providerId="ADAL" clId="{AC7B2C57-4A62-48C3-B40F-5E60EFD9EB35}" dt="2023-03-02T18:46:09.274" v="9097" actId="1035"/>
          <ac:spMkLst>
            <pc:docMk/>
            <pc:sldMk cId="2787930974" sldId="2146846030"/>
            <ac:spMk id="41" creationId="{A5085035-AB91-463F-D1FB-A593EB16AD2D}"/>
          </ac:spMkLst>
        </pc:spChg>
        <pc:spChg chg="mod">
          <ac:chgData name="Reed Kiely" userId="768be38e-2fb5-40ce-925d-bd8e9d9e3c31" providerId="ADAL" clId="{AC7B2C57-4A62-48C3-B40F-5E60EFD9EB35}" dt="2023-03-06T15:36:58.719" v="22020" actId="207"/>
          <ac:spMkLst>
            <pc:docMk/>
            <pc:sldMk cId="2787930974" sldId="2146846030"/>
            <ac:spMk id="42" creationId="{08A58205-2E77-09F2-B029-08337BD68463}"/>
          </ac:spMkLst>
        </pc:spChg>
        <pc:spChg chg="mod">
          <ac:chgData name="Reed Kiely" userId="768be38e-2fb5-40ce-925d-bd8e9d9e3c31" providerId="ADAL" clId="{AC7B2C57-4A62-48C3-B40F-5E60EFD9EB35}" dt="2023-03-08T20:19:50.768" v="23892" actId="255"/>
          <ac:spMkLst>
            <pc:docMk/>
            <pc:sldMk cId="2787930974" sldId="2146846030"/>
            <ac:spMk id="43" creationId="{3D7D3C02-0887-CE85-0C51-F34719E0C13A}"/>
          </ac:spMkLst>
        </pc:spChg>
        <pc:spChg chg="mod">
          <ac:chgData name="Reed Kiely" userId="768be38e-2fb5-40ce-925d-bd8e9d9e3c31" providerId="ADAL" clId="{AC7B2C57-4A62-48C3-B40F-5E60EFD9EB35}" dt="2023-03-08T20:19:53.618" v="23893" actId="403"/>
          <ac:spMkLst>
            <pc:docMk/>
            <pc:sldMk cId="2787930974" sldId="2146846030"/>
            <ac:spMk id="44" creationId="{4AD726EB-E793-F0E7-494B-A7ADD95E6C7A}"/>
          </ac:spMkLst>
        </pc:spChg>
        <pc:spChg chg="mod">
          <ac:chgData name="Reed Kiely" userId="768be38e-2fb5-40ce-925d-bd8e9d9e3c31" providerId="ADAL" clId="{AC7B2C57-4A62-48C3-B40F-5E60EFD9EB35}" dt="2023-03-02T18:46:09.274" v="9097" actId="1035"/>
          <ac:spMkLst>
            <pc:docMk/>
            <pc:sldMk cId="2787930974" sldId="2146846030"/>
            <ac:spMk id="45" creationId="{1A8A6923-AFAA-1F32-F353-345E0F1DDFFA}"/>
          </ac:spMkLst>
        </pc:spChg>
        <pc:spChg chg="mod">
          <ac:chgData name="Reed Kiely" userId="768be38e-2fb5-40ce-925d-bd8e9d9e3c31" providerId="ADAL" clId="{AC7B2C57-4A62-48C3-B40F-5E60EFD9EB35}" dt="2023-03-02T22:54:42.022" v="13788" actId="166"/>
          <ac:spMkLst>
            <pc:docMk/>
            <pc:sldMk cId="2787930974" sldId="2146846030"/>
            <ac:spMk id="47" creationId="{F24E51CA-607C-8C5F-FE09-3F688A566D82}"/>
          </ac:spMkLst>
        </pc:spChg>
        <pc:spChg chg="add del mod ord">
          <ac:chgData name="Reed Kiely" userId="768be38e-2fb5-40ce-925d-bd8e9d9e3c31" providerId="ADAL" clId="{AC7B2C57-4A62-48C3-B40F-5E60EFD9EB35}" dt="2023-03-02T22:55:05.539" v="13793" actId="167"/>
          <ac:spMkLst>
            <pc:docMk/>
            <pc:sldMk cId="2787930974" sldId="2146846030"/>
            <ac:spMk id="48" creationId="{7C5140EA-2260-35C0-5560-02FB8FA5614E}"/>
          </ac:spMkLst>
        </pc:spChg>
        <pc:spChg chg="del mod">
          <ac:chgData name="Reed Kiely" userId="768be38e-2fb5-40ce-925d-bd8e9d9e3c31" providerId="ADAL" clId="{AC7B2C57-4A62-48C3-B40F-5E60EFD9EB35}" dt="2023-03-02T20:06:08.167" v="10417" actId="478"/>
          <ac:spMkLst>
            <pc:docMk/>
            <pc:sldMk cId="2787930974" sldId="2146846030"/>
            <ac:spMk id="67" creationId="{39530B2A-1067-436A-F787-D9436D38BF39}"/>
          </ac:spMkLst>
        </pc:spChg>
        <pc:graphicFrameChg chg="mod">
          <ac:chgData name="Reed Kiely" userId="768be38e-2fb5-40ce-925d-bd8e9d9e3c31" providerId="ADAL" clId="{AC7B2C57-4A62-48C3-B40F-5E60EFD9EB35}" dt="2023-03-08T20:20:07.375" v="23896" actId="404"/>
          <ac:graphicFrameMkLst>
            <pc:docMk/>
            <pc:sldMk cId="2787930974" sldId="2146846030"/>
            <ac:graphicFrameMk id="14" creationId="{BA5B870C-084F-4FB0-D815-5108517A50C3}"/>
          </ac:graphicFrameMkLst>
        </pc:graphicFrameChg>
        <pc:graphicFrameChg chg="mod">
          <ac:chgData name="Reed Kiely" userId="768be38e-2fb5-40ce-925d-bd8e9d9e3c31" providerId="ADAL" clId="{AC7B2C57-4A62-48C3-B40F-5E60EFD9EB35}" dt="2023-03-08T20:20:09.973" v="23897" actId="404"/>
          <ac:graphicFrameMkLst>
            <pc:docMk/>
            <pc:sldMk cId="2787930974" sldId="2146846030"/>
            <ac:graphicFrameMk id="26" creationId="{C7C07F79-F6E6-1A4F-CC82-88669D6158F5}"/>
          </ac:graphicFrameMkLst>
        </pc:graphicFrameChg>
        <pc:graphicFrameChg chg="mod">
          <ac:chgData name="Reed Kiely" userId="768be38e-2fb5-40ce-925d-bd8e9d9e3c31" providerId="ADAL" clId="{AC7B2C57-4A62-48C3-B40F-5E60EFD9EB35}" dt="2023-03-08T20:20:12.353" v="23898" actId="404"/>
          <ac:graphicFrameMkLst>
            <pc:docMk/>
            <pc:sldMk cId="2787930974" sldId="2146846030"/>
            <ac:graphicFrameMk id="38" creationId="{BEF7C795-FED3-AD70-3797-F843D96FF3E0}"/>
          </ac:graphicFrameMkLst>
        </pc:graphicFrameChg>
        <pc:picChg chg="add del mod">
          <ac:chgData name="Reed Kiely" userId="768be38e-2fb5-40ce-925d-bd8e9d9e3c31" providerId="ADAL" clId="{AC7B2C57-4A62-48C3-B40F-5E60EFD9EB35}" dt="2023-03-06T14:31:10.813" v="21492" actId="478"/>
          <ac:picMkLst>
            <pc:docMk/>
            <pc:sldMk cId="2787930974" sldId="2146846030"/>
            <ac:picMk id="4" creationId="{50FACC1B-78C5-2AA1-0836-11F76A27D7BC}"/>
          </ac:picMkLst>
        </pc:picChg>
        <pc:picChg chg="add mod">
          <ac:chgData name="Reed Kiely" userId="768be38e-2fb5-40ce-925d-bd8e9d9e3c31" providerId="ADAL" clId="{AC7B2C57-4A62-48C3-B40F-5E60EFD9EB35}" dt="2023-03-06T14:34:35.949" v="21598" actId="555"/>
          <ac:picMkLst>
            <pc:docMk/>
            <pc:sldMk cId="2787930974" sldId="2146846030"/>
            <ac:picMk id="9" creationId="{68081F13-5E84-90A5-4D8C-B6391DC1C911}"/>
          </ac:picMkLst>
        </pc:picChg>
        <pc:picChg chg="add mod">
          <ac:chgData name="Reed Kiely" userId="768be38e-2fb5-40ce-925d-bd8e9d9e3c31" providerId="ADAL" clId="{AC7B2C57-4A62-48C3-B40F-5E60EFD9EB35}" dt="2023-03-06T14:34:35.949" v="21598" actId="555"/>
          <ac:picMkLst>
            <pc:docMk/>
            <pc:sldMk cId="2787930974" sldId="2146846030"/>
            <ac:picMk id="11" creationId="{24E97792-9B58-E586-389C-5CA1B85B879B}"/>
          </ac:picMkLst>
        </pc:picChg>
        <pc:picChg chg="add mod">
          <ac:chgData name="Reed Kiely" userId="768be38e-2fb5-40ce-925d-bd8e9d9e3c31" providerId="ADAL" clId="{AC7B2C57-4A62-48C3-B40F-5E60EFD9EB35}" dt="2023-03-06T14:34:35.949" v="21598" actId="555"/>
          <ac:picMkLst>
            <pc:docMk/>
            <pc:sldMk cId="2787930974" sldId="2146846030"/>
            <ac:picMk id="13" creationId="{EB4D5481-AD75-BC2D-51FB-631C2857B112}"/>
          </ac:picMkLst>
        </pc:picChg>
        <pc:picChg chg="add mod">
          <ac:chgData name="Reed Kiely" userId="768be38e-2fb5-40ce-925d-bd8e9d9e3c31" providerId="ADAL" clId="{AC7B2C57-4A62-48C3-B40F-5E60EFD9EB35}" dt="2023-03-06T14:34:15.316" v="21592" actId="571"/>
          <ac:picMkLst>
            <pc:docMk/>
            <pc:sldMk cId="2787930974" sldId="2146846030"/>
            <ac:picMk id="15" creationId="{8C802513-3B92-A8FC-5D1E-F4A6A12EBD7C}"/>
          </ac:picMkLst>
        </pc:picChg>
        <pc:picChg chg="del mod">
          <ac:chgData name="Reed Kiely" userId="768be38e-2fb5-40ce-925d-bd8e9d9e3c31" providerId="ADAL" clId="{AC7B2C57-4A62-48C3-B40F-5E60EFD9EB35}" dt="2023-03-06T14:31:23.165" v="21497" actId="478"/>
          <ac:picMkLst>
            <pc:docMk/>
            <pc:sldMk cId="2787930974" sldId="2146846030"/>
            <ac:picMk id="49" creationId="{2C377441-BCC0-D5C3-57A1-887735D9480D}"/>
          </ac:picMkLst>
        </pc:picChg>
        <pc:picChg chg="del mod">
          <ac:chgData name="Reed Kiely" userId="768be38e-2fb5-40ce-925d-bd8e9d9e3c31" providerId="ADAL" clId="{AC7B2C57-4A62-48C3-B40F-5E60EFD9EB35}" dt="2023-03-06T14:32:39.060" v="21535" actId="478"/>
          <ac:picMkLst>
            <pc:docMk/>
            <pc:sldMk cId="2787930974" sldId="2146846030"/>
            <ac:picMk id="51" creationId="{16294499-189A-450B-B776-56017476811F}"/>
          </ac:picMkLst>
        </pc:picChg>
        <pc:picChg chg="add del mod">
          <ac:chgData name="Reed Kiely" userId="768be38e-2fb5-40ce-925d-bd8e9d9e3c31" providerId="ADAL" clId="{AC7B2C57-4A62-48C3-B40F-5E60EFD9EB35}" dt="2023-03-06T14:32:56.422" v="21540" actId="478"/>
          <ac:picMkLst>
            <pc:docMk/>
            <pc:sldMk cId="2787930974" sldId="2146846030"/>
            <ac:picMk id="65" creationId="{8B9BDDE3-0A41-311A-8385-E45ADB2AB522}"/>
          </ac:picMkLst>
        </pc:pic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AC7B2C57-4A62-48C3-B40F-5E60EFD9EB35}" dt="2023-03-06T15:37:46.496" v="22025"/>
              <pc2:cmMkLst xmlns:pc2="http://schemas.microsoft.com/office/powerpoint/2019/9/main/command">
                <pc:docMk/>
                <pc:sldMk cId="2787930974" sldId="2146846030"/>
                <pc2:cmMk id="{C60F317F-0211-4173-8040-A29AD395994E}"/>
              </pc2:cmMkLst>
              <pc226:cmRplyChg chg="add">
                <pc226:chgData name="Reed Kiely" userId="768be38e-2fb5-40ce-925d-bd8e9d9e3c31" providerId="ADAL" clId="{AC7B2C57-4A62-48C3-B40F-5E60EFD9EB35}" dt="2023-03-06T14:34:40.828" v="21599"/>
                <pc2:cmRplyMkLst xmlns:pc2="http://schemas.microsoft.com/office/powerpoint/2019/9/main/command">
                  <pc:docMk/>
                  <pc:sldMk cId="2787930974" sldId="2146846030"/>
                  <pc2:cmMk id="{C60F317F-0211-4173-8040-A29AD395994E}"/>
                  <pc2:cmRplyMk id="{812A0BD4-3B3A-47C0-B6DE-432363158E33}"/>
                </pc2:cmRplyMkLst>
              </pc226:cmRplyChg>
            </pc226:cmChg>
            <pc226:cmChg xmlns:pc226="http://schemas.microsoft.com/office/powerpoint/2022/06/main/command" chg="add del mod">
              <pc226:chgData name="Reed Kiely" userId="768be38e-2fb5-40ce-925d-bd8e9d9e3c31" providerId="ADAL" clId="{AC7B2C57-4A62-48C3-B40F-5E60EFD9EB35}" dt="2023-03-09T16:54:12.570" v="25503"/>
              <pc2:cmMkLst xmlns:pc2="http://schemas.microsoft.com/office/powerpoint/2019/9/main/command">
                <pc:docMk/>
                <pc:sldMk cId="2787930974" sldId="2146846030"/>
                <pc2:cmMk id="{AA1791BB-EC87-46E2-AD4E-B11C1B67442F}"/>
              </pc2:cmMkLst>
              <pc226:cmRplyChg chg="add">
                <pc226:chgData name="Reed Kiely" userId="768be38e-2fb5-40ce-925d-bd8e9d9e3c31" providerId="ADAL" clId="{AC7B2C57-4A62-48C3-B40F-5E60EFD9EB35}" dt="2023-03-08T20:20:04.524" v="23895"/>
                <pc2:cmRplyMkLst xmlns:pc2="http://schemas.microsoft.com/office/powerpoint/2019/9/main/command">
                  <pc:docMk/>
                  <pc:sldMk cId="2787930974" sldId="2146846030"/>
                  <pc2:cmMk id="{AA1791BB-EC87-46E2-AD4E-B11C1B67442F}"/>
                  <pc2:cmRplyMk id="{F307815F-37B5-4E07-93B6-75141842F339}"/>
                </pc2:cmRplyMkLst>
              </pc226:cmRplyChg>
            </pc226:cmChg>
          </p:ext>
        </pc:extLst>
      </pc:sldChg>
      <pc:sldChg chg="del">
        <pc:chgData name="Reed Kiely" userId="768be38e-2fb5-40ce-925d-bd8e9d9e3c31" providerId="ADAL" clId="{AC7B2C57-4A62-48C3-B40F-5E60EFD9EB35}" dt="2023-03-02T22:41:56.595" v="13620" actId="47"/>
        <pc:sldMkLst>
          <pc:docMk/>
          <pc:sldMk cId="4191769370" sldId="2146846031"/>
        </pc:sldMkLst>
      </pc:sldChg>
      <pc:sldChg chg="del">
        <pc:chgData name="Reed Kiely" userId="768be38e-2fb5-40ce-925d-bd8e9d9e3c31" providerId="ADAL" clId="{AC7B2C57-4A62-48C3-B40F-5E60EFD9EB35}" dt="2023-03-02T22:41:56.595" v="13620" actId="47"/>
        <pc:sldMkLst>
          <pc:docMk/>
          <pc:sldMk cId="3272374972" sldId="2146846032"/>
        </pc:sldMkLst>
      </pc:sldChg>
      <pc:sldChg chg="addSp delSp modSp mod addCm delCm modCm">
        <pc:chgData name="Reed Kiely" userId="768be38e-2fb5-40ce-925d-bd8e9d9e3c31" providerId="ADAL" clId="{AC7B2C57-4A62-48C3-B40F-5E60EFD9EB35}" dt="2023-03-21T20:29:27.521" v="26601" actId="207"/>
        <pc:sldMkLst>
          <pc:docMk/>
          <pc:sldMk cId="2795725889" sldId="2146846034"/>
        </pc:sldMkLst>
        <pc:spChg chg="mod">
          <ac:chgData name="Reed Kiely" userId="768be38e-2fb5-40ce-925d-bd8e9d9e3c31" providerId="ADAL" clId="{AC7B2C57-4A62-48C3-B40F-5E60EFD9EB35}" dt="2023-03-08T21:16:09.643" v="24991" actId="1076"/>
          <ac:spMkLst>
            <pc:docMk/>
            <pc:sldMk cId="2795725889" sldId="2146846034"/>
            <ac:spMk id="3" creationId="{05B46C07-C3C9-142F-8978-D53698D252F7}"/>
          </ac:spMkLst>
        </pc:spChg>
        <pc:spChg chg="mod">
          <ac:chgData name="Reed Kiely" userId="768be38e-2fb5-40ce-925d-bd8e9d9e3c31" providerId="ADAL" clId="{AC7B2C57-4A62-48C3-B40F-5E60EFD9EB35}" dt="2023-03-08T21:17:11.954" v="25014" actId="1035"/>
          <ac:spMkLst>
            <pc:docMk/>
            <pc:sldMk cId="2795725889" sldId="2146846034"/>
            <ac:spMk id="4" creationId="{1BF894CE-5EB9-4BB3-F6C7-477E37F6A6AA}"/>
          </ac:spMkLst>
        </pc:spChg>
        <pc:spChg chg="mod">
          <ac:chgData name="Reed Kiely" userId="768be38e-2fb5-40ce-925d-bd8e9d9e3c31" providerId="ADAL" clId="{AC7B2C57-4A62-48C3-B40F-5E60EFD9EB35}" dt="2023-03-03T20:15:24.441" v="15847" actId="1035"/>
          <ac:spMkLst>
            <pc:docMk/>
            <pc:sldMk cId="2795725889" sldId="2146846034"/>
            <ac:spMk id="6" creationId="{31AC66B8-0DE7-D7F0-144E-0005D9B7A7A6}"/>
          </ac:spMkLst>
        </pc:spChg>
        <pc:spChg chg="add del mod">
          <ac:chgData name="Reed Kiely" userId="768be38e-2fb5-40ce-925d-bd8e9d9e3c31" providerId="ADAL" clId="{AC7B2C57-4A62-48C3-B40F-5E60EFD9EB35}" dt="2023-03-06T19:03:01.973" v="22422" actId="478"/>
          <ac:spMkLst>
            <pc:docMk/>
            <pc:sldMk cId="2795725889" sldId="2146846034"/>
            <ac:spMk id="7" creationId="{75FE42DD-A5EE-9881-09ED-538C530AE879}"/>
          </ac:spMkLst>
        </pc:spChg>
        <pc:spChg chg="add mod">
          <ac:chgData name="Reed Kiely" userId="768be38e-2fb5-40ce-925d-bd8e9d9e3c31" providerId="ADAL" clId="{AC7B2C57-4A62-48C3-B40F-5E60EFD9EB35}" dt="2023-03-03T20:16:29.967" v="15883" actId="113"/>
          <ac:spMkLst>
            <pc:docMk/>
            <pc:sldMk cId="2795725889" sldId="2146846034"/>
            <ac:spMk id="7" creationId="{E5973FC5-87F1-5E59-932A-F0CBC85E03FF}"/>
          </ac:spMkLst>
        </pc:spChg>
        <pc:spChg chg="add del mod">
          <ac:chgData name="Reed Kiely" userId="768be38e-2fb5-40ce-925d-bd8e9d9e3c31" providerId="ADAL" clId="{AC7B2C57-4A62-48C3-B40F-5E60EFD9EB35}" dt="2023-03-03T20:15:41.182" v="15852" actId="478"/>
          <ac:spMkLst>
            <pc:docMk/>
            <pc:sldMk cId="2795725889" sldId="2146846034"/>
            <ac:spMk id="8" creationId="{02746E26-222C-05B7-1F1E-96D084F74B15}"/>
          </ac:spMkLst>
        </pc:spChg>
        <pc:spChg chg="del">
          <ac:chgData name="Reed Kiely" userId="768be38e-2fb5-40ce-925d-bd8e9d9e3c31" providerId="ADAL" clId="{AC7B2C57-4A62-48C3-B40F-5E60EFD9EB35}" dt="2023-03-02T15:46:50.347" v="6486" actId="478"/>
          <ac:spMkLst>
            <pc:docMk/>
            <pc:sldMk cId="2795725889" sldId="2146846034"/>
            <ac:spMk id="8" creationId="{DEBFEA79-DCE3-0D7D-7F14-6398B330CB0D}"/>
          </ac:spMkLst>
        </pc:spChg>
        <pc:spChg chg="mod">
          <ac:chgData name="Reed Kiely" userId="768be38e-2fb5-40ce-925d-bd8e9d9e3c31" providerId="ADAL" clId="{AC7B2C57-4A62-48C3-B40F-5E60EFD9EB35}" dt="2023-03-02T22:37:01.160" v="13551" actId="120"/>
          <ac:spMkLst>
            <pc:docMk/>
            <pc:sldMk cId="2795725889" sldId="2146846034"/>
            <ac:spMk id="9" creationId="{224A85FD-C52E-49CF-E02C-1C2E9EE2E98A}"/>
          </ac:spMkLst>
        </pc:spChg>
        <pc:spChg chg="add del mod">
          <ac:chgData name="Reed Kiely" userId="768be38e-2fb5-40ce-925d-bd8e9d9e3c31" providerId="ADAL" clId="{AC7B2C57-4A62-48C3-B40F-5E60EFD9EB35}" dt="2023-03-03T21:49:14.936" v="19996" actId="478"/>
          <ac:spMkLst>
            <pc:docMk/>
            <pc:sldMk cId="2795725889" sldId="2146846034"/>
            <ac:spMk id="10" creationId="{037B0666-A3F5-43E6-C2B2-269EF49E0CA8}"/>
          </ac:spMkLst>
        </pc:spChg>
        <pc:spChg chg="add del mod">
          <ac:chgData name="Reed Kiely" userId="768be38e-2fb5-40ce-925d-bd8e9d9e3c31" providerId="ADAL" clId="{AC7B2C57-4A62-48C3-B40F-5E60EFD9EB35}" dt="2023-03-02T18:46:50.815" v="9102" actId="478"/>
          <ac:spMkLst>
            <pc:docMk/>
            <pc:sldMk cId="2795725889" sldId="2146846034"/>
            <ac:spMk id="10" creationId="{53FAE6A2-9A42-F6FE-EC0F-5922D739D196}"/>
          </ac:spMkLst>
        </pc:spChg>
        <pc:spChg chg="add del mod">
          <ac:chgData name="Reed Kiely" userId="768be38e-2fb5-40ce-925d-bd8e9d9e3c31" providerId="ADAL" clId="{AC7B2C57-4A62-48C3-B40F-5E60EFD9EB35}" dt="2023-03-03T20:13:12.267" v="15774" actId="478"/>
          <ac:spMkLst>
            <pc:docMk/>
            <pc:sldMk cId="2795725889" sldId="2146846034"/>
            <ac:spMk id="11" creationId="{57E3B5F8-14F4-85D8-BCB3-86FD72AA0C25}"/>
          </ac:spMkLst>
        </pc:spChg>
        <pc:spChg chg="add del mod">
          <ac:chgData name="Reed Kiely" userId="768be38e-2fb5-40ce-925d-bd8e9d9e3c31" providerId="ADAL" clId="{AC7B2C57-4A62-48C3-B40F-5E60EFD9EB35}" dt="2023-03-03T20:13:12.267" v="15774" actId="478"/>
          <ac:spMkLst>
            <pc:docMk/>
            <pc:sldMk cId="2795725889" sldId="2146846034"/>
            <ac:spMk id="12" creationId="{01486F03-5DFD-8E50-E654-887351EEC92C}"/>
          </ac:spMkLst>
        </pc:spChg>
        <pc:spChg chg="mod">
          <ac:chgData name="Reed Kiely" userId="768be38e-2fb5-40ce-925d-bd8e9d9e3c31" providerId="ADAL" clId="{AC7B2C57-4A62-48C3-B40F-5E60EFD9EB35}" dt="2023-03-21T20:29:27.521" v="26601" actId="207"/>
          <ac:spMkLst>
            <pc:docMk/>
            <pc:sldMk cId="2795725889" sldId="2146846034"/>
            <ac:spMk id="13" creationId="{66CD778B-05AB-FC8D-FD1D-8C893BAF69A0}"/>
          </ac:spMkLst>
        </pc:spChg>
        <pc:spChg chg="add del mod">
          <ac:chgData name="Reed Kiely" userId="768be38e-2fb5-40ce-925d-bd8e9d9e3c31" providerId="ADAL" clId="{AC7B2C57-4A62-48C3-B40F-5E60EFD9EB35}" dt="2023-03-03T20:10:29.251" v="15704" actId="478"/>
          <ac:spMkLst>
            <pc:docMk/>
            <pc:sldMk cId="2795725889" sldId="2146846034"/>
            <ac:spMk id="13" creationId="{BD9EF0C7-BDC6-C32C-2CA0-3877890EFDEC}"/>
          </ac:spMkLst>
        </pc:spChg>
        <pc:spChg chg="add del mod">
          <ac:chgData name="Reed Kiely" userId="768be38e-2fb5-40ce-925d-bd8e9d9e3c31" providerId="ADAL" clId="{AC7B2C57-4A62-48C3-B40F-5E60EFD9EB35}" dt="2023-03-03T20:05:52.115" v="15605" actId="478"/>
          <ac:spMkLst>
            <pc:docMk/>
            <pc:sldMk cId="2795725889" sldId="2146846034"/>
            <ac:spMk id="14" creationId="{8F718F67-C43B-7418-BEF5-B1CDDB5B3B73}"/>
          </ac:spMkLst>
        </pc:spChg>
        <pc:spChg chg="add del mod">
          <ac:chgData name="Reed Kiely" userId="768be38e-2fb5-40ce-925d-bd8e9d9e3c31" providerId="ADAL" clId="{AC7B2C57-4A62-48C3-B40F-5E60EFD9EB35}" dt="2023-03-03T20:13:12.267" v="15774" actId="478"/>
          <ac:spMkLst>
            <pc:docMk/>
            <pc:sldMk cId="2795725889" sldId="2146846034"/>
            <ac:spMk id="15" creationId="{F1A9B4F2-A50D-C544-CF1F-9A5F6BFFE625}"/>
          </ac:spMkLst>
        </pc:spChg>
        <pc:spChg chg="add del mod">
          <ac:chgData name="Reed Kiely" userId="768be38e-2fb5-40ce-925d-bd8e9d9e3c31" providerId="ADAL" clId="{AC7B2C57-4A62-48C3-B40F-5E60EFD9EB35}" dt="2023-03-03T20:13:12.267" v="15774" actId="478"/>
          <ac:spMkLst>
            <pc:docMk/>
            <pc:sldMk cId="2795725889" sldId="2146846034"/>
            <ac:spMk id="16" creationId="{2A1AC767-B074-8F13-E4FD-79B04481554F}"/>
          </ac:spMkLst>
        </pc:spChg>
        <pc:spChg chg="add del mod">
          <ac:chgData name="Reed Kiely" userId="768be38e-2fb5-40ce-925d-bd8e9d9e3c31" providerId="ADAL" clId="{AC7B2C57-4A62-48C3-B40F-5E60EFD9EB35}" dt="2023-03-03T20:11:06.970" v="15713" actId="478"/>
          <ac:spMkLst>
            <pc:docMk/>
            <pc:sldMk cId="2795725889" sldId="2146846034"/>
            <ac:spMk id="17" creationId="{DFC80060-48C3-3065-CD88-FDB1ED292BCE}"/>
          </ac:spMkLst>
        </pc:spChg>
        <pc:spChg chg="add del mod">
          <ac:chgData name="Reed Kiely" userId="768be38e-2fb5-40ce-925d-bd8e9d9e3c31" providerId="ADAL" clId="{AC7B2C57-4A62-48C3-B40F-5E60EFD9EB35}" dt="2023-03-03T20:11:06.970" v="15713" actId="478"/>
          <ac:spMkLst>
            <pc:docMk/>
            <pc:sldMk cId="2795725889" sldId="2146846034"/>
            <ac:spMk id="18" creationId="{3CD2B1F3-B5B3-EC92-36ED-24BC17418E96}"/>
          </ac:spMkLst>
        </pc:spChg>
        <pc:spChg chg="add del mod">
          <ac:chgData name="Reed Kiely" userId="768be38e-2fb5-40ce-925d-bd8e9d9e3c31" providerId="ADAL" clId="{AC7B2C57-4A62-48C3-B40F-5E60EFD9EB35}" dt="2023-03-03T20:10:29.251" v="15704" actId="478"/>
          <ac:spMkLst>
            <pc:docMk/>
            <pc:sldMk cId="2795725889" sldId="2146846034"/>
            <ac:spMk id="19" creationId="{0D5497EC-DAB1-D05D-122B-6769E9E5A388}"/>
          </ac:spMkLst>
        </pc:spChg>
        <pc:spChg chg="add del mod">
          <ac:chgData name="Reed Kiely" userId="768be38e-2fb5-40ce-925d-bd8e9d9e3c31" providerId="ADAL" clId="{AC7B2C57-4A62-48C3-B40F-5E60EFD9EB35}" dt="2023-03-03T20:05:52.115" v="15605" actId="478"/>
          <ac:spMkLst>
            <pc:docMk/>
            <pc:sldMk cId="2795725889" sldId="2146846034"/>
            <ac:spMk id="20" creationId="{9414E1C5-09EA-5D8F-97D9-3CA1670C33F8}"/>
          </ac:spMkLst>
        </pc:spChg>
        <pc:spChg chg="add del mod">
          <ac:chgData name="Reed Kiely" userId="768be38e-2fb5-40ce-925d-bd8e9d9e3c31" providerId="ADAL" clId="{AC7B2C57-4A62-48C3-B40F-5E60EFD9EB35}" dt="2023-03-03T20:13:12.267" v="15774" actId="478"/>
          <ac:spMkLst>
            <pc:docMk/>
            <pc:sldMk cId="2795725889" sldId="2146846034"/>
            <ac:spMk id="21" creationId="{A0521AFF-2147-49DA-E62D-4D2247849E63}"/>
          </ac:spMkLst>
        </pc:spChg>
        <pc:spChg chg="add del mod">
          <ac:chgData name="Reed Kiely" userId="768be38e-2fb5-40ce-925d-bd8e9d9e3c31" providerId="ADAL" clId="{AC7B2C57-4A62-48C3-B40F-5E60EFD9EB35}" dt="2023-03-03T20:13:12.267" v="15774" actId="478"/>
          <ac:spMkLst>
            <pc:docMk/>
            <pc:sldMk cId="2795725889" sldId="2146846034"/>
            <ac:spMk id="23" creationId="{942E8869-6467-2525-B5A5-FC6B625EFBAF}"/>
          </ac:spMkLst>
        </pc:spChg>
        <pc:spChg chg="add del mod">
          <ac:chgData name="Reed Kiely" userId="768be38e-2fb5-40ce-925d-bd8e9d9e3c31" providerId="ADAL" clId="{AC7B2C57-4A62-48C3-B40F-5E60EFD9EB35}" dt="2023-03-03T20:13:12.267" v="15774" actId="478"/>
          <ac:spMkLst>
            <pc:docMk/>
            <pc:sldMk cId="2795725889" sldId="2146846034"/>
            <ac:spMk id="24" creationId="{29954435-565E-12EA-047C-52920FC37DA9}"/>
          </ac:spMkLst>
        </pc:spChg>
        <pc:spChg chg="add del mod">
          <ac:chgData name="Reed Kiely" userId="768be38e-2fb5-40ce-925d-bd8e9d9e3c31" providerId="ADAL" clId="{AC7B2C57-4A62-48C3-B40F-5E60EFD9EB35}" dt="2023-03-03T20:06:19.582" v="15611"/>
          <ac:spMkLst>
            <pc:docMk/>
            <pc:sldMk cId="2795725889" sldId="2146846034"/>
            <ac:spMk id="26" creationId="{5682C2E5-6A14-3571-3A9D-AC6B3A8A4652}"/>
          </ac:spMkLst>
        </pc:spChg>
        <pc:spChg chg="add del mod">
          <ac:chgData name="Reed Kiely" userId="768be38e-2fb5-40ce-925d-bd8e9d9e3c31" providerId="ADAL" clId="{AC7B2C57-4A62-48C3-B40F-5E60EFD9EB35}" dt="2023-03-03T20:06:19.582" v="15611"/>
          <ac:spMkLst>
            <pc:docMk/>
            <pc:sldMk cId="2795725889" sldId="2146846034"/>
            <ac:spMk id="27" creationId="{984484BF-CA0A-B68E-C5B8-E28677F20077}"/>
          </ac:spMkLst>
        </pc:spChg>
        <pc:spChg chg="add del mod">
          <ac:chgData name="Reed Kiely" userId="768be38e-2fb5-40ce-925d-bd8e9d9e3c31" providerId="ADAL" clId="{AC7B2C57-4A62-48C3-B40F-5E60EFD9EB35}" dt="2023-03-03T20:06:19.582" v="15611"/>
          <ac:spMkLst>
            <pc:docMk/>
            <pc:sldMk cId="2795725889" sldId="2146846034"/>
            <ac:spMk id="28" creationId="{FB93D646-1E60-1BB7-C7E1-70B9B8FFB013}"/>
          </ac:spMkLst>
        </pc:spChg>
        <pc:spChg chg="add del mod">
          <ac:chgData name="Reed Kiely" userId="768be38e-2fb5-40ce-925d-bd8e9d9e3c31" providerId="ADAL" clId="{AC7B2C57-4A62-48C3-B40F-5E60EFD9EB35}" dt="2023-03-03T20:06:19.582" v="15611"/>
          <ac:spMkLst>
            <pc:docMk/>
            <pc:sldMk cId="2795725889" sldId="2146846034"/>
            <ac:spMk id="29" creationId="{2EDB2651-D6F7-72E6-FA8C-D7A3BD9EE485}"/>
          </ac:spMkLst>
        </pc:spChg>
        <pc:spChg chg="add del mod">
          <ac:chgData name="Reed Kiely" userId="768be38e-2fb5-40ce-925d-bd8e9d9e3c31" providerId="ADAL" clId="{AC7B2C57-4A62-48C3-B40F-5E60EFD9EB35}" dt="2023-03-03T20:06:19.582" v="15611"/>
          <ac:spMkLst>
            <pc:docMk/>
            <pc:sldMk cId="2795725889" sldId="2146846034"/>
            <ac:spMk id="30" creationId="{A5C9E2B0-13A0-1ACE-3247-0D63CB00900F}"/>
          </ac:spMkLst>
        </pc:spChg>
        <pc:spChg chg="add del mod">
          <ac:chgData name="Reed Kiely" userId="768be38e-2fb5-40ce-925d-bd8e9d9e3c31" providerId="ADAL" clId="{AC7B2C57-4A62-48C3-B40F-5E60EFD9EB35}" dt="2023-03-03T20:06:19.582" v="15611"/>
          <ac:spMkLst>
            <pc:docMk/>
            <pc:sldMk cId="2795725889" sldId="2146846034"/>
            <ac:spMk id="31" creationId="{47B65FEC-1F8D-55FC-DE40-B9425117835F}"/>
          </ac:spMkLst>
        </pc:spChg>
        <pc:spChg chg="add del mod">
          <ac:chgData name="Reed Kiely" userId="768be38e-2fb5-40ce-925d-bd8e9d9e3c31" providerId="ADAL" clId="{AC7B2C57-4A62-48C3-B40F-5E60EFD9EB35}" dt="2023-03-03T20:06:19.582" v="15611"/>
          <ac:spMkLst>
            <pc:docMk/>
            <pc:sldMk cId="2795725889" sldId="2146846034"/>
            <ac:spMk id="32" creationId="{B012B22E-DBB2-9226-1C59-619830CCAF58}"/>
          </ac:spMkLst>
        </pc:spChg>
        <pc:spChg chg="add del mod">
          <ac:chgData name="Reed Kiely" userId="768be38e-2fb5-40ce-925d-bd8e9d9e3c31" providerId="ADAL" clId="{AC7B2C57-4A62-48C3-B40F-5E60EFD9EB35}" dt="2023-03-03T20:06:19.582" v="15611"/>
          <ac:spMkLst>
            <pc:docMk/>
            <pc:sldMk cId="2795725889" sldId="2146846034"/>
            <ac:spMk id="33" creationId="{00CD7AD7-62E8-BBDA-5D45-A120DA5DF6AE}"/>
          </ac:spMkLst>
        </pc:spChg>
        <pc:spChg chg="mod">
          <ac:chgData name="Reed Kiely" userId="768be38e-2fb5-40ce-925d-bd8e9d9e3c31" providerId="ADAL" clId="{AC7B2C57-4A62-48C3-B40F-5E60EFD9EB35}" dt="2023-03-02T22:36:49.684" v="13546" actId="208"/>
          <ac:spMkLst>
            <pc:docMk/>
            <pc:sldMk cId="2795725889" sldId="2146846034"/>
            <ac:spMk id="34" creationId="{397F8115-3C43-5A2B-C88E-1953D955DE71}"/>
          </ac:spMkLst>
        </pc:spChg>
        <pc:spChg chg="add del mod">
          <ac:chgData name="Reed Kiely" userId="768be38e-2fb5-40ce-925d-bd8e9d9e3c31" providerId="ADAL" clId="{AC7B2C57-4A62-48C3-B40F-5E60EFD9EB35}" dt="2023-03-03T20:06:19.582" v="15611"/>
          <ac:spMkLst>
            <pc:docMk/>
            <pc:sldMk cId="2795725889" sldId="2146846034"/>
            <ac:spMk id="35" creationId="{4B57C09F-AADF-CBDD-D370-537308DFDBF7}"/>
          </ac:spMkLst>
        </pc:spChg>
        <pc:spChg chg="add del mod">
          <ac:chgData name="Reed Kiely" userId="768be38e-2fb5-40ce-925d-bd8e9d9e3c31" providerId="ADAL" clId="{AC7B2C57-4A62-48C3-B40F-5E60EFD9EB35}" dt="2023-03-03T20:06:19.582" v="15611"/>
          <ac:spMkLst>
            <pc:docMk/>
            <pc:sldMk cId="2795725889" sldId="2146846034"/>
            <ac:spMk id="36" creationId="{C025F220-DD18-39B8-5E3F-5ACA6DDE11C2}"/>
          </ac:spMkLst>
        </pc:spChg>
        <pc:spChg chg="add del mod">
          <ac:chgData name="Reed Kiely" userId="768be38e-2fb5-40ce-925d-bd8e9d9e3c31" providerId="ADAL" clId="{AC7B2C57-4A62-48C3-B40F-5E60EFD9EB35}" dt="2023-03-03T20:06:19.582" v="15611"/>
          <ac:spMkLst>
            <pc:docMk/>
            <pc:sldMk cId="2795725889" sldId="2146846034"/>
            <ac:spMk id="37" creationId="{429930B4-FC19-2381-DB13-A43A3D276CB9}"/>
          </ac:spMkLst>
        </pc:spChg>
        <pc:spChg chg="add del mod">
          <ac:chgData name="Reed Kiely" userId="768be38e-2fb5-40ce-925d-bd8e9d9e3c31" providerId="ADAL" clId="{AC7B2C57-4A62-48C3-B40F-5E60EFD9EB35}" dt="2023-03-03T20:06:19.582" v="15611"/>
          <ac:spMkLst>
            <pc:docMk/>
            <pc:sldMk cId="2795725889" sldId="2146846034"/>
            <ac:spMk id="38" creationId="{FB25C4A7-B2CA-CE19-E590-4E7C2E3EBC4A}"/>
          </ac:spMkLst>
        </pc:spChg>
        <pc:spChg chg="add del mod">
          <ac:chgData name="Reed Kiely" userId="768be38e-2fb5-40ce-925d-bd8e9d9e3c31" providerId="ADAL" clId="{AC7B2C57-4A62-48C3-B40F-5E60EFD9EB35}" dt="2023-03-03T20:06:19.582" v="15611"/>
          <ac:spMkLst>
            <pc:docMk/>
            <pc:sldMk cId="2795725889" sldId="2146846034"/>
            <ac:spMk id="39" creationId="{38D2D447-FACE-C306-3B75-0CA1120B72DB}"/>
          </ac:spMkLst>
        </pc:spChg>
        <pc:spChg chg="add del mod">
          <ac:chgData name="Reed Kiely" userId="768be38e-2fb5-40ce-925d-bd8e9d9e3c31" providerId="ADAL" clId="{AC7B2C57-4A62-48C3-B40F-5E60EFD9EB35}" dt="2023-03-03T20:14:39.775" v="15810" actId="478"/>
          <ac:spMkLst>
            <pc:docMk/>
            <pc:sldMk cId="2795725889" sldId="2146846034"/>
            <ac:spMk id="41" creationId="{AD8C4792-AFEE-8734-9507-F12DAF1A0D82}"/>
          </ac:spMkLst>
        </pc:spChg>
        <pc:spChg chg="add del mod">
          <ac:chgData name="Reed Kiely" userId="768be38e-2fb5-40ce-925d-bd8e9d9e3c31" providerId="ADAL" clId="{AC7B2C57-4A62-48C3-B40F-5E60EFD9EB35}" dt="2023-03-03T20:14:39.775" v="15810" actId="478"/>
          <ac:spMkLst>
            <pc:docMk/>
            <pc:sldMk cId="2795725889" sldId="2146846034"/>
            <ac:spMk id="42" creationId="{36F24290-6E0A-6A35-F580-7A37C285230A}"/>
          </ac:spMkLst>
        </pc:spChg>
        <pc:spChg chg="add del mod">
          <ac:chgData name="Reed Kiely" userId="768be38e-2fb5-40ce-925d-bd8e9d9e3c31" providerId="ADAL" clId="{AC7B2C57-4A62-48C3-B40F-5E60EFD9EB35}" dt="2023-03-03T20:14:39.775" v="15810" actId="478"/>
          <ac:spMkLst>
            <pc:docMk/>
            <pc:sldMk cId="2795725889" sldId="2146846034"/>
            <ac:spMk id="43" creationId="{9BFA87EC-120A-655B-F65B-343FFF94CD84}"/>
          </ac:spMkLst>
        </pc:spChg>
        <pc:spChg chg="add del mod">
          <ac:chgData name="Reed Kiely" userId="768be38e-2fb5-40ce-925d-bd8e9d9e3c31" providerId="ADAL" clId="{AC7B2C57-4A62-48C3-B40F-5E60EFD9EB35}" dt="2023-03-03T20:10:29.251" v="15704" actId="478"/>
          <ac:spMkLst>
            <pc:docMk/>
            <pc:sldMk cId="2795725889" sldId="2146846034"/>
            <ac:spMk id="44" creationId="{61FB9C5D-4CC0-58BF-E4B5-C59699E654FD}"/>
          </ac:spMkLst>
        </pc:spChg>
        <pc:spChg chg="add del mod">
          <ac:chgData name="Reed Kiely" userId="768be38e-2fb5-40ce-925d-bd8e9d9e3c31" providerId="ADAL" clId="{AC7B2C57-4A62-48C3-B40F-5E60EFD9EB35}" dt="2023-03-03T20:14:39.775" v="15810" actId="478"/>
          <ac:spMkLst>
            <pc:docMk/>
            <pc:sldMk cId="2795725889" sldId="2146846034"/>
            <ac:spMk id="45" creationId="{506A1055-C4F5-8921-BAA6-D7BF68A8BE19}"/>
          </ac:spMkLst>
        </pc:spChg>
        <pc:spChg chg="add del mod">
          <ac:chgData name="Reed Kiely" userId="768be38e-2fb5-40ce-925d-bd8e9d9e3c31" providerId="ADAL" clId="{AC7B2C57-4A62-48C3-B40F-5E60EFD9EB35}" dt="2023-03-03T20:14:39.775" v="15810" actId="478"/>
          <ac:spMkLst>
            <pc:docMk/>
            <pc:sldMk cId="2795725889" sldId="2146846034"/>
            <ac:spMk id="46" creationId="{CADE23F1-0B8B-E060-E3AD-853000BB3A22}"/>
          </ac:spMkLst>
        </pc:spChg>
        <pc:spChg chg="add del mod">
          <ac:chgData name="Reed Kiely" userId="768be38e-2fb5-40ce-925d-bd8e9d9e3c31" providerId="ADAL" clId="{AC7B2C57-4A62-48C3-B40F-5E60EFD9EB35}" dt="2023-03-03T20:11:06.970" v="15713" actId="478"/>
          <ac:spMkLst>
            <pc:docMk/>
            <pc:sldMk cId="2795725889" sldId="2146846034"/>
            <ac:spMk id="47" creationId="{8E0ECDAE-FF10-12E0-1A3D-C53CF7224821}"/>
          </ac:spMkLst>
        </pc:spChg>
        <pc:spChg chg="add del mod">
          <ac:chgData name="Reed Kiely" userId="768be38e-2fb5-40ce-925d-bd8e9d9e3c31" providerId="ADAL" clId="{AC7B2C57-4A62-48C3-B40F-5E60EFD9EB35}" dt="2023-03-03T20:11:06.970" v="15713" actId="478"/>
          <ac:spMkLst>
            <pc:docMk/>
            <pc:sldMk cId="2795725889" sldId="2146846034"/>
            <ac:spMk id="48" creationId="{A9ED238B-36E1-BB46-359A-E8CB74DA8F0E}"/>
          </ac:spMkLst>
        </pc:spChg>
        <pc:spChg chg="add del mod">
          <ac:chgData name="Reed Kiely" userId="768be38e-2fb5-40ce-925d-bd8e9d9e3c31" providerId="ADAL" clId="{AC7B2C57-4A62-48C3-B40F-5E60EFD9EB35}" dt="2023-03-03T20:14:39.775" v="15810" actId="478"/>
          <ac:spMkLst>
            <pc:docMk/>
            <pc:sldMk cId="2795725889" sldId="2146846034"/>
            <ac:spMk id="49" creationId="{5F9B90A6-AFE9-ED38-6349-86DC63816CC6}"/>
          </ac:spMkLst>
        </pc:spChg>
        <pc:spChg chg="add del mod">
          <ac:chgData name="Reed Kiely" userId="768be38e-2fb5-40ce-925d-bd8e9d9e3c31" providerId="ADAL" clId="{AC7B2C57-4A62-48C3-B40F-5E60EFD9EB35}" dt="2023-03-03T20:10:29.251" v="15704" actId="478"/>
          <ac:spMkLst>
            <pc:docMk/>
            <pc:sldMk cId="2795725889" sldId="2146846034"/>
            <ac:spMk id="50" creationId="{30759B28-A10C-7764-14E9-B71DCDB5FF5F}"/>
          </ac:spMkLst>
        </pc:spChg>
        <pc:spChg chg="add del mod">
          <ac:chgData name="Reed Kiely" userId="768be38e-2fb5-40ce-925d-bd8e9d9e3c31" providerId="ADAL" clId="{AC7B2C57-4A62-48C3-B40F-5E60EFD9EB35}" dt="2023-03-03T20:14:39.775" v="15810" actId="478"/>
          <ac:spMkLst>
            <pc:docMk/>
            <pc:sldMk cId="2795725889" sldId="2146846034"/>
            <ac:spMk id="51" creationId="{2D0A5457-A074-BFAB-01DB-D1418E5723D4}"/>
          </ac:spMkLst>
        </pc:spChg>
        <pc:spChg chg="add del mod">
          <ac:chgData name="Reed Kiely" userId="768be38e-2fb5-40ce-925d-bd8e9d9e3c31" providerId="ADAL" clId="{AC7B2C57-4A62-48C3-B40F-5E60EFD9EB35}" dt="2023-03-03T20:14:39.775" v="15810" actId="478"/>
          <ac:spMkLst>
            <pc:docMk/>
            <pc:sldMk cId="2795725889" sldId="2146846034"/>
            <ac:spMk id="52" creationId="{99EEA1DD-D8F1-3A8D-501F-73CD5A3E7898}"/>
          </ac:spMkLst>
        </pc:spChg>
        <pc:spChg chg="add del mod">
          <ac:chgData name="Reed Kiely" userId="768be38e-2fb5-40ce-925d-bd8e9d9e3c31" providerId="ADAL" clId="{AC7B2C57-4A62-48C3-B40F-5E60EFD9EB35}" dt="2023-03-03T20:14:39.775" v="15810" actId="478"/>
          <ac:spMkLst>
            <pc:docMk/>
            <pc:sldMk cId="2795725889" sldId="2146846034"/>
            <ac:spMk id="53" creationId="{72646E93-C0F3-747F-5B83-F3573F5234B8}"/>
          </ac:spMkLst>
        </pc:spChg>
        <pc:spChg chg="add del mod">
          <ac:chgData name="Reed Kiely" userId="768be38e-2fb5-40ce-925d-bd8e9d9e3c31" providerId="ADAL" clId="{AC7B2C57-4A62-48C3-B40F-5E60EFD9EB35}" dt="2023-03-03T20:13:14.211" v="15775" actId="478"/>
          <ac:spMkLst>
            <pc:docMk/>
            <pc:sldMk cId="2795725889" sldId="2146846034"/>
            <ac:spMk id="55" creationId="{400EB853-D422-1FE3-3756-1B56F64578D3}"/>
          </ac:spMkLst>
        </pc:spChg>
        <pc:spChg chg="add del mod">
          <ac:chgData name="Reed Kiely" userId="768be38e-2fb5-40ce-925d-bd8e9d9e3c31" providerId="ADAL" clId="{AC7B2C57-4A62-48C3-B40F-5E60EFD9EB35}" dt="2023-03-03T20:10:29.251" v="15704" actId="478"/>
          <ac:spMkLst>
            <pc:docMk/>
            <pc:sldMk cId="2795725889" sldId="2146846034"/>
            <ac:spMk id="56" creationId="{9A9152F8-188A-DEC5-E11B-BE68C1C57336}"/>
          </ac:spMkLst>
        </pc:spChg>
        <pc:spChg chg="add del mod">
          <ac:chgData name="Reed Kiely" userId="768be38e-2fb5-40ce-925d-bd8e9d9e3c31" providerId="ADAL" clId="{AC7B2C57-4A62-48C3-B40F-5E60EFD9EB35}" dt="2023-03-03T20:13:12.267" v="15774" actId="478"/>
          <ac:spMkLst>
            <pc:docMk/>
            <pc:sldMk cId="2795725889" sldId="2146846034"/>
            <ac:spMk id="57" creationId="{E5AA8C16-B9D7-C55D-9261-0A98B7F8B1AB}"/>
          </ac:spMkLst>
        </pc:spChg>
        <pc:spChg chg="add del mod">
          <ac:chgData name="Reed Kiely" userId="768be38e-2fb5-40ce-925d-bd8e9d9e3c31" providerId="ADAL" clId="{AC7B2C57-4A62-48C3-B40F-5E60EFD9EB35}" dt="2023-03-03T20:13:12.267" v="15774" actId="478"/>
          <ac:spMkLst>
            <pc:docMk/>
            <pc:sldMk cId="2795725889" sldId="2146846034"/>
            <ac:spMk id="58" creationId="{EF1ED361-F016-3593-8E07-F5BA677254BC}"/>
          </ac:spMkLst>
        </pc:spChg>
        <pc:spChg chg="add del mod">
          <ac:chgData name="Reed Kiely" userId="768be38e-2fb5-40ce-925d-bd8e9d9e3c31" providerId="ADAL" clId="{AC7B2C57-4A62-48C3-B40F-5E60EFD9EB35}" dt="2023-03-03T20:11:06.970" v="15713" actId="478"/>
          <ac:spMkLst>
            <pc:docMk/>
            <pc:sldMk cId="2795725889" sldId="2146846034"/>
            <ac:spMk id="59" creationId="{45178F3E-521D-1F44-E14C-9A35128E9209}"/>
          </ac:spMkLst>
        </pc:spChg>
        <pc:spChg chg="add del mod">
          <ac:chgData name="Reed Kiely" userId="768be38e-2fb5-40ce-925d-bd8e9d9e3c31" providerId="ADAL" clId="{AC7B2C57-4A62-48C3-B40F-5E60EFD9EB35}" dt="2023-03-03T20:11:06.970" v="15713" actId="478"/>
          <ac:spMkLst>
            <pc:docMk/>
            <pc:sldMk cId="2795725889" sldId="2146846034"/>
            <ac:spMk id="60" creationId="{C5918A02-95FC-5788-F64B-3D7297AF19BA}"/>
          </ac:spMkLst>
        </pc:spChg>
        <pc:spChg chg="add del mod">
          <ac:chgData name="Reed Kiely" userId="768be38e-2fb5-40ce-925d-bd8e9d9e3c31" providerId="ADAL" clId="{AC7B2C57-4A62-48C3-B40F-5E60EFD9EB35}" dt="2023-03-03T20:11:11.755" v="15716" actId="478"/>
          <ac:spMkLst>
            <pc:docMk/>
            <pc:sldMk cId="2795725889" sldId="2146846034"/>
            <ac:spMk id="61" creationId="{11789A6F-854D-7592-D63D-CBA11F696DB3}"/>
          </ac:spMkLst>
        </pc:spChg>
        <pc:spChg chg="add mod">
          <ac:chgData name="Reed Kiely" userId="768be38e-2fb5-40ce-925d-bd8e9d9e3c31" providerId="ADAL" clId="{AC7B2C57-4A62-48C3-B40F-5E60EFD9EB35}" dt="2023-03-03T20:18:20.432" v="15913" actId="1036"/>
          <ac:spMkLst>
            <pc:docMk/>
            <pc:sldMk cId="2795725889" sldId="2146846034"/>
            <ac:spMk id="62" creationId="{68A306E7-406D-CEBA-B4D5-144F0934477C}"/>
          </ac:spMkLst>
        </pc:spChg>
        <pc:spChg chg="add mod">
          <ac:chgData name="Reed Kiely" userId="768be38e-2fb5-40ce-925d-bd8e9d9e3c31" providerId="ADAL" clId="{AC7B2C57-4A62-48C3-B40F-5E60EFD9EB35}" dt="2023-03-03T20:18:20.432" v="15913" actId="1036"/>
          <ac:spMkLst>
            <pc:docMk/>
            <pc:sldMk cId="2795725889" sldId="2146846034"/>
            <ac:spMk id="63" creationId="{F23EBE4F-1040-4178-78C6-8892C15FAC1E}"/>
          </ac:spMkLst>
        </pc:spChg>
        <pc:spChg chg="add del mod">
          <ac:chgData name="Reed Kiely" userId="768be38e-2fb5-40ce-925d-bd8e9d9e3c31" providerId="ADAL" clId="{AC7B2C57-4A62-48C3-B40F-5E60EFD9EB35}" dt="2023-03-03T20:13:12.267" v="15774" actId="478"/>
          <ac:spMkLst>
            <pc:docMk/>
            <pc:sldMk cId="2795725889" sldId="2146846034"/>
            <ac:spMk id="64" creationId="{8CF612B1-789F-E102-57C1-C8CCB877F0ED}"/>
          </ac:spMkLst>
        </pc:spChg>
        <pc:spChg chg="add mod">
          <ac:chgData name="Reed Kiely" userId="768be38e-2fb5-40ce-925d-bd8e9d9e3c31" providerId="ADAL" clId="{AC7B2C57-4A62-48C3-B40F-5E60EFD9EB35}" dt="2023-03-03T20:17:33.178" v="15887" actId="571"/>
          <ac:spMkLst>
            <pc:docMk/>
            <pc:sldMk cId="2795725889" sldId="2146846034"/>
            <ac:spMk id="65" creationId="{A12D9FD5-3462-3DE0-2B7C-A418756C85E3}"/>
          </ac:spMkLst>
        </pc:spChg>
        <pc:spChg chg="add mod">
          <ac:chgData name="Reed Kiely" userId="768be38e-2fb5-40ce-925d-bd8e9d9e3c31" providerId="ADAL" clId="{AC7B2C57-4A62-48C3-B40F-5E60EFD9EB35}" dt="2023-03-03T20:17:33.178" v="15887" actId="571"/>
          <ac:spMkLst>
            <pc:docMk/>
            <pc:sldMk cId="2795725889" sldId="2146846034"/>
            <ac:spMk id="66" creationId="{5648B3EF-E80B-26C3-42C0-12660ACCF2AE}"/>
          </ac:spMkLst>
        </pc:spChg>
        <pc:spChg chg="add mod">
          <ac:chgData name="Reed Kiely" userId="768be38e-2fb5-40ce-925d-bd8e9d9e3c31" providerId="ADAL" clId="{AC7B2C57-4A62-48C3-B40F-5E60EFD9EB35}" dt="2023-03-03T20:17:33.178" v="15887" actId="571"/>
          <ac:spMkLst>
            <pc:docMk/>
            <pc:sldMk cId="2795725889" sldId="2146846034"/>
            <ac:spMk id="67" creationId="{121F4486-E7B6-00E5-9566-1C8BECE5D9AC}"/>
          </ac:spMkLst>
        </pc:spChg>
        <pc:spChg chg="add mod">
          <ac:chgData name="Reed Kiely" userId="768be38e-2fb5-40ce-925d-bd8e9d9e3c31" providerId="ADAL" clId="{AC7B2C57-4A62-48C3-B40F-5E60EFD9EB35}" dt="2023-03-03T20:17:33.178" v="15887" actId="571"/>
          <ac:spMkLst>
            <pc:docMk/>
            <pc:sldMk cId="2795725889" sldId="2146846034"/>
            <ac:spMk id="70" creationId="{612DAE7C-2F14-3969-2A44-C8BCD078988C}"/>
          </ac:spMkLst>
        </pc:spChg>
        <pc:spChg chg="mod">
          <ac:chgData name="Reed Kiely" userId="768be38e-2fb5-40ce-925d-bd8e9d9e3c31" providerId="ADAL" clId="{AC7B2C57-4A62-48C3-B40F-5E60EFD9EB35}" dt="2023-03-03T20:18:09.953" v="15910" actId="1035"/>
          <ac:spMkLst>
            <pc:docMk/>
            <pc:sldMk cId="2795725889" sldId="2146846034"/>
            <ac:spMk id="85" creationId="{3D219F6F-06CA-2CCF-CCF8-E6B4C50CDA82}"/>
          </ac:spMkLst>
        </pc:spChg>
        <pc:spChg chg="mod">
          <ac:chgData name="Reed Kiely" userId="768be38e-2fb5-40ce-925d-bd8e9d9e3c31" providerId="ADAL" clId="{AC7B2C57-4A62-48C3-B40F-5E60EFD9EB35}" dt="2023-03-03T20:18:09.953" v="15910" actId="1035"/>
          <ac:spMkLst>
            <pc:docMk/>
            <pc:sldMk cId="2795725889" sldId="2146846034"/>
            <ac:spMk id="86" creationId="{A8FF2F1D-F919-6977-B124-45A9DBB00102}"/>
          </ac:spMkLst>
        </pc:spChg>
        <pc:spChg chg="mod">
          <ac:chgData name="Reed Kiely" userId="768be38e-2fb5-40ce-925d-bd8e9d9e3c31" providerId="ADAL" clId="{AC7B2C57-4A62-48C3-B40F-5E60EFD9EB35}" dt="2023-03-03T20:18:09.953" v="15910" actId="1035"/>
          <ac:spMkLst>
            <pc:docMk/>
            <pc:sldMk cId="2795725889" sldId="2146846034"/>
            <ac:spMk id="87" creationId="{341B3417-AB65-E914-F88E-701A4D3632AA}"/>
          </ac:spMkLst>
        </pc:spChg>
        <pc:spChg chg="mod">
          <ac:chgData name="Reed Kiely" userId="768be38e-2fb5-40ce-925d-bd8e9d9e3c31" providerId="ADAL" clId="{AC7B2C57-4A62-48C3-B40F-5E60EFD9EB35}" dt="2023-03-08T21:16:25.299" v="25000" actId="1037"/>
          <ac:spMkLst>
            <pc:docMk/>
            <pc:sldMk cId="2795725889" sldId="2146846034"/>
            <ac:spMk id="88" creationId="{0B61CB3F-5A74-2EFF-AE52-0207D1CAC8ED}"/>
          </ac:spMkLst>
        </pc:spChg>
        <pc:spChg chg="mod">
          <ac:chgData name="Reed Kiely" userId="768be38e-2fb5-40ce-925d-bd8e9d9e3c31" providerId="ADAL" clId="{AC7B2C57-4A62-48C3-B40F-5E60EFD9EB35}" dt="2023-03-03T20:18:20.432" v="15913" actId="1036"/>
          <ac:spMkLst>
            <pc:docMk/>
            <pc:sldMk cId="2795725889" sldId="2146846034"/>
            <ac:spMk id="92" creationId="{1ED5280B-157C-8844-35CC-F6AC82943F57}"/>
          </ac:spMkLst>
        </pc:spChg>
        <pc:spChg chg="del mod">
          <ac:chgData name="Reed Kiely" userId="768be38e-2fb5-40ce-925d-bd8e9d9e3c31" providerId="ADAL" clId="{AC7B2C57-4A62-48C3-B40F-5E60EFD9EB35}" dt="2023-03-03T20:07:55.571" v="15635" actId="478"/>
          <ac:spMkLst>
            <pc:docMk/>
            <pc:sldMk cId="2795725889" sldId="2146846034"/>
            <ac:spMk id="93" creationId="{CD335635-7C95-CA20-0134-F6FF663A6D66}"/>
          </ac:spMkLst>
        </pc:spChg>
        <pc:spChg chg="mod">
          <ac:chgData name="Reed Kiely" userId="768be38e-2fb5-40ce-925d-bd8e9d9e3c31" providerId="ADAL" clId="{AC7B2C57-4A62-48C3-B40F-5E60EFD9EB35}" dt="2023-03-03T20:18:20.432" v="15913" actId="1036"/>
          <ac:spMkLst>
            <pc:docMk/>
            <pc:sldMk cId="2795725889" sldId="2146846034"/>
            <ac:spMk id="94" creationId="{AB668486-593A-3148-3B12-F3ABC6C92ACF}"/>
          </ac:spMkLst>
        </pc:spChg>
        <pc:spChg chg="mod">
          <ac:chgData name="Reed Kiely" userId="768be38e-2fb5-40ce-925d-bd8e9d9e3c31" providerId="ADAL" clId="{AC7B2C57-4A62-48C3-B40F-5E60EFD9EB35}" dt="2023-03-03T20:18:20.432" v="15913" actId="1036"/>
          <ac:spMkLst>
            <pc:docMk/>
            <pc:sldMk cId="2795725889" sldId="2146846034"/>
            <ac:spMk id="95" creationId="{29444E4E-D819-52BF-1768-419A0A7F2266}"/>
          </ac:spMkLst>
        </pc:spChg>
        <pc:spChg chg="mod">
          <ac:chgData name="Reed Kiely" userId="768be38e-2fb5-40ce-925d-bd8e9d9e3c31" providerId="ADAL" clId="{AC7B2C57-4A62-48C3-B40F-5E60EFD9EB35}" dt="2023-03-03T20:18:20.432" v="15913" actId="1036"/>
          <ac:spMkLst>
            <pc:docMk/>
            <pc:sldMk cId="2795725889" sldId="2146846034"/>
            <ac:spMk id="96" creationId="{6406C96A-8B06-8C6B-1079-91DFC523237D}"/>
          </ac:spMkLst>
        </pc:spChg>
        <pc:spChg chg="mod">
          <ac:chgData name="Reed Kiely" userId="768be38e-2fb5-40ce-925d-bd8e9d9e3c31" providerId="ADAL" clId="{AC7B2C57-4A62-48C3-B40F-5E60EFD9EB35}" dt="2023-03-21T20:24:31.861" v="26573" actId="20577"/>
          <ac:spMkLst>
            <pc:docMk/>
            <pc:sldMk cId="2795725889" sldId="2146846034"/>
            <ac:spMk id="97" creationId="{4D1B7C9B-2987-AA1B-7367-DE194F8AD510}"/>
          </ac:spMkLst>
        </pc:spChg>
        <pc:spChg chg="mod">
          <ac:chgData name="Reed Kiely" userId="768be38e-2fb5-40ce-925d-bd8e9d9e3c31" providerId="ADAL" clId="{AC7B2C57-4A62-48C3-B40F-5E60EFD9EB35}" dt="2023-03-03T20:18:20.432" v="15913" actId="1036"/>
          <ac:spMkLst>
            <pc:docMk/>
            <pc:sldMk cId="2795725889" sldId="2146846034"/>
            <ac:spMk id="98" creationId="{6A161E60-56C0-A1FC-F402-57D2DF1CD1FF}"/>
          </ac:spMkLst>
        </pc:spChg>
        <pc:spChg chg="mod">
          <ac:chgData name="Reed Kiely" userId="768be38e-2fb5-40ce-925d-bd8e9d9e3c31" providerId="ADAL" clId="{AC7B2C57-4A62-48C3-B40F-5E60EFD9EB35}" dt="2023-03-03T20:18:20.432" v="15913" actId="1036"/>
          <ac:spMkLst>
            <pc:docMk/>
            <pc:sldMk cId="2795725889" sldId="2146846034"/>
            <ac:spMk id="99" creationId="{61CAD5EE-5810-72D3-4BEA-2810B0D837FF}"/>
          </ac:spMkLst>
        </pc:spChg>
        <pc:spChg chg="mod">
          <ac:chgData name="Reed Kiely" userId="768be38e-2fb5-40ce-925d-bd8e9d9e3c31" providerId="ADAL" clId="{AC7B2C57-4A62-48C3-B40F-5E60EFD9EB35}" dt="2023-03-08T21:16:17.593" v="24999" actId="1038"/>
          <ac:spMkLst>
            <pc:docMk/>
            <pc:sldMk cId="2795725889" sldId="2146846034"/>
            <ac:spMk id="100" creationId="{7909355A-C2EB-CD62-84A7-A5B4F916469C}"/>
          </ac:spMkLst>
        </pc:spChg>
        <pc:spChg chg="mod">
          <ac:chgData name="Reed Kiely" userId="768be38e-2fb5-40ce-925d-bd8e9d9e3c31" providerId="ADAL" clId="{AC7B2C57-4A62-48C3-B40F-5E60EFD9EB35}" dt="2023-03-06T19:02:09.163" v="22412" actId="1076"/>
          <ac:spMkLst>
            <pc:docMk/>
            <pc:sldMk cId="2795725889" sldId="2146846034"/>
            <ac:spMk id="102" creationId="{80D513F3-1624-B723-D3CB-AA1B1E070207}"/>
          </ac:spMkLst>
        </pc:spChg>
        <pc:spChg chg="mod">
          <ac:chgData name="Reed Kiely" userId="768be38e-2fb5-40ce-925d-bd8e9d9e3c31" providerId="ADAL" clId="{AC7B2C57-4A62-48C3-B40F-5E60EFD9EB35}" dt="2023-03-06T19:02:09.163" v="22412" actId="1076"/>
          <ac:spMkLst>
            <pc:docMk/>
            <pc:sldMk cId="2795725889" sldId="2146846034"/>
            <ac:spMk id="103" creationId="{97B616FE-0A7F-C1D6-0607-A2DE5817F121}"/>
          </ac:spMkLst>
        </pc:spChg>
        <pc:spChg chg="mod">
          <ac:chgData name="Reed Kiely" userId="768be38e-2fb5-40ce-925d-bd8e9d9e3c31" providerId="ADAL" clId="{AC7B2C57-4A62-48C3-B40F-5E60EFD9EB35}" dt="2023-03-06T19:02:09.163" v="22412" actId="1076"/>
          <ac:spMkLst>
            <pc:docMk/>
            <pc:sldMk cId="2795725889" sldId="2146846034"/>
            <ac:spMk id="104" creationId="{2BBDBF94-A128-D234-F788-00A233D4204F}"/>
          </ac:spMkLst>
        </pc:spChg>
        <pc:spChg chg="mod">
          <ac:chgData name="Reed Kiely" userId="768be38e-2fb5-40ce-925d-bd8e9d9e3c31" providerId="ADAL" clId="{AC7B2C57-4A62-48C3-B40F-5E60EFD9EB35}" dt="2023-03-06T19:02:09.163" v="22412" actId="1076"/>
          <ac:spMkLst>
            <pc:docMk/>
            <pc:sldMk cId="2795725889" sldId="2146846034"/>
            <ac:spMk id="105" creationId="{BE3609FB-981E-1236-4AE7-88DE6D92A950}"/>
          </ac:spMkLst>
        </pc:spChg>
        <pc:spChg chg="mod">
          <ac:chgData name="Reed Kiely" userId="768be38e-2fb5-40ce-925d-bd8e9d9e3c31" providerId="ADAL" clId="{AC7B2C57-4A62-48C3-B40F-5E60EFD9EB35}" dt="2023-03-06T19:02:09.163" v="22412" actId="1076"/>
          <ac:spMkLst>
            <pc:docMk/>
            <pc:sldMk cId="2795725889" sldId="2146846034"/>
            <ac:spMk id="106" creationId="{E5C1B913-1972-04F1-350E-FE7B7E894624}"/>
          </ac:spMkLst>
        </pc:spChg>
        <pc:spChg chg="mod">
          <ac:chgData name="Reed Kiely" userId="768be38e-2fb5-40ce-925d-bd8e9d9e3c31" providerId="ADAL" clId="{AC7B2C57-4A62-48C3-B40F-5E60EFD9EB35}" dt="2023-03-06T19:02:09.163" v="22412" actId="1076"/>
          <ac:spMkLst>
            <pc:docMk/>
            <pc:sldMk cId="2795725889" sldId="2146846034"/>
            <ac:spMk id="107" creationId="{AD28300E-DB20-86D4-0E67-E4DB08A514C8}"/>
          </ac:spMkLst>
        </pc:spChg>
        <pc:spChg chg="mod">
          <ac:chgData name="Reed Kiely" userId="768be38e-2fb5-40ce-925d-bd8e9d9e3c31" providerId="ADAL" clId="{AC7B2C57-4A62-48C3-B40F-5E60EFD9EB35}" dt="2023-03-06T19:02:09.163" v="22412" actId="1076"/>
          <ac:spMkLst>
            <pc:docMk/>
            <pc:sldMk cId="2795725889" sldId="2146846034"/>
            <ac:spMk id="108" creationId="{AD672030-50BE-E336-A26A-A113BD68F3FA}"/>
          </ac:spMkLst>
        </pc:spChg>
        <pc:spChg chg="mod">
          <ac:chgData name="Reed Kiely" userId="768be38e-2fb5-40ce-925d-bd8e9d9e3c31" providerId="ADAL" clId="{AC7B2C57-4A62-48C3-B40F-5E60EFD9EB35}" dt="2023-03-06T19:02:09.163" v="22412" actId="1076"/>
          <ac:spMkLst>
            <pc:docMk/>
            <pc:sldMk cId="2795725889" sldId="2146846034"/>
            <ac:spMk id="109" creationId="{55CC6C7D-4500-B490-C7C9-BF5334BC1B95}"/>
          </ac:spMkLst>
        </pc:spChg>
        <pc:spChg chg="mod">
          <ac:chgData name="Reed Kiely" userId="768be38e-2fb5-40ce-925d-bd8e9d9e3c31" providerId="ADAL" clId="{AC7B2C57-4A62-48C3-B40F-5E60EFD9EB35}" dt="2023-03-08T21:16:17.593" v="24999" actId="1038"/>
          <ac:spMkLst>
            <pc:docMk/>
            <pc:sldMk cId="2795725889" sldId="2146846034"/>
            <ac:spMk id="110" creationId="{EF4006F5-37C4-B0A3-5495-B6F2A4C45648}"/>
          </ac:spMkLst>
        </pc:spChg>
        <pc:spChg chg="mod">
          <ac:chgData name="Reed Kiely" userId="768be38e-2fb5-40ce-925d-bd8e9d9e3c31" providerId="ADAL" clId="{AC7B2C57-4A62-48C3-B40F-5E60EFD9EB35}" dt="2023-03-06T19:02:20.146" v="22419" actId="1036"/>
          <ac:spMkLst>
            <pc:docMk/>
            <pc:sldMk cId="2795725889" sldId="2146846034"/>
            <ac:spMk id="111" creationId="{7B76861C-EED2-F418-6260-277794BB49B1}"/>
          </ac:spMkLst>
        </pc:spChg>
        <pc:spChg chg="mod">
          <ac:chgData name="Reed Kiely" userId="768be38e-2fb5-40ce-925d-bd8e9d9e3c31" providerId="ADAL" clId="{AC7B2C57-4A62-48C3-B40F-5E60EFD9EB35}" dt="2023-03-06T19:02:20.146" v="22419" actId="1036"/>
          <ac:spMkLst>
            <pc:docMk/>
            <pc:sldMk cId="2795725889" sldId="2146846034"/>
            <ac:spMk id="112" creationId="{90E95EE8-B559-F7B7-67A1-D27CCCF97F75}"/>
          </ac:spMkLst>
        </pc:spChg>
        <pc:spChg chg="mod">
          <ac:chgData name="Reed Kiely" userId="768be38e-2fb5-40ce-925d-bd8e9d9e3c31" providerId="ADAL" clId="{AC7B2C57-4A62-48C3-B40F-5E60EFD9EB35}" dt="2023-03-06T19:02:20.146" v="22419" actId="1036"/>
          <ac:spMkLst>
            <pc:docMk/>
            <pc:sldMk cId="2795725889" sldId="2146846034"/>
            <ac:spMk id="113" creationId="{120A3508-26D9-BA81-D829-B4238BC9B6DE}"/>
          </ac:spMkLst>
        </pc:spChg>
        <pc:spChg chg="mod">
          <ac:chgData name="Reed Kiely" userId="768be38e-2fb5-40ce-925d-bd8e9d9e3c31" providerId="ADAL" clId="{AC7B2C57-4A62-48C3-B40F-5E60EFD9EB35}" dt="2023-03-06T19:02:20.146" v="22419" actId="1036"/>
          <ac:spMkLst>
            <pc:docMk/>
            <pc:sldMk cId="2795725889" sldId="2146846034"/>
            <ac:spMk id="114" creationId="{95BD4209-C889-278C-9EB1-623EE4327365}"/>
          </ac:spMkLst>
        </pc:spChg>
        <pc:spChg chg="mod">
          <ac:chgData name="Reed Kiely" userId="768be38e-2fb5-40ce-925d-bd8e9d9e3c31" providerId="ADAL" clId="{AC7B2C57-4A62-48C3-B40F-5E60EFD9EB35}" dt="2023-03-06T19:02:20.146" v="22419" actId="1036"/>
          <ac:spMkLst>
            <pc:docMk/>
            <pc:sldMk cId="2795725889" sldId="2146846034"/>
            <ac:spMk id="115" creationId="{B17AA81A-B75F-F0BC-0878-0EBF1AFA559C}"/>
          </ac:spMkLst>
        </pc:spChg>
        <pc:spChg chg="mod">
          <ac:chgData name="Reed Kiely" userId="768be38e-2fb5-40ce-925d-bd8e9d9e3c31" providerId="ADAL" clId="{AC7B2C57-4A62-48C3-B40F-5E60EFD9EB35}" dt="2023-03-06T19:02:20.146" v="22419" actId="1036"/>
          <ac:spMkLst>
            <pc:docMk/>
            <pc:sldMk cId="2795725889" sldId="2146846034"/>
            <ac:spMk id="116" creationId="{FE576766-8537-697E-6BD1-FDA65A55FB26}"/>
          </ac:spMkLst>
        </pc:spChg>
        <pc:spChg chg="mod">
          <ac:chgData name="Reed Kiely" userId="768be38e-2fb5-40ce-925d-bd8e9d9e3c31" providerId="ADAL" clId="{AC7B2C57-4A62-48C3-B40F-5E60EFD9EB35}" dt="2023-03-06T19:02:20.146" v="22419" actId="1036"/>
          <ac:spMkLst>
            <pc:docMk/>
            <pc:sldMk cId="2795725889" sldId="2146846034"/>
            <ac:spMk id="117" creationId="{C12DE0AF-DE4F-6F64-A814-98D34F5B6C29}"/>
          </ac:spMkLst>
        </pc:spChg>
        <pc:spChg chg="mod">
          <ac:chgData name="Reed Kiely" userId="768be38e-2fb5-40ce-925d-bd8e9d9e3c31" providerId="ADAL" clId="{AC7B2C57-4A62-48C3-B40F-5E60EFD9EB35}" dt="2023-03-06T19:02:20.146" v="22419" actId="1036"/>
          <ac:spMkLst>
            <pc:docMk/>
            <pc:sldMk cId="2795725889" sldId="2146846034"/>
            <ac:spMk id="118" creationId="{202A689F-D753-6AC3-44F3-A484E0905F6D}"/>
          </ac:spMkLst>
        </pc:spChg>
        <pc:spChg chg="mod">
          <ac:chgData name="Reed Kiely" userId="768be38e-2fb5-40ce-925d-bd8e9d9e3c31" providerId="ADAL" clId="{AC7B2C57-4A62-48C3-B40F-5E60EFD9EB35}" dt="2023-03-08T21:16:17.593" v="24999" actId="1038"/>
          <ac:spMkLst>
            <pc:docMk/>
            <pc:sldMk cId="2795725889" sldId="2146846034"/>
            <ac:spMk id="119" creationId="{C5915DDE-F444-5C0E-00B3-C3F4D2D723E9}"/>
          </ac:spMkLst>
        </pc:spChg>
        <pc:spChg chg="mod">
          <ac:chgData name="Reed Kiely" userId="768be38e-2fb5-40ce-925d-bd8e9d9e3c31" providerId="ADAL" clId="{AC7B2C57-4A62-48C3-B40F-5E60EFD9EB35}" dt="2023-03-03T20:18:20.432" v="15913" actId="1036"/>
          <ac:spMkLst>
            <pc:docMk/>
            <pc:sldMk cId="2795725889" sldId="2146846034"/>
            <ac:spMk id="121" creationId="{679B3CB9-5742-7DCD-AC33-95E6439D79B1}"/>
          </ac:spMkLst>
        </pc:spChg>
        <pc:spChg chg="mod">
          <ac:chgData name="Reed Kiely" userId="768be38e-2fb5-40ce-925d-bd8e9d9e3c31" providerId="ADAL" clId="{AC7B2C57-4A62-48C3-B40F-5E60EFD9EB35}" dt="2023-03-03T20:18:20.432" v="15913" actId="1036"/>
          <ac:spMkLst>
            <pc:docMk/>
            <pc:sldMk cId="2795725889" sldId="2146846034"/>
            <ac:spMk id="122" creationId="{7C68B9C0-4E96-D28F-3D02-EFBBF4030232}"/>
          </ac:spMkLst>
        </pc:spChg>
        <pc:spChg chg="mod">
          <ac:chgData name="Reed Kiely" userId="768be38e-2fb5-40ce-925d-bd8e9d9e3c31" providerId="ADAL" clId="{AC7B2C57-4A62-48C3-B40F-5E60EFD9EB35}" dt="2023-03-03T20:18:20.432" v="15913" actId="1036"/>
          <ac:spMkLst>
            <pc:docMk/>
            <pc:sldMk cId="2795725889" sldId="2146846034"/>
            <ac:spMk id="123" creationId="{8DA5A471-F306-1745-0D83-101F033AF8EB}"/>
          </ac:spMkLst>
        </pc:spChg>
        <pc:spChg chg="mod">
          <ac:chgData name="Reed Kiely" userId="768be38e-2fb5-40ce-925d-bd8e9d9e3c31" providerId="ADAL" clId="{AC7B2C57-4A62-48C3-B40F-5E60EFD9EB35}" dt="2023-03-06T19:02:09.163" v="22412" actId="1076"/>
          <ac:spMkLst>
            <pc:docMk/>
            <pc:sldMk cId="2795725889" sldId="2146846034"/>
            <ac:spMk id="125" creationId="{8DAB5DCA-3F71-2E16-85F7-406DCDCB3B0C}"/>
          </ac:spMkLst>
        </pc:spChg>
        <pc:spChg chg="mod">
          <ac:chgData name="Reed Kiely" userId="768be38e-2fb5-40ce-925d-bd8e9d9e3c31" providerId="ADAL" clId="{AC7B2C57-4A62-48C3-B40F-5E60EFD9EB35}" dt="2023-03-06T19:02:09.163" v="22412" actId="1076"/>
          <ac:spMkLst>
            <pc:docMk/>
            <pc:sldMk cId="2795725889" sldId="2146846034"/>
            <ac:spMk id="126" creationId="{06BFB44B-CAAA-7CAF-09F5-02E354B0397C}"/>
          </ac:spMkLst>
        </pc:spChg>
        <pc:spChg chg="mod">
          <ac:chgData name="Reed Kiely" userId="768be38e-2fb5-40ce-925d-bd8e9d9e3c31" providerId="ADAL" clId="{AC7B2C57-4A62-48C3-B40F-5E60EFD9EB35}" dt="2023-03-03T20:18:20.432" v="15913" actId="1036"/>
          <ac:spMkLst>
            <pc:docMk/>
            <pc:sldMk cId="2795725889" sldId="2146846034"/>
            <ac:spMk id="127" creationId="{EC647EF3-FC43-AAA4-1ABB-D1FFC8952DD0}"/>
          </ac:spMkLst>
        </pc:spChg>
        <pc:spChg chg="mod">
          <ac:chgData name="Reed Kiely" userId="768be38e-2fb5-40ce-925d-bd8e9d9e3c31" providerId="ADAL" clId="{AC7B2C57-4A62-48C3-B40F-5E60EFD9EB35}" dt="2023-03-06T19:02:20.146" v="22419" actId="1036"/>
          <ac:spMkLst>
            <pc:docMk/>
            <pc:sldMk cId="2795725889" sldId="2146846034"/>
            <ac:spMk id="129" creationId="{5A8B202A-E134-73F0-D398-EA7F37BB736A}"/>
          </ac:spMkLst>
        </pc:spChg>
        <pc:spChg chg="mod">
          <ac:chgData name="Reed Kiely" userId="768be38e-2fb5-40ce-925d-bd8e9d9e3c31" providerId="ADAL" clId="{AC7B2C57-4A62-48C3-B40F-5E60EFD9EB35}" dt="2023-03-06T19:02:20.146" v="22419" actId="1036"/>
          <ac:spMkLst>
            <pc:docMk/>
            <pc:sldMk cId="2795725889" sldId="2146846034"/>
            <ac:spMk id="130" creationId="{FD16CE98-3CE2-249B-D80A-75E9C155B198}"/>
          </ac:spMkLst>
        </pc:spChg>
        <pc:spChg chg="mod">
          <ac:chgData name="Reed Kiely" userId="768be38e-2fb5-40ce-925d-bd8e9d9e3c31" providerId="ADAL" clId="{AC7B2C57-4A62-48C3-B40F-5E60EFD9EB35}" dt="2023-03-03T20:18:20.432" v="15913" actId="1036"/>
          <ac:spMkLst>
            <pc:docMk/>
            <pc:sldMk cId="2795725889" sldId="2146846034"/>
            <ac:spMk id="131" creationId="{58015FC1-37AA-5B82-F093-B2661487DE86}"/>
          </ac:spMkLst>
        </pc:spChg>
        <pc:spChg chg="mod">
          <ac:chgData name="Reed Kiely" userId="768be38e-2fb5-40ce-925d-bd8e9d9e3c31" providerId="ADAL" clId="{AC7B2C57-4A62-48C3-B40F-5E60EFD9EB35}" dt="2023-03-03T20:18:20.432" v="15913" actId="1036"/>
          <ac:spMkLst>
            <pc:docMk/>
            <pc:sldMk cId="2795725889" sldId="2146846034"/>
            <ac:spMk id="132" creationId="{A7CED756-E5DA-5FF4-443F-935415074F79}"/>
          </ac:spMkLst>
        </pc:spChg>
        <pc:spChg chg="mod">
          <ac:chgData name="Reed Kiely" userId="768be38e-2fb5-40ce-925d-bd8e9d9e3c31" providerId="ADAL" clId="{AC7B2C57-4A62-48C3-B40F-5E60EFD9EB35}" dt="2023-03-03T20:18:20.432" v="15913" actId="1036"/>
          <ac:spMkLst>
            <pc:docMk/>
            <pc:sldMk cId="2795725889" sldId="2146846034"/>
            <ac:spMk id="133" creationId="{5EF6F6B7-7A4C-9060-6EFA-7018C17F5076}"/>
          </ac:spMkLst>
        </pc:spChg>
        <pc:spChg chg="mod">
          <ac:chgData name="Reed Kiely" userId="768be38e-2fb5-40ce-925d-bd8e9d9e3c31" providerId="ADAL" clId="{AC7B2C57-4A62-48C3-B40F-5E60EFD9EB35}" dt="2023-03-03T20:18:20.432" v="15913" actId="1036"/>
          <ac:spMkLst>
            <pc:docMk/>
            <pc:sldMk cId="2795725889" sldId="2146846034"/>
            <ac:spMk id="134" creationId="{37640CD1-97E2-4A81-AC33-10C7551DE0E2}"/>
          </ac:spMkLst>
        </pc:spChg>
        <pc:spChg chg="mod">
          <ac:chgData name="Reed Kiely" userId="768be38e-2fb5-40ce-925d-bd8e9d9e3c31" providerId="ADAL" clId="{AC7B2C57-4A62-48C3-B40F-5E60EFD9EB35}" dt="2023-03-03T20:18:20.432" v="15913" actId="1036"/>
          <ac:spMkLst>
            <pc:docMk/>
            <pc:sldMk cId="2795725889" sldId="2146846034"/>
            <ac:spMk id="135" creationId="{530AE942-C925-43A1-43AD-82389C2A5F51}"/>
          </ac:spMkLst>
        </pc:spChg>
        <pc:spChg chg="mod">
          <ac:chgData name="Reed Kiely" userId="768be38e-2fb5-40ce-925d-bd8e9d9e3c31" providerId="ADAL" clId="{AC7B2C57-4A62-48C3-B40F-5E60EFD9EB35}" dt="2023-03-03T20:18:20.432" v="15913" actId="1036"/>
          <ac:spMkLst>
            <pc:docMk/>
            <pc:sldMk cId="2795725889" sldId="2146846034"/>
            <ac:spMk id="136" creationId="{76E76652-C7C2-8CDB-3005-A104A8A92D51}"/>
          </ac:spMkLst>
        </pc:spChg>
        <pc:spChg chg="mod">
          <ac:chgData name="Reed Kiely" userId="768be38e-2fb5-40ce-925d-bd8e9d9e3c31" providerId="ADAL" clId="{AC7B2C57-4A62-48C3-B40F-5E60EFD9EB35}" dt="2023-03-03T20:18:20.432" v="15913" actId="1036"/>
          <ac:spMkLst>
            <pc:docMk/>
            <pc:sldMk cId="2795725889" sldId="2146846034"/>
            <ac:spMk id="137" creationId="{5FE741C9-3245-9C13-DEE0-281B346FDD17}"/>
          </ac:spMkLst>
        </pc:spChg>
        <pc:spChg chg="mod">
          <ac:chgData name="Reed Kiely" userId="768be38e-2fb5-40ce-925d-bd8e9d9e3c31" providerId="ADAL" clId="{AC7B2C57-4A62-48C3-B40F-5E60EFD9EB35}" dt="2023-03-03T20:18:20.432" v="15913" actId="1036"/>
          <ac:spMkLst>
            <pc:docMk/>
            <pc:sldMk cId="2795725889" sldId="2146846034"/>
            <ac:spMk id="138" creationId="{03BFD4C0-BA33-9705-1017-51CDD4CE4531}"/>
          </ac:spMkLst>
        </pc:spChg>
        <pc:spChg chg="mod">
          <ac:chgData name="Reed Kiely" userId="768be38e-2fb5-40ce-925d-bd8e9d9e3c31" providerId="ADAL" clId="{AC7B2C57-4A62-48C3-B40F-5E60EFD9EB35}" dt="2023-03-03T20:18:20.432" v="15913" actId="1036"/>
          <ac:spMkLst>
            <pc:docMk/>
            <pc:sldMk cId="2795725889" sldId="2146846034"/>
            <ac:spMk id="139" creationId="{4439FC47-0D3F-813D-E169-A53261622837}"/>
          </ac:spMkLst>
        </pc:spChg>
        <pc:spChg chg="mod">
          <ac:chgData name="Reed Kiely" userId="768be38e-2fb5-40ce-925d-bd8e9d9e3c31" providerId="ADAL" clId="{AC7B2C57-4A62-48C3-B40F-5E60EFD9EB35}" dt="2023-03-08T21:16:17.593" v="24999" actId="1038"/>
          <ac:spMkLst>
            <pc:docMk/>
            <pc:sldMk cId="2795725889" sldId="2146846034"/>
            <ac:spMk id="140" creationId="{9B4B2C4E-AF7D-5825-7413-F909D9A2137A}"/>
          </ac:spMkLst>
        </pc:spChg>
        <pc:spChg chg="mod">
          <ac:chgData name="Reed Kiely" userId="768be38e-2fb5-40ce-925d-bd8e9d9e3c31" providerId="ADAL" clId="{AC7B2C57-4A62-48C3-B40F-5E60EFD9EB35}" dt="2023-03-03T20:18:20.432" v="15913" actId="1036"/>
          <ac:spMkLst>
            <pc:docMk/>
            <pc:sldMk cId="2795725889" sldId="2146846034"/>
            <ac:spMk id="142" creationId="{2E9D6F85-56CB-A8CC-F6CC-6992C9F1437B}"/>
          </ac:spMkLst>
        </pc:spChg>
        <pc:spChg chg="mod">
          <ac:chgData name="Reed Kiely" userId="768be38e-2fb5-40ce-925d-bd8e9d9e3c31" providerId="ADAL" clId="{AC7B2C57-4A62-48C3-B40F-5E60EFD9EB35}" dt="2023-03-03T20:18:20.432" v="15913" actId="1036"/>
          <ac:spMkLst>
            <pc:docMk/>
            <pc:sldMk cId="2795725889" sldId="2146846034"/>
            <ac:spMk id="143" creationId="{3B8B7551-590D-3BCC-37D3-5BA72E60334A}"/>
          </ac:spMkLst>
        </pc:spChg>
        <pc:spChg chg="mod">
          <ac:chgData name="Reed Kiely" userId="768be38e-2fb5-40ce-925d-bd8e9d9e3c31" providerId="ADAL" clId="{AC7B2C57-4A62-48C3-B40F-5E60EFD9EB35}" dt="2023-03-03T20:18:20.432" v="15913" actId="1036"/>
          <ac:spMkLst>
            <pc:docMk/>
            <pc:sldMk cId="2795725889" sldId="2146846034"/>
            <ac:spMk id="144" creationId="{D909B324-2637-98C4-92B5-DB97A536C063}"/>
          </ac:spMkLst>
        </pc:spChg>
        <pc:spChg chg="mod">
          <ac:chgData name="Reed Kiely" userId="768be38e-2fb5-40ce-925d-bd8e9d9e3c31" providerId="ADAL" clId="{AC7B2C57-4A62-48C3-B40F-5E60EFD9EB35}" dt="2023-03-03T20:18:20.432" v="15913" actId="1036"/>
          <ac:spMkLst>
            <pc:docMk/>
            <pc:sldMk cId="2795725889" sldId="2146846034"/>
            <ac:spMk id="145" creationId="{F1218861-614C-769F-1D21-58581AE10BDE}"/>
          </ac:spMkLst>
        </pc:spChg>
        <pc:spChg chg="del mod">
          <ac:chgData name="Reed Kiely" userId="768be38e-2fb5-40ce-925d-bd8e9d9e3c31" providerId="ADAL" clId="{AC7B2C57-4A62-48C3-B40F-5E60EFD9EB35}" dt="2023-03-03T20:07:55.571" v="15635" actId="478"/>
          <ac:spMkLst>
            <pc:docMk/>
            <pc:sldMk cId="2795725889" sldId="2146846034"/>
            <ac:spMk id="146" creationId="{DBD5F460-1E49-FE42-174D-B9D28D3B1C6A}"/>
          </ac:spMkLst>
        </pc:spChg>
        <pc:spChg chg="mod">
          <ac:chgData name="Reed Kiely" userId="768be38e-2fb5-40ce-925d-bd8e9d9e3c31" providerId="ADAL" clId="{AC7B2C57-4A62-48C3-B40F-5E60EFD9EB35}" dt="2023-03-03T20:18:20.432" v="15913" actId="1036"/>
          <ac:spMkLst>
            <pc:docMk/>
            <pc:sldMk cId="2795725889" sldId="2146846034"/>
            <ac:spMk id="147" creationId="{21F273D5-CFB1-7F2D-5C7B-0E2768EB6EC2}"/>
          </ac:spMkLst>
        </pc:spChg>
        <pc:spChg chg="mod">
          <ac:chgData name="Reed Kiely" userId="768be38e-2fb5-40ce-925d-bd8e9d9e3c31" providerId="ADAL" clId="{AC7B2C57-4A62-48C3-B40F-5E60EFD9EB35}" dt="2023-03-03T20:18:20.432" v="15913" actId="1036"/>
          <ac:spMkLst>
            <pc:docMk/>
            <pc:sldMk cId="2795725889" sldId="2146846034"/>
            <ac:spMk id="148" creationId="{E229C1B0-5309-FD3A-31C1-80EC03A93E30}"/>
          </ac:spMkLst>
        </pc:spChg>
        <pc:spChg chg="mod">
          <ac:chgData name="Reed Kiely" userId="768be38e-2fb5-40ce-925d-bd8e9d9e3c31" providerId="ADAL" clId="{AC7B2C57-4A62-48C3-B40F-5E60EFD9EB35}" dt="2023-03-03T20:18:20.432" v="15913" actId="1036"/>
          <ac:spMkLst>
            <pc:docMk/>
            <pc:sldMk cId="2795725889" sldId="2146846034"/>
            <ac:spMk id="149" creationId="{BBDCDC88-1D63-9DAD-D4CA-23C9FC2BD83D}"/>
          </ac:spMkLst>
        </pc:spChg>
        <pc:spChg chg="mod">
          <ac:chgData name="Reed Kiely" userId="768be38e-2fb5-40ce-925d-bd8e9d9e3c31" providerId="ADAL" clId="{AC7B2C57-4A62-48C3-B40F-5E60EFD9EB35}" dt="2023-03-06T19:02:40.240" v="22421" actId="1076"/>
          <ac:spMkLst>
            <pc:docMk/>
            <pc:sldMk cId="2795725889" sldId="2146846034"/>
            <ac:spMk id="150" creationId="{3C4C16E8-28BC-5AA0-E796-80E237EA545B}"/>
          </ac:spMkLst>
        </pc:spChg>
        <pc:spChg chg="mod">
          <ac:chgData name="Reed Kiely" userId="768be38e-2fb5-40ce-925d-bd8e9d9e3c31" providerId="ADAL" clId="{AC7B2C57-4A62-48C3-B40F-5E60EFD9EB35}" dt="2023-03-06T19:02:40.240" v="22421" actId="1076"/>
          <ac:spMkLst>
            <pc:docMk/>
            <pc:sldMk cId="2795725889" sldId="2146846034"/>
            <ac:spMk id="151" creationId="{1F9F9CF8-2880-B5AC-39B0-1DD3C7F91E83}"/>
          </ac:spMkLst>
        </pc:spChg>
        <pc:spChg chg="mod">
          <ac:chgData name="Reed Kiely" userId="768be38e-2fb5-40ce-925d-bd8e9d9e3c31" providerId="ADAL" clId="{AC7B2C57-4A62-48C3-B40F-5E60EFD9EB35}" dt="2023-03-03T20:18:20.432" v="15913" actId="1036"/>
          <ac:spMkLst>
            <pc:docMk/>
            <pc:sldMk cId="2795725889" sldId="2146846034"/>
            <ac:spMk id="152" creationId="{03782791-A8F3-AB58-CFB3-A05EEE7E7F55}"/>
          </ac:spMkLst>
        </pc:spChg>
        <pc:spChg chg="mod">
          <ac:chgData name="Reed Kiely" userId="768be38e-2fb5-40ce-925d-bd8e9d9e3c31" providerId="ADAL" clId="{AC7B2C57-4A62-48C3-B40F-5E60EFD9EB35}" dt="2023-03-03T20:18:20.432" v="15913" actId="1036"/>
          <ac:spMkLst>
            <pc:docMk/>
            <pc:sldMk cId="2795725889" sldId="2146846034"/>
            <ac:spMk id="153" creationId="{632B5676-51D2-639A-4657-E4222F1C26F3}"/>
          </ac:spMkLst>
        </pc:spChg>
        <pc:spChg chg="mod">
          <ac:chgData name="Reed Kiely" userId="768be38e-2fb5-40ce-925d-bd8e9d9e3c31" providerId="ADAL" clId="{AC7B2C57-4A62-48C3-B40F-5E60EFD9EB35}" dt="2023-03-03T20:18:20.432" v="15913" actId="1036"/>
          <ac:spMkLst>
            <pc:docMk/>
            <pc:sldMk cId="2795725889" sldId="2146846034"/>
            <ac:spMk id="154" creationId="{D0F6E663-6695-9B4E-50BA-FBF373072579}"/>
          </ac:spMkLst>
        </pc:spChg>
        <pc:spChg chg="mod">
          <ac:chgData name="Reed Kiely" userId="768be38e-2fb5-40ce-925d-bd8e9d9e3c31" providerId="ADAL" clId="{AC7B2C57-4A62-48C3-B40F-5E60EFD9EB35}" dt="2023-03-03T20:18:20.432" v="15913" actId="1036"/>
          <ac:spMkLst>
            <pc:docMk/>
            <pc:sldMk cId="2795725889" sldId="2146846034"/>
            <ac:spMk id="155" creationId="{860632B0-907F-4DC2-1E45-89E638839C0F}"/>
          </ac:spMkLst>
        </pc:spChg>
        <pc:spChg chg="mod">
          <ac:chgData name="Reed Kiely" userId="768be38e-2fb5-40ce-925d-bd8e9d9e3c31" providerId="ADAL" clId="{AC7B2C57-4A62-48C3-B40F-5E60EFD9EB35}" dt="2023-03-08T21:16:17.593" v="24999" actId="1038"/>
          <ac:spMkLst>
            <pc:docMk/>
            <pc:sldMk cId="2795725889" sldId="2146846034"/>
            <ac:spMk id="156" creationId="{00BFF2CC-8D75-53A5-6C6E-8A45E6E5B6E6}"/>
          </ac:spMkLst>
        </pc:spChg>
        <pc:spChg chg="mod">
          <ac:chgData name="Reed Kiely" userId="768be38e-2fb5-40ce-925d-bd8e9d9e3c31" providerId="ADAL" clId="{AC7B2C57-4A62-48C3-B40F-5E60EFD9EB35}" dt="2023-03-03T20:18:09.953" v="15910" actId="1035"/>
          <ac:spMkLst>
            <pc:docMk/>
            <pc:sldMk cId="2795725889" sldId="2146846034"/>
            <ac:spMk id="158" creationId="{B0095709-5F81-AA21-9B7F-C11F79F9B103}"/>
          </ac:spMkLst>
        </pc:spChg>
        <pc:spChg chg="mod">
          <ac:chgData name="Reed Kiely" userId="768be38e-2fb5-40ce-925d-bd8e9d9e3c31" providerId="ADAL" clId="{AC7B2C57-4A62-48C3-B40F-5E60EFD9EB35}" dt="2023-03-03T20:18:09.953" v="15910" actId="1035"/>
          <ac:spMkLst>
            <pc:docMk/>
            <pc:sldMk cId="2795725889" sldId="2146846034"/>
            <ac:spMk id="159" creationId="{1D1C3DD9-F333-6164-2EBB-5F23673D94E7}"/>
          </ac:spMkLst>
        </pc:spChg>
        <pc:spChg chg="del">
          <ac:chgData name="Reed Kiely" userId="768be38e-2fb5-40ce-925d-bd8e9d9e3c31" providerId="ADAL" clId="{AC7B2C57-4A62-48C3-B40F-5E60EFD9EB35}" dt="2023-03-02T15:46:50.347" v="6486" actId="478"/>
          <ac:spMkLst>
            <pc:docMk/>
            <pc:sldMk cId="2795725889" sldId="2146846034"/>
            <ac:spMk id="160" creationId="{DE833EE2-5B34-DAF2-754A-C90CE39596CF}"/>
          </ac:spMkLst>
        </pc:spChg>
        <pc:spChg chg="mod">
          <ac:chgData name="Reed Kiely" userId="768be38e-2fb5-40ce-925d-bd8e9d9e3c31" providerId="ADAL" clId="{AC7B2C57-4A62-48C3-B40F-5E60EFD9EB35}" dt="2023-03-08T21:16:14.830" v="24993" actId="1076"/>
          <ac:spMkLst>
            <pc:docMk/>
            <pc:sldMk cId="2795725889" sldId="2146846034"/>
            <ac:spMk id="161" creationId="{54FE455D-130F-5C5B-05A4-125B3BFA4855}"/>
          </ac:spMkLst>
        </pc:spChg>
        <pc:picChg chg="add mod">
          <ac:chgData name="Reed Kiely" userId="768be38e-2fb5-40ce-925d-bd8e9d9e3c31" providerId="ADAL" clId="{AC7B2C57-4A62-48C3-B40F-5E60EFD9EB35}" dt="2023-03-08T21:16:17.593" v="24999" actId="1038"/>
          <ac:picMkLst>
            <pc:docMk/>
            <pc:sldMk cId="2795725889" sldId="2146846034"/>
            <ac:picMk id="25" creationId="{7C2E8B54-BDF2-1190-F03E-2786D4CF9A5C}"/>
          </ac:picMkLst>
        </pc:picChg>
        <pc:picChg chg="add del mod">
          <ac:chgData name="Reed Kiely" userId="768be38e-2fb5-40ce-925d-bd8e9d9e3c31" providerId="ADAL" clId="{AC7B2C57-4A62-48C3-B40F-5E60EFD9EB35}" dt="2023-03-03T20:06:19.582" v="15611"/>
          <ac:picMkLst>
            <pc:docMk/>
            <pc:sldMk cId="2795725889" sldId="2146846034"/>
            <ac:picMk id="40" creationId="{7D405C4E-1A9A-1134-A078-63B767ACD620}"/>
          </ac:picMkLst>
        </pc:picChg>
        <pc:picChg chg="add mod">
          <ac:chgData name="Reed Kiely" userId="768be38e-2fb5-40ce-925d-bd8e9d9e3c31" providerId="ADAL" clId="{AC7B2C57-4A62-48C3-B40F-5E60EFD9EB35}" dt="2023-03-08T21:16:17.593" v="24999" actId="1038"/>
          <ac:picMkLst>
            <pc:docMk/>
            <pc:sldMk cId="2795725889" sldId="2146846034"/>
            <ac:picMk id="54" creationId="{BE74D6B5-C9ED-BCC8-D8B3-A179A8D35802}"/>
          </ac:picMkLst>
        </pc:picChg>
        <pc:picChg chg="add mod">
          <ac:chgData name="Reed Kiely" userId="768be38e-2fb5-40ce-925d-bd8e9d9e3c31" providerId="ADAL" clId="{AC7B2C57-4A62-48C3-B40F-5E60EFD9EB35}" dt="2023-03-03T20:17:33.178" v="15887" actId="571"/>
          <ac:picMkLst>
            <pc:docMk/>
            <pc:sldMk cId="2795725889" sldId="2146846034"/>
            <ac:picMk id="68" creationId="{33B75137-56FB-9ED9-CCE9-B0F3B27CDB0C}"/>
          </ac:picMkLst>
        </pc:picChg>
        <pc:picChg chg="add mod">
          <ac:chgData name="Reed Kiely" userId="768be38e-2fb5-40ce-925d-bd8e9d9e3c31" providerId="ADAL" clId="{AC7B2C57-4A62-48C3-B40F-5E60EFD9EB35}" dt="2023-03-03T20:17:33.178" v="15887" actId="571"/>
          <ac:picMkLst>
            <pc:docMk/>
            <pc:sldMk cId="2795725889" sldId="2146846034"/>
            <ac:picMk id="69" creationId="{7B84A1C7-703F-82AB-2B49-1620282595DD}"/>
          </ac:picMkLst>
        </pc:picChg>
        <pc:picChg chg="add mod">
          <ac:chgData name="Reed Kiely" userId="768be38e-2fb5-40ce-925d-bd8e9d9e3c31" providerId="ADAL" clId="{AC7B2C57-4A62-48C3-B40F-5E60EFD9EB35}" dt="2023-03-03T20:17:33.178" v="15887" actId="571"/>
          <ac:picMkLst>
            <pc:docMk/>
            <pc:sldMk cId="2795725889" sldId="2146846034"/>
            <ac:picMk id="71" creationId="{CA99D059-0491-D143-E661-7CB3136E38BC}"/>
          </ac:picMkLst>
        </pc:picChg>
        <pc:picChg chg="del">
          <ac:chgData name="Reed Kiely" userId="768be38e-2fb5-40ce-925d-bd8e9d9e3c31" providerId="ADAL" clId="{AC7B2C57-4A62-48C3-B40F-5E60EFD9EB35}" dt="2023-03-03T20:04:27.467" v="15592" actId="478"/>
          <ac:picMkLst>
            <pc:docMk/>
            <pc:sldMk cId="2795725889" sldId="2146846034"/>
            <ac:picMk id="120" creationId="{EE8D3CB5-1419-D8EC-73DA-FF2936A2413E}"/>
          </ac:picMkLst>
        </pc:picChg>
        <pc:picChg chg="mod">
          <ac:chgData name="Reed Kiely" userId="768be38e-2fb5-40ce-925d-bd8e9d9e3c31" providerId="ADAL" clId="{AC7B2C57-4A62-48C3-B40F-5E60EFD9EB35}" dt="2023-03-08T21:16:17.593" v="24999" actId="1038"/>
          <ac:picMkLst>
            <pc:docMk/>
            <pc:sldMk cId="2795725889" sldId="2146846034"/>
            <ac:picMk id="124" creationId="{B4BC9934-448B-1995-2EEB-74B24B2F9F98}"/>
          </ac:picMkLst>
        </pc:picChg>
        <pc:picChg chg="mod">
          <ac:chgData name="Reed Kiely" userId="768be38e-2fb5-40ce-925d-bd8e9d9e3c31" providerId="ADAL" clId="{AC7B2C57-4A62-48C3-B40F-5E60EFD9EB35}" dt="2023-03-08T21:16:17.593" v="24999" actId="1038"/>
          <ac:picMkLst>
            <pc:docMk/>
            <pc:sldMk cId="2795725889" sldId="2146846034"/>
            <ac:picMk id="128" creationId="{A661216F-3BDF-9DEE-0F06-F224382D0676}"/>
          </ac:picMkLst>
        </pc:picChg>
        <pc:picChg chg="mod">
          <ac:chgData name="Reed Kiely" userId="768be38e-2fb5-40ce-925d-bd8e9d9e3c31" providerId="ADAL" clId="{AC7B2C57-4A62-48C3-B40F-5E60EFD9EB35}" dt="2023-03-08T21:16:17.593" v="24999" actId="1038"/>
          <ac:picMkLst>
            <pc:docMk/>
            <pc:sldMk cId="2795725889" sldId="2146846034"/>
            <ac:picMk id="141" creationId="{029701CE-C33A-B350-98A6-E61E7D149A59}"/>
          </ac:picMkLst>
        </pc:picChg>
        <pc:picChg chg="del">
          <ac:chgData name="Reed Kiely" userId="768be38e-2fb5-40ce-925d-bd8e9d9e3c31" providerId="ADAL" clId="{AC7B2C57-4A62-48C3-B40F-5E60EFD9EB35}" dt="2023-03-03T20:04:58.749" v="15598" actId="478"/>
          <ac:picMkLst>
            <pc:docMk/>
            <pc:sldMk cId="2795725889" sldId="2146846034"/>
            <ac:picMk id="157" creationId="{A319B380-0268-776F-3C09-1D3AE21255C9}"/>
          </ac:picMkLst>
        </pc:picChg>
        <pc:cxnChg chg="mod">
          <ac:chgData name="Reed Kiely" userId="768be38e-2fb5-40ce-925d-bd8e9d9e3c31" providerId="ADAL" clId="{AC7B2C57-4A62-48C3-B40F-5E60EFD9EB35}" dt="2023-03-03T20:18:20.432" v="15913" actId="1036"/>
          <ac:cxnSpMkLst>
            <pc:docMk/>
            <pc:sldMk cId="2795725889" sldId="2146846034"/>
            <ac:cxnSpMk id="89" creationId="{FAB68A8B-0C06-F909-7F07-39227FAB50FF}"/>
          </ac:cxnSpMkLst>
        </pc:cxnChg>
        <pc:cxnChg chg="mod">
          <ac:chgData name="Reed Kiely" userId="768be38e-2fb5-40ce-925d-bd8e9d9e3c31" providerId="ADAL" clId="{AC7B2C57-4A62-48C3-B40F-5E60EFD9EB35}" dt="2023-03-03T20:18:20.432" v="15913" actId="1036"/>
          <ac:cxnSpMkLst>
            <pc:docMk/>
            <pc:sldMk cId="2795725889" sldId="2146846034"/>
            <ac:cxnSpMk id="90" creationId="{59D583BE-5971-EC5B-2404-002D4FD13F3C}"/>
          </ac:cxnSpMkLst>
        </pc:cxnChg>
        <pc:cxnChg chg="mod">
          <ac:chgData name="Reed Kiely" userId="768be38e-2fb5-40ce-925d-bd8e9d9e3c31" providerId="ADAL" clId="{AC7B2C57-4A62-48C3-B40F-5E60EFD9EB35}" dt="2023-03-03T20:18:20.432" v="15913" actId="1036"/>
          <ac:cxnSpMkLst>
            <pc:docMk/>
            <pc:sldMk cId="2795725889" sldId="2146846034"/>
            <ac:cxnSpMk id="91" creationId="{738BEBF4-6670-7EF6-A000-D2D76DFB395B}"/>
          </ac:cxnSpMkLst>
        </pc:cxnChg>
        <pc:cxnChg chg="mod">
          <ac:chgData name="Reed Kiely" userId="768be38e-2fb5-40ce-925d-bd8e9d9e3c31" providerId="ADAL" clId="{AC7B2C57-4A62-48C3-B40F-5E60EFD9EB35}" dt="2023-03-03T20:18:20.432" v="15913" actId="1036"/>
          <ac:cxnSpMkLst>
            <pc:docMk/>
            <pc:sldMk cId="2795725889" sldId="2146846034"/>
            <ac:cxnSpMk id="101" creationId="{56EBD264-37E2-5E3B-6579-33F73A7CFD24}"/>
          </ac:cxnSpMkLst>
        </pc:cxn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AC7B2C57-4A62-48C3-B40F-5E60EFD9EB35}" dt="2023-03-03T20:17:17.519" v="15885"/>
              <pc2:cmMkLst xmlns:pc2="http://schemas.microsoft.com/office/powerpoint/2019/9/main/command">
                <pc:docMk/>
                <pc:sldMk cId="2795725889" sldId="2146846034"/>
                <pc2:cmMk id="{CC28F40E-D8DB-4090-9BEF-D75F6CB1DF96}"/>
              </pc2:cmMkLst>
            </pc226:cmChg>
            <pc226:cmChg xmlns:pc226="http://schemas.microsoft.com/office/powerpoint/2022/06/main/command" chg="del">
              <pc226:chgData name="Reed Kiely" userId="768be38e-2fb5-40ce-925d-bd8e9d9e3c31" providerId="ADAL" clId="{AC7B2C57-4A62-48C3-B40F-5E60EFD9EB35}" dt="2023-03-06T15:44:26.164" v="22106"/>
              <pc2:cmMkLst xmlns:pc2="http://schemas.microsoft.com/office/powerpoint/2019/9/main/command">
                <pc:docMk/>
                <pc:sldMk cId="2795725889" sldId="2146846034"/>
                <pc2:cmMk id="{5F4AD847-CC55-41E5-ABCF-FA9C930AEC42}"/>
              </pc2:cmMkLst>
              <pc226:cmRplyChg chg="add">
                <pc226:chgData name="Reed Kiely" userId="768be38e-2fb5-40ce-925d-bd8e9d9e3c31" providerId="ADAL" clId="{AC7B2C57-4A62-48C3-B40F-5E60EFD9EB35}" dt="2023-03-06T14:50:43.682" v="21682"/>
                <pc2:cmRplyMkLst xmlns:pc2="http://schemas.microsoft.com/office/powerpoint/2019/9/main/command">
                  <pc:docMk/>
                  <pc:sldMk cId="2795725889" sldId="2146846034"/>
                  <pc2:cmMk id="{5F4AD847-CC55-41E5-ABCF-FA9C930AEC42}"/>
                  <pc2:cmRplyMk id="{0E0D8726-1CB8-4BED-BC0C-E758C122AE5C}"/>
                </pc2:cmRplyMkLst>
              </pc226:cmRplyChg>
            </pc226:cmChg>
            <pc226:cmChg xmlns:pc226="http://schemas.microsoft.com/office/powerpoint/2022/06/main/command" chg="add del">
              <pc226:chgData name="Reed Kiely" userId="768be38e-2fb5-40ce-925d-bd8e9d9e3c31" providerId="ADAL" clId="{AC7B2C57-4A62-48C3-B40F-5E60EFD9EB35}" dt="2023-03-09T16:54:27.826" v="25507"/>
              <pc2:cmMkLst xmlns:pc2="http://schemas.microsoft.com/office/powerpoint/2019/9/main/command">
                <pc:docMk/>
                <pc:sldMk cId="2795725889" sldId="2146846034"/>
                <pc2:cmMk id="{353911FF-019A-4EDD-A1FD-320C96DF4516}"/>
              </pc2:cmMkLst>
            </pc226:cmChg>
          </p:ext>
        </pc:extLst>
      </pc:sldChg>
      <pc:sldChg chg="addSp delSp modSp add mod ord addCm delCm modCm">
        <pc:chgData name="Reed Kiely" userId="768be38e-2fb5-40ce-925d-bd8e9d9e3c31" providerId="ADAL" clId="{AC7B2C57-4A62-48C3-B40F-5E60EFD9EB35}" dt="2023-03-09T21:44:23.282" v="25587" actId="20577"/>
        <pc:sldMkLst>
          <pc:docMk/>
          <pc:sldMk cId="2922360127" sldId="2146846035"/>
        </pc:sldMkLst>
        <pc:spChg chg="mod">
          <ac:chgData name="Reed Kiely" userId="768be38e-2fb5-40ce-925d-bd8e9d9e3c31" providerId="ADAL" clId="{AC7B2C57-4A62-48C3-B40F-5E60EFD9EB35}" dt="2023-03-02T23:01:22.754" v="13876" actId="1076"/>
          <ac:spMkLst>
            <pc:docMk/>
            <pc:sldMk cId="2922360127" sldId="2146846035"/>
            <ac:spMk id="3" creationId="{05B46C07-C3C9-142F-8978-D53698D252F7}"/>
          </ac:spMkLst>
        </pc:spChg>
        <pc:spChg chg="mod">
          <ac:chgData name="Reed Kiely" userId="768be38e-2fb5-40ce-925d-bd8e9d9e3c31" providerId="ADAL" clId="{AC7B2C57-4A62-48C3-B40F-5E60EFD9EB35}" dt="2023-03-09T21:44:23.282" v="25587" actId="20577"/>
          <ac:spMkLst>
            <pc:docMk/>
            <pc:sldMk cId="2922360127" sldId="2146846035"/>
            <ac:spMk id="4" creationId="{1BF894CE-5EB9-4BB3-F6C7-477E37F6A6AA}"/>
          </ac:spMkLst>
        </pc:spChg>
        <pc:spChg chg="del">
          <ac:chgData name="Reed Kiely" userId="768be38e-2fb5-40ce-925d-bd8e9d9e3c31" providerId="ADAL" clId="{AC7B2C57-4A62-48C3-B40F-5E60EFD9EB35}" dt="2023-03-02T23:01:19.137" v="13873" actId="478"/>
          <ac:spMkLst>
            <pc:docMk/>
            <pc:sldMk cId="2922360127" sldId="2146846035"/>
            <ac:spMk id="6" creationId="{31AC66B8-0DE7-D7F0-144E-0005D9B7A7A6}"/>
          </ac:spMkLst>
        </pc:spChg>
        <pc:spChg chg="add del mod">
          <ac:chgData name="Reed Kiely" userId="768be38e-2fb5-40ce-925d-bd8e9d9e3c31" providerId="ADAL" clId="{AC7B2C57-4A62-48C3-B40F-5E60EFD9EB35}" dt="2023-03-06T15:44:54.688" v="22107" actId="478"/>
          <ac:spMkLst>
            <pc:docMk/>
            <pc:sldMk cId="2922360127" sldId="2146846035"/>
            <ac:spMk id="6" creationId="{5AF0D2DC-2A55-EADE-12F7-9E6CBF92166B}"/>
          </ac:spMkLst>
        </pc:spChg>
        <pc:spChg chg="mod">
          <ac:chgData name="Reed Kiely" userId="768be38e-2fb5-40ce-925d-bd8e9d9e3c31" providerId="ADAL" clId="{AC7B2C57-4A62-48C3-B40F-5E60EFD9EB35}" dt="2023-03-03T20:28:28.849" v="15987" actId="113"/>
          <ac:spMkLst>
            <pc:docMk/>
            <pc:sldMk cId="2922360127" sldId="2146846035"/>
            <ac:spMk id="7" creationId="{8F5B4881-6B39-8206-A9BE-2D575DC63B6B}"/>
          </ac:spMkLst>
        </pc:spChg>
        <pc:spChg chg="add mod">
          <ac:chgData name="Reed Kiely" userId="768be38e-2fb5-40ce-925d-bd8e9d9e3c31" providerId="ADAL" clId="{AC7B2C57-4A62-48C3-B40F-5E60EFD9EB35}" dt="2023-03-06T15:44:55.023" v="22109"/>
          <ac:spMkLst>
            <pc:docMk/>
            <pc:sldMk cId="2922360127" sldId="2146846035"/>
            <ac:spMk id="8" creationId="{1A03DC57-6874-8FE1-6CEC-2617ADA368FF}"/>
          </ac:spMkLst>
        </pc:spChg>
        <pc:spChg chg="del mod">
          <ac:chgData name="Reed Kiely" userId="768be38e-2fb5-40ce-925d-bd8e9d9e3c31" providerId="ADAL" clId="{AC7B2C57-4A62-48C3-B40F-5E60EFD9EB35}" dt="2023-03-03T20:20:16.166" v="15941" actId="478"/>
          <ac:spMkLst>
            <pc:docMk/>
            <pc:sldMk cId="2922360127" sldId="2146846035"/>
            <ac:spMk id="8" creationId="{DEBFEA79-DCE3-0D7D-7F14-6398B330CB0D}"/>
          </ac:spMkLst>
        </pc:spChg>
        <pc:spChg chg="add del mod">
          <ac:chgData name="Reed Kiely" userId="768be38e-2fb5-40ce-925d-bd8e9d9e3c31" providerId="ADAL" clId="{AC7B2C57-4A62-48C3-B40F-5E60EFD9EB35}" dt="2023-03-02T23:00:16.869" v="13864" actId="478"/>
          <ac:spMkLst>
            <pc:docMk/>
            <pc:sldMk cId="2922360127" sldId="2146846035"/>
            <ac:spMk id="9" creationId="{1D98C0FD-9F49-02E9-E88D-224E796A09A6}"/>
          </ac:spMkLst>
        </pc:spChg>
        <pc:spChg chg="add del mod">
          <ac:chgData name="Reed Kiely" userId="768be38e-2fb5-40ce-925d-bd8e9d9e3c31" providerId="ADAL" clId="{AC7B2C57-4A62-48C3-B40F-5E60EFD9EB35}" dt="2023-03-02T19:40:26.529" v="9532" actId="478"/>
          <ac:spMkLst>
            <pc:docMk/>
            <pc:sldMk cId="2922360127" sldId="2146846035"/>
            <ac:spMk id="10" creationId="{5DCF4BAD-D4F9-510A-8F5E-13D711F50756}"/>
          </ac:spMkLst>
        </pc:spChg>
        <pc:spChg chg="add del mod ord">
          <ac:chgData name="Reed Kiely" userId="768be38e-2fb5-40ce-925d-bd8e9d9e3c31" providerId="ADAL" clId="{AC7B2C57-4A62-48C3-B40F-5E60EFD9EB35}" dt="2023-03-03T20:20:28.362" v="15945" actId="478"/>
          <ac:spMkLst>
            <pc:docMk/>
            <pc:sldMk cId="2922360127" sldId="2146846035"/>
            <ac:spMk id="10" creationId="{8B3822EB-00C5-BF7E-EC2B-6C0826B1FDC8}"/>
          </ac:spMkLst>
        </pc:spChg>
        <pc:spChg chg="add del mod">
          <ac:chgData name="Reed Kiely" userId="768be38e-2fb5-40ce-925d-bd8e9d9e3c31" providerId="ADAL" clId="{AC7B2C57-4A62-48C3-B40F-5E60EFD9EB35}" dt="2023-03-03T21:51:10.048" v="20116" actId="478"/>
          <ac:spMkLst>
            <pc:docMk/>
            <pc:sldMk cId="2922360127" sldId="2146846035"/>
            <ac:spMk id="11" creationId="{AE6C895A-A030-65E5-0566-2F7E39C78F9E}"/>
          </ac:spMkLst>
        </pc:spChg>
        <pc:spChg chg="add mod">
          <ac:chgData name="Reed Kiely" userId="768be38e-2fb5-40ce-925d-bd8e9d9e3c31" providerId="ADAL" clId="{AC7B2C57-4A62-48C3-B40F-5E60EFD9EB35}" dt="2023-03-02T23:01:19.406" v="13874"/>
          <ac:spMkLst>
            <pc:docMk/>
            <pc:sldMk cId="2922360127" sldId="2146846035"/>
            <ac:spMk id="12" creationId="{1C8C9E0D-665E-07B4-6342-C57474C181B2}"/>
          </ac:spMkLst>
        </pc:spChg>
        <pc:spChg chg="add del mod">
          <ac:chgData name="Reed Kiely" userId="768be38e-2fb5-40ce-925d-bd8e9d9e3c31" providerId="ADAL" clId="{AC7B2C57-4A62-48C3-B40F-5E60EFD9EB35}" dt="2023-03-02T21:57:22.777" v="12851" actId="22"/>
          <ac:spMkLst>
            <pc:docMk/>
            <pc:sldMk cId="2922360127" sldId="2146846035"/>
            <ac:spMk id="12" creationId="{66E6D8B5-2FA5-E842-F80D-B9C95E51AD60}"/>
          </ac:spMkLst>
        </pc:spChg>
        <pc:spChg chg="add mod">
          <ac:chgData name="Reed Kiely" userId="768be38e-2fb5-40ce-925d-bd8e9d9e3c31" providerId="ADAL" clId="{AC7B2C57-4A62-48C3-B40F-5E60EFD9EB35}" dt="2023-03-06T14:51:25.047" v="21687" actId="1035"/>
          <ac:spMkLst>
            <pc:docMk/>
            <pc:sldMk cId="2922360127" sldId="2146846035"/>
            <ac:spMk id="13" creationId="{BB4E8A30-CAA9-E72F-5375-FE3C26052148}"/>
          </ac:spMkLst>
        </pc:spChg>
        <pc:spChg chg="add del mod">
          <ac:chgData name="Reed Kiely" userId="768be38e-2fb5-40ce-925d-bd8e9d9e3c31" providerId="ADAL" clId="{AC7B2C57-4A62-48C3-B40F-5E60EFD9EB35}" dt="2023-03-03T20:20:57.499" v="15972" actId="478"/>
          <ac:spMkLst>
            <pc:docMk/>
            <pc:sldMk cId="2922360127" sldId="2146846035"/>
            <ac:spMk id="14" creationId="{45C62875-3702-BB84-ED94-EAD4E6827E60}"/>
          </ac:spMkLst>
        </pc:spChg>
        <pc:spChg chg="add mod">
          <ac:chgData name="Reed Kiely" userId="768be38e-2fb5-40ce-925d-bd8e9d9e3c31" providerId="ADAL" clId="{AC7B2C57-4A62-48C3-B40F-5E60EFD9EB35}" dt="2023-03-02T23:01:19.406" v="13874"/>
          <ac:spMkLst>
            <pc:docMk/>
            <pc:sldMk cId="2922360127" sldId="2146846035"/>
            <ac:spMk id="15" creationId="{6C408528-9617-DBC1-B91F-D623A376D25C}"/>
          </ac:spMkLst>
        </pc:spChg>
        <pc:spChg chg="add mod">
          <ac:chgData name="Reed Kiely" userId="768be38e-2fb5-40ce-925d-bd8e9d9e3c31" providerId="ADAL" clId="{AC7B2C57-4A62-48C3-B40F-5E60EFD9EB35}" dt="2023-03-02T23:01:19.406" v="13874"/>
          <ac:spMkLst>
            <pc:docMk/>
            <pc:sldMk cId="2922360127" sldId="2146846035"/>
            <ac:spMk id="16" creationId="{4D78B07C-1833-9154-D858-45268391E870}"/>
          </ac:spMkLst>
        </pc:spChg>
        <pc:spChg chg="add mod">
          <ac:chgData name="Reed Kiely" userId="768be38e-2fb5-40ce-925d-bd8e9d9e3c31" providerId="ADAL" clId="{AC7B2C57-4A62-48C3-B40F-5E60EFD9EB35}" dt="2023-03-02T23:01:19.406" v="13874"/>
          <ac:spMkLst>
            <pc:docMk/>
            <pc:sldMk cId="2922360127" sldId="2146846035"/>
            <ac:spMk id="17" creationId="{708326DC-0DD3-BB06-DD41-FB58BA0F3499}"/>
          </ac:spMkLst>
        </pc:spChg>
        <pc:spChg chg="add mod">
          <ac:chgData name="Reed Kiely" userId="768be38e-2fb5-40ce-925d-bd8e9d9e3c31" providerId="ADAL" clId="{AC7B2C57-4A62-48C3-B40F-5E60EFD9EB35}" dt="2023-03-02T23:01:19.406" v="13874"/>
          <ac:spMkLst>
            <pc:docMk/>
            <pc:sldMk cId="2922360127" sldId="2146846035"/>
            <ac:spMk id="19" creationId="{936A260E-D064-E20E-E6C7-358044E912E0}"/>
          </ac:spMkLst>
        </pc:spChg>
        <pc:spChg chg="add mod">
          <ac:chgData name="Reed Kiely" userId="768be38e-2fb5-40ce-925d-bd8e9d9e3c31" providerId="ADAL" clId="{AC7B2C57-4A62-48C3-B40F-5E60EFD9EB35}" dt="2023-03-02T23:01:19.406" v="13874"/>
          <ac:spMkLst>
            <pc:docMk/>
            <pc:sldMk cId="2922360127" sldId="2146846035"/>
            <ac:spMk id="20" creationId="{B4089B05-E893-3515-2217-E16FE7962E9B}"/>
          </ac:spMkLst>
        </pc:spChg>
        <pc:spChg chg="add mod">
          <ac:chgData name="Reed Kiely" userId="768be38e-2fb5-40ce-925d-bd8e9d9e3c31" providerId="ADAL" clId="{AC7B2C57-4A62-48C3-B40F-5E60EFD9EB35}" dt="2023-03-02T23:01:19.406" v="13874"/>
          <ac:spMkLst>
            <pc:docMk/>
            <pc:sldMk cId="2922360127" sldId="2146846035"/>
            <ac:spMk id="21" creationId="{E2F8A569-0A9B-EDA7-B305-A174AC2CC347}"/>
          </ac:spMkLst>
        </pc:spChg>
        <pc:spChg chg="add mod">
          <ac:chgData name="Reed Kiely" userId="768be38e-2fb5-40ce-925d-bd8e9d9e3c31" providerId="ADAL" clId="{AC7B2C57-4A62-48C3-B40F-5E60EFD9EB35}" dt="2023-03-02T23:01:19.406" v="13874"/>
          <ac:spMkLst>
            <pc:docMk/>
            <pc:sldMk cId="2922360127" sldId="2146846035"/>
            <ac:spMk id="23" creationId="{384D1BA2-709C-C1E4-8DEA-568EF177A55F}"/>
          </ac:spMkLst>
        </pc:spChg>
        <pc:spChg chg="add mod">
          <ac:chgData name="Reed Kiely" userId="768be38e-2fb5-40ce-925d-bd8e9d9e3c31" providerId="ADAL" clId="{AC7B2C57-4A62-48C3-B40F-5E60EFD9EB35}" dt="2023-03-02T23:01:19.406" v="13874"/>
          <ac:spMkLst>
            <pc:docMk/>
            <pc:sldMk cId="2922360127" sldId="2146846035"/>
            <ac:spMk id="24" creationId="{BAFC89CB-646B-47D7-8AFA-1FBB26069167}"/>
          </ac:spMkLst>
        </pc:spChg>
        <pc:spChg chg="add mod">
          <ac:chgData name="Reed Kiely" userId="768be38e-2fb5-40ce-925d-bd8e9d9e3c31" providerId="ADAL" clId="{AC7B2C57-4A62-48C3-B40F-5E60EFD9EB35}" dt="2023-03-02T23:01:19.406" v="13874"/>
          <ac:spMkLst>
            <pc:docMk/>
            <pc:sldMk cId="2922360127" sldId="2146846035"/>
            <ac:spMk id="25" creationId="{1F4283EC-5509-75DC-7713-148EE786A85F}"/>
          </ac:spMkLst>
        </pc:spChg>
        <pc:spChg chg="add mod">
          <ac:chgData name="Reed Kiely" userId="768be38e-2fb5-40ce-925d-bd8e9d9e3c31" providerId="ADAL" clId="{AC7B2C57-4A62-48C3-B40F-5E60EFD9EB35}" dt="2023-03-02T23:01:19.406" v="13874"/>
          <ac:spMkLst>
            <pc:docMk/>
            <pc:sldMk cId="2922360127" sldId="2146846035"/>
            <ac:spMk id="27" creationId="{DE2D468D-DB2D-5F57-8225-A80C0452C41D}"/>
          </ac:spMkLst>
        </pc:spChg>
        <pc:spChg chg="add mod">
          <ac:chgData name="Reed Kiely" userId="768be38e-2fb5-40ce-925d-bd8e9d9e3c31" providerId="ADAL" clId="{AC7B2C57-4A62-48C3-B40F-5E60EFD9EB35}" dt="2023-03-02T23:01:19.406" v="13874"/>
          <ac:spMkLst>
            <pc:docMk/>
            <pc:sldMk cId="2922360127" sldId="2146846035"/>
            <ac:spMk id="28" creationId="{663DE75A-D89B-6F42-FF50-409F5A71BE42}"/>
          </ac:spMkLst>
        </pc:spChg>
        <pc:spChg chg="add mod">
          <ac:chgData name="Reed Kiely" userId="768be38e-2fb5-40ce-925d-bd8e9d9e3c31" providerId="ADAL" clId="{AC7B2C57-4A62-48C3-B40F-5E60EFD9EB35}" dt="2023-03-02T23:01:19.406" v="13874"/>
          <ac:spMkLst>
            <pc:docMk/>
            <pc:sldMk cId="2922360127" sldId="2146846035"/>
            <ac:spMk id="29" creationId="{DC30A234-C4BB-B220-19DE-2F2FB9D159DB}"/>
          </ac:spMkLst>
        </pc:spChg>
        <pc:spChg chg="mod">
          <ac:chgData name="Reed Kiely" userId="768be38e-2fb5-40ce-925d-bd8e9d9e3c31" providerId="ADAL" clId="{AC7B2C57-4A62-48C3-B40F-5E60EFD9EB35}" dt="2023-03-02T22:37:12.525" v="13556" actId="208"/>
          <ac:spMkLst>
            <pc:docMk/>
            <pc:sldMk cId="2922360127" sldId="2146846035"/>
            <ac:spMk id="34" creationId="{397F8115-3C43-5A2B-C88E-1953D955DE71}"/>
          </ac:spMkLst>
        </pc:spChg>
        <pc:spChg chg="del">
          <ac:chgData name="Reed Kiely" userId="768be38e-2fb5-40ce-925d-bd8e9d9e3c31" providerId="ADAL" clId="{AC7B2C57-4A62-48C3-B40F-5E60EFD9EB35}" dt="2023-03-02T23:01:08.298" v="13870" actId="478"/>
          <ac:spMkLst>
            <pc:docMk/>
            <pc:sldMk cId="2922360127" sldId="2146846035"/>
            <ac:spMk id="85" creationId="{3D219F6F-06CA-2CCF-CCF8-E6B4C50CDA82}"/>
          </ac:spMkLst>
        </pc:spChg>
        <pc:spChg chg="del">
          <ac:chgData name="Reed Kiely" userId="768be38e-2fb5-40ce-925d-bd8e9d9e3c31" providerId="ADAL" clId="{AC7B2C57-4A62-48C3-B40F-5E60EFD9EB35}" dt="2023-03-02T23:01:08.298" v="13870" actId="478"/>
          <ac:spMkLst>
            <pc:docMk/>
            <pc:sldMk cId="2922360127" sldId="2146846035"/>
            <ac:spMk id="86" creationId="{A8FF2F1D-F919-6977-B124-45A9DBB00102}"/>
          </ac:spMkLst>
        </pc:spChg>
        <pc:spChg chg="del">
          <ac:chgData name="Reed Kiely" userId="768be38e-2fb5-40ce-925d-bd8e9d9e3c31" providerId="ADAL" clId="{AC7B2C57-4A62-48C3-B40F-5E60EFD9EB35}" dt="2023-03-02T23:01:08.298" v="13870" actId="478"/>
          <ac:spMkLst>
            <pc:docMk/>
            <pc:sldMk cId="2922360127" sldId="2146846035"/>
            <ac:spMk id="87" creationId="{341B3417-AB65-E914-F88E-701A4D3632AA}"/>
          </ac:spMkLst>
        </pc:spChg>
        <pc:spChg chg="del">
          <ac:chgData name="Reed Kiely" userId="768be38e-2fb5-40ce-925d-bd8e9d9e3c31" providerId="ADAL" clId="{AC7B2C57-4A62-48C3-B40F-5E60EFD9EB35}" dt="2023-03-02T23:01:08.298" v="13870" actId="478"/>
          <ac:spMkLst>
            <pc:docMk/>
            <pc:sldMk cId="2922360127" sldId="2146846035"/>
            <ac:spMk id="88" creationId="{0B61CB3F-5A74-2EFF-AE52-0207D1CAC8ED}"/>
          </ac:spMkLst>
        </pc:spChg>
        <pc:spChg chg="del">
          <ac:chgData name="Reed Kiely" userId="768be38e-2fb5-40ce-925d-bd8e9d9e3c31" providerId="ADAL" clId="{AC7B2C57-4A62-48C3-B40F-5E60EFD9EB35}" dt="2023-03-02T23:01:08.298" v="13870" actId="478"/>
          <ac:spMkLst>
            <pc:docMk/>
            <pc:sldMk cId="2922360127" sldId="2146846035"/>
            <ac:spMk id="92" creationId="{1ED5280B-157C-8844-35CC-F6AC82943F57}"/>
          </ac:spMkLst>
        </pc:spChg>
        <pc:spChg chg="del">
          <ac:chgData name="Reed Kiely" userId="768be38e-2fb5-40ce-925d-bd8e9d9e3c31" providerId="ADAL" clId="{AC7B2C57-4A62-48C3-B40F-5E60EFD9EB35}" dt="2023-03-02T23:01:08.298" v="13870" actId="478"/>
          <ac:spMkLst>
            <pc:docMk/>
            <pc:sldMk cId="2922360127" sldId="2146846035"/>
            <ac:spMk id="93" creationId="{CD335635-7C95-CA20-0134-F6FF663A6D66}"/>
          </ac:spMkLst>
        </pc:spChg>
        <pc:spChg chg="del">
          <ac:chgData name="Reed Kiely" userId="768be38e-2fb5-40ce-925d-bd8e9d9e3c31" providerId="ADAL" clId="{AC7B2C57-4A62-48C3-B40F-5E60EFD9EB35}" dt="2023-03-02T23:01:08.298" v="13870" actId="478"/>
          <ac:spMkLst>
            <pc:docMk/>
            <pc:sldMk cId="2922360127" sldId="2146846035"/>
            <ac:spMk id="94" creationId="{AB668486-593A-3148-3B12-F3ABC6C92ACF}"/>
          </ac:spMkLst>
        </pc:spChg>
        <pc:spChg chg="del">
          <ac:chgData name="Reed Kiely" userId="768be38e-2fb5-40ce-925d-bd8e9d9e3c31" providerId="ADAL" clId="{AC7B2C57-4A62-48C3-B40F-5E60EFD9EB35}" dt="2023-03-02T23:01:08.298" v="13870" actId="478"/>
          <ac:spMkLst>
            <pc:docMk/>
            <pc:sldMk cId="2922360127" sldId="2146846035"/>
            <ac:spMk id="95" creationId="{29444E4E-D819-52BF-1768-419A0A7F2266}"/>
          </ac:spMkLst>
        </pc:spChg>
        <pc:spChg chg="del">
          <ac:chgData name="Reed Kiely" userId="768be38e-2fb5-40ce-925d-bd8e9d9e3c31" providerId="ADAL" clId="{AC7B2C57-4A62-48C3-B40F-5E60EFD9EB35}" dt="2023-03-02T23:01:08.298" v="13870" actId="478"/>
          <ac:spMkLst>
            <pc:docMk/>
            <pc:sldMk cId="2922360127" sldId="2146846035"/>
            <ac:spMk id="96" creationId="{6406C96A-8B06-8C6B-1079-91DFC523237D}"/>
          </ac:spMkLst>
        </pc:spChg>
        <pc:spChg chg="del">
          <ac:chgData name="Reed Kiely" userId="768be38e-2fb5-40ce-925d-bd8e9d9e3c31" providerId="ADAL" clId="{AC7B2C57-4A62-48C3-B40F-5E60EFD9EB35}" dt="2023-03-02T23:01:08.298" v="13870" actId="478"/>
          <ac:spMkLst>
            <pc:docMk/>
            <pc:sldMk cId="2922360127" sldId="2146846035"/>
            <ac:spMk id="97" creationId="{4D1B7C9B-2987-AA1B-7367-DE194F8AD510}"/>
          </ac:spMkLst>
        </pc:spChg>
        <pc:spChg chg="del">
          <ac:chgData name="Reed Kiely" userId="768be38e-2fb5-40ce-925d-bd8e9d9e3c31" providerId="ADAL" clId="{AC7B2C57-4A62-48C3-B40F-5E60EFD9EB35}" dt="2023-03-02T23:01:08.298" v="13870" actId="478"/>
          <ac:spMkLst>
            <pc:docMk/>
            <pc:sldMk cId="2922360127" sldId="2146846035"/>
            <ac:spMk id="98" creationId="{6A161E60-56C0-A1FC-F402-57D2DF1CD1FF}"/>
          </ac:spMkLst>
        </pc:spChg>
        <pc:spChg chg="del">
          <ac:chgData name="Reed Kiely" userId="768be38e-2fb5-40ce-925d-bd8e9d9e3c31" providerId="ADAL" clId="{AC7B2C57-4A62-48C3-B40F-5E60EFD9EB35}" dt="2023-03-02T23:01:08.298" v="13870" actId="478"/>
          <ac:spMkLst>
            <pc:docMk/>
            <pc:sldMk cId="2922360127" sldId="2146846035"/>
            <ac:spMk id="99" creationId="{61CAD5EE-5810-72D3-4BEA-2810B0D837FF}"/>
          </ac:spMkLst>
        </pc:spChg>
        <pc:spChg chg="del">
          <ac:chgData name="Reed Kiely" userId="768be38e-2fb5-40ce-925d-bd8e9d9e3c31" providerId="ADAL" clId="{AC7B2C57-4A62-48C3-B40F-5E60EFD9EB35}" dt="2023-03-02T23:01:08.298" v="13870" actId="478"/>
          <ac:spMkLst>
            <pc:docMk/>
            <pc:sldMk cId="2922360127" sldId="2146846035"/>
            <ac:spMk id="100" creationId="{7909355A-C2EB-CD62-84A7-A5B4F916469C}"/>
          </ac:spMkLst>
        </pc:spChg>
        <pc:spChg chg="del">
          <ac:chgData name="Reed Kiely" userId="768be38e-2fb5-40ce-925d-bd8e9d9e3c31" providerId="ADAL" clId="{AC7B2C57-4A62-48C3-B40F-5E60EFD9EB35}" dt="2023-03-02T23:01:08.298" v="13870" actId="478"/>
          <ac:spMkLst>
            <pc:docMk/>
            <pc:sldMk cId="2922360127" sldId="2146846035"/>
            <ac:spMk id="102" creationId="{80D513F3-1624-B723-D3CB-AA1B1E070207}"/>
          </ac:spMkLst>
        </pc:spChg>
        <pc:spChg chg="del">
          <ac:chgData name="Reed Kiely" userId="768be38e-2fb5-40ce-925d-bd8e9d9e3c31" providerId="ADAL" clId="{AC7B2C57-4A62-48C3-B40F-5E60EFD9EB35}" dt="2023-03-02T23:01:08.298" v="13870" actId="478"/>
          <ac:spMkLst>
            <pc:docMk/>
            <pc:sldMk cId="2922360127" sldId="2146846035"/>
            <ac:spMk id="103" creationId="{97B616FE-0A7F-C1D6-0607-A2DE5817F121}"/>
          </ac:spMkLst>
        </pc:spChg>
        <pc:spChg chg="del">
          <ac:chgData name="Reed Kiely" userId="768be38e-2fb5-40ce-925d-bd8e9d9e3c31" providerId="ADAL" clId="{AC7B2C57-4A62-48C3-B40F-5E60EFD9EB35}" dt="2023-03-02T23:01:08.298" v="13870" actId="478"/>
          <ac:spMkLst>
            <pc:docMk/>
            <pc:sldMk cId="2922360127" sldId="2146846035"/>
            <ac:spMk id="104" creationId="{2BBDBF94-A128-D234-F788-00A233D4204F}"/>
          </ac:spMkLst>
        </pc:spChg>
        <pc:spChg chg="del">
          <ac:chgData name="Reed Kiely" userId="768be38e-2fb5-40ce-925d-bd8e9d9e3c31" providerId="ADAL" clId="{AC7B2C57-4A62-48C3-B40F-5E60EFD9EB35}" dt="2023-03-02T23:01:08.298" v="13870" actId="478"/>
          <ac:spMkLst>
            <pc:docMk/>
            <pc:sldMk cId="2922360127" sldId="2146846035"/>
            <ac:spMk id="105" creationId="{BE3609FB-981E-1236-4AE7-88DE6D92A950}"/>
          </ac:spMkLst>
        </pc:spChg>
        <pc:spChg chg="del">
          <ac:chgData name="Reed Kiely" userId="768be38e-2fb5-40ce-925d-bd8e9d9e3c31" providerId="ADAL" clId="{AC7B2C57-4A62-48C3-B40F-5E60EFD9EB35}" dt="2023-03-02T23:01:08.298" v="13870" actId="478"/>
          <ac:spMkLst>
            <pc:docMk/>
            <pc:sldMk cId="2922360127" sldId="2146846035"/>
            <ac:spMk id="106" creationId="{E5C1B913-1972-04F1-350E-FE7B7E894624}"/>
          </ac:spMkLst>
        </pc:spChg>
        <pc:spChg chg="del">
          <ac:chgData name="Reed Kiely" userId="768be38e-2fb5-40ce-925d-bd8e9d9e3c31" providerId="ADAL" clId="{AC7B2C57-4A62-48C3-B40F-5E60EFD9EB35}" dt="2023-03-02T23:01:08.298" v="13870" actId="478"/>
          <ac:spMkLst>
            <pc:docMk/>
            <pc:sldMk cId="2922360127" sldId="2146846035"/>
            <ac:spMk id="107" creationId="{AD28300E-DB20-86D4-0E67-E4DB08A514C8}"/>
          </ac:spMkLst>
        </pc:spChg>
        <pc:spChg chg="del">
          <ac:chgData name="Reed Kiely" userId="768be38e-2fb5-40ce-925d-bd8e9d9e3c31" providerId="ADAL" clId="{AC7B2C57-4A62-48C3-B40F-5E60EFD9EB35}" dt="2023-03-02T23:01:08.298" v="13870" actId="478"/>
          <ac:spMkLst>
            <pc:docMk/>
            <pc:sldMk cId="2922360127" sldId="2146846035"/>
            <ac:spMk id="108" creationId="{AD672030-50BE-E336-A26A-A113BD68F3FA}"/>
          </ac:spMkLst>
        </pc:spChg>
        <pc:spChg chg="del">
          <ac:chgData name="Reed Kiely" userId="768be38e-2fb5-40ce-925d-bd8e9d9e3c31" providerId="ADAL" clId="{AC7B2C57-4A62-48C3-B40F-5E60EFD9EB35}" dt="2023-03-02T23:01:08.298" v="13870" actId="478"/>
          <ac:spMkLst>
            <pc:docMk/>
            <pc:sldMk cId="2922360127" sldId="2146846035"/>
            <ac:spMk id="109" creationId="{55CC6C7D-4500-B490-C7C9-BF5334BC1B95}"/>
          </ac:spMkLst>
        </pc:spChg>
        <pc:spChg chg="del">
          <ac:chgData name="Reed Kiely" userId="768be38e-2fb5-40ce-925d-bd8e9d9e3c31" providerId="ADAL" clId="{AC7B2C57-4A62-48C3-B40F-5E60EFD9EB35}" dt="2023-03-02T23:01:08.298" v="13870" actId="478"/>
          <ac:spMkLst>
            <pc:docMk/>
            <pc:sldMk cId="2922360127" sldId="2146846035"/>
            <ac:spMk id="110" creationId="{EF4006F5-37C4-B0A3-5495-B6F2A4C45648}"/>
          </ac:spMkLst>
        </pc:spChg>
        <pc:spChg chg="del">
          <ac:chgData name="Reed Kiely" userId="768be38e-2fb5-40ce-925d-bd8e9d9e3c31" providerId="ADAL" clId="{AC7B2C57-4A62-48C3-B40F-5E60EFD9EB35}" dt="2023-03-02T23:01:08.298" v="13870" actId="478"/>
          <ac:spMkLst>
            <pc:docMk/>
            <pc:sldMk cId="2922360127" sldId="2146846035"/>
            <ac:spMk id="121" creationId="{679B3CB9-5742-7DCD-AC33-95E6439D79B1}"/>
          </ac:spMkLst>
        </pc:spChg>
        <pc:spChg chg="del">
          <ac:chgData name="Reed Kiely" userId="768be38e-2fb5-40ce-925d-bd8e9d9e3c31" providerId="ADAL" clId="{AC7B2C57-4A62-48C3-B40F-5E60EFD9EB35}" dt="2023-03-02T23:01:08.298" v="13870" actId="478"/>
          <ac:spMkLst>
            <pc:docMk/>
            <pc:sldMk cId="2922360127" sldId="2146846035"/>
            <ac:spMk id="122" creationId="{7C68B9C0-4E96-D28F-3D02-EFBBF4030232}"/>
          </ac:spMkLst>
        </pc:spChg>
        <pc:spChg chg="del">
          <ac:chgData name="Reed Kiely" userId="768be38e-2fb5-40ce-925d-bd8e9d9e3c31" providerId="ADAL" clId="{AC7B2C57-4A62-48C3-B40F-5E60EFD9EB35}" dt="2023-03-02T23:01:08.298" v="13870" actId="478"/>
          <ac:spMkLst>
            <pc:docMk/>
            <pc:sldMk cId="2922360127" sldId="2146846035"/>
            <ac:spMk id="123" creationId="{8DA5A471-F306-1745-0D83-101F033AF8EB}"/>
          </ac:spMkLst>
        </pc:spChg>
        <pc:spChg chg="del">
          <ac:chgData name="Reed Kiely" userId="768be38e-2fb5-40ce-925d-bd8e9d9e3c31" providerId="ADAL" clId="{AC7B2C57-4A62-48C3-B40F-5E60EFD9EB35}" dt="2023-03-02T23:01:08.298" v="13870" actId="478"/>
          <ac:spMkLst>
            <pc:docMk/>
            <pc:sldMk cId="2922360127" sldId="2146846035"/>
            <ac:spMk id="125" creationId="{8DAB5DCA-3F71-2E16-85F7-406DCDCB3B0C}"/>
          </ac:spMkLst>
        </pc:spChg>
        <pc:spChg chg="del">
          <ac:chgData name="Reed Kiely" userId="768be38e-2fb5-40ce-925d-bd8e9d9e3c31" providerId="ADAL" clId="{AC7B2C57-4A62-48C3-B40F-5E60EFD9EB35}" dt="2023-03-02T23:01:08.298" v="13870" actId="478"/>
          <ac:spMkLst>
            <pc:docMk/>
            <pc:sldMk cId="2922360127" sldId="2146846035"/>
            <ac:spMk id="126" creationId="{06BFB44B-CAAA-7CAF-09F5-02E354B0397C}"/>
          </ac:spMkLst>
        </pc:spChg>
        <pc:spChg chg="del">
          <ac:chgData name="Reed Kiely" userId="768be38e-2fb5-40ce-925d-bd8e9d9e3c31" providerId="ADAL" clId="{AC7B2C57-4A62-48C3-B40F-5E60EFD9EB35}" dt="2023-03-02T23:01:08.298" v="13870" actId="478"/>
          <ac:spMkLst>
            <pc:docMk/>
            <pc:sldMk cId="2922360127" sldId="2146846035"/>
            <ac:spMk id="127" creationId="{EC647EF3-FC43-AAA4-1ABB-D1FFC8952DD0}"/>
          </ac:spMkLst>
        </pc:spChg>
        <pc:spChg chg="del">
          <ac:chgData name="Reed Kiely" userId="768be38e-2fb5-40ce-925d-bd8e9d9e3c31" providerId="ADAL" clId="{AC7B2C57-4A62-48C3-B40F-5E60EFD9EB35}" dt="2023-03-02T23:01:08.298" v="13870" actId="478"/>
          <ac:spMkLst>
            <pc:docMk/>
            <pc:sldMk cId="2922360127" sldId="2146846035"/>
            <ac:spMk id="132" creationId="{A7CED756-E5DA-5FF4-443F-935415074F79}"/>
          </ac:spMkLst>
        </pc:spChg>
        <pc:spChg chg="del">
          <ac:chgData name="Reed Kiely" userId="768be38e-2fb5-40ce-925d-bd8e9d9e3c31" providerId="ADAL" clId="{AC7B2C57-4A62-48C3-B40F-5E60EFD9EB35}" dt="2023-03-02T23:01:08.298" v="13870" actId="478"/>
          <ac:spMkLst>
            <pc:docMk/>
            <pc:sldMk cId="2922360127" sldId="2146846035"/>
            <ac:spMk id="133" creationId="{5EF6F6B7-7A4C-9060-6EFA-7018C17F5076}"/>
          </ac:spMkLst>
        </pc:spChg>
        <pc:spChg chg="del">
          <ac:chgData name="Reed Kiely" userId="768be38e-2fb5-40ce-925d-bd8e9d9e3c31" providerId="ADAL" clId="{AC7B2C57-4A62-48C3-B40F-5E60EFD9EB35}" dt="2023-03-02T23:01:08.298" v="13870" actId="478"/>
          <ac:spMkLst>
            <pc:docMk/>
            <pc:sldMk cId="2922360127" sldId="2146846035"/>
            <ac:spMk id="134" creationId="{37640CD1-97E2-4A81-AC33-10C7551DE0E2}"/>
          </ac:spMkLst>
        </pc:spChg>
        <pc:spChg chg="del">
          <ac:chgData name="Reed Kiely" userId="768be38e-2fb5-40ce-925d-bd8e9d9e3c31" providerId="ADAL" clId="{AC7B2C57-4A62-48C3-B40F-5E60EFD9EB35}" dt="2023-03-02T23:01:08.298" v="13870" actId="478"/>
          <ac:spMkLst>
            <pc:docMk/>
            <pc:sldMk cId="2922360127" sldId="2146846035"/>
            <ac:spMk id="135" creationId="{530AE942-C925-43A1-43AD-82389C2A5F51}"/>
          </ac:spMkLst>
        </pc:spChg>
        <pc:spChg chg="del">
          <ac:chgData name="Reed Kiely" userId="768be38e-2fb5-40ce-925d-bd8e9d9e3c31" providerId="ADAL" clId="{AC7B2C57-4A62-48C3-B40F-5E60EFD9EB35}" dt="2023-03-02T23:01:08.298" v="13870" actId="478"/>
          <ac:spMkLst>
            <pc:docMk/>
            <pc:sldMk cId="2922360127" sldId="2146846035"/>
            <ac:spMk id="136" creationId="{76E76652-C7C2-8CDB-3005-A104A8A92D51}"/>
          </ac:spMkLst>
        </pc:spChg>
        <pc:spChg chg="del">
          <ac:chgData name="Reed Kiely" userId="768be38e-2fb5-40ce-925d-bd8e9d9e3c31" providerId="ADAL" clId="{AC7B2C57-4A62-48C3-B40F-5E60EFD9EB35}" dt="2023-03-02T23:01:08.298" v="13870" actId="478"/>
          <ac:spMkLst>
            <pc:docMk/>
            <pc:sldMk cId="2922360127" sldId="2146846035"/>
            <ac:spMk id="137" creationId="{5FE741C9-3245-9C13-DEE0-281B346FDD17}"/>
          </ac:spMkLst>
        </pc:spChg>
        <pc:spChg chg="del">
          <ac:chgData name="Reed Kiely" userId="768be38e-2fb5-40ce-925d-bd8e9d9e3c31" providerId="ADAL" clId="{AC7B2C57-4A62-48C3-B40F-5E60EFD9EB35}" dt="2023-03-02T23:01:08.298" v="13870" actId="478"/>
          <ac:spMkLst>
            <pc:docMk/>
            <pc:sldMk cId="2922360127" sldId="2146846035"/>
            <ac:spMk id="138" creationId="{03BFD4C0-BA33-9705-1017-51CDD4CE4531}"/>
          </ac:spMkLst>
        </pc:spChg>
        <pc:spChg chg="del">
          <ac:chgData name="Reed Kiely" userId="768be38e-2fb5-40ce-925d-bd8e9d9e3c31" providerId="ADAL" clId="{AC7B2C57-4A62-48C3-B40F-5E60EFD9EB35}" dt="2023-03-02T23:01:08.298" v="13870" actId="478"/>
          <ac:spMkLst>
            <pc:docMk/>
            <pc:sldMk cId="2922360127" sldId="2146846035"/>
            <ac:spMk id="139" creationId="{4439FC47-0D3F-813D-E169-A53261622837}"/>
          </ac:spMkLst>
        </pc:spChg>
        <pc:spChg chg="del">
          <ac:chgData name="Reed Kiely" userId="768be38e-2fb5-40ce-925d-bd8e9d9e3c31" providerId="ADAL" clId="{AC7B2C57-4A62-48C3-B40F-5E60EFD9EB35}" dt="2023-03-02T23:01:08.298" v="13870" actId="478"/>
          <ac:spMkLst>
            <pc:docMk/>
            <pc:sldMk cId="2922360127" sldId="2146846035"/>
            <ac:spMk id="140" creationId="{9B4B2C4E-AF7D-5825-7413-F909D9A2137A}"/>
          </ac:spMkLst>
        </pc:spChg>
        <pc:spChg chg="del">
          <ac:chgData name="Reed Kiely" userId="768be38e-2fb5-40ce-925d-bd8e9d9e3c31" providerId="ADAL" clId="{AC7B2C57-4A62-48C3-B40F-5E60EFD9EB35}" dt="2023-03-02T23:01:08.298" v="13870" actId="478"/>
          <ac:spMkLst>
            <pc:docMk/>
            <pc:sldMk cId="2922360127" sldId="2146846035"/>
            <ac:spMk id="142" creationId="{2E9D6F85-56CB-A8CC-F6CC-6992C9F1437B}"/>
          </ac:spMkLst>
        </pc:spChg>
        <pc:spChg chg="del">
          <ac:chgData name="Reed Kiely" userId="768be38e-2fb5-40ce-925d-bd8e9d9e3c31" providerId="ADAL" clId="{AC7B2C57-4A62-48C3-B40F-5E60EFD9EB35}" dt="2023-03-02T23:01:08.298" v="13870" actId="478"/>
          <ac:spMkLst>
            <pc:docMk/>
            <pc:sldMk cId="2922360127" sldId="2146846035"/>
            <ac:spMk id="143" creationId="{3B8B7551-590D-3BCC-37D3-5BA72E60334A}"/>
          </ac:spMkLst>
        </pc:spChg>
        <pc:spChg chg="del">
          <ac:chgData name="Reed Kiely" userId="768be38e-2fb5-40ce-925d-bd8e9d9e3c31" providerId="ADAL" clId="{AC7B2C57-4A62-48C3-B40F-5E60EFD9EB35}" dt="2023-03-02T23:01:08.298" v="13870" actId="478"/>
          <ac:spMkLst>
            <pc:docMk/>
            <pc:sldMk cId="2922360127" sldId="2146846035"/>
            <ac:spMk id="144" creationId="{D909B324-2637-98C4-92B5-DB97A536C063}"/>
          </ac:spMkLst>
        </pc:spChg>
        <pc:spChg chg="del">
          <ac:chgData name="Reed Kiely" userId="768be38e-2fb5-40ce-925d-bd8e9d9e3c31" providerId="ADAL" clId="{AC7B2C57-4A62-48C3-B40F-5E60EFD9EB35}" dt="2023-03-02T23:01:08.298" v="13870" actId="478"/>
          <ac:spMkLst>
            <pc:docMk/>
            <pc:sldMk cId="2922360127" sldId="2146846035"/>
            <ac:spMk id="145" creationId="{F1218861-614C-769F-1D21-58581AE10BDE}"/>
          </ac:spMkLst>
        </pc:spChg>
        <pc:spChg chg="del">
          <ac:chgData name="Reed Kiely" userId="768be38e-2fb5-40ce-925d-bd8e9d9e3c31" providerId="ADAL" clId="{AC7B2C57-4A62-48C3-B40F-5E60EFD9EB35}" dt="2023-03-02T23:01:08.298" v="13870" actId="478"/>
          <ac:spMkLst>
            <pc:docMk/>
            <pc:sldMk cId="2922360127" sldId="2146846035"/>
            <ac:spMk id="146" creationId="{DBD5F460-1E49-FE42-174D-B9D28D3B1C6A}"/>
          </ac:spMkLst>
        </pc:spChg>
        <pc:spChg chg="del">
          <ac:chgData name="Reed Kiely" userId="768be38e-2fb5-40ce-925d-bd8e9d9e3c31" providerId="ADAL" clId="{AC7B2C57-4A62-48C3-B40F-5E60EFD9EB35}" dt="2023-03-02T23:01:08.298" v="13870" actId="478"/>
          <ac:spMkLst>
            <pc:docMk/>
            <pc:sldMk cId="2922360127" sldId="2146846035"/>
            <ac:spMk id="147" creationId="{21F273D5-CFB1-7F2D-5C7B-0E2768EB6EC2}"/>
          </ac:spMkLst>
        </pc:spChg>
        <pc:spChg chg="del">
          <ac:chgData name="Reed Kiely" userId="768be38e-2fb5-40ce-925d-bd8e9d9e3c31" providerId="ADAL" clId="{AC7B2C57-4A62-48C3-B40F-5E60EFD9EB35}" dt="2023-03-02T23:01:08.298" v="13870" actId="478"/>
          <ac:spMkLst>
            <pc:docMk/>
            <pc:sldMk cId="2922360127" sldId="2146846035"/>
            <ac:spMk id="148" creationId="{E229C1B0-5309-FD3A-31C1-80EC03A93E30}"/>
          </ac:spMkLst>
        </pc:spChg>
        <pc:spChg chg="del">
          <ac:chgData name="Reed Kiely" userId="768be38e-2fb5-40ce-925d-bd8e9d9e3c31" providerId="ADAL" clId="{AC7B2C57-4A62-48C3-B40F-5E60EFD9EB35}" dt="2023-03-02T23:01:08.298" v="13870" actId="478"/>
          <ac:spMkLst>
            <pc:docMk/>
            <pc:sldMk cId="2922360127" sldId="2146846035"/>
            <ac:spMk id="149" creationId="{BBDCDC88-1D63-9DAD-D4CA-23C9FC2BD83D}"/>
          </ac:spMkLst>
        </pc:spChg>
        <pc:spChg chg="del">
          <ac:chgData name="Reed Kiely" userId="768be38e-2fb5-40ce-925d-bd8e9d9e3c31" providerId="ADAL" clId="{AC7B2C57-4A62-48C3-B40F-5E60EFD9EB35}" dt="2023-03-02T23:01:08.298" v="13870" actId="478"/>
          <ac:spMkLst>
            <pc:docMk/>
            <pc:sldMk cId="2922360127" sldId="2146846035"/>
            <ac:spMk id="150" creationId="{3C4C16E8-28BC-5AA0-E796-80E237EA545B}"/>
          </ac:spMkLst>
        </pc:spChg>
        <pc:spChg chg="del">
          <ac:chgData name="Reed Kiely" userId="768be38e-2fb5-40ce-925d-bd8e9d9e3c31" providerId="ADAL" clId="{AC7B2C57-4A62-48C3-B40F-5E60EFD9EB35}" dt="2023-03-02T23:01:08.298" v="13870" actId="478"/>
          <ac:spMkLst>
            <pc:docMk/>
            <pc:sldMk cId="2922360127" sldId="2146846035"/>
            <ac:spMk id="151" creationId="{1F9F9CF8-2880-B5AC-39B0-1DD3C7F91E83}"/>
          </ac:spMkLst>
        </pc:spChg>
        <pc:spChg chg="del">
          <ac:chgData name="Reed Kiely" userId="768be38e-2fb5-40ce-925d-bd8e9d9e3c31" providerId="ADAL" clId="{AC7B2C57-4A62-48C3-B40F-5E60EFD9EB35}" dt="2023-03-02T23:01:08.298" v="13870" actId="478"/>
          <ac:spMkLst>
            <pc:docMk/>
            <pc:sldMk cId="2922360127" sldId="2146846035"/>
            <ac:spMk id="152" creationId="{03782791-A8F3-AB58-CFB3-A05EEE7E7F55}"/>
          </ac:spMkLst>
        </pc:spChg>
        <pc:spChg chg="del">
          <ac:chgData name="Reed Kiely" userId="768be38e-2fb5-40ce-925d-bd8e9d9e3c31" providerId="ADAL" clId="{AC7B2C57-4A62-48C3-B40F-5E60EFD9EB35}" dt="2023-03-02T23:01:08.298" v="13870" actId="478"/>
          <ac:spMkLst>
            <pc:docMk/>
            <pc:sldMk cId="2922360127" sldId="2146846035"/>
            <ac:spMk id="153" creationId="{632B5676-51D2-639A-4657-E4222F1C26F3}"/>
          </ac:spMkLst>
        </pc:spChg>
        <pc:spChg chg="del">
          <ac:chgData name="Reed Kiely" userId="768be38e-2fb5-40ce-925d-bd8e9d9e3c31" providerId="ADAL" clId="{AC7B2C57-4A62-48C3-B40F-5E60EFD9EB35}" dt="2023-03-02T23:01:08.298" v="13870" actId="478"/>
          <ac:spMkLst>
            <pc:docMk/>
            <pc:sldMk cId="2922360127" sldId="2146846035"/>
            <ac:spMk id="154" creationId="{D0F6E663-6695-9B4E-50BA-FBF373072579}"/>
          </ac:spMkLst>
        </pc:spChg>
        <pc:spChg chg="del">
          <ac:chgData name="Reed Kiely" userId="768be38e-2fb5-40ce-925d-bd8e9d9e3c31" providerId="ADAL" clId="{AC7B2C57-4A62-48C3-B40F-5E60EFD9EB35}" dt="2023-03-02T23:01:08.298" v="13870" actId="478"/>
          <ac:spMkLst>
            <pc:docMk/>
            <pc:sldMk cId="2922360127" sldId="2146846035"/>
            <ac:spMk id="155" creationId="{860632B0-907F-4DC2-1E45-89E638839C0F}"/>
          </ac:spMkLst>
        </pc:spChg>
        <pc:spChg chg="del">
          <ac:chgData name="Reed Kiely" userId="768be38e-2fb5-40ce-925d-bd8e9d9e3c31" providerId="ADAL" clId="{AC7B2C57-4A62-48C3-B40F-5E60EFD9EB35}" dt="2023-03-02T23:01:08.298" v="13870" actId="478"/>
          <ac:spMkLst>
            <pc:docMk/>
            <pc:sldMk cId="2922360127" sldId="2146846035"/>
            <ac:spMk id="156" creationId="{00BFF2CC-8D75-53A5-6C6E-8A45E6E5B6E6}"/>
          </ac:spMkLst>
        </pc:spChg>
        <pc:spChg chg="del">
          <ac:chgData name="Reed Kiely" userId="768be38e-2fb5-40ce-925d-bd8e9d9e3c31" providerId="ADAL" clId="{AC7B2C57-4A62-48C3-B40F-5E60EFD9EB35}" dt="2023-03-02T15:50:41.360" v="6622" actId="478"/>
          <ac:spMkLst>
            <pc:docMk/>
            <pc:sldMk cId="2922360127" sldId="2146846035"/>
            <ac:spMk id="160" creationId="{DE833EE2-5B34-DAF2-754A-C90CE39596CF}"/>
          </ac:spMkLst>
        </pc:spChg>
        <pc:spChg chg="del">
          <ac:chgData name="Reed Kiely" userId="768be38e-2fb5-40ce-925d-bd8e9d9e3c31" providerId="ADAL" clId="{AC7B2C57-4A62-48C3-B40F-5E60EFD9EB35}" dt="2023-03-02T23:01:08.298" v="13870" actId="478"/>
          <ac:spMkLst>
            <pc:docMk/>
            <pc:sldMk cId="2922360127" sldId="2146846035"/>
            <ac:spMk id="161" creationId="{54FE455D-130F-5C5B-05A4-125B3BFA4855}"/>
          </ac:spMkLst>
        </pc:spChg>
        <pc:spChg chg="add mod">
          <ac:chgData name="Reed Kiely" userId="768be38e-2fb5-40ce-925d-bd8e9d9e3c31" providerId="ADAL" clId="{AC7B2C57-4A62-48C3-B40F-5E60EFD9EB35}" dt="2023-03-02T23:01:19.406" v="13874"/>
          <ac:spMkLst>
            <pc:docMk/>
            <pc:sldMk cId="2922360127" sldId="2146846035"/>
            <ac:spMk id="225" creationId="{8AB5EA62-B009-03E8-1191-A54475D2E224}"/>
          </ac:spMkLst>
        </pc:spChg>
        <pc:spChg chg="add mod">
          <ac:chgData name="Reed Kiely" userId="768be38e-2fb5-40ce-925d-bd8e9d9e3c31" providerId="ADAL" clId="{AC7B2C57-4A62-48C3-B40F-5E60EFD9EB35}" dt="2023-03-02T23:01:19.406" v="13874"/>
          <ac:spMkLst>
            <pc:docMk/>
            <pc:sldMk cId="2922360127" sldId="2146846035"/>
            <ac:spMk id="226" creationId="{B3FB7AA0-DA51-83D9-FA3A-FE3E6A9875F3}"/>
          </ac:spMkLst>
        </pc:spChg>
        <pc:spChg chg="add mod">
          <ac:chgData name="Reed Kiely" userId="768be38e-2fb5-40ce-925d-bd8e9d9e3c31" providerId="ADAL" clId="{AC7B2C57-4A62-48C3-B40F-5E60EFD9EB35}" dt="2023-03-02T23:01:19.406" v="13874"/>
          <ac:spMkLst>
            <pc:docMk/>
            <pc:sldMk cId="2922360127" sldId="2146846035"/>
            <ac:spMk id="227" creationId="{8BF87D19-6A26-103B-E31A-1AA8C0429219}"/>
          </ac:spMkLst>
        </pc:spChg>
        <pc:spChg chg="add mod">
          <ac:chgData name="Reed Kiely" userId="768be38e-2fb5-40ce-925d-bd8e9d9e3c31" providerId="ADAL" clId="{AC7B2C57-4A62-48C3-B40F-5E60EFD9EB35}" dt="2023-03-02T23:01:19.406" v="13874"/>
          <ac:spMkLst>
            <pc:docMk/>
            <pc:sldMk cId="2922360127" sldId="2146846035"/>
            <ac:spMk id="228" creationId="{2187BCC2-CEF5-304A-7073-54E5A6792B77}"/>
          </ac:spMkLst>
        </pc:spChg>
        <pc:spChg chg="add mod">
          <ac:chgData name="Reed Kiely" userId="768be38e-2fb5-40ce-925d-bd8e9d9e3c31" providerId="ADAL" clId="{AC7B2C57-4A62-48C3-B40F-5E60EFD9EB35}" dt="2023-03-02T23:01:19.406" v="13874"/>
          <ac:spMkLst>
            <pc:docMk/>
            <pc:sldMk cId="2922360127" sldId="2146846035"/>
            <ac:spMk id="229" creationId="{6C2ECBCA-A752-FE37-5626-93EA2BE45230}"/>
          </ac:spMkLst>
        </pc:spChg>
        <pc:spChg chg="add mod">
          <ac:chgData name="Reed Kiely" userId="768be38e-2fb5-40ce-925d-bd8e9d9e3c31" providerId="ADAL" clId="{AC7B2C57-4A62-48C3-B40F-5E60EFD9EB35}" dt="2023-03-02T23:01:19.406" v="13874"/>
          <ac:spMkLst>
            <pc:docMk/>
            <pc:sldMk cId="2922360127" sldId="2146846035"/>
            <ac:spMk id="230" creationId="{6136F159-E1D6-C851-246E-078D7D0BF793}"/>
          </ac:spMkLst>
        </pc:spChg>
        <pc:spChg chg="add mod">
          <ac:chgData name="Reed Kiely" userId="768be38e-2fb5-40ce-925d-bd8e9d9e3c31" providerId="ADAL" clId="{AC7B2C57-4A62-48C3-B40F-5E60EFD9EB35}" dt="2023-03-02T23:01:19.406" v="13874"/>
          <ac:spMkLst>
            <pc:docMk/>
            <pc:sldMk cId="2922360127" sldId="2146846035"/>
            <ac:spMk id="231" creationId="{41F070A7-9B12-4203-EC97-272173983F83}"/>
          </ac:spMkLst>
        </pc:spChg>
        <pc:spChg chg="add mod">
          <ac:chgData name="Reed Kiely" userId="768be38e-2fb5-40ce-925d-bd8e9d9e3c31" providerId="ADAL" clId="{AC7B2C57-4A62-48C3-B40F-5E60EFD9EB35}" dt="2023-03-02T23:01:19.406" v="13874"/>
          <ac:spMkLst>
            <pc:docMk/>
            <pc:sldMk cId="2922360127" sldId="2146846035"/>
            <ac:spMk id="232" creationId="{C954D561-B1E2-53E8-6D55-6F52DD6A3537}"/>
          </ac:spMkLst>
        </pc:spChg>
        <pc:spChg chg="add mod">
          <ac:chgData name="Reed Kiely" userId="768be38e-2fb5-40ce-925d-bd8e9d9e3c31" providerId="ADAL" clId="{AC7B2C57-4A62-48C3-B40F-5E60EFD9EB35}" dt="2023-03-02T23:01:19.406" v="13874"/>
          <ac:spMkLst>
            <pc:docMk/>
            <pc:sldMk cId="2922360127" sldId="2146846035"/>
            <ac:spMk id="235" creationId="{78D32DBA-67A8-8B82-C704-CF4EDA083FBC}"/>
          </ac:spMkLst>
        </pc:spChg>
        <pc:spChg chg="add mod">
          <ac:chgData name="Reed Kiely" userId="768be38e-2fb5-40ce-925d-bd8e9d9e3c31" providerId="ADAL" clId="{AC7B2C57-4A62-48C3-B40F-5E60EFD9EB35}" dt="2023-03-02T23:01:19.406" v="13874"/>
          <ac:spMkLst>
            <pc:docMk/>
            <pc:sldMk cId="2922360127" sldId="2146846035"/>
            <ac:spMk id="236" creationId="{5E992B85-EA74-F4D7-D65D-1D8F8D3434B2}"/>
          </ac:spMkLst>
        </pc:spChg>
        <pc:spChg chg="add mod">
          <ac:chgData name="Reed Kiely" userId="768be38e-2fb5-40ce-925d-bd8e9d9e3c31" providerId="ADAL" clId="{AC7B2C57-4A62-48C3-B40F-5E60EFD9EB35}" dt="2023-03-02T23:01:19.406" v="13874"/>
          <ac:spMkLst>
            <pc:docMk/>
            <pc:sldMk cId="2922360127" sldId="2146846035"/>
            <ac:spMk id="237" creationId="{3AF474D8-A815-4C5F-BCC1-56B1EDE0E540}"/>
          </ac:spMkLst>
        </pc:spChg>
        <pc:spChg chg="add mod">
          <ac:chgData name="Reed Kiely" userId="768be38e-2fb5-40ce-925d-bd8e9d9e3c31" providerId="ADAL" clId="{AC7B2C57-4A62-48C3-B40F-5E60EFD9EB35}" dt="2023-03-02T23:01:19.406" v="13874"/>
          <ac:spMkLst>
            <pc:docMk/>
            <pc:sldMk cId="2922360127" sldId="2146846035"/>
            <ac:spMk id="238" creationId="{BD44E8F3-1AAC-9366-8701-36E2E7A051FA}"/>
          </ac:spMkLst>
        </pc:spChg>
        <pc:spChg chg="add mod">
          <ac:chgData name="Reed Kiely" userId="768be38e-2fb5-40ce-925d-bd8e9d9e3c31" providerId="ADAL" clId="{AC7B2C57-4A62-48C3-B40F-5E60EFD9EB35}" dt="2023-03-02T23:01:19.406" v="13874"/>
          <ac:spMkLst>
            <pc:docMk/>
            <pc:sldMk cId="2922360127" sldId="2146846035"/>
            <ac:spMk id="239" creationId="{8153B907-A424-282D-EB64-F62CDBEAF86A}"/>
          </ac:spMkLst>
        </pc:spChg>
        <pc:spChg chg="add mod">
          <ac:chgData name="Reed Kiely" userId="768be38e-2fb5-40ce-925d-bd8e9d9e3c31" providerId="ADAL" clId="{AC7B2C57-4A62-48C3-B40F-5E60EFD9EB35}" dt="2023-03-02T23:01:19.406" v="13874"/>
          <ac:spMkLst>
            <pc:docMk/>
            <pc:sldMk cId="2922360127" sldId="2146846035"/>
            <ac:spMk id="240" creationId="{F05EFC1C-1F75-7090-5FEA-2D107E4B9DD2}"/>
          </ac:spMkLst>
        </pc:spChg>
        <pc:spChg chg="add mod">
          <ac:chgData name="Reed Kiely" userId="768be38e-2fb5-40ce-925d-bd8e9d9e3c31" providerId="ADAL" clId="{AC7B2C57-4A62-48C3-B40F-5E60EFD9EB35}" dt="2023-03-02T23:01:19.406" v="13874"/>
          <ac:spMkLst>
            <pc:docMk/>
            <pc:sldMk cId="2922360127" sldId="2146846035"/>
            <ac:spMk id="241" creationId="{1C3A3D62-9B46-3FDA-83EC-9AE329237ABB}"/>
          </ac:spMkLst>
        </pc:spChg>
        <pc:spChg chg="add mod">
          <ac:chgData name="Reed Kiely" userId="768be38e-2fb5-40ce-925d-bd8e9d9e3c31" providerId="ADAL" clId="{AC7B2C57-4A62-48C3-B40F-5E60EFD9EB35}" dt="2023-03-02T23:01:19.406" v="13874"/>
          <ac:spMkLst>
            <pc:docMk/>
            <pc:sldMk cId="2922360127" sldId="2146846035"/>
            <ac:spMk id="242" creationId="{832667D1-E40F-961F-B075-5BBC6CB96313}"/>
          </ac:spMkLst>
        </pc:spChg>
        <pc:spChg chg="add mod">
          <ac:chgData name="Reed Kiely" userId="768be38e-2fb5-40ce-925d-bd8e9d9e3c31" providerId="ADAL" clId="{AC7B2C57-4A62-48C3-B40F-5E60EFD9EB35}" dt="2023-03-02T23:01:19.406" v="13874"/>
          <ac:spMkLst>
            <pc:docMk/>
            <pc:sldMk cId="2922360127" sldId="2146846035"/>
            <ac:spMk id="243" creationId="{1FB77497-B3D9-D5B4-1BD5-F179274E793D}"/>
          </ac:spMkLst>
        </pc:spChg>
        <pc:spChg chg="add mod">
          <ac:chgData name="Reed Kiely" userId="768be38e-2fb5-40ce-925d-bd8e9d9e3c31" providerId="ADAL" clId="{AC7B2C57-4A62-48C3-B40F-5E60EFD9EB35}" dt="2023-03-02T23:01:19.406" v="13874"/>
          <ac:spMkLst>
            <pc:docMk/>
            <pc:sldMk cId="2922360127" sldId="2146846035"/>
            <ac:spMk id="246" creationId="{1BE194A0-A47A-ACE8-9505-B1C535C0B646}"/>
          </ac:spMkLst>
        </pc:spChg>
        <pc:spChg chg="add mod">
          <ac:chgData name="Reed Kiely" userId="768be38e-2fb5-40ce-925d-bd8e9d9e3c31" providerId="ADAL" clId="{AC7B2C57-4A62-48C3-B40F-5E60EFD9EB35}" dt="2023-03-02T23:01:19.406" v="13874"/>
          <ac:spMkLst>
            <pc:docMk/>
            <pc:sldMk cId="2922360127" sldId="2146846035"/>
            <ac:spMk id="247" creationId="{8A73E504-896D-8E4F-DA16-CF3132B7CEAB}"/>
          </ac:spMkLst>
        </pc:spChg>
        <pc:spChg chg="add mod">
          <ac:chgData name="Reed Kiely" userId="768be38e-2fb5-40ce-925d-bd8e9d9e3c31" providerId="ADAL" clId="{AC7B2C57-4A62-48C3-B40F-5E60EFD9EB35}" dt="2023-03-02T23:01:19.406" v="13874"/>
          <ac:spMkLst>
            <pc:docMk/>
            <pc:sldMk cId="2922360127" sldId="2146846035"/>
            <ac:spMk id="248" creationId="{38F8C2B7-85A4-92EC-B4B3-E8CC55B09B0C}"/>
          </ac:spMkLst>
        </pc:spChg>
        <pc:spChg chg="del">
          <ac:chgData name="Reed Kiely" userId="768be38e-2fb5-40ce-925d-bd8e9d9e3c31" providerId="ADAL" clId="{AC7B2C57-4A62-48C3-B40F-5E60EFD9EB35}" dt="2023-03-02T23:01:08.298" v="13870" actId="478"/>
          <ac:spMkLst>
            <pc:docMk/>
            <pc:sldMk cId="2922360127" sldId="2146846035"/>
            <ac:spMk id="249" creationId="{75ECD835-E8EF-A20F-C3E3-3C5C148A7FB1}"/>
          </ac:spMkLst>
        </pc:spChg>
        <pc:spChg chg="del">
          <ac:chgData name="Reed Kiely" userId="768be38e-2fb5-40ce-925d-bd8e9d9e3c31" providerId="ADAL" clId="{AC7B2C57-4A62-48C3-B40F-5E60EFD9EB35}" dt="2023-03-02T23:01:08.298" v="13870" actId="478"/>
          <ac:spMkLst>
            <pc:docMk/>
            <pc:sldMk cId="2922360127" sldId="2146846035"/>
            <ac:spMk id="250" creationId="{DD9F7CFB-71F6-F746-1334-4BACA456CEE4}"/>
          </ac:spMkLst>
        </pc:spChg>
        <pc:spChg chg="del">
          <ac:chgData name="Reed Kiely" userId="768be38e-2fb5-40ce-925d-bd8e9d9e3c31" providerId="ADAL" clId="{AC7B2C57-4A62-48C3-B40F-5E60EFD9EB35}" dt="2023-03-02T23:01:08.298" v="13870" actId="478"/>
          <ac:spMkLst>
            <pc:docMk/>
            <pc:sldMk cId="2922360127" sldId="2146846035"/>
            <ac:spMk id="251" creationId="{138C11EA-B461-1E1E-921C-E08BB56F3852}"/>
          </ac:spMkLst>
        </pc:spChg>
        <pc:spChg chg="del">
          <ac:chgData name="Reed Kiely" userId="768be38e-2fb5-40ce-925d-bd8e9d9e3c31" providerId="ADAL" clId="{AC7B2C57-4A62-48C3-B40F-5E60EFD9EB35}" dt="2023-03-02T23:01:08.298" v="13870" actId="478"/>
          <ac:spMkLst>
            <pc:docMk/>
            <pc:sldMk cId="2922360127" sldId="2146846035"/>
            <ac:spMk id="252" creationId="{1D14029B-F1E2-D3DC-4D65-10976EA56409}"/>
          </ac:spMkLst>
        </pc:spChg>
        <pc:spChg chg="del">
          <ac:chgData name="Reed Kiely" userId="768be38e-2fb5-40ce-925d-bd8e9d9e3c31" providerId="ADAL" clId="{AC7B2C57-4A62-48C3-B40F-5E60EFD9EB35}" dt="2023-03-02T23:01:08.298" v="13870" actId="478"/>
          <ac:spMkLst>
            <pc:docMk/>
            <pc:sldMk cId="2922360127" sldId="2146846035"/>
            <ac:spMk id="253" creationId="{16214567-09D8-ECBF-D3A4-44C90A951702}"/>
          </ac:spMkLst>
        </pc:spChg>
        <pc:spChg chg="del">
          <ac:chgData name="Reed Kiely" userId="768be38e-2fb5-40ce-925d-bd8e9d9e3c31" providerId="ADAL" clId="{AC7B2C57-4A62-48C3-B40F-5E60EFD9EB35}" dt="2023-03-02T23:01:08.298" v="13870" actId="478"/>
          <ac:spMkLst>
            <pc:docMk/>
            <pc:sldMk cId="2922360127" sldId="2146846035"/>
            <ac:spMk id="254" creationId="{3CD84F53-1222-9D94-37B2-BE4116890F93}"/>
          </ac:spMkLst>
        </pc:spChg>
        <pc:spChg chg="add mod">
          <ac:chgData name="Reed Kiely" userId="768be38e-2fb5-40ce-925d-bd8e9d9e3c31" providerId="ADAL" clId="{AC7B2C57-4A62-48C3-B40F-5E60EFD9EB35}" dt="2023-03-02T23:01:19.406" v="13874"/>
          <ac:spMkLst>
            <pc:docMk/>
            <pc:sldMk cId="2922360127" sldId="2146846035"/>
            <ac:spMk id="255" creationId="{FB523077-3006-CC77-DD42-F606B41EF697}"/>
          </ac:spMkLst>
        </pc:spChg>
        <pc:spChg chg="del">
          <ac:chgData name="Reed Kiely" userId="768be38e-2fb5-40ce-925d-bd8e9d9e3c31" providerId="ADAL" clId="{AC7B2C57-4A62-48C3-B40F-5E60EFD9EB35}" dt="2023-03-02T23:01:08.298" v="13870" actId="478"/>
          <ac:spMkLst>
            <pc:docMk/>
            <pc:sldMk cId="2922360127" sldId="2146846035"/>
            <ac:spMk id="256" creationId="{6434ED5C-831B-5C5A-1572-98EC0428EC9D}"/>
          </ac:spMkLst>
        </pc:spChg>
        <pc:spChg chg="del">
          <ac:chgData name="Reed Kiely" userId="768be38e-2fb5-40ce-925d-bd8e9d9e3c31" providerId="ADAL" clId="{AC7B2C57-4A62-48C3-B40F-5E60EFD9EB35}" dt="2023-03-02T23:01:08.298" v="13870" actId="478"/>
          <ac:spMkLst>
            <pc:docMk/>
            <pc:sldMk cId="2922360127" sldId="2146846035"/>
            <ac:spMk id="257" creationId="{B5F87098-36CC-A17E-79C0-9BA4455AB1F8}"/>
          </ac:spMkLst>
        </pc:spChg>
        <pc:spChg chg="add mod">
          <ac:chgData name="Reed Kiely" userId="768be38e-2fb5-40ce-925d-bd8e9d9e3c31" providerId="ADAL" clId="{AC7B2C57-4A62-48C3-B40F-5E60EFD9EB35}" dt="2023-03-02T23:01:19.406" v="13874"/>
          <ac:spMkLst>
            <pc:docMk/>
            <pc:sldMk cId="2922360127" sldId="2146846035"/>
            <ac:spMk id="258" creationId="{9440FE11-2B60-DF3D-C9BC-54D34D877EDC}"/>
          </ac:spMkLst>
        </pc:spChg>
        <pc:spChg chg="add mod">
          <ac:chgData name="Reed Kiely" userId="768be38e-2fb5-40ce-925d-bd8e9d9e3c31" providerId="ADAL" clId="{AC7B2C57-4A62-48C3-B40F-5E60EFD9EB35}" dt="2023-03-02T23:01:19.406" v="13874"/>
          <ac:spMkLst>
            <pc:docMk/>
            <pc:sldMk cId="2922360127" sldId="2146846035"/>
            <ac:spMk id="259" creationId="{231DDE6E-35CD-6033-FBCB-37DC58DDCB32}"/>
          </ac:spMkLst>
        </pc:spChg>
        <pc:spChg chg="add mod">
          <ac:chgData name="Reed Kiely" userId="768be38e-2fb5-40ce-925d-bd8e9d9e3c31" providerId="ADAL" clId="{AC7B2C57-4A62-48C3-B40F-5E60EFD9EB35}" dt="2023-03-02T23:01:19.406" v="13874"/>
          <ac:spMkLst>
            <pc:docMk/>
            <pc:sldMk cId="2922360127" sldId="2146846035"/>
            <ac:spMk id="262" creationId="{0EC8EBC2-5B81-1641-89C4-CDF90DC7BFE5}"/>
          </ac:spMkLst>
        </pc:spChg>
        <pc:spChg chg="add mod">
          <ac:chgData name="Reed Kiely" userId="768be38e-2fb5-40ce-925d-bd8e9d9e3c31" providerId="ADAL" clId="{AC7B2C57-4A62-48C3-B40F-5E60EFD9EB35}" dt="2023-03-02T23:01:19.406" v="13874"/>
          <ac:spMkLst>
            <pc:docMk/>
            <pc:sldMk cId="2922360127" sldId="2146846035"/>
            <ac:spMk id="263" creationId="{16A2C8AE-967B-CE6A-1A43-727F4A832741}"/>
          </ac:spMkLst>
        </pc:spChg>
        <pc:spChg chg="del">
          <ac:chgData name="Reed Kiely" userId="768be38e-2fb5-40ce-925d-bd8e9d9e3c31" providerId="ADAL" clId="{AC7B2C57-4A62-48C3-B40F-5E60EFD9EB35}" dt="2023-03-02T23:01:10.742" v="13871" actId="478"/>
          <ac:spMkLst>
            <pc:docMk/>
            <pc:sldMk cId="2922360127" sldId="2146846035"/>
            <ac:spMk id="264" creationId="{F4F53C36-361D-03ED-4E11-5EB77483BAAC}"/>
          </ac:spMkLst>
        </pc:spChg>
        <pc:spChg chg="del">
          <ac:chgData name="Reed Kiely" userId="768be38e-2fb5-40ce-925d-bd8e9d9e3c31" providerId="ADAL" clId="{AC7B2C57-4A62-48C3-B40F-5E60EFD9EB35}" dt="2023-03-02T23:01:10.742" v="13871" actId="478"/>
          <ac:spMkLst>
            <pc:docMk/>
            <pc:sldMk cId="2922360127" sldId="2146846035"/>
            <ac:spMk id="265" creationId="{64744395-4DD3-D66D-88E5-2888EEDA806C}"/>
          </ac:spMkLst>
        </pc:spChg>
        <pc:spChg chg="del">
          <ac:chgData name="Reed Kiely" userId="768be38e-2fb5-40ce-925d-bd8e9d9e3c31" providerId="ADAL" clId="{AC7B2C57-4A62-48C3-B40F-5E60EFD9EB35}" dt="2023-03-02T23:01:10.742" v="13871" actId="478"/>
          <ac:spMkLst>
            <pc:docMk/>
            <pc:sldMk cId="2922360127" sldId="2146846035"/>
            <ac:spMk id="267" creationId="{A00B2998-A298-DAF2-FAD6-C6BAC89DCF1C}"/>
          </ac:spMkLst>
        </pc:spChg>
        <pc:spChg chg="del">
          <ac:chgData name="Reed Kiely" userId="768be38e-2fb5-40ce-925d-bd8e9d9e3c31" providerId="ADAL" clId="{AC7B2C57-4A62-48C3-B40F-5E60EFD9EB35}" dt="2023-03-02T23:01:10.742" v="13871" actId="478"/>
          <ac:spMkLst>
            <pc:docMk/>
            <pc:sldMk cId="2922360127" sldId="2146846035"/>
            <ac:spMk id="268" creationId="{76B4F5D3-3093-BC10-59FB-6496D51FEE40}"/>
          </ac:spMkLst>
        </pc:spChg>
        <pc:spChg chg="add mod">
          <ac:chgData name="Reed Kiely" userId="768be38e-2fb5-40ce-925d-bd8e9d9e3c31" providerId="ADAL" clId="{AC7B2C57-4A62-48C3-B40F-5E60EFD9EB35}" dt="2023-03-02T23:01:19.406" v="13874"/>
          <ac:spMkLst>
            <pc:docMk/>
            <pc:sldMk cId="2922360127" sldId="2146846035"/>
            <ac:spMk id="269" creationId="{BB5A2B38-F565-2BE8-0CFC-1965BC015878}"/>
          </ac:spMkLst>
        </pc:spChg>
        <pc:spChg chg="del mod">
          <ac:chgData name="Reed Kiely" userId="768be38e-2fb5-40ce-925d-bd8e9d9e3c31" providerId="ADAL" clId="{AC7B2C57-4A62-48C3-B40F-5E60EFD9EB35}" dt="2023-03-01T20:40:34.127" v="4724" actId="478"/>
          <ac:spMkLst>
            <pc:docMk/>
            <pc:sldMk cId="2922360127" sldId="2146846035"/>
            <ac:spMk id="269" creationId="{D32EC94C-363F-8630-4768-2EB0C146EA46}"/>
          </ac:spMkLst>
        </pc:spChg>
        <pc:spChg chg="add mod">
          <ac:chgData name="Reed Kiely" userId="768be38e-2fb5-40ce-925d-bd8e9d9e3c31" providerId="ADAL" clId="{AC7B2C57-4A62-48C3-B40F-5E60EFD9EB35}" dt="2023-03-02T23:01:19.406" v="13874"/>
          <ac:spMkLst>
            <pc:docMk/>
            <pc:sldMk cId="2922360127" sldId="2146846035"/>
            <ac:spMk id="270" creationId="{D05D4F0E-14A6-6339-A86F-12FE3928B81B}"/>
          </ac:spMkLst>
        </pc:spChg>
        <pc:spChg chg="del mod">
          <ac:chgData name="Reed Kiely" userId="768be38e-2fb5-40ce-925d-bd8e9d9e3c31" providerId="ADAL" clId="{AC7B2C57-4A62-48C3-B40F-5E60EFD9EB35}" dt="2023-03-01T20:40:05.327" v="4705" actId="478"/>
          <ac:spMkLst>
            <pc:docMk/>
            <pc:sldMk cId="2922360127" sldId="2146846035"/>
            <ac:spMk id="270" creationId="{D9D0A970-A63E-2673-13CC-F89EDB6647CF}"/>
          </ac:spMkLst>
        </pc:spChg>
        <pc:spChg chg="add mod">
          <ac:chgData name="Reed Kiely" userId="768be38e-2fb5-40ce-925d-bd8e9d9e3c31" providerId="ADAL" clId="{AC7B2C57-4A62-48C3-B40F-5E60EFD9EB35}" dt="2023-03-02T23:01:19.406" v="13874"/>
          <ac:spMkLst>
            <pc:docMk/>
            <pc:sldMk cId="2922360127" sldId="2146846035"/>
            <ac:spMk id="271" creationId="{8FC74E5F-3CDD-507E-F62E-BD46377B80E6}"/>
          </ac:spMkLst>
        </pc:spChg>
        <pc:spChg chg="add mod">
          <ac:chgData name="Reed Kiely" userId="768be38e-2fb5-40ce-925d-bd8e9d9e3c31" providerId="ADAL" clId="{AC7B2C57-4A62-48C3-B40F-5E60EFD9EB35}" dt="2023-03-02T23:01:19.406" v="13874"/>
          <ac:spMkLst>
            <pc:docMk/>
            <pc:sldMk cId="2922360127" sldId="2146846035"/>
            <ac:spMk id="272" creationId="{E4430A0D-65AF-CF97-BF06-CCDEE524B886}"/>
          </ac:spMkLst>
        </pc:spChg>
        <pc:spChg chg="add mod">
          <ac:chgData name="Reed Kiely" userId="768be38e-2fb5-40ce-925d-bd8e9d9e3c31" providerId="ADAL" clId="{AC7B2C57-4A62-48C3-B40F-5E60EFD9EB35}" dt="2023-03-02T23:01:19.406" v="13874"/>
          <ac:spMkLst>
            <pc:docMk/>
            <pc:sldMk cId="2922360127" sldId="2146846035"/>
            <ac:spMk id="273" creationId="{9FC940B5-A229-548B-7D2A-03B49C50013D}"/>
          </ac:spMkLst>
        </pc:spChg>
        <pc:spChg chg="add mod">
          <ac:chgData name="Reed Kiely" userId="768be38e-2fb5-40ce-925d-bd8e9d9e3c31" providerId="ADAL" clId="{AC7B2C57-4A62-48C3-B40F-5E60EFD9EB35}" dt="2023-03-02T23:01:19.406" v="13874"/>
          <ac:spMkLst>
            <pc:docMk/>
            <pc:sldMk cId="2922360127" sldId="2146846035"/>
            <ac:spMk id="274" creationId="{281F8AEF-EF5F-7FA9-FF79-09D120D36936}"/>
          </ac:spMkLst>
        </pc:spChg>
        <pc:spChg chg="add mod">
          <ac:chgData name="Reed Kiely" userId="768be38e-2fb5-40ce-925d-bd8e9d9e3c31" providerId="ADAL" clId="{AC7B2C57-4A62-48C3-B40F-5E60EFD9EB35}" dt="2023-03-02T23:01:19.406" v="13874"/>
          <ac:spMkLst>
            <pc:docMk/>
            <pc:sldMk cId="2922360127" sldId="2146846035"/>
            <ac:spMk id="275" creationId="{676DC05A-F1FD-27A0-DC02-C90174F5CEC7}"/>
          </ac:spMkLst>
        </pc:spChg>
        <pc:spChg chg="add del mod">
          <ac:chgData name="Reed Kiely" userId="768be38e-2fb5-40ce-925d-bd8e9d9e3c31" providerId="ADAL" clId="{AC7B2C57-4A62-48C3-B40F-5E60EFD9EB35}" dt="2023-03-03T20:20:22.416" v="15943" actId="478"/>
          <ac:spMkLst>
            <pc:docMk/>
            <pc:sldMk cId="2922360127" sldId="2146846035"/>
            <ac:spMk id="277" creationId="{016B01AD-BCA4-66A2-C8D4-2E8A5A2188D7}"/>
          </ac:spMkLst>
        </pc:spChg>
        <pc:picChg chg="add mod">
          <ac:chgData name="Reed Kiely" userId="768be38e-2fb5-40ce-925d-bd8e9d9e3c31" providerId="ADAL" clId="{AC7B2C57-4A62-48C3-B40F-5E60EFD9EB35}" dt="2023-03-02T23:01:19.406" v="13874"/>
          <ac:picMkLst>
            <pc:docMk/>
            <pc:sldMk cId="2922360127" sldId="2146846035"/>
            <ac:picMk id="18" creationId="{299FF1DC-716A-F5B3-9ABE-5011876630EA}"/>
          </ac:picMkLst>
        </pc:picChg>
        <pc:picChg chg="del">
          <ac:chgData name="Reed Kiely" userId="768be38e-2fb5-40ce-925d-bd8e9d9e3c31" providerId="ADAL" clId="{AC7B2C57-4A62-48C3-B40F-5E60EFD9EB35}" dt="2023-03-02T23:01:08.298" v="13870" actId="478"/>
          <ac:picMkLst>
            <pc:docMk/>
            <pc:sldMk cId="2922360127" sldId="2146846035"/>
            <ac:picMk id="26" creationId="{17A4BD02-D957-B555-A0C7-ACE4934F72DD}"/>
          </ac:picMkLst>
        </pc:picChg>
        <pc:picChg chg="del">
          <ac:chgData name="Reed Kiely" userId="768be38e-2fb5-40ce-925d-bd8e9d9e3c31" providerId="ADAL" clId="{AC7B2C57-4A62-48C3-B40F-5E60EFD9EB35}" dt="2023-03-02T23:01:08.298" v="13870" actId="478"/>
          <ac:picMkLst>
            <pc:docMk/>
            <pc:sldMk cId="2922360127" sldId="2146846035"/>
            <ac:picMk id="30" creationId="{BD76BD79-61B5-7174-6A6C-C3EC23449EB9}"/>
          </ac:picMkLst>
        </pc:picChg>
        <pc:picChg chg="del">
          <ac:chgData name="Reed Kiely" userId="768be38e-2fb5-40ce-925d-bd8e9d9e3c31" providerId="ADAL" clId="{AC7B2C57-4A62-48C3-B40F-5E60EFD9EB35}" dt="2023-03-02T23:01:08.298" v="13870" actId="478"/>
          <ac:picMkLst>
            <pc:docMk/>
            <pc:sldMk cId="2922360127" sldId="2146846035"/>
            <ac:picMk id="32" creationId="{23AE69DA-BA0E-FFE3-2EFD-33C68D758E43}"/>
          </ac:picMkLst>
        </pc:picChg>
        <pc:picChg chg="del">
          <ac:chgData name="Reed Kiely" userId="768be38e-2fb5-40ce-925d-bd8e9d9e3c31" providerId="ADAL" clId="{AC7B2C57-4A62-48C3-B40F-5E60EFD9EB35}" dt="2023-03-02T23:01:08.298" v="13870" actId="478"/>
          <ac:picMkLst>
            <pc:docMk/>
            <pc:sldMk cId="2922360127" sldId="2146846035"/>
            <ac:picMk id="35" creationId="{F0F11777-9D6E-33DA-359A-4C48D0D64B7C}"/>
          </ac:picMkLst>
        </pc:picChg>
        <pc:picChg chg="add mod">
          <ac:chgData name="Reed Kiely" userId="768be38e-2fb5-40ce-925d-bd8e9d9e3c31" providerId="ADAL" clId="{AC7B2C57-4A62-48C3-B40F-5E60EFD9EB35}" dt="2023-03-02T23:01:19.406" v="13874"/>
          <ac:picMkLst>
            <pc:docMk/>
            <pc:sldMk cId="2922360127" sldId="2146846035"/>
            <ac:picMk id="234" creationId="{8019E290-E7BD-63E8-6766-9D53124620E9}"/>
          </ac:picMkLst>
        </pc:picChg>
        <pc:picChg chg="add mod">
          <ac:chgData name="Reed Kiely" userId="768be38e-2fb5-40ce-925d-bd8e9d9e3c31" providerId="ADAL" clId="{AC7B2C57-4A62-48C3-B40F-5E60EFD9EB35}" dt="2023-03-02T23:01:19.406" v="13874"/>
          <ac:picMkLst>
            <pc:docMk/>
            <pc:sldMk cId="2922360127" sldId="2146846035"/>
            <ac:picMk id="244" creationId="{2D9F3ADE-D35C-EC6E-C4BA-C348E0F79277}"/>
          </ac:picMkLst>
        </pc:picChg>
        <pc:picChg chg="add mod">
          <ac:chgData name="Reed Kiely" userId="768be38e-2fb5-40ce-925d-bd8e9d9e3c31" providerId="ADAL" clId="{AC7B2C57-4A62-48C3-B40F-5E60EFD9EB35}" dt="2023-03-02T23:01:19.406" v="13874"/>
          <ac:picMkLst>
            <pc:docMk/>
            <pc:sldMk cId="2922360127" sldId="2146846035"/>
            <ac:picMk id="266" creationId="{AF619A5C-9897-80C8-F71B-CD9D66355359}"/>
          </ac:picMkLst>
        </pc:picChg>
        <pc:picChg chg="add mod">
          <ac:chgData name="Reed Kiely" userId="768be38e-2fb5-40ce-925d-bd8e9d9e3c31" providerId="ADAL" clId="{AC7B2C57-4A62-48C3-B40F-5E60EFD9EB35}" dt="2023-03-02T23:01:19.406" v="13874"/>
          <ac:picMkLst>
            <pc:docMk/>
            <pc:sldMk cId="2922360127" sldId="2146846035"/>
            <ac:picMk id="276" creationId="{1B4C5697-EC25-1009-43AB-A62A9457FD1B}"/>
          </ac:picMkLst>
        </pc:picChg>
        <pc:cxnChg chg="add mod">
          <ac:chgData name="Reed Kiely" userId="768be38e-2fb5-40ce-925d-bd8e9d9e3c31" providerId="ADAL" clId="{AC7B2C57-4A62-48C3-B40F-5E60EFD9EB35}" dt="2023-03-02T23:01:19.406" v="13874"/>
          <ac:cxnSpMkLst>
            <pc:docMk/>
            <pc:sldMk cId="2922360127" sldId="2146846035"/>
            <ac:cxnSpMk id="31" creationId="{D4F21DA3-D7C3-152C-4F5F-A50939EDE8D0}"/>
          </ac:cxnSpMkLst>
        </pc:cxnChg>
        <pc:cxnChg chg="del">
          <ac:chgData name="Reed Kiely" userId="768be38e-2fb5-40ce-925d-bd8e9d9e3c31" providerId="ADAL" clId="{AC7B2C57-4A62-48C3-B40F-5E60EFD9EB35}" dt="2023-03-02T23:01:08.298" v="13870" actId="478"/>
          <ac:cxnSpMkLst>
            <pc:docMk/>
            <pc:sldMk cId="2922360127" sldId="2146846035"/>
            <ac:cxnSpMk id="91" creationId="{738BEBF4-6670-7EF6-A000-D2D76DFB395B}"/>
          </ac:cxnSpMkLst>
        </pc:cxnChg>
        <pc:cxnChg chg="add mod">
          <ac:chgData name="Reed Kiely" userId="768be38e-2fb5-40ce-925d-bd8e9d9e3c31" providerId="ADAL" clId="{AC7B2C57-4A62-48C3-B40F-5E60EFD9EB35}" dt="2023-03-02T23:01:19.406" v="13874"/>
          <ac:cxnSpMkLst>
            <pc:docMk/>
            <pc:sldMk cId="2922360127" sldId="2146846035"/>
            <ac:cxnSpMk id="224" creationId="{836E5D82-F67B-C78F-6A8D-28FBBB386AEC}"/>
          </ac:cxnSpMkLst>
        </pc:cxnChg>
        <pc:cxnChg chg="add mod">
          <ac:chgData name="Reed Kiely" userId="768be38e-2fb5-40ce-925d-bd8e9d9e3c31" providerId="ADAL" clId="{AC7B2C57-4A62-48C3-B40F-5E60EFD9EB35}" dt="2023-03-02T23:01:19.406" v="13874"/>
          <ac:cxnSpMkLst>
            <pc:docMk/>
            <pc:sldMk cId="2922360127" sldId="2146846035"/>
            <ac:cxnSpMk id="233" creationId="{D250CD74-5A28-5972-8C5E-0B3C0EDF598F}"/>
          </ac:cxnSpMkLst>
        </pc:cxnChg>
        <pc:cxnChg chg="add mod">
          <ac:chgData name="Reed Kiely" userId="768be38e-2fb5-40ce-925d-bd8e9d9e3c31" providerId="ADAL" clId="{AC7B2C57-4A62-48C3-B40F-5E60EFD9EB35}" dt="2023-03-02T23:01:19.406" v="13874"/>
          <ac:cxnSpMkLst>
            <pc:docMk/>
            <pc:sldMk cId="2922360127" sldId="2146846035"/>
            <ac:cxnSpMk id="245" creationId="{D0B24E34-D12A-CE5A-CF4D-1A8D3F38978C}"/>
          </ac:cxnSpMkLst>
        </pc:cxnChg>
        <pc:cxnChg chg="del">
          <ac:chgData name="Reed Kiely" userId="768be38e-2fb5-40ce-925d-bd8e9d9e3c31" providerId="ADAL" clId="{AC7B2C57-4A62-48C3-B40F-5E60EFD9EB35}" dt="2023-03-02T23:01:08.298" v="13870" actId="478"/>
          <ac:cxnSpMkLst>
            <pc:docMk/>
            <pc:sldMk cId="2922360127" sldId="2146846035"/>
            <ac:cxnSpMk id="260" creationId="{0D8B4007-F1FC-70E2-9CB4-77971CB5383A}"/>
          </ac:cxnSpMkLst>
        </pc:cxnChg>
        <pc:cxnChg chg="del">
          <ac:chgData name="Reed Kiely" userId="768be38e-2fb5-40ce-925d-bd8e9d9e3c31" providerId="ADAL" clId="{AC7B2C57-4A62-48C3-B40F-5E60EFD9EB35}" dt="2023-03-02T23:01:08.298" v="13870" actId="478"/>
          <ac:cxnSpMkLst>
            <pc:docMk/>
            <pc:sldMk cId="2922360127" sldId="2146846035"/>
            <ac:cxnSpMk id="261" creationId="{B5A09151-993B-D84B-8CD3-D60243410544}"/>
          </ac:cxnSpMkLst>
        </pc:cxnChg>
        <pc:extLst>
          <p:ext xmlns:p="http://schemas.openxmlformats.org/presentationml/2006/main" uri="{D6D511B9-2390-475A-947B-AFAB55BFBCF1}">
            <pc226:cmChg xmlns:pc226="http://schemas.microsoft.com/office/powerpoint/2022/06/main/command" chg="del mod">
              <pc226:chgData name="Reed Kiely" userId="768be38e-2fb5-40ce-925d-bd8e9d9e3c31" providerId="ADAL" clId="{AC7B2C57-4A62-48C3-B40F-5E60EFD9EB35}" dt="2023-03-06T15:45:12.410" v="22110"/>
              <pc2:cmMkLst xmlns:pc2="http://schemas.microsoft.com/office/powerpoint/2019/9/main/command">
                <pc:docMk/>
                <pc:sldMk cId="2922360127" sldId="2146846035"/>
                <pc2:cmMk id="{26F0733D-A29B-453F-B59F-C599BBDC3B1C}"/>
              </pc2:cmMkLst>
              <pc226:cmRplyChg chg="add">
                <pc226:chgData name="Reed Kiely" userId="768be38e-2fb5-40ce-925d-bd8e9d9e3c31" providerId="ADAL" clId="{AC7B2C57-4A62-48C3-B40F-5E60EFD9EB35}" dt="2023-03-06T14:53:49.652" v="21688"/>
                <pc2:cmRplyMkLst xmlns:pc2="http://schemas.microsoft.com/office/powerpoint/2019/9/main/command">
                  <pc:docMk/>
                  <pc:sldMk cId="2922360127" sldId="2146846035"/>
                  <pc2:cmMk id="{26F0733D-A29B-453F-B59F-C599BBDC3B1C}"/>
                  <pc2:cmRplyMk id="{18F5B853-7000-4E47-8CEC-46D1DCF2B095}"/>
                </pc2:cmRplyMkLst>
              </pc226:cmRplyChg>
            </pc226:cmChg>
            <pc226:cmChg xmlns:pc226="http://schemas.microsoft.com/office/powerpoint/2022/06/main/command" chg="add">
              <pc226:chgData name="Reed Kiely" userId="768be38e-2fb5-40ce-925d-bd8e9d9e3c31" providerId="ADAL" clId="{AC7B2C57-4A62-48C3-B40F-5E60EFD9EB35}" dt="2023-03-03T20:21:42.686" v="15979"/>
              <pc2:cmMkLst xmlns:pc2="http://schemas.microsoft.com/office/powerpoint/2019/9/main/command">
                <pc:docMk/>
                <pc:sldMk cId="2922360127" sldId="2146846035"/>
                <pc2:cmMk id="{3291054B-8FF1-4195-BFF5-F668C43B279A}"/>
              </pc2:cmMkLst>
            </pc226:cmChg>
            <pc226:cmChg xmlns:pc226="http://schemas.microsoft.com/office/powerpoint/2022/06/main/command" chg="add del mod">
              <pc226:chgData name="Reed Kiely" userId="768be38e-2fb5-40ce-925d-bd8e9d9e3c31" providerId="ADAL" clId="{AC7B2C57-4A62-48C3-B40F-5E60EFD9EB35}" dt="2023-03-09T16:54:29.611" v="25508"/>
              <pc2:cmMkLst xmlns:pc2="http://schemas.microsoft.com/office/powerpoint/2019/9/main/command">
                <pc:docMk/>
                <pc:sldMk cId="2922360127" sldId="2146846035"/>
                <pc2:cmMk id="{D12E9F50-9CA1-4E72-982A-B5909034D865}"/>
              </pc2:cmMkLst>
            </pc226:cmChg>
            <pc226:cmChg xmlns:pc226="http://schemas.microsoft.com/office/powerpoint/2022/06/main/command" chg="mod">
              <pc226:chgData name="Reed Kiely" userId="768be38e-2fb5-40ce-925d-bd8e9d9e3c31" providerId="ADAL" clId="{AC7B2C57-4A62-48C3-B40F-5E60EFD9EB35}" dt="2023-03-02T18:54:04.034" v="9289"/>
              <pc2:cmMkLst xmlns:pc2="http://schemas.microsoft.com/office/powerpoint/2019/9/main/command">
                <pc:docMk/>
                <pc:sldMk cId="2922360127" sldId="2146846035"/>
                <pc2:cmMk id="{2594A488-43F4-4B4C-8ADE-74BB79136715}"/>
              </pc2:cmMkLst>
            </pc226:cmChg>
          </p:ext>
        </pc:extLst>
      </pc:sldChg>
      <pc:sldChg chg="add del">
        <pc:chgData name="Reed Kiely" userId="768be38e-2fb5-40ce-925d-bd8e9d9e3c31" providerId="ADAL" clId="{AC7B2C57-4A62-48C3-B40F-5E60EFD9EB35}" dt="2023-03-01T15:03:10.022" v="1320"/>
        <pc:sldMkLst>
          <pc:docMk/>
          <pc:sldMk cId="118219332" sldId="2146846036"/>
        </pc:sldMkLst>
      </pc:sldChg>
      <pc:sldChg chg="add del">
        <pc:chgData name="Reed Kiely" userId="768be38e-2fb5-40ce-925d-bd8e9d9e3c31" providerId="ADAL" clId="{AC7B2C57-4A62-48C3-B40F-5E60EFD9EB35}" dt="2023-03-01T15:49:39.869" v="1455"/>
        <pc:sldMkLst>
          <pc:docMk/>
          <pc:sldMk cId="1219025912" sldId="2146846036"/>
        </pc:sldMkLst>
      </pc:sldChg>
      <pc:sldChg chg="delSp modSp add del mod">
        <pc:chgData name="Reed Kiely" userId="768be38e-2fb5-40ce-925d-bd8e9d9e3c31" providerId="ADAL" clId="{AC7B2C57-4A62-48C3-B40F-5E60EFD9EB35}" dt="2023-03-01T18:00:35.913" v="1738" actId="2696"/>
        <pc:sldMkLst>
          <pc:docMk/>
          <pc:sldMk cId="1629122490" sldId="2146846036"/>
        </pc:sldMkLst>
        <pc:picChg chg="mod">
          <ac:chgData name="Reed Kiely" userId="768be38e-2fb5-40ce-925d-bd8e9d9e3c31" providerId="ADAL" clId="{AC7B2C57-4A62-48C3-B40F-5E60EFD9EB35}" dt="2023-03-01T17:52:24.680" v="1707" actId="1076"/>
          <ac:picMkLst>
            <pc:docMk/>
            <pc:sldMk cId="1629122490" sldId="2146846036"/>
            <ac:picMk id="15" creationId="{490C58CD-CD04-73AD-200D-575CA80A9B85}"/>
          </ac:picMkLst>
        </pc:picChg>
        <pc:picChg chg="mod">
          <ac:chgData name="Reed Kiely" userId="768be38e-2fb5-40ce-925d-bd8e9d9e3c31" providerId="ADAL" clId="{AC7B2C57-4A62-48C3-B40F-5E60EFD9EB35}" dt="2023-03-01T17:52:24.680" v="1707" actId="1076"/>
          <ac:picMkLst>
            <pc:docMk/>
            <pc:sldMk cId="1629122490" sldId="2146846036"/>
            <ac:picMk id="27" creationId="{5E17BADF-85F2-F5EF-CD8B-8BFB56B07C01}"/>
          </ac:picMkLst>
        </pc:picChg>
        <pc:picChg chg="mod">
          <ac:chgData name="Reed Kiely" userId="768be38e-2fb5-40ce-925d-bd8e9d9e3c31" providerId="ADAL" clId="{AC7B2C57-4A62-48C3-B40F-5E60EFD9EB35}" dt="2023-03-01T17:52:24.680" v="1707" actId="1076"/>
          <ac:picMkLst>
            <pc:docMk/>
            <pc:sldMk cId="1629122490" sldId="2146846036"/>
            <ac:picMk id="32" creationId="{4CE9B035-C871-9EDC-66A6-C5F80BD268F4}"/>
          </ac:picMkLst>
        </pc:picChg>
        <pc:picChg chg="mod">
          <ac:chgData name="Reed Kiely" userId="768be38e-2fb5-40ce-925d-bd8e9d9e3c31" providerId="ADAL" clId="{AC7B2C57-4A62-48C3-B40F-5E60EFD9EB35}" dt="2023-03-01T17:52:24.680" v="1707" actId="1076"/>
          <ac:picMkLst>
            <pc:docMk/>
            <pc:sldMk cId="1629122490" sldId="2146846036"/>
            <ac:picMk id="33" creationId="{A84E71F6-D04C-058A-8B3A-3A8AEE03D2F0}"/>
          </ac:picMkLst>
        </pc:picChg>
        <pc:picChg chg="del">
          <ac:chgData name="Reed Kiely" userId="768be38e-2fb5-40ce-925d-bd8e9d9e3c31" providerId="ADAL" clId="{AC7B2C57-4A62-48C3-B40F-5E60EFD9EB35}" dt="2023-03-01T17:52:20.179" v="1705" actId="478"/>
          <ac:picMkLst>
            <pc:docMk/>
            <pc:sldMk cId="1629122490" sldId="2146846036"/>
            <ac:picMk id="41" creationId="{47362243-57AA-6AEB-B6A3-FDE1C0AED175}"/>
          </ac:picMkLst>
        </pc:picChg>
        <pc:picChg chg="del">
          <ac:chgData name="Reed Kiely" userId="768be38e-2fb5-40ce-925d-bd8e9d9e3c31" providerId="ADAL" clId="{AC7B2C57-4A62-48C3-B40F-5E60EFD9EB35}" dt="2023-03-01T17:52:20.179" v="1705" actId="478"/>
          <ac:picMkLst>
            <pc:docMk/>
            <pc:sldMk cId="1629122490" sldId="2146846036"/>
            <ac:picMk id="49" creationId="{06D5BA13-38C0-C2C5-3708-DE785CE4A1DF}"/>
          </ac:picMkLst>
        </pc:picChg>
        <pc:picChg chg="del">
          <ac:chgData name="Reed Kiely" userId="768be38e-2fb5-40ce-925d-bd8e9d9e3c31" providerId="ADAL" clId="{AC7B2C57-4A62-48C3-B40F-5E60EFD9EB35}" dt="2023-03-01T17:52:21.951" v="1706" actId="478"/>
          <ac:picMkLst>
            <pc:docMk/>
            <pc:sldMk cId="1629122490" sldId="2146846036"/>
            <ac:picMk id="51" creationId="{6C36956B-12A3-6D73-261F-5E34B4B1DCED}"/>
          </ac:picMkLst>
        </pc:picChg>
        <pc:picChg chg="del">
          <ac:chgData name="Reed Kiely" userId="768be38e-2fb5-40ce-925d-bd8e9d9e3c31" providerId="ADAL" clId="{AC7B2C57-4A62-48C3-B40F-5E60EFD9EB35}" dt="2023-03-01T17:52:21.951" v="1706" actId="478"/>
          <ac:picMkLst>
            <pc:docMk/>
            <pc:sldMk cId="1629122490" sldId="2146846036"/>
            <ac:picMk id="53" creationId="{4523CAAE-41D2-4612-4B84-2F0710BC83C6}"/>
          </ac:picMkLst>
        </pc:picChg>
      </pc:sldChg>
      <pc:sldChg chg="add del">
        <pc:chgData name="Reed Kiely" userId="768be38e-2fb5-40ce-925d-bd8e9d9e3c31" providerId="ADAL" clId="{AC7B2C57-4A62-48C3-B40F-5E60EFD9EB35}" dt="2023-03-01T17:52:14.602" v="1703"/>
        <pc:sldMkLst>
          <pc:docMk/>
          <pc:sldMk cId="2242113504" sldId="2146846036"/>
        </pc:sldMkLst>
      </pc:sldChg>
      <pc:sldChg chg="addSp delSp modSp add del mod">
        <pc:chgData name="Reed Kiely" userId="768be38e-2fb5-40ce-925d-bd8e9d9e3c31" providerId="ADAL" clId="{AC7B2C57-4A62-48C3-B40F-5E60EFD9EB35}" dt="2023-03-02T22:41:56.595" v="13620" actId="47"/>
        <pc:sldMkLst>
          <pc:docMk/>
          <pc:sldMk cId="3325932226" sldId="2146846036"/>
        </pc:sldMkLst>
        <pc:spChg chg="del">
          <ac:chgData name="Reed Kiely" userId="768be38e-2fb5-40ce-925d-bd8e9d9e3c31" providerId="ADAL" clId="{AC7B2C57-4A62-48C3-B40F-5E60EFD9EB35}" dt="2023-03-01T18:01:02.392" v="1767" actId="478"/>
          <ac:spMkLst>
            <pc:docMk/>
            <pc:sldMk cId="3325932226" sldId="2146846036"/>
            <ac:spMk id="7" creationId="{85BA851C-B13C-9E97-92EC-A205F2E186BB}"/>
          </ac:spMkLst>
        </pc:spChg>
        <pc:spChg chg="add mod">
          <ac:chgData name="Reed Kiely" userId="768be38e-2fb5-40ce-925d-bd8e9d9e3c31" providerId="ADAL" clId="{AC7B2C57-4A62-48C3-B40F-5E60EFD9EB35}" dt="2023-03-02T18:53:42.044" v="9288" actId="20577"/>
          <ac:spMkLst>
            <pc:docMk/>
            <pc:sldMk cId="3325932226" sldId="2146846036"/>
            <ac:spMk id="10" creationId="{F593564D-0CE2-F1AB-FB6F-987ABB9F88B8}"/>
          </ac:spMkLst>
        </pc:spChg>
      </pc:sldChg>
      <pc:sldChg chg="addSp delSp modSp add del mod">
        <pc:chgData name="Reed Kiely" userId="768be38e-2fb5-40ce-925d-bd8e9d9e3c31" providerId="ADAL" clId="{AC7B2C57-4A62-48C3-B40F-5E60EFD9EB35}" dt="2023-03-02T22:41:20.107" v="13613" actId="2696"/>
        <pc:sldMkLst>
          <pc:docMk/>
          <pc:sldMk cId="472894797" sldId="2146846037"/>
        </pc:sldMkLst>
        <pc:spChg chg="mod">
          <ac:chgData name="Reed Kiely" userId="768be38e-2fb5-40ce-925d-bd8e9d9e3c31" providerId="ADAL" clId="{AC7B2C57-4A62-48C3-B40F-5E60EFD9EB35}" dt="2023-03-01T21:11:02.536" v="5361" actId="1076"/>
          <ac:spMkLst>
            <pc:docMk/>
            <pc:sldMk cId="472894797" sldId="2146846037"/>
            <ac:spMk id="3" creationId="{05B46C07-C3C9-142F-8978-D53698D252F7}"/>
          </ac:spMkLst>
        </pc:spChg>
        <pc:spChg chg="del mod">
          <ac:chgData name="Reed Kiely" userId="768be38e-2fb5-40ce-925d-bd8e9d9e3c31" providerId="ADAL" clId="{AC7B2C57-4A62-48C3-B40F-5E60EFD9EB35}" dt="2023-03-02T20:18:40.760" v="10885" actId="478"/>
          <ac:spMkLst>
            <pc:docMk/>
            <pc:sldMk cId="472894797" sldId="2146846037"/>
            <ac:spMk id="4" creationId="{1BF894CE-5EB9-4BB3-F6C7-477E37F6A6AA}"/>
          </ac:spMkLst>
        </pc:spChg>
        <pc:spChg chg="add del mod">
          <ac:chgData name="Reed Kiely" userId="768be38e-2fb5-40ce-925d-bd8e9d9e3c31" providerId="ADAL" clId="{AC7B2C57-4A62-48C3-B40F-5E60EFD9EB35}" dt="2023-03-02T22:41:18.536" v="13612"/>
          <ac:spMkLst>
            <pc:docMk/>
            <pc:sldMk cId="472894797" sldId="2146846037"/>
            <ac:spMk id="4" creationId="{C99F95B3-DC7C-9292-689A-42A2B7BFC269}"/>
          </ac:spMkLst>
        </pc:spChg>
        <pc:spChg chg="add mod">
          <ac:chgData name="Reed Kiely" userId="768be38e-2fb5-40ce-925d-bd8e9d9e3c31" providerId="ADAL" clId="{AC7B2C57-4A62-48C3-B40F-5E60EFD9EB35}" dt="2023-03-02T20:18:43.418" v="10887" actId="207"/>
          <ac:spMkLst>
            <pc:docMk/>
            <pc:sldMk cId="472894797" sldId="2146846037"/>
            <ac:spMk id="6" creationId="{1FC216A2-DCF6-C839-94B4-28D74FB3BFCC}"/>
          </ac:spMkLst>
        </pc:spChg>
        <pc:spChg chg="del">
          <ac:chgData name="Reed Kiely" userId="768be38e-2fb5-40ce-925d-bd8e9d9e3c31" providerId="ADAL" clId="{AC7B2C57-4A62-48C3-B40F-5E60EFD9EB35}" dt="2023-03-01T19:51:44.676" v="3491" actId="478"/>
          <ac:spMkLst>
            <pc:docMk/>
            <pc:sldMk cId="472894797" sldId="2146846037"/>
            <ac:spMk id="6" creationId="{FF7AFE8A-CD0F-9168-CD11-F41531A9F5F1}"/>
          </ac:spMkLst>
        </pc:spChg>
        <pc:spChg chg="add del mod">
          <ac:chgData name="Reed Kiely" userId="768be38e-2fb5-40ce-925d-bd8e9d9e3c31" providerId="ADAL" clId="{AC7B2C57-4A62-48C3-B40F-5E60EFD9EB35}" dt="2023-03-02T20:30:28.640" v="11157" actId="478"/>
          <ac:spMkLst>
            <pc:docMk/>
            <pc:sldMk cId="472894797" sldId="2146846037"/>
            <ac:spMk id="7" creationId="{70E6AFD9-2A19-840E-4124-FF5ED4F523A9}"/>
          </ac:spMkLst>
        </pc:spChg>
        <pc:spChg chg="del mod">
          <ac:chgData name="Reed Kiely" userId="768be38e-2fb5-40ce-925d-bd8e9d9e3c31" providerId="ADAL" clId="{AC7B2C57-4A62-48C3-B40F-5E60EFD9EB35}" dt="2023-03-01T21:33:03.602" v="5539" actId="478"/>
          <ac:spMkLst>
            <pc:docMk/>
            <pc:sldMk cId="472894797" sldId="2146846037"/>
            <ac:spMk id="7" creationId="{8CBFF084-5A0A-62FE-5A89-1D659FC997E6}"/>
          </ac:spMkLst>
        </pc:spChg>
        <pc:spChg chg="mod">
          <ac:chgData name="Reed Kiely" userId="768be38e-2fb5-40ce-925d-bd8e9d9e3c31" providerId="ADAL" clId="{AC7B2C57-4A62-48C3-B40F-5E60EFD9EB35}" dt="2023-03-02T15:54:10.135" v="6759" actId="207"/>
          <ac:spMkLst>
            <pc:docMk/>
            <pc:sldMk cId="472894797" sldId="2146846037"/>
            <ac:spMk id="8" creationId="{DEBFEA79-DCE3-0D7D-7F14-6398B330CB0D}"/>
          </ac:spMkLst>
        </pc:spChg>
        <pc:spChg chg="mod">
          <ac:chgData name="Reed Kiely" userId="768be38e-2fb5-40ce-925d-bd8e9d9e3c31" providerId="ADAL" clId="{AC7B2C57-4A62-48C3-B40F-5E60EFD9EB35}" dt="2023-03-02T22:40:49.134" v="13603" actId="120"/>
          <ac:spMkLst>
            <pc:docMk/>
            <pc:sldMk cId="472894797" sldId="2146846037"/>
            <ac:spMk id="9" creationId="{224A85FD-C52E-49CF-E02C-1C2E9EE2E98A}"/>
          </ac:spMkLst>
        </pc:spChg>
        <pc:spChg chg="del">
          <ac:chgData name="Reed Kiely" userId="768be38e-2fb5-40ce-925d-bd8e9d9e3c31" providerId="ADAL" clId="{AC7B2C57-4A62-48C3-B40F-5E60EFD9EB35}" dt="2023-03-01T19:51:46.728" v="3492" actId="478"/>
          <ac:spMkLst>
            <pc:docMk/>
            <pc:sldMk cId="472894797" sldId="2146846037"/>
            <ac:spMk id="10" creationId="{77D8343C-F78E-2487-AB47-E670CA72EC91}"/>
          </ac:spMkLst>
        </pc:spChg>
        <pc:spChg chg="mod ord">
          <ac:chgData name="Reed Kiely" userId="768be38e-2fb5-40ce-925d-bd8e9d9e3c31" providerId="ADAL" clId="{AC7B2C57-4A62-48C3-B40F-5E60EFD9EB35}" dt="2023-03-02T20:30:32.855" v="11159" actId="166"/>
          <ac:spMkLst>
            <pc:docMk/>
            <pc:sldMk cId="472894797" sldId="2146846037"/>
            <ac:spMk id="11" creationId="{012E0DFC-BB87-39E1-B293-79D3D10F119A}"/>
          </ac:spMkLst>
        </pc:spChg>
        <pc:spChg chg="del mod">
          <ac:chgData name="Reed Kiely" userId="768be38e-2fb5-40ce-925d-bd8e9d9e3c31" providerId="ADAL" clId="{AC7B2C57-4A62-48C3-B40F-5E60EFD9EB35}" dt="2023-03-02T18:48:47.820" v="9110" actId="478"/>
          <ac:spMkLst>
            <pc:docMk/>
            <pc:sldMk cId="472894797" sldId="2146846037"/>
            <ac:spMk id="14" creationId="{89191C98-21E5-6418-F505-5EB2A05FCA7B}"/>
          </ac:spMkLst>
        </pc:spChg>
        <pc:spChg chg="mod">
          <ac:chgData name="Reed Kiely" userId="768be38e-2fb5-40ce-925d-bd8e9d9e3c31" providerId="ADAL" clId="{AC7B2C57-4A62-48C3-B40F-5E60EFD9EB35}" dt="2023-03-02T22:40:47.839" v="13602" actId="207"/>
          <ac:spMkLst>
            <pc:docMk/>
            <pc:sldMk cId="472894797" sldId="2146846037"/>
            <ac:spMk id="34" creationId="{397F8115-3C43-5A2B-C88E-1953D955DE71}"/>
          </ac:spMkLst>
        </pc:spChg>
        <pc:spChg chg="del">
          <ac:chgData name="Reed Kiely" userId="768be38e-2fb5-40ce-925d-bd8e9d9e3c31" providerId="ADAL" clId="{AC7B2C57-4A62-48C3-B40F-5E60EFD9EB35}" dt="2023-03-01T19:51:48.181" v="3493" actId="478"/>
          <ac:spMkLst>
            <pc:docMk/>
            <pc:sldMk cId="472894797" sldId="2146846037"/>
            <ac:spMk id="73" creationId="{19353C6B-12BC-10E3-A3F3-5CF25467211F}"/>
          </ac:spMkLst>
        </pc:spChg>
        <pc:spChg chg="del">
          <ac:chgData name="Reed Kiely" userId="768be38e-2fb5-40ce-925d-bd8e9d9e3c31" providerId="ADAL" clId="{AC7B2C57-4A62-48C3-B40F-5E60EFD9EB35}" dt="2023-03-01T19:51:46.728" v="3492" actId="478"/>
          <ac:spMkLst>
            <pc:docMk/>
            <pc:sldMk cId="472894797" sldId="2146846037"/>
            <ac:spMk id="75" creationId="{7C3FFE34-476E-1982-01D5-389C2231F09C}"/>
          </ac:spMkLst>
        </pc:spChg>
        <pc:spChg chg="del">
          <ac:chgData name="Reed Kiely" userId="768be38e-2fb5-40ce-925d-bd8e9d9e3c31" providerId="ADAL" clId="{AC7B2C57-4A62-48C3-B40F-5E60EFD9EB35}" dt="2023-03-01T19:51:46.728" v="3492" actId="478"/>
          <ac:spMkLst>
            <pc:docMk/>
            <pc:sldMk cId="472894797" sldId="2146846037"/>
            <ac:spMk id="76" creationId="{B91D72A8-AC1D-4D18-E63C-56712085181C}"/>
          </ac:spMkLst>
        </pc:spChg>
        <pc:spChg chg="del">
          <ac:chgData name="Reed Kiely" userId="768be38e-2fb5-40ce-925d-bd8e9d9e3c31" providerId="ADAL" clId="{AC7B2C57-4A62-48C3-B40F-5E60EFD9EB35}" dt="2023-03-01T19:51:46.728" v="3492" actId="478"/>
          <ac:spMkLst>
            <pc:docMk/>
            <pc:sldMk cId="472894797" sldId="2146846037"/>
            <ac:spMk id="77" creationId="{9D5A3679-3309-330F-843A-0AC55D2A24B2}"/>
          </ac:spMkLst>
        </pc:spChg>
        <pc:spChg chg="del">
          <ac:chgData name="Reed Kiely" userId="768be38e-2fb5-40ce-925d-bd8e9d9e3c31" providerId="ADAL" clId="{AC7B2C57-4A62-48C3-B40F-5E60EFD9EB35}" dt="2023-03-01T19:51:46.728" v="3492" actId="478"/>
          <ac:spMkLst>
            <pc:docMk/>
            <pc:sldMk cId="472894797" sldId="2146846037"/>
            <ac:spMk id="79" creationId="{064830FD-E5C5-B6AE-0259-672A1C6DF8B8}"/>
          </ac:spMkLst>
        </pc:spChg>
        <pc:spChg chg="del">
          <ac:chgData name="Reed Kiely" userId="768be38e-2fb5-40ce-925d-bd8e9d9e3c31" providerId="ADAL" clId="{AC7B2C57-4A62-48C3-B40F-5E60EFD9EB35}" dt="2023-03-01T19:51:46.728" v="3492" actId="478"/>
          <ac:spMkLst>
            <pc:docMk/>
            <pc:sldMk cId="472894797" sldId="2146846037"/>
            <ac:spMk id="80" creationId="{B93143E2-0727-D52A-F11B-DD8E78D4C2BB}"/>
          </ac:spMkLst>
        </pc:spChg>
        <pc:spChg chg="del">
          <ac:chgData name="Reed Kiely" userId="768be38e-2fb5-40ce-925d-bd8e9d9e3c31" providerId="ADAL" clId="{AC7B2C57-4A62-48C3-B40F-5E60EFD9EB35}" dt="2023-03-01T19:51:46.728" v="3492" actId="478"/>
          <ac:spMkLst>
            <pc:docMk/>
            <pc:sldMk cId="472894797" sldId="2146846037"/>
            <ac:spMk id="81" creationId="{809681DF-41D9-E7B9-0D91-3BEB1CE9D9C1}"/>
          </ac:spMkLst>
        </pc:spChg>
        <pc:spChg chg="del">
          <ac:chgData name="Reed Kiely" userId="768be38e-2fb5-40ce-925d-bd8e9d9e3c31" providerId="ADAL" clId="{AC7B2C57-4A62-48C3-B40F-5E60EFD9EB35}" dt="2023-03-01T19:51:46.728" v="3492" actId="478"/>
          <ac:spMkLst>
            <pc:docMk/>
            <pc:sldMk cId="472894797" sldId="2146846037"/>
            <ac:spMk id="82" creationId="{C3BA53BA-1A59-C7B7-D7CC-607C76449DC9}"/>
          </ac:spMkLst>
        </pc:spChg>
        <pc:spChg chg="del">
          <ac:chgData name="Reed Kiely" userId="768be38e-2fb5-40ce-925d-bd8e9d9e3c31" providerId="ADAL" clId="{AC7B2C57-4A62-48C3-B40F-5E60EFD9EB35}" dt="2023-03-01T19:51:46.728" v="3492" actId="478"/>
          <ac:spMkLst>
            <pc:docMk/>
            <pc:sldMk cId="472894797" sldId="2146846037"/>
            <ac:spMk id="83" creationId="{026CC208-2203-0278-659B-59C9967E3AD3}"/>
          </ac:spMkLst>
        </pc:spChg>
        <pc:spChg chg="del">
          <ac:chgData name="Reed Kiely" userId="768be38e-2fb5-40ce-925d-bd8e9d9e3c31" providerId="ADAL" clId="{AC7B2C57-4A62-48C3-B40F-5E60EFD9EB35}" dt="2023-03-01T19:51:46.728" v="3492" actId="478"/>
          <ac:spMkLst>
            <pc:docMk/>
            <pc:sldMk cId="472894797" sldId="2146846037"/>
            <ac:spMk id="84" creationId="{985A8000-8B12-AC7C-DF15-8BDDDA056687}"/>
          </ac:spMkLst>
        </pc:spChg>
        <pc:spChg chg="del">
          <ac:chgData name="Reed Kiely" userId="768be38e-2fb5-40ce-925d-bd8e9d9e3c31" providerId="ADAL" clId="{AC7B2C57-4A62-48C3-B40F-5E60EFD9EB35}" dt="2023-03-01T19:51:46.728" v="3492" actId="478"/>
          <ac:spMkLst>
            <pc:docMk/>
            <pc:sldMk cId="472894797" sldId="2146846037"/>
            <ac:spMk id="85" creationId="{79695D53-B8D5-E285-CABA-CABB95FBADA6}"/>
          </ac:spMkLst>
        </pc:spChg>
        <pc:spChg chg="del">
          <ac:chgData name="Reed Kiely" userId="768be38e-2fb5-40ce-925d-bd8e9d9e3c31" providerId="ADAL" clId="{AC7B2C57-4A62-48C3-B40F-5E60EFD9EB35}" dt="2023-03-01T19:51:46.728" v="3492" actId="478"/>
          <ac:spMkLst>
            <pc:docMk/>
            <pc:sldMk cId="472894797" sldId="2146846037"/>
            <ac:spMk id="86" creationId="{863C3BCB-9CFF-9848-66EC-5636A32ED928}"/>
          </ac:spMkLst>
        </pc:spChg>
        <pc:spChg chg="del">
          <ac:chgData name="Reed Kiely" userId="768be38e-2fb5-40ce-925d-bd8e9d9e3c31" providerId="ADAL" clId="{AC7B2C57-4A62-48C3-B40F-5E60EFD9EB35}" dt="2023-03-01T19:51:46.728" v="3492" actId="478"/>
          <ac:spMkLst>
            <pc:docMk/>
            <pc:sldMk cId="472894797" sldId="2146846037"/>
            <ac:spMk id="87" creationId="{54186AC0-4D6D-BA44-A332-ADFED31B6FCE}"/>
          </ac:spMkLst>
        </pc:spChg>
        <pc:spChg chg="del">
          <ac:chgData name="Reed Kiely" userId="768be38e-2fb5-40ce-925d-bd8e9d9e3c31" providerId="ADAL" clId="{AC7B2C57-4A62-48C3-B40F-5E60EFD9EB35}" dt="2023-03-01T19:51:46.728" v="3492" actId="478"/>
          <ac:spMkLst>
            <pc:docMk/>
            <pc:sldMk cId="472894797" sldId="2146846037"/>
            <ac:spMk id="90" creationId="{81F80AB8-174B-F284-8FC5-8CA3AFD5053A}"/>
          </ac:spMkLst>
        </pc:spChg>
        <pc:spChg chg="del">
          <ac:chgData name="Reed Kiely" userId="768be38e-2fb5-40ce-925d-bd8e9d9e3c31" providerId="ADAL" clId="{AC7B2C57-4A62-48C3-B40F-5E60EFD9EB35}" dt="2023-03-01T19:51:46.728" v="3492" actId="478"/>
          <ac:spMkLst>
            <pc:docMk/>
            <pc:sldMk cId="472894797" sldId="2146846037"/>
            <ac:spMk id="91" creationId="{B5ADA7E1-8E2B-1BD2-1240-48200EAD740F}"/>
          </ac:spMkLst>
        </pc:spChg>
        <pc:spChg chg="del">
          <ac:chgData name="Reed Kiely" userId="768be38e-2fb5-40ce-925d-bd8e9d9e3c31" providerId="ADAL" clId="{AC7B2C57-4A62-48C3-B40F-5E60EFD9EB35}" dt="2023-03-01T19:51:46.728" v="3492" actId="478"/>
          <ac:spMkLst>
            <pc:docMk/>
            <pc:sldMk cId="472894797" sldId="2146846037"/>
            <ac:spMk id="92" creationId="{F4E4D853-AC2F-7007-0EEC-A0540D824668}"/>
          </ac:spMkLst>
        </pc:spChg>
        <pc:spChg chg="del">
          <ac:chgData name="Reed Kiely" userId="768be38e-2fb5-40ce-925d-bd8e9d9e3c31" providerId="ADAL" clId="{AC7B2C57-4A62-48C3-B40F-5E60EFD9EB35}" dt="2023-03-01T19:51:46.728" v="3492" actId="478"/>
          <ac:spMkLst>
            <pc:docMk/>
            <pc:sldMk cId="472894797" sldId="2146846037"/>
            <ac:spMk id="93" creationId="{7A6A7662-8B57-5FF4-03F5-DF216972C349}"/>
          </ac:spMkLst>
        </pc:spChg>
        <pc:spChg chg="del">
          <ac:chgData name="Reed Kiely" userId="768be38e-2fb5-40ce-925d-bd8e9d9e3c31" providerId="ADAL" clId="{AC7B2C57-4A62-48C3-B40F-5E60EFD9EB35}" dt="2023-03-01T19:51:46.728" v="3492" actId="478"/>
          <ac:spMkLst>
            <pc:docMk/>
            <pc:sldMk cId="472894797" sldId="2146846037"/>
            <ac:spMk id="94" creationId="{87CA87F7-E24B-9779-094F-F6B60280A519}"/>
          </ac:spMkLst>
        </pc:spChg>
        <pc:spChg chg="del">
          <ac:chgData name="Reed Kiely" userId="768be38e-2fb5-40ce-925d-bd8e9d9e3c31" providerId="ADAL" clId="{AC7B2C57-4A62-48C3-B40F-5E60EFD9EB35}" dt="2023-03-01T19:51:46.728" v="3492" actId="478"/>
          <ac:spMkLst>
            <pc:docMk/>
            <pc:sldMk cId="472894797" sldId="2146846037"/>
            <ac:spMk id="95" creationId="{7FACC0D3-B535-07AB-F771-102077B2688F}"/>
          </ac:spMkLst>
        </pc:spChg>
        <pc:spChg chg="del">
          <ac:chgData name="Reed Kiely" userId="768be38e-2fb5-40ce-925d-bd8e9d9e3c31" providerId="ADAL" clId="{AC7B2C57-4A62-48C3-B40F-5E60EFD9EB35}" dt="2023-03-01T19:51:46.728" v="3492" actId="478"/>
          <ac:spMkLst>
            <pc:docMk/>
            <pc:sldMk cId="472894797" sldId="2146846037"/>
            <ac:spMk id="96" creationId="{505C1608-CDC8-D9AD-BF71-54B90B8AF02B}"/>
          </ac:spMkLst>
        </pc:spChg>
        <pc:spChg chg="del">
          <ac:chgData name="Reed Kiely" userId="768be38e-2fb5-40ce-925d-bd8e9d9e3c31" providerId="ADAL" clId="{AC7B2C57-4A62-48C3-B40F-5E60EFD9EB35}" dt="2023-03-01T19:51:46.728" v="3492" actId="478"/>
          <ac:spMkLst>
            <pc:docMk/>
            <pc:sldMk cId="472894797" sldId="2146846037"/>
            <ac:spMk id="97" creationId="{EF4CD15A-C49F-A345-E9D9-069D58791F26}"/>
          </ac:spMkLst>
        </pc:spChg>
        <pc:spChg chg="del">
          <ac:chgData name="Reed Kiely" userId="768be38e-2fb5-40ce-925d-bd8e9d9e3c31" providerId="ADAL" clId="{AC7B2C57-4A62-48C3-B40F-5E60EFD9EB35}" dt="2023-03-01T19:51:46.728" v="3492" actId="478"/>
          <ac:spMkLst>
            <pc:docMk/>
            <pc:sldMk cId="472894797" sldId="2146846037"/>
            <ac:spMk id="100" creationId="{F4C78DDC-40C5-A07C-1097-AD052FD14B72}"/>
          </ac:spMkLst>
        </pc:spChg>
        <pc:spChg chg="del">
          <ac:chgData name="Reed Kiely" userId="768be38e-2fb5-40ce-925d-bd8e9d9e3c31" providerId="ADAL" clId="{AC7B2C57-4A62-48C3-B40F-5E60EFD9EB35}" dt="2023-03-01T19:51:46.728" v="3492" actId="478"/>
          <ac:spMkLst>
            <pc:docMk/>
            <pc:sldMk cId="472894797" sldId="2146846037"/>
            <ac:spMk id="101" creationId="{A618FBC3-A3AD-A336-427E-14E7512E3AEB}"/>
          </ac:spMkLst>
        </pc:spChg>
        <pc:spChg chg="del">
          <ac:chgData name="Reed Kiely" userId="768be38e-2fb5-40ce-925d-bd8e9d9e3c31" providerId="ADAL" clId="{AC7B2C57-4A62-48C3-B40F-5E60EFD9EB35}" dt="2023-03-01T19:51:46.728" v="3492" actId="478"/>
          <ac:spMkLst>
            <pc:docMk/>
            <pc:sldMk cId="472894797" sldId="2146846037"/>
            <ac:spMk id="102" creationId="{02747DCA-A1F5-B92F-07D2-3F5534F4828D}"/>
          </ac:spMkLst>
        </pc:spChg>
        <pc:spChg chg="del">
          <ac:chgData name="Reed Kiely" userId="768be38e-2fb5-40ce-925d-bd8e9d9e3c31" providerId="ADAL" clId="{AC7B2C57-4A62-48C3-B40F-5E60EFD9EB35}" dt="2023-03-01T19:51:46.728" v="3492" actId="478"/>
          <ac:spMkLst>
            <pc:docMk/>
            <pc:sldMk cId="472894797" sldId="2146846037"/>
            <ac:spMk id="103" creationId="{74344DF9-E511-8C94-D1BF-F6E499572A99}"/>
          </ac:spMkLst>
        </pc:spChg>
        <pc:spChg chg="del">
          <ac:chgData name="Reed Kiely" userId="768be38e-2fb5-40ce-925d-bd8e9d9e3c31" providerId="ADAL" clId="{AC7B2C57-4A62-48C3-B40F-5E60EFD9EB35}" dt="2023-03-01T19:51:46.728" v="3492" actId="478"/>
          <ac:spMkLst>
            <pc:docMk/>
            <pc:sldMk cId="472894797" sldId="2146846037"/>
            <ac:spMk id="104" creationId="{529A081E-16E1-5C95-8575-1FABBAA79AC0}"/>
          </ac:spMkLst>
        </pc:spChg>
        <pc:spChg chg="del">
          <ac:chgData name="Reed Kiely" userId="768be38e-2fb5-40ce-925d-bd8e9d9e3c31" providerId="ADAL" clId="{AC7B2C57-4A62-48C3-B40F-5E60EFD9EB35}" dt="2023-03-01T19:51:46.728" v="3492" actId="478"/>
          <ac:spMkLst>
            <pc:docMk/>
            <pc:sldMk cId="472894797" sldId="2146846037"/>
            <ac:spMk id="105" creationId="{90B04ED2-891F-CF37-8D3D-83F8C1C78EAF}"/>
          </ac:spMkLst>
        </pc:spChg>
        <pc:spChg chg="del">
          <ac:chgData name="Reed Kiely" userId="768be38e-2fb5-40ce-925d-bd8e9d9e3c31" providerId="ADAL" clId="{AC7B2C57-4A62-48C3-B40F-5E60EFD9EB35}" dt="2023-03-01T19:51:46.728" v="3492" actId="478"/>
          <ac:spMkLst>
            <pc:docMk/>
            <pc:sldMk cId="472894797" sldId="2146846037"/>
            <ac:spMk id="106" creationId="{11554047-C541-01E2-A7C7-EFCCF5243044}"/>
          </ac:spMkLst>
        </pc:spChg>
        <pc:spChg chg="del">
          <ac:chgData name="Reed Kiely" userId="768be38e-2fb5-40ce-925d-bd8e9d9e3c31" providerId="ADAL" clId="{AC7B2C57-4A62-48C3-B40F-5E60EFD9EB35}" dt="2023-03-01T19:51:46.728" v="3492" actId="478"/>
          <ac:spMkLst>
            <pc:docMk/>
            <pc:sldMk cId="472894797" sldId="2146846037"/>
            <ac:spMk id="107" creationId="{18C56113-A42C-81F8-7D0C-6C64A5E604CC}"/>
          </ac:spMkLst>
        </pc:spChg>
        <pc:spChg chg="del">
          <ac:chgData name="Reed Kiely" userId="768be38e-2fb5-40ce-925d-bd8e9d9e3c31" providerId="ADAL" clId="{AC7B2C57-4A62-48C3-B40F-5E60EFD9EB35}" dt="2023-03-01T19:51:46.728" v="3492" actId="478"/>
          <ac:spMkLst>
            <pc:docMk/>
            <pc:sldMk cId="472894797" sldId="2146846037"/>
            <ac:spMk id="108" creationId="{32FFCDF5-9C16-7DE9-DE6D-A6E06EACA176}"/>
          </ac:spMkLst>
        </pc:spChg>
        <pc:spChg chg="del">
          <ac:chgData name="Reed Kiely" userId="768be38e-2fb5-40ce-925d-bd8e9d9e3c31" providerId="ADAL" clId="{AC7B2C57-4A62-48C3-B40F-5E60EFD9EB35}" dt="2023-03-01T19:51:46.728" v="3492" actId="478"/>
          <ac:spMkLst>
            <pc:docMk/>
            <pc:sldMk cId="472894797" sldId="2146846037"/>
            <ac:spMk id="111" creationId="{DE62FD64-BD87-FA28-7F68-F4DA5FF95A8D}"/>
          </ac:spMkLst>
        </pc:spChg>
        <pc:spChg chg="del">
          <ac:chgData name="Reed Kiely" userId="768be38e-2fb5-40ce-925d-bd8e9d9e3c31" providerId="ADAL" clId="{AC7B2C57-4A62-48C3-B40F-5E60EFD9EB35}" dt="2023-03-01T19:51:46.728" v="3492" actId="478"/>
          <ac:spMkLst>
            <pc:docMk/>
            <pc:sldMk cId="472894797" sldId="2146846037"/>
            <ac:spMk id="112" creationId="{794E3330-733A-5278-577E-700938DF9811}"/>
          </ac:spMkLst>
        </pc:spChg>
        <pc:spChg chg="del">
          <ac:chgData name="Reed Kiely" userId="768be38e-2fb5-40ce-925d-bd8e9d9e3c31" providerId="ADAL" clId="{AC7B2C57-4A62-48C3-B40F-5E60EFD9EB35}" dt="2023-03-01T19:51:46.728" v="3492" actId="478"/>
          <ac:spMkLst>
            <pc:docMk/>
            <pc:sldMk cId="472894797" sldId="2146846037"/>
            <ac:spMk id="113" creationId="{A3A20C71-14A1-9123-6BDA-14E4399B74AC}"/>
          </ac:spMkLst>
        </pc:spChg>
        <pc:spChg chg="del">
          <ac:chgData name="Reed Kiely" userId="768be38e-2fb5-40ce-925d-bd8e9d9e3c31" providerId="ADAL" clId="{AC7B2C57-4A62-48C3-B40F-5E60EFD9EB35}" dt="2023-03-01T19:51:46.728" v="3492" actId="478"/>
          <ac:spMkLst>
            <pc:docMk/>
            <pc:sldMk cId="472894797" sldId="2146846037"/>
            <ac:spMk id="114" creationId="{465F99D7-2857-9CBB-07D3-7C564B95788E}"/>
          </ac:spMkLst>
        </pc:spChg>
        <pc:spChg chg="del">
          <ac:chgData name="Reed Kiely" userId="768be38e-2fb5-40ce-925d-bd8e9d9e3c31" providerId="ADAL" clId="{AC7B2C57-4A62-48C3-B40F-5E60EFD9EB35}" dt="2023-03-01T19:51:46.728" v="3492" actId="478"/>
          <ac:spMkLst>
            <pc:docMk/>
            <pc:sldMk cId="472894797" sldId="2146846037"/>
            <ac:spMk id="115" creationId="{0C0AC72C-F8C9-6064-D698-21E69F81DC01}"/>
          </ac:spMkLst>
        </pc:spChg>
        <pc:spChg chg="del">
          <ac:chgData name="Reed Kiely" userId="768be38e-2fb5-40ce-925d-bd8e9d9e3c31" providerId="ADAL" clId="{AC7B2C57-4A62-48C3-B40F-5E60EFD9EB35}" dt="2023-03-01T19:51:46.728" v="3492" actId="478"/>
          <ac:spMkLst>
            <pc:docMk/>
            <pc:sldMk cId="472894797" sldId="2146846037"/>
            <ac:spMk id="116" creationId="{F398A31E-5A34-7C64-D559-DE2587669686}"/>
          </ac:spMkLst>
        </pc:spChg>
        <pc:spChg chg="del">
          <ac:chgData name="Reed Kiely" userId="768be38e-2fb5-40ce-925d-bd8e9d9e3c31" providerId="ADAL" clId="{AC7B2C57-4A62-48C3-B40F-5E60EFD9EB35}" dt="2023-03-01T19:51:46.728" v="3492" actId="478"/>
          <ac:spMkLst>
            <pc:docMk/>
            <pc:sldMk cId="472894797" sldId="2146846037"/>
            <ac:spMk id="117" creationId="{23A3A219-AB07-E961-CCA1-FCF51C365A61}"/>
          </ac:spMkLst>
        </pc:spChg>
        <pc:spChg chg="del">
          <ac:chgData name="Reed Kiely" userId="768be38e-2fb5-40ce-925d-bd8e9d9e3c31" providerId="ADAL" clId="{AC7B2C57-4A62-48C3-B40F-5E60EFD9EB35}" dt="2023-03-01T19:51:46.728" v="3492" actId="478"/>
          <ac:spMkLst>
            <pc:docMk/>
            <pc:sldMk cId="472894797" sldId="2146846037"/>
            <ac:spMk id="118" creationId="{A22EAE83-9668-5AEA-5BAF-A60FB558D328}"/>
          </ac:spMkLst>
        </pc:spChg>
        <pc:spChg chg="del">
          <ac:chgData name="Reed Kiely" userId="768be38e-2fb5-40ce-925d-bd8e9d9e3c31" providerId="ADAL" clId="{AC7B2C57-4A62-48C3-B40F-5E60EFD9EB35}" dt="2023-03-01T19:51:46.728" v="3492" actId="478"/>
          <ac:spMkLst>
            <pc:docMk/>
            <pc:sldMk cId="472894797" sldId="2146846037"/>
            <ac:spMk id="120" creationId="{5C3998E2-B4E6-C5AA-2A57-BC534403CD02}"/>
          </ac:spMkLst>
        </pc:spChg>
        <pc:spChg chg="del">
          <ac:chgData name="Reed Kiely" userId="768be38e-2fb5-40ce-925d-bd8e9d9e3c31" providerId="ADAL" clId="{AC7B2C57-4A62-48C3-B40F-5E60EFD9EB35}" dt="2023-03-01T19:51:46.728" v="3492" actId="478"/>
          <ac:spMkLst>
            <pc:docMk/>
            <pc:sldMk cId="472894797" sldId="2146846037"/>
            <ac:spMk id="121" creationId="{6ADB17EC-62FA-E5F7-30AD-0947092CC4B3}"/>
          </ac:spMkLst>
        </pc:spChg>
        <pc:spChg chg="del">
          <ac:chgData name="Reed Kiely" userId="768be38e-2fb5-40ce-925d-bd8e9d9e3c31" providerId="ADAL" clId="{AC7B2C57-4A62-48C3-B40F-5E60EFD9EB35}" dt="2023-03-01T19:51:46.728" v="3492" actId="478"/>
          <ac:spMkLst>
            <pc:docMk/>
            <pc:sldMk cId="472894797" sldId="2146846037"/>
            <ac:spMk id="122" creationId="{E098F5C0-FDEB-1ECA-9012-C612E7108CA2}"/>
          </ac:spMkLst>
        </pc:spChg>
        <pc:spChg chg="del">
          <ac:chgData name="Reed Kiely" userId="768be38e-2fb5-40ce-925d-bd8e9d9e3c31" providerId="ADAL" clId="{AC7B2C57-4A62-48C3-B40F-5E60EFD9EB35}" dt="2023-03-01T19:51:46.728" v="3492" actId="478"/>
          <ac:spMkLst>
            <pc:docMk/>
            <pc:sldMk cId="472894797" sldId="2146846037"/>
            <ac:spMk id="123" creationId="{935044A3-B6AF-AF52-2F3C-AB00C65A6371}"/>
          </ac:spMkLst>
        </pc:spChg>
        <pc:spChg chg="del">
          <ac:chgData name="Reed Kiely" userId="768be38e-2fb5-40ce-925d-bd8e9d9e3c31" providerId="ADAL" clId="{AC7B2C57-4A62-48C3-B40F-5E60EFD9EB35}" dt="2023-03-01T19:51:46.728" v="3492" actId="478"/>
          <ac:spMkLst>
            <pc:docMk/>
            <pc:sldMk cId="472894797" sldId="2146846037"/>
            <ac:spMk id="124" creationId="{E408BC3A-07B4-1758-1596-7AFACC604E1B}"/>
          </ac:spMkLst>
        </pc:spChg>
        <pc:spChg chg="del">
          <ac:chgData name="Reed Kiely" userId="768be38e-2fb5-40ce-925d-bd8e9d9e3c31" providerId="ADAL" clId="{AC7B2C57-4A62-48C3-B40F-5E60EFD9EB35}" dt="2023-03-01T19:51:46.728" v="3492" actId="478"/>
          <ac:spMkLst>
            <pc:docMk/>
            <pc:sldMk cId="472894797" sldId="2146846037"/>
            <ac:spMk id="125" creationId="{E475556B-DCBB-543F-8845-5281B95088ED}"/>
          </ac:spMkLst>
        </pc:spChg>
        <pc:spChg chg="del">
          <ac:chgData name="Reed Kiely" userId="768be38e-2fb5-40ce-925d-bd8e9d9e3c31" providerId="ADAL" clId="{AC7B2C57-4A62-48C3-B40F-5E60EFD9EB35}" dt="2023-03-01T19:51:46.728" v="3492" actId="478"/>
          <ac:spMkLst>
            <pc:docMk/>
            <pc:sldMk cId="472894797" sldId="2146846037"/>
            <ac:spMk id="126" creationId="{5490F3AD-0BD9-71B6-5B8F-2FCAB7A35FF8}"/>
          </ac:spMkLst>
        </pc:spChg>
        <pc:spChg chg="add mod">
          <ac:chgData name="Reed Kiely" userId="768be38e-2fb5-40ce-925d-bd8e9d9e3c31" providerId="ADAL" clId="{AC7B2C57-4A62-48C3-B40F-5E60EFD9EB35}" dt="2023-03-02T20:30:26.387" v="11156" actId="1035"/>
          <ac:spMkLst>
            <pc:docMk/>
            <pc:sldMk cId="472894797" sldId="2146846037"/>
            <ac:spMk id="173" creationId="{0B7AA428-018C-B79D-1507-A89308D9E68C}"/>
          </ac:spMkLst>
        </pc:spChg>
        <pc:spChg chg="add mod">
          <ac:chgData name="Reed Kiely" userId="768be38e-2fb5-40ce-925d-bd8e9d9e3c31" providerId="ADAL" clId="{AC7B2C57-4A62-48C3-B40F-5E60EFD9EB35}" dt="2023-03-02T20:30:26.387" v="11156" actId="1035"/>
          <ac:spMkLst>
            <pc:docMk/>
            <pc:sldMk cId="472894797" sldId="2146846037"/>
            <ac:spMk id="174" creationId="{F864493D-4763-642C-0F11-F03053ADC2D4}"/>
          </ac:spMkLst>
        </pc:spChg>
        <pc:spChg chg="add mod">
          <ac:chgData name="Reed Kiely" userId="768be38e-2fb5-40ce-925d-bd8e9d9e3c31" providerId="ADAL" clId="{AC7B2C57-4A62-48C3-B40F-5E60EFD9EB35}" dt="2023-03-01T20:54:27.132" v="5127" actId="1076"/>
          <ac:spMkLst>
            <pc:docMk/>
            <pc:sldMk cId="472894797" sldId="2146846037"/>
            <ac:spMk id="176" creationId="{96C6DA03-59F6-FE65-B793-EBD27CABC7AF}"/>
          </ac:spMkLst>
        </pc:spChg>
        <pc:spChg chg="add mod">
          <ac:chgData name="Reed Kiely" userId="768be38e-2fb5-40ce-925d-bd8e9d9e3c31" providerId="ADAL" clId="{AC7B2C57-4A62-48C3-B40F-5E60EFD9EB35}" dt="2023-03-02T20:20:35.033" v="10907" actId="1035"/>
          <ac:spMkLst>
            <pc:docMk/>
            <pc:sldMk cId="472894797" sldId="2146846037"/>
            <ac:spMk id="177" creationId="{59F2C73A-DF13-A94F-750A-B9D57BB60C3D}"/>
          </ac:spMkLst>
        </pc:spChg>
        <pc:spChg chg="add mod ord">
          <ac:chgData name="Reed Kiely" userId="768be38e-2fb5-40ce-925d-bd8e9d9e3c31" providerId="ADAL" clId="{AC7B2C57-4A62-48C3-B40F-5E60EFD9EB35}" dt="2023-03-01T20:57:09.207" v="5158" actId="167"/>
          <ac:spMkLst>
            <pc:docMk/>
            <pc:sldMk cId="472894797" sldId="2146846037"/>
            <ac:spMk id="179" creationId="{8C100ACA-23AF-0200-A258-0CE804578CD5}"/>
          </ac:spMkLst>
        </pc:spChg>
        <pc:spChg chg="add mod">
          <ac:chgData name="Reed Kiely" userId="768be38e-2fb5-40ce-925d-bd8e9d9e3c31" providerId="ADAL" clId="{AC7B2C57-4A62-48C3-B40F-5E60EFD9EB35}" dt="2023-03-02T20:20:35.033" v="10907" actId="1035"/>
          <ac:spMkLst>
            <pc:docMk/>
            <pc:sldMk cId="472894797" sldId="2146846037"/>
            <ac:spMk id="182" creationId="{D050520D-C239-8495-20DB-D172FEF438C4}"/>
          </ac:spMkLst>
        </pc:spChg>
        <pc:spChg chg="add mod">
          <ac:chgData name="Reed Kiely" userId="768be38e-2fb5-40ce-925d-bd8e9d9e3c31" providerId="ADAL" clId="{AC7B2C57-4A62-48C3-B40F-5E60EFD9EB35}" dt="2023-03-02T20:20:35.033" v="10907" actId="1035"/>
          <ac:spMkLst>
            <pc:docMk/>
            <pc:sldMk cId="472894797" sldId="2146846037"/>
            <ac:spMk id="183" creationId="{AB452200-2839-A5AF-FA15-5939195F4CE5}"/>
          </ac:spMkLst>
        </pc:spChg>
        <pc:spChg chg="add mod">
          <ac:chgData name="Reed Kiely" userId="768be38e-2fb5-40ce-925d-bd8e9d9e3c31" providerId="ADAL" clId="{AC7B2C57-4A62-48C3-B40F-5E60EFD9EB35}" dt="2023-03-02T20:20:35.033" v="10907" actId="1035"/>
          <ac:spMkLst>
            <pc:docMk/>
            <pc:sldMk cId="472894797" sldId="2146846037"/>
            <ac:spMk id="184" creationId="{A053C720-E2A4-D6B8-B2A1-957E37D061CD}"/>
          </ac:spMkLst>
        </pc:spChg>
        <pc:spChg chg="add del mod">
          <ac:chgData name="Reed Kiely" userId="768be38e-2fb5-40ce-925d-bd8e9d9e3c31" providerId="ADAL" clId="{AC7B2C57-4A62-48C3-B40F-5E60EFD9EB35}" dt="2023-03-01T21:11:39.697" v="5395" actId="478"/>
          <ac:spMkLst>
            <pc:docMk/>
            <pc:sldMk cId="472894797" sldId="2146846037"/>
            <ac:spMk id="189" creationId="{F047B1C9-A48F-F575-9E3E-4F1440F0E7F5}"/>
          </ac:spMkLst>
        </pc:spChg>
        <pc:spChg chg="add del mod">
          <ac:chgData name="Reed Kiely" userId="768be38e-2fb5-40ce-925d-bd8e9d9e3c31" providerId="ADAL" clId="{AC7B2C57-4A62-48C3-B40F-5E60EFD9EB35}" dt="2023-03-01T21:11:10.712" v="5368" actId="478"/>
          <ac:spMkLst>
            <pc:docMk/>
            <pc:sldMk cId="472894797" sldId="2146846037"/>
            <ac:spMk id="191" creationId="{2D8BC23E-9301-C971-41E0-9517C4578E67}"/>
          </ac:spMkLst>
        </pc:spChg>
        <pc:spChg chg="add del mod">
          <ac:chgData name="Reed Kiely" userId="768be38e-2fb5-40ce-925d-bd8e9d9e3c31" providerId="ADAL" clId="{AC7B2C57-4A62-48C3-B40F-5E60EFD9EB35}" dt="2023-03-02T20:20:35.033" v="10907" actId="1035"/>
          <ac:spMkLst>
            <pc:docMk/>
            <pc:sldMk cId="472894797" sldId="2146846037"/>
            <ac:spMk id="193" creationId="{4E7B2EB8-ED37-7C8E-F6FB-93556FD55ABD}"/>
          </ac:spMkLst>
        </pc:spChg>
        <pc:spChg chg="add mod">
          <ac:chgData name="Reed Kiely" userId="768be38e-2fb5-40ce-925d-bd8e9d9e3c31" providerId="ADAL" clId="{AC7B2C57-4A62-48C3-B40F-5E60EFD9EB35}" dt="2023-03-02T20:20:35.033" v="10907" actId="1035"/>
          <ac:spMkLst>
            <pc:docMk/>
            <pc:sldMk cId="472894797" sldId="2146846037"/>
            <ac:spMk id="194" creationId="{69561668-9C68-99A7-4825-4BBBB19E8325}"/>
          </ac:spMkLst>
        </pc:spChg>
        <pc:spChg chg="add mod">
          <ac:chgData name="Reed Kiely" userId="768be38e-2fb5-40ce-925d-bd8e9d9e3c31" providerId="ADAL" clId="{AC7B2C57-4A62-48C3-B40F-5E60EFD9EB35}" dt="2023-03-02T20:20:35.033" v="10907" actId="1035"/>
          <ac:spMkLst>
            <pc:docMk/>
            <pc:sldMk cId="472894797" sldId="2146846037"/>
            <ac:spMk id="195" creationId="{2A0DCA80-E20E-D2C1-E265-DA8F3999E3B2}"/>
          </ac:spMkLst>
        </pc:spChg>
        <pc:spChg chg="add mod">
          <ac:chgData name="Reed Kiely" userId="768be38e-2fb5-40ce-925d-bd8e9d9e3c31" providerId="ADAL" clId="{AC7B2C57-4A62-48C3-B40F-5E60EFD9EB35}" dt="2023-03-02T20:20:35.033" v="10907" actId="1035"/>
          <ac:spMkLst>
            <pc:docMk/>
            <pc:sldMk cId="472894797" sldId="2146846037"/>
            <ac:spMk id="205" creationId="{A5DC2954-036C-5C88-884A-B36643104125}"/>
          </ac:spMkLst>
        </pc:spChg>
        <pc:spChg chg="add mod">
          <ac:chgData name="Reed Kiely" userId="768be38e-2fb5-40ce-925d-bd8e9d9e3c31" providerId="ADAL" clId="{AC7B2C57-4A62-48C3-B40F-5E60EFD9EB35}" dt="2023-03-02T20:30:42.691" v="11160" actId="1076"/>
          <ac:spMkLst>
            <pc:docMk/>
            <pc:sldMk cId="472894797" sldId="2146846037"/>
            <ac:spMk id="206" creationId="{2FE17683-FD78-37D5-9261-405EADC7563A}"/>
          </ac:spMkLst>
        </pc:spChg>
        <pc:spChg chg="add mod">
          <ac:chgData name="Reed Kiely" userId="768be38e-2fb5-40ce-925d-bd8e9d9e3c31" providerId="ADAL" clId="{AC7B2C57-4A62-48C3-B40F-5E60EFD9EB35}" dt="2023-03-02T20:20:35.033" v="10907" actId="1035"/>
          <ac:spMkLst>
            <pc:docMk/>
            <pc:sldMk cId="472894797" sldId="2146846037"/>
            <ac:spMk id="207" creationId="{FE95458F-780B-563D-CB32-F966AF836959}"/>
          </ac:spMkLst>
        </pc:spChg>
        <pc:spChg chg="add mod">
          <ac:chgData name="Reed Kiely" userId="768be38e-2fb5-40ce-925d-bd8e9d9e3c31" providerId="ADAL" clId="{AC7B2C57-4A62-48C3-B40F-5E60EFD9EB35}" dt="2023-03-02T20:20:35.033" v="10907" actId="1035"/>
          <ac:spMkLst>
            <pc:docMk/>
            <pc:sldMk cId="472894797" sldId="2146846037"/>
            <ac:spMk id="208" creationId="{7BCED790-9A3B-79EC-34F5-DB4744BC01FB}"/>
          </ac:spMkLst>
        </pc:spChg>
        <pc:grpChg chg="add del mod">
          <ac:chgData name="Reed Kiely" userId="768be38e-2fb5-40ce-925d-bd8e9d9e3c31" providerId="ADAL" clId="{AC7B2C57-4A62-48C3-B40F-5E60EFD9EB35}" dt="2023-03-01T20:50:54.169" v="5040" actId="478"/>
          <ac:grpSpMkLst>
            <pc:docMk/>
            <pc:sldMk cId="472894797" sldId="2146846037"/>
            <ac:grpSpMk id="15" creationId="{787C865F-F10B-2CA3-C4E6-9D32267F6CEE}"/>
          </ac:grpSpMkLst>
        </pc:grpChg>
        <pc:graphicFrameChg chg="add mod">
          <ac:chgData name="Reed Kiely" userId="768be38e-2fb5-40ce-925d-bd8e9d9e3c31" providerId="ADAL" clId="{AC7B2C57-4A62-48C3-B40F-5E60EFD9EB35}" dt="2023-03-02T20:20:35.033" v="10907" actId="1035"/>
          <ac:graphicFrameMkLst>
            <pc:docMk/>
            <pc:sldMk cId="472894797" sldId="2146846037"/>
            <ac:graphicFrameMk id="178" creationId="{69958200-3D47-913D-39C1-DF1A1C97AF10}"/>
          </ac:graphicFrameMkLst>
        </pc:graphicFrameChg>
        <pc:picChg chg="add del mod modCrop">
          <ac:chgData name="Reed Kiely" userId="768be38e-2fb5-40ce-925d-bd8e9d9e3c31" providerId="ADAL" clId="{AC7B2C57-4A62-48C3-B40F-5E60EFD9EB35}" dt="2023-03-02T20:27:31.826" v="11062" actId="478"/>
          <ac:picMkLst>
            <pc:docMk/>
            <pc:sldMk cId="472894797" sldId="2146846037"/>
            <ac:picMk id="10" creationId="{65E254CD-8438-51F6-F13C-A29246A94F0C}"/>
          </ac:picMkLst>
        </pc:picChg>
        <pc:picChg chg="add del mod modCrop">
          <ac:chgData name="Reed Kiely" userId="768be38e-2fb5-40ce-925d-bd8e9d9e3c31" providerId="ADAL" clId="{AC7B2C57-4A62-48C3-B40F-5E60EFD9EB35}" dt="2023-03-02T20:27:31.826" v="11062" actId="478"/>
          <ac:picMkLst>
            <pc:docMk/>
            <pc:sldMk cId="472894797" sldId="2146846037"/>
            <ac:picMk id="12" creationId="{4D3762CC-60C2-7CE4-06AC-AC5698991808}"/>
          </ac:picMkLst>
        </pc:picChg>
        <pc:picChg chg="add del mod">
          <ac:chgData name="Reed Kiely" userId="768be38e-2fb5-40ce-925d-bd8e9d9e3c31" providerId="ADAL" clId="{AC7B2C57-4A62-48C3-B40F-5E60EFD9EB35}" dt="2023-03-01T21:32:27.626" v="5518" actId="478"/>
          <ac:picMkLst>
            <pc:docMk/>
            <pc:sldMk cId="472894797" sldId="2146846037"/>
            <ac:picMk id="13" creationId="{67CE513F-EADA-2345-2B0E-04D069B20EF8}"/>
          </ac:picMkLst>
        </pc:picChg>
        <pc:picChg chg="add mod">
          <ac:chgData name="Reed Kiely" userId="768be38e-2fb5-40ce-925d-bd8e9d9e3c31" providerId="ADAL" clId="{AC7B2C57-4A62-48C3-B40F-5E60EFD9EB35}" dt="2023-03-02T20:30:26.387" v="11156" actId="1035"/>
          <ac:picMkLst>
            <pc:docMk/>
            <pc:sldMk cId="472894797" sldId="2146846037"/>
            <ac:picMk id="13" creationId="{8D91D8DA-64A8-E87D-BB81-B36B4DADBE52}"/>
          </ac:picMkLst>
        </pc:picChg>
        <pc:picChg chg="mod">
          <ac:chgData name="Reed Kiely" userId="768be38e-2fb5-40ce-925d-bd8e9d9e3c31" providerId="ADAL" clId="{AC7B2C57-4A62-48C3-B40F-5E60EFD9EB35}" dt="2023-03-01T20:50:35.939" v="5038" actId="1076"/>
          <ac:picMkLst>
            <pc:docMk/>
            <pc:sldMk cId="472894797" sldId="2146846037"/>
            <ac:picMk id="16" creationId="{26650487-EE4C-06EB-26EF-FCDB25AFA7B4}"/>
          </ac:picMkLst>
        </pc:picChg>
        <pc:picChg chg="mod">
          <ac:chgData name="Reed Kiely" userId="768be38e-2fb5-40ce-925d-bd8e9d9e3c31" providerId="ADAL" clId="{AC7B2C57-4A62-48C3-B40F-5E60EFD9EB35}" dt="2023-03-01T20:50:35.939" v="5038" actId="1076"/>
          <ac:picMkLst>
            <pc:docMk/>
            <pc:sldMk cId="472894797" sldId="2146846037"/>
            <ac:picMk id="17" creationId="{9BF44D8E-3CD3-59A2-C5D1-F3B484A22BB5}"/>
          </ac:picMkLst>
        </pc:picChg>
        <pc:picChg chg="mod">
          <ac:chgData name="Reed Kiely" userId="768be38e-2fb5-40ce-925d-bd8e9d9e3c31" providerId="ADAL" clId="{AC7B2C57-4A62-48C3-B40F-5E60EFD9EB35}" dt="2023-03-01T20:50:35.939" v="5038" actId="1076"/>
          <ac:picMkLst>
            <pc:docMk/>
            <pc:sldMk cId="472894797" sldId="2146846037"/>
            <ac:picMk id="18" creationId="{30B9822C-C88D-AC87-5605-85E0E1CED7ED}"/>
          </ac:picMkLst>
        </pc:picChg>
        <pc:picChg chg="mod">
          <ac:chgData name="Reed Kiely" userId="768be38e-2fb5-40ce-925d-bd8e9d9e3c31" providerId="ADAL" clId="{AC7B2C57-4A62-48C3-B40F-5E60EFD9EB35}" dt="2023-03-01T20:50:35.939" v="5038" actId="1076"/>
          <ac:picMkLst>
            <pc:docMk/>
            <pc:sldMk cId="472894797" sldId="2146846037"/>
            <ac:picMk id="19" creationId="{46A8A8A4-A6F4-C055-8295-DD448E9C55E6}"/>
          </ac:picMkLst>
        </pc:picChg>
        <pc:picChg chg="mod">
          <ac:chgData name="Reed Kiely" userId="768be38e-2fb5-40ce-925d-bd8e9d9e3c31" providerId="ADAL" clId="{AC7B2C57-4A62-48C3-B40F-5E60EFD9EB35}" dt="2023-03-01T20:50:35.939" v="5038" actId="1076"/>
          <ac:picMkLst>
            <pc:docMk/>
            <pc:sldMk cId="472894797" sldId="2146846037"/>
            <ac:picMk id="20" creationId="{B2B4583D-C786-B9B4-5FA2-C1AA32AB9C18}"/>
          </ac:picMkLst>
        </pc:picChg>
        <pc:picChg chg="mod">
          <ac:chgData name="Reed Kiely" userId="768be38e-2fb5-40ce-925d-bd8e9d9e3c31" providerId="ADAL" clId="{AC7B2C57-4A62-48C3-B40F-5E60EFD9EB35}" dt="2023-03-01T20:50:35.939" v="5038" actId="1076"/>
          <ac:picMkLst>
            <pc:docMk/>
            <pc:sldMk cId="472894797" sldId="2146846037"/>
            <ac:picMk id="21" creationId="{E1E10D7E-C200-C166-2259-00D9591AF50B}"/>
          </ac:picMkLst>
        </pc:picChg>
        <pc:picChg chg="mod">
          <ac:chgData name="Reed Kiely" userId="768be38e-2fb5-40ce-925d-bd8e9d9e3c31" providerId="ADAL" clId="{AC7B2C57-4A62-48C3-B40F-5E60EFD9EB35}" dt="2023-03-01T20:50:35.939" v="5038" actId="1076"/>
          <ac:picMkLst>
            <pc:docMk/>
            <pc:sldMk cId="472894797" sldId="2146846037"/>
            <ac:picMk id="23" creationId="{079B52F5-8CAB-2FED-9666-0465B040F643}"/>
          </ac:picMkLst>
        </pc:picChg>
        <pc:picChg chg="mod">
          <ac:chgData name="Reed Kiely" userId="768be38e-2fb5-40ce-925d-bd8e9d9e3c31" providerId="ADAL" clId="{AC7B2C57-4A62-48C3-B40F-5E60EFD9EB35}" dt="2023-03-01T20:50:35.939" v="5038" actId="1076"/>
          <ac:picMkLst>
            <pc:docMk/>
            <pc:sldMk cId="472894797" sldId="2146846037"/>
            <ac:picMk id="24" creationId="{D7DCE23C-BE46-A6B2-4BEE-FB7A5C7237A0}"/>
          </ac:picMkLst>
        </pc:picChg>
        <pc:picChg chg="mod">
          <ac:chgData name="Reed Kiely" userId="768be38e-2fb5-40ce-925d-bd8e9d9e3c31" providerId="ADAL" clId="{AC7B2C57-4A62-48C3-B40F-5E60EFD9EB35}" dt="2023-03-01T20:50:35.939" v="5038" actId="1076"/>
          <ac:picMkLst>
            <pc:docMk/>
            <pc:sldMk cId="472894797" sldId="2146846037"/>
            <ac:picMk id="25" creationId="{DE4818DB-E7CD-C367-80DA-0D027792088E}"/>
          </ac:picMkLst>
        </pc:picChg>
        <pc:picChg chg="mod">
          <ac:chgData name="Reed Kiely" userId="768be38e-2fb5-40ce-925d-bd8e9d9e3c31" providerId="ADAL" clId="{AC7B2C57-4A62-48C3-B40F-5E60EFD9EB35}" dt="2023-03-01T20:50:35.939" v="5038" actId="1076"/>
          <ac:picMkLst>
            <pc:docMk/>
            <pc:sldMk cId="472894797" sldId="2146846037"/>
            <ac:picMk id="26" creationId="{2F23A1DC-A4D8-D875-FFEE-D3C7D5020C1D}"/>
          </ac:picMkLst>
        </pc:picChg>
        <pc:picChg chg="mod">
          <ac:chgData name="Reed Kiely" userId="768be38e-2fb5-40ce-925d-bd8e9d9e3c31" providerId="ADAL" clId="{AC7B2C57-4A62-48C3-B40F-5E60EFD9EB35}" dt="2023-03-01T20:50:35.939" v="5038" actId="1076"/>
          <ac:picMkLst>
            <pc:docMk/>
            <pc:sldMk cId="472894797" sldId="2146846037"/>
            <ac:picMk id="27" creationId="{8984B179-5654-4125-512A-4AA833A9BA9F}"/>
          </ac:picMkLst>
        </pc:picChg>
        <pc:picChg chg="mod">
          <ac:chgData name="Reed Kiely" userId="768be38e-2fb5-40ce-925d-bd8e9d9e3c31" providerId="ADAL" clId="{AC7B2C57-4A62-48C3-B40F-5E60EFD9EB35}" dt="2023-03-01T20:50:35.939" v="5038" actId="1076"/>
          <ac:picMkLst>
            <pc:docMk/>
            <pc:sldMk cId="472894797" sldId="2146846037"/>
            <ac:picMk id="28" creationId="{F193C4B6-1D63-ECE0-59D3-1063DDD293F3}"/>
          </ac:picMkLst>
        </pc:picChg>
        <pc:picChg chg="mod">
          <ac:chgData name="Reed Kiely" userId="768be38e-2fb5-40ce-925d-bd8e9d9e3c31" providerId="ADAL" clId="{AC7B2C57-4A62-48C3-B40F-5E60EFD9EB35}" dt="2023-03-01T20:50:35.939" v="5038" actId="1076"/>
          <ac:picMkLst>
            <pc:docMk/>
            <pc:sldMk cId="472894797" sldId="2146846037"/>
            <ac:picMk id="29" creationId="{FC1B4841-9015-6583-C332-ACD3813F608A}"/>
          </ac:picMkLst>
        </pc:picChg>
        <pc:picChg chg="mod">
          <ac:chgData name="Reed Kiely" userId="768be38e-2fb5-40ce-925d-bd8e9d9e3c31" providerId="ADAL" clId="{AC7B2C57-4A62-48C3-B40F-5E60EFD9EB35}" dt="2023-03-01T20:50:35.939" v="5038" actId="1076"/>
          <ac:picMkLst>
            <pc:docMk/>
            <pc:sldMk cId="472894797" sldId="2146846037"/>
            <ac:picMk id="30" creationId="{DC5358F2-3562-B285-26D5-6429BBC2D583}"/>
          </ac:picMkLst>
        </pc:picChg>
        <pc:picChg chg="mod">
          <ac:chgData name="Reed Kiely" userId="768be38e-2fb5-40ce-925d-bd8e9d9e3c31" providerId="ADAL" clId="{AC7B2C57-4A62-48C3-B40F-5E60EFD9EB35}" dt="2023-03-01T20:50:35.939" v="5038" actId="1076"/>
          <ac:picMkLst>
            <pc:docMk/>
            <pc:sldMk cId="472894797" sldId="2146846037"/>
            <ac:picMk id="31" creationId="{8438AFAE-ED17-E7AF-BDBC-B5EBA5CF53CC}"/>
          </ac:picMkLst>
        </pc:picChg>
        <pc:picChg chg="mod">
          <ac:chgData name="Reed Kiely" userId="768be38e-2fb5-40ce-925d-bd8e9d9e3c31" providerId="ADAL" clId="{AC7B2C57-4A62-48C3-B40F-5E60EFD9EB35}" dt="2023-03-01T20:50:35.939" v="5038" actId="1076"/>
          <ac:picMkLst>
            <pc:docMk/>
            <pc:sldMk cId="472894797" sldId="2146846037"/>
            <ac:picMk id="32" creationId="{41819236-D343-F13F-46B7-E597B6DD95E9}"/>
          </ac:picMkLst>
        </pc:picChg>
        <pc:picChg chg="mod">
          <ac:chgData name="Reed Kiely" userId="768be38e-2fb5-40ce-925d-bd8e9d9e3c31" providerId="ADAL" clId="{AC7B2C57-4A62-48C3-B40F-5E60EFD9EB35}" dt="2023-03-01T20:50:35.939" v="5038" actId="1076"/>
          <ac:picMkLst>
            <pc:docMk/>
            <pc:sldMk cId="472894797" sldId="2146846037"/>
            <ac:picMk id="33" creationId="{4ED90986-DF36-320F-B42E-36D430A7D58A}"/>
          </ac:picMkLst>
        </pc:picChg>
        <pc:picChg chg="mod">
          <ac:chgData name="Reed Kiely" userId="768be38e-2fb5-40ce-925d-bd8e9d9e3c31" providerId="ADAL" clId="{AC7B2C57-4A62-48C3-B40F-5E60EFD9EB35}" dt="2023-03-01T20:50:35.939" v="5038" actId="1076"/>
          <ac:picMkLst>
            <pc:docMk/>
            <pc:sldMk cId="472894797" sldId="2146846037"/>
            <ac:picMk id="35" creationId="{73C91B2F-5F5A-C6FE-9484-AE563C446D5F}"/>
          </ac:picMkLst>
        </pc:picChg>
        <pc:picChg chg="mod">
          <ac:chgData name="Reed Kiely" userId="768be38e-2fb5-40ce-925d-bd8e9d9e3c31" providerId="ADAL" clId="{AC7B2C57-4A62-48C3-B40F-5E60EFD9EB35}" dt="2023-03-01T20:50:35.939" v="5038" actId="1076"/>
          <ac:picMkLst>
            <pc:docMk/>
            <pc:sldMk cId="472894797" sldId="2146846037"/>
            <ac:picMk id="36" creationId="{A30FFA0F-99B6-7E66-4BD2-898FBA3F02C0}"/>
          </ac:picMkLst>
        </pc:picChg>
        <pc:picChg chg="mod">
          <ac:chgData name="Reed Kiely" userId="768be38e-2fb5-40ce-925d-bd8e9d9e3c31" providerId="ADAL" clId="{AC7B2C57-4A62-48C3-B40F-5E60EFD9EB35}" dt="2023-03-01T20:50:35.939" v="5038" actId="1076"/>
          <ac:picMkLst>
            <pc:docMk/>
            <pc:sldMk cId="472894797" sldId="2146846037"/>
            <ac:picMk id="37" creationId="{CB3FC4C5-E19A-7CE6-DEB0-8FED10C2D00C}"/>
          </ac:picMkLst>
        </pc:picChg>
        <pc:picChg chg="mod">
          <ac:chgData name="Reed Kiely" userId="768be38e-2fb5-40ce-925d-bd8e9d9e3c31" providerId="ADAL" clId="{AC7B2C57-4A62-48C3-B40F-5E60EFD9EB35}" dt="2023-03-01T20:50:35.939" v="5038" actId="1076"/>
          <ac:picMkLst>
            <pc:docMk/>
            <pc:sldMk cId="472894797" sldId="2146846037"/>
            <ac:picMk id="38" creationId="{D857690C-75CA-269C-2F7D-39CDE7B745C4}"/>
          </ac:picMkLst>
        </pc:picChg>
        <pc:picChg chg="mod">
          <ac:chgData name="Reed Kiely" userId="768be38e-2fb5-40ce-925d-bd8e9d9e3c31" providerId="ADAL" clId="{AC7B2C57-4A62-48C3-B40F-5E60EFD9EB35}" dt="2023-03-01T20:50:35.939" v="5038" actId="1076"/>
          <ac:picMkLst>
            <pc:docMk/>
            <pc:sldMk cId="472894797" sldId="2146846037"/>
            <ac:picMk id="39" creationId="{DCB64B9E-CC40-3D3A-2ABC-5A0F0A24A283}"/>
          </ac:picMkLst>
        </pc:picChg>
        <pc:picChg chg="mod">
          <ac:chgData name="Reed Kiely" userId="768be38e-2fb5-40ce-925d-bd8e9d9e3c31" providerId="ADAL" clId="{AC7B2C57-4A62-48C3-B40F-5E60EFD9EB35}" dt="2023-03-01T20:50:35.939" v="5038" actId="1076"/>
          <ac:picMkLst>
            <pc:docMk/>
            <pc:sldMk cId="472894797" sldId="2146846037"/>
            <ac:picMk id="40" creationId="{7849DFF0-5C55-3960-CBB7-EA9387230DE7}"/>
          </ac:picMkLst>
        </pc:picChg>
        <pc:picChg chg="mod">
          <ac:chgData name="Reed Kiely" userId="768be38e-2fb5-40ce-925d-bd8e9d9e3c31" providerId="ADAL" clId="{AC7B2C57-4A62-48C3-B40F-5E60EFD9EB35}" dt="2023-03-01T20:50:35.939" v="5038" actId="1076"/>
          <ac:picMkLst>
            <pc:docMk/>
            <pc:sldMk cId="472894797" sldId="2146846037"/>
            <ac:picMk id="41" creationId="{BE94EDDD-D61E-14EC-8BCD-4E45C0FAA203}"/>
          </ac:picMkLst>
        </pc:picChg>
        <pc:picChg chg="mod">
          <ac:chgData name="Reed Kiely" userId="768be38e-2fb5-40ce-925d-bd8e9d9e3c31" providerId="ADAL" clId="{AC7B2C57-4A62-48C3-B40F-5E60EFD9EB35}" dt="2023-03-01T20:50:35.939" v="5038" actId="1076"/>
          <ac:picMkLst>
            <pc:docMk/>
            <pc:sldMk cId="472894797" sldId="2146846037"/>
            <ac:picMk id="42" creationId="{3A5187C5-1116-4CEA-DB8B-F8DA523CCF31}"/>
          </ac:picMkLst>
        </pc:picChg>
        <pc:picChg chg="mod">
          <ac:chgData name="Reed Kiely" userId="768be38e-2fb5-40ce-925d-bd8e9d9e3c31" providerId="ADAL" clId="{AC7B2C57-4A62-48C3-B40F-5E60EFD9EB35}" dt="2023-03-01T20:50:35.939" v="5038" actId="1076"/>
          <ac:picMkLst>
            <pc:docMk/>
            <pc:sldMk cId="472894797" sldId="2146846037"/>
            <ac:picMk id="43" creationId="{07E1BD11-B6C7-FCCE-488A-2E1CE4787490}"/>
          </ac:picMkLst>
        </pc:picChg>
        <pc:picChg chg="mod">
          <ac:chgData name="Reed Kiely" userId="768be38e-2fb5-40ce-925d-bd8e9d9e3c31" providerId="ADAL" clId="{AC7B2C57-4A62-48C3-B40F-5E60EFD9EB35}" dt="2023-03-01T20:50:35.939" v="5038" actId="1076"/>
          <ac:picMkLst>
            <pc:docMk/>
            <pc:sldMk cId="472894797" sldId="2146846037"/>
            <ac:picMk id="44" creationId="{CEA49BAE-51F3-1AE8-D78E-BABDDF4F227F}"/>
          </ac:picMkLst>
        </pc:picChg>
        <pc:picChg chg="mod">
          <ac:chgData name="Reed Kiely" userId="768be38e-2fb5-40ce-925d-bd8e9d9e3c31" providerId="ADAL" clId="{AC7B2C57-4A62-48C3-B40F-5E60EFD9EB35}" dt="2023-03-01T20:50:35.939" v="5038" actId="1076"/>
          <ac:picMkLst>
            <pc:docMk/>
            <pc:sldMk cId="472894797" sldId="2146846037"/>
            <ac:picMk id="45" creationId="{01957822-A222-B273-7F5E-C56232012A91}"/>
          </ac:picMkLst>
        </pc:picChg>
        <pc:picChg chg="mod">
          <ac:chgData name="Reed Kiely" userId="768be38e-2fb5-40ce-925d-bd8e9d9e3c31" providerId="ADAL" clId="{AC7B2C57-4A62-48C3-B40F-5E60EFD9EB35}" dt="2023-03-01T20:50:35.939" v="5038" actId="1076"/>
          <ac:picMkLst>
            <pc:docMk/>
            <pc:sldMk cId="472894797" sldId="2146846037"/>
            <ac:picMk id="46" creationId="{63B187E9-D390-29D0-9A16-9D1F34B60485}"/>
          </ac:picMkLst>
        </pc:picChg>
        <pc:picChg chg="mod">
          <ac:chgData name="Reed Kiely" userId="768be38e-2fb5-40ce-925d-bd8e9d9e3c31" providerId="ADAL" clId="{AC7B2C57-4A62-48C3-B40F-5E60EFD9EB35}" dt="2023-03-01T20:50:35.939" v="5038" actId="1076"/>
          <ac:picMkLst>
            <pc:docMk/>
            <pc:sldMk cId="472894797" sldId="2146846037"/>
            <ac:picMk id="47" creationId="{65B5B16C-4C42-3069-8244-7F76E935DB25}"/>
          </ac:picMkLst>
        </pc:picChg>
        <pc:picChg chg="mod">
          <ac:chgData name="Reed Kiely" userId="768be38e-2fb5-40ce-925d-bd8e9d9e3c31" providerId="ADAL" clId="{AC7B2C57-4A62-48C3-B40F-5E60EFD9EB35}" dt="2023-03-01T20:50:35.939" v="5038" actId="1076"/>
          <ac:picMkLst>
            <pc:docMk/>
            <pc:sldMk cId="472894797" sldId="2146846037"/>
            <ac:picMk id="48" creationId="{4F8C3FE3-E54C-7F2E-889A-31670382D62D}"/>
          </ac:picMkLst>
        </pc:picChg>
        <pc:picChg chg="mod">
          <ac:chgData name="Reed Kiely" userId="768be38e-2fb5-40ce-925d-bd8e9d9e3c31" providerId="ADAL" clId="{AC7B2C57-4A62-48C3-B40F-5E60EFD9EB35}" dt="2023-03-01T20:50:35.939" v="5038" actId="1076"/>
          <ac:picMkLst>
            <pc:docMk/>
            <pc:sldMk cId="472894797" sldId="2146846037"/>
            <ac:picMk id="49" creationId="{28C4628C-8A1F-1032-74AD-5E662EBABDEE}"/>
          </ac:picMkLst>
        </pc:picChg>
        <pc:picChg chg="mod">
          <ac:chgData name="Reed Kiely" userId="768be38e-2fb5-40ce-925d-bd8e9d9e3c31" providerId="ADAL" clId="{AC7B2C57-4A62-48C3-B40F-5E60EFD9EB35}" dt="2023-03-01T20:50:35.939" v="5038" actId="1076"/>
          <ac:picMkLst>
            <pc:docMk/>
            <pc:sldMk cId="472894797" sldId="2146846037"/>
            <ac:picMk id="50" creationId="{906D656D-BF12-9AA0-17D5-65C953025CE9}"/>
          </ac:picMkLst>
        </pc:picChg>
        <pc:picChg chg="mod">
          <ac:chgData name="Reed Kiely" userId="768be38e-2fb5-40ce-925d-bd8e9d9e3c31" providerId="ADAL" clId="{AC7B2C57-4A62-48C3-B40F-5E60EFD9EB35}" dt="2023-03-01T20:50:35.939" v="5038" actId="1076"/>
          <ac:picMkLst>
            <pc:docMk/>
            <pc:sldMk cId="472894797" sldId="2146846037"/>
            <ac:picMk id="51" creationId="{B921489A-36E0-F00C-2B43-B33540DE97A4}"/>
          </ac:picMkLst>
        </pc:picChg>
        <pc:picChg chg="mod">
          <ac:chgData name="Reed Kiely" userId="768be38e-2fb5-40ce-925d-bd8e9d9e3c31" providerId="ADAL" clId="{AC7B2C57-4A62-48C3-B40F-5E60EFD9EB35}" dt="2023-03-01T20:50:35.939" v="5038" actId="1076"/>
          <ac:picMkLst>
            <pc:docMk/>
            <pc:sldMk cId="472894797" sldId="2146846037"/>
            <ac:picMk id="52" creationId="{96A480CD-32FE-A0BC-8C3E-E7780A4DABDF}"/>
          </ac:picMkLst>
        </pc:picChg>
        <pc:picChg chg="mod">
          <ac:chgData name="Reed Kiely" userId="768be38e-2fb5-40ce-925d-bd8e9d9e3c31" providerId="ADAL" clId="{AC7B2C57-4A62-48C3-B40F-5E60EFD9EB35}" dt="2023-03-01T20:50:35.939" v="5038" actId="1076"/>
          <ac:picMkLst>
            <pc:docMk/>
            <pc:sldMk cId="472894797" sldId="2146846037"/>
            <ac:picMk id="53" creationId="{01A1D081-39F3-BF63-18C2-3CA8BD255909}"/>
          </ac:picMkLst>
        </pc:picChg>
        <pc:picChg chg="mod">
          <ac:chgData name="Reed Kiely" userId="768be38e-2fb5-40ce-925d-bd8e9d9e3c31" providerId="ADAL" clId="{AC7B2C57-4A62-48C3-B40F-5E60EFD9EB35}" dt="2023-03-01T20:50:35.939" v="5038" actId="1076"/>
          <ac:picMkLst>
            <pc:docMk/>
            <pc:sldMk cId="472894797" sldId="2146846037"/>
            <ac:picMk id="54" creationId="{E45EFB25-0EFE-2DB0-AEB8-8350288FCBE7}"/>
          </ac:picMkLst>
        </pc:picChg>
        <pc:picChg chg="mod">
          <ac:chgData name="Reed Kiely" userId="768be38e-2fb5-40ce-925d-bd8e9d9e3c31" providerId="ADAL" clId="{AC7B2C57-4A62-48C3-B40F-5E60EFD9EB35}" dt="2023-03-01T20:50:35.939" v="5038" actId="1076"/>
          <ac:picMkLst>
            <pc:docMk/>
            <pc:sldMk cId="472894797" sldId="2146846037"/>
            <ac:picMk id="55" creationId="{5327A93A-341A-7492-D8C3-D45F0F95BA99}"/>
          </ac:picMkLst>
        </pc:picChg>
        <pc:picChg chg="mod">
          <ac:chgData name="Reed Kiely" userId="768be38e-2fb5-40ce-925d-bd8e9d9e3c31" providerId="ADAL" clId="{AC7B2C57-4A62-48C3-B40F-5E60EFD9EB35}" dt="2023-03-01T20:50:35.939" v="5038" actId="1076"/>
          <ac:picMkLst>
            <pc:docMk/>
            <pc:sldMk cId="472894797" sldId="2146846037"/>
            <ac:picMk id="56" creationId="{046EB143-47D0-A68D-3FA0-477F3C72EB2B}"/>
          </ac:picMkLst>
        </pc:picChg>
        <pc:picChg chg="mod">
          <ac:chgData name="Reed Kiely" userId="768be38e-2fb5-40ce-925d-bd8e9d9e3c31" providerId="ADAL" clId="{AC7B2C57-4A62-48C3-B40F-5E60EFD9EB35}" dt="2023-03-01T20:50:35.939" v="5038" actId="1076"/>
          <ac:picMkLst>
            <pc:docMk/>
            <pc:sldMk cId="472894797" sldId="2146846037"/>
            <ac:picMk id="57" creationId="{88AA2107-5A8E-310D-6400-BA1141E26FEC}"/>
          </ac:picMkLst>
        </pc:picChg>
        <pc:picChg chg="mod">
          <ac:chgData name="Reed Kiely" userId="768be38e-2fb5-40ce-925d-bd8e9d9e3c31" providerId="ADAL" clId="{AC7B2C57-4A62-48C3-B40F-5E60EFD9EB35}" dt="2023-03-01T20:50:35.939" v="5038" actId="1076"/>
          <ac:picMkLst>
            <pc:docMk/>
            <pc:sldMk cId="472894797" sldId="2146846037"/>
            <ac:picMk id="58" creationId="{2B99C279-B008-D4F7-D241-450F963BB8BC}"/>
          </ac:picMkLst>
        </pc:picChg>
        <pc:picChg chg="mod">
          <ac:chgData name="Reed Kiely" userId="768be38e-2fb5-40ce-925d-bd8e9d9e3c31" providerId="ADAL" clId="{AC7B2C57-4A62-48C3-B40F-5E60EFD9EB35}" dt="2023-03-01T20:50:35.939" v="5038" actId="1076"/>
          <ac:picMkLst>
            <pc:docMk/>
            <pc:sldMk cId="472894797" sldId="2146846037"/>
            <ac:picMk id="59" creationId="{BEBA38BE-7DE3-FCDA-0982-115D39D49473}"/>
          </ac:picMkLst>
        </pc:picChg>
        <pc:picChg chg="mod">
          <ac:chgData name="Reed Kiely" userId="768be38e-2fb5-40ce-925d-bd8e9d9e3c31" providerId="ADAL" clId="{AC7B2C57-4A62-48C3-B40F-5E60EFD9EB35}" dt="2023-03-01T20:50:35.939" v="5038" actId="1076"/>
          <ac:picMkLst>
            <pc:docMk/>
            <pc:sldMk cId="472894797" sldId="2146846037"/>
            <ac:picMk id="60" creationId="{A59055CC-3034-4B40-12BE-50459F8D95DE}"/>
          </ac:picMkLst>
        </pc:picChg>
        <pc:picChg chg="mod">
          <ac:chgData name="Reed Kiely" userId="768be38e-2fb5-40ce-925d-bd8e9d9e3c31" providerId="ADAL" clId="{AC7B2C57-4A62-48C3-B40F-5E60EFD9EB35}" dt="2023-03-01T20:50:35.939" v="5038" actId="1076"/>
          <ac:picMkLst>
            <pc:docMk/>
            <pc:sldMk cId="472894797" sldId="2146846037"/>
            <ac:picMk id="61" creationId="{B95D5375-43CA-6E3E-1158-E5841E7F4A51}"/>
          </ac:picMkLst>
        </pc:picChg>
        <pc:picChg chg="mod">
          <ac:chgData name="Reed Kiely" userId="768be38e-2fb5-40ce-925d-bd8e9d9e3c31" providerId="ADAL" clId="{AC7B2C57-4A62-48C3-B40F-5E60EFD9EB35}" dt="2023-03-01T20:50:35.939" v="5038" actId="1076"/>
          <ac:picMkLst>
            <pc:docMk/>
            <pc:sldMk cId="472894797" sldId="2146846037"/>
            <ac:picMk id="62" creationId="{3E2E7E74-B85F-1246-EBC0-B1AF7DBBAAF5}"/>
          </ac:picMkLst>
        </pc:picChg>
        <pc:picChg chg="mod">
          <ac:chgData name="Reed Kiely" userId="768be38e-2fb5-40ce-925d-bd8e9d9e3c31" providerId="ADAL" clId="{AC7B2C57-4A62-48C3-B40F-5E60EFD9EB35}" dt="2023-03-01T20:50:35.939" v="5038" actId="1076"/>
          <ac:picMkLst>
            <pc:docMk/>
            <pc:sldMk cId="472894797" sldId="2146846037"/>
            <ac:picMk id="63" creationId="{76347CE1-359E-6BE2-216D-187AF03355E4}"/>
          </ac:picMkLst>
        </pc:picChg>
        <pc:picChg chg="mod">
          <ac:chgData name="Reed Kiely" userId="768be38e-2fb5-40ce-925d-bd8e9d9e3c31" providerId="ADAL" clId="{AC7B2C57-4A62-48C3-B40F-5E60EFD9EB35}" dt="2023-03-01T20:50:35.939" v="5038" actId="1076"/>
          <ac:picMkLst>
            <pc:docMk/>
            <pc:sldMk cId="472894797" sldId="2146846037"/>
            <ac:picMk id="64" creationId="{E7ABD5D1-C29B-8BC3-6EA0-F3AD5DAD1A1A}"/>
          </ac:picMkLst>
        </pc:picChg>
        <pc:picChg chg="mod">
          <ac:chgData name="Reed Kiely" userId="768be38e-2fb5-40ce-925d-bd8e9d9e3c31" providerId="ADAL" clId="{AC7B2C57-4A62-48C3-B40F-5E60EFD9EB35}" dt="2023-03-01T20:50:35.939" v="5038" actId="1076"/>
          <ac:picMkLst>
            <pc:docMk/>
            <pc:sldMk cId="472894797" sldId="2146846037"/>
            <ac:picMk id="65" creationId="{D3BCD9E3-C27F-A70D-EEFB-1BB999E6F097}"/>
          </ac:picMkLst>
        </pc:picChg>
        <pc:picChg chg="mod">
          <ac:chgData name="Reed Kiely" userId="768be38e-2fb5-40ce-925d-bd8e9d9e3c31" providerId="ADAL" clId="{AC7B2C57-4A62-48C3-B40F-5E60EFD9EB35}" dt="2023-03-01T20:50:35.939" v="5038" actId="1076"/>
          <ac:picMkLst>
            <pc:docMk/>
            <pc:sldMk cId="472894797" sldId="2146846037"/>
            <ac:picMk id="66" creationId="{65CC231D-B74B-F5C0-8BA0-290D993491DE}"/>
          </ac:picMkLst>
        </pc:picChg>
        <pc:picChg chg="mod">
          <ac:chgData name="Reed Kiely" userId="768be38e-2fb5-40ce-925d-bd8e9d9e3c31" providerId="ADAL" clId="{AC7B2C57-4A62-48C3-B40F-5E60EFD9EB35}" dt="2023-03-01T20:50:35.939" v="5038" actId="1076"/>
          <ac:picMkLst>
            <pc:docMk/>
            <pc:sldMk cId="472894797" sldId="2146846037"/>
            <ac:picMk id="67" creationId="{F92CE97F-5E4A-EACF-216D-DFB6078F0262}"/>
          </ac:picMkLst>
        </pc:picChg>
        <pc:picChg chg="mod">
          <ac:chgData name="Reed Kiely" userId="768be38e-2fb5-40ce-925d-bd8e9d9e3c31" providerId="ADAL" clId="{AC7B2C57-4A62-48C3-B40F-5E60EFD9EB35}" dt="2023-03-01T20:50:35.939" v="5038" actId="1076"/>
          <ac:picMkLst>
            <pc:docMk/>
            <pc:sldMk cId="472894797" sldId="2146846037"/>
            <ac:picMk id="68" creationId="{CCB24B86-20A7-7B5D-30BC-94F2B00A4207}"/>
          </ac:picMkLst>
        </pc:picChg>
        <pc:picChg chg="mod">
          <ac:chgData name="Reed Kiely" userId="768be38e-2fb5-40ce-925d-bd8e9d9e3c31" providerId="ADAL" clId="{AC7B2C57-4A62-48C3-B40F-5E60EFD9EB35}" dt="2023-03-01T20:50:35.939" v="5038" actId="1076"/>
          <ac:picMkLst>
            <pc:docMk/>
            <pc:sldMk cId="472894797" sldId="2146846037"/>
            <ac:picMk id="69" creationId="{5EF1D3DB-A6A1-035D-518D-6F4077143C98}"/>
          </ac:picMkLst>
        </pc:picChg>
        <pc:picChg chg="mod">
          <ac:chgData name="Reed Kiely" userId="768be38e-2fb5-40ce-925d-bd8e9d9e3c31" providerId="ADAL" clId="{AC7B2C57-4A62-48C3-B40F-5E60EFD9EB35}" dt="2023-03-01T20:50:35.939" v="5038" actId="1076"/>
          <ac:picMkLst>
            <pc:docMk/>
            <pc:sldMk cId="472894797" sldId="2146846037"/>
            <ac:picMk id="70" creationId="{D4F69393-AC70-7067-F53B-8F46693871C2}"/>
          </ac:picMkLst>
        </pc:picChg>
        <pc:picChg chg="mod">
          <ac:chgData name="Reed Kiely" userId="768be38e-2fb5-40ce-925d-bd8e9d9e3c31" providerId="ADAL" clId="{AC7B2C57-4A62-48C3-B40F-5E60EFD9EB35}" dt="2023-03-01T20:50:35.939" v="5038" actId="1076"/>
          <ac:picMkLst>
            <pc:docMk/>
            <pc:sldMk cId="472894797" sldId="2146846037"/>
            <ac:picMk id="71" creationId="{D47B60CF-F3D6-AF62-80AA-D9EF225A6F04}"/>
          </ac:picMkLst>
        </pc:picChg>
        <pc:picChg chg="mod">
          <ac:chgData name="Reed Kiely" userId="768be38e-2fb5-40ce-925d-bd8e9d9e3c31" providerId="ADAL" clId="{AC7B2C57-4A62-48C3-B40F-5E60EFD9EB35}" dt="2023-03-01T20:50:35.939" v="5038" actId="1076"/>
          <ac:picMkLst>
            <pc:docMk/>
            <pc:sldMk cId="472894797" sldId="2146846037"/>
            <ac:picMk id="72" creationId="{B78F6338-D4AB-A79E-59EF-7EDFCD2D1F49}"/>
          </ac:picMkLst>
        </pc:picChg>
        <pc:picChg chg="mod">
          <ac:chgData name="Reed Kiely" userId="768be38e-2fb5-40ce-925d-bd8e9d9e3c31" providerId="ADAL" clId="{AC7B2C57-4A62-48C3-B40F-5E60EFD9EB35}" dt="2023-03-01T20:50:35.939" v="5038" actId="1076"/>
          <ac:picMkLst>
            <pc:docMk/>
            <pc:sldMk cId="472894797" sldId="2146846037"/>
            <ac:picMk id="74" creationId="{090CA6BB-4F3C-8EE5-E8A6-654829F21125}"/>
          </ac:picMkLst>
        </pc:picChg>
        <pc:picChg chg="del">
          <ac:chgData name="Reed Kiely" userId="768be38e-2fb5-40ce-925d-bd8e9d9e3c31" providerId="ADAL" clId="{AC7B2C57-4A62-48C3-B40F-5E60EFD9EB35}" dt="2023-03-01T19:51:46.728" v="3492" actId="478"/>
          <ac:picMkLst>
            <pc:docMk/>
            <pc:sldMk cId="472894797" sldId="2146846037"/>
            <ac:picMk id="78" creationId="{D1248A44-E605-767F-D2DB-F1FCC95EF573}"/>
          </ac:picMkLst>
        </pc:picChg>
        <pc:picChg chg="del">
          <ac:chgData name="Reed Kiely" userId="768be38e-2fb5-40ce-925d-bd8e9d9e3c31" providerId="ADAL" clId="{AC7B2C57-4A62-48C3-B40F-5E60EFD9EB35}" dt="2023-03-01T19:51:46.728" v="3492" actId="478"/>
          <ac:picMkLst>
            <pc:docMk/>
            <pc:sldMk cId="472894797" sldId="2146846037"/>
            <ac:picMk id="99" creationId="{20180C55-29F6-24D7-A408-2C3E72CBA8B2}"/>
          </ac:picMkLst>
        </pc:picChg>
        <pc:picChg chg="del">
          <ac:chgData name="Reed Kiely" userId="768be38e-2fb5-40ce-925d-bd8e9d9e3c31" providerId="ADAL" clId="{AC7B2C57-4A62-48C3-B40F-5E60EFD9EB35}" dt="2023-03-01T19:51:46.728" v="3492" actId="478"/>
          <ac:picMkLst>
            <pc:docMk/>
            <pc:sldMk cId="472894797" sldId="2146846037"/>
            <ac:picMk id="109" creationId="{D92138D1-6240-5849-E409-2CC515EBDD47}"/>
          </ac:picMkLst>
        </pc:picChg>
        <pc:picChg chg="del">
          <ac:chgData name="Reed Kiely" userId="768be38e-2fb5-40ce-925d-bd8e9d9e3c31" providerId="ADAL" clId="{AC7B2C57-4A62-48C3-B40F-5E60EFD9EB35}" dt="2023-03-01T19:51:46.728" v="3492" actId="478"/>
          <ac:picMkLst>
            <pc:docMk/>
            <pc:sldMk cId="472894797" sldId="2146846037"/>
            <ac:picMk id="119" creationId="{0DB85BB3-DB2D-D446-9E55-4925E1559981}"/>
          </ac:picMkLst>
        </pc:picChg>
        <pc:picChg chg="del">
          <ac:chgData name="Reed Kiely" userId="768be38e-2fb5-40ce-925d-bd8e9d9e3c31" providerId="ADAL" clId="{AC7B2C57-4A62-48C3-B40F-5E60EFD9EB35}" dt="2023-03-01T19:51:46.728" v="3492" actId="478"/>
          <ac:picMkLst>
            <pc:docMk/>
            <pc:sldMk cId="472894797" sldId="2146846037"/>
            <ac:picMk id="127" creationId="{1CB655C3-8463-5036-28FA-868D864E5757}"/>
          </ac:picMkLst>
        </pc:picChg>
        <pc:picChg chg="mod">
          <ac:chgData name="Reed Kiely" userId="768be38e-2fb5-40ce-925d-bd8e9d9e3c31" providerId="ADAL" clId="{AC7B2C57-4A62-48C3-B40F-5E60EFD9EB35}" dt="2023-03-01T20:50:35.939" v="5038" actId="1076"/>
          <ac:picMkLst>
            <pc:docMk/>
            <pc:sldMk cId="472894797" sldId="2146846037"/>
            <ac:picMk id="128" creationId="{C39C70A8-02B6-0C86-D383-25D9156B8EC6}"/>
          </ac:picMkLst>
        </pc:picChg>
        <pc:picChg chg="mod">
          <ac:chgData name="Reed Kiely" userId="768be38e-2fb5-40ce-925d-bd8e9d9e3c31" providerId="ADAL" clId="{AC7B2C57-4A62-48C3-B40F-5E60EFD9EB35}" dt="2023-03-01T20:50:35.939" v="5038" actId="1076"/>
          <ac:picMkLst>
            <pc:docMk/>
            <pc:sldMk cId="472894797" sldId="2146846037"/>
            <ac:picMk id="129" creationId="{485A9B80-1B89-44E1-AE85-EA09B531E8B5}"/>
          </ac:picMkLst>
        </pc:picChg>
        <pc:picChg chg="mod">
          <ac:chgData name="Reed Kiely" userId="768be38e-2fb5-40ce-925d-bd8e9d9e3c31" providerId="ADAL" clId="{AC7B2C57-4A62-48C3-B40F-5E60EFD9EB35}" dt="2023-03-01T20:50:35.939" v="5038" actId="1076"/>
          <ac:picMkLst>
            <pc:docMk/>
            <pc:sldMk cId="472894797" sldId="2146846037"/>
            <ac:picMk id="130" creationId="{7FCEA190-3E81-83CC-67E1-A50B04B54FA7}"/>
          </ac:picMkLst>
        </pc:picChg>
        <pc:picChg chg="mod">
          <ac:chgData name="Reed Kiely" userId="768be38e-2fb5-40ce-925d-bd8e9d9e3c31" providerId="ADAL" clId="{AC7B2C57-4A62-48C3-B40F-5E60EFD9EB35}" dt="2023-03-01T20:50:35.939" v="5038" actId="1076"/>
          <ac:picMkLst>
            <pc:docMk/>
            <pc:sldMk cId="472894797" sldId="2146846037"/>
            <ac:picMk id="131" creationId="{55DDFD46-612A-15E8-A7CE-CA86E33CF189}"/>
          </ac:picMkLst>
        </pc:picChg>
        <pc:picChg chg="mod">
          <ac:chgData name="Reed Kiely" userId="768be38e-2fb5-40ce-925d-bd8e9d9e3c31" providerId="ADAL" clId="{AC7B2C57-4A62-48C3-B40F-5E60EFD9EB35}" dt="2023-03-01T20:50:35.939" v="5038" actId="1076"/>
          <ac:picMkLst>
            <pc:docMk/>
            <pc:sldMk cId="472894797" sldId="2146846037"/>
            <ac:picMk id="132" creationId="{BEE40F6C-8B04-ADC4-47D3-01ED7AB7F18B}"/>
          </ac:picMkLst>
        </pc:picChg>
        <pc:picChg chg="mod">
          <ac:chgData name="Reed Kiely" userId="768be38e-2fb5-40ce-925d-bd8e9d9e3c31" providerId="ADAL" clId="{AC7B2C57-4A62-48C3-B40F-5E60EFD9EB35}" dt="2023-03-01T20:50:35.939" v="5038" actId="1076"/>
          <ac:picMkLst>
            <pc:docMk/>
            <pc:sldMk cId="472894797" sldId="2146846037"/>
            <ac:picMk id="133" creationId="{4FBC1806-AF23-199C-7B8E-16A4295B44DB}"/>
          </ac:picMkLst>
        </pc:picChg>
        <pc:picChg chg="mod">
          <ac:chgData name="Reed Kiely" userId="768be38e-2fb5-40ce-925d-bd8e9d9e3c31" providerId="ADAL" clId="{AC7B2C57-4A62-48C3-B40F-5E60EFD9EB35}" dt="2023-03-01T20:50:35.939" v="5038" actId="1076"/>
          <ac:picMkLst>
            <pc:docMk/>
            <pc:sldMk cId="472894797" sldId="2146846037"/>
            <ac:picMk id="134" creationId="{F1DE4BDA-CE80-8FD5-592B-110EEC2B9DB4}"/>
          </ac:picMkLst>
        </pc:picChg>
        <pc:picChg chg="mod">
          <ac:chgData name="Reed Kiely" userId="768be38e-2fb5-40ce-925d-bd8e9d9e3c31" providerId="ADAL" clId="{AC7B2C57-4A62-48C3-B40F-5E60EFD9EB35}" dt="2023-03-01T20:50:35.939" v="5038" actId="1076"/>
          <ac:picMkLst>
            <pc:docMk/>
            <pc:sldMk cId="472894797" sldId="2146846037"/>
            <ac:picMk id="135" creationId="{294E7F71-FFEE-5D3A-7F13-FB1851079213}"/>
          </ac:picMkLst>
        </pc:picChg>
        <pc:picChg chg="mod">
          <ac:chgData name="Reed Kiely" userId="768be38e-2fb5-40ce-925d-bd8e9d9e3c31" providerId="ADAL" clId="{AC7B2C57-4A62-48C3-B40F-5E60EFD9EB35}" dt="2023-03-01T20:50:35.939" v="5038" actId="1076"/>
          <ac:picMkLst>
            <pc:docMk/>
            <pc:sldMk cId="472894797" sldId="2146846037"/>
            <ac:picMk id="136" creationId="{E24FFB3B-6174-FDD4-4F2D-EAD12523561D}"/>
          </ac:picMkLst>
        </pc:picChg>
        <pc:picChg chg="mod">
          <ac:chgData name="Reed Kiely" userId="768be38e-2fb5-40ce-925d-bd8e9d9e3c31" providerId="ADAL" clId="{AC7B2C57-4A62-48C3-B40F-5E60EFD9EB35}" dt="2023-03-01T20:50:35.939" v="5038" actId="1076"/>
          <ac:picMkLst>
            <pc:docMk/>
            <pc:sldMk cId="472894797" sldId="2146846037"/>
            <ac:picMk id="137" creationId="{27634FF2-1B89-5617-8E05-C1781796EA3B}"/>
          </ac:picMkLst>
        </pc:picChg>
        <pc:picChg chg="mod">
          <ac:chgData name="Reed Kiely" userId="768be38e-2fb5-40ce-925d-bd8e9d9e3c31" providerId="ADAL" clId="{AC7B2C57-4A62-48C3-B40F-5E60EFD9EB35}" dt="2023-03-01T20:50:35.939" v="5038" actId="1076"/>
          <ac:picMkLst>
            <pc:docMk/>
            <pc:sldMk cId="472894797" sldId="2146846037"/>
            <ac:picMk id="138" creationId="{367FD8F0-326B-FEDF-5C9F-7E24F76C42B4}"/>
          </ac:picMkLst>
        </pc:picChg>
        <pc:picChg chg="mod">
          <ac:chgData name="Reed Kiely" userId="768be38e-2fb5-40ce-925d-bd8e9d9e3c31" providerId="ADAL" clId="{AC7B2C57-4A62-48C3-B40F-5E60EFD9EB35}" dt="2023-03-01T20:50:35.939" v="5038" actId="1076"/>
          <ac:picMkLst>
            <pc:docMk/>
            <pc:sldMk cId="472894797" sldId="2146846037"/>
            <ac:picMk id="139" creationId="{C711B501-7259-5494-14C1-ED066FF7FB2B}"/>
          </ac:picMkLst>
        </pc:picChg>
        <pc:picChg chg="mod">
          <ac:chgData name="Reed Kiely" userId="768be38e-2fb5-40ce-925d-bd8e9d9e3c31" providerId="ADAL" clId="{AC7B2C57-4A62-48C3-B40F-5E60EFD9EB35}" dt="2023-03-01T20:50:35.939" v="5038" actId="1076"/>
          <ac:picMkLst>
            <pc:docMk/>
            <pc:sldMk cId="472894797" sldId="2146846037"/>
            <ac:picMk id="140" creationId="{87977056-0BE1-4068-07CF-BC0E67C02A5F}"/>
          </ac:picMkLst>
        </pc:picChg>
        <pc:picChg chg="mod">
          <ac:chgData name="Reed Kiely" userId="768be38e-2fb5-40ce-925d-bd8e9d9e3c31" providerId="ADAL" clId="{AC7B2C57-4A62-48C3-B40F-5E60EFD9EB35}" dt="2023-03-01T20:50:35.939" v="5038" actId="1076"/>
          <ac:picMkLst>
            <pc:docMk/>
            <pc:sldMk cId="472894797" sldId="2146846037"/>
            <ac:picMk id="141" creationId="{7156E88B-2720-0C98-1D37-984A189FE12F}"/>
          </ac:picMkLst>
        </pc:picChg>
        <pc:picChg chg="mod">
          <ac:chgData name="Reed Kiely" userId="768be38e-2fb5-40ce-925d-bd8e9d9e3c31" providerId="ADAL" clId="{AC7B2C57-4A62-48C3-B40F-5E60EFD9EB35}" dt="2023-03-01T20:50:35.939" v="5038" actId="1076"/>
          <ac:picMkLst>
            <pc:docMk/>
            <pc:sldMk cId="472894797" sldId="2146846037"/>
            <ac:picMk id="142" creationId="{A0D45B41-2D48-0A9A-44E7-AD056B00EE82}"/>
          </ac:picMkLst>
        </pc:picChg>
        <pc:picChg chg="mod">
          <ac:chgData name="Reed Kiely" userId="768be38e-2fb5-40ce-925d-bd8e9d9e3c31" providerId="ADAL" clId="{AC7B2C57-4A62-48C3-B40F-5E60EFD9EB35}" dt="2023-03-01T20:50:35.939" v="5038" actId="1076"/>
          <ac:picMkLst>
            <pc:docMk/>
            <pc:sldMk cId="472894797" sldId="2146846037"/>
            <ac:picMk id="143" creationId="{70B13008-F9BE-4A0C-BE71-4323EA619B8F}"/>
          </ac:picMkLst>
        </pc:picChg>
        <pc:picChg chg="mod">
          <ac:chgData name="Reed Kiely" userId="768be38e-2fb5-40ce-925d-bd8e9d9e3c31" providerId="ADAL" clId="{AC7B2C57-4A62-48C3-B40F-5E60EFD9EB35}" dt="2023-03-01T20:50:35.939" v="5038" actId="1076"/>
          <ac:picMkLst>
            <pc:docMk/>
            <pc:sldMk cId="472894797" sldId="2146846037"/>
            <ac:picMk id="144" creationId="{63B91424-3D50-FEB3-6AD1-C5EDC0000674}"/>
          </ac:picMkLst>
        </pc:picChg>
        <pc:picChg chg="mod">
          <ac:chgData name="Reed Kiely" userId="768be38e-2fb5-40ce-925d-bd8e9d9e3c31" providerId="ADAL" clId="{AC7B2C57-4A62-48C3-B40F-5E60EFD9EB35}" dt="2023-03-01T20:50:35.939" v="5038" actId="1076"/>
          <ac:picMkLst>
            <pc:docMk/>
            <pc:sldMk cId="472894797" sldId="2146846037"/>
            <ac:picMk id="145" creationId="{7A0265BC-E952-DE16-AF91-8BEE0A798232}"/>
          </ac:picMkLst>
        </pc:picChg>
        <pc:picChg chg="mod">
          <ac:chgData name="Reed Kiely" userId="768be38e-2fb5-40ce-925d-bd8e9d9e3c31" providerId="ADAL" clId="{AC7B2C57-4A62-48C3-B40F-5E60EFD9EB35}" dt="2023-03-01T20:50:35.939" v="5038" actId="1076"/>
          <ac:picMkLst>
            <pc:docMk/>
            <pc:sldMk cId="472894797" sldId="2146846037"/>
            <ac:picMk id="146" creationId="{B2070218-F88B-34A0-61A3-37D26E00944D}"/>
          </ac:picMkLst>
        </pc:picChg>
        <pc:picChg chg="mod">
          <ac:chgData name="Reed Kiely" userId="768be38e-2fb5-40ce-925d-bd8e9d9e3c31" providerId="ADAL" clId="{AC7B2C57-4A62-48C3-B40F-5E60EFD9EB35}" dt="2023-03-01T20:50:35.939" v="5038" actId="1076"/>
          <ac:picMkLst>
            <pc:docMk/>
            <pc:sldMk cId="472894797" sldId="2146846037"/>
            <ac:picMk id="147" creationId="{9F24CDF6-2856-F6E6-0CC2-832CDEEC2B1D}"/>
          </ac:picMkLst>
        </pc:picChg>
        <pc:picChg chg="mod">
          <ac:chgData name="Reed Kiely" userId="768be38e-2fb5-40ce-925d-bd8e9d9e3c31" providerId="ADAL" clId="{AC7B2C57-4A62-48C3-B40F-5E60EFD9EB35}" dt="2023-03-01T20:50:35.939" v="5038" actId="1076"/>
          <ac:picMkLst>
            <pc:docMk/>
            <pc:sldMk cId="472894797" sldId="2146846037"/>
            <ac:picMk id="148" creationId="{FE31A658-5490-5DA1-B7ED-5E3BDC4B917E}"/>
          </ac:picMkLst>
        </pc:picChg>
        <pc:picChg chg="mod">
          <ac:chgData name="Reed Kiely" userId="768be38e-2fb5-40ce-925d-bd8e9d9e3c31" providerId="ADAL" clId="{AC7B2C57-4A62-48C3-B40F-5E60EFD9EB35}" dt="2023-03-01T20:50:35.939" v="5038" actId="1076"/>
          <ac:picMkLst>
            <pc:docMk/>
            <pc:sldMk cId="472894797" sldId="2146846037"/>
            <ac:picMk id="149" creationId="{DCF4A090-CF8F-9434-A21D-1A7F902FBF67}"/>
          </ac:picMkLst>
        </pc:picChg>
        <pc:picChg chg="mod">
          <ac:chgData name="Reed Kiely" userId="768be38e-2fb5-40ce-925d-bd8e9d9e3c31" providerId="ADAL" clId="{AC7B2C57-4A62-48C3-B40F-5E60EFD9EB35}" dt="2023-03-01T20:50:35.939" v="5038" actId="1076"/>
          <ac:picMkLst>
            <pc:docMk/>
            <pc:sldMk cId="472894797" sldId="2146846037"/>
            <ac:picMk id="150" creationId="{CB603C9D-8C22-7192-CED3-728E9C849200}"/>
          </ac:picMkLst>
        </pc:picChg>
        <pc:picChg chg="mod">
          <ac:chgData name="Reed Kiely" userId="768be38e-2fb5-40ce-925d-bd8e9d9e3c31" providerId="ADAL" clId="{AC7B2C57-4A62-48C3-B40F-5E60EFD9EB35}" dt="2023-03-01T20:50:35.939" v="5038" actId="1076"/>
          <ac:picMkLst>
            <pc:docMk/>
            <pc:sldMk cId="472894797" sldId="2146846037"/>
            <ac:picMk id="151" creationId="{257035FB-5B8D-055E-2EDA-437C4F385D4E}"/>
          </ac:picMkLst>
        </pc:picChg>
        <pc:picChg chg="mod">
          <ac:chgData name="Reed Kiely" userId="768be38e-2fb5-40ce-925d-bd8e9d9e3c31" providerId="ADAL" clId="{AC7B2C57-4A62-48C3-B40F-5E60EFD9EB35}" dt="2023-03-01T20:50:35.939" v="5038" actId="1076"/>
          <ac:picMkLst>
            <pc:docMk/>
            <pc:sldMk cId="472894797" sldId="2146846037"/>
            <ac:picMk id="152" creationId="{C7ABE4A4-83AC-0C6D-8CDF-4114F80F8C5E}"/>
          </ac:picMkLst>
        </pc:picChg>
        <pc:picChg chg="mod">
          <ac:chgData name="Reed Kiely" userId="768be38e-2fb5-40ce-925d-bd8e9d9e3c31" providerId="ADAL" clId="{AC7B2C57-4A62-48C3-B40F-5E60EFD9EB35}" dt="2023-03-01T20:50:35.939" v="5038" actId="1076"/>
          <ac:picMkLst>
            <pc:docMk/>
            <pc:sldMk cId="472894797" sldId="2146846037"/>
            <ac:picMk id="153" creationId="{E11FD44D-9911-B216-E748-716FD499F0AA}"/>
          </ac:picMkLst>
        </pc:picChg>
        <pc:picChg chg="mod">
          <ac:chgData name="Reed Kiely" userId="768be38e-2fb5-40ce-925d-bd8e9d9e3c31" providerId="ADAL" clId="{AC7B2C57-4A62-48C3-B40F-5E60EFD9EB35}" dt="2023-03-01T20:50:35.939" v="5038" actId="1076"/>
          <ac:picMkLst>
            <pc:docMk/>
            <pc:sldMk cId="472894797" sldId="2146846037"/>
            <ac:picMk id="154" creationId="{2D9BAF38-BF2F-DE99-6499-3CA886AECC8B}"/>
          </ac:picMkLst>
        </pc:picChg>
        <pc:picChg chg="mod">
          <ac:chgData name="Reed Kiely" userId="768be38e-2fb5-40ce-925d-bd8e9d9e3c31" providerId="ADAL" clId="{AC7B2C57-4A62-48C3-B40F-5E60EFD9EB35}" dt="2023-03-01T20:50:35.939" v="5038" actId="1076"/>
          <ac:picMkLst>
            <pc:docMk/>
            <pc:sldMk cId="472894797" sldId="2146846037"/>
            <ac:picMk id="155" creationId="{C25DE633-31EC-CCCF-D8D8-4A4D4260577A}"/>
          </ac:picMkLst>
        </pc:picChg>
        <pc:picChg chg="mod">
          <ac:chgData name="Reed Kiely" userId="768be38e-2fb5-40ce-925d-bd8e9d9e3c31" providerId="ADAL" clId="{AC7B2C57-4A62-48C3-B40F-5E60EFD9EB35}" dt="2023-03-01T20:50:35.939" v="5038" actId="1076"/>
          <ac:picMkLst>
            <pc:docMk/>
            <pc:sldMk cId="472894797" sldId="2146846037"/>
            <ac:picMk id="156" creationId="{F8F1E3E8-44DA-7F94-64C6-B7B26674D4C7}"/>
          </ac:picMkLst>
        </pc:picChg>
        <pc:picChg chg="mod">
          <ac:chgData name="Reed Kiely" userId="768be38e-2fb5-40ce-925d-bd8e9d9e3c31" providerId="ADAL" clId="{AC7B2C57-4A62-48C3-B40F-5E60EFD9EB35}" dt="2023-03-01T20:50:35.939" v="5038" actId="1076"/>
          <ac:picMkLst>
            <pc:docMk/>
            <pc:sldMk cId="472894797" sldId="2146846037"/>
            <ac:picMk id="157" creationId="{69488C2C-93F6-686E-1DA4-A801BA2F5383}"/>
          </ac:picMkLst>
        </pc:picChg>
        <pc:picChg chg="mod">
          <ac:chgData name="Reed Kiely" userId="768be38e-2fb5-40ce-925d-bd8e9d9e3c31" providerId="ADAL" clId="{AC7B2C57-4A62-48C3-B40F-5E60EFD9EB35}" dt="2023-03-01T20:50:35.939" v="5038" actId="1076"/>
          <ac:picMkLst>
            <pc:docMk/>
            <pc:sldMk cId="472894797" sldId="2146846037"/>
            <ac:picMk id="158" creationId="{8291DB5A-186A-4A4F-B0E1-E3F7F0631EF1}"/>
          </ac:picMkLst>
        </pc:picChg>
        <pc:picChg chg="mod">
          <ac:chgData name="Reed Kiely" userId="768be38e-2fb5-40ce-925d-bd8e9d9e3c31" providerId="ADAL" clId="{AC7B2C57-4A62-48C3-B40F-5E60EFD9EB35}" dt="2023-03-01T20:50:35.939" v="5038" actId="1076"/>
          <ac:picMkLst>
            <pc:docMk/>
            <pc:sldMk cId="472894797" sldId="2146846037"/>
            <ac:picMk id="159" creationId="{D6336CCF-3533-A2CD-F29D-859ADAEA1C6B}"/>
          </ac:picMkLst>
        </pc:picChg>
        <pc:picChg chg="mod">
          <ac:chgData name="Reed Kiely" userId="768be38e-2fb5-40ce-925d-bd8e9d9e3c31" providerId="ADAL" clId="{AC7B2C57-4A62-48C3-B40F-5E60EFD9EB35}" dt="2023-03-01T20:50:35.939" v="5038" actId="1076"/>
          <ac:picMkLst>
            <pc:docMk/>
            <pc:sldMk cId="472894797" sldId="2146846037"/>
            <ac:picMk id="160" creationId="{8F8BA446-23D6-F736-8C91-7B55A02CE6F4}"/>
          </ac:picMkLst>
        </pc:picChg>
        <pc:picChg chg="mod">
          <ac:chgData name="Reed Kiely" userId="768be38e-2fb5-40ce-925d-bd8e9d9e3c31" providerId="ADAL" clId="{AC7B2C57-4A62-48C3-B40F-5E60EFD9EB35}" dt="2023-03-01T20:50:35.939" v="5038" actId="1076"/>
          <ac:picMkLst>
            <pc:docMk/>
            <pc:sldMk cId="472894797" sldId="2146846037"/>
            <ac:picMk id="161" creationId="{1937F5AB-C9D4-67FC-D1EB-ACCE52B78E2A}"/>
          </ac:picMkLst>
        </pc:picChg>
        <pc:picChg chg="mod">
          <ac:chgData name="Reed Kiely" userId="768be38e-2fb5-40ce-925d-bd8e9d9e3c31" providerId="ADAL" clId="{AC7B2C57-4A62-48C3-B40F-5E60EFD9EB35}" dt="2023-03-01T20:50:35.939" v="5038" actId="1076"/>
          <ac:picMkLst>
            <pc:docMk/>
            <pc:sldMk cId="472894797" sldId="2146846037"/>
            <ac:picMk id="162" creationId="{DF27CA44-2C6B-84D0-4443-D8ECFD41AE69}"/>
          </ac:picMkLst>
        </pc:picChg>
        <pc:picChg chg="mod">
          <ac:chgData name="Reed Kiely" userId="768be38e-2fb5-40ce-925d-bd8e9d9e3c31" providerId="ADAL" clId="{AC7B2C57-4A62-48C3-B40F-5E60EFD9EB35}" dt="2023-03-01T20:50:35.939" v="5038" actId="1076"/>
          <ac:picMkLst>
            <pc:docMk/>
            <pc:sldMk cId="472894797" sldId="2146846037"/>
            <ac:picMk id="163" creationId="{A3585115-367C-C45E-D8FE-D51DD9446E14}"/>
          </ac:picMkLst>
        </pc:picChg>
        <pc:picChg chg="mod">
          <ac:chgData name="Reed Kiely" userId="768be38e-2fb5-40ce-925d-bd8e9d9e3c31" providerId="ADAL" clId="{AC7B2C57-4A62-48C3-B40F-5E60EFD9EB35}" dt="2023-03-01T20:50:35.939" v="5038" actId="1076"/>
          <ac:picMkLst>
            <pc:docMk/>
            <pc:sldMk cId="472894797" sldId="2146846037"/>
            <ac:picMk id="164" creationId="{E246CA08-B8E2-3538-6A37-DDB8965ACC0D}"/>
          </ac:picMkLst>
        </pc:picChg>
        <pc:picChg chg="mod">
          <ac:chgData name="Reed Kiely" userId="768be38e-2fb5-40ce-925d-bd8e9d9e3c31" providerId="ADAL" clId="{AC7B2C57-4A62-48C3-B40F-5E60EFD9EB35}" dt="2023-03-01T20:50:35.939" v="5038" actId="1076"/>
          <ac:picMkLst>
            <pc:docMk/>
            <pc:sldMk cId="472894797" sldId="2146846037"/>
            <ac:picMk id="165" creationId="{36F9A5F5-7E19-75FE-672C-11E1702E388D}"/>
          </ac:picMkLst>
        </pc:picChg>
        <pc:picChg chg="mod">
          <ac:chgData name="Reed Kiely" userId="768be38e-2fb5-40ce-925d-bd8e9d9e3c31" providerId="ADAL" clId="{AC7B2C57-4A62-48C3-B40F-5E60EFD9EB35}" dt="2023-03-01T20:50:35.939" v="5038" actId="1076"/>
          <ac:picMkLst>
            <pc:docMk/>
            <pc:sldMk cId="472894797" sldId="2146846037"/>
            <ac:picMk id="166" creationId="{06D72A3A-2111-63F4-4134-45905AB83057}"/>
          </ac:picMkLst>
        </pc:picChg>
        <pc:picChg chg="mod">
          <ac:chgData name="Reed Kiely" userId="768be38e-2fb5-40ce-925d-bd8e9d9e3c31" providerId="ADAL" clId="{AC7B2C57-4A62-48C3-B40F-5E60EFD9EB35}" dt="2023-03-01T20:50:35.939" v="5038" actId="1076"/>
          <ac:picMkLst>
            <pc:docMk/>
            <pc:sldMk cId="472894797" sldId="2146846037"/>
            <ac:picMk id="167" creationId="{115A5B6D-64BA-1CAA-91E7-7C94B3583354}"/>
          </ac:picMkLst>
        </pc:picChg>
        <pc:picChg chg="mod">
          <ac:chgData name="Reed Kiely" userId="768be38e-2fb5-40ce-925d-bd8e9d9e3c31" providerId="ADAL" clId="{AC7B2C57-4A62-48C3-B40F-5E60EFD9EB35}" dt="2023-03-01T20:50:35.939" v="5038" actId="1076"/>
          <ac:picMkLst>
            <pc:docMk/>
            <pc:sldMk cId="472894797" sldId="2146846037"/>
            <ac:picMk id="168" creationId="{F1691CAA-76A2-60AC-51FF-162A983E0864}"/>
          </ac:picMkLst>
        </pc:picChg>
        <pc:picChg chg="mod">
          <ac:chgData name="Reed Kiely" userId="768be38e-2fb5-40ce-925d-bd8e9d9e3c31" providerId="ADAL" clId="{AC7B2C57-4A62-48C3-B40F-5E60EFD9EB35}" dt="2023-03-01T20:50:35.939" v="5038" actId="1076"/>
          <ac:picMkLst>
            <pc:docMk/>
            <pc:sldMk cId="472894797" sldId="2146846037"/>
            <ac:picMk id="169" creationId="{11A7814A-BF1B-C891-3330-EDE26DC597C3}"/>
          </ac:picMkLst>
        </pc:picChg>
        <pc:picChg chg="mod">
          <ac:chgData name="Reed Kiely" userId="768be38e-2fb5-40ce-925d-bd8e9d9e3c31" providerId="ADAL" clId="{AC7B2C57-4A62-48C3-B40F-5E60EFD9EB35}" dt="2023-03-01T20:50:35.939" v="5038" actId="1076"/>
          <ac:picMkLst>
            <pc:docMk/>
            <pc:sldMk cId="472894797" sldId="2146846037"/>
            <ac:picMk id="170" creationId="{4C89F409-1BE3-65C4-FED4-7ABD0A36D41C}"/>
          </ac:picMkLst>
        </pc:picChg>
        <pc:picChg chg="mod">
          <ac:chgData name="Reed Kiely" userId="768be38e-2fb5-40ce-925d-bd8e9d9e3c31" providerId="ADAL" clId="{AC7B2C57-4A62-48C3-B40F-5E60EFD9EB35}" dt="2023-03-01T20:50:35.939" v="5038" actId="1076"/>
          <ac:picMkLst>
            <pc:docMk/>
            <pc:sldMk cId="472894797" sldId="2146846037"/>
            <ac:picMk id="171" creationId="{B809CFFB-7693-593C-D5D1-7D52E19C36E7}"/>
          </ac:picMkLst>
        </pc:picChg>
        <pc:picChg chg="add del mod ord modCrop">
          <ac:chgData name="Reed Kiely" userId="768be38e-2fb5-40ce-925d-bd8e9d9e3c31" providerId="ADAL" clId="{AC7B2C57-4A62-48C3-B40F-5E60EFD9EB35}" dt="2023-03-02T20:30:28.640" v="11157" actId="478"/>
          <ac:picMkLst>
            <pc:docMk/>
            <pc:sldMk cId="472894797" sldId="2146846037"/>
            <ac:picMk id="172" creationId="{0D5F5BB1-75BC-8841-7570-77E6D17A86AF}"/>
          </ac:picMkLst>
        </pc:picChg>
        <pc:cxnChg chg="del">
          <ac:chgData name="Reed Kiely" userId="768be38e-2fb5-40ce-925d-bd8e9d9e3c31" providerId="ADAL" clId="{AC7B2C57-4A62-48C3-B40F-5E60EFD9EB35}" dt="2023-03-01T19:51:46.728" v="3492" actId="478"/>
          <ac:cxnSpMkLst>
            <pc:docMk/>
            <pc:sldMk cId="472894797" sldId="2146846037"/>
            <ac:cxnSpMk id="88" creationId="{2A1BC207-9FC0-E781-386B-3EE4A63B189D}"/>
          </ac:cxnSpMkLst>
        </pc:cxnChg>
        <pc:cxnChg chg="del">
          <ac:chgData name="Reed Kiely" userId="768be38e-2fb5-40ce-925d-bd8e9d9e3c31" providerId="ADAL" clId="{AC7B2C57-4A62-48C3-B40F-5E60EFD9EB35}" dt="2023-03-01T19:51:46.728" v="3492" actId="478"/>
          <ac:cxnSpMkLst>
            <pc:docMk/>
            <pc:sldMk cId="472894797" sldId="2146846037"/>
            <ac:cxnSpMk id="89" creationId="{6FDD8363-DB80-D221-CBF5-53A23D7935B4}"/>
          </ac:cxnSpMkLst>
        </pc:cxnChg>
        <pc:cxnChg chg="del">
          <ac:chgData name="Reed Kiely" userId="768be38e-2fb5-40ce-925d-bd8e9d9e3c31" providerId="ADAL" clId="{AC7B2C57-4A62-48C3-B40F-5E60EFD9EB35}" dt="2023-03-01T19:51:46.728" v="3492" actId="478"/>
          <ac:cxnSpMkLst>
            <pc:docMk/>
            <pc:sldMk cId="472894797" sldId="2146846037"/>
            <ac:cxnSpMk id="98" creationId="{B0BCE405-33F9-4F82-AE01-C29F921A9FE9}"/>
          </ac:cxnSpMkLst>
        </pc:cxnChg>
        <pc:cxnChg chg="del">
          <ac:chgData name="Reed Kiely" userId="768be38e-2fb5-40ce-925d-bd8e9d9e3c31" providerId="ADAL" clId="{AC7B2C57-4A62-48C3-B40F-5E60EFD9EB35}" dt="2023-03-01T19:51:46.728" v="3492" actId="478"/>
          <ac:cxnSpMkLst>
            <pc:docMk/>
            <pc:sldMk cId="472894797" sldId="2146846037"/>
            <ac:cxnSpMk id="110" creationId="{9D7161AB-FF0B-35FF-715E-C30D582D3D7B}"/>
          </ac:cxnSpMkLst>
        </pc:cxnChg>
        <pc:cxnChg chg="add mod">
          <ac:chgData name="Reed Kiely" userId="768be38e-2fb5-40ce-925d-bd8e9d9e3c31" providerId="ADAL" clId="{AC7B2C57-4A62-48C3-B40F-5E60EFD9EB35}" dt="2023-03-02T20:20:35.033" v="10907" actId="1035"/>
          <ac:cxnSpMkLst>
            <pc:docMk/>
            <pc:sldMk cId="472894797" sldId="2146846037"/>
            <ac:cxnSpMk id="181" creationId="{9C5D1903-2249-B86D-AE01-8A21F65CD4F3}"/>
          </ac:cxnSpMkLst>
        </pc:cxnChg>
        <pc:cxnChg chg="add del">
          <ac:chgData name="Reed Kiely" userId="768be38e-2fb5-40ce-925d-bd8e9d9e3c31" providerId="ADAL" clId="{AC7B2C57-4A62-48C3-B40F-5E60EFD9EB35}" dt="2023-03-01T21:04:03.338" v="5263" actId="11529"/>
          <ac:cxnSpMkLst>
            <pc:docMk/>
            <pc:sldMk cId="472894797" sldId="2146846037"/>
            <ac:cxnSpMk id="186" creationId="{39FC4098-0DD3-1C31-2426-EBC9445ECB99}"/>
          </ac:cxnSpMkLst>
        </pc:cxnChg>
        <pc:cxnChg chg="add mod">
          <ac:chgData name="Reed Kiely" userId="768be38e-2fb5-40ce-925d-bd8e9d9e3c31" providerId="ADAL" clId="{AC7B2C57-4A62-48C3-B40F-5E60EFD9EB35}" dt="2023-03-02T20:20:35.033" v="10907" actId="1035"/>
          <ac:cxnSpMkLst>
            <pc:docMk/>
            <pc:sldMk cId="472894797" sldId="2146846037"/>
            <ac:cxnSpMk id="188" creationId="{DD763669-6964-74B0-4656-CDE9E49B9D6C}"/>
          </ac:cxnSpMkLst>
        </pc:cxnChg>
        <pc:cxnChg chg="add mod">
          <ac:chgData name="Reed Kiely" userId="768be38e-2fb5-40ce-925d-bd8e9d9e3c31" providerId="ADAL" clId="{AC7B2C57-4A62-48C3-B40F-5E60EFD9EB35}" dt="2023-03-02T20:20:35.033" v="10907" actId="1035"/>
          <ac:cxnSpMkLst>
            <pc:docMk/>
            <pc:sldMk cId="472894797" sldId="2146846037"/>
            <ac:cxnSpMk id="190" creationId="{D0CF3638-34E1-F579-67CE-00600C5C6C06}"/>
          </ac:cxnSpMkLst>
        </pc:cxnChg>
        <pc:cxnChg chg="add mod">
          <ac:chgData name="Reed Kiely" userId="768be38e-2fb5-40ce-925d-bd8e9d9e3c31" providerId="ADAL" clId="{AC7B2C57-4A62-48C3-B40F-5E60EFD9EB35}" dt="2023-03-02T20:20:35.033" v="10907" actId="1035"/>
          <ac:cxnSpMkLst>
            <pc:docMk/>
            <pc:sldMk cId="472894797" sldId="2146846037"/>
            <ac:cxnSpMk id="192" creationId="{36D7C62D-B4D9-3242-8620-27BD2F8D4A49}"/>
          </ac:cxnSpMkLst>
        </pc:cxnChg>
      </pc:sldChg>
      <pc:sldChg chg="add">
        <pc:chgData name="Reed Kiely" userId="768be38e-2fb5-40ce-925d-bd8e9d9e3c31" providerId="ADAL" clId="{AC7B2C57-4A62-48C3-B40F-5E60EFD9EB35}" dt="2023-03-02T22:41:24.084" v="13614"/>
        <pc:sldMkLst>
          <pc:docMk/>
          <pc:sldMk cId="2567235106" sldId="2146846037"/>
        </pc:sldMkLst>
      </pc:sldChg>
      <pc:sldChg chg="add del">
        <pc:chgData name="Reed Kiely" userId="768be38e-2fb5-40ce-925d-bd8e9d9e3c31" providerId="ADAL" clId="{AC7B2C57-4A62-48C3-B40F-5E60EFD9EB35}" dt="2023-03-01T19:50:59.878" v="3487"/>
        <pc:sldMkLst>
          <pc:docMk/>
          <pc:sldMk cId="4244610174" sldId="2146846037"/>
        </pc:sldMkLst>
      </pc:sldChg>
      <pc:sldChg chg="addSp delSp modSp mod delCm modCm">
        <pc:chgData name="Reed Kiely" userId="768be38e-2fb5-40ce-925d-bd8e9d9e3c31" providerId="ADAL" clId="{AC7B2C57-4A62-48C3-B40F-5E60EFD9EB35}" dt="2023-03-08T21:22:49.517" v="25163" actId="1076"/>
        <pc:sldMkLst>
          <pc:docMk/>
          <pc:sldMk cId="1984301768" sldId="2146846038"/>
        </pc:sldMkLst>
        <pc:spChg chg="mod">
          <ac:chgData name="Reed Kiely" userId="768be38e-2fb5-40ce-925d-bd8e9d9e3c31" providerId="ADAL" clId="{AC7B2C57-4A62-48C3-B40F-5E60EFD9EB35}" dt="2023-03-06T19:07:52.590" v="22490" actId="1076"/>
          <ac:spMkLst>
            <pc:docMk/>
            <pc:sldMk cId="1984301768" sldId="2146846038"/>
            <ac:spMk id="3" creationId="{05B46C07-C3C9-142F-8978-D53698D252F7}"/>
          </ac:spMkLst>
        </pc:spChg>
        <pc:spChg chg="add del">
          <ac:chgData name="Reed Kiely" userId="768be38e-2fb5-40ce-925d-bd8e9d9e3c31" providerId="ADAL" clId="{AC7B2C57-4A62-48C3-B40F-5E60EFD9EB35}" dt="2023-03-01T21:43:18.235" v="5577" actId="478"/>
          <ac:spMkLst>
            <pc:docMk/>
            <pc:sldMk cId="1984301768" sldId="2146846038"/>
            <ac:spMk id="4" creationId="{1BF894CE-5EB9-4BB3-F6C7-477E37F6A6AA}"/>
          </ac:spMkLst>
        </pc:spChg>
        <pc:spChg chg="add mod">
          <ac:chgData name="Reed Kiely" userId="768be38e-2fb5-40ce-925d-bd8e9d9e3c31" providerId="ADAL" clId="{AC7B2C57-4A62-48C3-B40F-5E60EFD9EB35}" dt="2023-03-02T15:38:01.977" v="6346"/>
          <ac:spMkLst>
            <pc:docMk/>
            <pc:sldMk cId="1984301768" sldId="2146846038"/>
            <ac:spMk id="4" creationId="{57D45DDE-D60A-B602-427B-96073F4254A3}"/>
          </ac:spMkLst>
        </pc:spChg>
        <pc:spChg chg="add del mod">
          <ac:chgData name="Reed Kiely" userId="768be38e-2fb5-40ce-925d-bd8e9d9e3c31" providerId="ADAL" clId="{AC7B2C57-4A62-48C3-B40F-5E60EFD9EB35}" dt="2023-03-06T19:10:10.348" v="22583" actId="478"/>
          <ac:spMkLst>
            <pc:docMk/>
            <pc:sldMk cId="1984301768" sldId="2146846038"/>
            <ac:spMk id="4" creationId="{BA95A755-FD54-0B94-798B-72B724A3EA28}"/>
          </ac:spMkLst>
        </pc:spChg>
        <pc:spChg chg="add del mod">
          <ac:chgData name="Reed Kiely" userId="768be38e-2fb5-40ce-925d-bd8e9d9e3c31" providerId="ADAL" clId="{AC7B2C57-4A62-48C3-B40F-5E60EFD9EB35}" dt="2023-03-03T14:24:13.001" v="14048" actId="207"/>
          <ac:spMkLst>
            <pc:docMk/>
            <pc:sldMk cId="1984301768" sldId="2146846038"/>
            <ac:spMk id="7" creationId="{B3FEAEA8-B6AD-B08F-8129-E570CA0E0FA6}"/>
          </ac:spMkLst>
        </pc:spChg>
        <pc:spChg chg="add del mod">
          <ac:chgData name="Reed Kiely" userId="768be38e-2fb5-40ce-925d-bd8e9d9e3c31" providerId="ADAL" clId="{AC7B2C57-4A62-48C3-B40F-5E60EFD9EB35}" dt="2023-03-08T21:22:49.517" v="25163" actId="1076"/>
          <ac:spMkLst>
            <pc:docMk/>
            <pc:sldMk cId="1984301768" sldId="2146846038"/>
            <ac:spMk id="8" creationId="{33804F31-00E2-B6D5-EDB1-F816C352163C}"/>
          </ac:spMkLst>
        </pc:spChg>
        <pc:spChg chg="add del mod">
          <ac:chgData name="Reed Kiely" userId="768be38e-2fb5-40ce-925d-bd8e9d9e3c31" providerId="ADAL" clId="{AC7B2C57-4A62-48C3-B40F-5E60EFD9EB35}" dt="2023-03-03T14:24:10.795" v="14047" actId="207"/>
          <ac:spMkLst>
            <pc:docMk/>
            <pc:sldMk cId="1984301768" sldId="2146846038"/>
            <ac:spMk id="9" creationId="{F9A2523A-191B-BE64-8299-535A623BD0A3}"/>
          </ac:spMkLst>
        </pc:spChg>
        <pc:spChg chg="del">
          <ac:chgData name="Reed Kiely" userId="768be38e-2fb5-40ce-925d-bd8e9d9e3c31" providerId="ADAL" clId="{AC7B2C57-4A62-48C3-B40F-5E60EFD9EB35}" dt="2023-03-02T15:38:01.823" v="6345" actId="478"/>
          <ac:spMkLst>
            <pc:docMk/>
            <pc:sldMk cId="1984301768" sldId="2146846038"/>
            <ac:spMk id="10" creationId="{05428E8F-44AE-7A26-F5D6-FD217878A503}"/>
          </ac:spMkLst>
        </pc:spChg>
        <pc:spChg chg="add del mod">
          <ac:chgData name="Reed Kiely" userId="768be38e-2fb5-40ce-925d-bd8e9d9e3c31" providerId="ADAL" clId="{AC7B2C57-4A62-48C3-B40F-5E60EFD9EB35}" dt="2023-03-03T20:45:41.356" v="17196" actId="478"/>
          <ac:spMkLst>
            <pc:docMk/>
            <pc:sldMk cId="1984301768" sldId="2146846038"/>
            <ac:spMk id="10" creationId="{A604C30A-CFCC-3D3A-2027-6B210AF26D6A}"/>
          </ac:spMkLst>
        </pc:spChg>
        <pc:spChg chg="add del mod">
          <ac:chgData name="Reed Kiely" userId="768be38e-2fb5-40ce-925d-bd8e9d9e3c31" providerId="ADAL" clId="{AC7B2C57-4A62-48C3-B40F-5E60EFD9EB35}" dt="2023-03-06T19:11:33.413" v="22633" actId="478"/>
          <ac:spMkLst>
            <pc:docMk/>
            <pc:sldMk cId="1984301768" sldId="2146846038"/>
            <ac:spMk id="11" creationId="{0C56F5C4-B55A-17F0-86D2-17E86D8E44B4}"/>
          </ac:spMkLst>
        </pc:spChg>
        <pc:spChg chg="add del mod">
          <ac:chgData name="Reed Kiely" userId="768be38e-2fb5-40ce-925d-bd8e9d9e3c31" providerId="ADAL" clId="{AC7B2C57-4A62-48C3-B40F-5E60EFD9EB35}" dt="2023-03-02T18:49:08.340" v="9111" actId="478"/>
          <ac:spMkLst>
            <pc:docMk/>
            <pc:sldMk cId="1984301768" sldId="2146846038"/>
            <ac:spMk id="11" creationId="{0CAE7309-29C1-CFC0-43E9-CD7D50BABB88}"/>
          </ac:spMkLst>
        </pc:spChg>
        <pc:spChg chg="add del">
          <ac:chgData name="Reed Kiely" userId="768be38e-2fb5-40ce-925d-bd8e9d9e3c31" providerId="ADAL" clId="{AC7B2C57-4A62-48C3-B40F-5E60EFD9EB35}" dt="2023-03-01T21:43:18.381" v="5578" actId="478"/>
          <ac:spMkLst>
            <pc:docMk/>
            <pc:sldMk cId="1984301768" sldId="2146846038"/>
            <ac:spMk id="11" creationId="{6F65D30D-9321-D76C-511A-3825DB8617BB}"/>
          </ac:spMkLst>
        </pc:spChg>
        <pc:spChg chg="add del mod">
          <ac:chgData name="Reed Kiely" userId="768be38e-2fb5-40ce-925d-bd8e9d9e3c31" providerId="ADAL" clId="{AC7B2C57-4A62-48C3-B40F-5E60EFD9EB35}" dt="2023-03-06T14:57:50.084" v="21737" actId="478"/>
          <ac:spMkLst>
            <pc:docMk/>
            <pc:sldMk cId="1984301768" sldId="2146846038"/>
            <ac:spMk id="12" creationId="{3985C14B-EE08-14F2-A06E-605A9B1F3FA4}"/>
          </ac:spMkLst>
        </pc:spChg>
        <pc:spChg chg="add del mod">
          <ac:chgData name="Reed Kiely" userId="768be38e-2fb5-40ce-925d-bd8e9d9e3c31" providerId="ADAL" clId="{AC7B2C57-4A62-48C3-B40F-5E60EFD9EB35}" dt="2023-03-01T21:44:27.019" v="5674" actId="478"/>
          <ac:spMkLst>
            <pc:docMk/>
            <pc:sldMk cId="1984301768" sldId="2146846038"/>
            <ac:spMk id="12" creationId="{EE8EB00B-3207-92DE-31DA-D06F101C8A87}"/>
          </ac:spMkLst>
        </pc:spChg>
        <pc:spChg chg="add del mod">
          <ac:chgData name="Reed Kiely" userId="768be38e-2fb5-40ce-925d-bd8e9d9e3c31" providerId="ADAL" clId="{AC7B2C57-4A62-48C3-B40F-5E60EFD9EB35}" dt="2023-03-06T19:13:56.935" v="22690" actId="478"/>
          <ac:spMkLst>
            <pc:docMk/>
            <pc:sldMk cId="1984301768" sldId="2146846038"/>
            <ac:spMk id="13" creationId="{0E29AA1E-306E-5089-CC7F-1BAAA9C63528}"/>
          </ac:spMkLst>
        </pc:spChg>
        <pc:spChg chg="del">
          <ac:chgData name="Reed Kiely" userId="768be38e-2fb5-40ce-925d-bd8e9d9e3c31" providerId="ADAL" clId="{AC7B2C57-4A62-48C3-B40F-5E60EFD9EB35}" dt="2023-03-02T15:38:01.823" v="6345" actId="478"/>
          <ac:spMkLst>
            <pc:docMk/>
            <pc:sldMk cId="1984301768" sldId="2146846038"/>
            <ac:spMk id="13" creationId="{32725F0B-D8E5-DC9F-7844-3C37992B1792}"/>
          </ac:spMkLst>
        </pc:spChg>
        <pc:spChg chg="mod">
          <ac:chgData name="Reed Kiely" userId="768be38e-2fb5-40ce-925d-bd8e9d9e3c31" providerId="ADAL" clId="{AC7B2C57-4A62-48C3-B40F-5E60EFD9EB35}" dt="2023-03-06T19:11:41.259" v="22635" actId="12788"/>
          <ac:spMkLst>
            <pc:docMk/>
            <pc:sldMk cId="1984301768" sldId="2146846038"/>
            <ac:spMk id="14" creationId="{17377E1B-FB83-FE45-8A2D-127DCFAD76D9}"/>
          </ac:spMkLst>
        </pc:spChg>
        <pc:spChg chg="mod">
          <ac:chgData name="Reed Kiely" userId="768be38e-2fb5-40ce-925d-bd8e9d9e3c31" providerId="ADAL" clId="{AC7B2C57-4A62-48C3-B40F-5E60EFD9EB35}" dt="2023-03-06T19:26:16.084" v="22874" actId="20577"/>
          <ac:spMkLst>
            <pc:docMk/>
            <pc:sldMk cId="1984301768" sldId="2146846038"/>
            <ac:spMk id="15" creationId="{7FE7BF04-C4C1-3CF1-0B8B-0784AF3C0CAB}"/>
          </ac:spMkLst>
        </pc:spChg>
        <pc:spChg chg="mod">
          <ac:chgData name="Reed Kiely" userId="768be38e-2fb5-40ce-925d-bd8e9d9e3c31" providerId="ADAL" clId="{AC7B2C57-4A62-48C3-B40F-5E60EFD9EB35}" dt="2023-03-06T19:11:47.052" v="22636" actId="12788"/>
          <ac:spMkLst>
            <pc:docMk/>
            <pc:sldMk cId="1984301768" sldId="2146846038"/>
            <ac:spMk id="16" creationId="{4537ADB7-5B62-F0EC-7C0E-337ECA80C35D}"/>
          </ac:spMkLst>
        </pc:spChg>
        <pc:spChg chg="mod">
          <ac:chgData name="Reed Kiely" userId="768be38e-2fb5-40ce-925d-bd8e9d9e3c31" providerId="ADAL" clId="{AC7B2C57-4A62-48C3-B40F-5E60EFD9EB35}" dt="2023-03-06T19:11:41.259" v="22635" actId="12788"/>
          <ac:spMkLst>
            <pc:docMk/>
            <pc:sldMk cId="1984301768" sldId="2146846038"/>
            <ac:spMk id="19" creationId="{477C1329-9D3E-7420-6F83-ABF5C155DBE0}"/>
          </ac:spMkLst>
        </pc:spChg>
        <pc:spChg chg="mod">
          <ac:chgData name="Reed Kiely" userId="768be38e-2fb5-40ce-925d-bd8e9d9e3c31" providerId="ADAL" clId="{AC7B2C57-4A62-48C3-B40F-5E60EFD9EB35}" dt="2023-03-06T19:14:25.884" v="22709" actId="1038"/>
          <ac:spMkLst>
            <pc:docMk/>
            <pc:sldMk cId="1984301768" sldId="2146846038"/>
            <ac:spMk id="21" creationId="{7F64B959-1993-6D40-153B-CCBBC4AC1271}"/>
          </ac:spMkLst>
        </pc:spChg>
        <pc:spChg chg="add del mod">
          <ac:chgData name="Reed Kiely" userId="768be38e-2fb5-40ce-925d-bd8e9d9e3c31" providerId="ADAL" clId="{AC7B2C57-4A62-48C3-B40F-5E60EFD9EB35}" dt="2023-03-06T14:58:12.357" v="21754"/>
          <ac:spMkLst>
            <pc:docMk/>
            <pc:sldMk cId="1984301768" sldId="2146846038"/>
            <ac:spMk id="22" creationId="{5791D00D-40B8-8DC3-1D39-01343DB9041C}"/>
          </ac:spMkLst>
        </pc:spChg>
        <pc:spChg chg="mod">
          <ac:chgData name="Reed Kiely" userId="768be38e-2fb5-40ce-925d-bd8e9d9e3c31" providerId="ADAL" clId="{AC7B2C57-4A62-48C3-B40F-5E60EFD9EB35}" dt="2023-03-06T19:11:59.827" v="22638" actId="1076"/>
          <ac:spMkLst>
            <pc:docMk/>
            <pc:sldMk cId="1984301768" sldId="2146846038"/>
            <ac:spMk id="24" creationId="{C64FB7A2-905E-D294-DC59-211969270C41}"/>
          </ac:spMkLst>
        </pc:spChg>
        <pc:spChg chg="mod">
          <ac:chgData name="Reed Kiely" userId="768be38e-2fb5-40ce-925d-bd8e9d9e3c31" providerId="ADAL" clId="{AC7B2C57-4A62-48C3-B40F-5E60EFD9EB35}" dt="2023-03-06T19:12:12.220" v="22642" actId="1076"/>
          <ac:spMkLst>
            <pc:docMk/>
            <pc:sldMk cId="1984301768" sldId="2146846038"/>
            <ac:spMk id="26" creationId="{1A38476D-592F-2BBB-7901-69170631C3E0}"/>
          </ac:spMkLst>
        </pc:spChg>
        <pc:spChg chg="mod">
          <ac:chgData name="Reed Kiely" userId="768be38e-2fb5-40ce-925d-bd8e9d9e3c31" providerId="ADAL" clId="{AC7B2C57-4A62-48C3-B40F-5E60EFD9EB35}" dt="2023-03-06T19:11:41.259" v="22635" actId="12788"/>
          <ac:spMkLst>
            <pc:docMk/>
            <pc:sldMk cId="1984301768" sldId="2146846038"/>
            <ac:spMk id="27" creationId="{CD950AE6-3840-A88B-1F15-C10132240D05}"/>
          </ac:spMkLst>
        </pc:spChg>
        <pc:spChg chg="mod">
          <ac:chgData name="Reed Kiely" userId="768be38e-2fb5-40ce-925d-bd8e9d9e3c31" providerId="ADAL" clId="{AC7B2C57-4A62-48C3-B40F-5E60EFD9EB35}" dt="2023-03-06T19:14:50.566" v="22736" actId="1038"/>
          <ac:spMkLst>
            <pc:docMk/>
            <pc:sldMk cId="1984301768" sldId="2146846038"/>
            <ac:spMk id="29" creationId="{C063ECDB-4370-F399-2AD9-4AA3B1AF3171}"/>
          </ac:spMkLst>
        </pc:spChg>
        <pc:spChg chg="mod">
          <ac:chgData name="Reed Kiely" userId="768be38e-2fb5-40ce-925d-bd8e9d9e3c31" providerId="ADAL" clId="{AC7B2C57-4A62-48C3-B40F-5E60EFD9EB35}" dt="2023-03-06T19:13:04.929" v="22666" actId="1076"/>
          <ac:spMkLst>
            <pc:docMk/>
            <pc:sldMk cId="1984301768" sldId="2146846038"/>
            <ac:spMk id="31" creationId="{F658A830-D4BD-0A2F-2A78-3662A36144DB}"/>
          </ac:spMkLst>
        </pc:spChg>
        <pc:spChg chg="mod">
          <ac:chgData name="Reed Kiely" userId="768be38e-2fb5-40ce-925d-bd8e9d9e3c31" providerId="ADAL" clId="{AC7B2C57-4A62-48C3-B40F-5E60EFD9EB35}" dt="2023-03-06T19:14:47.934" v="22732" actId="1038"/>
          <ac:spMkLst>
            <pc:docMk/>
            <pc:sldMk cId="1984301768" sldId="2146846038"/>
            <ac:spMk id="33" creationId="{BEA4E7EC-37C8-2F02-0AFE-8AD0F3BC7057}"/>
          </ac:spMkLst>
        </pc:spChg>
        <pc:spChg chg="add del mod">
          <ac:chgData name="Reed Kiely" userId="768be38e-2fb5-40ce-925d-bd8e9d9e3c31" providerId="ADAL" clId="{AC7B2C57-4A62-48C3-B40F-5E60EFD9EB35}" dt="2023-03-06T19:10:12.156" v="22584" actId="478"/>
          <ac:spMkLst>
            <pc:docMk/>
            <pc:sldMk cId="1984301768" sldId="2146846038"/>
            <ac:spMk id="34" creationId="{127DF15D-5AFF-9C1E-9037-09C4EE18B868}"/>
          </ac:spMkLst>
        </pc:spChg>
        <pc:spChg chg="add del">
          <ac:chgData name="Reed Kiely" userId="768be38e-2fb5-40ce-925d-bd8e9d9e3c31" providerId="ADAL" clId="{AC7B2C57-4A62-48C3-B40F-5E60EFD9EB35}" dt="2023-03-01T21:43:18.235" v="5577" actId="478"/>
          <ac:spMkLst>
            <pc:docMk/>
            <pc:sldMk cId="1984301768" sldId="2146846038"/>
            <ac:spMk id="34" creationId="{397F8115-3C43-5A2B-C88E-1953D955DE71}"/>
          </ac:spMkLst>
        </pc:spChg>
        <pc:spChg chg="mod">
          <ac:chgData name="Reed Kiely" userId="768be38e-2fb5-40ce-925d-bd8e9d9e3c31" providerId="ADAL" clId="{AC7B2C57-4A62-48C3-B40F-5E60EFD9EB35}" dt="2023-03-06T19:15:52.829" v="22841" actId="1037"/>
          <ac:spMkLst>
            <pc:docMk/>
            <pc:sldMk cId="1984301768" sldId="2146846038"/>
            <ac:spMk id="36" creationId="{5B93E2C1-FD8F-C765-C686-22CF84AE37A7}"/>
          </ac:spMkLst>
        </pc:spChg>
        <pc:spChg chg="mod">
          <ac:chgData name="Reed Kiely" userId="768be38e-2fb5-40ce-925d-bd8e9d9e3c31" providerId="ADAL" clId="{AC7B2C57-4A62-48C3-B40F-5E60EFD9EB35}" dt="2023-03-06T19:11:47.052" v="22636" actId="12788"/>
          <ac:spMkLst>
            <pc:docMk/>
            <pc:sldMk cId="1984301768" sldId="2146846038"/>
            <ac:spMk id="37" creationId="{8922A1C2-98A7-34E6-9D71-4106E8C3284D}"/>
          </ac:spMkLst>
        </pc:spChg>
        <pc:spChg chg="mod">
          <ac:chgData name="Reed Kiely" userId="768be38e-2fb5-40ce-925d-bd8e9d9e3c31" providerId="ADAL" clId="{AC7B2C57-4A62-48C3-B40F-5E60EFD9EB35}" dt="2023-03-06T19:11:41.259" v="22635" actId="12788"/>
          <ac:spMkLst>
            <pc:docMk/>
            <pc:sldMk cId="1984301768" sldId="2146846038"/>
            <ac:spMk id="38" creationId="{1A8C17D3-3A7F-6616-7D79-057EB2ACBA02}"/>
          </ac:spMkLst>
        </pc:spChg>
        <pc:spChg chg="mod">
          <ac:chgData name="Reed Kiely" userId="768be38e-2fb5-40ce-925d-bd8e9d9e3c31" providerId="ADAL" clId="{AC7B2C57-4A62-48C3-B40F-5E60EFD9EB35}" dt="2023-03-06T19:14:25.884" v="22709" actId="1038"/>
          <ac:spMkLst>
            <pc:docMk/>
            <pc:sldMk cId="1984301768" sldId="2146846038"/>
            <ac:spMk id="39" creationId="{9BB822C0-2281-CE95-E014-165354FD9013}"/>
          </ac:spMkLst>
        </pc:spChg>
        <pc:spChg chg="mod">
          <ac:chgData name="Reed Kiely" userId="768be38e-2fb5-40ce-925d-bd8e9d9e3c31" providerId="ADAL" clId="{AC7B2C57-4A62-48C3-B40F-5E60EFD9EB35}" dt="2023-03-06T19:10:32.726" v="22596" actId="1035"/>
          <ac:spMkLst>
            <pc:docMk/>
            <pc:sldMk cId="1984301768" sldId="2146846038"/>
            <ac:spMk id="40" creationId="{88BD4E90-51CE-96D1-B4D0-D305FC7BFF1E}"/>
          </ac:spMkLst>
        </pc:spChg>
        <pc:spChg chg="mod">
          <ac:chgData name="Reed Kiely" userId="768be38e-2fb5-40ce-925d-bd8e9d9e3c31" providerId="ADAL" clId="{AC7B2C57-4A62-48C3-B40F-5E60EFD9EB35}" dt="2023-03-06T19:12:12.220" v="22642" actId="1076"/>
          <ac:spMkLst>
            <pc:docMk/>
            <pc:sldMk cId="1984301768" sldId="2146846038"/>
            <ac:spMk id="41" creationId="{FBD6096E-5CC8-B2A0-3C99-6B2BE56A1054}"/>
          </ac:spMkLst>
        </pc:spChg>
        <pc:spChg chg="mod">
          <ac:chgData name="Reed Kiely" userId="768be38e-2fb5-40ce-925d-bd8e9d9e3c31" providerId="ADAL" clId="{AC7B2C57-4A62-48C3-B40F-5E60EFD9EB35}" dt="2023-03-06T19:14:50.566" v="22736" actId="1038"/>
          <ac:spMkLst>
            <pc:docMk/>
            <pc:sldMk cId="1984301768" sldId="2146846038"/>
            <ac:spMk id="42" creationId="{B1E2E5CA-9B0D-5A03-D2E8-03D9AB9EE751}"/>
          </ac:spMkLst>
        </pc:spChg>
        <pc:spChg chg="mod">
          <ac:chgData name="Reed Kiely" userId="768be38e-2fb5-40ce-925d-bd8e9d9e3c31" providerId="ADAL" clId="{AC7B2C57-4A62-48C3-B40F-5E60EFD9EB35}" dt="2023-03-06T19:13:04.929" v="22666" actId="1076"/>
          <ac:spMkLst>
            <pc:docMk/>
            <pc:sldMk cId="1984301768" sldId="2146846038"/>
            <ac:spMk id="43" creationId="{0F55A1C4-A74A-2D2F-9D66-527D24CA631A}"/>
          </ac:spMkLst>
        </pc:spChg>
        <pc:spChg chg="mod">
          <ac:chgData name="Reed Kiely" userId="768be38e-2fb5-40ce-925d-bd8e9d9e3c31" providerId="ADAL" clId="{AC7B2C57-4A62-48C3-B40F-5E60EFD9EB35}" dt="2023-03-06T19:14:47.934" v="22732" actId="1038"/>
          <ac:spMkLst>
            <pc:docMk/>
            <pc:sldMk cId="1984301768" sldId="2146846038"/>
            <ac:spMk id="44" creationId="{9BA81070-D25F-CA82-2012-09609F919708}"/>
          </ac:spMkLst>
        </pc:spChg>
        <pc:spChg chg="mod">
          <ac:chgData name="Reed Kiely" userId="768be38e-2fb5-40ce-925d-bd8e9d9e3c31" providerId="ADAL" clId="{AC7B2C57-4A62-48C3-B40F-5E60EFD9EB35}" dt="2023-03-06T19:15:52.829" v="22841" actId="1037"/>
          <ac:spMkLst>
            <pc:docMk/>
            <pc:sldMk cId="1984301768" sldId="2146846038"/>
            <ac:spMk id="45" creationId="{48E16D5A-DA56-A331-F3F7-62ACFFF07C40}"/>
          </ac:spMkLst>
        </pc:spChg>
        <pc:spChg chg="add del mod">
          <ac:chgData name="Reed Kiely" userId="768be38e-2fb5-40ce-925d-bd8e9d9e3c31" providerId="ADAL" clId="{AC7B2C57-4A62-48C3-B40F-5E60EFD9EB35}" dt="2023-03-06T19:11:05.844" v="22614" actId="478"/>
          <ac:spMkLst>
            <pc:docMk/>
            <pc:sldMk cId="1984301768" sldId="2146846038"/>
            <ac:spMk id="46" creationId="{4207BEC1-1E6A-3B08-C44F-C0B82DAF9865}"/>
          </ac:spMkLst>
        </pc:spChg>
        <pc:spChg chg="add del mod">
          <ac:chgData name="Reed Kiely" userId="768be38e-2fb5-40ce-925d-bd8e9d9e3c31" providerId="ADAL" clId="{AC7B2C57-4A62-48C3-B40F-5E60EFD9EB35}" dt="2023-03-02T22:41:38.640" v="13616" actId="478"/>
          <ac:spMkLst>
            <pc:docMk/>
            <pc:sldMk cId="1984301768" sldId="2146846038"/>
            <ac:spMk id="46" creationId="{D01D9CF0-98A2-4E1D-9FA7-29146D7435C5}"/>
          </ac:spMkLst>
        </pc:spChg>
        <pc:spChg chg="add del mod">
          <ac:chgData name="Reed Kiely" userId="768be38e-2fb5-40ce-925d-bd8e9d9e3c31" providerId="ADAL" clId="{AC7B2C57-4A62-48C3-B40F-5E60EFD9EB35}" dt="2023-03-06T19:12:54.366" v="22665" actId="478"/>
          <ac:spMkLst>
            <pc:docMk/>
            <pc:sldMk cId="1984301768" sldId="2146846038"/>
            <ac:spMk id="47" creationId="{ACF1F151-E4C6-3B70-1930-D30638BDE037}"/>
          </ac:spMkLst>
        </pc:spChg>
        <pc:spChg chg="add del mod">
          <ac:chgData name="Reed Kiely" userId="768be38e-2fb5-40ce-925d-bd8e9d9e3c31" providerId="ADAL" clId="{AC7B2C57-4A62-48C3-B40F-5E60EFD9EB35}" dt="2023-03-06T19:10:52.204" v="22604" actId="478"/>
          <ac:spMkLst>
            <pc:docMk/>
            <pc:sldMk cId="1984301768" sldId="2146846038"/>
            <ac:spMk id="48" creationId="{AACDE4DA-2704-15FB-7EA5-E30134E83CBE}"/>
          </ac:spMkLst>
        </pc:spChg>
        <pc:spChg chg="add del mod">
          <ac:chgData name="Reed Kiely" userId="768be38e-2fb5-40ce-925d-bd8e9d9e3c31" providerId="ADAL" clId="{AC7B2C57-4A62-48C3-B40F-5E60EFD9EB35}" dt="2023-03-06T19:10:53.677" v="22605" actId="478"/>
          <ac:spMkLst>
            <pc:docMk/>
            <pc:sldMk cId="1984301768" sldId="2146846038"/>
            <ac:spMk id="49" creationId="{00A82F60-38BD-E352-95B0-4D9D44409F52}"/>
          </ac:spMkLst>
        </pc:spChg>
        <pc:spChg chg="add del mod">
          <ac:chgData name="Reed Kiely" userId="768be38e-2fb5-40ce-925d-bd8e9d9e3c31" providerId="ADAL" clId="{AC7B2C57-4A62-48C3-B40F-5E60EFD9EB35}" dt="2023-03-06T19:14:41.509" v="22719" actId="478"/>
          <ac:spMkLst>
            <pc:docMk/>
            <pc:sldMk cId="1984301768" sldId="2146846038"/>
            <ac:spMk id="50" creationId="{4ACFA257-94E9-5BBC-CC02-F0E106F92B06}"/>
          </ac:spMkLst>
        </pc:spChg>
        <pc:spChg chg="add del mod">
          <ac:chgData name="Reed Kiely" userId="768be38e-2fb5-40ce-925d-bd8e9d9e3c31" providerId="ADAL" clId="{AC7B2C57-4A62-48C3-B40F-5E60EFD9EB35}" dt="2023-03-06T19:06:31.101" v="22466" actId="478"/>
          <ac:spMkLst>
            <pc:docMk/>
            <pc:sldMk cId="1984301768" sldId="2146846038"/>
            <ac:spMk id="51" creationId="{CC64B7A3-5633-2375-527C-53BA0F5FFE67}"/>
          </ac:spMkLst>
        </pc:spChg>
        <pc:spChg chg="add del mod">
          <ac:chgData name="Reed Kiely" userId="768be38e-2fb5-40ce-925d-bd8e9d9e3c31" providerId="ADAL" clId="{AC7B2C57-4A62-48C3-B40F-5E60EFD9EB35}" dt="2023-03-06T19:15:56.653" v="22842" actId="478"/>
          <ac:spMkLst>
            <pc:docMk/>
            <pc:sldMk cId="1984301768" sldId="2146846038"/>
            <ac:spMk id="52" creationId="{7B8F649C-7F10-0348-E44A-3C12782CDB96}"/>
          </ac:spMkLst>
        </pc:spChg>
        <pc:spChg chg="add del mod">
          <ac:chgData name="Reed Kiely" userId="768be38e-2fb5-40ce-925d-bd8e9d9e3c31" providerId="ADAL" clId="{AC7B2C57-4A62-48C3-B40F-5E60EFD9EB35}" dt="2023-03-06T19:06:26.414" v="22463" actId="478"/>
          <ac:spMkLst>
            <pc:docMk/>
            <pc:sldMk cId="1984301768" sldId="2146846038"/>
            <ac:spMk id="53" creationId="{0DB7DA72-D37E-EB4E-6C9F-0B6019628429}"/>
          </ac:spMkLst>
        </pc:spChg>
        <pc:spChg chg="add mod">
          <ac:chgData name="Reed Kiely" userId="768be38e-2fb5-40ce-925d-bd8e9d9e3c31" providerId="ADAL" clId="{AC7B2C57-4A62-48C3-B40F-5E60EFD9EB35}" dt="2023-03-06T19:15:24.387" v="22798" actId="20577"/>
          <ac:spMkLst>
            <pc:docMk/>
            <pc:sldMk cId="1984301768" sldId="2146846038"/>
            <ac:spMk id="54" creationId="{6008791D-7C1C-785E-7DBE-6020FC636F59}"/>
          </ac:spMkLst>
        </pc:spChg>
        <pc:spChg chg="add mod">
          <ac:chgData name="Reed Kiely" userId="768be38e-2fb5-40ce-925d-bd8e9d9e3c31" providerId="ADAL" clId="{AC7B2C57-4A62-48C3-B40F-5E60EFD9EB35}" dt="2023-03-06T19:26:46.700" v="22885" actId="20577"/>
          <ac:spMkLst>
            <pc:docMk/>
            <pc:sldMk cId="1984301768" sldId="2146846038"/>
            <ac:spMk id="55" creationId="{61D46137-9B72-7E0C-0CF0-3FDE19C8F216}"/>
          </ac:spMkLst>
        </pc:spChg>
        <pc:spChg chg="add mod">
          <ac:chgData name="Reed Kiely" userId="768be38e-2fb5-40ce-925d-bd8e9d9e3c31" providerId="ADAL" clId="{AC7B2C57-4A62-48C3-B40F-5E60EFD9EB35}" dt="2023-03-06T19:27:00.340" v="22890" actId="20577"/>
          <ac:spMkLst>
            <pc:docMk/>
            <pc:sldMk cId="1984301768" sldId="2146846038"/>
            <ac:spMk id="56" creationId="{E8746C51-BA35-3D7B-0903-E190E42195A5}"/>
          </ac:spMkLst>
        </pc:spChg>
        <pc:spChg chg="add mod">
          <ac:chgData name="Reed Kiely" userId="768be38e-2fb5-40ce-925d-bd8e9d9e3c31" providerId="ADAL" clId="{AC7B2C57-4A62-48C3-B40F-5E60EFD9EB35}" dt="2023-03-06T19:15:40.915" v="22828" actId="20577"/>
          <ac:spMkLst>
            <pc:docMk/>
            <pc:sldMk cId="1984301768" sldId="2146846038"/>
            <ac:spMk id="57" creationId="{572D8C69-E66B-9EC8-57C2-B3FD6B8AA6D1}"/>
          </ac:spMkLst>
        </pc:spChg>
        <pc:spChg chg="add mod">
          <ac:chgData name="Reed Kiely" userId="768be38e-2fb5-40ce-925d-bd8e9d9e3c31" providerId="ADAL" clId="{AC7B2C57-4A62-48C3-B40F-5E60EFD9EB35}" dt="2023-03-06T19:15:38.653" v="22823" actId="20577"/>
          <ac:spMkLst>
            <pc:docMk/>
            <pc:sldMk cId="1984301768" sldId="2146846038"/>
            <ac:spMk id="58" creationId="{51252C42-B8A9-E766-18FF-874C555F9530}"/>
          </ac:spMkLst>
        </pc:spChg>
        <pc:spChg chg="add mod">
          <ac:chgData name="Reed Kiely" userId="768be38e-2fb5-40ce-925d-bd8e9d9e3c31" providerId="ADAL" clId="{AC7B2C57-4A62-48C3-B40F-5E60EFD9EB35}" dt="2023-03-06T19:15:27.157" v="22803" actId="20577"/>
          <ac:spMkLst>
            <pc:docMk/>
            <pc:sldMk cId="1984301768" sldId="2146846038"/>
            <ac:spMk id="59" creationId="{72266485-256A-846A-8192-1B01102A3108}"/>
          </ac:spMkLst>
        </pc:spChg>
        <pc:spChg chg="add mod">
          <ac:chgData name="Reed Kiely" userId="768be38e-2fb5-40ce-925d-bd8e9d9e3c31" providerId="ADAL" clId="{AC7B2C57-4A62-48C3-B40F-5E60EFD9EB35}" dt="2023-03-06T19:15:46.053" v="22833" actId="20577"/>
          <ac:spMkLst>
            <pc:docMk/>
            <pc:sldMk cId="1984301768" sldId="2146846038"/>
            <ac:spMk id="60" creationId="{57E9EB1B-9421-FA62-742E-04B51431593F}"/>
          </ac:spMkLst>
        </pc:spChg>
        <pc:spChg chg="add mod">
          <ac:chgData name="Reed Kiely" userId="768be38e-2fb5-40ce-925d-bd8e9d9e3c31" providerId="ADAL" clId="{AC7B2C57-4A62-48C3-B40F-5E60EFD9EB35}" dt="2023-03-06T19:15:29.805" v="22808" actId="20577"/>
          <ac:spMkLst>
            <pc:docMk/>
            <pc:sldMk cId="1984301768" sldId="2146846038"/>
            <ac:spMk id="61" creationId="{9C030D81-FBF0-A2BC-C9A2-B36E3DB52128}"/>
          </ac:spMkLst>
        </pc:spChg>
        <pc:spChg chg="add mod">
          <ac:chgData name="Reed Kiely" userId="768be38e-2fb5-40ce-925d-bd8e9d9e3c31" providerId="ADAL" clId="{AC7B2C57-4A62-48C3-B40F-5E60EFD9EB35}" dt="2023-03-06T19:15:52.829" v="22841" actId="1037"/>
          <ac:spMkLst>
            <pc:docMk/>
            <pc:sldMk cId="1984301768" sldId="2146846038"/>
            <ac:spMk id="62" creationId="{C723EBD8-40AB-0E97-E7DD-2AA55B7200E8}"/>
          </ac:spMkLst>
        </pc:spChg>
        <pc:picChg chg="mod">
          <ac:chgData name="Reed Kiely" userId="768be38e-2fb5-40ce-925d-bd8e9d9e3c31" providerId="ADAL" clId="{AC7B2C57-4A62-48C3-B40F-5E60EFD9EB35}" dt="2023-03-06T19:13:42.290" v="22683" actId="1076"/>
          <ac:picMkLst>
            <pc:docMk/>
            <pc:sldMk cId="1984301768" sldId="2146846038"/>
            <ac:picMk id="17" creationId="{A956276C-8711-15F6-9D9F-0ABD5890CB0A}"/>
          </ac:picMkLst>
        </pc:picChg>
        <pc:picChg chg="mod">
          <ac:chgData name="Reed Kiely" userId="768be38e-2fb5-40ce-925d-bd8e9d9e3c31" providerId="ADAL" clId="{AC7B2C57-4A62-48C3-B40F-5E60EFD9EB35}" dt="2023-03-06T19:13:43.957" v="22684" actId="1076"/>
          <ac:picMkLst>
            <pc:docMk/>
            <pc:sldMk cId="1984301768" sldId="2146846038"/>
            <ac:picMk id="18" creationId="{E7668DB3-43D5-3E24-E009-9989F8C0E3FE}"/>
          </ac:picMkLst>
        </pc:picChg>
        <pc:picChg chg="mod">
          <ac:chgData name="Reed Kiely" userId="768be38e-2fb5-40ce-925d-bd8e9d9e3c31" providerId="ADAL" clId="{AC7B2C57-4A62-48C3-B40F-5E60EFD9EB35}" dt="2023-03-06T19:14:25.884" v="22709" actId="1038"/>
          <ac:picMkLst>
            <pc:docMk/>
            <pc:sldMk cId="1984301768" sldId="2146846038"/>
            <ac:picMk id="20" creationId="{DDA1877E-BA53-A215-3B4C-4C3D65D290BB}"/>
          </ac:picMkLst>
        </pc:picChg>
        <pc:picChg chg="mod">
          <ac:chgData name="Reed Kiely" userId="768be38e-2fb5-40ce-925d-bd8e9d9e3c31" providerId="ADAL" clId="{AC7B2C57-4A62-48C3-B40F-5E60EFD9EB35}" dt="2023-03-06T19:14:23.111" v="22705" actId="1036"/>
          <ac:picMkLst>
            <pc:docMk/>
            <pc:sldMk cId="1984301768" sldId="2146846038"/>
            <ac:picMk id="23" creationId="{4885899C-9987-DD6B-60CE-0C04E075E1F4}"/>
          </ac:picMkLst>
        </pc:picChg>
        <pc:picChg chg="mod">
          <ac:chgData name="Reed Kiely" userId="768be38e-2fb5-40ce-925d-bd8e9d9e3c31" providerId="ADAL" clId="{AC7B2C57-4A62-48C3-B40F-5E60EFD9EB35}" dt="2023-03-06T19:14:21.733" v="22703" actId="1036"/>
          <ac:picMkLst>
            <pc:docMk/>
            <pc:sldMk cId="1984301768" sldId="2146846038"/>
            <ac:picMk id="25" creationId="{FFA38243-4BBB-D7E7-C48F-2087461B175C}"/>
          </ac:picMkLst>
        </pc:picChg>
        <pc:picChg chg="mod">
          <ac:chgData name="Reed Kiely" userId="768be38e-2fb5-40ce-925d-bd8e9d9e3c31" providerId="ADAL" clId="{AC7B2C57-4A62-48C3-B40F-5E60EFD9EB35}" dt="2023-03-06T19:14:50.566" v="22736" actId="1038"/>
          <ac:picMkLst>
            <pc:docMk/>
            <pc:sldMk cId="1984301768" sldId="2146846038"/>
            <ac:picMk id="28" creationId="{F5FF3CB0-509F-57DA-A46D-BA5E6933B41F}"/>
          </ac:picMkLst>
        </pc:picChg>
        <pc:picChg chg="mod">
          <ac:chgData name="Reed Kiely" userId="768be38e-2fb5-40ce-925d-bd8e9d9e3c31" providerId="ADAL" clId="{AC7B2C57-4A62-48C3-B40F-5E60EFD9EB35}" dt="2023-03-06T19:13:38.630" v="22681" actId="1076"/>
          <ac:picMkLst>
            <pc:docMk/>
            <pc:sldMk cId="1984301768" sldId="2146846038"/>
            <ac:picMk id="30" creationId="{4586DC7E-E6A2-A0F3-0BB4-47FE4BCC92B3}"/>
          </ac:picMkLst>
        </pc:picChg>
        <pc:picChg chg="mod">
          <ac:chgData name="Reed Kiely" userId="768be38e-2fb5-40ce-925d-bd8e9d9e3c31" providerId="ADAL" clId="{AC7B2C57-4A62-48C3-B40F-5E60EFD9EB35}" dt="2023-03-06T19:14:47.934" v="22732" actId="1038"/>
          <ac:picMkLst>
            <pc:docMk/>
            <pc:sldMk cId="1984301768" sldId="2146846038"/>
            <ac:picMk id="32" creationId="{C1D2CA80-5A51-0A9F-F919-E2F1902CBFEC}"/>
          </ac:picMkLst>
        </pc:picChg>
        <pc:picChg chg="mod">
          <ac:chgData name="Reed Kiely" userId="768be38e-2fb5-40ce-925d-bd8e9d9e3c31" providerId="ADAL" clId="{AC7B2C57-4A62-48C3-B40F-5E60EFD9EB35}" dt="2023-03-06T19:15:52.829" v="22841" actId="1037"/>
          <ac:picMkLst>
            <pc:docMk/>
            <pc:sldMk cId="1984301768" sldId="2146846038"/>
            <ac:picMk id="35" creationId="{64391A6D-34DF-CFE8-1A31-A13C61738855}"/>
          </ac:picMkLst>
        </pc:picChg>
        <pc:cxnChg chg="add del mod">
          <ac:chgData name="Reed Kiely" userId="768be38e-2fb5-40ce-925d-bd8e9d9e3c31" providerId="ADAL" clId="{AC7B2C57-4A62-48C3-B40F-5E60EFD9EB35}" dt="2023-03-01T21:43:18.619" v="5579"/>
          <ac:cxnSpMkLst>
            <pc:docMk/>
            <pc:sldMk cId="1984301768" sldId="2146846038"/>
            <ac:cxnSpMk id="6" creationId="{60C5D39D-1795-9DD1-3FF4-9DD86F1CC45D}"/>
          </ac:cxnSpMkLst>
        </pc:cxnChg>
        <pc:cxnChg chg="add del">
          <ac:chgData name="Reed Kiely" userId="768be38e-2fb5-40ce-925d-bd8e9d9e3c31" providerId="ADAL" clId="{AC7B2C57-4A62-48C3-B40F-5E60EFD9EB35}" dt="2023-03-01T21:43:18.235" v="5577" actId="478"/>
          <ac:cxnSpMkLst>
            <pc:docMk/>
            <pc:sldMk cId="1984301768" sldId="2146846038"/>
            <ac:cxnSpMk id="22" creationId="{7DD48CC8-EE90-6FDD-8B5F-BA6D08939AE1}"/>
          </ac:cxnSpMkLst>
        </pc:cxn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AC7B2C57-4A62-48C3-B40F-5E60EFD9EB35}" dt="2023-03-06T19:06:32.854" v="22467"/>
              <pc2:cmMkLst xmlns:pc2="http://schemas.microsoft.com/office/powerpoint/2019/9/main/command">
                <pc:docMk/>
                <pc:sldMk cId="1984301768" sldId="2146846038"/>
                <pc2:cmMk id="{7AB6787A-EA1B-43B1-B09A-D40CD1175D0B}"/>
              </pc2:cmMkLst>
              <pc226:cmRplyChg chg="add">
                <pc226:chgData name="Reed Kiely" userId="768be38e-2fb5-40ce-925d-bd8e9d9e3c31" providerId="ADAL" clId="{AC7B2C57-4A62-48C3-B40F-5E60EFD9EB35}" dt="2023-03-06T15:12:47.513" v="21826"/>
                <pc2:cmRplyMkLst xmlns:pc2="http://schemas.microsoft.com/office/powerpoint/2019/9/main/command">
                  <pc:docMk/>
                  <pc:sldMk cId="1984301768" sldId="2146846038"/>
                  <pc2:cmMk id="{7AB6787A-EA1B-43B1-B09A-D40CD1175D0B}"/>
                  <pc2:cmRplyMk id="{883EBCA1-FEE8-49FC-8E82-0001F03815FB}"/>
                </pc2:cmRplyMkLst>
              </pc226:cmRplyChg>
            </pc226:cmChg>
          </p:ext>
        </pc:extLst>
      </pc:sldChg>
      <pc:sldChg chg="addSp delSp modSp add mod ord">
        <pc:chgData name="Reed Kiely" userId="768be38e-2fb5-40ce-925d-bd8e9d9e3c31" providerId="ADAL" clId="{AC7B2C57-4A62-48C3-B40F-5E60EFD9EB35}" dt="2023-03-02T22:33:54.894" v="13459"/>
        <pc:sldMkLst>
          <pc:docMk/>
          <pc:sldMk cId="986080455" sldId="2146846039"/>
        </pc:sldMkLst>
        <pc:spChg chg="del">
          <ac:chgData name="Reed Kiely" userId="768be38e-2fb5-40ce-925d-bd8e9d9e3c31" providerId="ADAL" clId="{AC7B2C57-4A62-48C3-B40F-5E60EFD9EB35}" dt="2023-03-02T16:27:14.183" v="6841" actId="478"/>
          <ac:spMkLst>
            <pc:docMk/>
            <pc:sldMk cId="986080455" sldId="2146846039"/>
            <ac:spMk id="2" creationId="{2DBE77A3-20BC-8779-3B46-8631DA25F989}"/>
          </ac:spMkLst>
        </pc:spChg>
        <pc:spChg chg="add del mod">
          <ac:chgData name="Reed Kiely" userId="768be38e-2fb5-40ce-925d-bd8e9d9e3c31" providerId="ADAL" clId="{AC7B2C57-4A62-48C3-B40F-5E60EFD9EB35}" dt="2023-03-02T17:09:33.813" v="7229" actId="478"/>
          <ac:spMkLst>
            <pc:docMk/>
            <pc:sldMk cId="986080455" sldId="2146846039"/>
            <ac:spMk id="4" creationId="{7B61052F-3F93-BF6C-8B5E-140B55438474}"/>
          </ac:spMkLst>
        </pc:spChg>
        <pc:spChg chg="add mod">
          <ac:chgData name="Reed Kiely" userId="768be38e-2fb5-40ce-925d-bd8e9d9e3c31" providerId="ADAL" clId="{AC7B2C57-4A62-48C3-B40F-5E60EFD9EB35}" dt="2023-03-02T17:09:45.366" v="7243" actId="113"/>
          <ac:spMkLst>
            <pc:docMk/>
            <pc:sldMk cId="986080455" sldId="2146846039"/>
            <ac:spMk id="45" creationId="{EA965452-4D74-3955-0881-8E54B6FEBD6F}"/>
          </ac:spMkLst>
        </pc:spChg>
        <pc:picChg chg="add mod">
          <ac:chgData name="Reed Kiely" userId="768be38e-2fb5-40ce-925d-bd8e9d9e3c31" providerId="ADAL" clId="{AC7B2C57-4A62-48C3-B40F-5E60EFD9EB35}" dt="2023-03-02T17:08:29.333" v="7214" actId="12789"/>
          <ac:picMkLst>
            <pc:docMk/>
            <pc:sldMk cId="986080455" sldId="2146846039"/>
            <ac:picMk id="5" creationId="{74CAD036-F75D-EA54-9B99-7E266C4D4B47}"/>
          </ac:picMkLst>
        </pc:picChg>
        <pc:picChg chg="add mod">
          <ac:chgData name="Reed Kiely" userId="768be38e-2fb5-40ce-925d-bd8e9d9e3c31" providerId="ADAL" clId="{AC7B2C57-4A62-48C3-B40F-5E60EFD9EB35}" dt="2023-03-02T19:02:18.641" v="9361" actId="1035"/>
          <ac:picMkLst>
            <pc:docMk/>
            <pc:sldMk cId="986080455" sldId="2146846039"/>
            <ac:picMk id="6" creationId="{B4968473-2C9B-DCB2-BFEF-E18018F67CFD}"/>
          </ac:picMkLst>
        </pc:picChg>
        <pc:picChg chg="add mod">
          <ac:chgData name="Reed Kiely" userId="768be38e-2fb5-40ce-925d-bd8e9d9e3c31" providerId="ADAL" clId="{AC7B2C57-4A62-48C3-B40F-5E60EFD9EB35}" dt="2023-03-02T19:02:18.641" v="9361" actId="1035"/>
          <ac:picMkLst>
            <pc:docMk/>
            <pc:sldMk cId="986080455" sldId="2146846039"/>
            <ac:picMk id="7" creationId="{B8341C79-695A-2B53-BEA8-7A6196B8CF2A}"/>
          </ac:picMkLst>
        </pc:picChg>
        <pc:picChg chg="add mod">
          <ac:chgData name="Reed Kiely" userId="768be38e-2fb5-40ce-925d-bd8e9d9e3c31" providerId="ADAL" clId="{AC7B2C57-4A62-48C3-B40F-5E60EFD9EB35}" dt="2023-03-02T17:08:29.333" v="7214" actId="12789"/>
          <ac:picMkLst>
            <pc:docMk/>
            <pc:sldMk cId="986080455" sldId="2146846039"/>
            <ac:picMk id="8" creationId="{FF8ACD90-A5C0-26E8-C98B-017C4EC10CFA}"/>
          </ac:picMkLst>
        </pc:picChg>
        <pc:picChg chg="add mod">
          <ac:chgData name="Reed Kiely" userId="768be38e-2fb5-40ce-925d-bd8e9d9e3c31" providerId="ADAL" clId="{AC7B2C57-4A62-48C3-B40F-5E60EFD9EB35}" dt="2023-03-02T17:08:39.637" v="7216" actId="12789"/>
          <ac:picMkLst>
            <pc:docMk/>
            <pc:sldMk cId="986080455" sldId="2146846039"/>
            <ac:picMk id="9" creationId="{6E37CABD-2411-2C03-DC77-AD5F1D1F410B}"/>
          </ac:picMkLst>
        </pc:picChg>
        <pc:picChg chg="add mod">
          <ac:chgData name="Reed Kiely" userId="768be38e-2fb5-40ce-925d-bd8e9d9e3c31" providerId="ADAL" clId="{AC7B2C57-4A62-48C3-B40F-5E60EFD9EB35}" dt="2023-03-02T17:08:33.528" v="7215" actId="12789"/>
          <ac:picMkLst>
            <pc:docMk/>
            <pc:sldMk cId="986080455" sldId="2146846039"/>
            <ac:picMk id="10" creationId="{BA08A640-C6E1-8768-513D-5A9CCA4D6EBB}"/>
          </ac:picMkLst>
        </pc:picChg>
        <pc:picChg chg="add mod">
          <ac:chgData name="Reed Kiely" userId="768be38e-2fb5-40ce-925d-bd8e9d9e3c31" providerId="ADAL" clId="{AC7B2C57-4A62-48C3-B40F-5E60EFD9EB35}" dt="2023-03-02T17:08:39.637" v="7216" actId="12789"/>
          <ac:picMkLst>
            <pc:docMk/>
            <pc:sldMk cId="986080455" sldId="2146846039"/>
            <ac:picMk id="11" creationId="{B812A2B4-D44D-9815-9536-FF5E1B839DEC}"/>
          </ac:picMkLst>
        </pc:picChg>
        <pc:picChg chg="add del mod">
          <ac:chgData name="Reed Kiely" userId="768be38e-2fb5-40ce-925d-bd8e9d9e3c31" providerId="ADAL" clId="{AC7B2C57-4A62-48C3-B40F-5E60EFD9EB35}" dt="2023-03-02T17:01:40.112" v="7075" actId="478"/>
          <ac:picMkLst>
            <pc:docMk/>
            <pc:sldMk cId="986080455" sldId="2146846039"/>
            <ac:picMk id="12" creationId="{E0699FD5-3521-6516-F747-5518F8DF9040}"/>
          </ac:picMkLst>
        </pc:picChg>
        <pc:picChg chg="add del mod">
          <ac:chgData name="Reed Kiely" userId="768be38e-2fb5-40ce-925d-bd8e9d9e3c31" providerId="ADAL" clId="{AC7B2C57-4A62-48C3-B40F-5E60EFD9EB35}" dt="2023-03-02T16:59:17.309" v="7036" actId="478"/>
          <ac:picMkLst>
            <pc:docMk/>
            <pc:sldMk cId="986080455" sldId="2146846039"/>
            <ac:picMk id="13" creationId="{D0AFE1DC-3763-7B81-9FFF-E4FED77C2D22}"/>
          </ac:picMkLst>
        </pc:picChg>
        <pc:picChg chg="add mod">
          <ac:chgData name="Reed Kiely" userId="768be38e-2fb5-40ce-925d-bd8e9d9e3c31" providerId="ADAL" clId="{AC7B2C57-4A62-48C3-B40F-5E60EFD9EB35}" dt="2023-03-02T17:08:48.232" v="7218" actId="1076"/>
          <ac:picMkLst>
            <pc:docMk/>
            <pc:sldMk cId="986080455" sldId="2146846039"/>
            <ac:picMk id="15" creationId="{F0D5A4B0-12BC-27B9-4D9F-68D58D0027D3}"/>
          </ac:picMkLst>
        </pc:picChg>
        <pc:picChg chg="add mod">
          <ac:chgData name="Reed Kiely" userId="768be38e-2fb5-40ce-925d-bd8e9d9e3c31" providerId="ADAL" clId="{AC7B2C57-4A62-48C3-B40F-5E60EFD9EB35}" dt="2023-03-02T17:08:48.232" v="7218" actId="1076"/>
          <ac:picMkLst>
            <pc:docMk/>
            <pc:sldMk cId="986080455" sldId="2146846039"/>
            <ac:picMk id="17" creationId="{3E7EF6FA-1E19-A40C-D0AF-F62505EFF6FF}"/>
          </ac:picMkLst>
        </pc:picChg>
        <pc:picChg chg="add mod">
          <ac:chgData name="Reed Kiely" userId="768be38e-2fb5-40ce-925d-bd8e9d9e3c31" providerId="ADAL" clId="{AC7B2C57-4A62-48C3-B40F-5E60EFD9EB35}" dt="2023-03-02T17:08:48.232" v="7218" actId="1076"/>
          <ac:picMkLst>
            <pc:docMk/>
            <pc:sldMk cId="986080455" sldId="2146846039"/>
            <ac:picMk id="18" creationId="{4337E4F5-5659-1A8F-3399-C31D56C48104}"/>
          </ac:picMkLst>
        </pc:picChg>
        <pc:picChg chg="add mod">
          <ac:chgData name="Reed Kiely" userId="768be38e-2fb5-40ce-925d-bd8e9d9e3c31" providerId="ADAL" clId="{AC7B2C57-4A62-48C3-B40F-5E60EFD9EB35}" dt="2023-03-02T17:08:39.637" v="7216" actId="12789"/>
          <ac:picMkLst>
            <pc:docMk/>
            <pc:sldMk cId="986080455" sldId="2146846039"/>
            <ac:picMk id="20" creationId="{89CE3C6E-452F-21D9-83DA-0C228582CD3D}"/>
          </ac:picMkLst>
        </pc:picChg>
        <pc:picChg chg="add mod">
          <ac:chgData name="Reed Kiely" userId="768be38e-2fb5-40ce-925d-bd8e9d9e3c31" providerId="ADAL" clId="{AC7B2C57-4A62-48C3-B40F-5E60EFD9EB35}" dt="2023-03-02T17:08:33.528" v="7215" actId="12789"/>
          <ac:picMkLst>
            <pc:docMk/>
            <pc:sldMk cId="986080455" sldId="2146846039"/>
            <ac:picMk id="22" creationId="{6EBDA232-D9BB-748D-C73F-27ADB4D79801}"/>
          </ac:picMkLst>
        </pc:picChg>
        <pc:picChg chg="add mod">
          <ac:chgData name="Reed Kiely" userId="768be38e-2fb5-40ce-925d-bd8e9d9e3c31" providerId="ADAL" clId="{AC7B2C57-4A62-48C3-B40F-5E60EFD9EB35}" dt="2023-03-02T17:08:39.637" v="7216" actId="12789"/>
          <ac:picMkLst>
            <pc:docMk/>
            <pc:sldMk cId="986080455" sldId="2146846039"/>
            <ac:picMk id="24" creationId="{664FB162-7144-78B8-8337-6A79C62C08B6}"/>
          </ac:picMkLst>
        </pc:picChg>
        <pc:picChg chg="add mod">
          <ac:chgData name="Reed Kiely" userId="768be38e-2fb5-40ce-925d-bd8e9d9e3c31" providerId="ADAL" clId="{AC7B2C57-4A62-48C3-B40F-5E60EFD9EB35}" dt="2023-03-02T17:08:33.528" v="7215" actId="12789"/>
          <ac:picMkLst>
            <pc:docMk/>
            <pc:sldMk cId="986080455" sldId="2146846039"/>
            <ac:picMk id="25" creationId="{C48EFAD1-AB1C-99AC-6E08-99C71000539D}"/>
          </ac:picMkLst>
        </pc:picChg>
        <pc:picChg chg="add mod">
          <ac:chgData name="Reed Kiely" userId="768be38e-2fb5-40ce-925d-bd8e9d9e3c31" providerId="ADAL" clId="{AC7B2C57-4A62-48C3-B40F-5E60EFD9EB35}" dt="2023-03-02T17:08:29.333" v="7214" actId="12789"/>
          <ac:picMkLst>
            <pc:docMk/>
            <pc:sldMk cId="986080455" sldId="2146846039"/>
            <ac:picMk id="26" creationId="{6FCF3CD4-74C3-F477-3BF8-6AD175F8F466}"/>
          </ac:picMkLst>
        </pc:picChg>
        <pc:picChg chg="add mod">
          <ac:chgData name="Reed Kiely" userId="768be38e-2fb5-40ce-925d-bd8e9d9e3c31" providerId="ADAL" clId="{AC7B2C57-4A62-48C3-B40F-5E60EFD9EB35}" dt="2023-03-02T17:08:33.528" v="7215" actId="12789"/>
          <ac:picMkLst>
            <pc:docMk/>
            <pc:sldMk cId="986080455" sldId="2146846039"/>
            <ac:picMk id="28" creationId="{D45BE1C0-9A8E-D6DB-0821-7ED2482627A4}"/>
          </ac:picMkLst>
        </pc:picChg>
        <pc:picChg chg="add mod">
          <ac:chgData name="Reed Kiely" userId="768be38e-2fb5-40ce-925d-bd8e9d9e3c31" providerId="ADAL" clId="{AC7B2C57-4A62-48C3-B40F-5E60EFD9EB35}" dt="2023-03-02T17:08:29.333" v="7214" actId="12789"/>
          <ac:picMkLst>
            <pc:docMk/>
            <pc:sldMk cId="986080455" sldId="2146846039"/>
            <ac:picMk id="30" creationId="{93123249-5A9E-E4DC-9373-CA3EA3100682}"/>
          </ac:picMkLst>
        </pc:picChg>
        <pc:picChg chg="add mod">
          <ac:chgData name="Reed Kiely" userId="768be38e-2fb5-40ce-925d-bd8e9d9e3c31" providerId="ADAL" clId="{AC7B2C57-4A62-48C3-B40F-5E60EFD9EB35}" dt="2023-03-02T19:02:18.641" v="9361" actId="1035"/>
          <ac:picMkLst>
            <pc:docMk/>
            <pc:sldMk cId="986080455" sldId="2146846039"/>
            <ac:picMk id="32" creationId="{4B897508-E558-C44D-30FF-AEBE607F1E7A}"/>
          </ac:picMkLst>
        </pc:picChg>
        <pc:picChg chg="add del mod">
          <ac:chgData name="Reed Kiely" userId="768be38e-2fb5-40ce-925d-bd8e9d9e3c31" providerId="ADAL" clId="{AC7B2C57-4A62-48C3-B40F-5E60EFD9EB35}" dt="2023-03-02T16:55:17.210" v="6991" actId="478"/>
          <ac:picMkLst>
            <pc:docMk/>
            <pc:sldMk cId="986080455" sldId="2146846039"/>
            <ac:picMk id="34" creationId="{D04A9379-9AE9-6BED-B25C-B34CF932E893}"/>
          </ac:picMkLst>
        </pc:picChg>
        <pc:picChg chg="add mod">
          <ac:chgData name="Reed Kiely" userId="768be38e-2fb5-40ce-925d-bd8e9d9e3c31" providerId="ADAL" clId="{AC7B2C57-4A62-48C3-B40F-5E60EFD9EB35}" dt="2023-03-02T17:08:29.333" v="7214" actId="12789"/>
          <ac:picMkLst>
            <pc:docMk/>
            <pc:sldMk cId="986080455" sldId="2146846039"/>
            <ac:picMk id="36" creationId="{B1C47895-1F4E-627B-EB36-4B2EF488F7F1}"/>
          </ac:picMkLst>
        </pc:picChg>
        <pc:picChg chg="add mod">
          <ac:chgData name="Reed Kiely" userId="768be38e-2fb5-40ce-925d-bd8e9d9e3c31" providerId="ADAL" clId="{AC7B2C57-4A62-48C3-B40F-5E60EFD9EB35}" dt="2023-03-02T19:02:18.641" v="9361" actId="1035"/>
          <ac:picMkLst>
            <pc:docMk/>
            <pc:sldMk cId="986080455" sldId="2146846039"/>
            <ac:picMk id="38" creationId="{FF12926E-3C56-94D3-ED36-EF1281263267}"/>
          </ac:picMkLst>
        </pc:picChg>
        <pc:picChg chg="add mod modCrop">
          <ac:chgData name="Reed Kiely" userId="768be38e-2fb5-40ce-925d-bd8e9d9e3c31" providerId="ADAL" clId="{AC7B2C57-4A62-48C3-B40F-5E60EFD9EB35}" dt="2023-03-02T19:02:18.641" v="9361" actId="1035"/>
          <ac:picMkLst>
            <pc:docMk/>
            <pc:sldMk cId="986080455" sldId="2146846039"/>
            <ac:picMk id="40" creationId="{96F16127-C0C8-3B1C-4203-94306EDC8318}"/>
          </ac:picMkLst>
        </pc:picChg>
        <pc:picChg chg="add mod">
          <ac:chgData name="Reed Kiely" userId="768be38e-2fb5-40ce-925d-bd8e9d9e3c31" providerId="ADAL" clId="{AC7B2C57-4A62-48C3-B40F-5E60EFD9EB35}" dt="2023-03-02T19:02:18.641" v="9361" actId="1035"/>
          <ac:picMkLst>
            <pc:docMk/>
            <pc:sldMk cId="986080455" sldId="2146846039"/>
            <ac:picMk id="42" creationId="{859DB8A1-72C2-3B14-CDF9-9E3078983EF6}"/>
          </ac:picMkLst>
        </pc:picChg>
        <pc:picChg chg="add mod">
          <ac:chgData name="Reed Kiely" userId="768be38e-2fb5-40ce-925d-bd8e9d9e3c31" providerId="ADAL" clId="{AC7B2C57-4A62-48C3-B40F-5E60EFD9EB35}" dt="2023-03-02T17:08:48.232" v="7218" actId="1076"/>
          <ac:picMkLst>
            <pc:docMk/>
            <pc:sldMk cId="986080455" sldId="2146846039"/>
            <ac:picMk id="44" creationId="{4B42713A-2B05-9FEC-8AF5-5C8F68432DCE}"/>
          </ac:picMkLst>
        </pc:picChg>
      </pc:sldChg>
      <pc:sldChg chg="addSp delSp modSp add mod ord">
        <pc:chgData name="Reed Kiely" userId="768be38e-2fb5-40ce-925d-bd8e9d9e3c31" providerId="ADAL" clId="{AC7B2C57-4A62-48C3-B40F-5E60EFD9EB35}" dt="2023-03-02T22:33:54.894" v="13459"/>
        <pc:sldMkLst>
          <pc:docMk/>
          <pc:sldMk cId="4013565732" sldId="2146846040"/>
        </pc:sldMkLst>
        <pc:spChg chg="mod">
          <ac:chgData name="Reed Kiely" userId="768be38e-2fb5-40ce-925d-bd8e9d9e3c31" providerId="ADAL" clId="{AC7B2C57-4A62-48C3-B40F-5E60EFD9EB35}" dt="2023-03-02T17:09:54.560" v="7255" actId="1076"/>
          <ac:spMkLst>
            <pc:docMk/>
            <pc:sldMk cId="4013565732" sldId="2146846040"/>
            <ac:spMk id="45" creationId="{EA965452-4D74-3955-0881-8E54B6FEBD6F}"/>
          </ac:spMkLst>
        </pc:spChg>
        <pc:picChg chg="add mod">
          <ac:chgData name="Reed Kiely" userId="768be38e-2fb5-40ce-925d-bd8e9d9e3c31" providerId="ADAL" clId="{AC7B2C57-4A62-48C3-B40F-5E60EFD9EB35}" dt="2023-03-02T19:02:48.200" v="9365" actId="1076"/>
          <ac:picMkLst>
            <pc:docMk/>
            <pc:sldMk cId="4013565732" sldId="2146846040"/>
            <ac:picMk id="2" creationId="{6B9C8B85-2904-5E31-2A48-2B7DC11A95D3}"/>
          </ac:picMkLst>
        </pc:picChg>
        <pc:picChg chg="add mod">
          <ac:chgData name="Reed Kiely" userId="768be38e-2fb5-40ce-925d-bd8e9d9e3c31" providerId="ADAL" clId="{AC7B2C57-4A62-48C3-B40F-5E60EFD9EB35}" dt="2023-03-02T19:02:48.200" v="9365" actId="1076"/>
          <ac:picMkLst>
            <pc:docMk/>
            <pc:sldMk cId="4013565732" sldId="2146846040"/>
            <ac:picMk id="3" creationId="{910EAF2B-0653-399A-6A75-9C2E336DB0B5}"/>
          </ac:picMkLst>
        </pc:picChg>
        <pc:picChg chg="add mod">
          <ac:chgData name="Reed Kiely" userId="768be38e-2fb5-40ce-925d-bd8e9d9e3c31" providerId="ADAL" clId="{AC7B2C57-4A62-48C3-B40F-5E60EFD9EB35}" dt="2023-03-02T19:02:48.200" v="9365" actId="1076"/>
          <ac:picMkLst>
            <pc:docMk/>
            <pc:sldMk cId="4013565732" sldId="2146846040"/>
            <ac:picMk id="4" creationId="{240446DB-A346-EE34-AED3-D5A9868FBAE4}"/>
          </ac:picMkLst>
        </pc:picChg>
        <pc:picChg chg="mod">
          <ac:chgData name="Reed Kiely" userId="768be38e-2fb5-40ce-925d-bd8e9d9e3c31" providerId="ADAL" clId="{AC7B2C57-4A62-48C3-B40F-5E60EFD9EB35}" dt="2023-03-02T19:03:22.135" v="9383" actId="1036"/>
          <ac:picMkLst>
            <pc:docMk/>
            <pc:sldMk cId="4013565732" sldId="2146846040"/>
            <ac:picMk id="5" creationId="{74CAD036-F75D-EA54-9B99-7E266C4D4B47}"/>
          </ac:picMkLst>
        </pc:picChg>
        <pc:picChg chg="del mod">
          <ac:chgData name="Reed Kiely" userId="768be38e-2fb5-40ce-925d-bd8e9d9e3c31" providerId="ADAL" clId="{AC7B2C57-4A62-48C3-B40F-5E60EFD9EB35}" dt="2023-03-02T17:15:04.225" v="7359" actId="478"/>
          <ac:picMkLst>
            <pc:docMk/>
            <pc:sldMk cId="4013565732" sldId="2146846040"/>
            <ac:picMk id="6" creationId="{B4968473-2C9B-DCB2-BFEF-E18018F67CFD}"/>
          </ac:picMkLst>
        </pc:picChg>
        <pc:picChg chg="del mod">
          <ac:chgData name="Reed Kiely" userId="768be38e-2fb5-40ce-925d-bd8e9d9e3c31" providerId="ADAL" clId="{AC7B2C57-4A62-48C3-B40F-5E60EFD9EB35}" dt="2023-03-02T17:15:04.225" v="7359" actId="478"/>
          <ac:picMkLst>
            <pc:docMk/>
            <pc:sldMk cId="4013565732" sldId="2146846040"/>
            <ac:picMk id="7" creationId="{B8341C79-695A-2B53-BEA8-7A6196B8CF2A}"/>
          </ac:picMkLst>
        </pc:picChg>
        <pc:picChg chg="mod">
          <ac:chgData name="Reed Kiely" userId="768be38e-2fb5-40ce-925d-bd8e9d9e3c31" providerId="ADAL" clId="{AC7B2C57-4A62-48C3-B40F-5E60EFD9EB35}" dt="2023-03-02T19:03:22.135" v="9383" actId="1036"/>
          <ac:picMkLst>
            <pc:docMk/>
            <pc:sldMk cId="4013565732" sldId="2146846040"/>
            <ac:picMk id="8" creationId="{FF8ACD90-A5C0-26E8-C98B-017C4EC10CFA}"/>
          </ac:picMkLst>
        </pc:picChg>
        <pc:picChg chg="mod">
          <ac:chgData name="Reed Kiely" userId="768be38e-2fb5-40ce-925d-bd8e9d9e3c31" providerId="ADAL" clId="{AC7B2C57-4A62-48C3-B40F-5E60EFD9EB35}" dt="2023-03-02T19:03:22.135" v="9383" actId="1036"/>
          <ac:picMkLst>
            <pc:docMk/>
            <pc:sldMk cId="4013565732" sldId="2146846040"/>
            <ac:picMk id="9" creationId="{6E37CABD-2411-2C03-DC77-AD5F1D1F410B}"/>
          </ac:picMkLst>
        </pc:picChg>
        <pc:picChg chg="mod">
          <ac:chgData name="Reed Kiely" userId="768be38e-2fb5-40ce-925d-bd8e9d9e3c31" providerId="ADAL" clId="{AC7B2C57-4A62-48C3-B40F-5E60EFD9EB35}" dt="2023-03-02T19:03:22.135" v="9383" actId="1036"/>
          <ac:picMkLst>
            <pc:docMk/>
            <pc:sldMk cId="4013565732" sldId="2146846040"/>
            <ac:picMk id="10" creationId="{BA08A640-C6E1-8768-513D-5A9CCA4D6EBB}"/>
          </ac:picMkLst>
        </pc:picChg>
        <pc:picChg chg="mod">
          <ac:chgData name="Reed Kiely" userId="768be38e-2fb5-40ce-925d-bd8e9d9e3c31" providerId="ADAL" clId="{AC7B2C57-4A62-48C3-B40F-5E60EFD9EB35}" dt="2023-03-02T19:03:22.135" v="9383" actId="1036"/>
          <ac:picMkLst>
            <pc:docMk/>
            <pc:sldMk cId="4013565732" sldId="2146846040"/>
            <ac:picMk id="11" creationId="{B812A2B4-D44D-9815-9536-FF5E1B839DEC}"/>
          </ac:picMkLst>
        </pc:picChg>
        <pc:picChg chg="add mod">
          <ac:chgData name="Reed Kiely" userId="768be38e-2fb5-40ce-925d-bd8e9d9e3c31" providerId="ADAL" clId="{AC7B2C57-4A62-48C3-B40F-5E60EFD9EB35}" dt="2023-03-02T19:02:48.200" v="9365" actId="1076"/>
          <ac:picMkLst>
            <pc:docMk/>
            <pc:sldMk cId="4013565732" sldId="2146846040"/>
            <ac:picMk id="12" creationId="{EB0A6B79-7C39-80EA-115F-57564952138C}"/>
          </ac:picMkLst>
        </pc:picChg>
        <pc:picChg chg="add mod">
          <ac:chgData name="Reed Kiely" userId="768be38e-2fb5-40ce-925d-bd8e9d9e3c31" providerId="ADAL" clId="{AC7B2C57-4A62-48C3-B40F-5E60EFD9EB35}" dt="2023-03-02T19:02:48.200" v="9365" actId="1076"/>
          <ac:picMkLst>
            <pc:docMk/>
            <pc:sldMk cId="4013565732" sldId="2146846040"/>
            <ac:picMk id="13" creationId="{06534465-1A13-EB7F-CAB3-CF033D16D9CB}"/>
          </ac:picMkLst>
        </pc:picChg>
        <pc:picChg chg="add mod">
          <ac:chgData name="Reed Kiely" userId="768be38e-2fb5-40ce-925d-bd8e9d9e3c31" providerId="ADAL" clId="{AC7B2C57-4A62-48C3-B40F-5E60EFD9EB35}" dt="2023-03-02T19:02:48.200" v="9365" actId="1076"/>
          <ac:picMkLst>
            <pc:docMk/>
            <pc:sldMk cId="4013565732" sldId="2146846040"/>
            <ac:picMk id="14" creationId="{D0040906-EBD3-80F0-1EE6-EDE081C0BCED}"/>
          </ac:picMkLst>
        </pc:picChg>
        <pc:picChg chg="mod">
          <ac:chgData name="Reed Kiely" userId="768be38e-2fb5-40ce-925d-bd8e9d9e3c31" providerId="ADAL" clId="{AC7B2C57-4A62-48C3-B40F-5E60EFD9EB35}" dt="2023-03-02T19:03:22.135" v="9383" actId="1036"/>
          <ac:picMkLst>
            <pc:docMk/>
            <pc:sldMk cId="4013565732" sldId="2146846040"/>
            <ac:picMk id="15" creationId="{F0D5A4B0-12BC-27B9-4D9F-68D58D0027D3}"/>
          </ac:picMkLst>
        </pc:picChg>
        <pc:picChg chg="mod">
          <ac:chgData name="Reed Kiely" userId="768be38e-2fb5-40ce-925d-bd8e9d9e3c31" providerId="ADAL" clId="{AC7B2C57-4A62-48C3-B40F-5E60EFD9EB35}" dt="2023-03-02T19:03:22.135" v="9383" actId="1036"/>
          <ac:picMkLst>
            <pc:docMk/>
            <pc:sldMk cId="4013565732" sldId="2146846040"/>
            <ac:picMk id="17" creationId="{3E7EF6FA-1E19-A40C-D0AF-F62505EFF6FF}"/>
          </ac:picMkLst>
        </pc:picChg>
        <pc:picChg chg="mod">
          <ac:chgData name="Reed Kiely" userId="768be38e-2fb5-40ce-925d-bd8e9d9e3c31" providerId="ADAL" clId="{AC7B2C57-4A62-48C3-B40F-5E60EFD9EB35}" dt="2023-03-02T19:03:22.135" v="9383" actId="1036"/>
          <ac:picMkLst>
            <pc:docMk/>
            <pc:sldMk cId="4013565732" sldId="2146846040"/>
            <ac:picMk id="18" creationId="{4337E4F5-5659-1A8F-3399-C31D56C48104}"/>
          </ac:picMkLst>
        </pc:picChg>
        <pc:picChg chg="mod">
          <ac:chgData name="Reed Kiely" userId="768be38e-2fb5-40ce-925d-bd8e9d9e3c31" providerId="ADAL" clId="{AC7B2C57-4A62-48C3-B40F-5E60EFD9EB35}" dt="2023-03-02T19:03:22.135" v="9383" actId="1036"/>
          <ac:picMkLst>
            <pc:docMk/>
            <pc:sldMk cId="4013565732" sldId="2146846040"/>
            <ac:picMk id="20" creationId="{89CE3C6E-452F-21D9-83DA-0C228582CD3D}"/>
          </ac:picMkLst>
        </pc:picChg>
        <pc:picChg chg="mod">
          <ac:chgData name="Reed Kiely" userId="768be38e-2fb5-40ce-925d-bd8e9d9e3c31" providerId="ADAL" clId="{AC7B2C57-4A62-48C3-B40F-5E60EFD9EB35}" dt="2023-03-02T19:03:22.135" v="9383" actId="1036"/>
          <ac:picMkLst>
            <pc:docMk/>
            <pc:sldMk cId="4013565732" sldId="2146846040"/>
            <ac:picMk id="22" creationId="{6EBDA232-D9BB-748D-C73F-27ADB4D79801}"/>
          </ac:picMkLst>
        </pc:picChg>
        <pc:picChg chg="mod">
          <ac:chgData name="Reed Kiely" userId="768be38e-2fb5-40ce-925d-bd8e9d9e3c31" providerId="ADAL" clId="{AC7B2C57-4A62-48C3-B40F-5E60EFD9EB35}" dt="2023-03-02T19:03:22.135" v="9383" actId="1036"/>
          <ac:picMkLst>
            <pc:docMk/>
            <pc:sldMk cId="4013565732" sldId="2146846040"/>
            <ac:picMk id="24" creationId="{664FB162-7144-78B8-8337-6A79C62C08B6}"/>
          </ac:picMkLst>
        </pc:picChg>
        <pc:picChg chg="mod">
          <ac:chgData name="Reed Kiely" userId="768be38e-2fb5-40ce-925d-bd8e9d9e3c31" providerId="ADAL" clId="{AC7B2C57-4A62-48C3-B40F-5E60EFD9EB35}" dt="2023-03-02T19:03:22.135" v="9383" actId="1036"/>
          <ac:picMkLst>
            <pc:docMk/>
            <pc:sldMk cId="4013565732" sldId="2146846040"/>
            <ac:picMk id="25" creationId="{C48EFAD1-AB1C-99AC-6E08-99C71000539D}"/>
          </ac:picMkLst>
        </pc:picChg>
        <pc:picChg chg="mod">
          <ac:chgData name="Reed Kiely" userId="768be38e-2fb5-40ce-925d-bd8e9d9e3c31" providerId="ADAL" clId="{AC7B2C57-4A62-48C3-B40F-5E60EFD9EB35}" dt="2023-03-02T19:03:22.135" v="9383" actId="1036"/>
          <ac:picMkLst>
            <pc:docMk/>
            <pc:sldMk cId="4013565732" sldId="2146846040"/>
            <ac:picMk id="26" creationId="{6FCF3CD4-74C3-F477-3BF8-6AD175F8F466}"/>
          </ac:picMkLst>
        </pc:picChg>
        <pc:picChg chg="mod">
          <ac:chgData name="Reed Kiely" userId="768be38e-2fb5-40ce-925d-bd8e9d9e3c31" providerId="ADAL" clId="{AC7B2C57-4A62-48C3-B40F-5E60EFD9EB35}" dt="2023-03-02T19:03:22.135" v="9383" actId="1036"/>
          <ac:picMkLst>
            <pc:docMk/>
            <pc:sldMk cId="4013565732" sldId="2146846040"/>
            <ac:picMk id="28" creationId="{D45BE1C0-9A8E-D6DB-0821-7ED2482627A4}"/>
          </ac:picMkLst>
        </pc:picChg>
        <pc:picChg chg="mod">
          <ac:chgData name="Reed Kiely" userId="768be38e-2fb5-40ce-925d-bd8e9d9e3c31" providerId="ADAL" clId="{AC7B2C57-4A62-48C3-B40F-5E60EFD9EB35}" dt="2023-03-02T19:03:22.135" v="9383" actId="1036"/>
          <ac:picMkLst>
            <pc:docMk/>
            <pc:sldMk cId="4013565732" sldId="2146846040"/>
            <ac:picMk id="30" creationId="{93123249-5A9E-E4DC-9373-CA3EA3100682}"/>
          </ac:picMkLst>
        </pc:picChg>
        <pc:picChg chg="del mod">
          <ac:chgData name="Reed Kiely" userId="768be38e-2fb5-40ce-925d-bd8e9d9e3c31" providerId="ADAL" clId="{AC7B2C57-4A62-48C3-B40F-5E60EFD9EB35}" dt="2023-03-02T17:15:04.225" v="7359" actId="478"/>
          <ac:picMkLst>
            <pc:docMk/>
            <pc:sldMk cId="4013565732" sldId="2146846040"/>
            <ac:picMk id="32" creationId="{4B897508-E558-C44D-30FF-AEBE607F1E7A}"/>
          </ac:picMkLst>
        </pc:picChg>
        <pc:picChg chg="mod">
          <ac:chgData name="Reed Kiely" userId="768be38e-2fb5-40ce-925d-bd8e9d9e3c31" providerId="ADAL" clId="{AC7B2C57-4A62-48C3-B40F-5E60EFD9EB35}" dt="2023-03-02T19:03:22.135" v="9383" actId="1036"/>
          <ac:picMkLst>
            <pc:docMk/>
            <pc:sldMk cId="4013565732" sldId="2146846040"/>
            <ac:picMk id="36" creationId="{B1C47895-1F4E-627B-EB36-4B2EF488F7F1}"/>
          </ac:picMkLst>
        </pc:picChg>
        <pc:picChg chg="del mod">
          <ac:chgData name="Reed Kiely" userId="768be38e-2fb5-40ce-925d-bd8e9d9e3c31" providerId="ADAL" clId="{AC7B2C57-4A62-48C3-B40F-5E60EFD9EB35}" dt="2023-03-02T17:15:04.225" v="7359" actId="478"/>
          <ac:picMkLst>
            <pc:docMk/>
            <pc:sldMk cId="4013565732" sldId="2146846040"/>
            <ac:picMk id="38" creationId="{FF12926E-3C56-94D3-ED36-EF1281263267}"/>
          </ac:picMkLst>
        </pc:picChg>
        <pc:picChg chg="del mod">
          <ac:chgData name="Reed Kiely" userId="768be38e-2fb5-40ce-925d-bd8e9d9e3c31" providerId="ADAL" clId="{AC7B2C57-4A62-48C3-B40F-5E60EFD9EB35}" dt="2023-03-02T17:15:04.225" v="7359" actId="478"/>
          <ac:picMkLst>
            <pc:docMk/>
            <pc:sldMk cId="4013565732" sldId="2146846040"/>
            <ac:picMk id="40" creationId="{96F16127-C0C8-3B1C-4203-94306EDC8318}"/>
          </ac:picMkLst>
        </pc:picChg>
        <pc:picChg chg="del mod">
          <ac:chgData name="Reed Kiely" userId="768be38e-2fb5-40ce-925d-bd8e9d9e3c31" providerId="ADAL" clId="{AC7B2C57-4A62-48C3-B40F-5E60EFD9EB35}" dt="2023-03-02T17:15:04.225" v="7359" actId="478"/>
          <ac:picMkLst>
            <pc:docMk/>
            <pc:sldMk cId="4013565732" sldId="2146846040"/>
            <ac:picMk id="42" creationId="{859DB8A1-72C2-3B14-CDF9-9E3078983EF6}"/>
          </ac:picMkLst>
        </pc:picChg>
        <pc:picChg chg="mod">
          <ac:chgData name="Reed Kiely" userId="768be38e-2fb5-40ce-925d-bd8e9d9e3c31" providerId="ADAL" clId="{AC7B2C57-4A62-48C3-B40F-5E60EFD9EB35}" dt="2023-03-02T19:03:22.135" v="9383" actId="1036"/>
          <ac:picMkLst>
            <pc:docMk/>
            <pc:sldMk cId="4013565732" sldId="2146846040"/>
            <ac:picMk id="44" creationId="{4B42713A-2B05-9FEC-8AF5-5C8F68432DCE}"/>
          </ac:picMkLst>
        </pc:picChg>
      </pc:sldChg>
      <pc:sldChg chg="new del">
        <pc:chgData name="Reed Kiely" userId="768be38e-2fb5-40ce-925d-bd8e9d9e3c31" providerId="ADAL" clId="{AC7B2C57-4A62-48C3-B40F-5E60EFD9EB35}" dt="2023-03-02T17:12:39.033" v="7317" actId="680"/>
        <pc:sldMkLst>
          <pc:docMk/>
          <pc:sldMk cId="1769322317" sldId="2146846041"/>
        </pc:sldMkLst>
      </pc:sldChg>
      <pc:sldChg chg="modSp add mod ord">
        <pc:chgData name="Reed Kiely" userId="768be38e-2fb5-40ce-925d-bd8e9d9e3c31" providerId="ADAL" clId="{AC7B2C57-4A62-48C3-B40F-5E60EFD9EB35}" dt="2023-03-02T22:33:54.894" v="13459"/>
        <pc:sldMkLst>
          <pc:docMk/>
          <pc:sldMk cId="4278279684" sldId="2146846041"/>
        </pc:sldMkLst>
        <pc:spChg chg="mod">
          <ac:chgData name="Reed Kiely" userId="768be38e-2fb5-40ce-925d-bd8e9d9e3c31" providerId="ADAL" clId="{AC7B2C57-4A62-48C3-B40F-5E60EFD9EB35}" dt="2023-03-02T18:53:26.009" v="9277" actId="1076"/>
          <ac:spMkLst>
            <pc:docMk/>
            <pc:sldMk cId="4278279684" sldId="2146846041"/>
            <ac:spMk id="45" creationId="{EA965452-4D74-3955-0881-8E54B6FEBD6F}"/>
          </ac:spMkLst>
        </pc:spChg>
        <pc:picChg chg="mod ord">
          <ac:chgData name="Reed Kiely" userId="768be38e-2fb5-40ce-925d-bd8e9d9e3c31" providerId="ADAL" clId="{AC7B2C57-4A62-48C3-B40F-5E60EFD9EB35}" dt="2023-03-02T17:18:31.244" v="7479" actId="166"/>
          <ac:picMkLst>
            <pc:docMk/>
            <pc:sldMk cId="4278279684" sldId="2146846041"/>
            <ac:picMk id="2" creationId="{6B9C8B85-2904-5E31-2A48-2B7DC11A95D3}"/>
          </ac:picMkLst>
        </pc:picChg>
        <pc:picChg chg="mod">
          <ac:chgData name="Reed Kiely" userId="768be38e-2fb5-40ce-925d-bd8e9d9e3c31" providerId="ADAL" clId="{AC7B2C57-4A62-48C3-B40F-5E60EFD9EB35}" dt="2023-03-02T17:17:56.060" v="7463" actId="1076"/>
          <ac:picMkLst>
            <pc:docMk/>
            <pc:sldMk cId="4278279684" sldId="2146846041"/>
            <ac:picMk id="3" creationId="{910EAF2B-0653-399A-6A75-9C2E336DB0B5}"/>
          </ac:picMkLst>
        </pc:picChg>
        <pc:picChg chg="mod">
          <ac:chgData name="Reed Kiely" userId="768be38e-2fb5-40ce-925d-bd8e9d9e3c31" providerId="ADAL" clId="{AC7B2C57-4A62-48C3-B40F-5E60EFD9EB35}" dt="2023-03-02T17:17:51.033" v="7458" actId="1076"/>
          <ac:picMkLst>
            <pc:docMk/>
            <pc:sldMk cId="4278279684" sldId="2146846041"/>
            <ac:picMk id="4" creationId="{240446DB-A346-EE34-AED3-D5A9868FBAE4}"/>
          </ac:picMkLst>
        </pc:picChg>
        <pc:picChg chg="mod ord">
          <ac:chgData name="Reed Kiely" userId="768be38e-2fb5-40ce-925d-bd8e9d9e3c31" providerId="ADAL" clId="{AC7B2C57-4A62-48C3-B40F-5E60EFD9EB35}" dt="2023-03-02T17:18:26.109" v="7477" actId="14100"/>
          <ac:picMkLst>
            <pc:docMk/>
            <pc:sldMk cId="4278279684" sldId="2146846041"/>
            <ac:picMk id="5" creationId="{74CAD036-F75D-EA54-9B99-7E266C4D4B47}"/>
          </ac:picMkLst>
        </pc:picChg>
        <pc:picChg chg="mod">
          <ac:chgData name="Reed Kiely" userId="768be38e-2fb5-40ce-925d-bd8e9d9e3c31" providerId="ADAL" clId="{AC7B2C57-4A62-48C3-B40F-5E60EFD9EB35}" dt="2023-03-02T17:17:33.785" v="7444" actId="14100"/>
          <ac:picMkLst>
            <pc:docMk/>
            <pc:sldMk cId="4278279684" sldId="2146846041"/>
            <ac:picMk id="8" creationId="{FF8ACD90-A5C0-26E8-C98B-017C4EC10CFA}"/>
          </ac:picMkLst>
        </pc:picChg>
        <pc:picChg chg="mod ord">
          <ac:chgData name="Reed Kiely" userId="768be38e-2fb5-40ce-925d-bd8e9d9e3c31" providerId="ADAL" clId="{AC7B2C57-4A62-48C3-B40F-5E60EFD9EB35}" dt="2023-03-02T17:17:07.994" v="7429" actId="166"/>
          <ac:picMkLst>
            <pc:docMk/>
            <pc:sldMk cId="4278279684" sldId="2146846041"/>
            <ac:picMk id="9" creationId="{6E37CABD-2411-2C03-DC77-AD5F1D1F410B}"/>
          </ac:picMkLst>
        </pc:picChg>
        <pc:picChg chg="mod">
          <ac:chgData name="Reed Kiely" userId="768be38e-2fb5-40ce-925d-bd8e9d9e3c31" providerId="ADAL" clId="{AC7B2C57-4A62-48C3-B40F-5E60EFD9EB35}" dt="2023-03-02T17:17:32.048" v="7443" actId="14100"/>
          <ac:picMkLst>
            <pc:docMk/>
            <pc:sldMk cId="4278279684" sldId="2146846041"/>
            <ac:picMk id="10" creationId="{BA08A640-C6E1-8768-513D-5A9CCA4D6EBB}"/>
          </ac:picMkLst>
        </pc:picChg>
        <pc:picChg chg="mod">
          <ac:chgData name="Reed Kiely" userId="768be38e-2fb5-40ce-925d-bd8e9d9e3c31" providerId="ADAL" clId="{AC7B2C57-4A62-48C3-B40F-5E60EFD9EB35}" dt="2023-03-02T17:18:10.511" v="7471" actId="1076"/>
          <ac:picMkLst>
            <pc:docMk/>
            <pc:sldMk cId="4278279684" sldId="2146846041"/>
            <ac:picMk id="11" creationId="{B812A2B4-D44D-9815-9536-FF5E1B839DEC}"/>
          </ac:picMkLst>
        </pc:picChg>
        <pc:picChg chg="mod">
          <ac:chgData name="Reed Kiely" userId="768be38e-2fb5-40ce-925d-bd8e9d9e3c31" providerId="ADAL" clId="{AC7B2C57-4A62-48C3-B40F-5E60EFD9EB35}" dt="2023-03-02T17:18:19.569" v="7475" actId="14100"/>
          <ac:picMkLst>
            <pc:docMk/>
            <pc:sldMk cId="4278279684" sldId="2146846041"/>
            <ac:picMk id="12" creationId="{EB0A6B79-7C39-80EA-115F-57564952138C}"/>
          </ac:picMkLst>
        </pc:picChg>
        <pc:picChg chg="mod">
          <ac:chgData name="Reed Kiely" userId="768be38e-2fb5-40ce-925d-bd8e9d9e3c31" providerId="ADAL" clId="{AC7B2C57-4A62-48C3-B40F-5E60EFD9EB35}" dt="2023-03-02T17:17:44.111" v="7451" actId="688"/>
          <ac:picMkLst>
            <pc:docMk/>
            <pc:sldMk cId="4278279684" sldId="2146846041"/>
            <ac:picMk id="13" creationId="{06534465-1A13-EB7F-CAB3-CF033D16D9CB}"/>
          </ac:picMkLst>
        </pc:picChg>
        <pc:picChg chg="mod">
          <ac:chgData name="Reed Kiely" userId="768be38e-2fb5-40ce-925d-bd8e9d9e3c31" providerId="ADAL" clId="{AC7B2C57-4A62-48C3-B40F-5E60EFD9EB35}" dt="2023-03-02T17:18:27.011" v="7478" actId="1076"/>
          <ac:picMkLst>
            <pc:docMk/>
            <pc:sldMk cId="4278279684" sldId="2146846041"/>
            <ac:picMk id="14" creationId="{D0040906-EBD3-80F0-1EE6-EDE081C0BCED}"/>
          </ac:picMkLst>
        </pc:picChg>
        <pc:picChg chg="mod ord">
          <ac:chgData name="Reed Kiely" userId="768be38e-2fb5-40ce-925d-bd8e9d9e3c31" providerId="ADAL" clId="{AC7B2C57-4A62-48C3-B40F-5E60EFD9EB35}" dt="2023-03-02T17:16:48.116" v="7415" actId="166"/>
          <ac:picMkLst>
            <pc:docMk/>
            <pc:sldMk cId="4278279684" sldId="2146846041"/>
            <ac:picMk id="15" creationId="{F0D5A4B0-12BC-27B9-4D9F-68D58D0027D3}"/>
          </ac:picMkLst>
        </pc:picChg>
        <pc:picChg chg="mod">
          <ac:chgData name="Reed Kiely" userId="768be38e-2fb5-40ce-925d-bd8e9d9e3c31" providerId="ADAL" clId="{AC7B2C57-4A62-48C3-B40F-5E60EFD9EB35}" dt="2023-03-02T17:16:42.527" v="7411" actId="1076"/>
          <ac:picMkLst>
            <pc:docMk/>
            <pc:sldMk cId="4278279684" sldId="2146846041"/>
            <ac:picMk id="17" creationId="{3E7EF6FA-1E19-A40C-D0AF-F62505EFF6FF}"/>
          </ac:picMkLst>
        </pc:picChg>
        <pc:picChg chg="ord">
          <ac:chgData name="Reed Kiely" userId="768be38e-2fb5-40ce-925d-bd8e9d9e3c31" providerId="ADAL" clId="{AC7B2C57-4A62-48C3-B40F-5E60EFD9EB35}" dt="2023-03-02T17:16:12.434" v="7393" actId="167"/>
          <ac:picMkLst>
            <pc:docMk/>
            <pc:sldMk cId="4278279684" sldId="2146846041"/>
            <ac:picMk id="18" creationId="{4337E4F5-5659-1A8F-3399-C31D56C48104}"/>
          </ac:picMkLst>
        </pc:picChg>
        <pc:picChg chg="mod">
          <ac:chgData name="Reed Kiely" userId="768be38e-2fb5-40ce-925d-bd8e9d9e3c31" providerId="ADAL" clId="{AC7B2C57-4A62-48C3-B40F-5E60EFD9EB35}" dt="2023-03-02T17:18:07.860" v="7470" actId="14100"/>
          <ac:picMkLst>
            <pc:docMk/>
            <pc:sldMk cId="4278279684" sldId="2146846041"/>
            <ac:picMk id="20" creationId="{89CE3C6E-452F-21D9-83DA-0C228582CD3D}"/>
          </ac:picMkLst>
        </pc:picChg>
        <pc:picChg chg="mod ord">
          <ac:chgData name="Reed Kiely" userId="768be38e-2fb5-40ce-925d-bd8e9d9e3c31" providerId="ADAL" clId="{AC7B2C57-4A62-48C3-B40F-5E60EFD9EB35}" dt="2023-03-02T17:17:17.435" v="7433" actId="1076"/>
          <ac:picMkLst>
            <pc:docMk/>
            <pc:sldMk cId="4278279684" sldId="2146846041"/>
            <ac:picMk id="22" creationId="{6EBDA232-D9BB-748D-C73F-27ADB4D79801}"/>
          </ac:picMkLst>
        </pc:picChg>
        <pc:picChg chg="mod ord">
          <ac:chgData name="Reed Kiely" userId="768be38e-2fb5-40ce-925d-bd8e9d9e3c31" providerId="ADAL" clId="{AC7B2C57-4A62-48C3-B40F-5E60EFD9EB35}" dt="2023-03-02T17:17:02.902" v="7426" actId="14100"/>
          <ac:picMkLst>
            <pc:docMk/>
            <pc:sldMk cId="4278279684" sldId="2146846041"/>
            <ac:picMk id="24" creationId="{664FB162-7144-78B8-8337-6A79C62C08B6}"/>
          </ac:picMkLst>
        </pc:picChg>
        <pc:picChg chg="mod ord">
          <ac:chgData name="Reed Kiely" userId="768be38e-2fb5-40ce-925d-bd8e9d9e3c31" providerId="ADAL" clId="{AC7B2C57-4A62-48C3-B40F-5E60EFD9EB35}" dt="2023-03-02T17:17:06.398" v="7428" actId="14100"/>
          <ac:picMkLst>
            <pc:docMk/>
            <pc:sldMk cId="4278279684" sldId="2146846041"/>
            <ac:picMk id="25" creationId="{C48EFAD1-AB1C-99AC-6E08-99C71000539D}"/>
          </ac:picMkLst>
        </pc:picChg>
        <pc:picChg chg="mod">
          <ac:chgData name="Reed Kiely" userId="768be38e-2fb5-40ce-925d-bd8e9d9e3c31" providerId="ADAL" clId="{AC7B2C57-4A62-48C3-B40F-5E60EFD9EB35}" dt="2023-03-02T17:17:18.467" v="7434" actId="1076"/>
          <ac:picMkLst>
            <pc:docMk/>
            <pc:sldMk cId="4278279684" sldId="2146846041"/>
            <ac:picMk id="26" creationId="{6FCF3CD4-74C3-F477-3BF8-6AD175F8F466}"/>
          </ac:picMkLst>
        </pc:picChg>
        <pc:picChg chg="mod">
          <ac:chgData name="Reed Kiely" userId="768be38e-2fb5-40ce-925d-bd8e9d9e3c31" providerId="ADAL" clId="{AC7B2C57-4A62-48C3-B40F-5E60EFD9EB35}" dt="2023-03-02T17:18:00.654" v="7467" actId="1076"/>
          <ac:picMkLst>
            <pc:docMk/>
            <pc:sldMk cId="4278279684" sldId="2146846041"/>
            <ac:picMk id="28" creationId="{D45BE1C0-9A8E-D6DB-0821-7ED2482627A4}"/>
          </ac:picMkLst>
        </pc:picChg>
        <pc:picChg chg="mod">
          <ac:chgData name="Reed Kiely" userId="768be38e-2fb5-40ce-925d-bd8e9d9e3c31" providerId="ADAL" clId="{AC7B2C57-4A62-48C3-B40F-5E60EFD9EB35}" dt="2023-03-02T17:17:24.243" v="7439" actId="14100"/>
          <ac:picMkLst>
            <pc:docMk/>
            <pc:sldMk cId="4278279684" sldId="2146846041"/>
            <ac:picMk id="30" creationId="{93123249-5A9E-E4DC-9373-CA3EA3100682}"/>
          </ac:picMkLst>
        </pc:picChg>
        <pc:picChg chg="mod ord">
          <ac:chgData name="Reed Kiely" userId="768be38e-2fb5-40ce-925d-bd8e9d9e3c31" providerId="ADAL" clId="{AC7B2C57-4A62-48C3-B40F-5E60EFD9EB35}" dt="2023-03-02T17:18:15.018" v="7473" actId="1035"/>
          <ac:picMkLst>
            <pc:docMk/>
            <pc:sldMk cId="4278279684" sldId="2146846041"/>
            <ac:picMk id="36" creationId="{B1C47895-1F4E-627B-EB36-4B2EF488F7F1}"/>
          </ac:picMkLst>
        </pc:picChg>
        <pc:picChg chg="mod ord">
          <ac:chgData name="Reed Kiely" userId="768be38e-2fb5-40ce-925d-bd8e9d9e3c31" providerId="ADAL" clId="{AC7B2C57-4A62-48C3-B40F-5E60EFD9EB35}" dt="2023-03-02T17:16:46.587" v="7414" actId="166"/>
          <ac:picMkLst>
            <pc:docMk/>
            <pc:sldMk cId="4278279684" sldId="2146846041"/>
            <ac:picMk id="44" creationId="{4B42713A-2B05-9FEC-8AF5-5C8F68432DCE}"/>
          </ac:picMkLst>
        </pc:picChg>
      </pc:sldChg>
      <pc:sldChg chg="addSp delSp modSp add mod ord addCm">
        <pc:chgData name="Reed Kiely" userId="768be38e-2fb5-40ce-925d-bd8e9d9e3c31" providerId="ADAL" clId="{AC7B2C57-4A62-48C3-B40F-5E60EFD9EB35}" dt="2023-03-03T22:17:08.180" v="21330" actId="14100"/>
        <pc:sldMkLst>
          <pc:docMk/>
          <pc:sldMk cId="2368465500" sldId="2146846042"/>
        </pc:sldMkLst>
        <pc:spChg chg="add mod">
          <ac:chgData name="Reed Kiely" userId="768be38e-2fb5-40ce-925d-bd8e9d9e3c31" providerId="ADAL" clId="{AC7B2C57-4A62-48C3-B40F-5E60EFD9EB35}" dt="2023-03-03T22:17:08.180" v="21330" actId="14100"/>
          <ac:spMkLst>
            <pc:docMk/>
            <pc:sldMk cId="2368465500" sldId="2146846042"/>
            <ac:spMk id="2" creationId="{B64C3100-7B3E-C199-9FC8-FFE589A014CC}"/>
          </ac:spMkLst>
        </pc:spChg>
        <pc:spChg chg="del mod">
          <ac:chgData name="Reed Kiely" userId="768be38e-2fb5-40ce-925d-bd8e9d9e3c31" providerId="ADAL" clId="{AC7B2C57-4A62-48C3-B40F-5E60EFD9EB35}" dt="2023-03-02T17:20:20.254" v="7507" actId="478"/>
          <ac:spMkLst>
            <pc:docMk/>
            <pc:sldMk cId="2368465500" sldId="2146846042"/>
            <ac:spMk id="2" creationId="{BA34DA78-7DEE-D8A1-BEAE-D0BD314A75CD}"/>
          </ac:spMkLst>
        </pc:spChg>
        <pc:spChg chg="del">
          <ac:chgData name="Reed Kiely" userId="768be38e-2fb5-40ce-925d-bd8e9d9e3c31" providerId="ADAL" clId="{AC7B2C57-4A62-48C3-B40F-5E60EFD9EB35}" dt="2023-03-02T17:20:20.254" v="7507" actId="478"/>
          <ac:spMkLst>
            <pc:docMk/>
            <pc:sldMk cId="2368465500" sldId="2146846042"/>
            <ac:spMk id="3" creationId="{BC53275B-6E9F-58D8-C798-FE0AFF00528C}"/>
          </ac:spMkLst>
        </pc:spChg>
        <pc:spChg chg="add del mod">
          <ac:chgData name="Reed Kiely" userId="768be38e-2fb5-40ce-925d-bd8e9d9e3c31" providerId="ADAL" clId="{AC7B2C57-4A62-48C3-B40F-5E60EFD9EB35}" dt="2023-03-03T22:16:55.364" v="21320"/>
          <ac:spMkLst>
            <pc:docMk/>
            <pc:sldMk cId="2368465500" sldId="2146846042"/>
            <ac:spMk id="3" creationId="{FA9E61D6-FA55-B92A-A28D-7FA478F3BA3B}"/>
          </ac:spMkLst>
        </pc:spChg>
        <pc:spChg chg="del">
          <ac:chgData name="Reed Kiely" userId="768be38e-2fb5-40ce-925d-bd8e9d9e3c31" providerId="ADAL" clId="{AC7B2C57-4A62-48C3-B40F-5E60EFD9EB35}" dt="2023-03-02T17:20:20.254" v="7507" actId="478"/>
          <ac:spMkLst>
            <pc:docMk/>
            <pc:sldMk cId="2368465500" sldId="2146846042"/>
            <ac:spMk id="5" creationId="{E442F426-0F25-6D1E-FA50-2AD674A6FEAD}"/>
          </ac:spMkLst>
        </pc:spChg>
        <pc:spChg chg="del mod">
          <ac:chgData name="Reed Kiely" userId="768be38e-2fb5-40ce-925d-bd8e9d9e3c31" providerId="ADAL" clId="{AC7B2C57-4A62-48C3-B40F-5E60EFD9EB35}" dt="2023-03-02T17:20:20.254" v="7507" actId="478"/>
          <ac:spMkLst>
            <pc:docMk/>
            <pc:sldMk cId="2368465500" sldId="2146846042"/>
            <ac:spMk id="6" creationId="{CE439D60-855F-AD98-0107-FB5FF0385CE0}"/>
          </ac:spMkLst>
        </pc:spChg>
        <pc:spChg chg="del mod">
          <ac:chgData name="Reed Kiely" userId="768be38e-2fb5-40ce-925d-bd8e9d9e3c31" providerId="ADAL" clId="{AC7B2C57-4A62-48C3-B40F-5E60EFD9EB35}" dt="2023-03-02T17:20:20.254" v="7507" actId="478"/>
          <ac:spMkLst>
            <pc:docMk/>
            <pc:sldMk cId="2368465500" sldId="2146846042"/>
            <ac:spMk id="9" creationId="{4DDF896A-FC59-AF0C-5B7F-14A7AA5A674B}"/>
          </ac:spMkLst>
        </pc:spChg>
        <pc:spChg chg="del">
          <ac:chgData name="Reed Kiely" userId="768be38e-2fb5-40ce-925d-bd8e9d9e3c31" providerId="ADAL" clId="{AC7B2C57-4A62-48C3-B40F-5E60EFD9EB35}" dt="2023-03-02T17:20:20.254" v="7507" actId="478"/>
          <ac:spMkLst>
            <pc:docMk/>
            <pc:sldMk cId="2368465500" sldId="2146846042"/>
            <ac:spMk id="12" creationId="{AF6B8EC0-46EF-4454-8F5C-DA73E47253BB}"/>
          </ac:spMkLst>
        </pc:spChg>
        <pc:spChg chg="add mod">
          <ac:chgData name="Reed Kiely" userId="768be38e-2fb5-40ce-925d-bd8e9d9e3c31" providerId="ADAL" clId="{AC7B2C57-4A62-48C3-B40F-5E60EFD9EB35}" dt="2023-03-02T21:11:11.068" v="11732" actId="20577"/>
          <ac:spMkLst>
            <pc:docMk/>
            <pc:sldMk cId="2368465500" sldId="2146846042"/>
            <ac:spMk id="36" creationId="{52305CB9-4196-F78F-901E-9E82D4AF2D96}"/>
          </ac:spMkLst>
        </pc:spChg>
        <pc:spChg chg="del">
          <ac:chgData name="Reed Kiely" userId="768be38e-2fb5-40ce-925d-bd8e9d9e3c31" providerId="ADAL" clId="{AC7B2C57-4A62-48C3-B40F-5E60EFD9EB35}" dt="2023-03-02T17:19:31.533" v="7501" actId="478"/>
          <ac:spMkLst>
            <pc:docMk/>
            <pc:sldMk cId="2368465500" sldId="2146846042"/>
            <ac:spMk id="38" creationId="{F11CA0A4-3906-4ACD-27B5-F0C893378A1B}"/>
          </ac:spMkLst>
        </pc:spChg>
        <pc:spChg chg="add del mod">
          <ac:chgData name="Reed Kiely" userId="768be38e-2fb5-40ce-925d-bd8e9d9e3c31" providerId="ADAL" clId="{AC7B2C57-4A62-48C3-B40F-5E60EFD9EB35}" dt="2023-03-02T18:06:27.924" v="8794" actId="1037"/>
          <ac:spMkLst>
            <pc:docMk/>
            <pc:sldMk cId="2368465500" sldId="2146846042"/>
            <ac:spMk id="39" creationId="{803EF82C-144E-2865-FA49-FB8CECF25D68}"/>
          </ac:spMkLst>
        </pc:spChg>
        <pc:spChg chg="add mod">
          <ac:chgData name="Reed Kiely" userId="768be38e-2fb5-40ce-925d-bd8e9d9e3c31" providerId="ADAL" clId="{AC7B2C57-4A62-48C3-B40F-5E60EFD9EB35}" dt="2023-03-02T18:05:43.625" v="8782" actId="20577"/>
          <ac:spMkLst>
            <pc:docMk/>
            <pc:sldMk cId="2368465500" sldId="2146846042"/>
            <ac:spMk id="41" creationId="{E809C8D2-21D5-F675-F7F1-070E11FC4B89}"/>
          </ac:spMkLst>
        </pc:spChg>
        <pc:picChg chg="add del mod">
          <ac:chgData name="Reed Kiely" userId="768be38e-2fb5-40ce-925d-bd8e9d9e3c31" providerId="ADAL" clId="{AC7B2C57-4A62-48C3-B40F-5E60EFD9EB35}" dt="2023-03-02T17:18:46.261" v="7486"/>
          <ac:picMkLst>
            <pc:docMk/>
            <pc:sldMk cId="2368465500" sldId="2146846042"/>
            <ac:picMk id="4" creationId="{C5BB9432-ECA4-067B-F491-19D3039DC024}"/>
          </ac:picMkLst>
        </pc:picChg>
        <pc:picChg chg="add del mod">
          <ac:chgData name="Reed Kiely" userId="768be38e-2fb5-40ce-925d-bd8e9d9e3c31" providerId="ADAL" clId="{AC7B2C57-4A62-48C3-B40F-5E60EFD9EB35}" dt="2023-03-02T17:18:46.261" v="7486"/>
          <ac:picMkLst>
            <pc:docMk/>
            <pc:sldMk cId="2368465500" sldId="2146846042"/>
            <ac:picMk id="7" creationId="{8B0FD008-62EE-32D2-E085-8A4EA46BA3EA}"/>
          </ac:picMkLst>
        </pc:picChg>
        <pc:picChg chg="del">
          <ac:chgData name="Reed Kiely" userId="768be38e-2fb5-40ce-925d-bd8e9d9e3c31" providerId="ADAL" clId="{AC7B2C57-4A62-48C3-B40F-5E60EFD9EB35}" dt="2023-03-02T17:20:21.862" v="7508" actId="478"/>
          <ac:picMkLst>
            <pc:docMk/>
            <pc:sldMk cId="2368465500" sldId="2146846042"/>
            <ac:picMk id="8" creationId="{69E3ED66-7D56-46D2-B2A0-139022AADE0F}"/>
          </ac:picMkLst>
        </pc:picChg>
        <pc:picChg chg="add del mod">
          <ac:chgData name="Reed Kiely" userId="768be38e-2fb5-40ce-925d-bd8e9d9e3c31" providerId="ADAL" clId="{AC7B2C57-4A62-48C3-B40F-5E60EFD9EB35}" dt="2023-03-02T17:18:46.261" v="7486"/>
          <ac:picMkLst>
            <pc:docMk/>
            <pc:sldMk cId="2368465500" sldId="2146846042"/>
            <ac:picMk id="11" creationId="{F72B7B4E-1BE7-666D-87D2-F43DDF785AFE}"/>
          </ac:picMkLst>
        </pc:picChg>
        <pc:picChg chg="add del mod">
          <ac:chgData name="Reed Kiely" userId="768be38e-2fb5-40ce-925d-bd8e9d9e3c31" providerId="ADAL" clId="{AC7B2C57-4A62-48C3-B40F-5E60EFD9EB35}" dt="2023-03-02T17:18:46.261" v="7486"/>
          <ac:picMkLst>
            <pc:docMk/>
            <pc:sldMk cId="2368465500" sldId="2146846042"/>
            <ac:picMk id="14" creationId="{8C997CE4-2CCD-EEB8-E583-41145462D010}"/>
          </ac:picMkLst>
        </pc:picChg>
        <pc:picChg chg="add del mod">
          <ac:chgData name="Reed Kiely" userId="768be38e-2fb5-40ce-925d-bd8e9d9e3c31" providerId="ADAL" clId="{AC7B2C57-4A62-48C3-B40F-5E60EFD9EB35}" dt="2023-03-02T17:18:46.261" v="7486"/>
          <ac:picMkLst>
            <pc:docMk/>
            <pc:sldMk cId="2368465500" sldId="2146846042"/>
            <ac:picMk id="15" creationId="{7127BB73-5A92-8E6E-94B6-705648983CC5}"/>
          </ac:picMkLst>
        </pc:picChg>
        <pc:picChg chg="add del mod">
          <ac:chgData name="Reed Kiely" userId="768be38e-2fb5-40ce-925d-bd8e9d9e3c31" providerId="ADAL" clId="{AC7B2C57-4A62-48C3-B40F-5E60EFD9EB35}" dt="2023-03-02T17:18:46.261" v="7486"/>
          <ac:picMkLst>
            <pc:docMk/>
            <pc:sldMk cId="2368465500" sldId="2146846042"/>
            <ac:picMk id="16" creationId="{36C3675F-23C1-740C-E70C-5ED671FCF86C}"/>
          </ac:picMkLst>
        </pc:picChg>
        <pc:picChg chg="add del mod">
          <ac:chgData name="Reed Kiely" userId="768be38e-2fb5-40ce-925d-bd8e9d9e3c31" providerId="ADAL" clId="{AC7B2C57-4A62-48C3-B40F-5E60EFD9EB35}" dt="2023-03-02T17:18:46.261" v="7486"/>
          <ac:picMkLst>
            <pc:docMk/>
            <pc:sldMk cId="2368465500" sldId="2146846042"/>
            <ac:picMk id="17" creationId="{7C077180-8AEC-F09E-C5DC-2BB28FD448A7}"/>
          </ac:picMkLst>
        </pc:picChg>
        <pc:picChg chg="add del mod">
          <ac:chgData name="Reed Kiely" userId="768be38e-2fb5-40ce-925d-bd8e9d9e3c31" providerId="ADAL" clId="{AC7B2C57-4A62-48C3-B40F-5E60EFD9EB35}" dt="2023-03-02T17:18:46.261" v="7486"/>
          <ac:picMkLst>
            <pc:docMk/>
            <pc:sldMk cId="2368465500" sldId="2146846042"/>
            <ac:picMk id="18" creationId="{9AC8457F-3903-D41D-D09D-5D71096A820B}"/>
          </ac:picMkLst>
        </pc:picChg>
        <pc:picChg chg="add del mod">
          <ac:chgData name="Reed Kiely" userId="768be38e-2fb5-40ce-925d-bd8e9d9e3c31" providerId="ADAL" clId="{AC7B2C57-4A62-48C3-B40F-5E60EFD9EB35}" dt="2023-03-02T17:18:46.261" v="7486"/>
          <ac:picMkLst>
            <pc:docMk/>
            <pc:sldMk cId="2368465500" sldId="2146846042"/>
            <ac:picMk id="19" creationId="{F5A4A64F-1B2D-F23D-3E0A-01FE63186AE6}"/>
          </ac:picMkLst>
        </pc:picChg>
        <pc:picChg chg="add del mod">
          <ac:chgData name="Reed Kiely" userId="768be38e-2fb5-40ce-925d-bd8e9d9e3c31" providerId="ADAL" clId="{AC7B2C57-4A62-48C3-B40F-5E60EFD9EB35}" dt="2023-03-02T17:18:46.261" v="7486"/>
          <ac:picMkLst>
            <pc:docMk/>
            <pc:sldMk cId="2368465500" sldId="2146846042"/>
            <ac:picMk id="20" creationId="{6AA4CE16-AD8E-CCCE-F7D5-E71A7961CC20}"/>
          </ac:picMkLst>
        </pc:picChg>
        <pc:picChg chg="add del mod">
          <ac:chgData name="Reed Kiely" userId="768be38e-2fb5-40ce-925d-bd8e9d9e3c31" providerId="ADAL" clId="{AC7B2C57-4A62-48C3-B40F-5E60EFD9EB35}" dt="2023-03-02T17:18:46.261" v="7486"/>
          <ac:picMkLst>
            <pc:docMk/>
            <pc:sldMk cId="2368465500" sldId="2146846042"/>
            <ac:picMk id="21" creationId="{2A8952E3-3ED2-DAB8-DDB0-6D2327A106A4}"/>
          </ac:picMkLst>
        </pc:picChg>
        <pc:picChg chg="add del mod">
          <ac:chgData name="Reed Kiely" userId="768be38e-2fb5-40ce-925d-bd8e9d9e3c31" providerId="ADAL" clId="{AC7B2C57-4A62-48C3-B40F-5E60EFD9EB35}" dt="2023-03-02T17:18:46.261" v="7486"/>
          <ac:picMkLst>
            <pc:docMk/>
            <pc:sldMk cId="2368465500" sldId="2146846042"/>
            <ac:picMk id="22" creationId="{6A34E5D9-B961-C766-55A3-A04019BBA41F}"/>
          </ac:picMkLst>
        </pc:picChg>
        <pc:picChg chg="add del mod">
          <ac:chgData name="Reed Kiely" userId="768be38e-2fb5-40ce-925d-bd8e9d9e3c31" providerId="ADAL" clId="{AC7B2C57-4A62-48C3-B40F-5E60EFD9EB35}" dt="2023-03-02T17:18:46.261" v="7486"/>
          <ac:picMkLst>
            <pc:docMk/>
            <pc:sldMk cId="2368465500" sldId="2146846042"/>
            <ac:picMk id="23" creationId="{A546F8B5-CB0B-8AD2-2A80-66030015A56B}"/>
          </ac:picMkLst>
        </pc:picChg>
        <pc:picChg chg="add del mod">
          <ac:chgData name="Reed Kiely" userId="768be38e-2fb5-40ce-925d-bd8e9d9e3c31" providerId="ADAL" clId="{AC7B2C57-4A62-48C3-B40F-5E60EFD9EB35}" dt="2023-03-02T17:18:46.261" v="7486"/>
          <ac:picMkLst>
            <pc:docMk/>
            <pc:sldMk cId="2368465500" sldId="2146846042"/>
            <ac:picMk id="24" creationId="{179C5CA7-A72D-CC63-D205-2A96DAA52339}"/>
          </ac:picMkLst>
        </pc:picChg>
        <pc:picChg chg="add del mod">
          <ac:chgData name="Reed Kiely" userId="768be38e-2fb5-40ce-925d-bd8e9d9e3c31" providerId="ADAL" clId="{AC7B2C57-4A62-48C3-B40F-5E60EFD9EB35}" dt="2023-03-02T17:18:46.261" v="7486"/>
          <ac:picMkLst>
            <pc:docMk/>
            <pc:sldMk cId="2368465500" sldId="2146846042"/>
            <ac:picMk id="26" creationId="{4402CC61-7036-D6FB-EEB7-320C76436FA5}"/>
          </ac:picMkLst>
        </pc:picChg>
        <pc:picChg chg="add del mod">
          <ac:chgData name="Reed Kiely" userId="768be38e-2fb5-40ce-925d-bd8e9d9e3c31" providerId="ADAL" clId="{AC7B2C57-4A62-48C3-B40F-5E60EFD9EB35}" dt="2023-03-02T17:18:46.261" v="7486"/>
          <ac:picMkLst>
            <pc:docMk/>
            <pc:sldMk cId="2368465500" sldId="2146846042"/>
            <ac:picMk id="27" creationId="{7D6AF081-A8F7-79E2-8D18-6B9773E3591C}"/>
          </ac:picMkLst>
        </pc:picChg>
        <pc:picChg chg="add del mod">
          <ac:chgData name="Reed Kiely" userId="768be38e-2fb5-40ce-925d-bd8e9d9e3c31" providerId="ADAL" clId="{AC7B2C57-4A62-48C3-B40F-5E60EFD9EB35}" dt="2023-03-02T17:18:46.261" v="7486"/>
          <ac:picMkLst>
            <pc:docMk/>
            <pc:sldMk cId="2368465500" sldId="2146846042"/>
            <ac:picMk id="28" creationId="{B9F1CCF3-AD04-08DA-10EB-4C8180AB7B30}"/>
          </ac:picMkLst>
        </pc:picChg>
        <pc:picChg chg="add del mod">
          <ac:chgData name="Reed Kiely" userId="768be38e-2fb5-40ce-925d-bd8e9d9e3c31" providerId="ADAL" clId="{AC7B2C57-4A62-48C3-B40F-5E60EFD9EB35}" dt="2023-03-02T17:18:46.261" v="7486"/>
          <ac:picMkLst>
            <pc:docMk/>
            <pc:sldMk cId="2368465500" sldId="2146846042"/>
            <ac:picMk id="29" creationId="{526A5407-112E-FC7E-9D15-888206C296A8}"/>
          </ac:picMkLst>
        </pc:picChg>
        <pc:picChg chg="add del mod">
          <ac:chgData name="Reed Kiely" userId="768be38e-2fb5-40ce-925d-bd8e9d9e3c31" providerId="ADAL" clId="{AC7B2C57-4A62-48C3-B40F-5E60EFD9EB35}" dt="2023-03-02T17:18:46.261" v="7486"/>
          <ac:picMkLst>
            <pc:docMk/>
            <pc:sldMk cId="2368465500" sldId="2146846042"/>
            <ac:picMk id="30" creationId="{CC9E685C-3558-8522-7E35-1B7579C443C0}"/>
          </ac:picMkLst>
        </pc:picChg>
        <pc:picChg chg="add del mod">
          <ac:chgData name="Reed Kiely" userId="768be38e-2fb5-40ce-925d-bd8e9d9e3c31" providerId="ADAL" clId="{AC7B2C57-4A62-48C3-B40F-5E60EFD9EB35}" dt="2023-03-02T17:18:46.261" v="7486"/>
          <ac:picMkLst>
            <pc:docMk/>
            <pc:sldMk cId="2368465500" sldId="2146846042"/>
            <ac:picMk id="31" creationId="{E5481F14-C8DE-B2FF-486F-738A8862ED5F}"/>
          </ac:picMkLst>
        </pc:picChg>
        <pc:picChg chg="add del mod">
          <ac:chgData name="Reed Kiely" userId="768be38e-2fb5-40ce-925d-bd8e9d9e3c31" providerId="ADAL" clId="{AC7B2C57-4A62-48C3-B40F-5E60EFD9EB35}" dt="2023-03-02T17:18:46.261" v="7486"/>
          <ac:picMkLst>
            <pc:docMk/>
            <pc:sldMk cId="2368465500" sldId="2146846042"/>
            <ac:picMk id="32" creationId="{FDE73457-0F56-F47B-AF8F-E9678EA00CC1}"/>
          </ac:picMkLst>
        </pc:picChg>
        <pc:picChg chg="add del mod">
          <ac:chgData name="Reed Kiely" userId="768be38e-2fb5-40ce-925d-bd8e9d9e3c31" providerId="ADAL" clId="{AC7B2C57-4A62-48C3-B40F-5E60EFD9EB35}" dt="2023-03-02T17:18:46.261" v="7486"/>
          <ac:picMkLst>
            <pc:docMk/>
            <pc:sldMk cId="2368465500" sldId="2146846042"/>
            <ac:picMk id="33" creationId="{6F8BAB2A-C282-128D-FB83-8C9BF98F7790}"/>
          </ac:picMkLst>
        </pc:picChg>
        <pc:picChg chg="add del mod">
          <ac:chgData name="Reed Kiely" userId="768be38e-2fb5-40ce-925d-bd8e9d9e3c31" providerId="ADAL" clId="{AC7B2C57-4A62-48C3-B40F-5E60EFD9EB35}" dt="2023-03-02T17:18:46.261" v="7486"/>
          <ac:picMkLst>
            <pc:docMk/>
            <pc:sldMk cId="2368465500" sldId="2146846042"/>
            <ac:picMk id="34" creationId="{F79E9473-4705-C139-ADAF-6ED41B9CF4C7}"/>
          </ac:picMkLst>
        </pc:picChg>
        <pc:picChg chg="add mod ord modCrop">
          <ac:chgData name="Reed Kiely" userId="768be38e-2fb5-40ce-925d-bd8e9d9e3c31" providerId="ADAL" clId="{AC7B2C57-4A62-48C3-B40F-5E60EFD9EB35}" dt="2023-03-02T18:21:08.330" v="8800" actId="732"/>
          <ac:picMkLst>
            <pc:docMk/>
            <pc:sldMk cId="2368465500" sldId="2146846042"/>
            <ac:picMk id="35" creationId="{EFB8E37A-84DB-4719-CA18-4530B497F09B}"/>
          </ac:picMkLst>
        </pc:picChg>
        <pc:picChg chg="del mod">
          <ac:chgData name="Reed Kiely" userId="768be38e-2fb5-40ce-925d-bd8e9d9e3c31" providerId="ADAL" clId="{AC7B2C57-4A62-48C3-B40F-5E60EFD9EB35}" dt="2023-03-02T17:18:42.505" v="7482" actId="478"/>
          <ac:picMkLst>
            <pc:docMk/>
            <pc:sldMk cId="2368465500" sldId="2146846042"/>
            <ac:picMk id="37" creationId="{D981D343-E516-94C2-2477-1948B75FC264}"/>
          </ac:picMkLst>
        </pc:picChg>
        <pc:picChg chg="add mod">
          <ac:chgData name="Reed Kiely" userId="768be38e-2fb5-40ce-925d-bd8e9d9e3c31" providerId="ADAL" clId="{AC7B2C57-4A62-48C3-B40F-5E60EFD9EB35}" dt="2023-03-02T18:04:12.944" v="8755"/>
          <ac:picMkLst>
            <pc:docMk/>
            <pc:sldMk cId="2368465500" sldId="2146846042"/>
            <ac:picMk id="40" creationId="{7450CBAE-8A22-7DFE-99DE-C6EC93554318}"/>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AC7B2C57-4A62-48C3-B40F-5E60EFD9EB35}" dt="2023-03-02T21:11:28.137" v="11740"/>
              <pc2:cmMkLst xmlns:pc2="http://schemas.microsoft.com/office/powerpoint/2019/9/main/command">
                <pc:docMk/>
                <pc:sldMk cId="2368465500" sldId="2146846042"/>
                <pc2:cmMk id="{F6697720-0371-46F7-BAF4-289673401E55}"/>
              </pc2:cmMkLst>
            </pc226:cmChg>
          </p:ext>
        </pc:extLst>
      </pc:sldChg>
      <pc:sldChg chg="addSp delSp modSp add mod modNotesTx">
        <pc:chgData name="Reed Kiely" userId="768be38e-2fb5-40ce-925d-bd8e9d9e3c31" providerId="ADAL" clId="{AC7B2C57-4A62-48C3-B40F-5E60EFD9EB35}" dt="2023-03-02T20:51:06.792" v="11484"/>
        <pc:sldMkLst>
          <pc:docMk/>
          <pc:sldMk cId="1462682576" sldId="2146846043"/>
        </pc:sldMkLst>
        <pc:spChg chg="mod">
          <ac:chgData name="Reed Kiely" userId="768be38e-2fb5-40ce-925d-bd8e9d9e3c31" providerId="ADAL" clId="{AC7B2C57-4A62-48C3-B40F-5E60EFD9EB35}" dt="2023-03-02T17:21:14.173" v="7524" actId="20577"/>
          <ac:spMkLst>
            <pc:docMk/>
            <pc:sldMk cId="1462682576" sldId="2146846043"/>
            <ac:spMk id="9" creationId="{497AE697-36F4-945A-A164-A8EAF9FD00E6}"/>
          </ac:spMkLst>
        </pc:spChg>
        <pc:picChg chg="add mod ord modCrop">
          <ac:chgData name="Reed Kiely" userId="768be38e-2fb5-40ce-925d-bd8e9d9e3c31" providerId="ADAL" clId="{AC7B2C57-4A62-48C3-B40F-5E60EFD9EB35}" dt="2023-03-02T17:21:09.803" v="7522" actId="732"/>
          <ac:picMkLst>
            <pc:docMk/>
            <pc:sldMk cId="1462682576" sldId="2146846043"/>
            <ac:picMk id="2" creationId="{C7DF2B7D-0B77-6179-31EF-8A92BD46499B}"/>
          </ac:picMkLst>
        </pc:picChg>
        <pc:picChg chg="del">
          <ac:chgData name="Reed Kiely" userId="768be38e-2fb5-40ce-925d-bd8e9d9e3c31" providerId="ADAL" clId="{AC7B2C57-4A62-48C3-B40F-5E60EFD9EB35}" dt="2023-03-02T17:20:37.797" v="7510" actId="478"/>
          <ac:picMkLst>
            <pc:docMk/>
            <pc:sldMk cId="1462682576" sldId="2146846043"/>
            <ac:picMk id="4" creationId="{C69FF38B-681E-FB09-68CD-040A3BEFC9E6}"/>
          </ac:picMkLst>
        </pc:picChg>
      </pc:sldChg>
      <pc:sldChg chg="del">
        <pc:chgData name="Reed Kiely" userId="768be38e-2fb5-40ce-925d-bd8e9d9e3c31" providerId="ADAL" clId="{AC7B2C57-4A62-48C3-B40F-5E60EFD9EB35}" dt="2023-03-02T22:33:22.487" v="13451"/>
        <pc:sldMkLst>
          <pc:docMk/>
          <pc:sldMk cId="130015508" sldId="2146846044"/>
        </pc:sldMkLst>
      </pc:sldChg>
      <pc:sldChg chg="add del mod ord modShow">
        <pc:chgData name="Reed Kiely" userId="768be38e-2fb5-40ce-925d-bd8e9d9e3c31" providerId="ADAL" clId="{AC7B2C57-4A62-48C3-B40F-5E60EFD9EB35}" dt="2023-03-06T15:54:10.832" v="22398" actId="47"/>
        <pc:sldMkLst>
          <pc:docMk/>
          <pc:sldMk cId="2157237406" sldId="2146846044"/>
        </pc:sldMkLst>
      </pc:sldChg>
      <pc:sldChg chg="addSp delSp modSp add del mod modShow">
        <pc:chgData name="Reed Kiely" userId="768be38e-2fb5-40ce-925d-bd8e9d9e3c31" providerId="ADAL" clId="{AC7B2C57-4A62-48C3-B40F-5E60EFD9EB35}" dt="2023-03-02T22:33:16.073" v="13450" actId="2696"/>
        <pc:sldMkLst>
          <pc:docMk/>
          <pc:sldMk cId="3969896108" sldId="2146846044"/>
        </pc:sldMkLst>
        <pc:spChg chg="del">
          <ac:chgData name="Reed Kiely" userId="768be38e-2fb5-40ce-925d-bd8e9d9e3c31" providerId="ADAL" clId="{AC7B2C57-4A62-48C3-B40F-5E60EFD9EB35}" dt="2023-03-02T18:23:00.390" v="8828" actId="478"/>
          <ac:spMkLst>
            <pc:docMk/>
            <pc:sldMk cId="3969896108" sldId="2146846044"/>
            <ac:spMk id="38" creationId="{F11CA0A4-3906-4ACD-27B5-F0C893378A1B}"/>
          </ac:spMkLst>
        </pc:spChg>
        <pc:spChg chg="mod">
          <ac:chgData name="Reed Kiely" userId="768be38e-2fb5-40ce-925d-bd8e9d9e3c31" providerId="ADAL" clId="{AC7B2C57-4A62-48C3-B40F-5E60EFD9EB35}" dt="2023-03-02T18:22:36.972" v="8820" actId="20577"/>
          <ac:spMkLst>
            <pc:docMk/>
            <pc:sldMk cId="3969896108" sldId="2146846044"/>
            <ac:spMk id="44" creationId="{9576F668-48E3-07A4-EE51-87B6982846B1}"/>
          </ac:spMkLst>
        </pc:spChg>
        <pc:spChg chg="mod">
          <ac:chgData name="Reed Kiely" userId="768be38e-2fb5-40ce-925d-bd8e9d9e3c31" providerId="ADAL" clId="{AC7B2C57-4A62-48C3-B40F-5E60EFD9EB35}" dt="2023-03-02T21:14:04.803" v="11749" actId="20577"/>
          <ac:spMkLst>
            <pc:docMk/>
            <pc:sldMk cId="3969896108" sldId="2146846044"/>
            <ac:spMk id="45" creationId="{B762B0E6-2EFD-839C-FA7A-E59D22F54892}"/>
          </ac:spMkLst>
        </pc:spChg>
        <pc:picChg chg="add mod ord modCrop">
          <ac:chgData name="Reed Kiely" userId="768be38e-2fb5-40ce-925d-bd8e9d9e3c31" providerId="ADAL" clId="{AC7B2C57-4A62-48C3-B40F-5E60EFD9EB35}" dt="2023-03-02T18:23:03.995" v="8830" actId="167"/>
          <ac:picMkLst>
            <pc:docMk/>
            <pc:sldMk cId="3969896108" sldId="2146846044"/>
            <ac:picMk id="2" creationId="{BFEDD98A-CF84-22DC-83BE-7D2B797536F4}"/>
          </ac:picMkLst>
        </pc:picChg>
        <pc:picChg chg="del">
          <ac:chgData name="Reed Kiely" userId="768be38e-2fb5-40ce-925d-bd8e9d9e3c31" providerId="ADAL" clId="{AC7B2C57-4A62-48C3-B40F-5E60EFD9EB35}" dt="2023-03-02T18:22:41.020" v="8821" actId="478"/>
          <ac:picMkLst>
            <pc:docMk/>
            <pc:sldMk cId="3969896108" sldId="2146846044"/>
            <ac:picMk id="47" creationId="{DBC69934-D6DF-81B6-786A-F094119D52E3}"/>
          </ac:picMkLst>
        </pc:picChg>
      </pc:sldChg>
      <pc:sldChg chg="addSp delSp modSp add mod">
        <pc:chgData name="Reed Kiely" userId="768be38e-2fb5-40ce-925d-bd8e9d9e3c31" providerId="ADAL" clId="{AC7B2C57-4A62-48C3-B40F-5E60EFD9EB35}" dt="2023-03-02T18:53:09.754" v="9276" actId="20577"/>
        <pc:sldMkLst>
          <pc:docMk/>
          <pc:sldMk cId="2778651561" sldId="2146846045"/>
        </pc:sldMkLst>
        <pc:spChg chg="del">
          <ac:chgData name="Reed Kiely" userId="768be38e-2fb5-40ce-925d-bd8e9d9e3c31" providerId="ADAL" clId="{AC7B2C57-4A62-48C3-B40F-5E60EFD9EB35}" dt="2023-03-02T18:50:12.054" v="9116" actId="478"/>
          <ac:spMkLst>
            <pc:docMk/>
            <pc:sldMk cId="2778651561" sldId="2146846045"/>
            <ac:spMk id="2" creationId="{2DBE77A3-20BC-8779-3B46-8631DA25F989}"/>
          </ac:spMkLst>
        </pc:spChg>
        <pc:spChg chg="add mod">
          <ac:chgData name="Reed Kiely" userId="768be38e-2fb5-40ce-925d-bd8e9d9e3c31" providerId="ADAL" clId="{AC7B2C57-4A62-48C3-B40F-5E60EFD9EB35}" dt="2023-03-02T18:53:09.754" v="9276" actId="20577"/>
          <ac:spMkLst>
            <pc:docMk/>
            <pc:sldMk cId="2778651561" sldId="2146846045"/>
            <ac:spMk id="4" creationId="{2567657F-F6AA-5BE6-9AD7-89527FD8FB93}"/>
          </ac:spMkLst>
        </pc:spChg>
      </pc:sldChg>
      <pc:sldChg chg="modSp add mod ord">
        <pc:chgData name="Reed Kiely" userId="768be38e-2fb5-40ce-925d-bd8e9d9e3c31" providerId="ADAL" clId="{AC7B2C57-4A62-48C3-B40F-5E60EFD9EB35}" dt="2023-03-02T22:33:54.894" v="13459"/>
        <pc:sldMkLst>
          <pc:docMk/>
          <pc:sldMk cId="3670383235" sldId="2146846046"/>
        </pc:sldMkLst>
        <pc:spChg chg="mod">
          <ac:chgData name="Reed Kiely" userId="768be38e-2fb5-40ce-925d-bd8e9d9e3c31" providerId="ADAL" clId="{AC7B2C57-4A62-48C3-B40F-5E60EFD9EB35}" dt="2023-03-02T19:06:09.835" v="9400" actId="20577"/>
          <ac:spMkLst>
            <pc:docMk/>
            <pc:sldMk cId="3670383235" sldId="2146846046"/>
            <ac:spMk id="45" creationId="{EA965452-4D74-3955-0881-8E54B6FEBD6F}"/>
          </ac:spMkLst>
        </pc:spChg>
        <pc:picChg chg="mod">
          <ac:chgData name="Reed Kiely" userId="768be38e-2fb5-40ce-925d-bd8e9d9e3c31" providerId="ADAL" clId="{AC7B2C57-4A62-48C3-B40F-5E60EFD9EB35}" dt="2023-03-02T19:31:36.165" v="9423" actId="1076"/>
          <ac:picMkLst>
            <pc:docMk/>
            <pc:sldMk cId="3670383235" sldId="2146846046"/>
            <ac:picMk id="2" creationId="{6B9C8B85-2904-5E31-2A48-2B7DC11A95D3}"/>
          </ac:picMkLst>
        </pc:picChg>
        <pc:picChg chg="mod">
          <ac:chgData name="Reed Kiely" userId="768be38e-2fb5-40ce-925d-bd8e9d9e3c31" providerId="ADAL" clId="{AC7B2C57-4A62-48C3-B40F-5E60EFD9EB35}" dt="2023-03-02T19:31:50.717" v="9431" actId="553"/>
          <ac:picMkLst>
            <pc:docMk/>
            <pc:sldMk cId="3670383235" sldId="2146846046"/>
            <ac:picMk id="3" creationId="{910EAF2B-0653-399A-6A75-9C2E336DB0B5}"/>
          </ac:picMkLst>
        </pc:picChg>
        <pc:picChg chg="mod">
          <ac:chgData name="Reed Kiely" userId="768be38e-2fb5-40ce-925d-bd8e9d9e3c31" providerId="ADAL" clId="{AC7B2C57-4A62-48C3-B40F-5E60EFD9EB35}" dt="2023-03-02T19:31:09.814" v="9413" actId="1076"/>
          <ac:picMkLst>
            <pc:docMk/>
            <pc:sldMk cId="3670383235" sldId="2146846046"/>
            <ac:picMk id="4" creationId="{240446DB-A346-EE34-AED3-D5A9868FBAE4}"/>
          </ac:picMkLst>
        </pc:picChg>
        <pc:picChg chg="mod">
          <ac:chgData name="Reed Kiely" userId="768be38e-2fb5-40ce-925d-bd8e9d9e3c31" providerId="ADAL" clId="{AC7B2C57-4A62-48C3-B40F-5E60EFD9EB35}" dt="2023-03-02T19:31:22.363" v="9417" actId="1076"/>
          <ac:picMkLst>
            <pc:docMk/>
            <pc:sldMk cId="3670383235" sldId="2146846046"/>
            <ac:picMk id="5" creationId="{74CAD036-F75D-EA54-9B99-7E266C4D4B47}"/>
          </ac:picMkLst>
        </pc:picChg>
        <pc:picChg chg="mod">
          <ac:chgData name="Reed Kiely" userId="768be38e-2fb5-40ce-925d-bd8e9d9e3c31" providerId="ADAL" clId="{AC7B2C57-4A62-48C3-B40F-5E60EFD9EB35}" dt="2023-03-02T19:31:43.173" v="9427" actId="1038"/>
          <ac:picMkLst>
            <pc:docMk/>
            <pc:sldMk cId="3670383235" sldId="2146846046"/>
            <ac:picMk id="8" creationId="{FF8ACD90-A5C0-26E8-C98B-017C4EC10CFA}"/>
          </ac:picMkLst>
        </pc:picChg>
        <pc:picChg chg="mod">
          <ac:chgData name="Reed Kiely" userId="768be38e-2fb5-40ce-925d-bd8e9d9e3c31" providerId="ADAL" clId="{AC7B2C57-4A62-48C3-B40F-5E60EFD9EB35}" dt="2023-03-02T19:30:37.135" v="9404" actId="1076"/>
          <ac:picMkLst>
            <pc:docMk/>
            <pc:sldMk cId="3670383235" sldId="2146846046"/>
            <ac:picMk id="9" creationId="{6E37CABD-2411-2C03-DC77-AD5F1D1F410B}"/>
          </ac:picMkLst>
        </pc:picChg>
        <pc:picChg chg="mod">
          <ac:chgData name="Reed Kiely" userId="768be38e-2fb5-40ce-925d-bd8e9d9e3c31" providerId="ADAL" clId="{AC7B2C57-4A62-48C3-B40F-5E60EFD9EB35}" dt="2023-03-02T19:31:43.173" v="9427" actId="1038"/>
          <ac:picMkLst>
            <pc:docMk/>
            <pc:sldMk cId="3670383235" sldId="2146846046"/>
            <ac:picMk id="10" creationId="{BA08A640-C6E1-8768-513D-5A9CCA4D6EBB}"/>
          </ac:picMkLst>
        </pc:picChg>
        <pc:picChg chg="mod">
          <ac:chgData name="Reed Kiely" userId="768be38e-2fb5-40ce-925d-bd8e9d9e3c31" providerId="ADAL" clId="{AC7B2C57-4A62-48C3-B40F-5E60EFD9EB35}" dt="2023-03-02T19:30:34.233" v="9403" actId="1076"/>
          <ac:picMkLst>
            <pc:docMk/>
            <pc:sldMk cId="3670383235" sldId="2146846046"/>
            <ac:picMk id="11" creationId="{B812A2B4-D44D-9815-9536-FF5E1B839DEC}"/>
          </ac:picMkLst>
        </pc:picChg>
        <pc:picChg chg="mod">
          <ac:chgData name="Reed Kiely" userId="768be38e-2fb5-40ce-925d-bd8e9d9e3c31" providerId="ADAL" clId="{AC7B2C57-4A62-48C3-B40F-5E60EFD9EB35}" dt="2023-03-02T19:31:03.643" v="9411" actId="1076"/>
          <ac:picMkLst>
            <pc:docMk/>
            <pc:sldMk cId="3670383235" sldId="2146846046"/>
            <ac:picMk id="12" creationId="{EB0A6B79-7C39-80EA-115F-57564952138C}"/>
          </ac:picMkLst>
        </pc:picChg>
        <pc:picChg chg="mod">
          <ac:chgData name="Reed Kiely" userId="768be38e-2fb5-40ce-925d-bd8e9d9e3c31" providerId="ADAL" clId="{AC7B2C57-4A62-48C3-B40F-5E60EFD9EB35}" dt="2023-03-02T19:31:45.052" v="9430" actId="1038"/>
          <ac:picMkLst>
            <pc:docMk/>
            <pc:sldMk cId="3670383235" sldId="2146846046"/>
            <ac:picMk id="13" creationId="{06534465-1A13-EB7F-CAB3-CF033D16D9CB}"/>
          </ac:picMkLst>
        </pc:picChg>
        <pc:picChg chg="mod">
          <ac:chgData name="Reed Kiely" userId="768be38e-2fb5-40ce-925d-bd8e9d9e3c31" providerId="ADAL" clId="{AC7B2C57-4A62-48C3-B40F-5E60EFD9EB35}" dt="2023-03-02T19:31:43.173" v="9427" actId="1038"/>
          <ac:picMkLst>
            <pc:docMk/>
            <pc:sldMk cId="3670383235" sldId="2146846046"/>
            <ac:picMk id="14" creationId="{D0040906-EBD3-80F0-1EE6-EDE081C0BCED}"/>
          </ac:picMkLst>
        </pc:picChg>
        <pc:picChg chg="mod">
          <ac:chgData name="Reed Kiely" userId="768be38e-2fb5-40ce-925d-bd8e9d9e3c31" providerId="ADAL" clId="{AC7B2C57-4A62-48C3-B40F-5E60EFD9EB35}" dt="2023-03-02T19:31:50.717" v="9431" actId="553"/>
          <ac:picMkLst>
            <pc:docMk/>
            <pc:sldMk cId="3670383235" sldId="2146846046"/>
            <ac:picMk id="15" creationId="{F0D5A4B0-12BC-27B9-4D9F-68D58D0027D3}"/>
          </ac:picMkLst>
        </pc:picChg>
        <pc:picChg chg="mod">
          <ac:chgData name="Reed Kiely" userId="768be38e-2fb5-40ce-925d-bd8e9d9e3c31" providerId="ADAL" clId="{AC7B2C57-4A62-48C3-B40F-5E60EFD9EB35}" dt="2023-03-02T19:31:43.173" v="9427" actId="1038"/>
          <ac:picMkLst>
            <pc:docMk/>
            <pc:sldMk cId="3670383235" sldId="2146846046"/>
            <ac:picMk id="17" creationId="{3E7EF6FA-1E19-A40C-D0AF-F62505EFF6FF}"/>
          </ac:picMkLst>
        </pc:picChg>
        <pc:picChg chg="mod">
          <ac:chgData name="Reed Kiely" userId="768be38e-2fb5-40ce-925d-bd8e9d9e3c31" providerId="ADAL" clId="{AC7B2C57-4A62-48C3-B40F-5E60EFD9EB35}" dt="2023-03-02T19:31:50.717" v="9431" actId="553"/>
          <ac:picMkLst>
            <pc:docMk/>
            <pc:sldMk cId="3670383235" sldId="2146846046"/>
            <ac:picMk id="18" creationId="{4337E4F5-5659-1A8F-3399-C31D56C48104}"/>
          </ac:picMkLst>
        </pc:picChg>
        <pc:picChg chg="mod">
          <ac:chgData name="Reed Kiely" userId="768be38e-2fb5-40ce-925d-bd8e9d9e3c31" providerId="ADAL" clId="{AC7B2C57-4A62-48C3-B40F-5E60EFD9EB35}" dt="2023-03-02T19:31:43.173" v="9427" actId="1038"/>
          <ac:picMkLst>
            <pc:docMk/>
            <pc:sldMk cId="3670383235" sldId="2146846046"/>
            <ac:picMk id="20" creationId="{89CE3C6E-452F-21D9-83DA-0C228582CD3D}"/>
          </ac:picMkLst>
        </pc:picChg>
        <pc:picChg chg="mod">
          <ac:chgData name="Reed Kiely" userId="768be38e-2fb5-40ce-925d-bd8e9d9e3c31" providerId="ADAL" clId="{AC7B2C57-4A62-48C3-B40F-5E60EFD9EB35}" dt="2023-03-02T19:31:50.717" v="9431" actId="553"/>
          <ac:picMkLst>
            <pc:docMk/>
            <pc:sldMk cId="3670383235" sldId="2146846046"/>
            <ac:picMk id="22" creationId="{6EBDA232-D9BB-748D-C73F-27ADB4D79801}"/>
          </ac:picMkLst>
        </pc:picChg>
        <pc:picChg chg="mod">
          <ac:chgData name="Reed Kiely" userId="768be38e-2fb5-40ce-925d-bd8e9d9e3c31" providerId="ADAL" clId="{AC7B2C57-4A62-48C3-B40F-5E60EFD9EB35}" dt="2023-03-02T19:31:50.717" v="9431" actId="553"/>
          <ac:picMkLst>
            <pc:docMk/>
            <pc:sldMk cId="3670383235" sldId="2146846046"/>
            <ac:picMk id="24" creationId="{664FB162-7144-78B8-8337-6A79C62C08B6}"/>
          </ac:picMkLst>
        </pc:picChg>
        <pc:picChg chg="mod">
          <ac:chgData name="Reed Kiely" userId="768be38e-2fb5-40ce-925d-bd8e9d9e3c31" providerId="ADAL" clId="{AC7B2C57-4A62-48C3-B40F-5E60EFD9EB35}" dt="2023-03-02T19:30:40.662" v="9407" actId="1076"/>
          <ac:picMkLst>
            <pc:docMk/>
            <pc:sldMk cId="3670383235" sldId="2146846046"/>
            <ac:picMk id="25" creationId="{C48EFAD1-AB1C-99AC-6E08-99C71000539D}"/>
          </ac:picMkLst>
        </pc:picChg>
        <pc:picChg chg="mod">
          <ac:chgData name="Reed Kiely" userId="768be38e-2fb5-40ce-925d-bd8e9d9e3c31" providerId="ADAL" clId="{AC7B2C57-4A62-48C3-B40F-5E60EFD9EB35}" dt="2023-03-02T19:31:50.717" v="9431" actId="553"/>
          <ac:picMkLst>
            <pc:docMk/>
            <pc:sldMk cId="3670383235" sldId="2146846046"/>
            <ac:picMk id="26" creationId="{6FCF3CD4-74C3-F477-3BF8-6AD175F8F466}"/>
          </ac:picMkLst>
        </pc:picChg>
        <pc:picChg chg="mod">
          <ac:chgData name="Reed Kiely" userId="768be38e-2fb5-40ce-925d-bd8e9d9e3c31" providerId="ADAL" clId="{AC7B2C57-4A62-48C3-B40F-5E60EFD9EB35}" dt="2023-03-02T19:31:43.173" v="9427" actId="1038"/>
          <ac:picMkLst>
            <pc:docMk/>
            <pc:sldMk cId="3670383235" sldId="2146846046"/>
            <ac:picMk id="28" creationId="{D45BE1C0-9A8E-D6DB-0821-7ED2482627A4}"/>
          </ac:picMkLst>
        </pc:picChg>
        <pc:picChg chg="mod">
          <ac:chgData name="Reed Kiely" userId="768be38e-2fb5-40ce-925d-bd8e9d9e3c31" providerId="ADAL" clId="{AC7B2C57-4A62-48C3-B40F-5E60EFD9EB35}" dt="2023-03-02T19:31:23.602" v="9418" actId="1076"/>
          <ac:picMkLst>
            <pc:docMk/>
            <pc:sldMk cId="3670383235" sldId="2146846046"/>
            <ac:picMk id="30" creationId="{93123249-5A9E-E4DC-9373-CA3EA3100682}"/>
          </ac:picMkLst>
        </pc:picChg>
        <pc:picChg chg="mod">
          <ac:chgData name="Reed Kiely" userId="768be38e-2fb5-40ce-925d-bd8e9d9e3c31" providerId="ADAL" clId="{AC7B2C57-4A62-48C3-B40F-5E60EFD9EB35}" dt="2023-03-02T19:31:24.725" v="9419" actId="1076"/>
          <ac:picMkLst>
            <pc:docMk/>
            <pc:sldMk cId="3670383235" sldId="2146846046"/>
            <ac:picMk id="36" creationId="{B1C47895-1F4E-627B-EB36-4B2EF488F7F1}"/>
          </ac:picMkLst>
        </pc:picChg>
        <pc:picChg chg="mod">
          <ac:chgData name="Reed Kiely" userId="768be38e-2fb5-40ce-925d-bd8e9d9e3c31" providerId="ADAL" clId="{AC7B2C57-4A62-48C3-B40F-5E60EFD9EB35}" dt="2023-03-02T19:30:28.315" v="9402" actId="14100"/>
          <ac:picMkLst>
            <pc:docMk/>
            <pc:sldMk cId="3670383235" sldId="2146846046"/>
            <ac:picMk id="44" creationId="{4B42713A-2B05-9FEC-8AF5-5C8F68432DCE}"/>
          </ac:picMkLst>
        </pc:picChg>
      </pc:sldChg>
      <pc:sldChg chg="modSp add del">
        <pc:chgData name="Reed Kiely" userId="768be38e-2fb5-40ce-925d-bd8e9d9e3c31" providerId="ADAL" clId="{AC7B2C57-4A62-48C3-B40F-5E60EFD9EB35}" dt="2023-03-02T20:22:42.084" v="10914"/>
        <pc:sldMkLst>
          <pc:docMk/>
          <pc:sldMk cId="1364385237" sldId="2146846047"/>
        </pc:sldMkLst>
        <pc:picChg chg="mod">
          <ac:chgData name="Reed Kiely" userId="768be38e-2fb5-40ce-925d-bd8e9d9e3c31" providerId="ADAL" clId="{AC7B2C57-4A62-48C3-B40F-5E60EFD9EB35}" dt="2023-03-02T20:22:41.075" v="10913" actId="14100"/>
          <ac:picMkLst>
            <pc:docMk/>
            <pc:sldMk cId="1364385237" sldId="2146846047"/>
            <ac:picMk id="2"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4"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5"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6"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7"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8"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20"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2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23"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24"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25"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28"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2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30"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3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24"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4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64"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67"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6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75"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78"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80"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82"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84"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86"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88"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8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098"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00"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03"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0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15"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17"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1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2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27"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2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3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33"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35"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37"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3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4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43"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45"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47"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49"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51" creationId="{00000000-0000-0000-0000-000000000000}"/>
          </ac:picMkLst>
        </pc:picChg>
        <pc:picChg chg="mod">
          <ac:chgData name="Reed Kiely" userId="768be38e-2fb5-40ce-925d-bd8e9d9e3c31" providerId="ADAL" clId="{AC7B2C57-4A62-48C3-B40F-5E60EFD9EB35}" dt="2023-03-02T20:22:41.075" v="10913" actId="14100"/>
          <ac:picMkLst>
            <pc:docMk/>
            <pc:sldMk cId="1364385237" sldId="2146846047"/>
            <ac:picMk id="1153" creationId="{00000000-0000-0000-0000-000000000000}"/>
          </ac:picMkLst>
        </pc:picChg>
      </pc:sldChg>
      <pc:sldChg chg="addSp delSp modSp add mod">
        <pc:chgData name="Reed Kiely" userId="768be38e-2fb5-40ce-925d-bd8e9d9e3c31" providerId="ADAL" clId="{AC7B2C57-4A62-48C3-B40F-5E60EFD9EB35}" dt="2023-03-03T22:12:32.544" v="21226" actId="207"/>
        <pc:sldMkLst>
          <pc:docMk/>
          <pc:sldMk cId="2983587099" sldId="2146846047"/>
        </pc:sldMkLst>
        <pc:spChg chg="mod ord">
          <ac:chgData name="Reed Kiely" userId="768be38e-2fb5-40ce-925d-bd8e9d9e3c31" providerId="ADAL" clId="{AC7B2C57-4A62-48C3-B40F-5E60EFD9EB35}" dt="2023-03-02T23:07:38.209" v="14020" actId="167"/>
          <ac:spMkLst>
            <pc:docMk/>
            <pc:sldMk cId="2983587099" sldId="2146846047"/>
            <ac:spMk id="3" creationId="{05B46C07-C3C9-142F-8978-D53698D252F7}"/>
          </ac:spMkLst>
        </pc:spChg>
        <pc:spChg chg="mod">
          <ac:chgData name="Reed Kiely" userId="768be38e-2fb5-40ce-925d-bd8e9d9e3c31" providerId="ADAL" clId="{AC7B2C57-4A62-48C3-B40F-5E60EFD9EB35}" dt="2023-03-03T21:51:43.143" v="20150" actId="20577"/>
          <ac:spMkLst>
            <pc:docMk/>
            <pc:sldMk cId="2983587099" sldId="2146846047"/>
            <ac:spMk id="4" creationId="{1BF894CE-5EB9-4BB3-F6C7-477E37F6A6AA}"/>
          </ac:spMkLst>
        </pc:spChg>
        <pc:spChg chg="add del mod">
          <ac:chgData name="Reed Kiely" userId="768be38e-2fb5-40ce-925d-bd8e9d9e3c31" providerId="ADAL" clId="{AC7B2C57-4A62-48C3-B40F-5E60EFD9EB35}" dt="2023-03-03T20:34:34.803" v="16494" actId="478"/>
          <ac:spMkLst>
            <pc:docMk/>
            <pc:sldMk cId="2983587099" sldId="2146846047"/>
            <ac:spMk id="6" creationId="{3AC2D14D-80BE-7394-60C7-513AC7938CCC}"/>
          </ac:spMkLst>
        </pc:spChg>
        <pc:spChg chg="del mod">
          <ac:chgData name="Reed Kiely" userId="768be38e-2fb5-40ce-925d-bd8e9d9e3c31" providerId="ADAL" clId="{AC7B2C57-4A62-48C3-B40F-5E60EFD9EB35}" dt="2023-03-02T20:59:23.178" v="11684" actId="478"/>
          <ac:spMkLst>
            <pc:docMk/>
            <pc:sldMk cId="2983587099" sldId="2146846047"/>
            <ac:spMk id="6" creationId="{50CC613F-C6DC-8AB8-D7BA-D4F4AE9EDA80}"/>
          </ac:spMkLst>
        </pc:spChg>
        <pc:spChg chg="add del mod">
          <ac:chgData name="Reed Kiely" userId="768be38e-2fb5-40ce-925d-bd8e9d9e3c31" providerId="ADAL" clId="{AC7B2C57-4A62-48C3-B40F-5E60EFD9EB35}" dt="2023-03-02T23:03:57.133" v="13909" actId="478"/>
          <ac:spMkLst>
            <pc:docMk/>
            <pc:sldMk cId="2983587099" sldId="2146846047"/>
            <ac:spMk id="7" creationId="{20ADEE52-5B39-CE37-AA2F-CFFB152B0668}"/>
          </ac:spMkLst>
        </pc:spChg>
        <pc:spChg chg="del">
          <ac:chgData name="Reed Kiely" userId="768be38e-2fb5-40ce-925d-bd8e9d9e3c31" providerId="ADAL" clId="{AC7B2C57-4A62-48C3-B40F-5E60EFD9EB35}" dt="2023-03-02T20:52:37.602" v="11489" actId="478"/>
          <ac:spMkLst>
            <pc:docMk/>
            <pc:sldMk cId="2983587099" sldId="2146846047"/>
            <ac:spMk id="7" creationId="{9E35ADAF-8A92-550B-9070-FA7C0D0EC85E}"/>
          </ac:spMkLst>
        </pc:spChg>
        <pc:spChg chg="mod">
          <ac:chgData name="Reed Kiely" userId="768be38e-2fb5-40ce-925d-bd8e9d9e3c31" providerId="ADAL" clId="{AC7B2C57-4A62-48C3-B40F-5E60EFD9EB35}" dt="2023-03-02T20:59:30.043" v="11703" actId="20577"/>
          <ac:spMkLst>
            <pc:docMk/>
            <pc:sldMk cId="2983587099" sldId="2146846047"/>
            <ac:spMk id="8" creationId="{DEBFEA79-DCE3-0D7D-7F14-6398B330CB0D}"/>
          </ac:spMkLst>
        </pc:spChg>
        <pc:spChg chg="mod">
          <ac:chgData name="Reed Kiely" userId="768be38e-2fb5-40ce-925d-bd8e9d9e3c31" providerId="ADAL" clId="{AC7B2C57-4A62-48C3-B40F-5E60EFD9EB35}" dt="2023-03-02T22:38:07.642" v="13576" actId="120"/>
          <ac:spMkLst>
            <pc:docMk/>
            <pc:sldMk cId="2983587099" sldId="2146846047"/>
            <ac:spMk id="9" creationId="{224A85FD-C52E-49CF-E02C-1C2E9EE2E98A}"/>
          </ac:spMkLst>
        </pc:spChg>
        <pc:spChg chg="del mod">
          <ac:chgData name="Reed Kiely" userId="768be38e-2fb5-40ce-925d-bd8e9d9e3c31" providerId="ADAL" clId="{AC7B2C57-4A62-48C3-B40F-5E60EFD9EB35}" dt="2023-03-02T23:03:30.089" v="13899" actId="478"/>
          <ac:spMkLst>
            <pc:docMk/>
            <pc:sldMk cId="2983587099" sldId="2146846047"/>
            <ac:spMk id="10" creationId="{3E2A311F-F46C-F9F4-4745-8EFD8BF01E81}"/>
          </ac:spMkLst>
        </pc:spChg>
        <pc:spChg chg="add del mod">
          <ac:chgData name="Reed Kiely" userId="768be38e-2fb5-40ce-925d-bd8e9d9e3c31" providerId="ADAL" clId="{AC7B2C57-4A62-48C3-B40F-5E60EFD9EB35}" dt="2023-03-02T20:54:02.681" v="11508" actId="478"/>
          <ac:spMkLst>
            <pc:docMk/>
            <pc:sldMk cId="2983587099" sldId="2146846047"/>
            <ac:spMk id="11" creationId="{30533BF3-E01F-4354-A499-554053805B85}"/>
          </ac:spMkLst>
        </pc:spChg>
        <pc:spChg chg="add mod">
          <ac:chgData name="Reed Kiely" userId="768be38e-2fb5-40ce-925d-bd8e9d9e3c31" providerId="ADAL" clId="{AC7B2C57-4A62-48C3-B40F-5E60EFD9EB35}" dt="2023-03-02T23:04:29.495" v="13917" actId="1038"/>
          <ac:spMkLst>
            <pc:docMk/>
            <pc:sldMk cId="2983587099" sldId="2146846047"/>
            <ac:spMk id="13" creationId="{24021884-DFED-3EBD-5624-359324799189}"/>
          </ac:spMkLst>
        </pc:spChg>
        <pc:spChg chg="del">
          <ac:chgData name="Reed Kiely" userId="768be38e-2fb5-40ce-925d-bd8e9d9e3c31" providerId="ADAL" clId="{AC7B2C57-4A62-48C3-B40F-5E60EFD9EB35}" dt="2023-03-02T20:52:44.811" v="11494" actId="478"/>
          <ac:spMkLst>
            <pc:docMk/>
            <pc:sldMk cId="2983587099" sldId="2146846047"/>
            <ac:spMk id="13" creationId="{712C537A-F3E1-2026-680B-E9B3ABEC821C}"/>
          </ac:spMkLst>
        </pc:spChg>
        <pc:spChg chg="add mod">
          <ac:chgData name="Reed Kiely" userId="768be38e-2fb5-40ce-925d-bd8e9d9e3c31" providerId="ADAL" clId="{AC7B2C57-4A62-48C3-B40F-5E60EFD9EB35}" dt="2023-03-02T23:04:34.679" v="13920" actId="14100"/>
          <ac:spMkLst>
            <pc:docMk/>
            <pc:sldMk cId="2983587099" sldId="2146846047"/>
            <ac:spMk id="14" creationId="{4AD41DD1-9665-AADE-AA0D-AD58C01765E2}"/>
          </ac:spMkLst>
        </pc:spChg>
        <pc:spChg chg="del">
          <ac:chgData name="Reed Kiely" userId="768be38e-2fb5-40ce-925d-bd8e9d9e3c31" providerId="ADAL" clId="{AC7B2C57-4A62-48C3-B40F-5E60EFD9EB35}" dt="2023-03-02T20:52:44.811" v="11494" actId="478"/>
          <ac:spMkLst>
            <pc:docMk/>
            <pc:sldMk cId="2983587099" sldId="2146846047"/>
            <ac:spMk id="14" creationId="{908D7267-BFEB-1BD5-5E6D-677EF65296C3}"/>
          </ac:spMkLst>
        </pc:spChg>
        <pc:spChg chg="del">
          <ac:chgData name="Reed Kiely" userId="768be38e-2fb5-40ce-925d-bd8e9d9e3c31" providerId="ADAL" clId="{AC7B2C57-4A62-48C3-B40F-5E60EFD9EB35}" dt="2023-03-02T20:52:37.602" v="11489" actId="478"/>
          <ac:spMkLst>
            <pc:docMk/>
            <pc:sldMk cId="2983587099" sldId="2146846047"/>
            <ac:spMk id="15" creationId="{2CCB6FAE-0A9D-9C83-A16B-A45A58784A7F}"/>
          </ac:spMkLst>
        </pc:spChg>
        <pc:spChg chg="add mod">
          <ac:chgData name="Reed Kiely" userId="768be38e-2fb5-40ce-925d-bd8e9d9e3c31" providerId="ADAL" clId="{AC7B2C57-4A62-48C3-B40F-5E60EFD9EB35}" dt="2023-03-02T23:06:50.807" v="14007" actId="14100"/>
          <ac:spMkLst>
            <pc:docMk/>
            <pc:sldMk cId="2983587099" sldId="2146846047"/>
            <ac:spMk id="15" creationId="{9114545A-3F91-E845-87E3-17C9C65C03E6}"/>
          </ac:spMkLst>
        </pc:spChg>
        <pc:spChg chg="add del mod">
          <ac:chgData name="Reed Kiely" userId="768be38e-2fb5-40ce-925d-bd8e9d9e3c31" providerId="ADAL" clId="{AC7B2C57-4A62-48C3-B40F-5E60EFD9EB35}" dt="2023-03-02T23:06:24.402" v="13994" actId="478"/>
          <ac:spMkLst>
            <pc:docMk/>
            <pc:sldMk cId="2983587099" sldId="2146846047"/>
            <ac:spMk id="16" creationId="{8AF75ABD-21F0-E254-FD21-DFEC1D447BFA}"/>
          </ac:spMkLst>
        </pc:spChg>
        <pc:spChg chg="add mod">
          <ac:chgData name="Reed Kiely" userId="768be38e-2fb5-40ce-925d-bd8e9d9e3c31" providerId="ADAL" clId="{AC7B2C57-4A62-48C3-B40F-5E60EFD9EB35}" dt="2023-03-03T18:26:02.729" v="15050" actId="113"/>
          <ac:spMkLst>
            <pc:docMk/>
            <pc:sldMk cId="2983587099" sldId="2146846047"/>
            <ac:spMk id="17" creationId="{F21737D1-9030-3618-E9C8-85D1BA42BB68}"/>
          </ac:spMkLst>
        </pc:spChg>
        <pc:spChg chg="del">
          <ac:chgData name="Reed Kiely" userId="768be38e-2fb5-40ce-925d-bd8e9d9e3c31" providerId="ADAL" clId="{AC7B2C57-4A62-48C3-B40F-5E60EFD9EB35}" dt="2023-03-02T20:52:44.811" v="11494" actId="478"/>
          <ac:spMkLst>
            <pc:docMk/>
            <pc:sldMk cId="2983587099" sldId="2146846047"/>
            <ac:spMk id="18" creationId="{5A099187-B5B2-0ACF-07A0-E24310181E1B}"/>
          </ac:spMkLst>
        </pc:spChg>
        <pc:spChg chg="add mod">
          <ac:chgData name="Reed Kiely" userId="768be38e-2fb5-40ce-925d-bd8e9d9e3c31" providerId="ADAL" clId="{AC7B2C57-4A62-48C3-B40F-5E60EFD9EB35}" dt="2023-03-03T18:26:02.729" v="15050" actId="113"/>
          <ac:spMkLst>
            <pc:docMk/>
            <pc:sldMk cId="2983587099" sldId="2146846047"/>
            <ac:spMk id="18" creationId="{D5413557-C406-A351-0E77-75FDB4841D24}"/>
          </ac:spMkLst>
        </pc:spChg>
        <pc:spChg chg="add mod ord">
          <ac:chgData name="Reed Kiely" userId="768be38e-2fb5-40ce-925d-bd8e9d9e3c31" providerId="ADAL" clId="{AC7B2C57-4A62-48C3-B40F-5E60EFD9EB35}" dt="2023-03-02T23:07:36.744" v="14019" actId="167"/>
          <ac:spMkLst>
            <pc:docMk/>
            <pc:sldMk cId="2983587099" sldId="2146846047"/>
            <ac:spMk id="19" creationId="{B6FE9E27-898D-6872-7949-10EECB67A8C6}"/>
          </ac:spMkLst>
        </pc:spChg>
        <pc:spChg chg="del">
          <ac:chgData name="Reed Kiely" userId="768be38e-2fb5-40ce-925d-bd8e9d9e3c31" providerId="ADAL" clId="{AC7B2C57-4A62-48C3-B40F-5E60EFD9EB35}" dt="2023-03-02T20:52:44.811" v="11494" actId="478"/>
          <ac:spMkLst>
            <pc:docMk/>
            <pc:sldMk cId="2983587099" sldId="2146846047"/>
            <ac:spMk id="19" creationId="{EA34C80A-D4AB-3832-4FDE-3F769583A878}"/>
          </ac:spMkLst>
        </pc:spChg>
        <pc:spChg chg="del">
          <ac:chgData name="Reed Kiely" userId="768be38e-2fb5-40ce-925d-bd8e9d9e3c31" providerId="ADAL" clId="{AC7B2C57-4A62-48C3-B40F-5E60EFD9EB35}" dt="2023-03-02T20:52:44.811" v="11494" actId="478"/>
          <ac:spMkLst>
            <pc:docMk/>
            <pc:sldMk cId="2983587099" sldId="2146846047"/>
            <ac:spMk id="20" creationId="{628A984F-63DC-F293-A009-492DEBD61B11}"/>
          </ac:spMkLst>
        </pc:spChg>
        <pc:spChg chg="del">
          <ac:chgData name="Reed Kiely" userId="768be38e-2fb5-40ce-925d-bd8e9d9e3c31" providerId="ADAL" clId="{AC7B2C57-4A62-48C3-B40F-5E60EFD9EB35}" dt="2023-03-02T20:52:44.811" v="11494" actId="478"/>
          <ac:spMkLst>
            <pc:docMk/>
            <pc:sldMk cId="2983587099" sldId="2146846047"/>
            <ac:spMk id="21" creationId="{ADFA092F-37A5-AD17-689A-23B9480B558B}"/>
          </ac:spMkLst>
        </pc:spChg>
        <pc:spChg chg="del">
          <ac:chgData name="Reed Kiely" userId="768be38e-2fb5-40ce-925d-bd8e9d9e3c31" providerId="ADAL" clId="{AC7B2C57-4A62-48C3-B40F-5E60EFD9EB35}" dt="2023-03-02T20:52:44.811" v="11494" actId="478"/>
          <ac:spMkLst>
            <pc:docMk/>
            <pc:sldMk cId="2983587099" sldId="2146846047"/>
            <ac:spMk id="23" creationId="{74402896-AB39-1E59-2278-95AC7A470F6A}"/>
          </ac:spMkLst>
        </pc:spChg>
        <pc:spChg chg="del">
          <ac:chgData name="Reed Kiely" userId="768be38e-2fb5-40ce-925d-bd8e9d9e3c31" providerId="ADAL" clId="{AC7B2C57-4A62-48C3-B40F-5E60EFD9EB35}" dt="2023-03-02T20:52:44.811" v="11494" actId="478"/>
          <ac:spMkLst>
            <pc:docMk/>
            <pc:sldMk cId="2983587099" sldId="2146846047"/>
            <ac:spMk id="24" creationId="{165CF76D-31F3-8742-C6FA-F93EB7E8026C}"/>
          </ac:spMkLst>
        </pc:spChg>
        <pc:spChg chg="del">
          <ac:chgData name="Reed Kiely" userId="768be38e-2fb5-40ce-925d-bd8e9d9e3c31" providerId="ADAL" clId="{AC7B2C57-4A62-48C3-B40F-5E60EFD9EB35}" dt="2023-03-02T20:52:44.811" v="11494" actId="478"/>
          <ac:spMkLst>
            <pc:docMk/>
            <pc:sldMk cId="2983587099" sldId="2146846047"/>
            <ac:spMk id="25" creationId="{2B72B384-06A4-4250-08B9-7B921148C85C}"/>
          </ac:spMkLst>
        </pc:spChg>
        <pc:spChg chg="del">
          <ac:chgData name="Reed Kiely" userId="768be38e-2fb5-40ce-925d-bd8e9d9e3c31" providerId="ADAL" clId="{AC7B2C57-4A62-48C3-B40F-5E60EFD9EB35}" dt="2023-03-02T20:52:44.811" v="11494" actId="478"/>
          <ac:spMkLst>
            <pc:docMk/>
            <pc:sldMk cId="2983587099" sldId="2146846047"/>
            <ac:spMk id="26" creationId="{C47CB14C-228C-CF90-572C-C1379BE8B51D}"/>
          </ac:spMkLst>
        </pc:spChg>
        <pc:spChg chg="del">
          <ac:chgData name="Reed Kiely" userId="768be38e-2fb5-40ce-925d-bd8e9d9e3c31" providerId="ADAL" clId="{AC7B2C57-4A62-48C3-B40F-5E60EFD9EB35}" dt="2023-03-02T20:52:44.811" v="11494" actId="478"/>
          <ac:spMkLst>
            <pc:docMk/>
            <pc:sldMk cId="2983587099" sldId="2146846047"/>
            <ac:spMk id="27" creationId="{C4D88489-033C-971E-FF0E-F4A1BED13C2D}"/>
          </ac:spMkLst>
        </pc:spChg>
        <pc:spChg chg="del">
          <ac:chgData name="Reed Kiely" userId="768be38e-2fb5-40ce-925d-bd8e9d9e3c31" providerId="ADAL" clId="{AC7B2C57-4A62-48C3-B40F-5E60EFD9EB35}" dt="2023-03-02T20:52:44.811" v="11494" actId="478"/>
          <ac:spMkLst>
            <pc:docMk/>
            <pc:sldMk cId="2983587099" sldId="2146846047"/>
            <ac:spMk id="28" creationId="{F63FB17E-2ED5-5268-AB25-D82249F8FE97}"/>
          </ac:spMkLst>
        </pc:spChg>
        <pc:spChg chg="del">
          <ac:chgData name="Reed Kiely" userId="768be38e-2fb5-40ce-925d-bd8e9d9e3c31" providerId="ADAL" clId="{AC7B2C57-4A62-48C3-B40F-5E60EFD9EB35}" dt="2023-03-02T20:52:44.811" v="11494" actId="478"/>
          <ac:spMkLst>
            <pc:docMk/>
            <pc:sldMk cId="2983587099" sldId="2146846047"/>
            <ac:spMk id="29" creationId="{34BC0BAD-49FD-B358-BBBF-C3DC10047199}"/>
          </ac:spMkLst>
        </pc:spChg>
        <pc:spChg chg="del">
          <ac:chgData name="Reed Kiely" userId="768be38e-2fb5-40ce-925d-bd8e9d9e3c31" providerId="ADAL" clId="{AC7B2C57-4A62-48C3-B40F-5E60EFD9EB35}" dt="2023-03-02T20:52:44.811" v="11494" actId="478"/>
          <ac:spMkLst>
            <pc:docMk/>
            <pc:sldMk cId="2983587099" sldId="2146846047"/>
            <ac:spMk id="30" creationId="{62258654-1C42-B890-8565-30B4C0C7F91E}"/>
          </ac:spMkLst>
        </pc:spChg>
        <pc:spChg chg="del">
          <ac:chgData name="Reed Kiely" userId="768be38e-2fb5-40ce-925d-bd8e9d9e3c31" providerId="ADAL" clId="{AC7B2C57-4A62-48C3-B40F-5E60EFD9EB35}" dt="2023-03-02T20:52:44.811" v="11494" actId="478"/>
          <ac:spMkLst>
            <pc:docMk/>
            <pc:sldMk cId="2983587099" sldId="2146846047"/>
            <ac:spMk id="31" creationId="{4B6176D8-8775-C8E8-515F-732F38ACE11B}"/>
          </ac:spMkLst>
        </pc:spChg>
        <pc:spChg chg="del">
          <ac:chgData name="Reed Kiely" userId="768be38e-2fb5-40ce-925d-bd8e9d9e3c31" providerId="ADAL" clId="{AC7B2C57-4A62-48C3-B40F-5E60EFD9EB35}" dt="2023-03-02T20:52:44.811" v="11494" actId="478"/>
          <ac:spMkLst>
            <pc:docMk/>
            <pc:sldMk cId="2983587099" sldId="2146846047"/>
            <ac:spMk id="32" creationId="{913F7D12-6BE2-0951-D401-35F1A9895CEE}"/>
          </ac:spMkLst>
        </pc:spChg>
        <pc:spChg chg="del">
          <ac:chgData name="Reed Kiely" userId="768be38e-2fb5-40ce-925d-bd8e9d9e3c31" providerId="ADAL" clId="{AC7B2C57-4A62-48C3-B40F-5E60EFD9EB35}" dt="2023-03-02T20:52:44.811" v="11494" actId="478"/>
          <ac:spMkLst>
            <pc:docMk/>
            <pc:sldMk cId="2983587099" sldId="2146846047"/>
            <ac:spMk id="33" creationId="{1C276DCE-80A0-6C11-023D-14A94CC5685E}"/>
          </ac:spMkLst>
        </pc:spChg>
        <pc:spChg chg="mod">
          <ac:chgData name="Reed Kiely" userId="768be38e-2fb5-40ce-925d-bd8e9d9e3c31" providerId="ADAL" clId="{AC7B2C57-4A62-48C3-B40F-5E60EFD9EB35}" dt="2023-03-02T22:38:02.178" v="13573" actId="208"/>
          <ac:spMkLst>
            <pc:docMk/>
            <pc:sldMk cId="2983587099" sldId="2146846047"/>
            <ac:spMk id="34" creationId="{397F8115-3C43-5A2B-C88E-1953D955DE71}"/>
          </ac:spMkLst>
        </pc:spChg>
        <pc:spChg chg="del">
          <ac:chgData name="Reed Kiely" userId="768be38e-2fb5-40ce-925d-bd8e9d9e3c31" providerId="ADAL" clId="{AC7B2C57-4A62-48C3-B40F-5E60EFD9EB35}" dt="2023-03-02T20:52:44.811" v="11494" actId="478"/>
          <ac:spMkLst>
            <pc:docMk/>
            <pc:sldMk cId="2983587099" sldId="2146846047"/>
            <ac:spMk id="35" creationId="{AD5F695C-E9F8-E13D-7532-80181FC4D630}"/>
          </ac:spMkLst>
        </pc:spChg>
        <pc:spChg chg="del">
          <ac:chgData name="Reed Kiely" userId="768be38e-2fb5-40ce-925d-bd8e9d9e3c31" providerId="ADAL" clId="{AC7B2C57-4A62-48C3-B40F-5E60EFD9EB35}" dt="2023-03-02T20:52:44.811" v="11494" actId="478"/>
          <ac:spMkLst>
            <pc:docMk/>
            <pc:sldMk cId="2983587099" sldId="2146846047"/>
            <ac:spMk id="36" creationId="{6E1930A3-0D8A-16BD-BD0D-0333E1ED9029}"/>
          </ac:spMkLst>
        </pc:spChg>
        <pc:spChg chg="del">
          <ac:chgData name="Reed Kiely" userId="768be38e-2fb5-40ce-925d-bd8e9d9e3c31" providerId="ADAL" clId="{AC7B2C57-4A62-48C3-B40F-5E60EFD9EB35}" dt="2023-03-02T20:52:44.811" v="11494" actId="478"/>
          <ac:spMkLst>
            <pc:docMk/>
            <pc:sldMk cId="2983587099" sldId="2146846047"/>
            <ac:spMk id="37" creationId="{10913DDD-20E6-3438-99B8-446E3A8C5076}"/>
          </ac:spMkLst>
        </pc:spChg>
        <pc:spChg chg="del">
          <ac:chgData name="Reed Kiely" userId="768be38e-2fb5-40ce-925d-bd8e9d9e3c31" providerId="ADAL" clId="{AC7B2C57-4A62-48C3-B40F-5E60EFD9EB35}" dt="2023-03-02T20:52:44.811" v="11494" actId="478"/>
          <ac:spMkLst>
            <pc:docMk/>
            <pc:sldMk cId="2983587099" sldId="2146846047"/>
            <ac:spMk id="38" creationId="{CE045297-F4F5-6B78-0E5E-E9BB4439F432}"/>
          </ac:spMkLst>
        </pc:spChg>
        <pc:spChg chg="del">
          <ac:chgData name="Reed Kiely" userId="768be38e-2fb5-40ce-925d-bd8e9d9e3c31" providerId="ADAL" clId="{AC7B2C57-4A62-48C3-B40F-5E60EFD9EB35}" dt="2023-03-02T20:52:44.811" v="11494" actId="478"/>
          <ac:spMkLst>
            <pc:docMk/>
            <pc:sldMk cId="2983587099" sldId="2146846047"/>
            <ac:spMk id="39" creationId="{A9C1DC66-4E11-C37D-9DDD-454005726264}"/>
          </ac:spMkLst>
        </pc:spChg>
        <pc:spChg chg="del">
          <ac:chgData name="Reed Kiely" userId="768be38e-2fb5-40ce-925d-bd8e9d9e3c31" providerId="ADAL" clId="{AC7B2C57-4A62-48C3-B40F-5E60EFD9EB35}" dt="2023-03-02T20:52:44.811" v="11494" actId="478"/>
          <ac:spMkLst>
            <pc:docMk/>
            <pc:sldMk cId="2983587099" sldId="2146846047"/>
            <ac:spMk id="40" creationId="{4212E67F-9000-10BD-AF40-7E095FE70A3B}"/>
          </ac:spMkLst>
        </pc:spChg>
        <pc:spChg chg="del">
          <ac:chgData name="Reed Kiely" userId="768be38e-2fb5-40ce-925d-bd8e9d9e3c31" providerId="ADAL" clId="{AC7B2C57-4A62-48C3-B40F-5E60EFD9EB35}" dt="2023-03-02T20:52:44.811" v="11494" actId="478"/>
          <ac:spMkLst>
            <pc:docMk/>
            <pc:sldMk cId="2983587099" sldId="2146846047"/>
            <ac:spMk id="41" creationId="{601AD361-550A-C784-2FCE-36D0669B02D6}"/>
          </ac:spMkLst>
        </pc:spChg>
        <pc:spChg chg="del">
          <ac:chgData name="Reed Kiely" userId="768be38e-2fb5-40ce-925d-bd8e9d9e3c31" providerId="ADAL" clId="{AC7B2C57-4A62-48C3-B40F-5E60EFD9EB35}" dt="2023-03-02T20:52:44.811" v="11494" actId="478"/>
          <ac:spMkLst>
            <pc:docMk/>
            <pc:sldMk cId="2983587099" sldId="2146846047"/>
            <ac:spMk id="42" creationId="{1451379F-FE08-646D-7433-2837865C097A}"/>
          </ac:spMkLst>
        </pc:spChg>
        <pc:spChg chg="del">
          <ac:chgData name="Reed Kiely" userId="768be38e-2fb5-40ce-925d-bd8e9d9e3c31" providerId="ADAL" clId="{AC7B2C57-4A62-48C3-B40F-5E60EFD9EB35}" dt="2023-03-02T20:52:44.811" v="11494" actId="478"/>
          <ac:spMkLst>
            <pc:docMk/>
            <pc:sldMk cId="2983587099" sldId="2146846047"/>
            <ac:spMk id="43" creationId="{0CCABB4E-BD27-33D6-9EBF-DD31FB1D8B27}"/>
          </ac:spMkLst>
        </pc:spChg>
        <pc:spChg chg="del">
          <ac:chgData name="Reed Kiely" userId="768be38e-2fb5-40ce-925d-bd8e9d9e3c31" providerId="ADAL" clId="{AC7B2C57-4A62-48C3-B40F-5E60EFD9EB35}" dt="2023-03-02T20:52:44.811" v="11494" actId="478"/>
          <ac:spMkLst>
            <pc:docMk/>
            <pc:sldMk cId="2983587099" sldId="2146846047"/>
            <ac:spMk id="44" creationId="{36677B98-3261-BE01-0E0E-D83BC3711B0F}"/>
          </ac:spMkLst>
        </pc:spChg>
        <pc:spChg chg="del">
          <ac:chgData name="Reed Kiely" userId="768be38e-2fb5-40ce-925d-bd8e9d9e3c31" providerId="ADAL" clId="{AC7B2C57-4A62-48C3-B40F-5E60EFD9EB35}" dt="2023-03-02T20:52:44.811" v="11494" actId="478"/>
          <ac:spMkLst>
            <pc:docMk/>
            <pc:sldMk cId="2983587099" sldId="2146846047"/>
            <ac:spMk id="45" creationId="{6B707470-62B5-0B2B-7E79-E504036DFFCC}"/>
          </ac:spMkLst>
        </pc:spChg>
        <pc:spChg chg="del">
          <ac:chgData name="Reed Kiely" userId="768be38e-2fb5-40ce-925d-bd8e9d9e3c31" providerId="ADAL" clId="{AC7B2C57-4A62-48C3-B40F-5E60EFD9EB35}" dt="2023-03-02T20:52:44.811" v="11494" actId="478"/>
          <ac:spMkLst>
            <pc:docMk/>
            <pc:sldMk cId="2983587099" sldId="2146846047"/>
            <ac:spMk id="46" creationId="{8225BB92-79B8-013B-002D-2C97A9F2E518}"/>
          </ac:spMkLst>
        </pc:spChg>
        <pc:spChg chg="del">
          <ac:chgData name="Reed Kiely" userId="768be38e-2fb5-40ce-925d-bd8e9d9e3c31" providerId="ADAL" clId="{AC7B2C57-4A62-48C3-B40F-5E60EFD9EB35}" dt="2023-03-02T20:52:44.811" v="11494" actId="478"/>
          <ac:spMkLst>
            <pc:docMk/>
            <pc:sldMk cId="2983587099" sldId="2146846047"/>
            <ac:spMk id="47" creationId="{40701AFC-1D20-084E-A127-D2A9E7387EA6}"/>
          </ac:spMkLst>
        </pc:spChg>
        <pc:spChg chg="del">
          <ac:chgData name="Reed Kiely" userId="768be38e-2fb5-40ce-925d-bd8e9d9e3c31" providerId="ADAL" clId="{AC7B2C57-4A62-48C3-B40F-5E60EFD9EB35}" dt="2023-03-02T20:52:44.811" v="11494" actId="478"/>
          <ac:spMkLst>
            <pc:docMk/>
            <pc:sldMk cId="2983587099" sldId="2146846047"/>
            <ac:spMk id="48" creationId="{6357AFFB-2A1F-F5BD-F9B5-9E33F3C5032D}"/>
          </ac:spMkLst>
        </pc:spChg>
        <pc:spChg chg="del">
          <ac:chgData name="Reed Kiely" userId="768be38e-2fb5-40ce-925d-bd8e9d9e3c31" providerId="ADAL" clId="{AC7B2C57-4A62-48C3-B40F-5E60EFD9EB35}" dt="2023-03-02T20:52:44.811" v="11494" actId="478"/>
          <ac:spMkLst>
            <pc:docMk/>
            <pc:sldMk cId="2983587099" sldId="2146846047"/>
            <ac:spMk id="49" creationId="{DE1A4582-4651-31D3-5EEF-6FD0F4A6F32B}"/>
          </ac:spMkLst>
        </pc:spChg>
        <pc:spChg chg="del">
          <ac:chgData name="Reed Kiely" userId="768be38e-2fb5-40ce-925d-bd8e9d9e3c31" providerId="ADAL" clId="{AC7B2C57-4A62-48C3-B40F-5E60EFD9EB35}" dt="2023-03-02T20:52:44.811" v="11494" actId="478"/>
          <ac:spMkLst>
            <pc:docMk/>
            <pc:sldMk cId="2983587099" sldId="2146846047"/>
            <ac:spMk id="50" creationId="{9233C9FF-EA82-DB50-92E5-01E0646A7E6E}"/>
          </ac:spMkLst>
        </pc:spChg>
        <pc:spChg chg="del">
          <ac:chgData name="Reed Kiely" userId="768be38e-2fb5-40ce-925d-bd8e9d9e3c31" providerId="ADAL" clId="{AC7B2C57-4A62-48C3-B40F-5E60EFD9EB35}" dt="2023-03-02T20:52:44.811" v="11494" actId="478"/>
          <ac:spMkLst>
            <pc:docMk/>
            <pc:sldMk cId="2983587099" sldId="2146846047"/>
            <ac:spMk id="51" creationId="{E5971FFD-6B5C-EE02-E61D-0C18D7FA0AAC}"/>
          </ac:spMkLst>
        </pc:spChg>
        <pc:spChg chg="del">
          <ac:chgData name="Reed Kiely" userId="768be38e-2fb5-40ce-925d-bd8e9d9e3c31" providerId="ADAL" clId="{AC7B2C57-4A62-48C3-B40F-5E60EFD9EB35}" dt="2023-03-02T20:52:44.811" v="11494" actId="478"/>
          <ac:spMkLst>
            <pc:docMk/>
            <pc:sldMk cId="2983587099" sldId="2146846047"/>
            <ac:spMk id="52" creationId="{125F84AE-9F60-C4C5-AEA7-6822EF8C3E78}"/>
          </ac:spMkLst>
        </pc:spChg>
        <pc:spChg chg="del">
          <ac:chgData name="Reed Kiely" userId="768be38e-2fb5-40ce-925d-bd8e9d9e3c31" providerId="ADAL" clId="{AC7B2C57-4A62-48C3-B40F-5E60EFD9EB35}" dt="2023-03-02T20:52:44.811" v="11494" actId="478"/>
          <ac:spMkLst>
            <pc:docMk/>
            <pc:sldMk cId="2983587099" sldId="2146846047"/>
            <ac:spMk id="53" creationId="{1718E253-B3B5-12BF-64B8-36CBA2E6A067}"/>
          </ac:spMkLst>
        </pc:spChg>
        <pc:spChg chg="del">
          <ac:chgData name="Reed Kiely" userId="768be38e-2fb5-40ce-925d-bd8e9d9e3c31" providerId="ADAL" clId="{AC7B2C57-4A62-48C3-B40F-5E60EFD9EB35}" dt="2023-03-02T20:52:44.811" v="11494" actId="478"/>
          <ac:spMkLst>
            <pc:docMk/>
            <pc:sldMk cId="2983587099" sldId="2146846047"/>
            <ac:spMk id="54" creationId="{5BE9048C-4C17-9933-4F69-5B90216E0CA9}"/>
          </ac:spMkLst>
        </pc:spChg>
        <pc:spChg chg="del">
          <ac:chgData name="Reed Kiely" userId="768be38e-2fb5-40ce-925d-bd8e9d9e3c31" providerId="ADAL" clId="{AC7B2C57-4A62-48C3-B40F-5E60EFD9EB35}" dt="2023-03-02T20:52:44.811" v="11494" actId="478"/>
          <ac:spMkLst>
            <pc:docMk/>
            <pc:sldMk cId="2983587099" sldId="2146846047"/>
            <ac:spMk id="55" creationId="{ADDC6230-A35E-0380-EA41-74AA14C8637A}"/>
          </ac:spMkLst>
        </pc:spChg>
        <pc:spChg chg="del">
          <ac:chgData name="Reed Kiely" userId="768be38e-2fb5-40ce-925d-bd8e9d9e3c31" providerId="ADAL" clId="{AC7B2C57-4A62-48C3-B40F-5E60EFD9EB35}" dt="2023-03-02T20:52:44.811" v="11494" actId="478"/>
          <ac:spMkLst>
            <pc:docMk/>
            <pc:sldMk cId="2983587099" sldId="2146846047"/>
            <ac:spMk id="56" creationId="{53666FFD-07EF-CB53-57D6-AB6A3C36C0F6}"/>
          </ac:spMkLst>
        </pc:spChg>
        <pc:spChg chg="del">
          <ac:chgData name="Reed Kiely" userId="768be38e-2fb5-40ce-925d-bd8e9d9e3c31" providerId="ADAL" clId="{AC7B2C57-4A62-48C3-B40F-5E60EFD9EB35}" dt="2023-03-02T20:52:44.811" v="11494" actId="478"/>
          <ac:spMkLst>
            <pc:docMk/>
            <pc:sldMk cId="2983587099" sldId="2146846047"/>
            <ac:spMk id="57" creationId="{3553DE03-FEFF-A0CB-54BA-FE967F97A2D8}"/>
          </ac:spMkLst>
        </pc:spChg>
        <pc:spChg chg="del">
          <ac:chgData name="Reed Kiely" userId="768be38e-2fb5-40ce-925d-bd8e9d9e3c31" providerId="ADAL" clId="{AC7B2C57-4A62-48C3-B40F-5E60EFD9EB35}" dt="2023-03-02T20:52:44.811" v="11494" actId="478"/>
          <ac:spMkLst>
            <pc:docMk/>
            <pc:sldMk cId="2983587099" sldId="2146846047"/>
            <ac:spMk id="58" creationId="{5BA8F4D9-60C5-1713-184C-2DF167E2D3B8}"/>
          </ac:spMkLst>
        </pc:spChg>
        <pc:spChg chg="del">
          <ac:chgData name="Reed Kiely" userId="768be38e-2fb5-40ce-925d-bd8e9d9e3c31" providerId="ADAL" clId="{AC7B2C57-4A62-48C3-B40F-5E60EFD9EB35}" dt="2023-03-02T20:52:37.602" v="11489" actId="478"/>
          <ac:spMkLst>
            <pc:docMk/>
            <pc:sldMk cId="2983587099" sldId="2146846047"/>
            <ac:spMk id="62" creationId="{89178026-3AA7-FB9B-8162-9D8223AFFDD8}"/>
          </ac:spMkLst>
        </pc:spChg>
        <pc:spChg chg="del">
          <ac:chgData name="Reed Kiely" userId="768be38e-2fb5-40ce-925d-bd8e9d9e3c31" providerId="ADAL" clId="{AC7B2C57-4A62-48C3-B40F-5E60EFD9EB35}" dt="2023-03-02T20:52:37.602" v="11489" actId="478"/>
          <ac:spMkLst>
            <pc:docMk/>
            <pc:sldMk cId="2983587099" sldId="2146846047"/>
            <ac:spMk id="63" creationId="{E457523E-F0BC-796C-6C5D-723746AD3F51}"/>
          </ac:spMkLst>
        </pc:spChg>
        <pc:spChg chg="del">
          <ac:chgData name="Reed Kiely" userId="768be38e-2fb5-40ce-925d-bd8e9d9e3c31" providerId="ADAL" clId="{AC7B2C57-4A62-48C3-B40F-5E60EFD9EB35}" dt="2023-03-02T20:52:37.602" v="11489" actId="478"/>
          <ac:spMkLst>
            <pc:docMk/>
            <pc:sldMk cId="2983587099" sldId="2146846047"/>
            <ac:spMk id="64" creationId="{7FCF6897-6B5B-CBCF-1B21-D7F42559C6D1}"/>
          </ac:spMkLst>
        </pc:spChg>
        <pc:spChg chg="del">
          <ac:chgData name="Reed Kiely" userId="768be38e-2fb5-40ce-925d-bd8e9d9e3c31" providerId="ADAL" clId="{AC7B2C57-4A62-48C3-B40F-5E60EFD9EB35}" dt="2023-03-02T20:52:37.602" v="11489" actId="478"/>
          <ac:spMkLst>
            <pc:docMk/>
            <pc:sldMk cId="2983587099" sldId="2146846047"/>
            <ac:spMk id="65" creationId="{9DF9F5F4-2AD4-B154-E13A-333B0EB89DF3}"/>
          </ac:spMkLst>
        </pc:spChg>
        <pc:spChg chg="del">
          <ac:chgData name="Reed Kiely" userId="768be38e-2fb5-40ce-925d-bd8e9d9e3c31" providerId="ADAL" clId="{AC7B2C57-4A62-48C3-B40F-5E60EFD9EB35}" dt="2023-03-02T20:52:37.602" v="11489" actId="478"/>
          <ac:spMkLst>
            <pc:docMk/>
            <pc:sldMk cId="2983587099" sldId="2146846047"/>
            <ac:spMk id="66" creationId="{2C46A271-9601-9C3D-6565-4AE1BE42CF77}"/>
          </ac:spMkLst>
        </pc:spChg>
        <pc:spChg chg="del">
          <ac:chgData name="Reed Kiely" userId="768be38e-2fb5-40ce-925d-bd8e9d9e3c31" providerId="ADAL" clId="{AC7B2C57-4A62-48C3-B40F-5E60EFD9EB35}" dt="2023-03-02T20:52:44.811" v="11494" actId="478"/>
          <ac:spMkLst>
            <pc:docMk/>
            <pc:sldMk cId="2983587099" sldId="2146846047"/>
            <ac:spMk id="67" creationId="{4A767F74-8A23-5AC1-4096-2927138B355A}"/>
          </ac:spMkLst>
        </pc:spChg>
        <pc:spChg chg="del">
          <ac:chgData name="Reed Kiely" userId="768be38e-2fb5-40ce-925d-bd8e9d9e3c31" providerId="ADAL" clId="{AC7B2C57-4A62-48C3-B40F-5E60EFD9EB35}" dt="2023-03-02T20:52:44.811" v="11494" actId="478"/>
          <ac:spMkLst>
            <pc:docMk/>
            <pc:sldMk cId="2983587099" sldId="2146846047"/>
            <ac:spMk id="68" creationId="{386E4616-ED39-4CE6-532E-C2331619EB5C}"/>
          </ac:spMkLst>
        </pc:spChg>
        <pc:spChg chg="mod">
          <ac:chgData name="Reed Kiely" userId="768be38e-2fb5-40ce-925d-bd8e9d9e3c31" providerId="ADAL" clId="{AC7B2C57-4A62-48C3-B40F-5E60EFD9EB35}" dt="2023-03-03T22:12:32.544" v="21226" actId="207"/>
          <ac:spMkLst>
            <pc:docMk/>
            <pc:sldMk cId="2983587099" sldId="2146846047"/>
            <ac:spMk id="69" creationId="{E32DB278-5018-5FE6-E18F-6A6D7BE0A28B}"/>
          </ac:spMkLst>
        </pc:spChg>
        <pc:spChg chg="del">
          <ac:chgData name="Reed Kiely" userId="768be38e-2fb5-40ce-925d-bd8e9d9e3c31" providerId="ADAL" clId="{AC7B2C57-4A62-48C3-B40F-5E60EFD9EB35}" dt="2023-03-02T20:52:51.354" v="11497" actId="478"/>
          <ac:spMkLst>
            <pc:docMk/>
            <pc:sldMk cId="2983587099" sldId="2146846047"/>
            <ac:spMk id="70" creationId="{E3A5ACD7-BAF9-CDDE-FD99-2A48E0B20F59}"/>
          </ac:spMkLst>
        </pc:spChg>
        <pc:spChg chg="add del mod">
          <ac:chgData name="Reed Kiely" userId="768be38e-2fb5-40ce-925d-bd8e9d9e3c31" providerId="ADAL" clId="{AC7B2C57-4A62-48C3-B40F-5E60EFD9EB35}" dt="2023-03-02T23:03:26.373" v="13896" actId="478"/>
          <ac:spMkLst>
            <pc:docMk/>
            <pc:sldMk cId="2983587099" sldId="2146846047"/>
            <ac:spMk id="71" creationId="{CD11BAAD-C65B-BA0E-7F60-26530EB8A644}"/>
          </ac:spMkLst>
        </pc:spChg>
        <pc:spChg chg="add del mod">
          <ac:chgData name="Reed Kiely" userId="768be38e-2fb5-40ce-925d-bd8e9d9e3c31" providerId="ADAL" clId="{AC7B2C57-4A62-48C3-B40F-5E60EFD9EB35}" dt="2023-03-02T23:03:26.373" v="13896" actId="478"/>
          <ac:spMkLst>
            <pc:docMk/>
            <pc:sldMk cId="2983587099" sldId="2146846047"/>
            <ac:spMk id="72" creationId="{6C798B0F-E0D9-76EE-01F4-4B0C5549FD93}"/>
          </ac:spMkLst>
        </pc:spChg>
        <pc:spChg chg="add del mod">
          <ac:chgData name="Reed Kiely" userId="768be38e-2fb5-40ce-925d-bd8e9d9e3c31" providerId="ADAL" clId="{AC7B2C57-4A62-48C3-B40F-5E60EFD9EB35}" dt="2023-03-02T20:55:21.980" v="11545"/>
          <ac:spMkLst>
            <pc:docMk/>
            <pc:sldMk cId="2983587099" sldId="2146846047"/>
            <ac:spMk id="73" creationId="{76782BD3-5E3D-FF39-2505-693DFBE2E730}"/>
          </ac:spMkLst>
        </pc:spChg>
        <pc:spChg chg="add del mod">
          <ac:chgData name="Reed Kiely" userId="768be38e-2fb5-40ce-925d-bd8e9d9e3c31" providerId="ADAL" clId="{AC7B2C57-4A62-48C3-B40F-5E60EFD9EB35}" dt="2023-03-02T20:55:21.980" v="11545"/>
          <ac:spMkLst>
            <pc:docMk/>
            <pc:sldMk cId="2983587099" sldId="2146846047"/>
            <ac:spMk id="74" creationId="{DB45F29E-D42E-C00D-E926-030BFB4487A0}"/>
          </ac:spMkLst>
        </pc:spChg>
        <pc:spChg chg="add del mod">
          <ac:chgData name="Reed Kiely" userId="768be38e-2fb5-40ce-925d-bd8e9d9e3c31" providerId="ADAL" clId="{AC7B2C57-4A62-48C3-B40F-5E60EFD9EB35}" dt="2023-03-02T20:55:21.980" v="11545"/>
          <ac:spMkLst>
            <pc:docMk/>
            <pc:sldMk cId="2983587099" sldId="2146846047"/>
            <ac:spMk id="137" creationId="{F6434F76-7CFE-688B-6499-42A41A1BB99B}"/>
          </ac:spMkLst>
        </pc:spChg>
        <pc:spChg chg="add del mod">
          <ac:chgData name="Reed Kiely" userId="768be38e-2fb5-40ce-925d-bd8e9d9e3c31" providerId="ADAL" clId="{AC7B2C57-4A62-48C3-B40F-5E60EFD9EB35}" dt="2023-03-02T20:55:21.980" v="11545"/>
          <ac:spMkLst>
            <pc:docMk/>
            <pc:sldMk cId="2983587099" sldId="2146846047"/>
            <ac:spMk id="138" creationId="{D1C94537-C766-6568-FFAD-6DE2D419ABD7}"/>
          </ac:spMkLst>
        </pc:spChg>
        <pc:spChg chg="add del mod">
          <ac:chgData name="Reed Kiely" userId="768be38e-2fb5-40ce-925d-bd8e9d9e3c31" providerId="ADAL" clId="{AC7B2C57-4A62-48C3-B40F-5E60EFD9EB35}" dt="2023-03-02T20:55:21.980" v="11545"/>
          <ac:spMkLst>
            <pc:docMk/>
            <pc:sldMk cId="2983587099" sldId="2146846047"/>
            <ac:spMk id="139" creationId="{C6AF286C-538C-0C20-C89F-0A60A66652BD}"/>
          </ac:spMkLst>
        </pc:spChg>
        <pc:spChg chg="add del mod">
          <ac:chgData name="Reed Kiely" userId="768be38e-2fb5-40ce-925d-bd8e9d9e3c31" providerId="ADAL" clId="{AC7B2C57-4A62-48C3-B40F-5E60EFD9EB35}" dt="2023-03-02T20:55:21.980" v="11545"/>
          <ac:spMkLst>
            <pc:docMk/>
            <pc:sldMk cId="2983587099" sldId="2146846047"/>
            <ac:spMk id="140" creationId="{BCA13906-6FD0-DDC7-504A-263F11693753}"/>
          </ac:spMkLst>
        </pc:spChg>
        <pc:spChg chg="add del mod">
          <ac:chgData name="Reed Kiely" userId="768be38e-2fb5-40ce-925d-bd8e9d9e3c31" providerId="ADAL" clId="{AC7B2C57-4A62-48C3-B40F-5E60EFD9EB35}" dt="2023-03-02T20:55:21.980" v="11545"/>
          <ac:spMkLst>
            <pc:docMk/>
            <pc:sldMk cId="2983587099" sldId="2146846047"/>
            <ac:spMk id="141" creationId="{F36F4847-F9DE-2752-D647-215BA534B407}"/>
          </ac:spMkLst>
        </pc:spChg>
        <pc:spChg chg="add del mod">
          <ac:chgData name="Reed Kiely" userId="768be38e-2fb5-40ce-925d-bd8e9d9e3c31" providerId="ADAL" clId="{AC7B2C57-4A62-48C3-B40F-5E60EFD9EB35}" dt="2023-03-02T20:55:21.980" v="11545"/>
          <ac:spMkLst>
            <pc:docMk/>
            <pc:sldMk cId="2983587099" sldId="2146846047"/>
            <ac:spMk id="142" creationId="{740FCCF4-01BD-7597-CB97-B4F1E2D655AC}"/>
          </ac:spMkLst>
        </pc:spChg>
        <pc:spChg chg="add del mod">
          <ac:chgData name="Reed Kiely" userId="768be38e-2fb5-40ce-925d-bd8e9d9e3c31" providerId="ADAL" clId="{AC7B2C57-4A62-48C3-B40F-5E60EFD9EB35}" dt="2023-03-02T20:55:21.980" v="11545"/>
          <ac:spMkLst>
            <pc:docMk/>
            <pc:sldMk cId="2983587099" sldId="2146846047"/>
            <ac:spMk id="143" creationId="{C1ED1EA1-F13B-0AB4-8BF7-BC6B9316732E}"/>
          </ac:spMkLst>
        </pc:spChg>
        <pc:spChg chg="add del mod">
          <ac:chgData name="Reed Kiely" userId="768be38e-2fb5-40ce-925d-bd8e9d9e3c31" providerId="ADAL" clId="{AC7B2C57-4A62-48C3-B40F-5E60EFD9EB35}" dt="2023-03-02T20:55:21.980" v="11545"/>
          <ac:spMkLst>
            <pc:docMk/>
            <pc:sldMk cId="2983587099" sldId="2146846047"/>
            <ac:spMk id="144" creationId="{8191B401-7BBB-0BAE-20CC-AC680824C431}"/>
          </ac:spMkLst>
        </pc:spChg>
        <pc:spChg chg="add del mod">
          <ac:chgData name="Reed Kiely" userId="768be38e-2fb5-40ce-925d-bd8e9d9e3c31" providerId="ADAL" clId="{AC7B2C57-4A62-48C3-B40F-5E60EFD9EB35}" dt="2023-03-02T20:55:21.980" v="11545"/>
          <ac:spMkLst>
            <pc:docMk/>
            <pc:sldMk cId="2983587099" sldId="2146846047"/>
            <ac:spMk id="145" creationId="{00B7E196-D47C-E3C2-0FCD-9779AAAB128C}"/>
          </ac:spMkLst>
        </pc:spChg>
        <pc:spChg chg="add del mod">
          <ac:chgData name="Reed Kiely" userId="768be38e-2fb5-40ce-925d-bd8e9d9e3c31" providerId="ADAL" clId="{AC7B2C57-4A62-48C3-B40F-5E60EFD9EB35}" dt="2023-03-02T20:55:21.980" v="11545"/>
          <ac:spMkLst>
            <pc:docMk/>
            <pc:sldMk cId="2983587099" sldId="2146846047"/>
            <ac:spMk id="146" creationId="{06F10346-F710-CC66-05C3-A24143FAE9F2}"/>
          </ac:spMkLst>
        </pc:spChg>
        <pc:spChg chg="add del mod">
          <ac:chgData name="Reed Kiely" userId="768be38e-2fb5-40ce-925d-bd8e9d9e3c31" providerId="ADAL" clId="{AC7B2C57-4A62-48C3-B40F-5E60EFD9EB35}" dt="2023-03-02T20:55:21.980" v="11545"/>
          <ac:spMkLst>
            <pc:docMk/>
            <pc:sldMk cId="2983587099" sldId="2146846047"/>
            <ac:spMk id="147" creationId="{6D536D61-880C-3AA5-E9CD-01C14EF8C5F9}"/>
          </ac:spMkLst>
        </pc:spChg>
        <pc:spChg chg="add del mod">
          <ac:chgData name="Reed Kiely" userId="768be38e-2fb5-40ce-925d-bd8e9d9e3c31" providerId="ADAL" clId="{AC7B2C57-4A62-48C3-B40F-5E60EFD9EB35}" dt="2023-03-02T20:55:21.980" v="11545"/>
          <ac:spMkLst>
            <pc:docMk/>
            <pc:sldMk cId="2983587099" sldId="2146846047"/>
            <ac:spMk id="148" creationId="{55B49863-9120-9403-160E-08B31B5FC813}"/>
          </ac:spMkLst>
        </pc:spChg>
        <pc:spChg chg="add del mod">
          <ac:chgData name="Reed Kiely" userId="768be38e-2fb5-40ce-925d-bd8e9d9e3c31" providerId="ADAL" clId="{AC7B2C57-4A62-48C3-B40F-5E60EFD9EB35}" dt="2023-03-02T20:55:21.980" v="11545"/>
          <ac:spMkLst>
            <pc:docMk/>
            <pc:sldMk cId="2983587099" sldId="2146846047"/>
            <ac:spMk id="149" creationId="{00B2E22D-E6E4-6F55-B33A-0BA1FCDCE5B8}"/>
          </ac:spMkLst>
        </pc:spChg>
        <pc:spChg chg="add del mod">
          <ac:chgData name="Reed Kiely" userId="768be38e-2fb5-40ce-925d-bd8e9d9e3c31" providerId="ADAL" clId="{AC7B2C57-4A62-48C3-B40F-5E60EFD9EB35}" dt="2023-03-02T20:55:21.980" v="11545"/>
          <ac:spMkLst>
            <pc:docMk/>
            <pc:sldMk cId="2983587099" sldId="2146846047"/>
            <ac:spMk id="150" creationId="{13B7FB43-0519-B0A7-4DB4-F018E914AC05}"/>
          </ac:spMkLst>
        </pc:spChg>
        <pc:spChg chg="add del mod">
          <ac:chgData name="Reed Kiely" userId="768be38e-2fb5-40ce-925d-bd8e9d9e3c31" providerId="ADAL" clId="{AC7B2C57-4A62-48C3-B40F-5E60EFD9EB35}" dt="2023-03-02T20:55:21.980" v="11545"/>
          <ac:spMkLst>
            <pc:docMk/>
            <pc:sldMk cId="2983587099" sldId="2146846047"/>
            <ac:spMk id="151" creationId="{5178FC34-EEE2-3154-B738-D7576E984AD8}"/>
          </ac:spMkLst>
        </pc:spChg>
        <pc:spChg chg="add del mod">
          <ac:chgData name="Reed Kiely" userId="768be38e-2fb5-40ce-925d-bd8e9d9e3c31" providerId="ADAL" clId="{AC7B2C57-4A62-48C3-B40F-5E60EFD9EB35}" dt="2023-03-02T20:55:21.980" v="11545"/>
          <ac:spMkLst>
            <pc:docMk/>
            <pc:sldMk cId="2983587099" sldId="2146846047"/>
            <ac:spMk id="152" creationId="{BAC2BABC-9C3E-9AE1-FD9F-898E18B8171A}"/>
          </ac:spMkLst>
        </pc:spChg>
        <pc:spChg chg="add del mod">
          <ac:chgData name="Reed Kiely" userId="768be38e-2fb5-40ce-925d-bd8e9d9e3c31" providerId="ADAL" clId="{AC7B2C57-4A62-48C3-B40F-5E60EFD9EB35}" dt="2023-03-02T20:55:21.980" v="11545"/>
          <ac:spMkLst>
            <pc:docMk/>
            <pc:sldMk cId="2983587099" sldId="2146846047"/>
            <ac:spMk id="153" creationId="{041E2B1C-A3B4-ABB5-5C39-25BB578806A7}"/>
          </ac:spMkLst>
        </pc:spChg>
        <pc:spChg chg="add del mod">
          <ac:chgData name="Reed Kiely" userId="768be38e-2fb5-40ce-925d-bd8e9d9e3c31" providerId="ADAL" clId="{AC7B2C57-4A62-48C3-B40F-5E60EFD9EB35}" dt="2023-03-02T20:55:21.980" v="11545"/>
          <ac:spMkLst>
            <pc:docMk/>
            <pc:sldMk cId="2983587099" sldId="2146846047"/>
            <ac:spMk id="154" creationId="{3F5D82B5-936D-5E00-3829-267DB5AFE710}"/>
          </ac:spMkLst>
        </pc:spChg>
        <pc:spChg chg="add del mod">
          <ac:chgData name="Reed Kiely" userId="768be38e-2fb5-40ce-925d-bd8e9d9e3c31" providerId="ADAL" clId="{AC7B2C57-4A62-48C3-B40F-5E60EFD9EB35}" dt="2023-03-02T20:55:21.980" v="11545"/>
          <ac:spMkLst>
            <pc:docMk/>
            <pc:sldMk cId="2983587099" sldId="2146846047"/>
            <ac:spMk id="155" creationId="{AAC0F6B2-4AA4-5C24-94CF-C23F47F35C2B}"/>
          </ac:spMkLst>
        </pc:spChg>
        <pc:spChg chg="add del mod">
          <ac:chgData name="Reed Kiely" userId="768be38e-2fb5-40ce-925d-bd8e9d9e3c31" providerId="ADAL" clId="{AC7B2C57-4A62-48C3-B40F-5E60EFD9EB35}" dt="2023-03-02T20:55:21.980" v="11545"/>
          <ac:spMkLst>
            <pc:docMk/>
            <pc:sldMk cId="2983587099" sldId="2146846047"/>
            <ac:spMk id="156" creationId="{D3984B1E-84FA-4364-3548-B6B14DC7818D}"/>
          </ac:spMkLst>
        </pc:spChg>
        <pc:spChg chg="add del mod">
          <ac:chgData name="Reed Kiely" userId="768be38e-2fb5-40ce-925d-bd8e9d9e3c31" providerId="ADAL" clId="{AC7B2C57-4A62-48C3-B40F-5E60EFD9EB35}" dt="2023-03-02T20:55:21.980" v="11545"/>
          <ac:spMkLst>
            <pc:docMk/>
            <pc:sldMk cId="2983587099" sldId="2146846047"/>
            <ac:spMk id="157" creationId="{5A638F31-F085-A3A8-5192-1FE496853629}"/>
          </ac:spMkLst>
        </pc:spChg>
        <pc:spChg chg="add del mod">
          <ac:chgData name="Reed Kiely" userId="768be38e-2fb5-40ce-925d-bd8e9d9e3c31" providerId="ADAL" clId="{AC7B2C57-4A62-48C3-B40F-5E60EFD9EB35}" dt="2023-03-02T20:55:21.980" v="11545"/>
          <ac:spMkLst>
            <pc:docMk/>
            <pc:sldMk cId="2983587099" sldId="2146846047"/>
            <ac:spMk id="158" creationId="{1829F852-FE94-C212-A797-00F2D155C978}"/>
          </ac:spMkLst>
        </pc:spChg>
        <pc:spChg chg="add del mod">
          <ac:chgData name="Reed Kiely" userId="768be38e-2fb5-40ce-925d-bd8e9d9e3c31" providerId="ADAL" clId="{AC7B2C57-4A62-48C3-B40F-5E60EFD9EB35}" dt="2023-03-02T20:55:21.980" v="11545"/>
          <ac:spMkLst>
            <pc:docMk/>
            <pc:sldMk cId="2983587099" sldId="2146846047"/>
            <ac:spMk id="159" creationId="{E0557EE1-85CD-188B-65A9-ACE2BD0EC693}"/>
          </ac:spMkLst>
        </pc:spChg>
        <pc:spChg chg="add del mod">
          <ac:chgData name="Reed Kiely" userId="768be38e-2fb5-40ce-925d-bd8e9d9e3c31" providerId="ADAL" clId="{AC7B2C57-4A62-48C3-B40F-5E60EFD9EB35}" dt="2023-03-02T20:55:21.980" v="11545"/>
          <ac:spMkLst>
            <pc:docMk/>
            <pc:sldMk cId="2983587099" sldId="2146846047"/>
            <ac:spMk id="160" creationId="{4F38D2E7-F966-C7A6-50F7-745592559DCD}"/>
          </ac:spMkLst>
        </pc:spChg>
        <pc:spChg chg="add del mod">
          <ac:chgData name="Reed Kiely" userId="768be38e-2fb5-40ce-925d-bd8e9d9e3c31" providerId="ADAL" clId="{AC7B2C57-4A62-48C3-B40F-5E60EFD9EB35}" dt="2023-03-02T20:55:21.980" v="11545"/>
          <ac:spMkLst>
            <pc:docMk/>
            <pc:sldMk cId="2983587099" sldId="2146846047"/>
            <ac:spMk id="161" creationId="{17E68FD9-A325-1B41-F8D5-C18B686F4472}"/>
          </ac:spMkLst>
        </pc:spChg>
        <pc:spChg chg="add del mod">
          <ac:chgData name="Reed Kiely" userId="768be38e-2fb5-40ce-925d-bd8e9d9e3c31" providerId="ADAL" clId="{AC7B2C57-4A62-48C3-B40F-5E60EFD9EB35}" dt="2023-03-02T20:55:21.980" v="11545"/>
          <ac:spMkLst>
            <pc:docMk/>
            <pc:sldMk cId="2983587099" sldId="2146846047"/>
            <ac:spMk id="162" creationId="{AD7A974F-C033-DE04-D508-C120D6234D52}"/>
          </ac:spMkLst>
        </pc:spChg>
        <pc:spChg chg="add del mod">
          <ac:chgData name="Reed Kiely" userId="768be38e-2fb5-40ce-925d-bd8e9d9e3c31" providerId="ADAL" clId="{AC7B2C57-4A62-48C3-B40F-5E60EFD9EB35}" dt="2023-03-02T20:55:21.980" v="11545"/>
          <ac:spMkLst>
            <pc:docMk/>
            <pc:sldMk cId="2983587099" sldId="2146846047"/>
            <ac:spMk id="163" creationId="{08D12D79-5FA8-B219-31FA-C7FADDB2A518}"/>
          </ac:spMkLst>
        </pc:spChg>
        <pc:spChg chg="add del mod">
          <ac:chgData name="Reed Kiely" userId="768be38e-2fb5-40ce-925d-bd8e9d9e3c31" providerId="ADAL" clId="{AC7B2C57-4A62-48C3-B40F-5E60EFD9EB35}" dt="2023-03-02T20:55:21.980" v="11545"/>
          <ac:spMkLst>
            <pc:docMk/>
            <pc:sldMk cId="2983587099" sldId="2146846047"/>
            <ac:spMk id="164" creationId="{EB355CDA-A132-6A42-68ED-0F1CE885E9AC}"/>
          </ac:spMkLst>
        </pc:spChg>
        <pc:spChg chg="add del mod">
          <ac:chgData name="Reed Kiely" userId="768be38e-2fb5-40ce-925d-bd8e9d9e3c31" providerId="ADAL" clId="{AC7B2C57-4A62-48C3-B40F-5E60EFD9EB35}" dt="2023-03-02T20:55:21.980" v="11545"/>
          <ac:spMkLst>
            <pc:docMk/>
            <pc:sldMk cId="2983587099" sldId="2146846047"/>
            <ac:spMk id="165" creationId="{EFA94067-89BE-E4E3-B412-A269AF69A523}"/>
          </ac:spMkLst>
        </pc:spChg>
        <pc:spChg chg="add del mod">
          <ac:chgData name="Reed Kiely" userId="768be38e-2fb5-40ce-925d-bd8e9d9e3c31" providerId="ADAL" clId="{AC7B2C57-4A62-48C3-B40F-5E60EFD9EB35}" dt="2023-03-02T20:55:21.980" v="11545"/>
          <ac:spMkLst>
            <pc:docMk/>
            <pc:sldMk cId="2983587099" sldId="2146846047"/>
            <ac:spMk id="166" creationId="{509A2496-2F35-A027-2291-2791A809465A}"/>
          </ac:spMkLst>
        </pc:spChg>
        <pc:spChg chg="add del mod">
          <ac:chgData name="Reed Kiely" userId="768be38e-2fb5-40ce-925d-bd8e9d9e3c31" providerId="ADAL" clId="{AC7B2C57-4A62-48C3-B40F-5E60EFD9EB35}" dt="2023-03-02T20:55:21.980" v="11545"/>
          <ac:spMkLst>
            <pc:docMk/>
            <pc:sldMk cId="2983587099" sldId="2146846047"/>
            <ac:spMk id="167" creationId="{D58FB5E2-D965-556C-FCBB-FDDB8DDF61F3}"/>
          </ac:spMkLst>
        </pc:spChg>
        <pc:spChg chg="add del mod">
          <ac:chgData name="Reed Kiely" userId="768be38e-2fb5-40ce-925d-bd8e9d9e3c31" providerId="ADAL" clId="{AC7B2C57-4A62-48C3-B40F-5E60EFD9EB35}" dt="2023-03-02T20:55:21.980" v="11545"/>
          <ac:spMkLst>
            <pc:docMk/>
            <pc:sldMk cId="2983587099" sldId="2146846047"/>
            <ac:spMk id="168" creationId="{3502F464-E388-DB87-B047-70F3FC88B6AE}"/>
          </ac:spMkLst>
        </pc:spChg>
        <pc:spChg chg="add del mod">
          <ac:chgData name="Reed Kiely" userId="768be38e-2fb5-40ce-925d-bd8e9d9e3c31" providerId="ADAL" clId="{AC7B2C57-4A62-48C3-B40F-5E60EFD9EB35}" dt="2023-03-02T20:55:21.980" v="11545"/>
          <ac:spMkLst>
            <pc:docMk/>
            <pc:sldMk cId="2983587099" sldId="2146846047"/>
            <ac:spMk id="169" creationId="{08CA1BF3-28A8-80F4-32AF-F21D7145F6CD}"/>
          </ac:spMkLst>
        </pc:spChg>
        <pc:spChg chg="add del mod">
          <ac:chgData name="Reed Kiely" userId="768be38e-2fb5-40ce-925d-bd8e9d9e3c31" providerId="ADAL" clId="{AC7B2C57-4A62-48C3-B40F-5E60EFD9EB35}" dt="2023-03-02T20:55:21.980" v="11545"/>
          <ac:spMkLst>
            <pc:docMk/>
            <pc:sldMk cId="2983587099" sldId="2146846047"/>
            <ac:spMk id="170" creationId="{D414F4B8-957E-23A2-B3E2-DECC47502CA3}"/>
          </ac:spMkLst>
        </pc:spChg>
        <pc:spChg chg="add del mod">
          <ac:chgData name="Reed Kiely" userId="768be38e-2fb5-40ce-925d-bd8e9d9e3c31" providerId="ADAL" clId="{AC7B2C57-4A62-48C3-B40F-5E60EFD9EB35}" dt="2023-03-02T20:55:21.980" v="11545"/>
          <ac:spMkLst>
            <pc:docMk/>
            <pc:sldMk cId="2983587099" sldId="2146846047"/>
            <ac:spMk id="171" creationId="{98467486-E371-48BB-8360-F29DC9827901}"/>
          </ac:spMkLst>
        </pc:spChg>
        <pc:spChg chg="add del mod">
          <ac:chgData name="Reed Kiely" userId="768be38e-2fb5-40ce-925d-bd8e9d9e3c31" providerId="ADAL" clId="{AC7B2C57-4A62-48C3-B40F-5E60EFD9EB35}" dt="2023-03-02T20:55:21.980" v="11545"/>
          <ac:spMkLst>
            <pc:docMk/>
            <pc:sldMk cId="2983587099" sldId="2146846047"/>
            <ac:spMk id="172" creationId="{1F423420-D1B5-17D1-1747-649BF4D479C3}"/>
          </ac:spMkLst>
        </pc:spChg>
        <pc:spChg chg="add del mod">
          <ac:chgData name="Reed Kiely" userId="768be38e-2fb5-40ce-925d-bd8e9d9e3c31" providerId="ADAL" clId="{AC7B2C57-4A62-48C3-B40F-5E60EFD9EB35}" dt="2023-03-02T20:55:21.980" v="11545"/>
          <ac:spMkLst>
            <pc:docMk/>
            <pc:sldMk cId="2983587099" sldId="2146846047"/>
            <ac:spMk id="173" creationId="{923C310B-8A2A-1D03-F6FD-EBF37553350E}"/>
          </ac:spMkLst>
        </pc:spChg>
        <pc:spChg chg="add del mod">
          <ac:chgData name="Reed Kiely" userId="768be38e-2fb5-40ce-925d-bd8e9d9e3c31" providerId="ADAL" clId="{AC7B2C57-4A62-48C3-B40F-5E60EFD9EB35}" dt="2023-03-02T20:55:21.980" v="11545"/>
          <ac:spMkLst>
            <pc:docMk/>
            <pc:sldMk cId="2983587099" sldId="2146846047"/>
            <ac:spMk id="174" creationId="{62F42B72-7C4F-A979-58EF-2B6EEC6AE9B1}"/>
          </ac:spMkLst>
        </pc:spChg>
        <pc:spChg chg="add del mod">
          <ac:chgData name="Reed Kiely" userId="768be38e-2fb5-40ce-925d-bd8e9d9e3c31" providerId="ADAL" clId="{AC7B2C57-4A62-48C3-B40F-5E60EFD9EB35}" dt="2023-03-02T20:55:21.980" v="11545"/>
          <ac:spMkLst>
            <pc:docMk/>
            <pc:sldMk cId="2983587099" sldId="2146846047"/>
            <ac:spMk id="175" creationId="{B78864C0-8AF4-AB85-CC4E-37EC130F69D8}"/>
          </ac:spMkLst>
        </pc:spChg>
        <pc:spChg chg="add del mod">
          <ac:chgData name="Reed Kiely" userId="768be38e-2fb5-40ce-925d-bd8e9d9e3c31" providerId="ADAL" clId="{AC7B2C57-4A62-48C3-B40F-5E60EFD9EB35}" dt="2023-03-02T20:55:21.980" v="11545"/>
          <ac:spMkLst>
            <pc:docMk/>
            <pc:sldMk cId="2983587099" sldId="2146846047"/>
            <ac:spMk id="176" creationId="{82316DD1-6811-3C44-E728-F6F01808BFE5}"/>
          </ac:spMkLst>
        </pc:spChg>
        <pc:spChg chg="add del mod">
          <ac:chgData name="Reed Kiely" userId="768be38e-2fb5-40ce-925d-bd8e9d9e3c31" providerId="ADAL" clId="{AC7B2C57-4A62-48C3-B40F-5E60EFD9EB35}" dt="2023-03-02T20:55:21.980" v="11545"/>
          <ac:spMkLst>
            <pc:docMk/>
            <pc:sldMk cId="2983587099" sldId="2146846047"/>
            <ac:spMk id="177" creationId="{5BDCBB4D-A677-910D-6363-41B11EBFC2F6}"/>
          </ac:spMkLst>
        </pc:spChg>
        <pc:spChg chg="add del mod">
          <ac:chgData name="Reed Kiely" userId="768be38e-2fb5-40ce-925d-bd8e9d9e3c31" providerId="ADAL" clId="{AC7B2C57-4A62-48C3-B40F-5E60EFD9EB35}" dt="2023-03-02T20:55:21.980" v="11545"/>
          <ac:spMkLst>
            <pc:docMk/>
            <pc:sldMk cId="2983587099" sldId="2146846047"/>
            <ac:spMk id="178" creationId="{266C9216-1901-FB45-A907-3F390A523D0C}"/>
          </ac:spMkLst>
        </pc:spChg>
        <pc:spChg chg="add del mod">
          <ac:chgData name="Reed Kiely" userId="768be38e-2fb5-40ce-925d-bd8e9d9e3c31" providerId="ADAL" clId="{AC7B2C57-4A62-48C3-B40F-5E60EFD9EB35}" dt="2023-03-02T20:55:21.980" v="11545"/>
          <ac:spMkLst>
            <pc:docMk/>
            <pc:sldMk cId="2983587099" sldId="2146846047"/>
            <ac:spMk id="179" creationId="{783CDD9B-9DF6-E38F-CFAF-B122ADEDF864}"/>
          </ac:spMkLst>
        </pc:spChg>
        <pc:spChg chg="add del mod">
          <ac:chgData name="Reed Kiely" userId="768be38e-2fb5-40ce-925d-bd8e9d9e3c31" providerId="ADAL" clId="{AC7B2C57-4A62-48C3-B40F-5E60EFD9EB35}" dt="2023-03-02T20:55:21.980" v="11545"/>
          <ac:spMkLst>
            <pc:docMk/>
            <pc:sldMk cId="2983587099" sldId="2146846047"/>
            <ac:spMk id="180" creationId="{C09532B5-CA7F-6C1B-7432-EFBDB871C55C}"/>
          </ac:spMkLst>
        </pc:spChg>
        <pc:spChg chg="add del mod">
          <ac:chgData name="Reed Kiely" userId="768be38e-2fb5-40ce-925d-bd8e9d9e3c31" providerId="ADAL" clId="{AC7B2C57-4A62-48C3-B40F-5E60EFD9EB35}" dt="2023-03-02T20:55:21.980" v="11545"/>
          <ac:spMkLst>
            <pc:docMk/>
            <pc:sldMk cId="2983587099" sldId="2146846047"/>
            <ac:spMk id="181" creationId="{2701533C-A7C7-F75E-0A8B-41016E5CB21D}"/>
          </ac:spMkLst>
        </pc:spChg>
        <pc:spChg chg="add del mod">
          <ac:chgData name="Reed Kiely" userId="768be38e-2fb5-40ce-925d-bd8e9d9e3c31" providerId="ADAL" clId="{AC7B2C57-4A62-48C3-B40F-5E60EFD9EB35}" dt="2023-03-02T20:55:21.980" v="11545"/>
          <ac:spMkLst>
            <pc:docMk/>
            <pc:sldMk cId="2983587099" sldId="2146846047"/>
            <ac:spMk id="182" creationId="{6105C36C-8532-D639-9F6F-FBF4625095B5}"/>
          </ac:spMkLst>
        </pc:spChg>
        <pc:spChg chg="add del mod">
          <ac:chgData name="Reed Kiely" userId="768be38e-2fb5-40ce-925d-bd8e9d9e3c31" providerId="ADAL" clId="{AC7B2C57-4A62-48C3-B40F-5E60EFD9EB35}" dt="2023-03-02T20:55:21.980" v="11545"/>
          <ac:spMkLst>
            <pc:docMk/>
            <pc:sldMk cId="2983587099" sldId="2146846047"/>
            <ac:spMk id="183" creationId="{A4001197-62FC-6C84-F1A8-EB71DBE7080A}"/>
          </ac:spMkLst>
        </pc:spChg>
        <pc:spChg chg="add del mod">
          <ac:chgData name="Reed Kiely" userId="768be38e-2fb5-40ce-925d-bd8e9d9e3c31" providerId="ADAL" clId="{AC7B2C57-4A62-48C3-B40F-5E60EFD9EB35}" dt="2023-03-02T20:55:21.980" v="11545"/>
          <ac:spMkLst>
            <pc:docMk/>
            <pc:sldMk cId="2983587099" sldId="2146846047"/>
            <ac:spMk id="184" creationId="{46FF065F-4B39-EC78-F317-01E0260605DA}"/>
          </ac:spMkLst>
        </pc:spChg>
        <pc:spChg chg="add del mod">
          <ac:chgData name="Reed Kiely" userId="768be38e-2fb5-40ce-925d-bd8e9d9e3c31" providerId="ADAL" clId="{AC7B2C57-4A62-48C3-B40F-5E60EFD9EB35}" dt="2023-03-02T20:55:21.980" v="11545"/>
          <ac:spMkLst>
            <pc:docMk/>
            <pc:sldMk cId="2983587099" sldId="2146846047"/>
            <ac:spMk id="185" creationId="{A24CF605-8EEC-2DD4-B9A8-9EBB772F49C0}"/>
          </ac:spMkLst>
        </pc:spChg>
        <pc:spChg chg="add del mod">
          <ac:chgData name="Reed Kiely" userId="768be38e-2fb5-40ce-925d-bd8e9d9e3c31" providerId="ADAL" clId="{AC7B2C57-4A62-48C3-B40F-5E60EFD9EB35}" dt="2023-03-02T20:55:21.980" v="11545"/>
          <ac:spMkLst>
            <pc:docMk/>
            <pc:sldMk cId="2983587099" sldId="2146846047"/>
            <ac:spMk id="186" creationId="{362357CE-DB8D-D82E-B310-765F6F50650F}"/>
          </ac:spMkLst>
        </pc:spChg>
        <pc:spChg chg="add del mod">
          <ac:chgData name="Reed Kiely" userId="768be38e-2fb5-40ce-925d-bd8e9d9e3c31" providerId="ADAL" clId="{AC7B2C57-4A62-48C3-B40F-5E60EFD9EB35}" dt="2023-03-02T20:55:21.980" v="11545"/>
          <ac:spMkLst>
            <pc:docMk/>
            <pc:sldMk cId="2983587099" sldId="2146846047"/>
            <ac:spMk id="187" creationId="{2632DB6B-1601-A34D-8C1A-3A917CC79132}"/>
          </ac:spMkLst>
        </pc:spChg>
        <pc:spChg chg="add del mod">
          <ac:chgData name="Reed Kiely" userId="768be38e-2fb5-40ce-925d-bd8e9d9e3c31" providerId="ADAL" clId="{AC7B2C57-4A62-48C3-B40F-5E60EFD9EB35}" dt="2023-03-02T20:55:21.980" v="11545"/>
          <ac:spMkLst>
            <pc:docMk/>
            <pc:sldMk cId="2983587099" sldId="2146846047"/>
            <ac:spMk id="188" creationId="{4EDEA907-AE3B-9960-36F1-34C6A1D445FA}"/>
          </ac:spMkLst>
        </pc:spChg>
        <pc:spChg chg="add del mod">
          <ac:chgData name="Reed Kiely" userId="768be38e-2fb5-40ce-925d-bd8e9d9e3c31" providerId="ADAL" clId="{AC7B2C57-4A62-48C3-B40F-5E60EFD9EB35}" dt="2023-03-02T20:55:21.980" v="11545"/>
          <ac:spMkLst>
            <pc:docMk/>
            <pc:sldMk cId="2983587099" sldId="2146846047"/>
            <ac:spMk id="189" creationId="{037150B2-6708-CE3C-4CC8-491C3985764E}"/>
          </ac:spMkLst>
        </pc:spChg>
        <pc:spChg chg="add del mod">
          <ac:chgData name="Reed Kiely" userId="768be38e-2fb5-40ce-925d-bd8e9d9e3c31" providerId="ADAL" clId="{AC7B2C57-4A62-48C3-B40F-5E60EFD9EB35}" dt="2023-03-02T20:55:21.980" v="11545"/>
          <ac:spMkLst>
            <pc:docMk/>
            <pc:sldMk cId="2983587099" sldId="2146846047"/>
            <ac:spMk id="190" creationId="{F54B92D4-1415-1304-BF51-AC34DBCEE7C2}"/>
          </ac:spMkLst>
        </pc:spChg>
        <pc:spChg chg="add del mod">
          <ac:chgData name="Reed Kiely" userId="768be38e-2fb5-40ce-925d-bd8e9d9e3c31" providerId="ADAL" clId="{AC7B2C57-4A62-48C3-B40F-5E60EFD9EB35}" dt="2023-03-02T20:55:21.980" v="11545"/>
          <ac:spMkLst>
            <pc:docMk/>
            <pc:sldMk cId="2983587099" sldId="2146846047"/>
            <ac:spMk id="191" creationId="{91C65D62-1B1F-18D8-6A6F-26AA36056602}"/>
          </ac:spMkLst>
        </pc:spChg>
        <pc:spChg chg="add del mod">
          <ac:chgData name="Reed Kiely" userId="768be38e-2fb5-40ce-925d-bd8e9d9e3c31" providerId="ADAL" clId="{AC7B2C57-4A62-48C3-B40F-5E60EFD9EB35}" dt="2023-03-02T20:55:21.980" v="11545"/>
          <ac:spMkLst>
            <pc:docMk/>
            <pc:sldMk cId="2983587099" sldId="2146846047"/>
            <ac:spMk id="192" creationId="{C3FEC785-B149-260A-CC3D-207D7165D41B}"/>
          </ac:spMkLst>
        </pc:spChg>
        <pc:spChg chg="add del mod">
          <ac:chgData name="Reed Kiely" userId="768be38e-2fb5-40ce-925d-bd8e9d9e3c31" providerId="ADAL" clId="{AC7B2C57-4A62-48C3-B40F-5E60EFD9EB35}" dt="2023-03-02T20:55:21.980" v="11545"/>
          <ac:spMkLst>
            <pc:docMk/>
            <pc:sldMk cId="2983587099" sldId="2146846047"/>
            <ac:spMk id="193" creationId="{19A05D48-944D-BB73-13DE-731CCAA5E04D}"/>
          </ac:spMkLst>
        </pc:spChg>
        <pc:spChg chg="add del mod">
          <ac:chgData name="Reed Kiely" userId="768be38e-2fb5-40ce-925d-bd8e9d9e3c31" providerId="ADAL" clId="{AC7B2C57-4A62-48C3-B40F-5E60EFD9EB35}" dt="2023-03-02T20:55:21.980" v="11545"/>
          <ac:spMkLst>
            <pc:docMk/>
            <pc:sldMk cId="2983587099" sldId="2146846047"/>
            <ac:spMk id="194" creationId="{38621E7A-CF1B-E83C-A6F4-81ACBDF349D2}"/>
          </ac:spMkLst>
        </pc:spChg>
        <pc:spChg chg="add del mod">
          <ac:chgData name="Reed Kiely" userId="768be38e-2fb5-40ce-925d-bd8e9d9e3c31" providerId="ADAL" clId="{AC7B2C57-4A62-48C3-B40F-5E60EFD9EB35}" dt="2023-03-02T20:55:21.980" v="11545"/>
          <ac:spMkLst>
            <pc:docMk/>
            <pc:sldMk cId="2983587099" sldId="2146846047"/>
            <ac:spMk id="195" creationId="{E5865ED1-D64E-C9D5-753A-1ED1550C0598}"/>
          </ac:spMkLst>
        </pc:spChg>
        <pc:spChg chg="add del mod">
          <ac:chgData name="Reed Kiely" userId="768be38e-2fb5-40ce-925d-bd8e9d9e3c31" providerId="ADAL" clId="{AC7B2C57-4A62-48C3-B40F-5E60EFD9EB35}" dt="2023-03-02T20:55:21.980" v="11545"/>
          <ac:spMkLst>
            <pc:docMk/>
            <pc:sldMk cId="2983587099" sldId="2146846047"/>
            <ac:spMk id="196" creationId="{B045BA6C-3832-79F1-DAA6-FB4B4B2A7E0C}"/>
          </ac:spMkLst>
        </pc:spChg>
        <pc:spChg chg="add del mod">
          <ac:chgData name="Reed Kiely" userId="768be38e-2fb5-40ce-925d-bd8e9d9e3c31" providerId="ADAL" clId="{AC7B2C57-4A62-48C3-B40F-5E60EFD9EB35}" dt="2023-03-02T20:55:21.980" v="11545"/>
          <ac:spMkLst>
            <pc:docMk/>
            <pc:sldMk cId="2983587099" sldId="2146846047"/>
            <ac:spMk id="197" creationId="{0636A929-1203-3F10-D9D5-E8CC8F17B7DF}"/>
          </ac:spMkLst>
        </pc:spChg>
        <pc:spChg chg="add del mod">
          <ac:chgData name="Reed Kiely" userId="768be38e-2fb5-40ce-925d-bd8e9d9e3c31" providerId="ADAL" clId="{AC7B2C57-4A62-48C3-B40F-5E60EFD9EB35}" dt="2023-03-02T20:55:21.980" v="11545"/>
          <ac:spMkLst>
            <pc:docMk/>
            <pc:sldMk cId="2983587099" sldId="2146846047"/>
            <ac:spMk id="198" creationId="{C50BD131-1B62-575D-9FCB-73DAD417E685}"/>
          </ac:spMkLst>
        </pc:spChg>
        <pc:spChg chg="add del mod">
          <ac:chgData name="Reed Kiely" userId="768be38e-2fb5-40ce-925d-bd8e9d9e3c31" providerId="ADAL" clId="{AC7B2C57-4A62-48C3-B40F-5E60EFD9EB35}" dt="2023-03-02T20:55:21.980" v="11545"/>
          <ac:spMkLst>
            <pc:docMk/>
            <pc:sldMk cId="2983587099" sldId="2146846047"/>
            <ac:spMk id="199" creationId="{574C4A3B-BB2F-AB49-B596-97516198F3B0}"/>
          </ac:spMkLst>
        </pc:spChg>
        <pc:spChg chg="add del mod ord">
          <ac:chgData name="Reed Kiely" userId="768be38e-2fb5-40ce-925d-bd8e9d9e3c31" providerId="ADAL" clId="{AC7B2C57-4A62-48C3-B40F-5E60EFD9EB35}" dt="2023-03-02T23:03:29.481" v="13898" actId="478"/>
          <ac:spMkLst>
            <pc:docMk/>
            <pc:sldMk cId="2983587099" sldId="2146846047"/>
            <ac:spMk id="203" creationId="{96BEEE1F-B00B-14A6-6B44-E9CC93D91869}"/>
          </ac:spMkLst>
        </pc:spChg>
        <pc:spChg chg="add del mod">
          <ac:chgData name="Reed Kiely" userId="768be38e-2fb5-40ce-925d-bd8e9d9e3c31" providerId="ADAL" clId="{AC7B2C57-4A62-48C3-B40F-5E60EFD9EB35}" dt="2023-03-02T20:59:21.743" v="11683" actId="478"/>
          <ac:spMkLst>
            <pc:docMk/>
            <pc:sldMk cId="2983587099" sldId="2146846047"/>
            <ac:spMk id="204" creationId="{3663043A-F1B0-E370-D0BF-F89672DC0C6A}"/>
          </ac:spMkLst>
        </pc:spChg>
        <pc:spChg chg="add del mod ord">
          <ac:chgData name="Reed Kiely" userId="768be38e-2fb5-40ce-925d-bd8e9d9e3c31" providerId="ADAL" clId="{AC7B2C57-4A62-48C3-B40F-5E60EFD9EB35}" dt="2023-03-02T23:03:28.963" v="13897" actId="478"/>
          <ac:spMkLst>
            <pc:docMk/>
            <pc:sldMk cId="2983587099" sldId="2146846047"/>
            <ac:spMk id="205" creationId="{990467C6-6FBD-6A07-8915-40B0B56FD040}"/>
          </ac:spMkLst>
        </pc:spChg>
        <pc:spChg chg="add del mod">
          <ac:chgData name="Reed Kiely" userId="768be38e-2fb5-40ce-925d-bd8e9d9e3c31" providerId="ADAL" clId="{AC7B2C57-4A62-48C3-B40F-5E60EFD9EB35}" dt="2023-03-02T23:03:28.963" v="13897" actId="478"/>
          <ac:spMkLst>
            <pc:docMk/>
            <pc:sldMk cId="2983587099" sldId="2146846047"/>
            <ac:spMk id="206" creationId="{45CD146F-A136-A258-4965-F8CCBC585CD7}"/>
          </ac:spMkLst>
        </pc:spChg>
        <pc:spChg chg="add del mod">
          <ac:chgData name="Reed Kiely" userId="768be38e-2fb5-40ce-925d-bd8e9d9e3c31" providerId="ADAL" clId="{AC7B2C57-4A62-48C3-B40F-5E60EFD9EB35}" dt="2023-03-02T23:03:22.573" v="13895" actId="478"/>
          <ac:spMkLst>
            <pc:docMk/>
            <pc:sldMk cId="2983587099" sldId="2146846047"/>
            <ac:spMk id="207" creationId="{BCC0611E-7838-4796-9E31-9A0E5B085D4B}"/>
          </ac:spMkLst>
        </pc:spChg>
        <pc:graphicFrameChg chg="add mod">
          <ac:chgData name="Reed Kiely" userId="768be38e-2fb5-40ce-925d-bd8e9d9e3c31" providerId="ADAL" clId="{AC7B2C57-4A62-48C3-B40F-5E60EFD9EB35}" dt="2023-03-03T18:26:04.328" v="15051" actId="113"/>
          <ac:graphicFrameMkLst>
            <pc:docMk/>
            <pc:sldMk cId="2983587099" sldId="2146846047"/>
            <ac:graphicFrameMk id="11" creationId="{FD602890-B81C-DBE2-F124-0E8BB68B62F8}"/>
          </ac:graphicFrameMkLst>
        </pc:graphicFrameChg>
        <pc:graphicFrameChg chg="add del mod">
          <ac:chgData name="Reed Kiely" userId="768be38e-2fb5-40ce-925d-bd8e9d9e3c31" providerId="ADAL" clId="{AC7B2C57-4A62-48C3-B40F-5E60EFD9EB35}" dt="2023-03-02T23:03:26.373" v="13896" actId="478"/>
          <ac:graphicFrameMkLst>
            <pc:docMk/>
            <pc:sldMk cId="2983587099" sldId="2146846047"/>
            <ac:graphicFrameMk id="12" creationId="{23B974FB-8417-7476-EF86-CA1454EF3518}"/>
          </ac:graphicFrameMkLst>
        </pc:graphicFrameChg>
        <pc:picChg chg="del">
          <ac:chgData name="Reed Kiely" userId="768be38e-2fb5-40ce-925d-bd8e9d9e3c31" providerId="ADAL" clId="{AC7B2C57-4A62-48C3-B40F-5E60EFD9EB35}" dt="2023-03-02T20:52:44.811" v="11494" actId="478"/>
          <ac:picMkLst>
            <pc:docMk/>
            <pc:sldMk cId="2983587099" sldId="2146846047"/>
            <ac:picMk id="16" creationId="{8378186A-82A9-46D4-6BCC-47DCE66247EC}"/>
          </ac:picMkLst>
        </pc:picChg>
        <pc:picChg chg="del">
          <ac:chgData name="Reed Kiely" userId="768be38e-2fb5-40ce-925d-bd8e9d9e3c31" providerId="ADAL" clId="{AC7B2C57-4A62-48C3-B40F-5E60EFD9EB35}" dt="2023-03-02T20:52:44.811" v="11494" actId="478"/>
          <ac:picMkLst>
            <pc:docMk/>
            <pc:sldMk cId="2983587099" sldId="2146846047"/>
            <ac:picMk id="17" creationId="{1952904E-99C6-B6BF-AC84-86355352D65E}"/>
          </ac:picMkLst>
        </pc:picChg>
        <pc:picChg chg="del">
          <ac:chgData name="Reed Kiely" userId="768be38e-2fb5-40ce-925d-bd8e9d9e3c31" providerId="ADAL" clId="{AC7B2C57-4A62-48C3-B40F-5E60EFD9EB35}" dt="2023-03-02T20:52:44.811" v="11494" actId="478"/>
          <ac:picMkLst>
            <pc:docMk/>
            <pc:sldMk cId="2983587099" sldId="2146846047"/>
            <ac:picMk id="59" creationId="{827AA00F-7A22-BC87-37BA-1A9900147F53}"/>
          </ac:picMkLst>
        </pc:picChg>
        <pc:picChg chg="del">
          <ac:chgData name="Reed Kiely" userId="768be38e-2fb5-40ce-925d-bd8e9d9e3c31" providerId="ADAL" clId="{AC7B2C57-4A62-48C3-B40F-5E60EFD9EB35}" dt="2023-03-02T20:52:44.811" v="11494" actId="478"/>
          <ac:picMkLst>
            <pc:docMk/>
            <pc:sldMk cId="2983587099" sldId="2146846047"/>
            <ac:picMk id="60" creationId="{A2A78BCB-B8D5-A326-F968-2918839E64F1}"/>
          </ac:picMkLst>
        </pc:picChg>
        <pc:picChg chg="del">
          <ac:chgData name="Reed Kiely" userId="768be38e-2fb5-40ce-925d-bd8e9d9e3c31" providerId="ADAL" clId="{AC7B2C57-4A62-48C3-B40F-5E60EFD9EB35}" dt="2023-03-02T20:52:44.811" v="11494" actId="478"/>
          <ac:picMkLst>
            <pc:docMk/>
            <pc:sldMk cId="2983587099" sldId="2146846047"/>
            <ac:picMk id="61" creationId="{69F9C4D2-AC9D-A7AF-5A4B-EBFEBB036505}"/>
          </ac:picMkLst>
        </pc:picChg>
        <pc:picChg chg="add del mod">
          <ac:chgData name="Reed Kiely" userId="768be38e-2fb5-40ce-925d-bd8e9d9e3c31" providerId="ADAL" clId="{AC7B2C57-4A62-48C3-B40F-5E60EFD9EB35}" dt="2023-03-02T20:55:21.980" v="11545"/>
          <ac:picMkLst>
            <pc:docMk/>
            <pc:sldMk cId="2983587099" sldId="2146846047"/>
            <ac:picMk id="75" creationId="{B2327AA8-367A-3D6D-412E-E9F855C39176}"/>
          </ac:picMkLst>
        </pc:picChg>
        <pc:picChg chg="add del mod">
          <ac:chgData name="Reed Kiely" userId="768be38e-2fb5-40ce-925d-bd8e9d9e3c31" providerId="ADAL" clId="{AC7B2C57-4A62-48C3-B40F-5E60EFD9EB35}" dt="2023-03-02T20:55:21.980" v="11545"/>
          <ac:picMkLst>
            <pc:docMk/>
            <pc:sldMk cId="2983587099" sldId="2146846047"/>
            <ac:picMk id="76" creationId="{A5A80B51-EC5B-40C5-036A-86D57617B3A7}"/>
          </ac:picMkLst>
        </pc:picChg>
        <pc:picChg chg="add del mod">
          <ac:chgData name="Reed Kiely" userId="768be38e-2fb5-40ce-925d-bd8e9d9e3c31" providerId="ADAL" clId="{AC7B2C57-4A62-48C3-B40F-5E60EFD9EB35}" dt="2023-03-02T20:55:21.980" v="11545"/>
          <ac:picMkLst>
            <pc:docMk/>
            <pc:sldMk cId="2983587099" sldId="2146846047"/>
            <ac:picMk id="77" creationId="{15F4ED4B-A89D-24A0-28A7-BA9900FCC9F3}"/>
          </ac:picMkLst>
        </pc:picChg>
        <pc:picChg chg="add del mod">
          <ac:chgData name="Reed Kiely" userId="768be38e-2fb5-40ce-925d-bd8e9d9e3c31" providerId="ADAL" clId="{AC7B2C57-4A62-48C3-B40F-5E60EFD9EB35}" dt="2023-03-02T20:55:21.980" v="11545"/>
          <ac:picMkLst>
            <pc:docMk/>
            <pc:sldMk cId="2983587099" sldId="2146846047"/>
            <ac:picMk id="78" creationId="{E66858F2-5FEA-6157-F624-80458FFF3C62}"/>
          </ac:picMkLst>
        </pc:picChg>
        <pc:picChg chg="add del mod">
          <ac:chgData name="Reed Kiely" userId="768be38e-2fb5-40ce-925d-bd8e9d9e3c31" providerId="ADAL" clId="{AC7B2C57-4A62-48C3-B40F-5E60EFD9EB35}" dt="2023-03-02T20:55:21.980" v="11545"/>
          <ac:picMkLst>
            <pc:docMk/>
            <pc:sldMk cId="2983587099" sldId="2146846047"/>
            <ac:picMk id="79" creationId="{9E006AAB-E9FC-57D9-93CA-CF65A06A2352}"/>
          </ac:picMkLst>
        </pc:picChg>
        <pc:picChg chg="add del mod">
          <ac:chgData name="Reed Kiely" userId="768be38e-2fb5-40ce-925d-bd8e9d9e3c31" providerId="ADAL" clId="{AC7B2C57-4A62-48C3-B40F-5E60EFD9EB35}" dt="2023-03-02T20:55:21.980" v="11545"/>
          <ac:picMkLst>
            <pc:docMk/>
            <pc:sldMk cId="2983587099" sldId="2146846047"/>
            <ac:picMk id="80" creationId="{6D66FBFB-FB65-59FE-A6E8-946911157F28}"/>
          </ac:picMkLst>
        </pc:picChg>
        <pc:picChg chg="add del mod">
          <ac:chgData name="Reed Kiely" userId="768be38e-2fb5-40ce-925d-bd8e9d9e3c31" providerId="ADAL" clId="{AC7B2C57-4A62-48C3-B40F-5E60EFD9EB35}" dt="2023-03-02T20:55:21.980" v="11545"/>
          <ac:picMkLst>
            <pc:docMk/>
            <pc:sldMk cId="2983587099" sldId="2146846047"/>
            <ac:picMk id="81" creationId="{06E93CB7-2BBC-9091-11D1-80DC3A0B5C58}"/>
          </ac:picMkLst>
        </pc:picChg>
        <pc:picChg chg="add del mod">
          <ac:chgData name="Reed Kiely" userId="768be38e-2fb5-40ce-925d-bd8e9d9e3c31" providerId="ADAL" clId="{AC7B2C57-4A62-48C3-B40F-5E60EFD9EB35}" dt="2023-03-02T20:55:21.980" v="11545"/>
          <ac:picMkLst>
            <pc:docMk/>
            <pc:sldMk cId="2983587099" sldId="2146846047"/>
            <ac:picMk id="82" creationId="{6D9F2102-2B27-964B-C8DC-35D67B2EAFDC}"/>
          </ac:picMkLst>
        </pc:picChg>
        <pc:picChg chg="add del mod">
          <ac:chgData name="Reed Kiely" userId="768be38e-2fb5-40ce-925d-bd8e9d9e3c31" providerId="ADAL" clId="{AC7B2C57-4A62-48C3-B40F-5E60EFD9EB35}" dt="2023-03-02T20:55:21.980" v="11545"/>
          <ac:picMkLst>
            <pc:docMk/>
            <pc:sldMk cId="2983587099" sldId="2146846047"/>
            <ac:picMk id="83" creationId="{65D0C3A1-1848-C90C-254A-EA7AA70D7AAB}"/>
          </ac:picMkLst>
        </pc:picChg>
        <pc:picChg chg="add del mod">
          <ac:chgData name="Reed Kiely" userId="768be38e-2fb5-40ce-925d-bd8e9d9e3c31" providerId="ADAL" clId="{AC7B2C57-4A62-48C3-B40F-5E60EFD9EB35}" dt="2023-03-02T20:55:21.980" v="11545"/>
          <ac:picMkLst>
            <pc:docMk/>
            <pc:sldMk cId="2983587099" sldId="2146846047"/>
            <ac:picMk id="84" creationId="{B927A853-5FFE-49ED-25F6-F7E54984021C}"/>
          </ac:picMkLst>
        </pc:picChg>
        <pc:picChg chg="add del mod">
          <ac:chgData name="Reed Kiely" userId="768be38e-2fb5-40ce-925d-bd8e9d9e3c31" providerId="ADAL" clId="{AC7B2C57-4A62-48C3-B40F-5E60EFD9EB35}" dt="2023-03-02T20:55:21.980" v="11545"/>
          <ac:picMkLst>
            <pc:docMk/>
            <pc:sldMk cId="2983587099" sldId="2146846047"/>
            <ac:picMk id="85" creationId="{BF5D2025-FEA0-C4A7-4CF7-4F0CBEC59B9F}"/>
          </ac:picMkLst>
        </pc:picChg>
        <pc:picChg chg="add del mod">
          <ac:chgData name="Reed Kiely" userId="768be38e-2fb5-40ce-925d-bd8e9d9e3c31" providerId="ADAL" clId="{AC7B2C57-4A62-48C3-B40F-5E60EFD9EB35}" dt="2023-03-02T20:55:21.980" v="11545"/>
          <ac:picMkLst>
            <pc:docMk/>
            <pc:sldMk cId="2983587099" sldId="2146846047"/>
            <ac:picMk id="86" creationId="{42E5366A-33FA-4885-1D2C-F237E4809C35}"/>
          </ac:picMkLst>
        </pc:picChg>
        <pc:picChg chg="add del mod">
          <ac:chgData name="Reed Kiely" userId="768be38e-2fb5-40ce-925d-bd8e9d9e3c31" providerId="ADAL" clId="{AC7B2C57-4A62-48C3-B40F-5E60EFD9EB35}" dt="2023-03-02T20:55:21.980" v="11545"/>
          <ac:picMkLst>
            <pc:docMk/>
            <pc:sldMk cId="2983587099" sldId="2146846047"/>
            <ac:picMk id="87" creationId="{F331620E-A449-06CA-CBDC-386FC1D96A26}"/>
          </ac:picMkLst>
        </pc:picChg>
        <pc:picChg chg="add del mod">
          <ac:chgData name="Reed Kiely" userId="768be38e-2fb5-40ce-925d-bd8e9d9e3c31" providerId="ADAL" clId="{AC7B2C57-4A62-48C3-B40F-5E60EFD9EB35}" dt="2023-03-02T20:55:21.980" v="11545"/>
          <ac:picMkLst>
            <pc:docMk/>
            <pc:sldMk cId="2983587099" sldId="2146846047"/>
            <ac:picMk id="88" creationId="{563EAFDC-5101-E0C7-BDBD-7A890BA5DF61}"/>
          </ac:picMkLst>
        </pc:picChg>
        <pc:picChg chg="add del mod">
          <ac:chgData name="Reed Kiely" userId="768be38e-2fb5-40ce-925d-bd8e9d9e3c31" providerId="ADAL" clId="{AC7B2C57-4A62-48C3-B40F-5E60EFD9EB35}" dt="2023-03-02T20:55:21.980" v="11545"/>
          <ac:picMkLst>
            <pc:docMk/>
            <pc:sldMk cId="2983587099" sldId="2146846047"/>
            <ac:picMk id="89" creationId="{015CA045-AFE2-7E13-7750-09D7A49BA77A}"/>
          </ac:picMkLst>
        </pc:picChg>
        <pc:picChg chg="add del mod">
          <ac:chgData name="Reed Kiely" userId="768be38e-2fb5-40ce-925d-bd8e9d9e3c31" providerId="ADAL" clId="{AC7B2C57-4A62-48C3-B40F-5E60EFD9EB35}" dt="2023-03-02T20:55:21.980" v="11545"/>
          <ac:picMkLst>
            <pc:docMk/>
            <pc:sldMk cId="2983587099" sldId="2146846047"/>
            <ac:picMk id="90" creationId="{4E09E2F1-ECBE-08CB-5159-52D015BCAEF8}"/>
          </ac:picMkLst>
        </pc:picChg>
        <pc:picChg chg="add del mod">
          <ac:chgData name="Reed Kiely" userId="768be38e-2fb5-40ce-925d-bd8e9d9e3c31" providerId="ADAL" clId="{AC7B2C57-4A62-48C3-B40F-5E60EFD9EB35}" dt="2023-03-02T20:55:21.980" v="11545"/>
          <ac:picMkLst>
            <pc:docMk/>
            <pc:sldMk cId="2983587099" sldId="2146846047"/>
            <ac:picMk id="91" creationId="{2E01CE19-99E9-B4D2-8496-86F857104056}"/>
          </ac:picMkLst>
        </pc:picChg>
        <pc:picChg chg="add del mod">
          <ac:chgData name="Reed Kiely" userId="768be38e-2fb5-40ce-925d-bd8e9d9e3c31" providerId="ADAL" clId="{AC7B2C57-4A62-48C3-B40F-5E60EFD9EB35}" dt="2023-03-02T20:55:21.980" v="11545"/>
          <ac:picMkLst>
            <pc:docMk/>
            <pc:sldMk cId="2983587099" sldId="2146846047"/>
            <ac:picMk id="92" creationId="{13CA295E-0432-EBBA-9FF0-521AD4F8890D}"/>
          </ac:picMkLst>
        </pc:picChg>
        <pc:picChg chg="add del mod">
          <ac:chgData name="Reed Kiely" userId="768be38e-2fb5-40ce-925d-bd8e9d9e3c31" providerId="ADAL" clId="{AC7B2C57-4A62-48C3-B40F-5E60EFD9EB35}" dt="2023-03-02T20:55:21.980" v="11545"/>
          <ac:picMkLst>
            <pc:docMk/>
            <pc:sldMk cId="2983587099" sldId="2146846047"/>
            <ac:picMk id="93" creationId="{A4B7AC34-74CA-40CC-866A-76A04884D5E3}"/>
          </ac:picMkLst>
        </pc:picChg>
        <pc:picChg chg="add del mod">
          <ac:chgData name="Reed Kiely" userId="768be38e-2fb5-40ce-925d-bd8e9d9e3c31" providerId="ADAL" clId="{AC7B2C57-4A62-48C3-B40F-5E60EFD9EB35}" dt="2023-03-02T20:55:21.980" v="11545"/>
          <ac:picMkLst>
            <pc:docMk/>
            <pc:sldMk cId="2983587099" sldId="2146846047"/>
            <ac:picMk id="94" creationId="{0439FEC2-BE9D-4D2F-4964-C46AAC12AEAB}"/>
          </ac:picMkLst>
        </pc:picChg>
        <pc:picChg chg="add del mod">
          <ac:chgData name="Reed Kiely" userId="768be38e-2fb5-40ce-925d-bd8e9d9e3c31" providerId="ADAL" clId="{AC7B2C57-4A62-48C3-B40F-5E60EFD9EB35}" dt="2023-03-02T20:55:21.980" v="11545"/>
          <ac:picMkLst>
            <pc:docMk/>
            <pc:sldMk cId="2983587099" sldId="2146846047"/>
            <ac:picMk id="95" creationId="{BF5A75DB-1E02-A34D-1071-6E7FF260EAC3}"/>
          </ac:picMkLst>
        </pc:picChg>
        <pc:picChg chg="add del mod">
          <ac:chgData name="Reed Kiely" userId="768be38e-2fb5-40ce-925d-bd8e9d9e3c31" providerId="ADAL" clId="{AC7B2C57-4A62-48C3-B40F-5E60EFD9EB35}" dt="2023-03-02T20:55:21.980" v="11545"/>
          <ac:picMkLst>
            <pc:docMk/>
            <pc:sldMk cId="2983587099" sldId="2146846047"/>
            <ac:picMk id="96" creationId="{22CE21B2-6EEF-64BC-DBDC-E38812BFEF31}"/>
          </ac:picMkLst>
        </pc:picChg>
        <pc:picChg chg="add del mod">
          <ac:chgData name="Reed Kiely" userId="768be38e-2fb5-40ce-925d-bd8e9d9e3c31" providerId="ADAL" clId="{AC7B2C57-4A62-48C3-B40F-5E60EFD9EB35}" dt="2023-03-02T20:55:21.980" v="11545"/>
          <ac:picMkLst>
            <pc:docMk/>
            <pc:sldMk cId="2983587099" sldId="2146846047"/>
            <ac:picMk id="97" creationId="{4567B8C4-40CC-585A-6A13-13FD0BFC8D53}"/>
          </ac:picMkLst>
        </pc:picChg>
        <pc:picChg chg="add del mod">
          <ac:chgData name="Reed Kiely" userId="768be38e-2fb5-40ce-925d-bd8e9d9e3c31" providerId="ADAL" clId="{AC7B2C57-4A62-48C3-B40F-5E60EFD9EB35}" dt="2023-03-02T20:55:21.980" v="11545"/>
          <ac:picMkLst>
            <pc:docMk/>
            <pc:sldMk cId="2983587099" sldId="2146846047"/>
            <ac:picMk id="98" creationId="{BAE9C5DF-762C-A56C-B76D-774BD0C2D26B}"/>
          </ac:picMkLst>
        </pc:picChg>
        <pc:picChg chg="add del mod">
          <ac:chgData name="Reed Kiely" userId="768be38e-2fb5-40ce-925d-bd8e9d9e3c31" providerId="ADAL" clId="{AC7B2C57-4A62-48C3-B40F-5E60EFD9EB35}" dt="2023-03-02T20:55:21.980" v="11545"/>
          <ac:picMkLst>
            <pc:docMk/>
            <pc:sldMk cId="2983587099" sldId="2146846047"/>
            <ac:picMk id="99" creationId="{503141FF-322A-CEBB-7ECB-83A33CADD885}"/>
          </ac:picMkLst>
        </pc:picChg>
        <pc:picChg chg="add del mod">
          <ac:chgData name="Reed Kiely" userId="768be38e-2fb5-40ce-925d-bd8e9d9e3c31" providerId="ADAL" clId="{AC7B2C57-4A62-48C3-B40F-5E60EFD9EB35}" dt="2023-03-02T20:55:21.980" v="11545"/>
          <ac:picMkLst>
            <pc:docMk/>
            <pc:sldMk cId="2983587099" sldId="2146846047"/>
            <ac:picMk id="100" creationId="{E3CEB00C-ACB0-630F-C25A-7588052B0163}"/>
          </ac:picMkLst>
        </pc:picChg>
        <pc:picChg chg="add del mod">
          <ac:chgData name="Reed Kiely" userId="768be38e-2fb5-40ce-925d-bd8e9d9e3c31" providerId="ADAL" clId="{AC7B2C57-4A62-48C3-B40F-5E60EFD9EB35}" dt="2023-03-02T20:55:21.980" v="11545"/>
          <ac:picMkLst>
            <pc:docMk/>
            <pc:sldMk cId="2983587099" sldId="2146846047"/>
            <ac:picMk id="101" creationId="{28E1B647-8ED4-12A3-ED4E-999510D1EC78}"/>
          </ac:picMkLst>
        </pc:picChg>
        <pc:picChg chg="add del mod">
          <ac:chgData name="Reed Kiely" userId="768be38e-2fb5-40ce-925d-bd8e9d9e3c31" providerId="ADAL" clId="{AC7B2C57-4A62-48C3-B40F-5E60EFD9EB35}" dt="2023-03-02T20:55:21.980" v="11545"/>
          <ac:picMkLst>
            <pc:docMk/>
            <pc:sldMk cId="2983587099" sldId="2146846047"/>
            <ac:picMk id="102" creationId="{95CB366D-2150-3A5B-3996-9F30AA21AA11}"/>
          </ac:picMkLst>
        </pc:picChg>
        <pc:picChg chg="add del mod">
          <ac:chgData name="Reed Kiely" userId="768be38e-2fb5-40ce-925d-bd8e9d9e3c31" providerId="ADAL" clId="{AC7B2C57-4A62-48C3-B40F-5E60EFD9EB35}" dt="2023-03-02T20:55:21.980" v="11545"/>
          <ac:picMkLst>
            <pc:docMk/>
            <pc:sldMk cId="2983587099" sldId="2146846047"/>
            <ac:picMk id="103" creationId="{EE0E8F82-CF0F-7F7C-B2F3-FF62C105D6DA}"/>
          </ac:picMkLst>
        </pc:picChg>
        <pc:picChg chg="add del mod">
          <ac:chgData name="Reed Kiely" userId="768be38e-2fb5-40ce-925d-bd8e9d9e3c31" providerId="ADAL" clId="{AC7B2C57-4A62-48C3-B40F-5E60EFD9EB35}" dt="2023-03-02T20:55:21.980" v="11545"/>
          <ac:picMkLst>
            <pc:docMk/>
            <pc:sldMk cId="2983587099" sldId="2146846047"/>
            <ac:picMk id="104" creationId="{BCD03072-9786-D437-102F-051DFC371062}"/>
          </ac:picMkLst>
        </pc:picChg>
        <pc:picChg chg="add del mod">
          <ac:chgData name="Reed Kiely" userId="768be38e-2fb5-40ce-925d-bd8e9d9e3c31" providerId="ADAL" clId="{AC7B2C57-4A62-48C3-B40F-5E60EFD9EB35}" dt="2023-03-02T20:55:21.980" v="11545"/>
          <ac:picMkLst>
            <pc:docMk/>
            <pc:sldMk cId="2983587099" sldId="2146846047"/>
            <ac:picMk id="105" creationId="{C1FD1038-BF99-F5A3-540D-3C9E638A1556}"/>
          </ac:picMkLst>
        </pc:picChg>
        <pc:picChg chg="add del mod">
          <ac:chgData name="Reed Kiely" userId="768be38e-2fb5-40ce-925d-bd8e9d9e3c31" providerId="ADAL" clId="{AC7B2C57-4A62-48C3-B40F-5E60EFD9EB35}" dt="2023-03-02T20:55:21.980" v="11545"/>
          <ac:picMkLst>
            <pc:docMk/>
            <pc:sldMk cId="2983587099" sldId="2146846047"/>
            <ac:picMk id="106" creationId="{5553B042-2674-0300-93FF-9CE5215DAB3C}"/>
          </ac:picMkLst>
        </pc:picChg>
        <pc:picChg chg="add del mod">
          <ac:chgData name="Reed Kiely" userId="768be38e-2fb5-40ce-925d-bd8e9d9e3c31" providerId="ADAL" clId="{AC7B2C57-4A62-48C3-B40F-5E60EFD9EB35}" dt="2023-03-02T20:55:21.980" v="11545"/>
          <ac:picMkLst>
            <pc:docMk/>
            <pc:sldMk cId="2983587099" sldId="2146846047"/>
            <ac:picMk id="107" creationId="{5E3AB589-00A9-4682-E6F0-9C50714ED49A}"/>
          </ac:picMkLst>
        </pc:picChg>
        <pc:picChg chg="add del mod">
          <ac:chgData name="Reed Kiely" userId="768be38e-2fb5-40ce-925d-bd8e9d9e3c31" providerId="ADAL" clId="{AC7B2C57-4A62-48C3-B40F-5E60EFD9EB35}" dt="2023-03-02T20:55:21.980" v="11545"/>
          <ac:picMkLst>
            <pc:docMk/>
            <pc:sldMk cId="2983587099" sldId="2146846047"/>
            <ac:picMk id="108" creationId="{70B411D8-5E25-482D-AAE8-DA5CB56B74C6}"/>
          </ac:picMkLst>
        </pc:picChg>
        <pc:picChg chg="add del mod">
          <ac:chgData name="Reed Kiely" userId="768be38e-2fb5-40ce-925d-bd8e9d9e3c31" providerId="ADAL" clId="{AC7B2C57-4A62-48C3-B40F-5E60EFD9EB35}" dt="2023-03-02T20:55:21.980" v="11545"/>
          <ac:picMkLst>
            <pc:docMk/>
            <pc:sldMk cId="2983587099" sldId="2146846047"/>
            <ac:picMk id="109" creationId="{EFAEFED1-A1A3-EAEC-80C8-F33BF417E96B}"/>
          </ac:picMkLst>
        </pc:picChg>
        <pc:picChg chg="add del mod">
          <ac:chgData name="Reed Kiely" userId="768be38e-2fb5-40ce-925d-bd8e9d9e3c31" providerId="ADAL" clId="{AC7B2C57-4A62-48C3-B40F-5E60EFD9EB35}" dt="2023-03-02T20:55:21.980" v="11545"/>
          <ac:picMkLst>
            <pc:docMk/>
            <pc:sldMk cId="2983587099" sldId="2146846047"/>
            <ac:picMk id="110" creationId="{076D99D2-1D16-34B5-CA01-E57451D970AE}"/>
          </ac:picMkLst>
        </pc:picChg>
        <pc:picChg chg="add del mod">
          <ac:chgData name="Reed Kiely" userId="768be38e-2fb5-40ce-925d-bd8e9d9e3c31" providerId="ADAL" clId="{AC7B2C57-4A62-48C3-B40F-5E60EFD9EB35}" dt="2023-03-02T20:55:21.980" v="11545"/>
          <ac:picMkLst>
            <pc:docMk/>
            <pc:sldMk cId="2983587099" sldId="2146846047"/>
            <ac:picMk id="111" creationId="{0B537246-ABFC-85CA-4380-123AB773645F}"/>
          </ac:picMkLst>
        </pc:picChg>
        <pc:picChg chg="add del mod">
          <ac:chgData name="Reed Kiely" userId="768be38e-2fb5-40ce-925d-bd8e9d9e3c31" providerId="ADAL" clId="{AC7B2C57-4A62-48C3-B40F-5E60EFD9EB35}" dt="2023-03-02T20:55:21.980" v="11545"/>
          <ac:picMkLst>
            <pc:docMk/>
            <pc:sldMk cId="2983587099" sldId="2146846047"/>
            <ac:picMk id="112" creationId="{D0A3DFD5-D95F-1B93-BFEA-77D0FC4BBFF4}"/>
          </ac:picMkLst>
        </pc:picChg>
        <pc:picChg chg="add del mod">
          <ac:chgData name="Reed Kiely" userId="768be38e-2fb5-40ce-925d-bd8e9d9e3c31" providerId="ADAL" clId="{AC7B2C57-4A62-48C3-B40F-5E60EFD9EB35}" dt="2023-03-02T20:55:21.980" v="11545"/>
          <ac:picMkLst>
            <pc:docMk/>
            <pc:sldMk cId="2983587099" sldId="2146846047"/>
            <ac:picMk id="113" creationId="{701D9C12-C7D3-CDDA-1915-31D0A8E04E9C}"/>
          </ac:picMkLst>
        </pc:picChg>
        <pc:picChg chg="add del mod">
          <ac:chgData name="Reed Kiely" userId="768be38e-2fb5-40ce-925d-bd8e9d9e3c31" providerId="ADAL" clId="{AC7B2C57-4A62-48C3-B40F-5E60EFD9EB35}" dt="2023-03-02T20:55:21.980" v="11545"/>
          <ac:picMkLst>
            <pc:docMk/>
            <pc:sldMk cId="2983587099" sldId="2146846047"/>
            <ac:picMk id="114" creationId="{75C4954E-BA0F-FEDF-0EAA-45A225E5C9E1}"/>
          </ac:picMkLst>
        </pc:picChg>
        <pc:picChg chg="add del mod">
          <ac:chgData name="Reed Kiely" userId="768be38e-2fb5-40ce-925d-bd8e9d9e3c31" providerId="ADAL" clId="{AC7B2C57-4A62-48C3-B40F-5E60EFD9EB35}" dt="2023-03-02T20:55:21.980" v="11545"/>
          <ac:picMkLst>
            <pc:docMk/>
            <pc:sldMk cId="2983587099" sldId="2146846047"/>
            <ac:picMk id="115" creationId="{92B0AAEA-E20A-7A43-7709-6E4C98E40324}"/>
          </ac:picMkLst>
        </pc:picChg>
        <pc:picChg chg="add del mod">
          <ac:chgData name="Reed Kiely" userId="768be38e-2fb5-40ce-925d-bd8e9d9e3c31" providerId="ADAL" clId="{AC7B2C57-4A62-48C3-B40F-5E60EFD9EB35}" dt="2023-03-02T20:55:21.980" v="11545"/>
          <ac:picMkLst>
            <pc:docMk/>
            <pc:sldMk cId="2983587099" sldId="2146846047"/>
            <ac:picMk id="116" creationId="{CE5A82A2-4363-FB91-EAD2-84728F939761}"/>
          </ac:picMkLst>
        </pc:picChg>
        <pc:picChg chg="add del mod">
          <ac:chgData name="Reed Kiely" userId="768be38e-2fb5-40ce-925d-bd8e9d9e3c31" providerId="ADAL" clId="{AC7B2C57-4A62-48C3-B40F-5E60EFD9EB35}" dt="2023-03-02T20:55:21.980" v="11545"/>
          <ac:picMkLst>
            <pc:docMk/>
            <pc:sldMk cId="2983587099" sldId="2146846047"/>
            <ac:picMk id="117" creationId="{EDC803C7-0B10-B67B-FCBA-2589C9070CE3}"/>
          </ac:picMkLst>
        </pc:picChg>
        <pc:picChg chg="add del mod">
          <ac:chgData name="Reed Kiely" userId="768be38e-2fb5-40ce-925d-bd8e9d9e3c31" providerId="ADAL" clId="{AC7B2C57-4A62-48C3-B40F-5E60EFD9EB35}" dt="2023-03-02T20:55:21.980" v="11545"/>
          <ac:picMkLst>
            <pc:docMk/>
            <pc:sldMk cId="2983587099" sldId="2146846047"/>
            <ac:picMk id="118" creationId="{760D6372-F56C-C408-689E-8BB5BE282B73}"/>
          </ac:picMkLst>
        </pc:picChg>
        <pc:picChg chg="add del mod">
          <ac:chgData name="Reed Kiely" userId="768be38e-2fb5-40ce-925d-bd8e9d9e3c31" providerId="ADAL" clId="{AC7B2C57-4A62-48C3-B40F-5E60EFD9EB35}" dt="2023-03-02T20:55:21.980" v="11545"/>
          <ac:picMkLst>
            <pc:docMk/>
            <pc:sldMk cId="2983587099" sldId="2146846047"/>
            <ac:picMk id="119" creationId="{1DBB5525-B97D-5641-1FF6-76A56BAB7CA3}"/>
          </ac:picMkLst>
        </pc:picChg>
        <pc:picChg chg="add del mod">
          <ac:chgData name="Reed Kiely" userId="768be38e-2fb5-40ce-925d-bd8e9d9e3c31" providerId="ADAL" clId="{AC7B2C57-4A62-48C3-B40F-5E60EFD9EB35}" dt="2023-03-02T20:55:21.980" v="11545"/>
          <ac:picMkLst>
            <pc:docMk/>
            <pc:sldMk cId="2983587099" sldId="2146846047"/>
            <ac:picMk id="120" creationId="{63094F13-DCBB-0BCF-AA05-A149F975B9CB}"/>
          </ac:picMkLst>
        </pc:picChg>
        <pc:picChg chg="add del mod">
          <ac:chgData name="Reed Kiely" userId="768be38e-2fb5-40ce-925d-bd8e9d9e3c31" providerId="ADAL" clId="{AC7B2C57-4A62-48C3-B40F-5E60EFD9EB35}" dt="2023-03-02T20:55:21.980" v="11545"/>
          <ac:picMkLst>
            <pc:docMk/>
            <pc:sldMk cId="2983587099" sldId="2146846047"/>
            <ac:picMk id="121" creationId="{5D1E0C03-4DCE-E272-6E8B-9774440D76C5}"/>
          </ac:picMkLst>
        </pc:picChg>
        <pc:picChg chg="add del mod">
          <ac:chgData name="Reed Kiely" userId="768be38e-2fb5-40ce-925d-bd8e9d9e3c31" providerId="ADAL" clId="{AC7B2C57-4A62-48C3-B40F-5E60EFD9EB35}" dt="2023-03-02T20:55:21.980" v="11545"/>
          <ac:picMkLst>
            <pc:docMk/>
            <pc:sldMk cId="2983587099" sldId="2146846047"/>
            <ac:picMk id="122" creationId="{57847F04-44FE-3E5B-63CE-E7183D82A996}"/>
          </ac:picMkLst>
        </pc:picChg>
        <pc:picChg chg="add del mod">
          <ac:chgData name="Reed Kiely" userId="768be38e-2fb5-40ce-925d-bd8e9d9e3c31" providerId="ADAL" clId="{AC7B2C57-4A62-48C3-B40F-5E60EFD9EB35}" dt="2023-03-02T20:55:21.980" v="11545"/>
          <ac:picMkLst>
            <pc:docMk/>
            <pc:sldMk cId="2983587099" sldId="2146846047"/>
            <ac:picMk id="123" creationId="{374C6B58-95C1-CABC-6C29-7EF7CCFB888F}"/>
          </ac:picMkLst>
        </pc:picChg>
        <pc:picChg chg="add del mod">
          <ac:chgData name="Reed Kiely" userId="768be38e-2fb5-40ce-925d-bd8e9d9e3c31" providerId="ADAL" clId="{AC7B2C57-4A62-48C3-B40F-5E60EFD9EB35}" dt="2023-03-02T20:55:21.980" v="11545"/>
          <ac:picMkLst>
            <pc:docMk/>
            <pc:sldMk cId="2983587099" sldId="2146846047"/>
            <ac:picMk id="124" creationId="{C550A426-F217-C042-882E-9D2AB85A14FF}"/>
          </ac:picMkLst>
        </pc:picChg>
        <pc:picChg chg="add del mod">
          <ac:chgData name="Reed Kiely" userId="768be38e-2fb5-40ce-925d-bd8e9d9e3c31" providerId="ADAL" clId="{AC7B2C57-4A62-48C3-B40F-5E60EFD9EB35}" dt="2023-03-02T20:55:21.980" v="11545"/>
          <ac:picMkLst>
            <pc:docMk/>
            <pc:sldMk cId="2983587099" sldId="2146846047"/>
            <ac:picMk id="125" creationId="{72A79F6D-40FB-D7ED-2BEA-BB4798AFA5E6}"/>
          </ac:picMkLst>
        </pc:picChg>
        <pc:picChg chg="add del mod">
          <ac:chgData name="Reed Kiely" userId="768be38e-2fb5-40ce-925d-bd8e9d9e3c31" providerId="ADAL" clId="{AC7B2C57-4A62-48C3-B40F-5E60EFD9EB35}" dt="2023-03-02T20:55:21.980" v="11545"/>
          <ac:picMkLst>
            <pc:docMk/>
            <pc:sldMk cId="2983587099" sldId="2146846047"/>
            <ac:picMk id="126" creationId="{0462BED6-BF21-89FA-CCBC-3BFB73829C65}"/>
          </ac:picMkLst>
        </pc:picChg>
        <pc:picChg chg="add del mod">
          <ac:chgData name="Reed Kiely" userId="768be38e-2fb5-40ce-925d-bd8e9d9e3c31" providerId="ADAL" clId="{AC7B2C57-4A62-48C3-B40F-5E60EFD9EB35}" dt="2023-03-02T20:55:21.980" v="11545"/>
          <ac:picMkLst>
            <pc:docMk/>
            <pc:sldMk cId="2983587099" sldId="2146846047"/>
            <ac:picMk id="127" creationId="{2178D724-1A9C-30DD-D030-742CC4399EAF}"/>
          </ac:picMkLst>
        </pc:picChg>
        <pc:picChg chg="add del mod">
          <ac:chgData name="Reed Kiely" userId="768be38e-2fb5-40ce-925d-bd8e9d9e3c31" providerId="ADAL" clId="{AC7B2C57-4A62-48C3-B40F-5E60EFD9EB35}" dt="2023-03-02T20:55:21.980" v="11545"/>
          <ac:picMkLst>
            <pc:docMk/>
            <pc:sldMk cId="2983587099" sldId="2146846047"/>
            <ac:picMk id="128" creationId="{8A0BC77F-0FFF-F6A2-8CD3-AF5805DDF4EF}"/>
          </ac:picMkLst>
        </pc:picChg>
        <pc:picChg chg="add del mod">
          <ac:chgData name="Reed Kiely" userId="768be38e-2fb5-40ce-925d-bd8e9d9e3c31" providerId="ADAL" clId="{AC7B2C57-4A62-48C3-B40F-5E60EFD9EB35}" dt="2023-03-02T20:55:21.980" v="11545"/>
          <ac:picMkLst>
            <pc:docMk/>
            <pc:sldMk cId="2983587099" sldId="2146846047"/>
            <ac:picMk id="129" creationId="{FE83B88F-423C-62C5-91B3-839BD4281585}"/>
          </ac:picMkLst>
        </pc:picChg>
        <pc:picChg chg="add del mod">
          <ac:chgData name="Reed Kiely" userId="768be38e-2fb5-40ce-925d-bd8e9d9e3c31" providerId="ADAL" clId="{AC7B2C57-4A62-48C3-B40F-5E60EFD9EB35}" dt="2023-03-02T20:55:21.980" v="11545"/>
          <ac:picMkLst>
            <pc:docMk/>
            <pc:sldMk cId="2983587099" sldId="2146846047"/>
            <ac:picMk id="130" creationId="{AECD2392-487C-3974-7718-750513E8C035}"/>
          </ac:picMkLst>
        </pc:picChg>
        <pc:picChg chg="add del mod">
          <ac:chgData name="Reed Kiely" userId="768be38e-2fb5-40ce-925d-bd8e9d9e3c31" providerId="ADAL" clId="{AC7B2C57-4A62-48C3-B40F-5E60EFD9EB35}" dt="2023-03-02T20:55:21.980" v="11545"/>
          <ac:picMkLst>
            <pc:docMk/>
            <pc:sldMk cId="2983587099" sldId="2146846047"/>
            <ac:picMk id="131" creationId="{85820B52-6E2E-8BBF-5E59-B20B9032E9B8}"/>
          </ac:picMkLst>
        </pc:picChg>
        <pc:picChg chg="add del mod">
          <ac:chgData name="Reed Kiely" userId="768be38e-2fb5-40ce-925d-bd8e9d9e3c31" providerId="ADAL" clId="{AC7B2C57-4A62-48C3-B40F-5E60EFD9EB35}" dt="2023-03-02T20:55:21.980" v="11545"/>
          <ac:picMkLst>
            <pc:docMk/>
            <pc:sldMk cId="2983587099" sldId="2146846047"/>
            <ac:picMk id="132" creationId="{7CBCAF02-5840-139F-D9D5-3BB6E6DB39C0}"/>
          </ac:picMkLst>
        </pc:picChg>
        <pc:picChg chg="add del mod">
          <ac:chgData name="Reed Kiely" userId="768be38e-2fb5-40ce-925d-bd8e9d9e3c31" providerId="ADAL" clId="{AC7B2C57-4A62-48C3-B40F-5E60EFD9EB35}" dt="2023-03-02T20:55:21.980" v="11545"/>
          <ac:picMkLst>
            <pc:docMk/>
            <pc:sldMk cId="2983587099" sldId="2146846047"/>
            <ac:picMk id="133" creationId="{10F121BD-5316-BFDB-9EBC-A8BA039308FC}"/>
          </ac:picMkLst>
        </pc:picChg>
        <pc:picChg chg="add del mod">
          <ac:chgData name="Reed Kiely" userId="768be38e-2fb5-40ce-925d-bd8e9d9e3c31" providerId="ADAL" clId="{AC7B2C57-4A62-48C3-B40F-5E60EFD9EB35}" dt="2023-03-02T20:55:21.980" v="11545"/>
          <ac:picMkLst>
            <pc:docMk/>
            <pc:sldMk cId="2983587099" sldId="2146846047"/>
            <ac:picMk id="134" creationId="{D2B6CA1F-F1A4-F923-AE0A-C3460DE70B62}"/>
          </ac:picMkLst>
        </pc:picChg>
        <pc:picChg chg="add del mod">
          <ac:chgData name="Reed Kiely" userId="768be38e-2fb5-40ce-925d-bd8e9d9e3c31" providerId="ADAL" clId="{AC7B2C57-4A62-48C3-B40F-5E60EFD9EB35}" dt="2023-03-02T20:55:21.980" v="11545"/>
          <ac:picMkLst>
            <pc:docMk/>
            <pc:sldMk cId="2983587099" sldId="2146846047"/>
            <ac:picMk id="135" creationId="{9AC5C451-6344-B615-3CCA-5B2A4ABB65A4}"/>
          </ac:picMkLst>
        </pc:picChg>
        <pc:picChg chg="add del mod">
          <ac:chgData name="Reed Kiely" userId="768be38e-2fb5-40ce-925d-bd8e9d9e3c31" providerId="ADAL" clId="{AC7B2C57-4A62-48C3-B40F-5E60EFD9EB35}" dt="2023-03-02T20:55:21.980" v="11545"/>
          <ac:picMkLst>
            <pc:docMk/>
            <pc:sldMk cId="2983587099" sldId="2146846047"/>
            <ac:picMk id="136" creationId="{D4E36167-1061-AF08-66E9-5F28EB4C06FD}"/>
          </ac:picMkLst>
        </pc:picChg>
        <pc:picChg chg="add del mod">
          <ac:chgData name="Reed Kiely" userId="768be38e-2fb5-40ce-925d-bd8e9d9e3c31" providerId="ADAL" clId="{AC7B2C57-4A62-48C3-B40F-5E60EFD9EB35}" dt="2023-03-02T20:55:31.340" v="11553"/>
          <ac:picMkLst>
            <pc:docMk/>
            <pc:sldMk cId="2983587099" sldId="2146846047"/>
            <ac:picMk id="200" creationId="{C852B463-0B83-0445-DD11-958BCC297327}"/>
          </ac:picMkLst>
        </pc:picChg>
        <pc:picChg chg="add del mod">
          <ac:chgData name="Reed Kiely" userId="768be38e-2fb5-40ce-925d-bd8e9d9e3c31" providerId="ADAL" clId="{AC7B2C57-4A62-48C3-B40F-5E60EFD9EB35}" dt="2023-03-02T23:03:28.963" v="13897" actId="478"/>
          <ac:picMkLst>
            <pc:docMk/>
            <pc:sldMk cId="2983587099" sldId="2146846047"/>
            <ac:picMk id="201" creationId="{ED5070D0-3A2E-2C32-F5B1-752337222B98}"/>
          </ac:picMkLst>
        </pc:picChg>
        <pc:picChg chg="add del mod">
          <ac:chgData name="Reed Kiely" userId="768be38e-2fb5-40ce-925d-bd8e9d9e3c31" providerId="ADAL" clId="{AC7B2C57-4A62-48C3-B40F-5E60EFD9EB35}" dt="2023-03-02T23:03:28.963" v="13897" actId="478"/>
          <ac:picMkLst>
            <pc:docMk/>
            <pc:sldMk cId="2983587099" sldId="2146846047"/>
            <ac:picMk id="202" creationId="{48BC30BA-0292-FFC4-1D16-66105E2746E8}"/>
          </ac:picMkLst>
        </pc:picChg>
      </pc:sldChg>
      <pc:sldChg chg="add">
        <pc:chgData name="Reed Kiely" userId="768be38e-2fb5-40ce-925d-bd8e9d9e3c31" providerId="ADAL" clId="{AC7B2C57-4A62-48C3-B40F-5E60EFD9EB35}" dt="2023-03-02T22:33:57.583" v="13460"/>
        <pc:sldMkLst>
          <pc:docMk/>
          <pc:sldMk cId="2310395687" sldId="2146846048"/>
        </pc:sldMkLst>
      </pc:sldChg>
      <pc:sldChg chg="addSp delSp modSp mod addCm delCm modCm">
        <pc:chgData name="Reed Kiely" userId="768be38e-2fb5-40ce-925d-bd8e9d9e3c31" providerId="ADAL" clId="{AC7B2C57-4A62-48C3-B40F-5E60EFD9EB35}" dt="2023-03-09T22:22:21.785" v="25990" actId="478"/>
        <pc:sldMkLst>
          <pc:docMk/>
          <pc:sldMk cId="2473748170" sldId="2146846048"/>
        </pc:sldMkLst>
        <pc:spChg chg="add del mod">
          <ac:chgData name="Reed Kiely" userId="768be38e-2fb5-40ce-925d-bd8e9d9e3c31" providerId="ADAL" clId="{AC7B2C57-4A62-48C3-B40F-5E60EFD9EB35}" dt="2023-03-08T20:28:55.467" v="24161" actId="478"/>
          <ac:spMkLst>
            <pc:docMk/>
            <pc:sldMk cId="2473748170" sldId="2146846048"/>
            <ac:spMk id="4" creationId="{09B3D061-C636-F5D9-0C7E-09D851FFDCC9}"/>
          </ac:spMkLst>
        </pc:spChg>
        <pc:spChg chg="add del mod">
          <ac:chgData name="Reed Kiely" userId="768be38e-2fb5-40ce-925d-bd8e9d9e3c31" providerId="ADAL" clId="{AC7B2C57-4A62-48C3-B40F-5E60EFD9EB35}" dt="2023-03-09T22:18:19.636" v="25962" actId="478"/>
          <ac:spMkLst>
            <pc:docMk/>
            <pc:sldMk cId="2473748170" sldId="2146846048"/>
            <ac:spMk id="4" creationId="{0EE03E20-E1E9-4F0C-137E-AE12A9323970}"/>
          </ac:spMkLst>
        </pc:spChg>
        <pc:spChg chg="add del mod">
          <ac:chgData name="Reed Kiely" userId="768be38e-2fb5-40ce-925d-bd8e9d9e3c31" providerId="ADAL" clId="{AC7B2C57-4A62-48C3-B40F-5E60EFD9EB35}" dt="2023-03-08T20:27:49.292" v="24097"/>
          <ac:spMkLst>
            <pc:docMk/>
            <pc:sldMk cId="2473748170" sldId="2146846048"/>
            <ac:spMk id="8" creationId="{07118D76-7DED-A053-BC51-2048B770A746}"/>
          </ac:spMkLst>
        </pc:spChg>
        <pc:spChg chg="add del mod">
          <ac:chgData name="Reed Kiely" userId="768be38e-2fb5-40ce-925d-bd8e9d9e3c31" providerId="ADAL" clId="{AC7B2C57-4A62-48C3-B40F-5E60EFD9EB35}" dt="2023-03-09T22:22:21.785" v="25990" actId="478"/>
          <ac:spMkLst>
            <pc:docMk/>
            <pc:sldMk cId="2473748170" sldId="2146846048"/>
            <ac:spMk id="8" creationId="{FE4F7014-5141-0084-5523-E8FC9A15B19E}"/>
          </ac:spMkLst>
        </pc:spChg>
        <pc:spChg chg="add del">
          <ac:chgData name="Reed Kiely" userId="768be38e-2fb5-40ce-925d-bd8e9d9e3c31" providerId="ADAL" clId="{AC7B2C57-4A62-48C3-B40F-5E60EFD9EB35}" dt="2023-03-08T20:28:02.840" v="24105" actId="478"/>
          <ac:spMkLst>
            <pc:docMk/>
            <pc:sldMk cId="2473748170" sldId="2146846048"/>
            <ac:spMk id="9" creationId="{C7FEE5A0-C951-1C6A-6AC4-2649580122F1}"/>
          </ac:spMkLst>
        </pc:spChg>
        <pc:spChg chg="mod">
          <ac:chgData name="Reed Kiely" userId="768be38e-2fb5-40ce-925d-bd8e9d9e3c31" providerId="ADAL" clId="{AC7B2C57-4A62-48C3-B40F-5E60EFD9EB35}" dt="2023-03-09T22:09:48.684" v="25702" actId="20577"/>
          <ac:spMkLst>
            <pc:docMk/>
            <pc:sldMk cId="2473748170" sldId="2146846048"/>
            <ac:spMk id="11" creationId="{CFE79061-9793-94F7-11F0-D151D717B0B5}"/>
          </ac:spMkLst>
        </pc:spChg>
        <pc:spChg chg="del mod">
          <ac:chgData name="Reed Kiely" userId="768be38e-2fb5-40ce-925d-bd8e9d9e3c31" providerId="ADAL" clId="{AC7B2C57-4A62-48C3-B40F-5E60EFD9EB35}" dt="2023-03-06T15:42:26.191" v="22031" actId="478"/>
          <ac:spMkLst>
            <pc:docMk/>
            <pc:sldMk cId="2473748170" sldId="2146846048"/>
            <ac:spMk id="14" creationId="{85D290BD-2268-C4F9-27E2-E01C332CE743}"/>
          </ac:spMkLst>
        </pc:spChg>
        <pc:spChg chg="del">
          <ac:chgData name="Reed Kiely" userId="768be38e-2fb5-40ce-925d-bd8e9d9e3c31" providerId="ADAL" clId="{AC7B2C57-4A62-48C3-B40F-5E60EFD9EB35}" dt="2023-03-09T22:17:08.211" v="25913" actId="478"/>
          <ac:spMkLst>
            <pc:docMk/>
            <pc:sldMk cId="2473748170" sldId="2146846048"/>
            <ac:spMk id="15" creationId="{815E0A54-48D9-BA6B-13F1-2E2B0D37BF39}"/>
          </ac:spMkLst>
        </pc:spChg>
        <pc:spChg chg="del">
          <ac:chgData name="Reed Kiely" userId="768be38e-2fb5-40ce-925d-bd8e9d9e3c31" providerId="ADAL" clId="{AC7B2C57-4A62-48C3-B40F-5E60EFD9EB35}" dt="2023-03-09T22:17:08.211" v="25913" actId="478"/>
          <ac:spMkLst>
            <pc:docMk/>
            <pc:sldMk cId="2473748170" sldId="2146846048"/>
            <ac:spMk id="16" creationId="{CDF2A9E5-D878-1288-A288-B09D1826DC0E}"/>
          </ac:spMkLst>
        </pc:spChg>
        <pc:spChg chg="del">
          <ac:chgData name="Reed Kiely" userId="768be38e-2fb5-40ce-925d-bd8e9d9e3c31" providerId="ADAL" clId="{AC7B2C57-4A62-48C3-B40F-5E60EFD9EB35}" dt="2023-03-09T22:17:08.211" v="25913" actId="478"/>
          <ac:spMkLst>
            <pc:docMk/>
            <pc:sldMk cId="2473748170" sldId="2146846048"/>
            <ac:spMk id="17" creationId="{6941D855-C8DD-A7FA-7FA8-661120F9B159}"/>
          </ac:spMkLst>
        </pc:spChg>
        <pc:spChg chg="del">
          <ac:chgData name="Reed Kiely" userId="768be38e-2fb5-40ce-925d-bd8e9d9e3c31" providerId="ADAL" clId="{AC7B2C57-4A62-48C3-B40F-5E60EFD9EB35}" dt="2023-03-09T22:17:08.211" v="25913" actId="478"/>
          <ac:spMkLst>
            <pc:docMk/>
            <pc:sldMk cId="2473748170" sldId="2146846048"/>
            <ac:spMk id="18" creationId="{93045981-61B6-E6AD-F9E6-C6EAC8783332}"/>
          </ac:spMkLst>
        </pc:spChg>
        <pc:spChg chg="del">
          <ac:chgData name="Reed Kiely" userId="768be38e-2fb5-40ce-925d-bd8e9d9e3c31" providerId="ADAL" clId="{AC7B2C57-4A62-48C3-B40F-5E60EFD9EB35}" dt="2023-03-09T22:17:08.211" v="25913" actId="478"/>
          <ac:spMkLst>
            <pc:docMk/>
            <pc:sldMk cId="2473748170" sldId="2146846048"/>
            <ac:spMk id="19" creationId="{3A7FFB79-B36A-88BF-7A55-1781C37DDC0D}"/>
          </ac:spMkLst>
        </pc:spChg>
        <pc:spChg chg="mod">
          <ac:chgData name="Reed Kiely" userId="768be38e-2fb5-40ce-925d-bd8e9d9e3c31" providerId="ADAL" clId="{AC7B2C57-4A62-48C3-B40F-5E60EFD9EB35}" dt="2023-03-09T21:43:19.516" v="25581" actId="1038"/>
          <ac:spMkLst>
            <pc:docMk/>
            <pc:sldMk cId="2473748170" sldId="2146846048"/>
            <ac:spMk id="98" creationId="{E8D1CC6A-530E-8C89-7F96-2AE11001863E}"/>
          </ac:spMkLst>
        </pc:spChg>
        <pc:spChg chg="mod">
          <ac:chgData name="Reed Kiely" userId="768be38e-2fb5-40ce-925d-bd8e9d9e3c31" providerId="ADAL" clId="{AC7B2C57-4A62-48C3-B40F-5E60EFD9EB35}" dt="2023-03-09T21:43:19.516" v="25581" actId="1038"/>
          <ac:spMkLst>
            <pc:docMk/>
            <pc:sldMk cId="2473748170" sldId="2146846048"/>
            <ac:spMk id="99" creationId="{02ED1F42-F5B0-FBD4-DE90-D88B37CB7CE9}"/>
          </ac:spMkLst>
        </pc:spChg>
        <pc:spChg chg="mod">
          <ac:chgData name="Reed Kiely" userId="768be38e-2fb5-40ce-925d-bd8e9d9e3c31" providerId="ADAL" clId="{AC7B2C57-4A62-48C3-B40F-5E60EFD9EB35}" dt="2023-03-09T21:43:15.204" v="25580" actId="1038"/>
          <ac:spMkLst>
            <pc:docMk/>
            <pc:sldMk cId="2473748170" sldId="2146846048"/>
            <ac:spMk id="119" creationId="{71D6C42C-C461-1568-7055-CD3D819346CD}"/>
          </ac:spMkLst>
        </pc:spChg>
        <pc:spChg chg="mod">
          <ac:chgData name="Reed Kiely" userId="768be38e-2fb5-40ce-925d-bd8e9d9e3c31" providerId="ADAL" clId="{AC7B2C57-4A62-48C3-B40F-5E60EFD9EB35}" dt="2023-03-09T22:22:15.127" v="25989" actId="115"/>
          <ac:spMkLst>
            <pc:docMk/>
            <pc:sldMk cId="2473748170" sldId="2146846048"/>
            <ac:spMk id="120" creationId="{9A9C6DC8-3AF8-0F50-E9D4-5DDA311E2F54}"/>
          </ac:spMkLst>
        </pc:spChg>
        <pc:picChg chg="mod">
          <ac:chgData name="Reed Kiely" userId="768be38e-2fb5-40ce-925d-bd8e9d9e3c31" providerId="ADAL" clId="{AC7B2C57-4A62-48C3-B40F-5E60EFD9EB35}" dt="2023-03-09T21:43:19.516" v="25581" actId="1038"/>
          <ac:picMkLst>
            <pc:docMk/>
            <pc:sldMk cId="2473748170" sldId="2146846048"/>
            <ac:picMk id="97" creationId="{A046A28A-F0C0-6346-F0C9-BB21314806CE}"/>
          </ac:picMkLst>
        </pc:picChg>
        <pc:extLst>
          <p:ext xmlns:p="http://schemas.openxmlformats.org/presentationml/2006/main" uri="{D6D511B9-2390-475A-947B-AFAB55BFBCF1}">
            <pc226:cmChg xmlns:pc226="http://schemas.microsoft.com/office/powerpoint/2022/06/main/command" chg="add del mod">
              <pc226:chgData name="Reed Kiely" userId="768be38e-2fb5-40ce-925d-bd8e9d9e3c31" providerId="ADAL" clId="{AC7B2C57-4A62-48C3-B40F-5E60EFD9EB35}" dt="2023-03-09T16:54:25.722" v="25506"/>
              <pc2:cmMkLst xmlns:pc2="http://schemas.microsoft.com/office/powerpoint/2019/9/main/command">
                <pc:docMk/>
                <pc:sldMk cId="2473748170" sldId="2146846048"/>
                <pc2:cmMk id="{BD880021-155A-4392-8513-BE06AD6ADB1E}"/>
              </pc2:cmMkLst>
              <pc226:cmRplyChg chg="add">
                <pc226:chgData name="Reed Kiely" userId="768be38e-2fb5-40ce-925d-bd8e9d9e3c31" providerId="ADAL" clId="{AC7B2C57-4A62-48C3-B40F-5E60EFD9EB35}" dt="2023-03-08T20:29:00.479" v="24162"/>
                <pc2:cmRplyMkLst xmlns:pc2="http://schemas.microsoft.com/office/powerpoint/2019/9/main/command">
                  <pc:docMk/>
                  <pc:sldMk cId="2473748170" sldId="2146846048"/>
                  <pc2:cmMk id="{BD880021-155A-4392-8513-BE06AD6ADB1E}"/>
                  <pc2:cmRplyMk id="{1A3B411C-F2E9-4255-8D26-FD5A44830B77}"/>
                </pc2:cmRplyMkLst>
              </pc226:cmRplyChg>
            </pc226:cmChg>
          </p:ext>
        </pc:extLst>
      </pc:sldChg>
      <pc:sldChg chg="add">
        <pc:chgData name="Reed Kiely" userId="768be38e-2fb5-40ce-925d-bd8e9d9e3c31" providerId="ADAL" clId="{AC7B2C57-4A62-48C3-B40F-5E60EFD9EB35}" dt="2023-03-02T22:33:57.583" v="13460"/>
        <pc:sldMkLst>
          <pc:docMk/>
          <pc:sldMk cId="3451076316" sldId="2146846049"/>
        </pc:sldMkLst>
      </pc:sldChg>
      <pc:sldChg chg="add">
        <pc:chgData name="Reed Kiely" userId="768be38e-2fb5-40ce-925d-bd8e9d9e3c31" providerId="ADAL" clId="{AC7B2C57-4A62-48C3-B40F-5E60EFD9EB35}" dt="2023-03-02T22:33:57.583" v="13460"/>
        <pc:sldMkLst>
          <pc:docMk/>
          <pc:sldMk cId="1488646784" sldId="2146846050"/>
        </pc:sldMkLst>
      </pc:sldChg>
      <pc:sldChg chg="add del">
        <pc:chgData name="Reed Kiely" userId="768be38e-2fb5-40ce-925d-bd8e9d9e3c31" providerId="ADAL" clId="{AC7B2C57-4A62-48C3-B40F-5E60EFD9EB35}" dt="2023-03-02T22:38:53.841" v="13591"/>
        <pc:sldMkLst>
          <pc:docMk/>
          <pc:sldMk cId="1379552723" sldId="2146846051"/>
        </pc:sldMkLst>
      </pc:sldChg>
      <pc:sldChg chg="add del">
        <pc:chgData name="Reed Kiely" userId="768be38e-2fb5-40ce-925d-bd8e9d9e3c31" providerId="ADAL" clId="{AC7B2C57-4A62-48C3-B40F-5E60EFD9EB35}" dt="2023-03-02T22:37:42.667" v="13563"/>
        <pc:sldMkLst>
          <pc:docMk/>
          <pc:sldMk cId="1576140295" sldId="2146846051"/>
        </pc:sldMkLst>
      </pc:sldChg>
      <pc:sldChg chg="add del">
        <pc:chgData name="Reed Kiely" userId="768be38e-2fb5-40ce-925d-bd8e9d9e3c31" providerId="ADAL" clId="{AC7B2C57-4A62-48C3-B40F-5E60EFD9EB35}" dt="2023-03-02T22:41:39.825" v="13618"/>
        <pc:sldMkLst>
          <pc:docMk/>
          <pc:sldMk cId="1803044183" sldId="2146846051"/>
        </pc:sldMkLst>
      </pc:sldChg>
      <pc:sldChg chg="addSp delSp modSp add del mod">
        <pc:chgData name="Reed Kiely" userId="768be38e-2fb5-40ce-925d-bd8e9d9e3c31" providerId="ADAL" clId="{AC7B2C57-4A62-48C3-B40F-5E60EFD9EB35}" dt="2023-03-03T18:16:50.735" v="15042" actId="47"/>
        <pc:sldMkLst>
          <pc:docMk/>
          <pc:sldMk cId="2478133397" sldId="2146846051"/>
        </pc:sldMkLst>
        <pc:spChg chg="mod">
          <ac:chgData name="Reed Kiely" userId="768be38e-2fb5-40ce-925d-bd8e9d9e3c31" providerId="ADAL" clId="{AC7B2C57-4A62-48C3-B40F-5E60EFD9EB35}" dt="2023-03-02T22:58:06.786" v="13857" actId="20577"/>
          <ac:spMkLst>
            <pc:docMk/>
            <pc:sldMk cId="2478133397" sldId="2146846051"/>
            <ac:spMk id="4" creationId="{1BF894CE-5EB9-4BB3-F6C7-477E37F6A6AA}"/>
          </ac:spMkLst>
        </pc:spChg>
        <pc:spChg chg="add del mod">
          <ac:chgData name="Reed Kiely" userId="768be38e-2fb5-40ce-925d-bd8e9d9e3c31" providerId="ADAL" clId="{AC7B2C57-4A62-48C3-B40F-5E60EFD9EB35}" dt="2023-03-03T17:05:33.493" v="14450"/>
          <ac:spMkLst>
            <pc:docMk/>
            <pc:sldMk cId="2478133397" sldId="2146846051"/>
            <ac:spMk id="6" creationId="{173277F3-DEEE-EC62-1C38-124FC30C292F}"/>
          </ac:spMkLst>
        </pc:spChg>
        <pc:spChg chg="del">
          <ac:chgData name="Reed Kiely" userId="768be38e-2fb5-40ce-925d-bd8e9d9e3c31" providerId="ADAL" clId="{AC7B2C57-4A62-48C3-B40F-5E60EFD9EB35}" dt="2023-03-02T23:00:06.096" v="13863" actId="478"/>
          <ac:spMkLst>
            <pc:docMk/>
            <pc:sldMk cId="2478133397" sldId="2146846051"/>
            <ac:spMk id="6" creationId="{31AC66B8-0DE7-D7F0-144E-0005D9B7A7A6}"/>
          </ac:spMkLst>
        </pc:spChg>
        <pc:spChg chg="add del mod">
          <ac:chgData name="Reed Kiely" userId="768be38e-2fb5-40ce-925d-bd8e9d9e3c31" providerId="ADAL" clId="{AC7B2C57-4A62-48C3-B40F-5E60EFD9EB35}" dt="2023-03-03T17:05:33.493" v="14450"/>
          <ac:spMkLst>
            <pc:docMk/>
            <pc:sldMk cId="2478133397" sldId="2146846051"/>
            <ac:spMk id="7" creationId="{09548711-3EC7-4C3E-B81B-A68380C187C2}"/>
          </ac:spMkLst>
        </pc:spChg>
        <pc:spChg chg="mod">
          <ac:chgData name="Reed Kiely" userId="768be38e-2fb5-40ce-925d-bd8e9d9e3c31" providerId="ADAL" clId="{AC7B2C57-4A62-48C3-B40F-5E60EFD9EB35}" dt="2023-03-02T22:58:15.080" v="13859" actId="1076"/>
          <ac:spMkLst>
            <pc:docMk/>
            <pc:sldMk cId="2478133397" sldId="2146846051"/>
            <ac:spMk id="8" creationId="{88099517-DCBC-4A16-B0E2-4D359F12816D}"/>
          </ac:spMkLst>
        </pc:spChg>
        <pc:spChg chg="mod">
          <ac:chgData name="Reed Kiely" userId="768be38e-2fb5-40ce-925d-bd8e9d9e3c31" providerId="ADAL" clId="{AC7B2C57-4A62-48C3-B40F-5E60EFD9EB35}" dt="2023-03-02T22:58:08.065" v="13858" actId="20577"/>
          <ac:spMkLst>
            <pc:docMk/>
            <pc:sldMk cId="2478133397" sldId="2146846051"/>
            <ac:spMk id="10" creationId="{7D1DD9CE-7DDD-8146-BEC6-34E57D23C45C}"/>
          </ac:spMkLst>
        </pc:spChg>
        <pc:spChg chg="add del mod">
          <ac:chgData name="Reed Kiely" userId="768be38e-2fb5-40ce-925d-bd8e9d9e3c31" providerId="ADAL" clId="{AC7B2C57-4A62-48C3-B40F-5E60EFD9EB35}" dt="2023-03-03T17:05:33.493" v="14450"/>
          <ac:spMkLst>
            <pc:docMk/>
            <pc:sldMk cId="2478133397" sldId="2146846051"/>
            <ac:spMk id="11" creationId="{69B2F92F-7259-C0BC-5F13-13A57F4CF0D1}"/>
          </ac:spMkLst>
        </pc:spChg>
        <pc:spChg chg="del">
          <ac:chgData name="Reed Kiely" userId="768be38e-2fb5-40ce-925d-bd8e9d9e3c31" providerId="ADAL" clId="{AC7B2C57-4A62-48C3-B40F-5E60EFD9EB35}" dt="2023-03-02T23:00:06.096" v="13863" actId="478"/>
          <ac:spMkLst>
            <pc:docMk/>
            <pc:sldMk cId="2478133397" sldId="2146846051"/>
            <ac:spMk id="11" creationId="{D51109F4-4BB5-FCC5-7224-DC091F4E73A9}"/>
          </ac:spMkLst>
        </pc:spChg>
        <pc:spChg chg="del">
          <ac:chgData name="Reed Kiely" userId="768be38e-2fb5-40ce-925d-bd8e9d9e3c31" providerId="ADAL" clId="{AC7B2C57-4A62-48C3-B40F-5E60EFD9EB35}" dt="2023-03-02T23:00:06.096" v="13863" actId="478"/>
          <ac:spMkLst>
            <pc:docMk/>
            <pc:sldMk cId="2478133397" sldId="2146846051"/>
            <ac:spMk id="12" creationId="{7C633928-5D91-0092-1CBC-C24D50D5F100}"/>
          </ac:spMkLst>
        </pc:spChg>
        <pc:spChg chg="add del mod">
          <ac:chgData name="Reed Kiely" userId="768be38e-2fb5-40ce-925d-bd8e9d9e3c31" providerId="ADAL" clId="{AC7B2C57-4A62-48C3-B40F-5E60EFD9EB35}" dt="2023-03-03T17:05:33.493" v="14450"/>
          <ac:spMkLst>
            <pc:docMk/>
            <pc:sldMk cId="2478133397" sldId="2146846051"/>
            <ac:spMk id="12" creationId="{EB2A6E4F-95C2-469B-6EE5-931C40A05792}"/>
          </ac:spMkLst>
        </pc:spChg>
        <pc:spChg chg="del">
          <ac:chgData name="Reed Kiely" userId="768be38e-2fb5-40ce-925d-bd8e9d9e3c31" providerId="ADAL" clId="{AC7B2C57-4A62-48C3-B40F-5E60EFD9EB35}" dt="2023-03-02T23:00:06.096" v="13863" actId="478"/>
          <ac:spMkLst>
            <pc:docMk/>
            <pc:sldMk cId="2478133397" sldId="2146846051"/>
            <ac:spMk id="14" creationId="{3E56203A-8104-7AF1-92CE-800F1E100099}"/>
          </ac:spMkLst>
        </pc:spChg>
        <pc:spChg chg="add del mod">
          <ac:chgData name="Reed Kiely" userId="768be38e-2fb5-40ce-925d-bd8e9d9e3c31" providerId="ADAL" clId="{AC7B2C57-4A62-48C3-B40F-5E60EFD9EB35}" dt="2023-03-03T17:05:33.493" v="14450"/>
          <ac:spMkLst>
            <pc:docMk/>
            <pc:sldMk cId="2478133397" sldId="2146846051"/>
            <ac:spMk id="14" creationId="{A921A131-DA95-D11D-4140-F00C0CECBBC8}"/>
          </ac:spMkLst>
        </pc:spChg>
        <pc:spChg chg="add del mod">
          <ac:chgData name="Reed Kiely" userId="768be38e-2fb5-40ce-925d-bd8e9d9e3c31" providerId="ADAL" clId="{AC7B2C57-4A62-48C3-B40F-5E60EFD9EB35}" dt="2023-03-03T17:05:33.493" v="14450"/>
          <ac:spMkLst>
            <pc:docMk/>
            <pc:sldMk cId="2478133397" sldId="2146846051"/>
            <ac:spMk id="15" creationId="{31657FA5-345F-77A7-134A-4E85AA68F122}"/>
          </ac:spMkLst>
        </pc:spChg>
        <pc:spChg chg="del">
          <ac:chgData name="Reed Kiely" userId="768be38e-2fb5-40ce-925d-bd8e9d9e3c31" providerId="ADAL" clId="{AC7B2C57-4A62-48C3-B40F-5E60EFD9EB35}" dt="2023-03-02T23:00:06.096" v="13863" actId="478"/>
          <ac:spMkLst>
            <pc:docMk/>
            <pc:sldMk cId="2478133397" sldId="2146846051"/>
            <ac:spMk id="15" creationId="{6437CC53-B348-E8BA-B103-03555C75BEB6}"/>
          </ac:spMkLst>
        </pc:spChg>
        <pc:spChg chg="add del mod">
          <ac:chgData name="Reed Kiely" userId="768be38e-2fb5-40ce-925d-bd8e9d9e3c31" providerId="ADAL" clId="{AC7B2C57-4A62-48C3-B40F-5E60EFD9EB35}" dt="2023-03-03T17:05:33.493" v="14450"/>
          <ac:spMkLst>
            <pc:docMk/>
            <pc:sldMk cId="2478133397" sldId="2146846051"/>
            <ac:spMk id="16" creationId="{7EC97472-22B7-EEA9-46D2-9583F6CAAD09}"/>
          </ac:spMkLst>
        </pc:spChg>
        <pc:spChg chg="del">
          <ac:chgData name="Reed Kiely" userId="768be38e-2fb5-40ce-925d-bd8e9d9e3c31" providerId="ADAL" clId="{AC7B2C57-4A62-48C3-B40F-5E60EFD9EB35}" dt="2023-03-02T23:00:06.096" v="13863" actId="478"/>
          <ac:spMkLst>
            <pc:docMk/>
            <pc:sldMk cId="2478133397" sldId="2146846051"/>
            <ac:spMk id="16" creationId="{AD717CB1-7F90-A94D-33B0-2C6EBD7D4619}"/>
          </ac:spMkLst>
        </pc:spChg>
        <pc:spChg chg="del">
          <ac:chgData name="Reed Kiely" userId="768be38e-2fb5-40ce-925d-bd8e9d9e3c31" providerId="ADAL" clId="{AC7B2C57-4A62-48C3-B40F-5E60EFD9EB35}" dt="2023-03-02T23:00:06.096" v="13863" actId="478"/>
          <ac:spMkLst>
            <pc:docMk/>
            <pc:sldMk cId="2478133397" sldId="2146846051"/>
            <ac:spMk id="17" creationId="{6E00CB1E-1816-E5D8-56AD-3D9F75B33833}"/>
          </ac:spMkLst>
        </pc:spChg>
        <pc:spChg chg="add del mod">
          <ac:chgData name="Reed Kiely" userId="768be38e-2fb5-40ce-925d-bd8e9d9e3c31" providerId="ADAL" clId="{AC7B2C57-4A62-48C3-B40F-5E60EFD9EB35}" dt="2023-03-03T17:05:33.493" v="14450"/>
          <ac:spMkLst>
            <pc:docMk/>
            <pc:sldMk cId="2478133397" sldId="2146846051"/>
            <ac:spMk id="17" creationId="{A543C063-4DFF-3197-0E3C-F449A33010CC}"/>
          </ac:spMkLst>
        </pc:spChg>
        <pc:spChg chg="mod">
          <ac:chgData name="Reed Kiely" userId="768be38e-2fb5-40ce-925d-bd8e9d9e3c31" providerId="ADAL" clId="{AC7B2C57-4A62-48C3-B40F-5E60EFD9EB35}" dt="2023-03-02T22:59:57.070" v="13862" actId="1076"/>
          <ac:spMkLst>
            <pc:docMk/>
            <pc:sldMk cId="2478133397" sldId="2146846051"/>
            <ac:spMk id="18" creationId="{C5939F97-EDF9-153F-E3A0-57157DEDD1E9}"/>
          </ac:spMkLst>
        </pc:spChg>
        <pc:spChg chg="add mod">
          <ac:chgData name="Reed Kiely" userId="768be38e-2fb5-40ce-925d-bd8e9d9e3c31" providerId="ADAL" clId="{AC7B2C57-4A62-48C3-B40F-5E60EFD9EB35}" dt="2023-03-02T22:58:05.137" v="13856" actId="20577"/>
          <ac:spMkLst>
            <pc:docMk/>
            <pc:sldMk cId="2478133397" sldId="2146846051"/>
            <ac:spMk id="19" creationId="{35C493B3-AE0A-088D-45DE-A12090B0EED6}"/>
          </ac:spMkLst>
        </pc:spChg>
        <pc:spChg chg="add del mod">
          <ac:chgData name="Reed Kiely" userId="768be38e-2fb5-40ce-925d-bd8e9d9e3c31" providerId="ADAL" clId="{AC7B2C57-4A62-48C3-B40F-5E60EFD9EB35}" dt="2023-03-03T17:05:33.493" v="14450"/>
          <ac:spMkLst>
            <pc:docMk/>
            <pc:sldMk cId="2478133397" sldId="2146846051"/>
            <ac:spMk id="20" creationId="{26069DEF-3DD6-D9F2-32EF-FAEEE40B2C6A}"/>
          </ac:spMkLst>
        </pc:spChg>
        <pc:spChg chg="add del mod">
          <ac:chgData name="Reed Kiely" userId="768be38e-2fb5-40ce-925d-bd8e9d9e3c31" providerId="ADAL" clId="{AC7B2C57-4A62-48C3-B40F-5E60EFD9EB35}" dt="2023-03-03T17:05:33.493" v="14450"/>
          <ac:spMkLst>
            <pc:docMk/>
            <pc:sldMk cId="2478133397" sldId="2146846051"/>
            <ac:spMk id="21" creationId="{A4306043-1FDA-8CD8-DE88-AC2B3BC95E11}"/>
          </ac:spMkLst>
        </pc:spChg>
        <pc:spChg chg="add del mod">
          <ac:chgData name="Reed Kiely" userId="768be38e-2fb5-40ce-925d-bd8e9d9e3c31" providerId="ADAL" clId="{AC7B2C57-4A62-48C3-B40F-5E60EFD9EB35}" dt="2023-03-03T17:05:33.493" v="14450"/>
          <ac:spMkLst>
            <pc:docMk/>
            <pc:sldMk cId="2478133397" sldId="2146846051"/>
            <ac:spMk id="23" creationId="{573025F4-3FE0-8C4F-4DDC-BD1275D922F0}"/>
          </ac:spMkLst>
        </pc:spChg>
        <pc:spChg chg="add del mod">
          <ac:chgData name="Reed Kiely" userId="768be38e-2fb5-40ce-925d-bd8e9d9e3c31" providerId="ADAL" clId="{AC7B2C57-4A62-48C3-B40F-5E60EFD9EB35}" dt="2023-03-03T17:05:33.493" v="14450"/>
          <ac:spMkLst>
            <pc:docMk/>
            <pc:sldMk cId="2478133397" sldId="2146846051"/>
            <ac:spMk id="24" creationId="{4B8B2FCF-0DD2-A35E-216F-351E1E20DBC4}"/>
          </ac:spMkLst>
        </pc:spChg>
        <pc:spChg chg="del">
          <ac:chgData name="Reed Kiely" userId="768be38e-2fb5-40ce-925d-bd8e9d9e3c31" providerId="ADAL" clId="{AC7B2C57-4A62-48C3-B40F-5E60EFD9EB35}" dt="2023-03-02T23:00:06.096" v="13863" actId="478"/>
          <ac:spMkLst>
            <pc:docMk/>
            <pc:sldMk cId="2478133397" sldId="2146846051"/>
            <ac:spMk id="24" creationId="{AFCC3D4A-6D44-9107-9BF6-8D5C10353DF6}"/>
          </ac:spMkLst>
        </pc:spChg>
        <pc:spChg chg="add del mod">
          <ac:chgData name="Reed Kiely" userId="768be38e-2fb5-40ce-925d-bd8e9d9e3c31" providerId="ADAL" clId="{AC7B2C57-4A62-48C3-B40F-5E60EFD9EB35}" dt="2023-03-03T17:05:33.493" v="14450"/>
          <ac:spMkLst>
            <pc:docMk/>
            <pc:sldMk cId="2478133397" sldId="2146846051"/>
            <ac:spMk id="25" creationId="{6AD0DFC2-7C15-82CA-9FBF-366E02BB2F48}"/>
          </ac:spMkLst>
        </pc:spChg>
        <pc:spChg chg="del">
          <ac:chgData name="Reed Kiely" userId="768be38e-2fb5-40ce-925d-bd8e9d9e3c31" providerId="ADAL" clId="{AC7B2C57-4A62-48C3-B40F-5E60EFD9EB35}" dt="2023-03-02T23:00:06.096" v="13863" actId="478"/>
          <ac:spMkLst>
            <pc:docMk/>
            <pc:sldMk cId="2478133397" sldId="2146846051"/>
            <ac:spMk id="25" creationId="{EDA3789A-C741-CF9D-F2B8-88653EAE6972}"/>
          </ac:spMkLst>
        </pc:spChg>
        <pc:spChg chg="del">
          <ac:chgData name="Reed Kiely" userId="768be38e-2fb5-40ce-925d-bd8e9d9e3c31" providerId="ADAL" clId="{AC7B2C57-4A62-48C3-B40F-5E60EFD9EB35}" dt="2023-03-02T23:00:06.096" v="13863" actId="478"/>
          <ac:spMkLst>
            <pc:docMk/>
            <pc:sldMk cId="2478133397" sldId="2146846051"/>
            <ac:spMk id="26" creationId="{21E2B0B2-886C-CE51-B985-84D3C7B76522}"/>
          </ac:spMkLst>
        </pc:spChg>
        <pc:spChg chg="add mod ord">
          <ac:chgData name="Reed Kiely" userId="768be38e-2fb5-40ce-925d-bd8e9d9e3c31" providerId="ADAL" clId="{AC7B2C57-4A62-48C3-B40F-5E60EFD9EB35}" dt="2023-03-03T18:14:06.282" v="14995" actId="12789"/>
          <ac:spMkLst>
            <pc:docMk/>
            <pc:sldMk cId="2478133397" sldId="2146846051"/>
            <ac:spMk id="26" creationId="{C5F66B5C-A6B4-D3D4-5D0B-1C81BC296327}"/>
          </ac:spMkLst>
        </pc:spChg>
        <pc:spChg chg="add mod ord">
          <ac:chgData name="Reed Kiely" userId="768be38e-2fb5-40ce-925d-bd8e9d9e3c31" providerId="ADAL" clId="{AC7B2C57-4A62-48C3-B40F-5E60EFD9EB35}" dt="2023-03-03T17:06:50.642" v="14461" actId="14100"/>
          <ac:spMkLst>
            <pc:docMk/>
            <pc:sldMk cId="2478133397" sldId="2146846051"/>
            <ac:spMk id="27" creationId="{0E43487B-3ABE-DFFD-6840-E67514A59B59}"/>
          </ac:spMkLst>
        </pc:spChg>
        <pc:spChg chg="add mod">
          <ac:chgData name="Reed Kiely" userId="768be38e-2fb5-40ce-925d-bd8e9d9e3c31" providerId="ADAL" clId="{AC7B2C57-4A62-48C3-B40F-5E60EFD9EB35}" dt="2023-03-03T18:14:06.282" v="14995" actId="12789"/>
          <ac:spMkLst>
            <pc:docMk/>
            <pc:sldMk cId="2478133397" sldId="2146846051"/>
            <ac:spMk id="28" creationId="{93A925FF-4B84-D0CE-F319-874D5BC57175}"/>
          </ac:spMkLst>
        </pc:spChg>
        <pc:spChg chg="add mod">
          <ac:chgData name="Reed Kiely" userId="768be38e-2fb5-40ce-925d-bd8e9d9e3c31" providerId="ADAL" clId="{AC7B2C57-4A62-48C3-B40F-5E60EFD9EB35}" dt="2023-03-03T18:14:06.282" v="14995" actId="12789"/>
          <ac:spMkLst>
            <pc:docMk/>
            <pc:sldMk cId="2478133397" sldId="2146846051"/>
            <ac:spMk id="29" creationId="{4016F981-48A8-B4A3-E335-6CFE6DB51E19}"/>
          </ac:spMkLst>
        </pc:spChg>
        <pc:spChg chg="add mod">
          <ac:chgData name="Reed Kiely" userId="768be38e-2fb5-40ce-925d-bd8e9d9e3c31" providerId="ADAL" clId="{AC7B2C57-4A62-48C3-B40F-5E60EFD9EB35}" dt="2023-03-03T18:14:06.282" v="14995" actId="12789"/>
          <ac:spMkLst>
            <pc:docMk/>
            <pc:sldMk cId="2478133397" sldId="2146846051"/>
            <ac:spMk id="30" creationId="{B17EE0C8-CE5C-FCFB-6160-B3254873BD89}"/>
          </ac:spMkLst>
        </pc:spChg>
        <pc:spChg chg="add mod">
          <ac:chgData name="Reed Kiely" userId="768be38e-2fb5-40ce-925d-bd8e9d9e3c31" providerId="ADAL" clId="{AC7B2C57-4A62-48C3-B40F-5E60EFD9EB35}" dt="2023-03-03T17:06:54.271" v="14462" actId="1076"/>
          <ac:spMkLst>
            <pc:docMk/>
            <pc:sldMk cId="2478133397" sldId="2146846051"/>
            <ac:spMk id="31" creationId="{2F40679C-2446-66E9-0B5E-001BADB30B10}"/>
          </ac:spMkLst>
        </pc:spChg>
        <pc:spChg chg="add mod">
          <ac:chgData name="Reed Kiely" userId="768be38e-2fb5-40ce-925d-bd8e9d9e3c31" providerId="ADAL" clId="{AC7B2C57-4A62-48C3-B40F-5E60EFD9EB35}" dt="2023-03-03T17:06:54.271" v="14462" actId="1076"/>
          <ac:spMkLst>
            <pc:docMk/>
            <pc:sldMk cId="2478133397" sldId="2146846051"/>
            <ac:spMk id="32" creationId="{25308358-AA9D-08C8-6661-E2B1CE0379FF}"/>
          </ac:spMkLst>
        </pc:spChg>
        <pc:spChg chg="del">
          <ac:chgData name="Reed Kiely" userId="768be38e-2fb5-40ce-925d-bd8e9d9e3c31" providerId="ADAL" clId="{AC7B2C57-4A62-48C3-B40F-5E60EFD9EB35}" dt="2023-03-02T23:00:06.096" v="13863" actId="478"/>
          <ac:spMkLst>
            <pc:docMk/>
            <pc:sldMk cId="2478133397" sldId="2146846051"/>
            <ac:spMk id="32" creationId="{79B37EE2-6332-691D-BC6F-D63047446968}"/>
          </ac:spMkLst>
        </pc:spChg>
        <pc:spChg chg="del">
          <ac:chgData name="Reed Kiely" userId="768be38e-2fb5-40ce-925d-bd8e9d9e3c31" providerId="ADAL" clId="{AC7B2C57-4A62-48C3-B40F-5E60EFD9EB35}" dt="2023-03-02T23:00:06.096" v="13863" actId="478"/>
          <ac:spMkLst>
            <pc:docMk/>
            <pc:sldMk cId="2478133397" sldId="2146846051"/>
            <ac:spMk id="33" creationId="{74B86913-49A0-2410-6D8A-9F4EAE5B7A8E}"/>
          </ac:spMkLst>
        </pc:spChg>
        <pc:spChg chg="add mod">
          <ac:chgData name="Reed Kiely" userId="768be38e-2fb5-40ce-925d-bd8e9d9e3c31" providerId="ADAL" clId="{AC7B2C57-4A62-48C3-B40F-5E60EFD9EB35}" dt="2023-03-03T17:06:54.271" v="14462" actId="1076"/>
          <ac:spMkLst>
            <pc:docMk/>
            <pc:sldMk cId="2478133397" sldId="2146846051"/>
            <ac:spMk id="33" creationId="{86B27A2C-7C00-5A1E-B033-0C9D4CABA156}"/>
          </ac:spMkLst>
        </pc:spChg>
        <pc:spChg chg="del">
          <ac:chgData name="Reed Kiely" userId="768be38e-2fb5-40ce-925d-bd8e9d9e3c31" providerId="ADAL" clId="{AC7B2C57-4A62-48C3-B40F-5E60EFD9EB35}" dt="2023-03-02T23:00:06.096" v="13863" actId="478"/>
          <ac:spMkLst>
            <pc:docMk/>
            <pc:sldMk cId="2478133397" sldId="2146846051"/>
            <ac:spMk id="35" creationId="{063396F1-1B0C-5D6A-85BC-78C32F2FAA97}"/>
          </ac:spMkLst>
        </pc:spChg>
        <pc:spChg chg="add mod">
          <ac:chgData name="Reed Kiely" userId="768be38e-2fb5-40ce-925d-bd8e9d9e3c31" providerId="ADAL" clId="{AC7B2C57-4A62-48C3-B40F-5E60EFD9EB35}" dt="2023-03-03T17:06:54.271" v="14462" actId="1076"/>
          <ac:spMkLst>
            <pc:docMk/>
            <pc:sldMk cId="2478133397" sldId="2146846051"/>
            <ac:spMk id="35" creationId="{268E298C-66FB-4558-49E2-0DB6DC37F623}"/>
          </ac:spMkLst>
        </pc:spChg>
        <pc:spChg chg="add mod">
          <ac:chgData name="Reed Kiely" userId="768be38e-2fb5-40ce-925d-bd8e9d9e3c31" providerId="ADAL" clId="{AC7B2C57-4A62-48C3-B40F-5E60EFD9EB35}" dt="2023-03-03T17:06:54.271" v="14462" actId="1076"/>
          <ac:spMkLst>
            <pc:docMk/>
            <pc:sldMk cId="2478133397" sldId="2146846051"/>
            <ac:spMk id="36" creationId="{0A3B034B-3952-A211-AC21-FCB234718C7D}"/>
          </ac:spMkLst>
        </pc:spChg>
        <pc:spChg chg="del">
          <ac:chgData name="Reed Kiely" userId="768be38e-2fb5-40ce-925d-bd8e9d9e3c31" providerId="ADAL" clId="{AC7B2C57-4A62-48C3-B40F-5E60EFD9EB35}" dt="2023-03-02T23:00:06.096" v="13863" actId="478"/>
          <ac:spMkLst>
            <pc:docMk/>
            <pc:sldMk cId="2478133397" sldId="2146846051"/>
            <ac:spMk id="36" creationId="{65CE845E-0E4A-9C6C-36C0-010BAA2A1375}"/>
          </ac:spMkLst>
        </pc:spChg>
        <pc:spChg chg="add mod">
          <ac:chgData name="Reed Kiely" userId="768be38e-2fb5-40ce-925d-bd8e9d9e3c31" providerId="ADAL" clId="{AC7B2C57-4A62-48C3-B40F-5E60EFD9EB35}" dt="2023-03-03T17:06:54.271" v="14462" actId="1076"/>
          <ac:spMkLst>
            <pc:docMk/>
            <pc:sldMk cId="2478133397" sldId="2146846051"/>
            <ac:spMk id="37" creationId="{786AFADD-229A-8B91-9E52-72177F86F350}"/>
          </ac:spMkLst>
        </pc:spChg>
        <pc:spChg chg="del">
          <ac:chgData name="Reed Kiely" userId="768be38e-2fb5-40ce-925d-bd8e9d9e3c31" providerId="ADAL" clId="{AC7B2C57-4A62-48C3-B40F-5E60EFD9EB35}" dt="2023-03-02T23:00:06.096" v="13863" actId="478"/>
          <ac:spMkLst>
            <pc:docMk/>
            <pc:sldMk cId="2478133397" sldId="2146846051"/>
            <ac:spMk id="37" creationId="{D9010143-6A3E-0A49-B08B-DCF412D11223}"/>
          </ac:spMkLst>
        </pc:spChg>
        <pc:spChg chg="del">
          <ac:chgData name="Reed Kiely" userId="768be38e-2fb5-40ce-925d-bd8e9d9e3c31" providerId="ADAL" clId="{AC7B2C57-4A62-48C3-B40F-5E60EFD9EB35}" dt="2023-03-02T23:00:06.096" v="13863" actId="478"/>
          <ac:spMkLst>
            <pc:docMk/>
            <pc:sldMk cId="2478133397" sldId="2146846051"/>
            <ac:spMk id="38" creationId="{60A8A50B-AB05-F8A1-4441-C09A6D61DA18}"/>
          </ac:spMkLst>
        </pc:spChg>
        <pc:spChg chg="del">
          <ac:chgData name="Reed Kiely" userId="768be38e-2fb5-40ce-925d-bd8e9d9e3c31" providerId="ADAL" clId="{AC7B2C57-4A62-48C3-B40F-5E60EFD9EB35}" dt="2023-03-02T23:00:06.096" v="13863" actId="478"/>
          <ac:spMkLst>
            <pc:docMk/>
            <pc:sldMk cId="2478133397" sldId="2146846051"/>
            <ac:spMk id="39" creationId="{59FF339C-604E-04DC-6AA4-9EEDCB5F9BF0}"/>
          </ac:spMkLst>
        </pc:spChg>
        <pc:spChg chg="add mod">
          <ac:chgData name="Reed Kiely" userId="768be38e-2fb5-40ce-925d-bd8e9d9e3c31" providerId="ADAL" clId="{AC7B2C57-4A62-48C3-B40F-5E60EFD9EB35}" dt="2023-03-03T18:13:48.319" v="14989" actId="207"/>
          <ac:spMkLst>
            <pc:docMk/>
            <pc:sldMk cId="2478133397" sldId="2146846051"/>
            <ac:spMk id="40" creationId="{C9698FF2-7694-2B1C-7B51-2F18459388B4}"/>
          </ac:spMkLst>
        </pc:spChg>
        <pc:spChg chg="del">
          <ac:chgData name="Reed Kiely" userId="768be38e-2fb5-40ce-925d-bd8e9d9e3c31" providerId="ADAL" clId="{AC7B2C57-4A62-48C3-B40F-5E60EFD9EB35}" dt="2023-03-02T23:00:06.096" v="13863" actId="478"/>
          <ac:spMkLst>
            <pc:docMk/>
            <pc:sldMk cId="2478133397" sldId="2146846051"/>
            <ac:spMk id="40" creationId="{FEED86E7-1B46-B6E0-E094-534B602FFDDD}"/>
          </ac:spMkLst>
        </pc:spChg>
        <pc:spChg chg="add mod">
          <ac:chgData name="Reed Kiely" userId="768be38e-2fb5-40ce-925d-bd8e9d9e3c31" providerId="ADAL" clId="{AC7B2C57-4A62-48C3-B40F-5E60EFD9EB35}" dt="2023-03-03T18:13:07.119" v="14973" actId="1076"/>
          <ac:spMkLst>
            <pc:docMk/>
            <pc:sldMk cId="2478133397" sldId="2146846051"/>
            <ac:spMk id="41" creationId="{25D3D9DD-87F7-D07F-0AAF-1F1F6A993A36}"/>
          </ac:spMkLst>
        </pc:spChg>
        <pc:spChg chg="add del mod">
          <ac:chgData name="Reed Kiely" userId="768be38e-2fb5-40ce-925d-bd8e9d9e3c31" providerId="ADAL" clId="{AC7B2C57-4A62-48C3-B40F-5E60EFD9EB35}" dt="2023-03-03T17:07:25.477" v="14481"/>
          <ac:spMkLst>
            <pc:docMk/>
            <pc:sldMk cId="2478133397" sldId="2146846051"/>
            <ac:spMk id="42" creationId="{539DB3B8-BD99-2B0B-FA4A-B3056FAC93F4}"/>
          </ac:spMkLst>
        </pc:spChg>
        <pc:spChg chg="add del mod">
          <ac:chgData name="Reed Kiely" userId="768be38e-2fb5-40ce-925d-bd8e9d9e3c31" providerId="ADAL" clId="{AC7B2C57-4A62-48C3-B40F-5E60EFD9EB35}" dt="2023-03-03T17:07:25.477" v="14481"/>
          <ac:spMkLst>
            <pc:docMk/>
            <pc:sldMk cId="2478133397" sldId="2146846051"/>
            <ac:spMk id="43" creationId="{1490DBE4-7895-F825-D085-5970D9EA70FF}"/>
          </ac:spMkLst>
        </pc:spChg>
        <pc:spChg chg="add del mod">
          <ac:chgData name="Reed Kiely" userId="768be38e-2fb5-40ce-925d-bd8e9d9e3c31" providerId="ADAL" clId="{AC7B2C57-4A62-48C3-B40F-5E60EFD9EB35}" dt="2023-03-03T17:07:25.477" v="14481"/>
          <ac:spMkLst>
            <pc:docMk/>
            <pc:sldMk cId="2478133397" sldId="2146846051"/>
            <ac:spMk id="44" creationId="{F7B5EFA6-6316-6A6C-5FFC-68E418DCC714}"/>
          </ac:spMkLst>
        </pc:spChg>
        <pc:spChg chg="add del mod">
          <ac:chgData name="Reed Kiely" userId="768be38e-2fb5-40ce-925d-bd8e9d9e3c31" providerId="ADAL" clId="{AC7B2C57-4A62-48C3-B40F-5E60EFD9EB35}" dt="2023-03-03T17:07:25.477" v="14481"/>
          <ac:spMkLst>
            <pc:docMk/>
            <pc:sldMk cId="2478133397" sldId="2146846051"/>
            <ac:spMk id="45" creationId="{D0AB45B7-B70F-4CD1-4AC7-816636CD986C}"/>
          </ac:spMkLst>
        </pc:spChg>
        <pc:spChg chg="add del mod">
          <ac:chgData name="Reed Kiely" userId="768be38e-2fb5-40ce-925d-bd8e9d9e3c31" providerId="ADAL" clId="{AC7B2C57-4A62-48C3-B40F-5E60EFD9EB35}" dt="2023-03-03T17:07:25.477" v="14481"/>
          <ac:spMkLst>
            <pc:docMk/>
            <pc:sldMk cId="2478133397" sldId="2146846051"/>
            <ac:spMk id="46" creationId="{9FEAA7DC-63BD-C1C9-4D10-006BEF7DFA7F}"/>
          </ac:spMkLst>
        </pc:spChg>
        <pc:spChg chg="add del mod">
          <ac:chgData name="Reed Kiely" userId="768be38e-2fb5-40ce-925d-bd8e9d9e3c31" providerId="ADAL" clId="{AC7B2C57-4A62-48C3-B40F-5E60EFD9EB35}" dt="2023-03-03T17:07:25.477" v="14481"/>
          <ac:spMkLst>
            <pc:docMk/>
            <pc:sldMk cId="2478133397" sldId="2146846051"/>
            <ac:spMk id="47" creationId="{D1BCF987-9B86-C013-D904-2CACD53A1D63}"/>
          </ac:spMkLst>
        </pc:spChg>
        <pc:spChg chg="add mod">
          <ac:chgData name="Reed Kiely" userId="768be38e-2fb5-40ce-925d-bd8e9d9e3c31" providerId="ADAL" clId="{AC7B2C57-4A62-48C3-B40F-5E60EFD9EB35}" dt="2023-03-03T18:14:06.282" v="14995" actId="12789"/>
          <ac:spMkLst>
            <pc:docMk/>
            <pc:sldMk cId="2478133397" sldId="2146846051"/>
            <ac:spMk id="48" creationId="{B156B511-D693-5731-E1DB-1C3B39B86689}"/>
          </ac:spMkLst>
        </pc:spChg>
        <pc:spChg chg="add mod">
          <ac:chgData name="Reed Kiely" userId="768be38e-2fb5-40ce-925d-bd8e9d9e3c31" providerId="ADAL" clId="{AC7B2C57-4A62-48C3-B40F-5E60EFD9EB35}" dt="2023-03-03T18:14:06.282" v="14995" actId="12789"/>
          <ac:spMkLst>
            <pc:docMk/>
            <pc:sldMk cId="2478133397" sldId="2146846051"/>
            <ac:spMk id="49" creationId="{5E2BC8D3-CAF9-0576-92DA-8633009E7D4F}"/>
          </ac:spMkLst>
        </pc:spChg>
        <pc:spChg chg="add mod">
          <ac:chgData name="Reed Kiely" userId="768be38e-2fb5-40ce-925d-bd8e9d9e3c31" providerId="ADAL" clId="{AC7B2C57-4A62-48C3-B40F-5E60EFD9EB35}" dt="2023-03-03T17:07:30.953" v="14484" actId="1076"/>
          <ac:spMkLst>
            <pc:docMk/>
            <pc:sldMk cId="2478133397" sldId="2146846051"/>
            <ac:spMk id="50" creationId="{DC05CD1A-B4D8-89B0-8DC6-8BE596F14075}"/>
          </ac:spMkLst>
        </pc:spChg>
        <pc:spChg chg="add mod">
          <ac:chgData name="Reed Kiely" userId="768be38e-2fb5-40ce-925d-bd8e9d9e3c31" providerId="ADAL" clId="{AC7B2C57-4A62-48C3-B40F-5E60EFD9EB35}" dt="2023-03-03T17:07:27.989" v="14483" actId="1076"/>
          <ac:spMkLst>
            <pc:docMk/>
            <pc:sldMk cId="2478133397" sldId="2146846051"/>
            <ac:spMk id="51" creationId="{6635566B-AF13-CAAC-FED5-184E34C322B9}"/>
          </ac:spMkLst>
        </pc:spChg>
        <pc:spChg chg="add mod">
          <ac:chgData name="Reed Kiely" userId="768be38e-2fb5-40ce-925d-bd8e9d9e3c31" providerId="ADAL" clId="{AC7B2C57-4A62-48C3-B40F-5E60EFD9EB35}" dt="2023-03-03T17:07:30.953" v="14484" actId="1076"/>
          <ac:spMkLst>
            <pc:docMk/>
            <pc:sldMk cId="2478133397" sldId="2146846051"/>
            <ac:spMk id="52" creationId="{69968ACD-8784-5BF7-229C-A8B9C50201D8}"/>
          </ac:spMkLst>
        </pc:spChg>
        <pc:spChg chg="add mod">
          <ac:chgData name="Reed Kiely" userId="768be38e-2fb5-40ce-925d-bd8e9d9e3c31" providerId="ADAL" clId="{AC7B2C57-4A62-48C3-B40F-5E60EFD9EB35}" dt="2023-03-03T17:07:27.989" v="14483" actId="1076"/>
          <ac:spMkLst>
            <pc:docMk/>
            <pc:sldMk cId="2478133397" sldId="2146846051"/>
            <ac:spMk id="53" creationId="{D0B12734-72C1-D893-3E50-A1ABBAE95E74}"/>
          </ac:spMkLst>
        </pc:spChg>
        <pc:spChg chg="add del">
          <ac:chgData name="Reed Kiely" userId="768be38e-2fb5-40ce-925d-bd8e9d9e3c31" providerId="ADAL" clId="{AC7B2C57-4A62-48C3-B40F-5E60EFD9EB35}" dt="2023-03-03T17:07:39.064" v="14486" actId="22"/>
          <ac:spMkLst>
            <pc:docMk/>
            <pc:sldMk cId="2478133397" sldId="2146846051"/>
            <ac:spMk id="55" creationId="{62B3A783-8C10-40F2-32F1-271712AB0BEA}"/>
          </ac:spMkLst>
        </pc:spChg>
        <pc:spChg chg="add mod">
          <ac:chgData name="Reed Kiely" userId="768be38e-2fb5-40ce-925d-bd8e9d9e3c31" providerId="ADAL" clId="{AC7B2C57-4A62-48C3-B40F-5E60EFD9EB35}" dt="2023-03-03T17:07:59.094" v="14500" actId="1036"/>
          <ac:spMkLst>
            <pc:docMk/>
            <pc:sldMk cId="2478133397" sldId="2146846051"/>
            <ac:spMk id="57" creationId="{3152583E-EFFD-7AFF-1385-3E1333C83002}"/>
          </ac:spMkLst>
        </pc:spChg>
        <pc:spChg chg="add mod">
          <ac:chgData name="Reed Kiely" userId="768be38e-2fb5-40ce-925d-bd8e9d9e3c31" providerId="ADAL" clId="{AC7B2C57-4A62-48C3-B40F-5E60EFD9EB35}" dt="2023-03-03T18:13:13.345" v="14975" actId="1076"/>
          <ac:spMkLst>
            <pc:docMk/>
            <pc:sldMk cId="2478133397" sldId="2146846051"/>
            <ac:spMk id="58" creationId="{5016F0A2-1E7C-794B-85E3-3909E5454B6F}"/>
          </ac:spMkLst>
        </pc:spChg>
        <pc:graphicFrameChg chg="del">
          <ac:chgData name="Reed Kiely" userId="768be38e-2fb5-40ce-925d-bd8e9d9e3c31" providerId="ADAL" clId="{AC7B2C57-4A62-48C3-B40F-5E60EFD9EB35}" dt="2023-03-02T23:00:06.096" v="13863" actId="478"/>
          <ac:graphicFrameMkLst>
            <pc:docMk/>
            <pc:sldMk cId="2478133397" sldId="2146846051"/>
            <ac:graphicFrameMk id="7" creationId="{A46CFE4F-816A-185C-8B1F-FD17811FB5CD}"/>
          </ac:graphicFrameMkLst>
        </pc:graphicFrameChg>
        <pc:graphicFrameChg chg="del">
          <ac:chgData name="Reed Kiely" userId="768be38e-2fb5-40ce-925d-bd8e9d9e3c31" providerId="ADAL" clId="{AC7B2C57-4A62-48C3-B40F-5E60EFD9EB35}" dt="2023-03-02T23:00:06.096" v="13863" actId="478"/>
          <ac:graphicFrameMkLst>
            <pc:docMk/>
            <pc:sldMk cId="2478133397" sldId="2146846051"/>
            <ac:graphicFrameMk id="31" creationId="{B7FDB8F5-1A7C-51A7-1908-F863769E45CE}"/>
          </ac:graphicFrameMkLst>
        </pc:graphicFrameChg>
        <pc:cxnChg chg="del">
          <ac:chgData name="Reed Kiely" userId="768be38e-2fb5-40ce-925d-bd8e9d9e3c31" providerId="ADAL" clId="{AC7B2C57-4A62-48C3-B40F-5E60EFD9EB35}" dt="2023-03-02T23:00:06.096" v="13863" actId="478"/>
          <ac:cxnSpMkLst>
            <pc:docMk/>
            <pc:sldMk cId="2478133397" sldId="2146846051"/>
            <ac:cxnSpMk id="28" creationId="{17D4F196-A9BF-494B-4550-4F0656AA1368}"/>
          </ac:cxnSpMkLst>
        </pc:cxnChg>
        <pc:cxnChg chg="add mod">
          <ac:chgData name="Reed Kiely" userId="768be38e-2fb5-40ce-925d-bd8e9d9e3c31" providerId="ADAL" clId="{AC7B2C57-4A62-48C3-B40F-5E60EFD9EB35}" dt="2023-03-03T17:07:00.901" v="14465" actId="1076"/>
          <ac:cxnSpMkLst>
            <pc:docMk/>
            <pc:sldMk cId="2478133397" sldId="2146846051"/>
            <ac:cxnSpMk id="39" creationId="{0CF6CDDC-E2BC-3F6A-76EB-924FC8586E23}"/>
          </ac:cxnSpMkLst>
        </pc:cxnChg>
      </pc:sldChg>
      <pc:sldChg chg="add ord">
        <pc:chgData name="Reed Kiely" userId="768be38e-2fb5-40ce-925d-bd8e9d9e3c31" providerId="ADAL" clId="{AC7B2C57-4A62-48C3-B40F-5E60EFD9EB35}" dt="2023-03-02T23:03:12.137" v="13894"/>
        <pc:sldMkLst>
          <pc:docMk/>
          <pc:sldMk cId="2321658140" sldId="2146846052"/>
        </pc:sldMkLst>
      </pc:sldChg>
      <pc:sldChg chg="add del">
        <pc:chgData name="Reed Kiely" userId="768be38e-2fb5-40ce-925d-bd8e9d9e3c31" providerId="ADAL" clId="{AC7B2C57-4A62-48C3-B40F-5E60EFD9EB35}" dt="2023-03-02T23:01:40.896" v="13880" actId="47"/>
        <pc:sldMkLst>
          <pc:docMk/>
          <pc:sldMk cId="2830474914" sldId="2146846052"/>
        </pc:sldMkLst>
      </pc:sldChg>
      <pc:sldChg chg="modSp add mod">
        <pc:chgData name="Reed Kiely" userId="768be38e-2fb5-40ce-925d-bd8e9d9e3c31" providerId="ADAL" clId="{AC7B2C57-4A62-48C3-B40F-5E60EFD9EB35}" dt="2023-03-03T20:28:43.655" v="15989" actId="113"/>
        <pc:sldMkLst>
          <pc:docMk/>
          <pc:sldMk cId="280093484" sldId="2146846053"/>
        </pc:sldMkLst>
        <pc:spChg chg="mod">
          <ac:chgData name="Reed Kiely" userId="768be38e-2fb5-40ce-925d-bd8e9d9e3c31" providerId="ADAL" clId="{AC7B2C57-4A62-48C3-B40F-5E60EFD9EB35}" dt="2023-03-03T20:28:43.655" v="15989" actId="113"/>
          <ac:spMkLst>
            <pc:docMk/>
            <pc:sldMk cId="280093484" sldId="2146846053"/>
            <ac:spMk id="126" creationId="{87B81989-87BB-D5E9-F184-47FE7FA09AF9}"/>
          </ac:spMkLst>
        </pc:spChg>
      </pc:sldChg>
      <pc:sldChg chg="addSp delSp modSp add mod addCm delCm modCm">
        <pc:chgData name="Reed Kiely" userId="768be38e-2fb5-40ce-925d-bd8e9d9e3c31" providerId="ADAL" clId="{AC7B2C57-4A62-48C3-B40F-5E60EFD9EB35}" dt="2023-03-09T21:39:52.963" v="25577" actId="1037"/>
        <pc:sldMkLst>
          <pc:docMk/>
          <pc:sldMk cId="3154515525" sldId="2146846054"/>
        </pc:sldMkLst>
        <pc:spChg chg="del">
          <ac:chgData name="Reed Kiely" userId="768be38e-2fb5-40ce-925d-bd8e9d9e3c31" providerId="ADAL" clId="{AC7B2C57-4A62-48C3-B40F-5E60EFD9EB35}" dt="2023-03-03T21:44:57.866" v="19670" actId="478"/>
          <ac:spMkLst>
            <pc:docMk/>
            <pc:sldMk cId="3154515525" sldId="2146846054"/>
            <ac:spMk id="4" creationId="{1BF894CE-5EB9-4BB3-F6C7-477E37F6A6AA}"/>
          </ac:spMkLst>
        </pc:spChg>
        <pc:spChg chg="del">
          <ac:chgData name="Reed Kiely" userId="768be38e-2fb5-40ce-925d-bd8e9d9e3c31" providerId="ADAL" clId="{AC7B2C57-4A62-48C3-B40F-5E60EFD9EB35}" dt="2023-03-03T18:16:21.525" v="15034" actId="478"/>
          <ac:spMkLst>
            <pc:docMk/>
            <pc:sldMk cId="3154515525" sldId="2146846054"/>
            <ac:spMk id="8" creationId="{88099517-DCBC-4A16-B0E2-4D359F12816D}"/>
          </ac:spMkLst>
        </pc:spChg>
        <pc:spChg chg="del">
          <ac:chgData name="Reed Kiely" userId="768be38e-2fb5-40ce-925d-bd8e9d9e3c31" providerId="ADAL" clId="{AC7B2C57-4A62-48C3-B40F-5E60EFD9EB35}" dt="2023-03-03T21:46:07.330" v="19848" actId="478"/>
          <ac:spMkLst>
            <pc:docMk/>
            <pc:sldMk cId="3154515525" sldId="2146846054"/>
            <ac:spMk id="10" creationId="{7D1DD9CE-7DDD-8146-BEC6-34E57D23C45C}"/>
          </ac:spMkLst>
        </pc:spChg>
        <pc:spChg chg="mod">
          <ac:chgData name="Reed Kiely" userId="768be38e-2fb5-40ce-925d-bd8e9d9e3c31" providerId="ADAL" clId="{AC7B2C57-4A62-48C3-B40F-5E60EFD9EB35}" dt="2023-03-03T21:46:32.891" v="19881" actId="313"/>
          <ac:spMkLst>
            <pc:docMk/>
            <pc:sldMk cId="3154515525" sldId="2146846054"/>
            <ac:spMk id="13" creationId="{CF6E4200-F21D-33D4-82F6-46C0148877D0}"/>
          </ac:spMkLst>
        </pc:spChg>
        <pc:spChg chg="add del">
          <ac:chgData name="Reed Kiely" userId="768be38e-2fb5-40ce-925d-bd8e9d9e3c31" providerId="ADAL" clId="{AC7B2C57-4A62-48C3-B40F-5E60EFD9EB35}" dt="2023-03-03T18:09:18.969" v="14896" actId="11529"/>
          <ac:spMkLst>
            <pc:docMk/>
            <pc:sldMk cId="3154515525" sldId="2146846054"/>
            <ac:spMk id="14" creationId="{3CE8D185-3695-4B6D-4EB9-C9E45C21BC40}"/>
          </ac:spMkLst>
        </pc:spChg>
        <pc:spChg chg="del">
          <ac:chgData name="Reed Kiely" userId="768be38e-2fb5-40ce-925d-bd8e9d9e3c31" providerId="ADAL" clId="{AC7B2C57-4A62-48C3-B40F-5E60EFD9EB35}" dt="2023-03-03T21:46:50.927" v="19883" actId="478"/>
          <ac:spMkLst>
            <pc:docMk/>
            <pc:sldMk cId="3154515525" sldId="2146846054"/>
            <ac:spMk id="18" creationId="{C5939F97-EDF9-153F-E3A0-57157DEDD1E9}"/>
          </ac:spMkLst>
        </pc:spChg>
        <pc:spChg chg="mod">
          <ac:chgData name="Reed Kiely" userId="768be38e-2fb5-40ce-925d-bd8e9d9e3c31" providerId="ADAL" clId="{AC7B2C57-4A62-48C3-B40F-5E60EFD9EB35}" dt="2023-03-03T22:11:20.226" v="21202" actId="1076"/>
          <ac:spMkLst>
            <pc:docMk/>
            <pc:sldMk cId="3154515525" sldId="2146846054"/>
            <ac:spMk id="19" creationId="{35C493B3-AE0A-088D-45DE-A12090B0EED6}"/>
          </ac:spMkLst>
        </pc:spChg>
        <pc:spChg chg="add mod">
          <ac:chgData name="Reed Kiely" userId="768be38e-2fb5-40ce-925d-bd8e9d9e3c31" providerId="ADAL" clId="{AC7B2C57-4A62-48C3-B40F-5E60EFD9EB35}" dt="2023-03-03T18:15:51.708" v="15029" actId="14100"/>
          <ac:spMkLst>
            <pc:docMk/>
            <pc:sldMk cId="3154515525" sldId="2146846054"/>
            <ac:spMk id="21" creationId="{6EF8E82B-1091-601F-D4FD-C8468C86BCAD}"/>
          </ac:spMkLst>
        </pc:spChg>
        <pc:spChg chg="add mod">
          <ac:chgData name="Reed Kiely" userId="768be38e-2fb5-40ce-925d-bd8e9d9e3c31" providerId="ADAL" clId="{AC7B2C57-4A62-48C3-B40F-5E60EFD9EB35}" dt="2023-03-03T18:15:16.073" v="15018" actId="1076"/>
          <ac:spMkLst>
            <pc:docMk/>
            <pc:sldMk cId="3154515525" sldId="2146846054"/>
            <ac:spMk id="23" creationId="{5D222719-C57C-6F5C-DA93-07D61A24051C}"/>
          </ac:spMkLst>
        </pc:spChg>
        <pc:spChg chg="add mod">
          <ac:chgData name="Reed Kiely" userId="768be38e-2fb5-40ce-925d-bd8e9d9e3c31" providerId="ADAL" clId="{AC7B2C57-4A62-48C3-B40F-5E60EFD9EB35}" dt="2023-03-03T18:15:11.347" v="15017" actId="1076"/>
          <ac:spMkLst>
            <pc:docMk/>
            <pc:sldMk cId="3154515525" sldId="2146846054"/>
            <ac:spMk id="24" creationId="{C0263C41-E601-FC1E-C070-44FF49D89C21}"/>
          </ac:spMkLst>
        </pc:spChg>
        <pc:spChg chg="mod">
          <ac:chgData name="Reed Kiely" userId="768be38e-2fb5-40ce-925d-bd8e9d9e3c31" providerId="ADAL" clId="{AC7B2C57-4A62-48C3-B40F-5E60EFD9EB35}" dt="2023-03-03T18:15:19.803" v="15019" actId="1076"/>
          <ac:spMkLst>
            <pc:docMk/>
            <pc:sldMk cId="3154515525" sldId="2146846054"/>
            <ac:spMk id="26" creationId="{C5F66B5C-A6B4-D3D4-5D0B-1C81BC296327}"/>
          </ac:spMkLst>
        </pc:spChg>
        <pc:spChg chg="mod">
          <ac:chgData name="Reed Kiely" userId="768be38e-2fb5-40ce-925d-bd8e9d9e3c31" providerId="ADAL" clId="{AC7B2C57-4A62-48C3-B40F-5E60EFD9EB35}" dt="2023-03-03T18:15:34.686" v="15026" actId="1076"/>
          <ac:spMkLst>
            <pc:docMk/>
            <pc:sldMk cId="3154515525" sldId="2146846054"/>
            <ac:spMk id="27" creationId="{0E43487B-3ABE-DFFD-6840-E67514A59B59}"/>
          </ac:spMkLst>
        </pc:spChg>
        <pc:spChg chg="mod">
          <ac:chgData name="Reed Kiely" userId="768be38e-2fb5-40ce-925d-bd8e9d9e3c31" providerId="ADAL" clId="{AC7B2C57-4A62-48C3-B40F-5E60EFD9EB35}" dt="2023-03-03T18:15:19.803" v="15019" actId="1076"/>
          <ac:spMkLst>
            <pc:docMk/>
            <pc:sldMk cId="3154515525" sldId="2146846054"/>
            <ac:spMk id="28" creationId="{93A925FF-4B84-D0CE-F319-874D5BC57175}"/>
          </ac:spMkLst>
        </pc:spChg>
        <pc:spChg chg="mod">
          <ac:chgData name="Reed Kiely" userId="768be38e-2fb5-40ce-925d-bd8e9d9e3c31" providerId="ADAL" clId="{AC7B2C57-4A62-48C3-B40F-5E60EFD9EB35}" dt="2023-03-03T18:15:19.803" v="15019" actId="1076"/>
          <ac:spMkLst>
            <pc:docMk/>
            <pc:sldMk cId="3154515525" sldId="2146846054"/>
            <ac:spMk id="29" creationId="{4016F981-48A8-B4A3-E335-6CFE6DB51E19}"/>
          </ac:spMkLst>
        </pc:spChg>
        <pc:spChg chg="mod">
          <ac:chgData name="Reed Kiely" userId="768be38e-2fb5-40ce-925d-bd8e9d9e3c31" providerId="ADAL" clId="{AC7B2C57-4A62-48C3-B40F-5E60EFD9EB35}" dt="2023-03-03T18:15:19.803" v="15019" actId="1076"/>
          <ac:spMkLst>
            <pc:docMk/>
            <pc:sldMk cId="3154515525" sldId="2146846054"/>
            <ac:spMk id="30" creationId="{B17EE0C8-CE5C-FCFB-6160-B3254873BD89}"/>
          </ac:spMkLst>
        </pc:spChg>
        <pc:spChg chg="mod">
          <ac:chgData name="Reed Kiely" userId="768be38e-2fb5-40ce-925d-bd8e9d9e3c31" providerId="ADAL" clId="{AC7B2C57-4A62-48C3-B40F-5E60EFD9EB35}" dt="2023-03-03T18:15:16.073" v="15018" actId="1076"/>
          <ac:spMkLst>
            <pc:docMk/>
            <pc:sldMk cId="3154515525" sldId="2146846054"/>
            <ac:spMk id="31" creationId="{2F40679C-2446-66E9-0B5E-001BADB30B10}"/>
          </ac:spMkLst>
        </pc:spChg>
        <pc:spChg chg="mod">
          <ac:chgData name="Reed Kiely" userId="768be38e-2fb5-40ce-925d-bd8e9d9e3c31" providerId="ADAL" clId="{AC7B2C57-4A62-48C3-B40F-5E60EFD9EB35}" dt="2023-03-08T21:12:18.090" v="24919" actId="20577"/>
          <ac:spMkLst>
            <pc:docMk/>
            <pc:sldMk cId="3154515525" sldId="2146846054"/>
            <ac:spMk id="32" creationId="{25308358-AA9D-08C8-6661-E2B1CE0379FF}"/>
          </ac:spMkLst>
        </pc:spChg>
        <pc:spChg chg="mod">
          <ac:chgData name="Reed Kiely" userId="768be38e-2fb5-40ce-925d-bd8e9d9e3c31" providerId="ADAL" clId="{AC7B2C57-4A62-48C3-B40F-5E60EFD9EB35}" dt="2023-03-03T18:15:16.073" v="15018" actId="1076"/>
          <ac:spMkLst>
            <pc:docMk/>
            <pc:sldMk cId="3154515525" sldId="2146846054"/>
            <ac:spMk id="33" creationId="{86B27A2C-7C00-5A1E-B033-0C9D4CABA156}"/>
          </ac:spMkLst>
        </pc:spChg>
        <pc:spChg chg="mod">
          <ac:chgData name="Reed Kiely" userId="768be38e-2fb5-40ce-925d-bd8e9d9e3c31" providerId="ADAL" clId="{AC7B2C57-4A62-48C3-B40F-5E60EFD9EB35}" dt="2023-03-03T18:16:45.454" v="15040" actId="207"/>
          <ac:spMkLst>
            <pc:docMk/>
            <pc:sldMk cId="3154515525" sldId="2146846054"/>
            <ac:spMk id="35" creationId="{268E298C-66FB-4558-49E2-0DB6DC37F623}"/>
          </ac:spMkLst>
        </pc:spChg>
        <pc:spChg chg="mod">
          <ac:chgData name="Reed Kiely" userId="768be38e-2fb5-40ce-925d-bd8e9d9e3c31" providerId="ADAL" clId="{AC7B2C57-4A62-48C3-B40F-5E60EFD9EB35}" dt="2023-03-03T18:16:45.454" v="15040" actId="207"/>
          <ac:spMkLst>
            <pc:docMk/>
            <pc:sldMk cId="3154515525" sldId="2146846054"/>
            <ac:spMk id="36" creationId="{0A3B034B-3952-A211-AC21-FCB234718C7D}"/>
          </ac:spMkLst>
        </pc:spChg>
        <pc:spChg chg="mod">
          <ac:chgData name="Reed Kiely" userId="768be38e-2fb5-40ce-925d-bd8e9d9e3c31" providerId="ADAL" clId="{AC7B2C57-4A62-48C3-B40F-5E60EFD9EB35}" dt="2023-03-03T18:16:45.454" v="15040" actId="207"/>
          <ac:spMkLst>
            <pc:docMk/>
            <pc:sldMk cId="3154515525" sldId="2146846054"/>
            <ac:spMk id="37" creationId="{786AFADD-229A-8B91-9E52-72177F86F350}"/>
          </ac:spMkLst>
        </pc:spChg>
        <pc:spChg chg="del mod">
          <ac:chgData name="Reed Kiely" userId="768be38e-2fb5-40ce-925d-bd8e9d9e3c31" providerId="ADAL" clId="{AC7B2C57-4A62-48C3-B40F-5E60EFD9EB35}" dt="2023-03-03T18:14:24.340" v="14996" actId="478"/>
          <ac:spMkLst>
            <pc:docMk/>
            <pc:sldMk cId="3154515525" sldId="2146846054"/>
            <ac:spMk id="40" creationId="{C9698FF2-7694-2B1C-7B51-2F18459388B4}"/>
          </ac:spMkLst>
        </pc:spChg>
        <pc:spChg chg="del mod">
          <ac:chgData name="Reed Kiely" userId="768be38e-2fb5-40ce-925d-bd8e9d9e3c31" providerId="ADAL" clId="{AC7B2C57-4A62-48C3-B40F-5E60EFD9EB35}" dt="2023-03-03T18:14:24.340" v="14996" actId="478"/>
          <ac:spMkLst>
            <pc:docMk/>
            <pc:sldMk cId="3154515525" sldId="2146846054"/>
            <ac:spMk id="41" creationId="{25D3D9DD-87F7-D07F-0AAF-1F1F6A993A36}"/>
          </ac:spMkLst>
        </pc:spChg>
        <pc:spChg chg="add del mod">
          <ac:chgData name="Reed Kiely" userId="768be38e-2fb5-40ce-925d-bd8e9d9e3c31" providerId="ADAL" clId="{AC7B2C57-4A62-48C3-B40F-5E60EFD9EB35}" dt="2023-03-03T21:46:48.502" v="19882" actId="478"/>
          <ac:spMkLst>
            <pc:docMk/>
            <pc:sldMk cId="3154515525" sldId="2146846054"/>
            <ac:spMk id="42" creationId="{03BBEC55-CDEE-F6CD-0EE3-439D357B2A5D}"/>
          </ac:spMkLst>
        </pc:spChg>
        <pc:spChg chg="add mod">
          <ac:chgData name="Reed Kiely" userId="768be38e-2fb5-40ce-925d-bd8e9d9e3c31" providerId="ADAL" clId="{AC7B2C57-4A62-48C3-B40F-5E60EFD9EB35}" dt="2023-03-09T21:39:52.963" v="25577" actId="1037"/>
          <ac:spMkLst>
            <pc:docMk/>
            <pc:sldMk cId="3154515525" sldId="2146846054"/>
            <ac:spMk id="43" creationId="{45D47BAB-CECF-AB79-5A92-41F6215561AA}"/>
          </ac:spMkLst>
        </pc:spChg>
        <pc:spChg chg="mod">
          <ac:chgData name="Reed Kiely" userId="768be38e-2fb5-40ce-925d-bd8e9d9e3c31" providerId="ADAL" clId="{AC7B2C57-4A62-48C3-B40F-5E60EFD9EB35}" dt="2023-03-03T18:15:19.803" v="15019" actId="1076"/>
          <ac:spMkLst>
            <pc:docMk/>
            <pc:sldMk cId="3154515525" sldId="2146846054"/>
            <ac:spMk id="48" creationId="{B156B511-D693-5731-E1DB-1C3B39B86689}"/>
          </ac:spMkLst>
        </pc:spChg>
        <pc:spChg chg="mod">
          <ac:chgData name="Reed Kiely" userId="768be38e-2fb5-40ce-925d-bd8e9d9e3c31" providerId="ADAL" clId="{AC7B2C57-4A62-48C3-B40F-5E60EFD9EB35}" dt="2023-03-03T18:15:19.803" v="15019" actId="1076"/>
          <ac:spMkLst>
            <pc:docMk/>
            <pc:sldMk cId="3154515525" sldId="2146846054"/>
            <ac:spMk id="49" creationId="{5E2BC8D3-CAF9-0576-92DA-8633009E7D4F}"/>
          </ac:spMkLst>
        </pc:spChg>
        <pc:spChg chg="mod">
          <ac:chgData name="Reed Kiely" userId="768be38e-2fb5-40ce-925d-bd8e9d9e3c31" providerId="ADAL" clId="{AC7B2C57-4A62-48C3-B40F-5E60EFD9EB35}" dt="2023-03-03T18:15:16.073" v="15018" actId="1076"/>
          <ac:spMkLst>
            <pc:docMk/>
            <pc:sldMk cId="3154515525" sldId="2146846054"/>
            <ac:spMk id="50" creationId="{DC05CD1A-B4D8-89B0-8DC6-8BE596F14075}"/>
          </ac:spMkLst>
        </pc:spChg>
        <pc:spChg chg="mod">
          <ac:chgData name="Reed Kiely" userId="768be38e-2fb5-40ce-925d-bd8e9d9e3c31" providerId="ADAL" clId="{AC7B2C57-4A62-48C3-B40F-5E60EFD9EB35}" dt="2023-03-03T18:15:16.073" v="15018" actId="1076"/>
          <ac:spMkLst>
            <pc:docMk/>
            <pc:sldMk cId="3154515525" sldId="2146846054"/>
            <ac:spMk id="51" creationId="{6635566B-AF13-CAAC-FED5-184E34C322B9}"/>
          </ac:spMkLst>
        </pc:spChg>
        <pc:spChg chg="mod">
          <ac:chgData name="Reed Kiely" userId="768be38e-2fb5-40ce-925d-bd8e9d9e3c31" providerId="ADAL" clId="{AC7B2C57-4A62-48C3-B40F-5E60EFD9EB35}" dt="2023-03-03T18:16:45.584" v="15041" actId="207"/>
          <ac:spMkLst>
            <pc:docMk/>
            <pc:sldMk cId="3154515525" sldId="2146846054"/>
            <ac:spMk id="52" creationId="{69968ACD-8784-5BF7-229C-A8B9C50201D8}"/>
          </ac:spMkLst>
        </pc:spChg>
        <pc:spChg chg="mod">
          <ac:chgData name="Reed Kiely" userId="768be38e-2fb5-40ce-925d-bd8e9d9e3c31" providerId="ADAL" clId="{AC7B2C57-4A62-48C3-B40F-5E60EFD9EB35}" dt="2023-03-03T18:16:45.584" v="15041" actId="207"/>
          <ac:spMkLst>
            <pc:docMk/>
            <pc:sldMk cId="3154515525" sldId="2146846054"/>
            <ac:spMk id="53" creationId="{D0B12734-72C1-D893-3E50-A1ABBAE95E74}"/>
          </ac:spMkLst>
        </pc:spChg>
        <pc:cxnChg chg="add mod">
          <ac:chgData name="Reed Kiely" userId="768be38e-2fb5-40ce-925d-bd8e9d9e3c31" providerId="ADAL" clId="{AC7B2C57-4A62-48C3-B40F-5E60EFD9EB35}" dt="2023-03-03T18:16:13.622" v="15033" actId="1037"/>
          <ac:cxnSpMkLst>
            <pc:docMk/>
            <pc:sldMk cId="3154515525" sldId="2146846054"/>
            <ac:cxnSpMk id="7" creationId="{0AC260C9-4DF2-39A8-CB74-9A49D27E5DA4}"/>
          </ac:cxnSpMkLst>
        </pc:cxnChg>
        <pc:cxnChg chg="mod">
          <ac:chgData name="Reed Kiely" userId="768be38e-2fb5-40ce-925d-bd8e9d9e3c31" providerId="ADAL" clId="{AC7B2C57-4A62-48C3-B40F-5E60EFD9EB35}" dt="2023-03-03T18:16:08.765" v="15031" actId="1037"/>
          <ac:cxnSpMkLst>
            <pc:docMk/>
            <pc:sldMk cId="3154515525" sldId="2146846054"/>
            <ac:cxnSpMk id="39" creationId="{0CF6CDDC-E2BC-3F6A-76EB-924FC8586E23}"/>
          </ac:cxnSpMkLst>
        </pc:cxnChg>
        <pc:extLst>
          <p:ext xmlns:p="http://schemas.openxmlformats.org/presentationml/2006/main" uri="{D6D511B9-2390-475A-947B-AFAB55BFBCF1}">
            <pc226:cmChg xmlns:pc226="http://schemas.microsoft.com/office/powerpoint/2022/06/main/command" chg="add del">
              <pc226:chgData name="Reed Kiely" userId="768be38e-2fb5-40ce-925d-bd8e9d9e3c31" providerId="ADAL" clId="{AC7B2C57-4A62-48C3-B40F-5E60EFD9EB35}" dt="2023-03-09T16:54:14.460" v="25504"/>
              <pc2:cmMkLst xmlns:pc2="http://schemas.microsoft.com/office/powerpoint/2019/9/main/command">
                <pc:docMk/>
                <pc:sldMk cId="3154515525" sldId="2146846054"/>
                <pc2:cmMk id="{87737D52-79DE-4D6B-92DE-560AED07D87C}"/>
              </pc2:cmMkLst>
              <pc226:cmRplyChg chg="add">
                <pc226:chgData name="Reed Kiely" userId="768be38e-2fb5-40ce-925d-bd8e9d9e3c31" providerId="ADAL" clId="{AC7B2C57-4A62-48C3-B40F-5E60EFD9EB35}" dt="2023-03-08T20:21:03.515" v="23925"/>
                <pc2:cmRplyMkLst xmlns:pc2="http://schemas.microsoft.com/office/powerpoint/2019/9/main/command">
                  <pc:docMk/>
                  <pc:sldMk cId="3154515525" sldId="2146846054"/>
                  <pc2:cmMk id="{87737D52-79DE-4D6B-92DE-560AED07D87C}"/>
                  <pc2:cmRplyMk id="{879A8D47-7B95-4E8F-BEC6-8A5F45FACF0C}"/>
                </pc2:cmRplyMkLst>
              </pc226:cmRplyChg>
            </pc226:cmChg>
          </p:ext>
        </pc:extLst>
      </pc:sldChg>
      <pc:sldChg chg="add">
        <pc:chgData name="Reed Kiely" userId="768be38e-2fb5-40ce-925d-bd8e9d9e3c31" providerId="ADAL" clId="{AC7B2C57-4A62-48C3-B40F-5E60EFD9EB35}" dt="2023-03-03T18:39:33.705" v="15075"/>
        <pc:sldMkLst>
          <pc:docMk/>
          <pc:sldMk cId="259805133" sldId="2146846055"/>
        </pc:sldMkLst>
      </pc:sldChg>
      <pc:sldChg chg="add">
        <pc:chgData name="Reed Kiely" userId="768be38e-2fb5-40ce-925d-bd8e9d9e3c31" providerId="ADAL" clId="{AC7B2C57-4A62-48C3-B40F-5E60EFD9EB35}" dt="2023-03-03T19:59:04.479" v="15591"/>
        <pc:sldMkLst>
          <pc:docMk/>
          <pc:sldMk cId="1551571793" sldId="2146846056"/>
        </pc:sldMkLst>
      </pc:sldChg>
      <pc:sldChg chg="addSp modSp mod addCm delCm modCm">
        <pc:chgData name="Reed Kiely" userId="768be38e-2fb5-40ce-925d-bd8e9d9e3c31" providerId="ADAL" clId="{AC7B2C57-4A62-48C3-B40F-5E60EFD9EB35}" dt="2023-03-09T21:36:29.514" v="25542" actId="1038"/>
        <pc:sldMkLst>
          <pc:docMk/>
          <pc:sldMk cId="1124402631" sldId="2146846058"/>
        </pc:sldMkLst>
        <pc:spChg chg="mod">
          <ac:chgData name="Reed Kiely" userId="768be38e-2fb5-40ce-925d-bd8e9d9e3c31" providerId="ADAL" clId="{AC7B2C57-4A62-48C3-B40F-5E60EFD9EB35}" dt="2023-03-08T21:25:41.054" v="25199" actId="14100"/>
          <ac:spMkLst>
            <pc:docMk/>
            <pc:sldMk cId="1124402631" sldId="2146846058"/>
            <ac:spMk id="4" creationId="{1BF894CE-5EB9-4BB3-F6C7-477E37F6A6AA}"/>
          </ac:spMkLst>
        </pc:spChg>
        <pc:spChg chg="add mod">
          <ac:chgData name="Reed Kiely" userId="768be38e-2fb5-40ce-925d-bd8e9d9e3c31" providerId="ADAL" clId="{AC7B2C57-4A62-48C3-B40F-5E60EFD9EB35}" dt="2023-03-09T21:36:29.514" v="25542" actId="1038"/>
          <ac:spMkLst>
            <pc:docMk/>
            <pc:sldMk cId="1124402631" sldId="2146846058"/>
            <ac:spMk id="7" creationId="{01468F63-584C-5EFC-B500-9FA18E344D28}"/>
          </ac:spMkLst>
        </pc:spChg>
        <pc:spChg chg="mod">
          <ac:chgData name="Reed Kiely" userId="768be38e-2fb5-40ce-925d-bd8e9d9e3c31" providerId="ADAL" clId="{AC7B2C57-4A62-48C3-B40F-5E60EFD9EB35}" dt="2023-03-08T20:15:33.745" v="23807" actId="14100"/>
          <ac:spMkLst>
            <pc:docMk/>
            <pc:sldMk cId="1124402631" sldId="2146846058"/>
            <ac:spMk id="20" creationId="{6C68E9B6-C8DE-B781-319A-3188AF0DAC26}"/>
          </ac:spMkLst>
        </pc:spChg>
        <pc:spChg chg="mod">
          <ac:chgData name="Reed Kiely" userId="768be38e-2fb5-40ce-925d-bd8e9d9e3c31" providerId="ADAL" clId="{AC7B2C57-4A62-48C3-B40F-5E60EFD9EB35}" dt="2023-03-08T20:15:33.745" v="23807" actId="14100"/>
          <ac:spMkLst>
            <pc:docMk/>
            <pc:sldMk cId="1124402631" sldId="2146846058"/>
            <ac:spMk id="21" creationId="{4280AC52-C557-4B94-1F64-E54B57420157}"/>
          </ac:spMkLst>
        </pc:spChg>
        <pc:extLst>
          <p:ext xmlns:p="http://schemas.openxmlformats.org/presentationml/2006/main" uri="{D6D511B9-2390-475A-947B-AFAB55BFBCF1}">
            <pc226:cmChg xmlns:pc226="http://schemas.microsoft.com/office/powerpoint/2022/06/main/command" chg="add del mod">
              <pc226:chgData name="Reed Kiely" userId="768be38e-2fb5-40ce-925d-bd8e9d9e3c31" providerId="ADAL" clId="{AC7B2C57-4A62-48C3-B40F-5E60EFD9EB35}" dt="2023-03-09T16:54:06.572" v="25501"/>
              <pc2:cmMkLst xmlns:pc2="http://schemas.microsoft.com/office/powerpoint/2019/9/main/command">
                <pc:docMk/>
                <pc:sldMk cId="1124402631" sldId="2146846058"/>
                <pc2:cmMk id="{5315A360-7AAB-4A60-893E-FCBF8C00ACC9}"/>
              </pc2:cmMkLst>
              <pc226:cmRplyChg chg="add">
                <pc226:chgData name="Reed Kiely" userId="768be38e-2fb5-40ce-925d-bd8e9d9e3c31" providerId="ADAL" clId="{AC7B2C57-4A62-48C3-B40F-5E60EFD9EB35}" dt="2023-03-08T20:17:36.938" v="23856"/>
                <pc2:cmRplyMkLst xmlns:pc2="http://schemas.microsoft.com/office/powerpoint/2019/9/main/command">
                  <pc:docMk/>
                  <pc:sldMk cId="1124402631" sldId="2146846058"/>
                  <pc2:cmMk id="{5315A360-7AAB-4A60-893E-FCBF8C00ACC9}"/>
                  <pc2:cmRplyMk id="{DF620B4E-BEAA-4EDC-AD2F-28CD2427B98A}"/>
                </pc2:cmRplyMkLst>
              </pc226:cmRplyChg>
              <pc226:cmRplyChg chg="add">
                <pc226:chgData name="Reed Kiely" userId="768be38e-2fb5-40ce-925d-bd8e9d9e3c31" providerId="ADAL" clId="{AC7B2C57-4A62-48C3-B40F-5E60EFD9EB35}" dt="2023-03-08T20:16:30.866" v="23833"/>
                <pc2:cmRplyMkLst xmlns:pc2="http://schemas.microsoft.com/office/powerpoint/2019/9/main/command">
                  <pc:docMk/>
                  <pc:sldMk cId="1124402631" sldId="2146846058"/>
                  <pc2:cmMk id="{5315A360-7AAB-4A60-893E-FCBF8C00ACC9}"/>
                  <pc2:cmRplyMk id="{A2DC209E-061A-43DC-BC6E-FCFAFBEF86D4}"/>
                </pc2:cmRplyMkLst>
              </pc226:cmRplyChg>
            </pc226:cmChg>
          </p:ext>
        </pc:extLst>
      </pc:sldChg>
      <pc:sldChg chg="modSp">
        <pc:chgData name="Reed Kiely" userId="768be38e-2fb5-40ce-925d-bd8e9d9e3c31" providerId="ADAL" clId="{AC7B2C57-4A62-48C3-B40F-5E60EFD9EB35}" dt="2023-03-09T17:09:08.607" v="25537"/>
        <pc:sldMkLst>
          <pc:docMk/>
          <pc:sldMk cId="1437242763" sldId="2146846061"/>
        </pc:sldMkLst>
        <pc:spChg chg="mod">
          <ac:chgData name="Reed Kiely" userId="768be38e-2fb5-40ce-925d-bd8e9d9e3c31" providerId="ADAL" clId="{AC7B2C57-4A62-48C3-B40F-5E60EFD9EB35}" dt="2023-03-09T17:07:47.012" v="25522"/>
          <ac:spMkLst>
            <pc:docMk/>
            <pc:sldMk cId="1437242763" sldId="2146846061"/>
            <ac:spMk id="4" creationId="{41DE306D-CA0B-C0B7-6B02-98E10201C630}"/>
          </ac:spMkLst>
        </pc:spChg>
        <pc:spChg chg="mod">
          <ac:chgData name="Reed Kiely" userId="768be38e-2fb5-40ce-925d-bd8e9d9e3c31" providerId="ADAL" clId="{AC7B2C57-4A62-48C3-B40F-5E60EFD9EB35}" dt="2023-03-09T17:06:57.909" v="25513"/>
          <ac:spMkLst>
            <pc:docMk/>
            <pc:sldMk cId="1437242763" sldId="2146846061"/>
            <ac:spMk id="5" creationId="{A2975C0A-B707-D332-1B3F-4F9168524E1C}"/>
          </ac:spMkLst>
        </pc:spChg>
        <pc:spChg chg="mod">
          <ac:chgData name="Reed Kiely" userId="768be38e-2fb5-40ce-925d-bd8e9d9e3c31" providerId="ADAL" clId="{AC7B2C57-4A62-48C3-B40F-5E60EFD9EB35}" dt="2023-03-09T17:07:01.929" v="25514"/>
          <ac:spMkLst>
            <pc:docMk/>
            <pc:sldMk cId="1437242763" sldId="2146846061"/>
            <ac:spMk id="13" creationId="{A75333E8-870B-6B34-3144-DD155FBD5769}"/>
          </ac:spMkLst>
        </pc:spChg>
        <pc:spChg chg="mod">
          <ac:chgData name="Reed Kiely" userId="768be38e-2fb5-40ce-925d-bd8e9d9e3c31" providerId="ADAL" clId="{AC7B2C57-4A62-48C3-B40F-5E60EFD9EB35}" dt="2023-03-09T17:07:06.009" v="25515"/>
          <ac:spMkLst>
            <pc:docMk/>
            <pc:sldMk cId="1437242763" sldId="2146846061"/>
            <ac:spMk id="17" creationId="{F8A1C765-9533-2DC9-A473-A2CE086FFA66}"/>
          </ac:spMkLst>
        </pc:spChg>
        <pc:spChg chg="mod">
          <ac:chgData name="Reed Kiely" userId="768be38e-2fb5-40ce-925d-bd8e9d9e3c31" providerId="ADAL" clId="{AC7B2C57-4A62-48C3-B40F-5E60EFD9EB35}" dt="2023-03-09T17:07:10.323" v="25516"/>
          <ac:spMkLst>
            <pc:docMk/>
            <pc:sldMk cId="1437242763" sldId="2146846061"/>
            <ac:spMk id="20" creationId="{DA7970AE-A7F2-8CED-35D0-FB4414957849}"/>
          </ac:spMkLst>
        </pc:spChg>
        <pc:spChg chg="mod">
          <ac:chgData name="Reed Kiely" userId="768be38e-2fb5-40ce-925d-bd8e9d9e3c31" providerId="ADAL" clId="{AC7B2C57-4A62-48C3-B40F-5E60EFD9EB35}" dt="2023-03-09T17:07:14.747" v="25517"/>
          <ac:spMkLst>
            <pc:docMk/>
            <pc:sldMk cId="1437242763" sldId="2146846061"/>
            <ac:spMk id="24" creationId="{AB2B9F56-3989-B5DD-90C5-BB48EBCE88F1}"/>
          </ac:spMkLst>
        </pc:spChg>
        <pc:spChg chg="mod">
          <ac:chgData name="Reed Kiely" userId="768be38e-2fb5-40ce-925d-bd8e9d9e3c31" providerId="ADAL" clId="{AC7B2C57-4A62-48C3-B40F-5E60EFD9EB35}" dt="2023-03-09T17:07:19.137" v="25518"/>
          <ac:spMkLst>
            <pc:docMk/>
            <pc:sldMk cId="1437242763" sldId="2146846061"/>
            <ac:spMk id="28" creationId="{8DD0D980-FD61-68FB-1C91-15FC67E583D9}"/>
          </ac:spMkLst>
        </pc:spChg>
        <pc:spChg chg="mod">
          <ac:chgData name="Reed Kiely" userId="768be38e-2fb5-40ce-925d-bd8e9d9e3c31" providerId="ADAL" clId="{AC7B2C57-4A62-48C3-B40F-5E60EFD9EB35}" dt="2023-03-09T17:07:27.695" v="25519"/>
          <ac:spMkLst>
            <pc:docMk/>
            <pc:sldMk cId="1437242763" sldId="2146846061"/>
            <ac:spMk id="32" creationId="{4834ADA1-B731-61CC-3CB1-02F8364304A9}"/>
          </ac:spMkLst>
        </pc:spChg>
        <pc:spChg chg="mod">
          <ac:chgData name="Reed Kiely" userId="768be38e-2fb5-40ce-925d-bd8e9d9e3c31" providerId="ADAL" clId="{AC7B2C57-4A62-48C3-B40F-5E60EFD9EB35}" dt="2023-03-09T17:07:37.229" v="25520"/>
          <ac:spMkLst>
            <pc:docMk/>
            <pc:sldMk cId="1437242763" sldId="2146846061"/>
            <ac:spMk id="44" creationId="{14961023-6D5D-38DC-69A6-3A8772F89ADE}"/>
          </ac:spMkLst>
        </pc:spChg>
        <pc:spChg chg="mod">
          <ac:chgData name="Reed Kiely" userId="768be38e-2fb5-40ce-925d-bd8e9d9e3c31" providerId="ADAL" clId="{AC7B2C57-4A62-48C3-B40F-5E60EFD9EB35}" dt="2023-03-09T17:07:41.817" v="25521"/>
          <ac:spMkLst>
            <pc:docMk/>
            <pc:sldMk cId="1437242763" sldId="2146846061"/>
            <ac:spMk id="56" creationId="{B6504DEB-E6D1-4B9F-028F-29D6B253AE0A}"/>
          </ac:spMkLst>
        </pc:spChg>
        <pc:spChg chg="mod">
          <ac:chgData name="Reed Kiely" userId="768be38e-2fb5-40ce-925d-bd8e9d9e3c31" providerId="ADAL" clId="{AC7B2C57-4A62-48C3-B40F-5E60EFD9EB35}" dt="2023-03-09T17:07:52.889" v="25523"/>
          <ac:spMkLst>
            <pc:docMk/>
            <pc:sldMk cId="1437242763" sldId="2146846061"/>
            <ac:spMk id="64" creationId="{8CE2512A-24C3-7581-DB84-4FF5E2C06C86}"/>
          </ac:spMkLst>
        </pc:spChg>
        <pc:spChg chg="mod">
          <ac:chgData name="Reed Kiely" userId="768be38e-2fb5-40ce-925d-bd8e9d9e3c31" providerId="ADAL" clId="{AC7B2C57-4A62-48C3-B40F-5E60EFD9EB35}" dt="2023-03-09T17:07:59.102" v="25524"/>
          <ac:spMkLst>
            <pc:docMk/>
            <pc:sldMk cId="1437242763" sldId="2146846061"/>
            <ac:spMk id="66" creationId="{7D6ACE01-0778-0107-4739-92B0279B9B84}"/>
          </ac:spMkLst>
        </pc:spChg>
        <pc:spChg chg="mod">
          <ac:chgData name="Reed Kiely" userId="768be38e-2fb5-40ce-925d-bd8e9d9e3c31" providerId="ADAL" clId="{AC7B2C57-4A62-48C3-B40F-5E60EFD9EB35}" dt="2023-03-09T17:08:04.107" v="25525"/>
          <ac:spMkLst>
            <pc:docMk/>
            <pc:sldMk cId="1437242763" sldId="2146846061"/>
            <ac:spMk id="68" creationId="{F0EB9712-E27E-7CE7-9532-28DC74558765}"/>
          </ac:spMkLst>
        </pc:spChg>
        <pc:spChg chg="mod">
          <ac:chgData name="Reed Kiely" userId="768be38e-2fb5-40ce-925d-bd8e9d9e3c31" providerId="ADAL" clId="{AC7B2C57-4A62-48C3-B40F-5E60EFD9EB35}" dt="2023-03-09T17:08:08.965" v="25526"/>
          <ac:spMkLst>
            <pc:docMk/>
            <pc:sldMk cId="1437242763" sldId="2146846061"/>
            <ac:spMk id="70" creationId="{7C5542E0-AFC2-2C7B-AFE9-9FBE9FB5099E}"/>
          </ac:spMkLst>
        </pc:spChg>
        <pc:spChg chg="mod">
          <ac:chgData name="Reed Kiely" userId="768be38e-2fb5-40ce-925d-bd8e9d9e3c31" providerId="ADAL" clId="{AC7B2C57-4A62-48C3-B40F-5E60EFD9EB35}" dt="2023-03-09T17:08:14.053" v="25527"/>
          <ac:spMkLst>
            <pc:docMk/>
            <pc:sldMk cId="1437242763" sldId="2146846061"/>
            <ac:spMk id="72" creationId="{6A9FA5A9-498F-63E2-B28D-8C269A270F1B}"/>
          </ac:spMkLst>
        </pc:spChg>
        <pc:spChg chg="mod">
          <ac:chgData name="Reed Kiely" userId="768be38e-2fb5-40ce-925d-bd8e9d9e3c31" providerId="ADAL" clId="{AC7B2C57-4A62-48C3-B40F-5E60EFD9EB35}" dt="2023-03-09T17:08:41.393" v="25532"/>
          <ac:spMkLst>
            <pc:docMk/>
            <pc:sldMk cId="1437242763" sldId="2146846061"/>
            <ac:spMk id="108" creationId="{CF2613CD-7A29-988A-9EC9-4B7A2B80F860}"/>
          </ac:spMkLst>
        </pc:spChg>
        <pc:spChg chg="mod">
          <ac:chgData name="Reed Kiely" userId="768be38e-2fb5-40ce-925d-bd8e9d9e3c31" providerId="ADAL" clId="{AC7B2C57-4A62-48C3-B40F-5E60EFD9EB35}" dt="2023-03-09T17:08:19.241" v="25528"/>
          <ac:spMkLst>
            <pc:docMk/>
            <pc:sldMk cId="1437242763" sldId="2146846061"/>
            <ac:spMk id="109" creationId="{76B7810F-F75A-7054-982C-271BA31DC68E}"/>
          </ac:spMkLst>
        </pc:spChg>
        <pc:spChg chg="mod">
          <ac:chgData name="Reed Kiely" userId="768be38e-2fb5-40ce-925d-bd8e9d9e3c31" providerId="ADAL" clId="{AC7B2C57-4A62-48C3-B40F-5E60EFD9EB35}" dt="2023-03-09T17:08:24.293" v="25529"/>
          <ac:spMkLst>
            <pc:docMk/>
            <pc:sldMk cId="1437242763" sldId="2146846061"/>
            <ac:spMk id="117" creationId="{A51433E9-8CD2-45AE-D1EC-363BED335F76}"/>
          </ac:spMkLst>
        </pc:spChg>
        <pc:spChg chg="mod">
          <ac:chgData name="Reed Kiely" userId="768be38e-2fb5-40ce-925d-bd8e9d9e3c31" providerId="ADAL" clId="{AC7B2C57-4A62-48C3-B40F-5E60EFD9EB35}" dt="2023-03-09T17:08:29.975" v="25530"/>
          <ac:spMkLst>
            <pc:docMk/>
            <pc:sldMk cId="1437242763" sldId="2146846061"/>
            <ac:spMk id="125" creationId="{12F0F133-D8A7-BCA6-F026-C5DD66629AC4}"/>
          </ac:spMkLst>
        </pc:spChg>
        <pc:spChg chg="mod">
          <ac:chgData name="Reed Kiely" userId="768be38e-2fb5-40ce-925d-bd8e9d9e3c31" providerId="ADAL" clId="{AC7B2C57-4A62-48C3-B40F-5E60EFD9EB35}" dt="2023-03-09T17:08:35.362" v="25531"/>
          <ac:spMkLst>
            <pc:docMk/>
            <pc:sldMk cId="1437242763" sldId="2146846061"/>
            <ac:spMk id="131" creationId="{BFAC1939-7FD7-02AB-B036-CBB1934DC0F2}"/>
          </ac:spMkLst>
        </pc:spChg>
        <pc:spChg chg="mod">
          <ac:chgData name="Reed Kiely" userId="768be38e-2fb5-40ce-925d-bd8e9d9e3c31" providerId="ADAL" clId="{AC7B2C57-4A62-48C3-B40F-5E60EFD9EB35}" dt="2023-03-09T17:08:46.938" v="25533"/>
          <ac:spMkLst>
            <pc:docMk/>
            <pc:sldMk cId="1437242763" sldId="2146846061"/>
            <ac:spMk id="149" creationId="{682B8317-7E2A-95EF-AF81-4744AD641DEA}"/>
          </ac:spMkLst>
        </pc:spChg>
        <pc:spChg chg="mod">
          <ac:chgData name="Reed Kiely" userId="768be38e-2fb5-40ce-925d-bd8e9d9e3c31" providerId="ADAL" clId="{AC7B2C57-4A62-48C3-B40F-5E60EFD9EB35}" dt="2023-03-09T17:08:52.956" v="25534"/>
          <ac:spMkLst>
            <pc:docMk/>
            <pc:sldMk cId="1437242763" sldId="2146846061"/>
            <ac:spMk id="151" creationId="{B06F96C5-28EC-9561-2AA1-52503E83C758}"/>
          </ac:spMkLst>
        </pc:spChg>
        <pc:spChg chg="mod">
          <ac:chgData name="Reed Kiely" userId="768be38e-2fb5-40ce-925d-bd8e9d9e3c31" providerId="ADAL" clId="{AC7B2C57-4A62-48C3-B40F-5E60EFD9EB35}" dt="2023-03-09T17:08:57.649" v="25535"/>
          <ac:spMkLst>
            <pc:docMk/>
            <pc:sldMk cId="1437242763" sldId="2146846061"/>
            <ac:spMk id="153" creationId="{AAE920CA-12D7-3914-0EE2-668BD99660C0}"/>
          </ac:spMkLst>
        </pc:spChg>
        <pc:spChg chg="mod">
          <ac:chgData name="Reed Kiely" userId="768be38e-2fb5-40ce-925d-bd8e9d9e3c31" providerId="ADAL" clId="{AC7B2C57-4A62-48C3-B40F-5E60EFD9EB35}" dt="2023-03-09T17:09:02.958" v="25536"/>
          <ac:spMkLst>
            <pc:docMk/>
            <pc:sldMk cId="1437242763" sldId="2146846061"/>
            <ac:spMk id="155" creationId="{3564ABB2-DF67-0BCC-EA42-96211F952938}"/>
          </ac:spMkLst>
        </pc:spChg>
        <pc:spChg chg="mod">
          <ac:chgData name="Reed Kiely" userId="768be38e-2fb5-40ce-925d-bd8e9d9e3c31" providerId="ADAL" clId="{AC7B2C57-4A62-48C3-B40F-5E60EFD9EB35}" dt="2023-03-09T17:09:08.607" v="25537"/>
          <ac:spMkLst>
            <pc:docMk/>
            <pc:sldMk cId="1437242763" sldId="2146846061"/>
            <ac:spMk id="157" creationId="{B5CE8197-576F-7DD4-07A5-4206C6754405}"/>
          </ac:spMkLst>
        </pc:spChg>
      </pc:sldChg>
      <pc:sldChg chg="del">
        <pc:chgData name="Reed Kiely" userId="768be38e-2fb5-40ce-925d-bd8e9d9e3c31" providerId="ADAL" clId="{AC7B2C57-4A62-48C3-B40F-5E60EFD9EB35}" dt="2023-03-09T17:09:17.816" v="25539" actId="47"/>
        <pc:sldMkLst>
          <pc:docMk/>
          <pc:sldMk cId="780815217" sldId="2146846063"/>
        </pc:sldMkLst>
      </pc:sldChg>
      <pc:sldChg chg="addSp delSp modSp del mod addCm delCm modCm">
        <pc:chgData name="Reed Kiely" userId="768be38e-2fb5-40ce-925d-bd8e9d9e3c31" providerId="ADAL" clId="{AC7B2C57-4A62-48C3-B40F-5E60EFD9EB35}" dt="2023-03-09T16:53:28.558" v="25489" actId="47"/>
        <pc:sldMkLst>
          <pc:docMk/>
          <pc:sldMk cId="2267465317" sldId="2146846064"/>
        </pc:sldMkLst>
        <pc:spChg chg="add mod">
          <ac:chgData name="Reed Kiely" userId="768be38e-2fb5-40ce-925d-bd8e9d9e3c31" providerId="ADAL" clId="{AC7B2C57-4A62-48C3-B40F-5E60EFD9EB35}" dt="2023-03-08T21:12:50.725" v="24953" actId="208"/>
          <ac:spMkLst>
            <pc:docMk/>
            <pc:sldMk cId="2267465317" sldId="2146846064"/>
            <ac:spMk id="2" creationId="{9C73F425-25A0-1F1B-DA41-96535910CD7C}"/>
          </ac:spMkLst>
        </pc:spChg>
        <pc:spChg chg="add del mod">
          <ac:chgData name="Reed Kiely" userId="768be38e-2fb5-40ce-925d-bd8e9d9e3c31" providerId="ADAL" clId="{AC7B2C57-4A62-48C3-B40F-5E60EFD9EB35}" dt="2023-03-09T14:56:08.622" v="25345" actId="478"/>
          <ac:spMkLst>
            <pc:docMk/>
            <pc:sldMk cId="2267465317" sldId="2146846064"/>
            <ac:spMk id="2" creationId="{E2A7C298-A615-E05B-63B6-C146173E5DE2}"/>
          </ac:spMkLst>
        </pc:spChg>
        <pc:spChg chg="add mod">
          <ac:chgData name="Reed Kiely" userId="768be38e-2fb5-40ce-925d-bd8e9d9e3c31" providerId="ADAL" clId="{AC7B2C57-4A62-48C3-B40F-5E60EFD9EB35}" dt="2023-03-09T14:52:57.529" v="25331" actId="20577"/>
          <ac:spMkLst>
            <pc:docMk/>
            <pc:sldMk cId="2267465317" sldId="2146846064"/>
            <ac:spMk id="5" creationId="{97045F65-3AA3-E566-C670-54CDBC2BFA0C}"/>
          </ac:spMkLst>
        </pc:spChg>
        <pc:picChg chg="add mod ord">
          <ac:chgData name="Reed Kiely" userId="768be38e-2fb5-40ce-925d-bd8e9d9e3c31" providerId="ADAL" clId="{AC7B2C57-4A62-48C3-B40F-5E60EFD9EB35}" dt="2023-03-09T16:00:11.013" v="25361" actId="167"/>
          <ac:picMkLst>
            <pc:docMk/>
            <pc:sldMk cId="2267465317" sldId="2146846064"/>
            <ac:picMk id="2" creationId="{D4FC8C85-5615-C063-9DBE-3A64FB624F1B}"/>
          </ac:picMkLst>
        </pc:picChg>
        <pc:picChg chg="add del mod ord modCrop">
          <ac:chgData name="Reed Kiely" userId="768be38e-2fb5-40ce-925d-bd8e9d9e3c31" providerId="ADAL" clId="{AC7B2C57-4A62-48C3-B40F-5E60EFD9EB35}" dt="2023-03-09T14:53:28.522" v="25340" actId="478"/>
          <ac:picMkLst>
            <pc:docMk/>
            <pc:sldMk cId="2267465317" sldId="2146846064"/>
            <ac:picMk id="4" creationId="{6036E2E4-DC90-E9BC-EAC8-C6B10C03420B}"/>
          </ac:picMkLst>
        </pc:picChg>
        <pc:picChg chg="add del mod ord modCrop">
          <ac:chgData name="Reed Kiely" userId="768be38e-2fb5-40ce-925d-bd8e9d9e3c31" providerId="ADAL" clId="{AC7B2C57-4A62-48C3-B40F-5E60EFD9EB35}" dt="2023-03-09T16:00:09.200" v="25359" actId="478"/>
          <ac:picMkLst>
            <pc:docMk/>
            <pc:sldMk cId="2267465317" sldId="2146846064"/>
            <ac:picMk id="7" creationId="{9E73A6D3-273B-D5BD-A351-679F7DB83CFA}"/>
          </ac:picMkLst>
        </pc:picChg>
        <pc:picChg chg="del mod">
          <ac:chgData name="Reed Kiely" userId="768be38e-2fb5-40ce-925d-bd8e9d9e3c31" providerId="ADAL" clId="{AC7B2C57-4A62-48C3-B40F-5E60EFD9EB35}" dt="2023-03-09T14:51:09.471" v="25319" actId="478"/>
          <ac:picMkLst>
            <pc:docMk/>
            <pc:sldMk cId="2267465317" sldId="2146846064"/>
            <ac:picMk id="35" creationId="{EFB8E37A-84DB-4719-CA18-4530B497F09B}"/>
          </ac:picMkLst>
        </pc:picChg>
        <pc:extLst>
          <p:ext xmlns:p="http://schemas.openxmlformats.org/presentationml/2006/main" uri="{D6D511B9-2390-475A-947B-AFAB55BFBCF1}">
            <pc226:cmChg xmlns:pc226="http://schemas.microsoft.com/office/powerpoint/2022/06/main/command" chg="add">
              <pc226:chgData name="Reed Kiely" userId="768be38e-2fb5-40ce-925d-bd8e9d9e3c31" providerId="ADAL" clId="{AC7B2C57-4A62-48C3-B40F-5E60EFD9EB35}" dt="2023-03-08T18:38:10.678" v="23300"/>
              <pc2:cmMkLst xmlns:pc2="http://schemas.microsoft.com/office/powerpoint/2019/9/main/command">
                <pc:docMk/>
                <pc:sldMk cId="2267465317" sldId="2146846064"/>
                <pc2:cmMk id="{34173366-3CE9-4039-A532-2F3261B098CE}"/>
              </pc2:cmMkLst>
              <pc226:cmRplyChg chg="add">
                <pc226:chgData name="Reed Kiely" userId="768be38e-2fb5-40ce-925d-bd8e9d9e3c31" providerId="ADAL" clId="{AC7B2C57-4A62-48C3-B40F-5E60EFD9EB35}" dt="2023-03-08T18:35:16.740" v="23296"/>
                <pc2:cmRplyMkLst xmlns:pc2="http://schemas.microsoft.com/office/powerpoint/2019/9/main/command">
                  <pc:docMk/>
                  <pc:sldMk cId="2267465317" sldId="2146846064"/>
                  <pc2:cmMk id="{34173366-3CE9-4039-A532-2F3261B098CE}"/>
                  <pc2:cmRplyMk id="{76CAB154-0762-4179-B25E-3B17CA215BF0}"/>
                </pc2:cmRplyMkLst>
              </pc226:cmRplyChg>
              <pc226:cmRplyChg chg="add mod">
                <pc226:chgData name="Reed Kiely" userId="768be38e-2fb5-40ce-925d-bd8e9d9e3c31" providerId="ADAL" clId="{AC7B2C57-4A62-48C3-B40F-5E60EFD9EB35}" dt="2023-03-08T18:38:10.678" v="23300"/>
                <pc2:cmRplyMkLst xmlns:pc2="http://schemas.microsoft.com/office/powerpoint/2019/9/main/command">
                  <pc:docMk/>
                  <pc:sldMk cId="2267465317" sldId="2146846064"/>
                  <pc2:cmMk id="{34173366-3CE9-4039-A532-2F3261B098CE}"/>
                  <pc2:cmRplyMk id="{C0246661-3390-4E31-B5FE-2C4B5FE82AA6}"/>
                </pc2:cmRplyMkLst>
              </pc226:cmRplyChg>
              <pc226:cmRplyChg chg="add">
                <pc226:chgData name="Reed Kiely" userId="768be38e-2fb5-40ce-925d-bd8e9d9e3c31" providerId="ADAL" clId="{AC7B2C57-4A62-48C3-B40F-5E60EFD9EB35}" dt="2023-03-08T18:37:17.945" v="23298"/>
                <pc2:cmRplyMkLst xmlns:pc2="http://schemas.microsoft.com/office/powerpoint/2019/9/main/command">
                  <pc:docMk/>
                  <pc:sldMk cId="2267465317" sldId="2146846064"/>
                  <pc2:cmMk id="{34173366-3CE9-4039-A532-2F3261B098CE}"/>
                  <pc2:cmRplyMk id="{E0E24D7C-3542-4BB9-B0F2-CE3000557DBE}"/>
                </pc2:cmRplyMkLst>
              </pc226:cmRplyChg>
              <pc226:cmRplyChg chg="add">
                <pc226:chgData name="Reed Kiely" userId="768be38e-2fb5-40ce-925d-bd8e9d9e3c31" providerId="ADAL" clId="{AC7B2C57-4A62-48C3-B40F-5E60EFD9EB35}" dt="2023-03-08T18:33:56.668" v="23295"/>
                <pc2:cmRplyMkLst xmlns:pc2="http://schemas.microsoft.com/office/powerpoint/2019/9/main/command">
                  <pc:docMk/>
                  <pc:sldMk cId="2267465317" sldId="2146846064"/>
                  <pc2:cmMk id="{34173366-3CE9-4039-A532-2F3261B098CE}"/>
                  <pc2:cmRplyMk id="{019AC0F5-535C-4EFA-9B7C-F60E720EF81A}"/>
                </pc2:cmRplyMkLst>
              </pc226:cmRplyChg>
            </pc226:cmChg>
            <pc226:cmChg xmlns:pc226="http://schemas.microsoft.com/office/powerpoint/2022/06/main/command" chg="add del">
              <pc226:chgData name="Reed Kiely" userId="768be38e-2fb5-40ce-925d-bd8e9d9e3c31" providerId="ADAL" clId="{AC7B2C57-4A62-48C3-B40F-5E60EFD9EB35}" dt="2023-03-08T18:38:12.581" v="23301"/>
              <pc2:cmMkLst xmlns:pc2="http://schemas.microsoft.com/office/powerpoint/2019/9/main/command">
                <pc:docMk/>
                <pc:sldMk cId="2267465317" sldId="2146846064"/>
                <pc2:cmMk id="{25448876-8B03-4D34-AA45-4B22367F54CD}"/>
              </pc2:cmMkLst>
            </pc226:cmChg>
            <pc226:cmChg xmlns:pc226="http://schemas.microsoft.com/office/powerpoint/2022/06/main/command" chg="add del">
              <pc226:chgData name="Reed Kiely" userId="768be38e-2fb5-40ce-925d-bd8e9d9e3c31" providerId="ADAL" clId="{AC7B2C57-4A62-48C3-B40F-5E60EFD9EB35}" dt="2023-03-09T16:51:22.557" v="25488"/>
              <pc2:cmMkLst xmlns:pc2="http://schemas.microsoft.com/office/powerpoint/2019/9/main/command">
                <pc:docMk/>
                <pc:sldMk cId="2267465317" sldId="2146846064"/>
                <pc2:cmMk id="{E94589DC-ECC1-4B1C-88D5-ECFCDD2863EB}"/>
              </pc2:cmMkLst>
            </pc226:cmChg>
          </p:ext>
        </pc:extLst>
      </pc:sldChg>
      <pc:sldChg chg="add del">
        <pc:chgData name="Reed Kiely" userId="768be38e-2fb5-40ce-925d-bd8e9d9e3c31" providerId="ADAL" clId="{AC7B2C57-4A62-48C3-B40F-5E60EFD9EB35}" dt="2023-03-06T19:16:11.810" v="22843" actId="47"/>
        <pc:sldMkLst>
          <pc:docMk/>
          <pc:sldMk cId="1250893988" sldId="2146846065"/>
        </pc:sldMkLst>
      </pc:sldChg>
      <pc:sldChg chg="modSp mod delCm">
        <pc:chgData name="Reed Kiely" userId="768be38e-2fb5-40ce-925d-bd8e9d9e3c31" providerId="ADAL" clId="{AC7B2C57-4A62-48C3-B40F-5E60EFD9EB35}" dt="2023-06-16T13:56:55.753" v="26619" actId="20577"/>
        <pc:sldMkLst>
          <pc:docMk/>
          <pc:sldMk cId="1996241891" sldId="2146846065"/>
        </pc:sldMkLst>
        <pc:spChg chg="mod">
          <ac:chgData name="Reed Kiely" userId="768be38e-2fb5-40ce-925d-bd8e9d9e3c31" providerId="ADAL" clId="{AC7B2C57-4A62-48C3-B40F-5E60EFD9EB35}" dt="2023-06-16T13:56:55.753" v="26619" actId="20577"/>
          <ac:spMkLst>
            <pc:docMk/>
            <pc:sldMk cId="1996241891" sldId="2146846065"/>
            <ac:spMk id="12" creationId="{79819103-B5B3-665E-0EF7-40BABBDD6AB6}"/>
          </ac:spMkLst>
        </pc:spChg>
        <pc:extLst>
          <p:ext xmlns:p="http://schemas.openxmlformats.org/presentationml/2006/main" uri="{D6D511B9-2390-475A-947B-AFAB55BFBCF1}">
            <pc226:cmChg xmlns:pc226="http://schemas.microsoft.com/office/powerpoint/2022/06/main/command" chg="del">
              <pc226:chgData name="Reed Kiely" userId="768be38e-2fb5-40ce-925d-bd8e9d9e3c31" providerId="ADAL" clId="{AC7B2C57-4A62-48C3-B40F-5E60EFD9EB35}" dt="2023-03-09T16:53:57.824" v="25498"/>
              <pc2:cmMkLst xmlns:pc2="http://schemas.microsoft.com/office/powerpoint/2019/9/main/command">
                <pc:docMk/>
                <pc:sldMk cId="1996241891" sldId="2146846065"/>
                <pc2:cmMk id="{1856C6A9-B29B-40DA-94B5-9263A8265B7F}"/>
              </pc2:cmMkLst>
            </pc226:cmChg>
          </p:ext>
        </pc:extLst>
      </pc:sldChg>
      <pc:sldChg chg="add del">
        <pc:chgData name="Reed Kiely" userId="768be38e-2fb5-40ce-925d-bd8e9d9e3c31" providerId="ADAL" clId="{AC7B2C57-4A62-48C3-B40F-5E60EFD9EB35}" dt="2023-03-08T20:15:17.719" v="23800" actId="2696"/>
        <pc:sldMkLst>
          <pc:docMk/>
          <pc:sldMk cId="2668863037" sldId="2146846065"/>
        </pc:sldMkLst>
      </pc:sldChg>
      <pc:sldChg chg="del">
        <pc:chgData name="Reed Kiely" userId="768be38e-2fb5-40ce-925d-bd8e9d9e3c31" providerId="ADAL" clId="{AC7B2C57-4A62-48C3-B40F-5E60EFD9EB35}" dt="2023-03-06T14:36:02.305" v="21681" actId="47"/>
        <pc:sldMkLst>
          <pc:docMk/>
          <pc:sldMk cId="3499535844" sldId="2146846065"/>
        </pc:sldMkLst>
      </pc:sldChg>
      <pc:sldChg chg="addSp delSp modSp mod">
        <pc:chgData name="Reed Kiely" userId="768be38e-2fb5-40ce-925d-bd8e9d9e3c31" providerId="ADAL" clId="{AC7B2C57-4A62-48C3-B40F-5E60EFD9EB35}" dt="2023-03-09T14:53:57.524" v="25342" actId="1076"/>
        <pc:sldMkLst>
          <pc:docMk/>
          <pc:sldMk cId="2166692476" sldId="2146846067"/>
        </pc:sldMkLst>
        <pc:spChg chg="add mod">
          <ac:chgData name="Reed Kiely" userId="768be38e-2fb5-40ce-925d-bd8e9d9e3c31" providerId="ADAL" clId="{AC7B2C57-4A62-48C3-B40F-5E60EFD9EB35}" dt="2023-03-09T14:48:40.062" v="25278" actId="20577"/>
          <ac:spMkLst>
            <pc:docMk/>
            <pc:sldMk cId="2166692476" sldId="2146846067"/>
            <ac:spMk id="2" creationId="{19D785E7-B62C-E969-BD35-D27DB509CD4C}"/>
          </ac:spMkLst>
        </pc:spChg>
        <pc:spChg chg="del">
          <ac:chgData name="Reed Kiely" userId="768be38e-2fb5-40ce-925d-bd8e9d9e3c31" providerId="ADAL" clId="{AC7B2C57-4A62-48C3-B40F-5E60EFD9EB35}" dt="2023-03-09T14:48:08.511" v="25263" actId="478"/>
          <ac:spMkLst>
            <pc:docMk/>
            <pc:sldMk cId="2166692476" sldId="2146846067"/>
            <ac:spMk id="3" creationId="{FF4A69CC-CFBF-98B2-88EE-4508BCA674B2}"/>
          </ac:spMkLst>
        </pc:spChg>
        <pc:spChg chg="mod">
          <ac:chgData name="Reed Kiely" userId="768be38e-2fb5-40ce-925d-bd8e9d9e3c31" providerId="ADAL" clId="{AC7B2C57-4A62-48C3-B40F-5E60EFD9EB35}" dt="2023-03-09T14:53:57.524" v="25342" actId="1076"/>
          <ac:spMkLst>
            <pc:docMk/>
            <pc:sldMk cId="2166692476" sldId="2146846067"/>
            <ac:spMk id="4" creationId="{79ABDB60-2E3E-4F49-0ED5-A6CB999EC031}"/>
          </ac:spMkLst>
        </pc:spChg>
      </pc:sldChg>
      <pc:sldChg chg="addSp delSp modSp add del mod">
        <pc:chgData name="Reed Kiely" userId="768be38e-2fb5-40ce-925d-bd8e9d9e3c31" providerId="ADAL" clId="{AC7B2C57-4A62-48C3-B40F-5E60EFD9EB35}" dt="2023-03-09T22:08:58.266" v="25700" actId="47"/>
        <pc:sldMkLst>
          <pc:docMk/>
          <pc:sldMk cId="3529500225" sldId="2146846068"/>
        </pc:sldMkLst>
        <pc:spChg chg="add mod">
          <ac:chgData name="Reed Kiely" userId="768be38e-2fb5-40ce-925d-bd8e9d9e3c31" providerId="ADAL" clId="{AC7B2C57-4A62-48C3-B40F-5E60EFD9EB35}" dt="2023-03-09T14:48:37.028" v="25275" actId="1076"/>
          <ac:spMkLst>
            <pc:docMk/>
            <pc:sldMk cId="3529500225" sldId="2146846068"/>
            <ac:spMk id="3" creationId="{845DD81F-FB99-54F7-BD15-27E88108115B}"/>
          </ac:spMkLst>
        </pc:spChg>
        <pc:spChg chg="mod">
          <ac:chgData name="Reed Kiely" userId="768be38e-2fb5-40ce-925d-bd8e9d9e3c31" providerId="ADAL" clId="{AC7B2C57-4A62-48C3-B40F-5E60EFD9EB35}" dt="2023-03-09T16:53:40.681" v="25493" actId="1076"/>
          <ac:spMkLst>
            <pc:docMk/>
            <pc:sldMk cId="3529500225" sldId="2146846068"/>
            <ac:spMk id="4" creationId="{79ABDB60-2E3E-4F49-0ED5-A6CB999EC031}"/>
          </ac:spMkLst>
        </pc:spChg>
        <pc:spChg chg="del">
          <ac:chgData name="Reed Kiely" userId="768be38e-2fb5-40ce-925d-bd8e9d9e3c31" providerId="ADAL" clId="{AC7B2C57-4A62-48C3-B40F-5E60EFD9EB35}" dt="2023-03-09T14:48:21.829" v="25268" actId="478"/>
          <ac:spMkLst>
            <pc:docMk/>
            <pc:sldMk cId="3529500225" sldId="2146846068"/>
            <ac:spMk id="6" creationId="{6B40A410-77B6-2588-6390-74553A1C3584}"/>
          </ac:spMkLst>
        </pc:spChg>
        <pc:spChg chg="mod">
          <ac:chgData name="Reed Kiely" userId="768be38e-2fb5-40ce-925d-bd8e9d9e3c31" providerId="ADAL" clId="{AC7B2C57-4A62-48C3-B40F-5E60EFD9EB35}" dt="2023-03-09T16:53:45.339" v="25495" actId="207"/>
          <ac:spMkLst>
            <pc:docMk/>
            <pc:sldMk cId="3529500225" sldId="2146846068"/>
            <ac:spMk id="39" creationId="{803EF82C-144E-2865-FA49-FB8CECF25D68}"/>
          </ac:spMkLst>
        </pc:spChg>
        <pc:picChg chg="add mod ord">
          <ac:chgData name="Reed Kiely" userId="768be38e-2fb5-40ce-925d-bd8e9d9e3c31" providerId="ADAL" clId="{AC7B2C57-4A62-48C3-B40F-5E60EFD9EB35}" dt="2023-03-09T14:48:20.078" v="25267" actId="167"/>
          <ac:picMkLst>
            <pc:docMk/>
            <pc:sldMk cId="3529500225" sldId="2146846068"/>
            <ac:picMk id="2" creationId="{8E2CA694-98D4-6874-1905-5E7BED6D4DDF}"/>
          </ac:picMkLst>
        </pc:picChg>
        <pc:picChg chg="del">
          <ac:chgData name="Reed Kiely" userId="768be38e-2fb5-40ce-925d-bd8e9d9e3c31" providerId="ADAL" clId="{AC7B2C57-4A62-48C3-B40F-5E60EFD9EB35}" dt="2023-03-09T14:48:18.269" v="25265" actId="478"/>
          <ac:picMkLst>
            <pc:docMk/>
            <pc:sldMk cId="3529500225" sldId="2146846068"/>
            <ac:picMk id="5" creationId="{23B5E9CC-10A7-769D-2AD0-BE8F8AAF9CD7}"/>
          </ac:picMkLst>
        </pc:picChg>
      </pc:sldChg>
      <pc:sldChg chg="addSp delSp modSp add del mod">
        <pc:chgData name="Reed Kiely" userId="768be38e-2fb5-40ce-925d-bd8e9d9e3c31" providerId="ADAL" clId="{AC7B2C57-4A62-48C3-B40F-5E60EFD9EB35}" dt="2023-03-09T16:53:28.558" v="25489" actId="47"/>
        <pc:sldMkLst>
          <pc:docMk/>
          <pc:sldMk cId="430615430" sldId="2146846069"/>
        </pc:sldMkLst>
        <pc:spChg chg="del mod">
          <ac:chgData name="Reed Kiely" userId="768be38e-2fb5-40ce-925d-bd8e9d9e3c31" providerId="ADAL" clId="{AC7B2C57-4A62-48C3-B40F-5E60EFD9EB35}" dt="2023-03-09T14:56:10.717" v="25346" actId="478"/>
          <ac:spMkLst>
            <pc:docMk/>
            <pc:sldMk cId="430615430" sldId="2146846069"/>
            <ac:spMk id="2" creationId="{E2A7C298-A615-E05B-63B6-C146173E5DE2}"/>
          </ac:spMkLst>
        </pc:spChg>
        <pc:spChg chg="mod">
          <ac:chgData name="Reed Kiely" userId="768be38e-2fb5-40ce-925d-bd8e9d9e3c31" providerId="ADAL" clId="{AC7B2C57-4A62-48C3-B40F-5E60EFD9EB35}" dt="2023-03-09T14:52:53.865" v="25329" actId="20577"/>
          <ac:spMkLst>
            <pc:docMk/>
            <pc:sldMk cId="430615430" sldId="2146846069"/>
            <ac:spMk id="5" creationId="{97045F65-3AA3-E566-C670-54CDBC2BFA0C}"/>
          </ac:spMkLst>
        </pc:spChg>
        <pc:picChg chg="add del mod ord modCrop">
          <ac:chgData name="Reed Kiely" userId="768be38e-2fb5-40ce-925d-bd8e9d9e3c31" providerId="ADAL" clId="{AC7B2C57-4A62-48C3-B40F-5E60EFD9EB35}" dt="2023-03-09T16:01:03.200" v="25368" actId="478"/>
          <ac:picMkLst>
            <pc:docMk/>
            <pc:sldMk cId="430615430" sldId="2146846069"/>
            <ac:picMk id="3" creationId="{27F5CC91-7BF5-5CAA-CF63-F0C4077099D1}"/>
          </ac:picMkLst>
        </pc:picChg>
        <pc:picChg chg="del">
          <ac:chgData name="Reed Kiely" userId="768be38e-2fb5-40ce-925d-bd8e9d9e3c31" providerId="ADAL" clId="{AC7B2C57-4A62-48C3-B40F-5E60EFD9EB35}" dt="2023-03-09T16:00:00.720" v="25356" actId="478"/>
          <ac:picMkLst>
            <pc:docMk/>
            <pc:sldMk cId="430615430" sldId="2146846069"/>
            <ac:picMk id="4" creationId="{6036E2E4-DC90-E9BC-EAC8-C6B10C03420B}"/>
          </ac:picMkLst>
        </pc:picChg>
        <pc:picChg chg="add mod ord modCrop">
          <ac:chgData name="Reed Kiely" userId="768be38e-2fb5-40ce-925d-bd8e9d9e3c31" providerId="ADAL" clId="{AC7B2C57-4A62-48C3-B40F-5E60EFD9EB35}" dt="2023-03-09T16:01:01.962" v="25367" actId="167"/>
          <ac:picMkLst>
            <pc:docMk/>
            <pc:sldMk cId="430615430" sldId="2146846069"/>
            <ac:picMk id="7" creationId="{19E6D087-27CE-6C9D-4B99-2FEC3903A747}"/>
          </ac:picMkLst>
        </pc:picChg>
      </pc:sldChg>
      <pc:sldChg chg="addSp delSp modSp add del mod">
        <pc:chgData name="Reed Kiely" userId="768be38e-2fb5-40ce-925d-bd8e9d9e3c31" providerId="ADAL" clId="{AC7B2C57-4A62-48C3-B40F-5E60EFD9EB35}" dt="2023-03-09T16:53:28.558" v="25489" actId="47"/>
        <pc:sldMkLst>
          <pc:docMk/>
          <pc:sldMk cId="2194044969" sldId="2146846070"/>
        </pc:sldMkLst>
        <pc:spChg chg="mod">
          <ac:chgData name="Reed Kiely" userId="768be38e-2fb5-40ce-925d-bd8e9d9e3c31" providerId="ADAL" clId="{AC7B2C57-4A62-48C3-B40F-5E60EFD9EB35}" dt="2023-03-09T16:26:44.648" v="25372" actId="20577"/>
          <ac:spMkLst>
            <pc:docMk/>
            <pc:sldMk cId="2194044969" sldId="2146846070"/>
            <ac:spMk id="5" creationId="{97045F65-3AA3-E566-C670-54CDBC2BFA0C}"/>
          </ac:spMkLst>
        </pc:spChg>
        <pc:picChg chg="add mod ord modCrop">
          <ac:chgData name="Reed Kiely" userId="768be38e-2fb5-40ce-925d-bd8e9d9e3c31" providerId="ADAL" clId="{AC7B2C57-4A62-48C3-B40F-5E60EFD9EB35}" dt="2023-03-09T16:27:44.477" v="25384" actId="167"/>
          <ac:picMkLst>
            <pc:docMk/>
            <pc:sldMk cId="2194044969" sldId="2146846070"/>
            <ac:picMk id="3" creationId="{B9A9F0FA-337B-46B2-C7E8-F0E3F85FB74F}"/>
          </ac:picMkLst>
        </pc:picChg>
        <pc:picChg chg="del">
          <ac:chgData name="Reed Kiely" userId="768be38e-2fb5-40ce-925d-bd8e9d9e3c31" providerId="ADAL" clId="{AC7B2C57-4A62-48C3-B40F-5E60EFD9EB35}" dt="2023-03-09T16:27:45.728" v="25385" actId="478"/>
          <ac:picMkLst>
            <pc:docMk/>
            <pc:sldMk cId="2194044969" sldId="2146846070"/>
            <ac:picMk id="7" creationId="{19E6D087-27CE-6C9D-4B99-2FEC3903A747}"/>
          </ac:picMkLst>
        </pc:picChg>
      </pc:sldChg>
      <pc:sldChg chg="addSp delSp modSp add del mod">
        <pc:chgData name="Reed Kiely" userId="768be38e-2fb5-40ce-925d-bd8e9d9e3c31" providerId="ADAL" clId="{AC7B2C57-4A62-48C3-B40F-5E60EFD9EB35}" dt="2023-03-09T16:53:28.558" v="25489" actId="47"/>
        <pc:sldMkLst>
          <pc:docMk/>
          <pc:sldMk cId="1388963933" sldId="2146846071"/>
        </pc:sldMkLst>
        <pc:spChg chg="mod">
          <ac:chgData name="Reed Kiely" userId="768be38e-2fb5-40ce-925d-bd8e9d9e3c31" providerId="ADAL" clId="{AC7B2C57-4A62-48C3-B40F-5E60EFD9EB35}" dt="2023-03-09T16:26:48.561" v="25374" actId="20577"/>
          <ac:spMkLst>
            <pc:docMk/>
            <pc:sldMk cId="1388963933" sldId="2146846071"/>
            <ac:spMk id="5" creationId="{97045F65-3AA3-E566-C670-54CDBC2BFA0C}"/>
          </ac:spMkLst>
        </pc:spChg>
        <pc:picChg chg="add mod ord modCrop">
          <ac:chgData name="Reed Kiely" userId="768be38e-2fb5-40ce-925d-bd8e9d9e3c31" providerId="ADAL" clId="{AC7B2C57-4A62-48C3-B40F-5E60EFD9EB35}" dt="2023-03-09T16:28:10.008" v="25391" actId="167"/>
          <ac:picMkLst>
            <pc:docMk/>
            <pc:sldMk cId="1388963933" sldId="2146846071"/>
            <ac:picMk id="3" creationId="{6856FAB3-17B9-488E-A357-49756B9245CE}"/>
          </ac:picMkLst>
        </pc:picChg>
        <pc:picChg chg="del">
          <ac:chgData name="Reed Kiely" userId="768be38e-2fb5-40ce-925d-bd8e9d9e3c31" providerId="ADAL" clId="{AC7B2C57-4A62-48C3-B40F-5E60EFD9EB35}" dt="2023-03-09T16:28:11.441" v="25392" actId="478"/>
          <ac:picMkLst>
            <pc:docMk/>
            <pc:sldMk cId="1388963933" sldId="2146846071"/>
            <ac:picMk id="7" creationId="{19E6D087-27CE-6C9D-4B99-2FEC3903A747}"/>
          </ac:picMkLst>
        </pc:picChg>
      </pc:sldChg>
      <pc:sldChg chg="addSp delSp modSp add del mod">
        <pc:chgData name="Reed Kiely" userId="768be38e-2fb5-40ce-925d-bd8e9d9e3c31" providerId="ADAL" clId="{AC7B2C57-4A62-48C3-B40F-5E60EFD9EB35}" dt="2023-03-09T16:53:28.558" v="25489" actId="47"/>
        <pc:sldMkLst>
          <pc:docMk/>
          <pc:sldMk cId="2124585819" sldId="2146846072"/>
        </pc:sldMkLst>
        <pc:spChg chg="mod">
          <ac:chgData name="Reed Kiely" userId="768be38e-2fb5-40ce-925d-bd8e9d9e3c31" providerId="ADAL" clId="{AC7B2C57-4A62-48C3-B40F-5E60EFD9EB35}" dt="2023-03-09T16:29:17.801" v="25395" actId="20577"/>
          <ac:spMkLst>
            <pc:docMk/>
            <pc:sldMk cId="2124585819" sldId="2146846072"/>
            <ac:spMk id="5" creationId="{97045F65-3AA3-E566-C670-54CDBC2BFA0C}"/>
          </ac:spMkLst>
        </pc:spChg>
        <pc:picChg chg="del">
          <ac:chgData name="Reed Kiely" userId="768be38e-2fb5-40ce-925d-bd8e9d9e3c31" providerId="ADAL" clId="{AC7B2C57-4A62-48C3-B40F-5E60EFD9EB35}" dt="2023-03-09T16:29:48.728" v="25407" actId="478"/>
          <ac:picMkLst>
            <pc:docMk/>
            <pc:sldMk cId="2124585819" sldId="2146846072"/>
            <ac:picMk id="3" creationId="{6856FAB3-17B9-488E-A357-49756B9245CE}"/>
          </ac:picMkLst>
        </pc:picChg>
        <pc:picChg chg="add mod ord modCrop">
          <ac:chgData name="Reed Kiely" userId="768be38e-2fb5-40ce-925d-bd8e9d9e3c31" providerId="ADAL" clId="{AC7B2C57-4A62-48C3-B40F-5E60EFD9EB35}" dt="2023-03-09T16:29:47.517" v="25406" actId="167"/>
          <ac:picMkLst>
            <pc:docMk/>
            <pc:sldMk cId="2124585819" sldId="2146846072"/>
            <ac:picMk id="4" creationId="{68C9C081-6341-44FE-73EB-66A170DFC338}"/>
          </ac:picMkLst>
        </pc:picChg>
      </pc:sldChg>
      <pc:sldChg chg="addSp delSp modSp add del mod">
        <pc:chgData name="Reed Kiely" userId="768be38e-2fb5-40ce-925d-bd8e9d9e3c31" providerId="ADAL" clId="{AC7B2C57-4A62-48C3-B40F-5E60EFD9EB35}" dt="2023-03-09T16:53:28.558" v="25489" actId="47"/>
        <pc:sldMkLst>
          <pc:docMk/>
          <pc:sldMk cId="1047236049" sldId="2146846073"/>
        </pc:sldMkLst>
        <pc:spChg chg="mod">
          <ac:chgData name="Reed Kiely" userId="768be38e-2fb5-40ce-925d-bd8e9d9e3c31" providerId="ADAL" clId="{AC7B2C57-4A62-48C3-B40F-5E60EFD9EB35}" dt="2023-03-09T16:43:33.532" v="25435" actId="20577"/>
          <ac:spMkLst>
            <pc:docMk/>
            <pc:sldMk cId="1047236049" sldId="2146846073"/>
            <ac:spMk id="5" creationId="{97045F65-3AA3-E566-C670-54CDBC2BFA0C}"/>
          </ac:spMkLst>
        </pc:spChg>
        <pc:picChg chg="add mod ord modCrop">
          <ac:chgData name="Reed Kiely" userId="768be38e-2fb5-40ce-925d-bd8e9d9e3c31" providerId="ADAL" clId="{AC7B2C57-4A62-48C3-B40F-5E60EFD9EB35}" dt="2023-03-09T16:30:27.648" v="25415" actId="167"/>
          <ac:picMkLst>
            <pc:docMk/>
            <pc:sldMk cId="1047236049" sldId="2146846073"/>
            <ac:picMk id="3" creationId="{967B1C87-75E9-7EDC-869F-73E1D4C9F06B}"/>
          </ac:picMkLst>
        </pc:picChg>
        <pc:picChg chg="del">
          <ac:chgData name="Reed Kiely" userId="768be38e-2fb5-40ce-925d-bd8e9d9e3c31" providerId="ADAL" clId="{AC7B2C57-4A62-48C3-B40F-5E60EFD9EB35}" dt="2023-03-09T16:30:28.793" v="25416" actId="478"/>
          <ac:picMkLst>
            <pc:docMk/>
            <pc:sldMk cId="1047236049" sldId="2146846073"/>
            <ac:picMk id="4" creationId="{68C9C081-6341-44FE-73EB-66A170DFC338}"/>
          </ac:picMkLst>
        </pc:picChg>
      </pc:sldChg>
      <pc:sldChg chg="addSp delSp modSp add del mod">
        <pc:chgData name="Reed Kiely" userId="768be38e-2fb5-40ce-925d-bd8e9d9e3c31" providerId="ADAL" clId="{AC7B2C57-4A62-48C3-B40F-5E60EFD9EB35}" dt="2023-03-09T16:53:28.558" v="25489" actId="47"/>
        <pc:sldMkLst>
          <pc:docMk/>
          <pc:sldMk cId="1842248727" sldId="2146846074"/>
        </pc:sldMkLst>
        <pc:spChg chg="mod">
          <ac:chgData name="Reed Kiely" userId="768be38e-2fb5-40ce-925d-bd8e9d9e3c31" providerId="ADAL" clId="{AC7B2C57-4A62-48C3-B40F-5E60EFD9EB35}" dt="2023-03-09T16:43:36.628" v="25437" actId="20577"/>
          <ac:spMkLst>
            <pc:docMk/>
            <pc:sldMk cId="1842248727" sldId="2146846074"/>
            <ac:spMk id="5" creationId="{97045F65-3AA3-E566-C670-54CDBC2BFA0C}"/>
          </ac:spMkLst>
        </pc:spChg>
        <pc:picChg chg="del">
          <ac:chgData name="Reed Kiely" userId="768be38e-2fb5-40ce-925d-bd8e9d9e3c31" providerId="ADAL" clId="{AC7B2C57-4A62-48C3-B40F-5E60EFD9EB35}" dt="2023-03-09T16:32:06.809" v="25426" actId="478"/>
          <ac:picMkLst>
            <pc:docMk/>
            <pc:sldMk cId="1842248727" sldId="2146846074"/>
            <ac:picMk id="3" creationId="{967B1C87-75E9-7EDC-869F-73E1D4C9F06B}"/>
          </ac:picMkLst>
        </pc:picChg>
        <pc:picChg chg="add mod ord modCrop">
          <ac:chgData name="Reed Kiely" userId="768be38e-2fb5-40ce-925d-bd8e9d9e3c31" providerId="ADAL" clId="{AC7B2C57-4A62-48C3-B40F-5E60EFD9EB35}" dt="2023-03-09T16:32:13.330" v="25430" actId="1076"/>
          <ac:picMkLst>
            <pc:docMk/>
            <pc:sldMk cId="1842248727" sldId="2146846074"/>
            <ac:picMk id="4" creationId="{BB5F24E5-F4A9-EDA7-DEBA-72219DCB67C0}"/>
          </ac:picMkLst>
        </pc:picChg>
      </pc:sldChg>
      <pc:sldChg chg="addSp delSp modSp add mod ord">
        <pc:chgData name="Reed Kiely" userId="768be38e-2fb5-40ce-925d-bd8e9d9e3c31" providerId="ADAL" clId="{AC7B2C57-4A62-48C3-B40F-5E60EFD9EB35}" dt="2023-03-14T14:39:41.950" v="26498" actId="115"/>
        <pc:sldMkLst>
          <pc:docMk/>
          <pc:sldMk cId="250233378" sldId="2146846075"/>
        </pc:sldMkLst>
        <pc:spChg chg="add mod">
          <ac:chgData name="Reed Kiely" userId="768be38e-2fb5-40ce-925d-bd8e9d9e3c31" providerId="ADAL" clId="{AC7B2C57-4A62-48C3-B40F-5E60EFD9EB35}" dt="2023-03-14T13:48:50.994" v="26456" actId="113"/>
          <ac:spMkLst>
            <pc:docMk/>
            <pc:sldMk cId="250233378" sldId="2146846075"/>
            <ac:spMk id="2" creationId="{2454A907-F73C-7C59-99BA-2199FBC8F1F0}"/>
          </ac:spMkLst>
        </pc:spChg>
        <pc:spChg chg="add mod">
          <ac:chgData name="Reed Kiely" userId="768be38e-2fb5-40ce-925d-bd8e9d9e3c31" providerId="ADAL" clId="{AC7B2C57-4A62-48C3-B40F-5E60EFD9EB35}" dt="2023-03-14T13:48:43.539" v="26454" actId="1076"/>
          <ac:spMkLst>
            <pc:docMk/>
            <pc:sldMk cId="250233378" sldId="2146846075"/>
            <ac:spMk id="3" creationId="{FB40D889-785E-FF16-0DCA-632E0E35FFB1}"/>
          </ac:spMkLst>
        </pc:spChg>
        <pc:spChg chg="add mod">
          <ac:chgData name="Reed Kiely" userId="768be38e-2fb5-40ce-925d-bd8e9d9e3c31" providerId="ADAL" clId="{AC7B2C57-4A62-48C3-B40F-5E60EFD9EB35}" dt="2023-03-14T14:39:41.950" v="26498" actId="115"/>
          <ac:spMkLst>
            <pc:docMk/>
            <pc:sldMk cId="250233378" sldId="2146846075"/>
            <ac:spMk id="5" creationId="{135FF83A-FD81-E096-1E90-B47E1400C8CB}"/>
          </ac:spMkLst>
        </pc:spChg>
        <pc:spChg chg="del mod">
          <ac:chgData name="Reed Kiely" userId="768be38e-2fb5-40ce-925d-bd8e9d9e3c31" providerId="ADAL" clId="{AC7B2C57-4A62-48C3-B40F-5E60EFD9EB35}" dt="2023-03-09T16:53:36.645" v="25492" actId="478"/>
          <ac:spMkLst>
            <pc:docMk/>
            <pc:sldMk cId="250233378" sldId="2146846075"/>
            <ac:spMk id="5" creationId="{97045F65-3AA3-E566-C670-54CDBC2BFA0C}"/>
          </ac:spMkLst>
        </pc:spChg>
        <pc:spChg chg="add mod">
          <ac:chgData name="Reed Kiely" userId="768be38e-2fb5-40ce-925d-bd8e9d9e3c31" providerId="ADAL" clId="{AC7B2C57-4A62-48C3-B40F-5E60EFD9EB35}" dt="2023-03-14T13:54:45.030" v="26457" actId="1076"/>
          <ac:spMkLst>
            <pc:docMk/>
            <pc:sldMk cId="250233378" sldId="2146846075"/>
            <ac:spMk id="6" creationId="{C6B2C285-74A9-7005-5312-521FBF830502}"/>
          </ac:spMkLst>
        </pc:spChg>
        <pc:spChg chg="add del mod">
          <ac:chgData name="Reed Kiely" userId="768be38e-2fb5-40ce-925d-bd8e9d9e3c31" providerId="ADAL" clId="{AC7B2C57-4A62-48C3-B40F-5E60EFD9EB35}" dt="2023-03-13T21:54:52.521" v="26323" actId="478"/>
          <ac:spMkLst>
            <pc:docMk/>
            <pc:sldMk cId="250233378" sldId="2146846075"/>
            <ac:spMk id="7" creationId="{248C7D95-88F1-5452-6F5A-EBEA335F2305}"/>
          </ac:spMkLst>
        </pc:spChg>
        <pc:spChg chg="del">
          <ac:chgData name="Reed Kiely" userId="768be38e-2fb5-40ce-925d-bd8e9d9e3c31" providerId="ADAL" clId="{AC7B2C57-4A62-48C3-B40F-5E60EFD9EB35}" dt="2023-03-09T22:06:56.436" v="25594" actId="478"/>
          <ac:spMkLst>
            <pc:docMk/>
            <pc:sldMk cId="250233378" sldId="2146846075"/>
            <ac:spMk id="39" creationId="{803EF82C-144E-2865-FA49-FB8CECF25D68}"/>
          </ac:spMkLst>
        </pc:spChg>
        <pc:picChg chg="add del mod">
          <ac:chgData name="Reed Kiely" userId="768be38e-2fb5-40ce-925d-bd8e9d9e3c31" providerId="ADAL" clId="{AC7B2C57-4A62-48C3-B40F-5E60EFD9EB35}" dt="2023-03-09T22:06:43.893" v="25590"/>
          <ac:picMkLst>
            <pc:docMk/>
            <pc:sldMk cId="250233378" sldId="2146846075"/>
            <ac:picMk id="2" creationId="{83E81D70-C6EF-8F40-093D-B71A0657AEB7}"/>
          </ac:picMkLst>
        </pc:picChg>
        <pc:picChg chg="add del mod ord modCrop">
          <ac:chgData name="Reed Kiely" userId="768be38e-2fb5-40ce-925d-bd8e9d9e3c31" providerId="ADAL" clId="{AC7B2C57-4A62-48C3-B40F-5E60EFD9EB35}" dt="2023-03-09T22:06:44.922" v="25591" actId="478"/>
          <ac:picMkLst>
            <pc:docMk/>
            <pc:sldMk cId="250233378" sldId="2146846075"/>
            <ac:picMk id="3" creationId="{E0673BB0-6BCB-3190-0151-21C9C3E60B2C}"/>
          </ac:picMkLst>
        </pc:picChg>
        <pc:picChg chg="del">
          <ac:chgData name="Reed Kiely" userId="768be38e-2fb5-40ce-925d-bd8e9d9e3c31" providerId="ADAL" clId="{AC7B2C57-4A62-48C3-B40F-5E60EFD9EB35}" dt="2023-03-09T16:44:35.245" v="25449" actId="478"/>
          <ac:picMkLst>
            <pc:docMk/>
            <pc:sldMk cId="250233378" sldId="2146846075"/>
            <ac:picMk id="4" creationId="{68C9C081-6341-44FE-73EB-66A170DFC338}"/>
          </ac:picMkLst>
        </pc:picChg>
        <pc:picChg chg="add mod ord">
          <ac:chgData name="Reed Kiely" userId="768be38e-2fb5-40ce-925d-bd8e9d9e3c31" providerId="ADAL" clId="{AC7B2C57-4A62-48C3-B40F-5E60EFD9EB35}" dt="2023-03-09T22:06:49.564" v="25593" actId="167"/>
          <ac:picMkLst>
            <pc:docMk/>
            <pc:sldMk cId="250233378" sldId="2146846075"/>
            <ac:picMk id="4" creationId="{6CFF26B8-9C61-FA19-51DB-60EA108AC269}"/>
          </ac:picMkLst>
        </pc:picChg>
      </pc:sldChg>
      <pc:sldChg chg="addSp delSp modSp add del mod">
        <pc:chgData name="Reed Kiely" userId="768be38e-2fb5-40ce-925d-bd8e9d9e3c31" providerId="ADAL" clId="{AC7B2C57-4A62-48C3-B40F-5E60EFD9EB35}" dt="2023-03-09T16:53:30.735" v="25490" actId="47"/>
        <pc:sldMkLst>
          <pc:docMk/>
          <pc:sldMk cId="1519668597" sldId="2146846076"/>
        </pc:sldMkLst>
        <pc:spChg chg="mod">
          <ac:chgData name="Reed Kiely" userId="768be38e-2fb5-40ce-925d-bd8e9d9e3c31" providerId="ADAL" clId="{AC7B2C57-4A62-48C3-B40F-5E60EFD9EB35}" dt="2023-03-09T16:44:55.012" v="25456" actId="20577"/>
          <ac:spMkLst>
            <pc:docMk/>
            <pc:sldMk cId="1519668597" sldId="2146846076"/>
            <ac:spMk id="5" creationId="{97045F65-3AA3-E566-C670-54CDBC2BFA0C}"/>
          </ac:spMkLst>
        </pc:spChg>
        <pc:picChg chg="del">
          <ac:chgData name="Reed Kiely" userId="768be38e-2fb5-40ce-925d-bd8e9d9e3c31" providerId="ADAL" clId="{AC7B2C57-4A62-48C3-B40F-5E60EFD9EB35}" dt="2023-03-09T16:45:33.172" v="25467" actId="478"/>
          <ac:picMkLst>
            <pc:docMk/>
            <pc:sldMk cId="1519668597" sldId="2146846076"/>
            <ac:picMk id="3" creationId="{E0673BB0-6BCB-3190-0151-21C9C3E60B2C}"/>
          </ac:picMkLst>
        </pc:picChg>
        <pc:picChg chg="add mod ord modCrop">
          <ac:chgData name="Reed Kiely" userId="768be38e-2fb5-40ce-925d-bd8e9d9e3c31" providerId="ADAL" clId="{AC7B2C57-4A62-48C3-B40F-5E60EFD9EB35}" dt="2023-03-09T16:45:31.752" v="25466" actId="167"/>
          <ac:picMkLst>
            <pc:docMk/>
            <pc:sldMk cId="1519668597" sldId="2146846076"/>
            <ac:picMk id="4" creationId="{E8FD2A73-BE01-6A3A-4167-A69B1F1F2913}"/>
          </ac:picMkLst>
        </pc:picChg>
      </pc:sldChg>
      <pc:sldChg chg="add">
        <pc:chgData name="Reed Kiely" userId="768be38e-2fb5-40ce-925d-bd8e9d9e3c31" providerId="ADAL" clId="{AC7B2C57-4A62-48C3-B40F-5E60EFD9EB35}" dt="2023-03-09T17:09:15.760" v="25538"/>
        <pc:sldMkLst>
          <pc:docMk/>
          <pc:sldMk cId="2469163157" sldId="2146846076"/>
        </pc:sldMkLst>
      </pc:sldChg>
      <pc:sldChg chg="addSp delSp modSp add del mod">
        <pc:chgData name="Reed Kiely" userId="768be38e-2fb5-40ce-925d-bd8e9d9e3c31" providerId="ADAL" clId="{AC7B2C57-4A62-48C3-B40F-5E60EFD9EB35}" dt="2023-03-09T16:53:31.218" v="25491" actId="47"/>
        <pc:sldMkLst>
          <pc:docMk/>
          <pc:sldMk cId="3671472576" sldId="2146846077"/>
        </pc:sldMkLst>
        <pc:spChg chg="mod">
          <ac:chgData name="Reed Kiely" userId="768be38e-2fb5-40ce-925d-bd8e9d9e3c31" providerId="ADAL" clId="{AC7B2C57-4A62-48C3-B40F-5E60EFD9EB35}" dt="2023-03-09T16:45:39.493" v="25471" actId="20577"/>
          <ac:spMkLst>
            <pc:docMk/>
            <pc:sldMk cId="3671472576" sldId="2146846077"/>
            <ac:spMk id="5" creationId="{97045F65-3AA3-E566-C670-54CDBC2BFA0C}"/>
          </ac:spMkLst>
        </pc:spChg>
        <pc:picChg chg="add mod ord modCrop">
          <ac:chgData name="Reed Kiely" userId="768be38e-2fb5-40ce-925d-bd8e9d9e3c31" providerId="ADAL" clId="{AC7B2C57-4A62-48C3-B40F-5E60EFD9EB35}" dt="2023-03-09T16:48:06.985" v="25487" actId="18131"/>
          <ac:picMkLst>
            <pc:docMk/>
            <pc:sldMk cId="3671472576" sldId="2146846077"/>
            <ac:picMk id="3" creationId="{E384FB62-A4C3-CB5C-6036-34F3A853747A}"/>
          </ac:picMkLst>
        </pc:picChg>
        <pc:picChg chg="del">
          <ac:chgData name="Reed Kiely" userId="768be38e-2fb5-40ce-925d-bd8e9d9e3c31" providerId="ADAL" clId="{AC7B2C57-4A62-48C3-B40F-5E60EFD9EB35}" dt="2023-03-09T16:47:49.548" v="25482" actId="478"/>
          <ac:picMkLst>
            <pc:docMk/>
            <pc:sldMk cId="3671472576" sldId="2146846077"/>
            <ac:picMk id="4" creationId="{E8FD2A73-BE01-6A3A-4167-A69B1F1F2913}"/>
          </ac:picMkLst>
        </pc:picChg>
      </pc:sldChg>
      <pc:sldMasterChg chg="delSldLayout">
        <pc:chgData name="Reed Kiely" userId="768be38e-2fb5-40ce-925d-bd8e9d9e3c31" providerId="ADAL" clId="{AC7B2C57-4A62-48C3-B40F-5E60EFD9EB35}" dt="2023-03-08T21:00:52.645" v="24534" actId="2696"/>
        <pc:sldMasterMkLst>
          <pc:docMk/>
          <pc:sldMasterMk cId="4087790746" sldId="2147483661"/>
        </pc:sldMasterMkLst>
        <pc:sldLayoutChg chg="del">
          <pc:chgData name="Reed Kiely" userId="768be38e-2fb5-40ce-925d-bd8e9d9e3c31" providerId="ADAL" clId="{AC7B2C57-4A62-48C3-B40F-5E60EFD9EB35}" dt="2023-03-02T22:41:56.595" v="13620" actId="47"/>
          <pc:sldLayoutMkLst>
            <pc:docMk/>
            <pc:sldMasterMk cId="4087790746" sldId="2147483661"/>
            <pc:sldLayoutMk cId="3691353464" sldId="2147483697"/>
          </pc:sldLayoutMkLst>
        </pc:sldLayoutChg>
        <pc:sldLayoutChg chg="del">
          <pc:chgData name="Reed Kiely" userId="768be38e-2fb5-40ce-925d-bd8e9d9e3c31" providerId="ADAL" clId="{AC7B2C57-4A62-48C3-B40F-5E60EFD9EB35}" dt="2023-03-02T22:41:56.595" v="13620" actId="47"/>
          <pc:sldLayoutMkLst>
            <pc:docMk/>
            <pc:sldMasterMk cId="4087790746" sldId="2147483661"/>
            <pc:sldLayoutMk cId="338617771" sldId="2147483701"/>
          </pc:sldLayoutMkLst>
        </pc:sldLayoutChg>
        <pc:sldLayoutChg chg="del">
          <pc:chgData name="Reed Kiely" userId="768be38e-2fb5-40ce-925d-bd8e9d9e3c31" providerId="ADAL" clId="{AC7B2C57-4A62-48C3-B40F-5E60EFD9EB35}" dt="2023-03-08T21:00:52.645" v="24534" actId="2696"/>
          <pc:sldLayoutMkLst>
            <pc:docMk/>
            <pc:sldMasterMk cId="4087790746" sldId="2147483661"/>
            <pc:sldLayoutMk cId="2959467088" sldId="2147483714"/>
          </pc:sldLayoutMkLst>
        </pc:sldLayoutChg>
      </pc:sldMasterChg>
      <pc:sldMasterChg chg="del delSldLayout">
        <pc:chgData name="Reed Kiely" userId="768be38e-2fb5-40ce-925d-bd8e9d9e3c31" providerId="ADAL" clId="{AC7B2C57-4A62-48C3-B40F-5E60EFD9EB35}" dt="2023-03-06T15:22:42.541" v="21848" actId="47"/>
        <pc:sldMasterMkLst>
          <pc:docMk/>
          <pc:sldMasterMk cId="3101398243" sldId="2147483673"/>
        </pc:sldMasterMkLst>
        <pc:sldLayoutChg chg="del">
          <pc:chgData name="Reed Kiely" userId="768be38e-2fb5-40ce-925d-bd8e9d9e3c31" providerId="ADAL" clId="{AC7B2C57-4A62-48C3-B40F-5E60EFD9EB35}" dt="2023-03-06T15:22:42.541" v="21848" actId="47"/>
          <pc:sldLayoutMkLst>
            <pc:docMk/>
            <pc:sldMasterMk cId="3101398243" sldId="2147483673"/>
            <pc:sldLayoutMk cId="2318696583" sldId="2147483674"/>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2771072660" sldId="2147483675"/>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50426471" sldId="2147483676"/>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462527377" sldId="2147483677"/>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3501466856" sldId="2147483678"/>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3256663539" sldId="2147483679"/>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71024254" sldId="2147483680"/>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4262026738" sldId="2147483681"/>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468021583" sldId="2147483682"/>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079930105" sldId="2147483683"/>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189431816" sldId="2147483684"/>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2494039339" sldId="2147483685"/>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2821932060" sldId="2147483686"/>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116150453" sldId="2147483687"/>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3457039177" sldId="2147483688"/>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633132559" sldId="2147483689"/>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591201691" sldId="2147483690"/>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081166314" sldId="2147483691"/>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953491579" sldId="2147483692"/>
          </pc:sldLayoutMkLst>
        </pc:sldLayoutChg>
        <pc:sldLayoutChg chg="del">
          <pc:chgData name="Reed Kiely" userId="768be38e-2fb5-40ce-925d-bd8e9d9e3c31" providerId="ADAL" clId="{AC7B2C57-4A62-48C3-B40F-5E60EFD9EB35}" dt="2023-03-06T15:22:42.541" v="21848" actId="47"/>
          <pc:sldLayoutMkLst>
            <pc:docMk/>
            <pc:sldMasterMk cId="3101398243" sldId="2147483673"/>
            <pc:sldLayoutMk cId="1908533343" sldId="2147483693"/>
          </pc:sldLayoutMkLst>
        </pc:sldLayoutChg>
      </pc:sldMasterChg>
      <pc:sldMasterChg chg="del delSldLayout">
        <pc:chgData name="Reed Kiely" userId="768be38e-2fb5-40ce-925d-bd8e9d9e3c31" providerId="ADAL" clId="{AC7B2C57-4A62-48C3-B40F-5E60EFD9EB35}" dt="2023-03-02T20:30:51.009" v="11161" actId="2696"/>
        <pc:sldMasterMkLst>
          <pc:docMk/>
          <pc:sldMasterMk cId="2494500103" sldId="2147483702"/>
        </pc:sldMasterMkLst>
        <pc:sldLayoutChg chg="del">
          <pc:chgData name="Reed Kiely" userId="768be38e-2fb5-40ce-925d-bd8e9d9e3c31" providerId="ADAL" clId="{AC7B2C57-4A62-48C3-B40F-5E60EFD9EB35}" dt="2023-03-02T20:30:51.009" v="11161" actId="2696"/>
          <pc:sldLayoutMkLst>
            <pc:docMk/>
            <pc:sldMasterMk cId="2494500103" sldId="2147483702"/>
            <pc:sldLayoutMk cId="2537982008" sldId="2147483703"/>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2021604507" sldId="2147483704"/>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2086320128" sldId="2147483705"/>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2618256190" sldId="2147483706"/>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1292311941" sldId="2147483707"/>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4136724755" sldId="2147483708"/>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331728109" sldId="2147483709"/>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3866216974" sldId="2147483710"/>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1490517981" sldId="2147483711"/>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1672871077" sldId="2147483712"/>
          </pc:sldLayoutMkLst>
        </pc:sldLayoutChg>
        <pc:sldLayoutChg chg="del">
          <pc:chgData name="Reed Kiely" userId="768be38e-2fb5-40ce-925d-bd8e9d9e3c31" providerId="ADAL" clId="{AC7B2C57-4A62-48C3-B40F-5E60EFD9EB35}" dt="2023-03-02T20:30:51.009" v="11161" actId="2696"/>
          <pc:sldLayoutMkLst>
            <pc:docMk/>
            <pc:sldMasterMk cId="2494500103" sldId="2147483702"/>
            <pc:sldLayoutMk cId="534423417" sldId="2147483713"/>
          </pc:sldLayoutMkLst>
        </pc:sldLayoutChg>
      </pc:sldMasterChg>
      <pc:sldMasterChg chg="del delSldLayout">
        <pc:chgData name="Reed Kiely" userId="768be38e-2fb5-40ce-925d-bd8e9d9e3c31" providerId="ADAL" clId="{AC7B2C57-4A62-48C3-B40F-5E60EFD9EB35}" dt="2023-03-03T20:16:49.006" v="15884" actId="47"/>
        <pc:sldMasterMkLst>
          <pc:docMk/>
          <pc:sldMasterMk cId="1783792813" sldId="2147483703"/>
        </pc:sldMasterMkLst>
        <pc:sldLayoutChg chg="del">
          <pc:chgData name="Reed Kiely" userId="768be38e-2fb5-40ce-925d-bd8e9d9e3c31" providerId="ADAL" clId="{AC7B2C57-4A62-48C3-B40F-5E60EFD9EB35}" dt="2023-03-03T20:16:49.006" v="15884" actId="47"/>
          <pc:sldLayoutMkLst>
            <pc:docMk/>
            <pc:sldMasterMk cId="1783792813" sldId="2147483703"/>
            <pc:sldLayoutMk cId="1072115303" sldId="2147483704"/>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3190048142" sldId="2147483705"/>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1395041136" sldId="2147483706"/>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1471594877" sldId="2147483707"/>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424265527" sldId="2147483708"/>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668103635" sldId="2147483709"/>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668522969" sldId="2147483710"/>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53880824" sldId="2147483711"/>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1073452763" sldId="2147483712"/>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654618368" sldId="2147483713"/>
          </pc:sldLayoutMkLst>
        </pc:sldLayoutChg>
        <pc:sldLayoutChg chg="del">
          <pc:chgData name="Reed Kiely" userId="768be38e-2fb5-40ce-925d-bd8e9d9e3c31" providerId="ADAL" clId="{AC7B2C57-4A62-48C3-B40F-5E60EFD9EB35}" dt="2023-03-03T20:16:49.006" v="15884" actId="47"/>
          <pc:sldLayoutMkLst>
            <pc:docMk/>
            <pc:sldMasterMk cId="1783792813" sldId="2147483703"/>
            <pc:sldLayoutMk cId="539976574" sldId="2147483714"/>
          </pc:sldLayoutMkLst>
        </pc:sldLayoutChg>
      </pc:sldMasterChg>
      <pc:sldMasterChg chg="del delSldLayout">
        <pc:chgData name="Reed Kiely" userId="768be38e-2fb5-40ce-925d-bd8e9d9e3c31" providerId="ADAL" clId="{AC7B2C57-4A62-48C3-B40F-5E60EFD9EB35}" dt="2023-03-03T17:49:19.913" v="14819" actId="47"/>
        <pc:sldMasterMkLst>
          <pc:docMk/>
          <pc:sldMasterMk cId="3939859467" sldId="2147483703"/>
        </pc:sldMasterMkLst>
        <pc:sldLayoutChg chg="del">
          <pc:chgData name="Reed Kiely" userId="768be38e-2fb5-40ce-925d-bd8e9d9e3c31" providerId="ADAL" clId="{AC7B2C57-4A62-48C3-B40F-5E60EFD9EB35}" dt="2023-03-03T17:49:19.913" v="14819" actId="47"/>
          <pc:sldLayoutMkLst>
            <pc:docMk/>
            <pc:sldMasterMk cId="3939859467" sldId="2147483703"/>
            <pc:sldLayoutMk cId="1294994041" sldId="2147483704"/>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2900384186" sldId="2147483705"/>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66091355" sldId="2147483706"/>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2310814765" sldId="2147483707"/>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1899101408" sldId="2147483708"/>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3401622659" sldId="2147483709"/>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942179110" sldId="2147483710"/>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4145812068" sldId="2147483711"/>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1626293698" sldId="2147483712"/>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376253659" sldId="2147483713"/>
          </pc:sldLayoutMkLst>
        </pc:sldLayoutChg>
        <pc:sldLayoutChg chg="del">
          <pc:chgData name="Reed Kiely" userId="768be38e-2fb5-40ce-925d-bd8e9d9e3c31" providerId="ADAL" clId="{AC7B2C57-4A62-48C3-B40F-5E60EFD9EB35}" dt="2023-03-03T17:49:19.913" v="14819" actId="47"/>
          <pc:sldLayoutMkLst>
            <pc:docMk/>
            <pc:sldMasterMk cId="3939859467" sldId="2147483703"/>
            <pc:sldLayoutMk cId="3749617623" sldId="2147483714"/>
          </pc:sldLayoutMkLst>
        </pc:sldLayoutChg>
      </pc:sldMasterChg>
    </pc:docChg>
  </pc:docChgLst>
  <pc:docChgLst>
    <pc:chgData name="Jason Wiese" userId="4bff8d5b-7de6-4655-b397-69b0afc81113" providerId="ADAL" clId="{34100CFA-F2A7-4C48-9DAD-C4F6695B1087}"/>
    <pc:docChg chg="undo redo custSel addSld delSld modSld sldOrd">
      <pc:chgData name="Jason Wiese" userId="4bff8d5b-7de6-4655-b397-69b0afc81113" providerId="ADAL" clId="{34100CFA-F2A7-4C48-9DAD-C4F6695B1087}" dt="2023-03-06T07:14:24.124" v="12603"/>
      <pc:docMkLst>
        <pc:docMk/>
      </pc:docMkLst>
      <pc:sldChg chg="del">
        <pc:chgData name="Jason Wiese" userId="4bff8d5b-7de6-4655-b397-69b0afc81113" providerId="ADAL" clId="{34100CFA-F2A7-4C48-9DAD-C4F6695B1087}" dt="2023-03-06T06:02:07.724" v="11075" actId="47"/>
        <pc:sldMkLst>
          <pc:docMk/>
          <pc:sldMk cId="1543896602" sldId="274"/>
        </pc:sldMkLst>
      </pc:sldChg>
      <pc:sldChg chg="modSp del mod">
        <pc:chgData name="Jason Wiese" userId="4bff8d5b-7de6-4655-b397-69b0afc81113" providerId="ADAL" clId="{34100CFA-F2A7-4C48-9DAD-C4F6695B1087}" dt="2023-03-06T01:23:12.372" v="18" actId="2696"/>
        <pc:sldMkLst>
          <pc:docMk/>
          <pc:sldMk cId="2792885597" sldId="274"/>
        </pc:sldMkLst>
        <pc:spChg chg="mod">
          <ac:chgData name="Jason Wiese" userId="4bff8d5b-7de6-4655-b397-69b0afc81113" providerId="ADAL" clId="{34100CFA-F2A7-4C48-9DAD-C4F6695B1087}" dt="2023-03-06T01:16:05.710" v="0" actId="1076"/>
          <ac:spMkLst>
            <pc:docMk/>
            <pc:sldMk cId="2792885597" sldId="274"/>
            <ac:spMk id="2" creationId="{ED431103-7738-3E77-A310-8FC9A7EB93ED}"/>
          </ac:spMkLst>
        </pc:spChg>
      </pc:sldChg>
      <pc:sldChg chg="modSp mod">
        <pc:chgData name="Jason Wiese" userId="4bff8d5b-7de6-4655-b397-69b0afc81113" providerId="ADAL" clId="{34100CFA-F2A7-4C48-9DAD-C4F6695B1087}" dt="2023-03-06T06:09:58.966" v="11249" actId="20577"/>
        <pc:sldMkLst>
          <pc:docMk/>
          <pc:sldMk cId="732019880" sldId="2144328106"/>
        </pc:sldMkLst>
        <pc:spChg chg="mod">
          <ac:chgData name="Jason Wiese" userId="4bff8d5b-7de6-4655-b397-69b0afc81113" providerId="ADAL" clId="{34100CFA-F2A7-4C48-9DAD-C4F6695B1087}" dt="2023-03-06T06:09:58.966" v="11249" actId="20577"/>
          <ac:spMkLst>
            <pc:docMk/>
            <pc:sldMk cId="732019880" sldId="2144328106"/>
            <ac:spMk id="4" creationId="{6779246E-2255-345D-41C3-B8C5ACADAC03}"/>
          </ac:spMkLst>
        </pc:spChg>
      </pc:sldChg>
      <pc:sldChg chg="modSp mod">
        <pc:chgData name="Jason Wiese" userId="4bff8d5b-7de6-4655-b397-69b0afc81113" providerId="ADAL" clId="{34100CFA-F2A7-4C48-9DAD-C4F6695B1087}" dt="2023-03-06T07:10:44.938" v="12552" actId="2711"/>
        <pc:sldMkLst>
          <pc:docMk/>
          <pc:sldMk cId="558864302" sldId="2144328526"/>
        </pc:sldMkLst>
        <pc:spChg chg="mod">
          <ac:chgData name="Jason Wiese" userId="4bff8d5b-7de6-4655-b397-69b0afc81113" providerId="ADAL" clId="{34100CFA-F2A7-4C48-9DAD-C4F6695B1087}" dt="2023-03-06T05:33:52.378" v="10196" actId="207"/>
          <ac:spMkLst>
            <pc:docMk/>
            <pc:sldMk cId="558864302" sldId="2144328526"/>
            <ac:spMk id="4" creationId="{1BF894CE-5EB9-4BB3-F6C7-477E37F6A6AA}"/>
          </ac:spMkLst>
        </pc:spChg>
        <pc:spChg chg="mod">
          <ac:chgData name="Jason Wiese" userId="4bff8d5b-7de6-4655-b397-69b0afc81113" providerId="ADAL" clId="{34100CFA-F2A7-4C48-9DAD-C4F6695B1087}" dt="2023-03-06T01:51:21.490" v="1629" actId="114"/>
          <ac:spMkLst>
            <pc:docMk/>
            <pc:sldMk cId="558864302" sldId="2144328526"/>
            <ac:spMk id="10" creationId="{FDEF9AED-405E-25D1-846F-70AA905D07E7}"/>
          </ac:spMkLst>
        </pc:spChg>
        <pc:spChg chg="mod">
          <ac:chgData name="Jason Wiese" userId="4bff8d5b-7de6-4655-b397-69b0afc81113" providerId="ADAL" clId="{34100CFA-F2A7-4C48-9DAD-C4F6695B1087}" dt="2023-03-06T07:10:44.938" v="12552" actId="2711"/>
          <ac:spMkLst>
            <pc:docMk/>
            <pc:sldMk cId="558864302" sldId="2144328526"/>
            <ac:spMk id="12" creationId="{C4CDDA21-F86B-B12B-4764-78DD0FA1986B}"/>
          </ac:spMkLst>
        </pc:spChg>
        <pc:spChg chg="mod">
          <ac:chgData name="Jason Wiese" userId="4bff8d5b-7de6-4655-b397-69b0afc81113" providerId="ADAL" clId="{34100CFA-F2A7-4C48-9DAD-C4F6695B1087}" dt="2023-03-06T05:33:37.357" v="10194" actId="1076"/>
          <ac:spMkLst>
            <pc:docMk/>
            <pc:sldMk cId="558864302" sldId="2144328526"/>
            <ac:spMk id="27" creationId="{F81E8A7A-3385-D738-8DF8-79E1D07861FF}"/>
          </ac:spMkLst>
        </pc:spChg>
        <pc:picChg chg="mod">
          <ac:chgData name="Jason Wiese" userId="4bff8d5b-7de6-4655-b397-69b0afc81113" providerId="ADAL" clId="{34100CFA-F2A7-4C48-9DAD-C4F6695B1087}" dt="2023-03-06T05:54:15.989" v="11009" actId="1076"/>
          <ac:picMkLst>
            <pc:docMk/>
            <pc:sldMk cId="558864302" sldId="2144328526"/>
            <ac:picMk id="1026" creationId="{2534EC28-4ABC-F69D-9470-24A1DA41BFC2}"/>
          </ac:picMkLst>
        </pc:picChg>
      </pc:sldChg>
      <pc:sldChg chg="modSp del mod">
        <pc:chgData name="Jason Wiese" userId="4bff8d5b-7de6-4655-b397-69b0afc81113" providerId="ADAL" clId="{34100CFA-F2A7-4C48-9DAD-C4F6695B1087}" dt="2023-03-06T04:12:22.645" v="7461" actId="47"/>
        <pc:sldMkLst>
          <pc:docMk/>
          <pc:sldMk cId="1523423690" sldId="2146845995"/>
        </pc:sldMkLst>
        <pc:spChg chg="mod">
          <ac:chgData name="Jason Wiese" userId="4bff8d5b-7de6-4655-b397-69b0afc81113" providerId="ADAL" clId="{34100CFA-F2A7-4C48-9DAD-C4F6695B1087}" dt="2023-03-06T03:28:16.607" v="5762" actId="20577"/>
          <ac:spMkLst>
            <pc:docMk/>
            <pc:sldMk cId="1523423690" sldId="2146845995"/>
            <ac:spMk id="71" creationId="{C4F58E02-7FAE-7A0B-2FC6-ADF05AD70596}"/>
          </ac:spMkLst>
        </pc:spChg>
      </pc:sldChg>
      <pc:sldChg chg="addSp delSp modSp mod addCm">
        <pc:chgData name="Jason Wiese" userId="4bff8d5b-7de6-4655-b397-69b0afc81113" providerId="ADAL" clId="{34100CFA-F2A7-4C48-9DAD-C4F6695B1087}" dt="2023-03-06T07:10:27.459" v="12551" actId="403"/>
        <pc:sldMkLst>
          <pc:docMk/>
          <pc:sldMk cId="1710108610" sldId="2146845996"/>
        </pc:sldMkLst>
        <pc:spChg chg="mod">
          <ac:chgData name="Jason Wiese" userId="4bff8d5b-7de6-4655-b397-69b0afc81113" providerId="ADAL" clId="{34100CFA-F2A7-4C48-9DAD-C4F6695B1087}" dt="2023-03-06T01:39:40.974" v="784" actId="5793"/>
          <ac:spMkLst>
            <pc:docMk/>
            <pc:sldMk cId="1710108610" sldId="2146845996"/>
            <ac:spMk id="4" creationId="{1BF894CE-5EB9-4BB3-F6C7-477E37F6A6AA}"/>
          </ac:spMkLst>
        </pc:spChg>
        <pc:spChg chg="mod">
          <ac:chgData name="Jason Wiese" userId="4bff8d5b-7de6-4655-b397-69b0afc81113" providerId="ADAL" clId="{34100CFA-F2A7-4C48-9DAD-C4F6695B1087}" dt="2023-03-06T07:05:14.580" v="12534" actId="1076"/>
          <ac:spMkLst>
            <pc:docMk/>
            <pc:sldMk cId="1710108610" sldId="2146845996"/>
            <ac:spMk id="5" creationId="{BDE1BC5F-BB63-0916-3A60-3B803226C478}"/>
          </ac:spMkLst>
        </pc:spChg>
        <pc:spChg chg="add mod">
          <ac:chgData name="Jason Wiese" userId="4bff8d5b-7de6-4655-b397-69b0afc81113" providerId="ADAL" clId="{34100CFA-F2A7-4C48-9DAD-C4F6695B1087}" dt="2023-03-06T01:30:57.140" v="208"/>
          <ac:spMkLst>
            <pc:docMk/>
            <pc:sldMk cId="1710108610" sldId="2146845996"/>
            <ac:spMk id="6" creationId="{0326E1FF-F2A7-3C66-8961-2BFE80F77FEC}"/>
          </ac:spMkLst>
        </pc:spChg>
        <pc:spChg chg="add mod">
          <ac:chgData name="Jason Wiese" userId="4bff8d5b-7de6-4655-b397-69b0afc81113" providerId="ADAL" clId="{34100CFA-F2A7-4C48-9DAD-C4F6695B1087}" dt="2023-03-06T07:10:27.459" v="12551" actId="403"/>
          <ac:spMkLst>
            <pc:docMk/>
            <pc:sldMk cId="1710108610" sldId="2146845996"/>
            <ac:spMk id="7" creationId="{ACF4E40B-7A9C-FAC4-8F74-C58FA53EA236}"/>
          </ac:spMkLst>
        </pc:spChg>
        <pc:spChg chg="del">
          <ac:chgData name="Jason Wiese" userId="4bff8d5b-7de6-4655-b397-69b0afc81113" providerId="ADAL" clId="{34100CFA-F2A7-4C48-9DAD-C4F6695B1087}" dt="2023-03-06T01:31:15.547" v="210" actId="478"/>
          <ac:spMkLst>
            <pc:docMk/>
            <pc:sldMk cId="1710108610" sldId="2146845996"/>
            <ac:spMk id="9" creationId="{1E957BC7-FFD0-73CE-08EA-C2A979729B8D}"/>
          </ac:spMkLst>
        </pc:spChg>
        <pc:spChg chg="add del mod ord">
          <ac:chgData name="Jason Wiese" userId="4bff8d5b-7de6-4655-b397-69b0afc81113" providerId="ADAL" clId="{34100CFA-F2A7-4C48-9DAD-C4F6695B1087}" dt="2023-03-06T07:06:12.706" v="12541" actId="21"/>
          <ac:spMkLst>
            <pc:docMk/>
            <pc:sldMk cId="1710108610" sldId="2146845996"/>
            <ac:spMk id="9" creationId="{86C73E34-1AF1-9019-D370-051F859A23B7}"/>
          </ac:spMkLst>
        </pc:spChg>
        <pc:spChg chg="add mod">
          <ac:chgData name="Jason Wiese" userId="4bff8d5b-7de6-4655-b397-69b0afc81113" providerId="ADAL" clId="{34100CFA-F2A7-4C48-9DAD-C4F6695B1087}" dt="2023-03-06T01:30:57.140" v="208"/>
          <ac:spMkLst>
            <pc:docMk/>
            <pc:sldMk cId="1710108610" sldId="2146845996"/>
            <ac:spMk id="10" creationId="{C609196B-C53A-D319-FE8F-1FC194A262AF}"/>
          </ac:spMkLst>
        </pc:spChg>
        <pc:spChg chg="add mod">
          <ac:chgData name="Jason Wiese" userId="4bff8d5b-7de6-4655-b397-69b0afc81113" providerId="ADAL" clId="{34100CFA-F2A7-4C48-9DAD-C4F6695B1087}" dt="2023-03-06T01:30:57.140" v="208"/>
          <ac:spMkLst>
            <pc:docMk/>
            <pc:sldMk cId="1710108610" sldId="2146845996"/>
            <ac:spMk id="11" creationId="{C3EAD802-1446-2650-6029-300716A247DC}"/>
          </ac:spMkLst>
        </pc:spChg>
        <pc:spChg chg="add mod">
          <ac:chgData name="Jason Wiese" userId="4bff8d5b-7de6-4655-b397-69b0afc81113" providerId="ADAL" clId="{34100CFA-F2A7-4C48-9DAD-C4F6695B1087}" dt="2023-03-06T01:30:57.140" v="208"/>
          <ac:spMkLst>
            <pc:docMk/>
            <pc:sldMk cId="1710108610" sldId="2146845996"/>
            <ac:spMk id="12" creationId="{F3354790-1875-888C-89D1-CCCBB2D4B5F6}"/>
          </ac:spMkLst>
        </pc:spChg>
        <pc:spChg chg="add mod">
          <ac:chgData name="Jason Wiese" userId="4bff8d5b-7de6-4655-b397-69b0afc81113" providerId="ADAL" clId="{34100CFA-F2A7-4C48-9DAD-C4F6695B1087}" dt="2023-03-06T01:30:57.140" v="208"/>
          <ac:spMkLst>
            <pc:docMk/>
            <pc:sldMk cId="1710108610" sldId="2146845996"/>
            <ac:spMk id="13" creationId="{6F0D6A22-5F5B-DF4B-7683-62662EB39CAC}"/>
          </ac:spMkLst>
        </pc:spChg>
        <pc:spChg chg="add mod">
          <ac:chgData name="Jason Wiese" userId="4bff8d5b-7de6-4655-b397-69b0afc81113" providerId="ADAL" clId="{34100CFA-F2A7-4C48-9DAD-C4F6695B1087}" dt="2023-03-06T01:30:57.140" v="208"/>
          <ac:spMkLst>
            <pc:docMk/>
            <pc:sldMk cId="1710108610" sldId="2146845996"/>
            <ac:spMk id="14" creationId="{5BEFDA35-A444-E185-260B-4E047E88C9A3}"/>
          </ac:spMkLst>
        </pc:spChg>
        <pc:spChg chg="add mod">
          <ac:chgData name="Jason Wiese" userId="4bff8d5b-7de6-4655-b397-69b0afc81113" providerId="ADAL" clId="{34100CFA-F2A7-4C48-9DAD-C4F6695B1087}" dt="2023-03-06T01:30:57.140" v="208"/>
          <ac:spMkLst>
            <pc:docMk/>
            <pc:sldMk cId="1710108610" sldId="2146845996"/>
            <ac:spMk id="15" creationId="{6C320DB8-6356-B975-A3BB-E78C33CD4F0A}"/>
          </ac:spMkLst>
        </pc:spChg>
        <pc:spChg chg="add mod">
          <ac:chgData name="Jason Wiese" userId="4bff8d5b-7de6-4655-b397-69b0afc81113" providerId="ADAL" clId="{34100CFA-F2A7-4C48-9DAD-C4F6695B1087}" dt="2023-03-06T01:30:57.140" v="208"/>
          <ac:spMkLst>
            <pc:docMk/>
            <pc:sldMk cId="1710108610" sldId="2146845996"/>
            <ac:spMk id="16" creationId="{C8D9FDD7-B151-0DE1-F479-66BC25187692}"/>
          </ac:spMkLst>
        </pc:spChg>
        <pc:spChg chg="add mod">
          <ac:chgData name="Jason Wiese" userId="4bff8d5b-7de6-4655-b397-69b0afc81113" providerId="ADAL" clId="{34100CFA-F2A7-4C48-9DAD-C4F6695B1087}" dt="2023-03-06T01:30:57.140" v="208"/>
          <ac:spMkLst>
            <pc:docMk/>
            <pc:sldMk cId="1710108610" sldId="2146845996"/>
            <ac:spMk id="17" creationId="{EDE86E29-5D6A-9234-7BAE-B64776E02B53}"/>
          </ac:spMkLst>
        </pc:spChg>
        <pc:spChg chg="add mod">
          <ac:chgData name="Jason Wiese" userId="4bff8d5b-7de6-4655-b397-69b0afc81113" providerId="ADAL" clId="{34100CFA-F2A7-4C48-9DAD-C4F6695B1087}" dt="2023-03-06T01:30:57.140" v="208"/>
          <ac:spMkLst>
            <pc:docMk/>
            <pc:sldMk cId="1710108610" sldId="2146845996"/>
            <ac:spMk id="18" creationId="{96D0F077-2D56-1889-090F-5774F5D52CB8}"/>
          </ac:spMkLst>
        </pc:spChg>
        <pc:spChg chg="add mod">
          <ac:chgData name="Jason Wiese" userId="4bff8d5b-7de6-4655-b397-69b0afc81113" providerId="ADAL" clId="{34100CFA-F2A7-4C48-9DAD-C4F6695B1087}" dt="2023-03-06T01:30:57.140" v="208"/>
          <ac:spMkLst>
            <pc:docMk/>
            <pc:sldMk cId="1710108610" sldId="2146845996"/>
            <ac:spMk id="19" creationId="{38B801D8-AF50-1E24-399D-D6DEC791A00D}"/>
          </ac:spMkLst>
        </pc:spChg>
        <pc:spChg chg="add mod">
          <ac:chgData name="Jason Wiese" userId="4bff8d5b-7de6-4655-b397-69b0afc81113" providerId="ADAL" clId="{34100CFA-F2A7-4C48-9DAD-C4F6695B1087}" dt="2023-03-06T01:30:57.140" v="208"/>
          <ac:spMkLst>
            <pc:docMk/>
            <pc:sldMk cId="1710108610" sldId="2146845996"/>
            <ac:spMk id="20" creationId="{B011607C-93ED-41CD-7A96-BFACB07C9412}"/>
          </ac:spMkLst>
        </pc:spChg>
        <pc:spChg chg="add mod">
          <ac:chgData name="Jason Wiese" userId="4bff8d5b-7de6-4655-b397-69b0afc81113" providerId="ADAL" clId="{34100CFA-F2A7-4C48-9DAD-C4F6695B1087}" dt="2023-03-06T01:30:57.140" v="208"/>
          <ac:spMkLst>
            <pc:docMk/>
            <pc:sldMk cId="1710108610" sldId="2146845996"/>
            <ac:spMk id="21" creationId="{62FE60D7-4204-4717-5326-458F76FCE52A}"/>
          </ac:spMkLst>
        </pc:spChg>
        <pc:spChg chg="add mod">
          <ac:chgData name="Jason Wiese" userId="4bff8d5b-7de6-4655-b397-69b0afc81113" providerId="ADAL" clId="{34100CFA-F2A7-4C48-9DAD-C4F6695B1087}" dt="2023-03-06T01:30:57.140" v="208"/>
          <ac:spMkLst>
            <pc:docMk/>
            <pc:sldMk cId="1710108610" sldId="2146845996"/>
            <ac:spMk id="23" creationId="{9BF971BD-42E6-4562-F16E-DB24AF9569FB}"/>
          </ac:spMkLst>
        </pc:spChg>
        <pc:spChg chg="add mod">
          <ac:chgData name="Jason Wiese" userId="4bff8d5b-7de6-4655-b397-69b0afc81113" providerId="ADAL" clId="{34100CFA-F2A7-4C48-9DAD-C4F6695B1087}" dt="2023-03-06T01:30:57.140" v="208"/>
          <ac:spMkLst>
            <pc:docMk/>
            <pc:sldMk cId="1710108610" sldId="2146845996"/>
            <ac:spMk id="24" creationId="{AA6C3C6B-8616-F9CD-3DC4-3975708DE0DA}"/>
          </ac:spMkLst>
        </pc:spChg>
        <pc:spChg chg="add mod">
          <ac:chgData name="Jason Wiese" userId="4bff8d5b-7de6-4655-b397-69b0afc81113" providerId="ADAL" clId="{34100CFA-F2A7-4C48-9DAD-C4F6695B1087}" dt="2023-03-06T01:30:57.140" v="208"/>
          <ac:spMkLst>
            <pc:docMk/>
            <pc:sldMk cId="1710108610" sldId="2146845996"/>
            <ac:spMk id="25" creationId="{E9D14A3B-28FA-9247-60AA-9B1B4AB4B20B}"/>
          </ac:spMkLst>
        </pc:spChg>
        <pc:spChg chg="add mod">
          <ac:chgData name="Jason Wiese" userId="4bff8d5b-7de6-4655-b397-69b0afc81113" providerId="ADAL" clId="{34100CFA-F2A7-4C48-9DAD-C4F6695B1087}" dt="2023-03-06T01:30:57.140" v="208"/>
          <ac:spMkLst>
            <pc:docMk/>
            <pc:sldMk cId="1710108610" sldId="2146845996"/>
            <ac:spMk id="26" creationId="{83A943D6-82DE-8B84-570F-8EA621D7BE33}"/>
          </ac:spMkLst>
        </pc:spChg>
        <pc:spChg chg="add mod">
          <ac:chgData name="Jason Wiese" userId="4bff8d5b-7de6-4655-b397-69b0afc81113" providerId="ADAL" clId="{34100CFA-F2A7-4C48-9DAD-C4F6695B1087}" dt="2023-03-06T01:30:57.140" v="208"/>
          <ac:spMkLst>
            <pc:docMk/>
            <pc:sldMk cId="1710108610" sldId="2146845996"/>
            <ac:spMk id="27" creationId="{52AB76ED-2AE6-E7B7-7F52-D095ECD8775F}"/>
          </ac:spMkLst>
        </pc:spChg>
        <pc:spChg chg="add mod">
          <ac:chgData name="Jason Wiese" userId="4bff8d5b-7de6-4655-b397-69b0afc81113" providerId="ADAL" clId="{34100CFA-F2A7-4C48-9DAD-C4F6695B1087}" dt="2023-03-06T01:30:57.140" v="208"/>
          <ac:spMkLst>
            <pc:docMk/>
            <pc:sldMk cId="1710108610" sldId="2146845996"/>
            <ac:spMk id="28" creationId="{934C7A9F-26BC-6594-A45B-C323F0C92308}"/>
          </ac:spMkLst>
        </pc:spChg>
        <pc:spChg chg="del">
          <ac:chgData name="Jason Wiese" userId="4bff8d5b-7de6-4655-b397-69b0afc81113" providerId="ADAL" clId="{34100CFA-F2A7-4C48-9DAD-C4F6695B1087}" dt="2023-03-06T01:30:30.982" v="207" actId="478"/>
          <ac:spMkLst>
            <pc:docMk/>
            <pc:sldMk cId="1710108610" sldId="2146845996"/>
            <ac:spMk id="29" creationId="{9A803450-3462-7C2D-238B-AF89F32FAD2B}"/>
          </ac:spMkLst>
        </pc:spChg>
        <pc:spChg chg="del">
          <ac:chgData name="Jason Wiese" userId="4bff8d5b-7de6-4655-b397-69b0afc81113" providerId="ADAL" clId="{34100CFA-F2A7-4C48-9DAD-C4F6695B1087}" dt="2023-03-06T01:30:30.982" v="207" actId="478"/>
          <ac:spMkLst>
            <pc:docMk/>
            <pc:sldMk cId="1710108610" sldId="2146845996"/>
            <ac:spMk id="31" creationId="{D5CC8E62-6F96-7AA4-EFB9-FAB4B8B67775}"/>
          </ac:spMkLst>
        </pc:spChg>
        <pc:spChg chg="del">
          <ac:chgData name="Jason Wiese" userId="4bff8d5b-7de6-4655-b397-69b0afc81113" providerId="ADAL" clId="{34100CFA-F2A7-4C48-9DAD-C4F6695B1087}" dt="2023-03-06T01:30:30.982" v="207" actId="478"/>
          <ac:spMkLst>
            <pc:docMk/>
            <pc:sldMk cId="1710108610" sldId="2146845996"/>
            <ac:spMk id="32" creationId="{2BDD1A11-606D-1CE7-92B7-D29B83A0205C}"/>
          </ac:spMkLst>
        </pc:spChg>
        <pc:spChg chg="del">
          <ac:chgData name="Jason Wiese" userId="4bff8d5b-7de6-4655-b397-69b0afc81113" providerId="ADAL" clId="{34100CFA-F2A7-4C48-9DAD-C4F6695B1087}" dt="2023-03-06T01:30:30.982" v="207" actId="478"/>
          <ac:spMkLst>
            <pc:docMk/>
            <pc:sldMk cId="1710108610" sldId="2146845996"/>
            <ac:spMk id="33" creationId="{55620E9C-F77F-3025-BD62-DB9ED16049CB}"/>
          </ac:spMkLst>
        </pc:spChg>
        <pc:spChg chg="del">
          <ac:chgData name="Jason Wiese" userId="4bff8d5b-7de6-4655-b397-69b0afc81113" providerId="ADAL" clId="{34100CFA-F2A7-4C48-9DAD-C4F6695B1087}" dt="2023-03-06T01:30:30.982" v="207" actId="478"/>
          <ac:spMkLst>
            <pc:docMk/>
            <pc:sldMk cId="1710108610" sldId="2146845996"/>
            <ac:spMk id="35" creationId="{DA6596C7-4B3D-C2C6-1B86-CE2692B67039}"/>
          </ac:spMkLst>
        </pc:spChg>
        <pc:spChg chg="del">
          <ac:chgData name="Jason Wiese" userId="4bff8d5b-7de6-4655-b397-69b0afc81113" providerId="ADAL" clId="{34100CFA-F2A7-4C48-9DAD-C4F6695B1087}" dt="2023-03-06T01:30:30.982" v="207" actId="478"/>
          <ac:spMkLst>
            <pc:docMk/>
            <pc:sldMk cId="1710108610" sldId="2146845996"/>
            <ac:spMk id="36" creationId="{20010BCC-567C-B956-6F0E-CAB3F6ADD5DA}"/>
          </ac:spMkLst>
        </pc:spChg>
        <pc:spChg chg="del">
          <ac:chgData name="Jason Wiese" userId="4bff8d5b-7de6-4655-b397-69b0afc81113" providerId="ADAL" clId="{34100CFA-F2A7-4C48-9DAD-C4F6695B1087}" dt="2023-03-06T01:30:30.982" v="207" actId="478"/>
          <ac:spMkLst>
            <pc:docMk/>
            <pc:sldMk cId="1710108610" sldId="2146845996"/>
            <ac:spMk id="37" creationId="{6AE69E49-2AC6-5528-2417-0F37CA5089E7}"/>
          </ac:spMkLst>
        </pc:spChg>
        <pc:spChg chg="del">
          <ac:chgData name="Jason Wiese" userId="4bff8d5b-7de6-4655-b397-69b0afc81113" providerId="ADAL" clId="{34100CFA-F2A7-4C48-9DAD-C4F6695B1087}" dt="2023-03-06T01:30:30.982" v="207" actId="478"/>
          <ac:spMkLst>
            <pc:docMk/>
            <pc:sldMk cId="1710108610" sldId="2146845996"/>
            <ac:spMk id="38" creationId="{462E4968-8F9E-22F9-F201-9B5E1450B506}"/>
          </ac:spMkLst>
        </pc:spChg>
        <pc:spChg chg="del">
          <ac:chgData name="Jason Wiese" userId="4bff8d5b-7de6-4655-b397-69b0afc81113" providerId="ADAL" clId="{34100CFA-F2A7-4C48-9DAD-C4F6695B1087}" dt="2023-03-06T01:30:30.982" v="207" actId="478"/>
          <ac:spMkLst>
            <pc:docMk/>
            <pc:sldMk cId="1710108610" sldId="2146845996"/>
            <ac:spMk id="39" creationId="{568CCA97-916A-5E79-ED58-2095F719D702}"/>
          </ac:spMkLst>
        </pc:spChg>
        <pc:spChg chg="del">
          <ac:chgData name="Jason Wiese" userId="4bff8d5b-7de6-4655-b397-69b0afc81113" providerId="ADAL" clId="{34100CFA-F2A7-4C48-9DAD-C4F6695B1087}" dt="2023-03-06T01:30:30.982" v="207" actId="478"/>
          <ac:spMkLst>
            <pc:docMk/>
            <pc:sldMk cId="1710108610" sldId="2146845996"/>
            <ac:spMk id="40" creationId="{ED04D5F3-9A1D-91AD-3084-FEDA0240EB52}"/>
          </ac:spMkLst>
        </pc:spChg>
        <pc:spChg chg="del">
          <ac:chgData name="Jason Wiese" userId="4bff8d5b-7de6-4655-b397-69b0afc81113" providerId="ADAL" clId="{34100CFA-F2A7-4C48-9DAD-C4F6695B1087}" dt="2023-03-06T01:30:30.982" v="207" actId="478"/>
          <ac:spMkLst>
            <pc:docMk/>
            <pc:sldMk cId="1710108610" sldId="2146845996"/>
            <ac:spMk id="41" creationId="{2A48DDFD-4530-7B9D-3FDD-54E8489CB941}"/>
          </ac:spMkLst>
        </pc:spChg>
        <pc:spChg chg="del">
          <ac:chgData name="Jason Wiese" userId="4bff8d5b-7de6-4655-b397-69b0afc81113" providerId="ADAL" clId="{34100CFA-F2A7-4C48-9DAD-C4F6695B1087}" dt="2023-03-06T01:30:30.982" v="207" actId="478"/>
          <ac:spMkLst>
            <pc:docMk/>
            <pc:sldMk cId="1710108610" sldId="2146845996"/>
            <ac:spMk id="42" creationId="{9F7FBE42-F893-F423-EFFB-DCF483DC0F5D}"/>
          </ac:spMkLst>
        </pc:spChg>
        <pc:spChg chg="del">
          <ac:chgData name="Jason Wiese" userId="4bff8d5b-7de6-4655-b397-69b0afc81113" providerId="ADAL" clId="{34100CFA-F2A7-4C48-9DAD-C4F6695B1087}" dt="2023-03-06T01:30:30.982" v="207" actId="478"/>
          <ac:spMkLst>
            <pc:docMk/>
            <pc:sldMk cId="1710108610" sldId="2146845996"/>
            <ac:spMk id="43" creationId="{E3B82747-6175-DA07-8BA3-C61D82472506}"/>
          </ac:spMkLst>
        </pc:spChg>
        <pc:spChg chg="del">
          <ac:chgData name="Jason Wiese" userId="4bff8d5b-7de6-4655-b397-69b0afc81113" providerId="ADAL" clId="{34100CFA-F2A7-4C48-9DAD-C4F6695B1087}" dt="2023-03-06T01:30:30.982" v="207" actId="478"/>
          <ac:spMkLst>
            <pc:docMk/>
            <pc:sldMk cId="1710108610" sldId="2146845996"/>
            <ac:spMk id="44" creationId="{4806A81F-A0D6-B70D-2A00-143313973283}"/>
          </ac:spMkLst>
        </pc:spChg>
        <pc:spChg chg="del">
          <ac:chgData name="Jason Wiese" userId="4bff8d5b-7de6-4655-b397-69b0afc81113" providerId="ADAL" clId="{34100CFA-F2A7-4C48-9DAD-C4F6695B1087}" dt="2023-03-06T01:30:30.982" v="207" actId="478"/>
          <ac:spMkLst>
            <pc:docMk/>
            <pc:sldMk cId="1710108610" sldId="2146845996"/>
            <ac:spMk id="45" creationId="{8DC9B76B-B112-18D5-C22D-876C4D808B61}"/>
          </ac:spMkLst>
        </pc:spChg>
        <pc:spChg chg="del">
          <ac:chgData name="Jason Wiese" userId="4bff8d5b-7de6-4655-b397-69b0afc81113" providerId="ADAL" clId="{34100CFA-F2A7-4C48-9DAD-C4F6695B1087}" dt="2023-03-06T01:30:30.982" v="207" actId="478"/>
          <ac:spMkLst>
            <pc:docMk/>
            <pc:sldMk cId="1710108610" sldId="2146845996"/>
            <ac:spMk id="46" creationId="{16FEB767-0C05-98BB-40E2-3EE664ED17C5}"/>
          </ac:spMkLst>
        </pc:spChg>
        <pc:spChg chg="del">
          <ac:chgData name="Jason Wiese" userId="4bff8d5b-7de6-4655-b397-69b0afc81113" providerId="ADAL" clId="{34100CFA-F2A7-4C48-9DAD-C4F6695B1087}" dt="2023-03-06T01:30:30.982" v="207" actId="478"/>
          <ac:spMkLst>
            <pc:docMk/>
            <pc:sldMk cId="1710108610" sldId="2146845996"/>
            <ac:spMk id="47" creationId="{24FA8CB5-89F9-E21E-5671-93A87CC5890C}"/>
          </ac:spMkLst>
        </pc:spChg>
        <pc:spChg chg="add mod">
          <ac:chgData name="Jason Wiese" userId="4bff8d5b-7de6-4655-b397-69b0afc81113" providerId="ADAL" clId="{34100CFA-F2A7-4C48-9DAD-C4F6695B1087}" dt="2023-03-06T01:30:57.140" v="208"/>
          <ac:spMkLst>
            <pc:docMk/>
            <pc:sldMk cId="1710108610" sldId="2146845996"/>
            <ac:spMk id="49" creationId="{6A45191B-2F0F-2602-05B9-CCB033BAAD74}"/>
          </ac:spMkLst>
        </pc:spChg>
        <pc:spChg chg="add mod">
          <ac:chgData name="Jason Wiese" userId="4bff8d5b-7de6-4655-b397-69b0afc81113" providerId="ADAL" clId="{34100CFA-F2A7-4C48-9DAD-C4F6695B1087}" dt="2023-03-06T01:30:57.140" v="208"/>
          <ac:spMkLst>
            <pc:docMk/>
            <pc:sldMk cId="1710108610" sldId="2146845996"/>
            <ac:spMk id="70" creationId="{3AF4A9B6-3587-24F9-5F06-725F5542E897}"/>
          </ac:spMkLst>
        </pc:spChg>
        <pc:spChg chg="add mod">
          <ac:chgData name="Jason Wiese" userId="4bff8d5b-7de6-4655-b397-69b0afc81113" providerId="ADAL" clId="{34100CFA-F2A7-4C48-9DAD-C4F6695B1087}" dt="2023-03-06T02:45:12.855" v="3718" actId="207"/>
          <ac:spMkLst>
            <pc:docMk/>
            <pc:sldMk cId="1710108610" sldId="2146845996"/>
            <ac:spMk id="71" creationId="{BD493AC3-D013-1DA8-5CD7-F1FD5AE598BF}"/>
          </ac:spMkLst>
        </pc:spChg>
        <pc:spChg chg="add del mod">
          <ac:chgData name="Jason Wiese" userId="4bff8d5b-7de6-4655-b397-69b0afc81113" providerId="ADAL" clId="{34100CFA-F2A7-4C48-9DAD-C4F6695B1087}" dt="2023-03-06T01:39:45.205" v="785" actId="478"/>
          <ac:spMkLst>
            <pc:docMk/>
            <pc:sldMk cId="1710108610" sldId="2146845996"/>
            <ac:spMk id="73" creationId="{2F323180-1955-E6C3-20ED-A651085F5249}"/>
          </ac:spMkLst>
        </pc:spChg>
        <pc:spChg chg="add mod">
          <ac:chgData name="Jason Wiese" userId="4bff8d5b-7de6-4655-b397-69b0afc81113" providerId="ADAL" clId="{34100CFA-F2A7-4C48-9DAD-C4F6695B1087}" dt="2023-03-06T01:39:55.165" v="786"/>
          <ac:spMkLst>
            <pc:docMk/>
            <pc:sldMk cId="1710108610" sldId="2146845996"/>
            <ac:spMk id="74" creationId="{1DDD6BEB-F777-4546-E8FA-B4312E88D2E8}"/>
          </ac:spMkLst>
        </pc:spChg>
        <pc:graphicFrameChg chg="del">
          <ac:chgData name="Jason Wiese" userId="4bff8d5b-7de6-4655-b397-69b0afc81113" providerId="ADAL" clId="{34100CFA-F2A7-4C48-9DAD-C4F6695B1087}" dt="2023-03-06T01:30:30.982" v="207" actId="478"/>
          <ac:graphicFrameMkLst>
            <pc:docMk/>
            <pc:sldMk cId="1710108610" sldId="2146845996"/>
            <ac:graphicFrameMk id="30" creationId="{93D43F04-FD86-7D68-05E8-4312BEAB06C8}"/>
          </ac:graphicFrameMkLst>
        </pc:graphicFrameChg>
        <pc:picChg chg="mod ord">
          <ac:chgData name="Jason Wiese" userId="4bff8d5b-7de6-4655-b397-69b0afc81113" providerId="ADAL" clId="{34100CFA-F2A7-4C48-9DAD-C4F6695B1087}" dt="2023-03-06T02:45:13.915" v="3719" actId="207"/>
          <ac:picMkLst>
            <pc:docMk/>
            <pc:sldMk cId="1710108610" sldId="2146845996"/>
            <ac:picMk id="2" creationId="{06CEDF0A-D03C-E28C-8382-06185E8D0B55}"/>
          </ac:picMkLst>
        </pc:picChg>
        <pc:picChg chg="add del mod">
          <ac:chgData name="Jason Wiese" userId="4bff8d5b-7de6-4655-b397-69b0afc81113" providerId="ADAL" clId="{34100CFA-F2A7-4C48-9DAD-C4F6695B1087}" dt="2023-03-06T07:05:14.095" v="12533"/>
          <ac:picMkLst>
            <pc:docMk/>
            <pc:sldMk cId="1710108610" sldId="2146845996"/>
            <ac:picMk id="29" creationId="{3B5DE016-954E-ECBD-2BCF-7A481C6D43DB}"/>
          </ac:picMkLst>
        </pc:picChg>
        <pc:picChg chg="add del mod">
          <ac:chgData name="Jason Wiese" userId="4bff8d5b-7de6-4655-b397-69b0afc81113" providerId="ADAL" clId="{34100CFA-F2A7-4C48-9DAD-C4F6695B1087}" dt="2023-03-06T07:05:13.372" v="12531"/>
          <ac:picMkLst>
            <pc:docMk/>
            <pc:sldMk cId="1710108610" sldId="2146845996"/>
            <ac:picMk id="30" creationId="{843CDA4D-6075-5714-D614-605A77312089}"/>
          </ac:picMkLst>
        </pc:picChg>
        <pc:picChg chg="del">
          <ac:chgData name="Jason Wiese" userId="4bff8d5b-7de6-4655-b397-69b0afc81113" providerId="ADAL" clId="{34100CFA-F2A7-4C48-9DAD-C4F6695B1087}" dt="2023-03-06T01:30:30.982" v="207" actId="478"/>
          <ac:picMkLst>
            <pc:docMk/>
            <pc:sldMk cId="1710108610" sldId="2146845996"/>
            <ac:picMk id="48" creationId="{31D4CE8B-8E57-1826-A258-1FA32C2D6196}"/>
          </ac:picMkLst>
        </pc:picChg>
        <pc:picChg chg="add mod">
          <ac:chgData name="Jason Wiese" userId="4bff8d5b-7de6-4655-b397-69b0afc81113" providerId="ADAL" clId="{34100CFA-F2A7-4C48-9DAD-C4F6695B1087}" dt="2023-03-06T01:30:57.140" v="208"/>
          <ac:picMkLst>
            <pc:docMk/>
            <pc:sldMk cId="1710108610" sldId="2146845996"/>
            <ac:picMk id="50" creationId="{2DA0D607-6C00-41F0-D21D-92DF352DDEFB}"/>
          </ac:picMkLst>
        </pc:picChg>
        <pc:picChg chg="add mod">
          <ac:chgData name="Jason Wiese" userId="4bff8d5b-7de6-4655-b397-69b0afc81113" providerId="ADAL" clId="{34100CFA-F2A7-4C48-9DAD-C4F6695B1087}" dt="2023-03-06T01:30:57.140" v="208"/>
          <ac:picMkLst>
            <pc:docMk/>
            <pc:sldMk cId="1710108610" sldId="2146845996"/>
            <ac:picMk id="51" creationId="{8A06A91A-700F-DAD9-FB0B-CBF4C2DCE009}"/>
          </ac:picMkLst>
        </pc:picChg>
        <pc:picChg chg="add mod">
          <ac:chgData name="Jason Wiese" userId="4bff8d5b-7de6-4655-b397-69b0afc81113" providerId="ADAL" clId="{34100CFA-F2A7-4C48-9DAD-C4F6695B1087}" dt="2023-03-06T01:30:57.140" v="208"/>
          <ac:picMkLst>
            <pc:docMk/>
            <pc:sldMk cId="1710108610" sldId="2146845996"/>
            <ac:picMk id="52" creationId="{4F008F38-401E-D0F7-18DE-489280859C40}"/>
          </ac:picMkLst>
        </pc:picChg>
        <pc:picChg chg="add mod">
          <ac:chgData name="Jason Wiese" userId="4bff8d5b-7de6-4655-b397-69b0afc81113" providerId="ADAL" clId="{34100CFA-F2A7-4C48-9DAD-C4F6695B1087}" dt="2023-03-06T01:30:57.140" v="208"/>
          <ac:picMkLst>
            <pc:docMk/>
            <pc:sldMk cId="1710108610" sldId="2146845996"/>
            <ac:picMk id="53" creationId="{1D2019D4-2FF0-88D2-3CFD-EA6643AAAC0D}"/>
          </ac:picMkLst>
        </pc:picChg>
        <pc:picChg chg="add mod">
          <ac:chgData name="Jason Wiese" userId="4bff8d5b-7de6-4655-b397-69b0afc81113" providerId="ADAL" clId="{34100CFA-F2A7-4C48-9DAD-C4F6695B1087}" dt="2023-03-06T01:30:57.140" v="208"/>
          <ac:picMkLst>
            <pc:docMk/>
            <pc:sldMk cId="1710108610" sldId="2146845996"/>
            <ac:picMk id="54" creationId="{05A43BBA-A715-7CA4-1D2D-F21D237E0BC3}"/>
          </ac:picMkLst>
        </pc:picChg>
        <pc:picChg chg="add mod">
          <ac:chgData name="Jason Wiese" userId="4bff8d5b-7de6-4655-b397-69b0afc81113" providerId="ADAL" clId="{34100CFA-F2A7-4C48-9DAD-C4F6695B1087}" dt="2023-03-06T01:30:57.140" v="208"/>
          <ac:picMkLst>
            <pc:docMk/>
            <pc:sldMk cId="1710108610" sldId="2146845996"/>
            <ac:picMk id="55" creationId="{E7BB6FCD-95F7-B564-EFEF-6D17974B6BD5}"/>
          </ac:picMkLst>
        </pc:picChg>
        <pc:picChg chg="add mod">
          <ac:chgData name="Jason Wiese" userId="4bff8d5b-7de6-4655-b397-69b0afc81113" providerId="ADAL" clId="{34100CFA-F2A7-4C48-9DAD-C4F6695B1087}" dt="2023-03-06T01:30:57.140" v="208"/>
          <ac:picMkLst>
            <pc:docMk/>
            <pc:sldMk cId="1710108610" sldId="2146845996"/>
            <ac:picMk id="56" creationId="{6BFB10B0-DB98-D205-20CF-6538CDEC88C3}"/>
          </ac:picMkLst>
        </pc:picChg>
        <pc:picChg chg="add mod">
          <ac:chgData name="Jason Wiese" userId="4bff8d5b-7de6-4655-b397-69b0afc81113" providerId="ADAL" clId="{34100CFA-F2A7-4C48-9DAD-C4F6695B1087}" dt="2023-03-06T01:30:57.140" v="208"/>
          <ac:picMkLst>
            <pc:docMk/>
            <pc:sldMk cId="1710108610" sldId="2146845996"/>
            <ac:picMk id="57" creationId="{4BF906D1-0B97-1D55-F8FA-B7620FFC5BC6}"/>
          </ac:picMkLst>
        </pc:picChg>
        <pc:picChg chg="add mod">
          <ac:chgData name="Jason Wiese" userId="4bff8d5b-7de6-4655-b397-69b0afc81113" providerId="ADAL" clId="{34100CFA-F2A7-4C48-9DAD-C4F6695B1087}" dt="2023-03-06T01:30:57.140" v="208"/>
          <ac:picMkLst>
            <pc:docMk/>
            <pc:sldMk cId="1710108610" sldId="2146845996"/>
            <ac:picMk id="58" creationId="{337B3276-6F69-9627-7965-5A79FEDA9E49}"/>
          </ac:picMkLst>
        </pc:picChg>
        <pc:picChg chg="add mod">
          <ac:chgData name="Jason Wiese" userId="4bff8d5b-7de6-4655-b397-69b0afc81113" providerId="ADAL" clId="{34100CFA-F2A7-4C48-9DAD-C4F6695B1087}" dt="2023-03-06T01:30:57.140" v="208"/>
          <ac:picMkLst>
            <pc:docMk/>
            <pc:sldMk cId="1710108610" sldId="2146845996"/>
            <ac:picMk id="59" creationId="{581C3821-43A2-995C-1BD0-AB271C35E2CB}"/>
          </ac:picMkLst>
        </pc:picChg>
        <pc:picChg chg="add mod">
          <ac:chgData name="Jason Wiese" userId="4bff8d5b-7de6-4655-b397-69b0afc81113" providerId="ADAL" clId="{34100CFA-F2A7-4C48-9DAD-C4F6695B1087}" dt="2023-03-06T01:30:57.140" v="208"/>
          <ac:picMkLst>
            <pc:docMk/>
            <pc:sldMk cId="1710108610" sldId="2146845996"/>
            <ac:picMk id="60" creationId="{E57F12B2-E0D0-9E5F-2EE9-D08EBF390A91}"/>
          </ac:picMkLst>
        </pc:picChg>
        <pc:picChg chg="add mod">
          <ac:chgData name="Jason Wiese" userId="4bff8d5b-7de6-4655-b397-69b0afc81113" providerId="ADAL" clId="{34100CFA-F2A7-4C48-9DAD-C4F6695B1087}" dt="2023-03-06T01:30:57.140" v="208"/>
          <ac:picMkLst>
            <pc:docMk/>
            <pc:sldMk cId="1710108610" sldId="2146845996"/>
            <ac:picMk id="61" creationId="{53EBDEFF-3C94-F024-337B-808E8D9A63A6}"/>
          </ac:picMkLst>
        </pc:picChg>
        <pc:picChg chg="add mod">
          <ac:chgData name="Jason Wiese" userId="4bff8d5b-7de6-4655-b397-69b0afc81113" providerId="ADAL" clId="{34100CFA-F2A7-4C48-9DAD-C4F6695B1087}" dt="2023-03-06T01:30:57.140" v="208"/>
          <ac:picMkLst>
            <pc:docMk/>
            <pc:sldMk cId="1710108610" sldId="2146845996"/>
            <ac:picMk id="62" creationId="{E49D23A3-05F7-9F06-07A2-18767A0C3B34}"/>
          </ac:picMkLst>
        </pc:picChg>
        <pc:picChg chg="add mod">
          <ac:chgData name="Jason Wiese" userId="4bff8d5b-7de6-4655-b397-69b0afc81113" providerId="ADAL" clId="{34100CFA-F2A7-4C48-9DAD-C4F6695B1087}" dt="2023-03-06T01:30:57.140" v="208"/>
          <ac:picMkLst>
            <pc:docMk/>
            <pc:sldMk cId="1710108610" sldId="2146845996"/>
            <ac:picMk id="63" creationId="{1CFDA3C0-92A2-C34A-02DD-09A049FC6B74}"/>
          </ac:picMkLst>
        </pc:picChg>
        <pc:picChg chg="add mod">
          <ac:chgData name="Jason Wiese" userId="4bff8d5b-7de6-4655-b397-69b0afc81113" providerId="ADAL" clId="{34100CFA-F2A7-4C48-9DAD-C4F6695B1087}" dt="2023-03-06T01:30:57.140" v="208"/>
          <ac:picMkLst>
            <pc:docMk/>
            <pc:sldMk cId="1710108610" sldId="2146845996"/>
            <ac:picMk id="64" creationId="{F6DE247E-69CA-BA48-77B7-A22C8335B802}"/>
          </ac:picMkLst>
        </pc:picChg>
        <pc:picChg chg="add mod">
          <ac:chgData name="Jason Wiese" userId="4bff8d5b-7de6-4655-b397-69b0afc81113" providerId="ADAL" clId="{34100CFA-F2A7-4C48-9DAD-C4F6695B1087}" dt="2023-03-06T01:30:57.140" v="208"/>
          <ac:picMkLst>
            <pc:docMk/>
            <pc:sldMk cId="1710108610" sldId="2146845996"/>
            <ac:picMk id="65" creationId="{524A62BA-8BDA-0F81-1685-1908C90FB68A}"/>
          </ac:picMkLst>
        </pc:picChg>
        <pc:picChg chg="add mod">
          <ac:chgData name="Jason Wiese" userId="4bff8d5b-7de6-4655-b397-69b0afc81113" providerId="ADAL" clId="{34100CFA-F2A7-4C48-9DAD-C4F6695B1087}" dt="2023-03-06T01:30:57.140" v="208"/>
          <ac:picMkLst>
            <pc:docMk/>
            <pc:sldMk cId="1710108610" sldId="2146845996"/>
            <ac:picMk id="66" creationId="{97293FB7-66C0-2B83-4082-3A5513D27530}"/>
          </ac:picMkLst>
        </pc:picChg>
        <pc:picChg chg="add mod">
          <ac:chgData name="Jason Wiese" userId="4bff8d5b-7de6-4655-b397-69b0afc81113" providerId="ADAL" clId="{34100CFA-F2A7-4C48-9DAD-C4F6695B1087}" dt="2023-03-06T01:30:57.140" v="208"/>
          <ac:picMkLst>
            <pc:docMk/>
            <pc:sldMk cId="1710108610" sldId="2146845996"/>
            <ac:picMk id="67" creationId="{DC790C8D-AF1F-071C-1564-FDAF15CA8708}"/>
          </ac:picMkLst>
        </pc:picChg>
        <pc:picChg chg="add mod">
          <ac:chgData name="Jason Wiese" userId="4bff8d5b-7de6-4655-b397-69b0afc81113" providerId="ADAL" clId="{34100CFA-F2A7-4C48-9DAD-C4F6695B1087}" dt="2023-03-06T01:30:57.140" v="208"/>
          <ac:picMkLst>
            <pc:docMk/>
            <pc:sldMk cId="1710108610" sldId="2146845996"/>
            <ac:picMk id="68" creationId="{F0B6E630-694E-7401-4913-00877FB0AFF3}"/>
          </ac:picMkLst>
        </pc:picChg>
        <pc:picChg chg="add mod">
          <ac:chgData name="Jason Wiese" userId="4bff8d5b-7de6-4655-b397-69b0afc81113" providerId="ADAL" clId="{34100CFA-F2A7-4C48-9DAD-C4F6695B1087}" dt="2023-03-06T01:30:57.140" v="208"/>
          <ac:picMkLst>
            <pc:docMk/>
            <pc:sldMk cId="1710108610" sldId="2146845996"/>
            <ac:picMk id="69" creationId="{6D0CC1D1-75FC-6EF0-BB8E-1A60140E80A3}"/>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34100CFA-F2A7-4C48-9DAD-C4F6695B1087}" dt="2023-03-06T02:46:07.889" v="3722"/>
              <pc2:cmMkLst xmlns:pc2="http://schemas.microsoft.com/office/powerpoint/2019/9/main/command">
                <pc:docMk/>
                <pc:sldMk cId="1710108610" sldId="2146845996"/>
                <pc2:cmMk id="{136D5B7D-6077-463A-AFBC-FF13A72595D3}"/>
              </pc2:cmMkLst>
            </pc226:cmChg>
          </p:ext>
        </pc:extLst>
      </pc:sldChg>
      <pc:sldChg chg="addSp delSp modSp mod ord addCm">
        <pc:chgData name="Jason Wiese" userId="4bff8d5b-7de6-4655-b397-69b0afc81113" providerId="ADAL" clId="{34100CFA-F2A7-4C48-9DAD-C4F6695B1087}" dt="2023-03-06T07:14:24.124" v="12603"/>
        <pc:sldMkLst>
          <pc:docMk/>
          <pc:sldMk cId="1601915091" sldId="2146845997"/>
        </pc:sldMkLst>
        <pc:spChg chg="mod ord">
          <ac:chgData name="Jason Wiese" userId="4bff8d5b-7de6-4655-b397-69b0afc81113" providerId="ADAL" clId="{34100CFA-F2A7-4C48-9DAD-C4F6695B1087}" dt="2023-03-06T07:07:05.841" v="12548" actId="167"/>
          <ac:spMkLst>
            <pc:docMk/>
            <pc:sldMk cId="1601915091" sldId="2146845997"/>
            <ac:spMk id="3" creationId="{05B46C07-C3C9-142F-8978-D53698D252F7}"/>
          </ac:spMkLst>
        </pc:spChg>
        <pc:spChg chg="mod">
          <ac:chgData name="Jason Wiese" userId="4bff8d5b-7de6-4655-b397-69b0afc81113" providerId="ADAL" clId="{34100CFA-F2A7-4C48-9DAD-C4F6695B1087}" dt="2023-03-06T05:34:00.254" v="10197" actId="1076"/>
          <ac:spMkLst>
            <pc:docMk/>
            <pc:sldMk cId="1601915091" sldId="2146845997"/>
            <ac:spMk id="4" creationId="{1BF894CE-5EB9-4BB3-F6C7-477E37F6A6AA}"/>
          </ac:spMkLst>
        </pc:spChg>
        <pc:spChg chg="del mod">
          <ac:chgData name="Jason Wiese" userId="4bff8d5b-7de6-4655-b397-69b0afc81113" providerId="ADAL" clId="{34100CFA-F2A7-4C48-9DAD-C4F6695B1087}" dt="2023-03-06T01:42:59.397" v="1142" actId="478"/>
          <ac:spMkLst>
            <pc:docMk/>
            <pc:sldMk cId="1601915091" sldId="2146845997"/>
            <ac:spMk id="6" creationId="{40081E39-AABA-40B6-5368-AA0123F5C19C}"/>
          </ac:spMkLst>
        </pc:spChg>
        <pc:spChg chg="add mod ord">
          <ac:chgData name="Jason Wiese" userId="4bff8d5b-7de6-4655-b397-69b0afc81113" providerId="ADAL" clId="{34100CFA-F2A7-4C48-9DAD-C4F6695B1087}" dt="2023-03-06T07:06:52.083" v="12546" actId="167"/>
          <ac:spMkLst>
            <pc:docMk/>
            <pc:sldMk cId="1601915091" sldId="2146845997"/>
            <ac:spMk id="6" creationId="{657683D7-0143-6E2B-C1A2-9C789AB735F5}"/>
          </ac:spMkLst>
        </pc:spChg>
        <pc:spChg chg="add mod">
          <ac:chgData name="Jason Wiese" userId="4bff8d5b-7de6-4655-b397-69b0afc81113" providerId="ADAL" clId="{34100CFA-F2A7-4C48-9DAD-C4F6695B1087}" dt="2023-03-06T01:42:24.629" v="1110" actId="1076"/>
          <ac:spMkLst>
            <pc:docMk/>
            <pc:sldMk cId="1601915091" sldId="2146845997"/>
            <ac:spMk id="7" creationId="{C14F8971-A85A-B6C6-6FB6-5B797DE4B5DB}"/>
          </ac:spMkLst>
        </pc:spChg>
        <pc:spChg chg="add del mod">
          <ac:chgData name="Jason Wiese" userId="4bff8d5b-7de6-4655-b397-69b0afc81113" providerId="ADAL" clId="{34100CFA-F2A7-4C48-9DAD-C4F6695B1087}" dt="2023-03-06T01:40:09.356" v="787" actId="478"/>
          <ac:spMkLst>
            <pc:docMk/>
            <pc:sldMk cId="1601915091" sldId="2146845997"/>
            <ac:spMk id="12" creationId="{CCE67517-4A9E-D801-4AFF-6E0C9E2D75EB}"/>
          </ac:spMkLst>
        </pc:spChg>
        <pc:spChg chg="add del">
          <ac:chgData name="Jason Wiese" userId="4bff8d5b-7de6-4655-b397-69b0afc81113" providerId="ADAL" clId="{34100CFA-F2A7-4C48-9DAD-C4F6695B1087}" dt="2023-03-06T01:40:09.356" v="787" actId="478"/>
          <ac:spMkLst>
            <pc:docMk/>
            <pc:sldMk cId="1601915091" sldId="2146845997"/>
            <ac:spMk id="30" creationId="{CAFDCC23-6461-1263-1594-2E935A0E645D}"/>
          </ac:spMkLst>
        </pc:spChg>
        <pc:spChg chg="add mod">
          <ac:chgData name="Jason Wiese" userId="4bff8d5b-7de6-4655-b397-69b0afc81113" providerId="ADAL" clId="{34100CFA-F2A7-4C48-9DAD-C4F6695B1087}" dt="2023-03-06T01:40:27.139" v="789"/>
          <ac:spMkLst>
            <pc:docMk/>
            <pc:sldMk cId="1601915091" sldId="2146845997"/>
            <ac:spMk id="32" creationId="{9A59BAD8-9290-9881-271C-4FFE75978D6E}"/>
          </ac:spMkLst>
        </pc:spChg>
        <pc:spChg chg="add mod">
          <ac:chgData name="Jason Wiese" userId="4bff8d5b-7de6-4655-b397-69b0afc81113" providerId="ADAL" clId="{34100CFA-F2A7-4C48-9DAD-C4F6695B1087}" dt="2023-03-06T01:40:27.139" v="789"/>
          <ac:spMkLst>
            <pc:docMk/>
            <pc:sldMk cId="1601915091" sldId="2146845997"/>
            <ac:spMk id="33" creationId="{6FF8BB20-C399-6C77-9E3E-52CEFB7A7D9E}"/>
          </ac:spMkLst>
        </pc:spChg>
        <pc:spChg chg="add mod">
          <ac:chgData name="Jason Wiese" userId="4bff8d5b-7de6-4655-b397-69b0afc81113" providerId="ADAL" clId="{34100CFA-F2A7-4C48-9DAD-C4F6695B1087}" dt="2023-03-06T01:40:27.139" v="789"/>
          <ac:spMkLst>
            <pc:docMk/>
            <pc:sldMk cId="1601915091" sldId="2146845997"/>
            <ac:spMk id="35" creationId="{E66E5371-B6B5-5DBF-C70F-58CF6BAE75BC}"/>
          </ac:spMkLst>
        </pc:spChg>
        <pc:spChg chg="add mod">
          <ac:chgData name="Jason Wiese" userId="4bff8d5b-7de6-4655-b397-69b0afc81113" providerId="ADAL" clId="{34100CFA-F2A7-4C48-9DAD-C4F6695B1087}" dt="2023-03-06T01:40:27.139" v="789"/>
          <ac:spMkLst>
            <pc:docMk/>
            <pc:sldMk cId="1601915091" sldId="2146845997"/>
            <ac:spMk id="36" creationId="{6383E02F-6B7B-C76E-D85D-893D34370B0D}"/>
          </ac:spMkLst>
        </pc:spChg>
        <pc:spChg chg="add mod">
          <ac:chgData name="Jason Wiese" userId="4bff8d5b-7de6-4655-b397-69b0afc81113" providerId="ADAL" clId="{34100CFA-F2A7-4C48-9DAD-C4F6695B1087}" dt="2023-03-06T01:40:27.139" v="789"/>
          <ac:spMkLst>
            <pc:docMk/>
            <pc:sldMk cId="1601915091" sldId="2146845997"/>
            <ac:spMk id="37" creationId="{FBDCCF8F-FE8B-47E3-2803-2EAD8B64DBBB}"/>
          </ac:spMkLst>
        </pc:spChg>
        <pc:spChg chg="add del mod">
          <ac:chgData name="Jason Wiese" userId="4bff8d5b-7de6-4655-b397-69b0afc81113" providerId="ADAL" clId="{34100CFA-F2A7-4C48-9DAD-C4F6695B1087}" dt="2023-03-06T01:40:09.356" v="787" actId="478"/>
          <ac:spMkLst>
            <pc:docMk/>
            <pc:sldMk cId="1601915091" sldId="2146845997"/>
            <ac:spMk id="39" creationId="{BB9E7392-164F-6FC0-0D99-45AB36AA0BA9}"/>
          </ac:spMkLst>
        </pc:spChg>
        <pc:spChg chg="add mod">
          <ac:chgData name="Jason Wiese" userId="4bff8d5b-7de6-4655-b397-69b0afc81113" providerId="ADAL" clId="{34100CFA-F2A7-4C48-9DAD-C4F6695B1087}" dt="2023-03-06T01:40:27.139" v="789"/>
          <ac:spMkLst>
            <pc:docMk/>
            <pc:sldMk cId="1601915091" sldId="2146845997"/>
            <ac:spMk id="40" creationId="{A3C4EB6C-DF5E-9A06-6181-73999C35D575}"/>
          </ac:spMkLst>
        </pc:spChg>
        <pc:spChg chg="add mod">
          <ac:chgData name="Jason Wiese" userId="4bff8d5b-7de6-4655-b397-69b0afc81113" providerId="ADAL" clId="{34100CFA-F2A7-4C48-9DAD-C4F6695B1087}" dt="2023-03-06T01:40:27.139" v="789"/>
          <ac:spMkLst>
            <pc:docMk/>
            <pc:sldMk cId="1601915091" sldId="2146845997"/>
            <ac:spMk id="41" creationId="{3B61DF0E-4C2B-C2E6-577A-DC691E763269}"/>
          </ac:spMkLst>
        </pc:spChg>
        <pc:spChg chg="add mod">
          <ac:chgData name="Jason Wiese" userId="4bff8d5b-7de6-4655-b397-69b0afc81113" providerId="ADAL" clId="{34100CFA-F2A7-4C48-9DAD-C4F6695B1087}" dt="2023-03-06T01:40:27.139" v="789"/>
          <ac:spMkLst>
            <pc:docMk/>
            <pc:sldMk cId="1601915091" sldId="2146845997"/>
            <ac:spMk id="42" creationId="{2071BD2D-6F04-C071-EF8A-8548BBB68116}"/>
          </ac:spMkLst>
        </pc:spChg>
        <pc:spChg chg="add mod">
          <ac:chgData name="Jason Wiese" userId="4bff8d5b-7de6-4655-b397-69b0afc81113" providerId="ADAL" clId="{34100CFA-F2A7-4C48-9DAD-C4F6695B1087}" dt="2023-03-06T01:40:27.139" v="789"/>
          <ac:spMkLst>
            <pc:docMk/>
            <pc:sldMk cId="1601915091" sldId="2146845997"/>
            <ac:spMk id="43" creationId="{0372E807-BCF8-EC81-BDE2-3B9E030289CD}"/>
          </ac:spMkLst>
        </pc:spChg>
        <pc:spChg chg="add mod">
          <ac:chgData name="Jason Wiese" userId="4bff8d5b-7de6-4655-b397-69b0afc81113" providerId="ADAL" clId="{34100CFA-F2A7-4C48-9DAD-C4F6695B1087}" dt="2023-03-06T01:40:27.139" v="789"/>
          <ac:spMkLst>
            <pc:docMk/>
            <pc:sldMk cId="1601915091" sldId="2146845997"/>
            <ac:spMk id="44" creationId="{2FD55438-DBB7-0BE3-DA9F-191B0FB96676}"/>
          </ac:spMkLst>
        </pc:spChg>
        <pc:spChg chg="add mod">
          <ac:chgData name="Jason Wiese" userId="4bff8d5b-7de6-4655-b397-69b0afc81113" providerId="ADAL" clId="{34100CFA-F2A7-4C48-9DAD-C4F6695B1087}" dt="2023-03-06T01:40:27.139" v="789"/>
          <ac:spMkLst>
            <pc:docMk/>
            <pc:sldMk cId="1601915091" sldId="2146845997"/>
            <ac:spMk id="45" creationId="{C7E209B7-1394-20FF-2505-501322FD6B2D}"/>
          </ac:spMkLst>
        </pc:spChg>
        <pc:spChg chg="add mod">
          <ac:chgData name="Jason Wiese" userId="4bff8d5b-7de6-4655-b397-69b0afc81113" providerId="ADAL" clId="{34100CFA-F2A7-4C48-9DAD-C4F6695B1087}" dt="2023-03-06T01:40:27.139" v="789"/>
          <ac:spMkLst>
            <pc:docMk/>
            <pc:sldMk cId="1601915091" sldId="2146845997"/>
            <ac:spMk id="46" creationId="{FC9DA8BC-AD02-546E-3D6B-68EC84EE302F}"/>
          </ac:spMkLst>
        </pc:spChg>
        <pc:spChg chg="add mod">
          <ac:chgData name="Jason Wiese" userId="4bff8d5b-7de6-4655-b397-69b0afc81113" providerId="ADAL" clId="{34100CFA-F2A7-4C48-9DAD-C4F6695B1087}" dt="2023-03-06T01:40:27.139" v="789"/>
          <ac:spMkLst>
            <pc:docMk/>
            <pc:sldMk cId="1601915091" sldId="2146845997"/>
            <ac:spMk id="47" creationId="{24B4F763-2F6D-94C2-DAED-C1561DEBC421}"/>
          </ac:spMkLst>
        </pc:spChg>
        <pc:spChg chg="add mod">
          <ac:chgData name="Jason Wiese" userId="4bff8d5b-7de6-4655-b397-69b0afc81113" providerId="ADAL" clId="{34100CFA-F2A7-4C48-9DAD-C4F6695B1087}" dt="2023-03-06T01:40:27.139" v="789"/>
          <ac:spMkLst>
            <pc:docMk/>
            <pc:sldMk cId="1601915091" sldId="2146845997"/>
            <ac:spMk id="48" creationId="{CE579D69-C102-A71C-CE79-FEF50F8E6DD2}"/>
          </ac:spMkLst>
        </pc:spChg>
        <pc:spChg chg="add mod">
          <ac:chgData name="Jason Wiese" userId="4bff8d5b-7de6-4655-b397-69b0afc81113" providerId="ADAL" clId="{34100CFA-F2A7-4C48-9DAD-C4F6695B1087}" dt="2023-03-06T01:40:27.139" v="789"/>
          <ac:spMkLst>
            <pc:docMk/>
            <pc:sldMk cId="1601915091" sldId="2146845997"/>
            <ac:spMk id="49" creationId="{97E287E6-17E4-D063-9E71-D1C6B2B55625}"/>
          </ac:spMkLst>
        </pc:spChg>
        <pc:spChg chg="add mod">
          <ac:chgData name="Jason Wiese" userId="4bff8d5b-7de6-4655-b397-69b0afc81113" providerId="ADAL" clId="{34100CFA-F2A7-4C48-9DAD-C4F6695B1087}" dt="2023-03-06T01:40:27.139" v="789"/>
          <ac:spMkLst>
            <pc:docMk/>
            <pc:sldMk cId="1601915091" sldId="2146845997"/>
            <ac:spMk id="50" creationId="{4A943097-A6B3-245A-D83B-E820452C0D57}"/>
          </ac:spMkLst>
        </pc:spChg>
        <pc:spChg chg="add mod">
          <ac:chgData name="Jason Wiese" userId="4bff8d5b-7de6-4655-b397-69b0afc81113" providerId="ADAL" clId="{34100CFA-F2A7-4C48-9DAD-C4F6695B1087}" dt="2023-03-06T01:44:49.785" v="1208" actId="114"/>
          <ac:spMkLst>
            <pc:docMk/>
            <pc:sldMk cId="1601915091" sldId="2146845997"/>
            <ac:spMk id="52" creationId="{CEA90983-E647-DD4A-56CF-E7C99DD473B5}"/>
          </ac:spMkLst>
        </pc:spChg>
        <pc:spChg chg="add del mod">
          <ac:chgData name="Jason Wiese" userId="4bff8d5b-7de6-4655-b397-69b0afc81113" providerId="ADAL" clId="{34100CFA-F2A7-4C48-9DAD-C4F6695B1087}" dt="2023-03-06T01:40:09.356" v="787" actId="478"/>
          <ac:spMkLst>
            <pc:docMk/>
            <pc:sldMk cId="1601915091" sldId="2146845997"/>
            <ac:spMk id="53" creationId="{E46F5A3E-899D-CBD6-FC3C-5D94D2F57789}"/>
          </ac:spMkLst>
        </pc:spChg>
        <pc:spChg chg="add del mod">
          <ac:chgData name="Jason Wiese" userId="4bff8d5b-7de6-4655-b397-69b0afc81113" providerId="ADAL" clId="{34100CFA-F2A7-4C48-9DAD-C4F6695B1087}" dt="2023-03-06T01:40:09.356" v="787" actId="478"/>
          <ac:spMkLst>
            <pc:docMk/>
            <pc:sldMk cId="1601915091" sldId="2146845997"/>
            <ac:spMk id="60" creationId="{59738BA7-9052-280E-CF7D-191F3B1ACD17}"/>
          </ac:spMkLst>
        </pc:spChg>
        <pc:spChg chg="add del mod">
          <ac:chgData name="Jason Wiese" userId="4bff8d5b-7de6-4655-b397-69b0afc81113" providerId="ADAL" clId="{34100CFA-F2A7-4C48-9DAD-C4F6695B1087}" dt="2023-03-06T01:40:09.356" v="787" actId="478"/>
          <ac:spMkLst>
            <pc:docMk/>
            <pc:sldMk cId="1601915091" sldId="2146845997"/>
            <ac:spMk id="61" creationId="{7B0AED35-CD75-A44F-B186-A05DC86FBC4A}"/>
          </ac:spMkLst>
        </pc:spChg>
        <pc:spChg chg="add del mod">
          <ac:chgData name="Jason Wiese" userId="4bff8d5b-7de6-4655-b397-69b0afc81113" providerId="ADAL" clId="{34100CFA-F2A7-4C48-9DAD-C4F6695B1087}" dt="2023-03-06T01:40:09.356" v="787" actId="478"/>
          <ac:spMkLst>
            <pc:docMk/>
            <pc:sldMk cId="1601915091" sldId="2146845997"/>
            <ac:spMk id="68" creationId="{EB420FC8-B158-270E-0A18-7F0BFB26BD14}"/>
          </ac:spMkLst>
        </pc:spChg>
        <pc:spChg chg="add del mod">
          <ac:chgData name="Jason Wiese" userId="4bff8d5b-7de6-4655-b397-69b0afc81113" providerId="ADAL" clId="{34100CFA-F2A7-4C48-9DAD-C4F6695B1087}" dt="2023-03-06T01:40:09.356" v="787" actId="478"/>
          <ac:spMkLst>
            <pc:docMk/>
            <pc:sldMk cId="1601915091" sldId="2146845997"/>
            <ac:spMk id="78" creationId="{57420D48-C6F9-2DA4-4741-9707E7FCE31B}"/>
          </ac:spMkLst>
        </pc:spChg>
        <pc:spChg chg="add del mod">
          <ac:chgData name="Jason Wiese" userId="4bff8d5b-7de6-4655-b397-69b0afc81113" providerId="ADAL" clId="{34100CFA-F2A7-4C48-9DAD-C4F6695B1087}" dt="2023-03-06T01:40:09.356" v="787" actId="478"/>
          <ac:spMkLst>
            <pc:docMk/>
            <pc:sldMk cId="1601915091" sldId="2146845997"/>
            <ac:spMk id="100" creationId="{49C7CD32-8324-8890-6B47-0A9D72D6B717}"/>
          </ac:spMkLst>
        </pc:spChg>
        <pc:spChg chg="add del mod">
          <ac:chgData name="Jason Wiese" userId="4bff8d5b-7de6-4655-b397-69b0afc81113" providerId="ADAL" clId="{34100CFA-F2A7-4C48-9DAD-C4F6695B1087}" dt="2023-03-06T01:40:09.356" v="787" actId="478"/>
          <ac:spMkLst>
            <pc:docMk/>
            <pc:sldMk cId="1601915091" sldId="2146845997"/>
            <ac:spMk id="101" creationId="{D2B9CFCD-2584-7A24-DE7D-02BE9A4E4B7D}"/>
          </ac:spMkLst>
        </pc:spChg>
        <pc:spChg chg="add del mod">
          <ac:chgData name="Jason Wiese" userId="4bff8d5b-7de6-4655-b397-69b0afc81113" providerId="ADAL" clId="{34100CFA-F2A7-4C48-9DAD-C4F6695B1087}" dt="2023-03-06T01:40:09.356" v="787" actId="478"/>
          <ac:spMkLst>
            <pc:docMk/>
            <pc:sldMk cId="1601915091" sldId="2146845997"/>
            <ac:spMk id="108" creationId="{86079A42-5345-A5D9-B532-372B9A5F7FF5}"/>
          </ac:spMkLst>
        </pc:spChg>
        <pc:spChg chg="add del mod">
          <ac:chgData name="Jason Wiese" userId="4bff8d5b-7de6-4655-b397-69b0afc81113" providerId="ADAL" clId="{34100CFA-F2A7-4C48-9DAD-C4F6695B1087}" dt="2023-03-06T01:40:09.356" v="787" actId="478"/>
          <ac:spMkLst>
            <pc:docMk/>
            <pc:sldMk cId="1601915091" sldId="2146845997"/>
            <ac:spMk id="109" creationId="{7981488C-C2C9-FD22-D238-CBADAAB648F0}"/>
          </ac:spMkLst>
        </pc:spChg>
        <pc:spChg chg="add del mod">
          <ac:chgData name="Jason Wiese" userId="4bff8d5b-7de6-4655-b397-69b0afc81113" providerId="ADAL" clId="{34100CFA-F2A7-4C48-9DAD-C4F6695B1087}" dt="2023-03-06T01:40:09.356" v="787" actId="478"/>
          <ac:spMkLst>
            <pc:docMk/>
            <pc:sldMk cId="1601915091" sldId="2146845997"/>
            <ac:spMk id="113" creationId="{A28B5166-F8D5-F862-733E-D05C92359E5E}"/>
          </ac:spMkLst>
        </pc:spChg>
        <pc:spChg chg="add del mod">
          <ac:chgData name="Jason Wiese" userId="4bff8d5b-7de6-4655-b397-69b0afc81113" providerId="ADAL" clId="{34100CFA-F2A7-4C48-9DAD-C4F6695B1087}" dt="2023-03-06T01:40:09.356" v="787" actId="478"/>
          <ac:spMkLst>
            <pc:docMk/>
            <pc:sldMk cId="1601915091" sldId="2146845997"/>
            <ac:spMk id="114" creationId="{54B292F9-2C3F-1E2F-6EDB-EA6E7FBE74EB}"/>
          </ac:spMkLst>
        </pc:spChg>
        <pc:spChg chg="add del mod">
          <ac:chgData name="Jason Wiese" userId="4bff8d5b-7de6-4655-b397-69b0afc81113" providerId="ADAL" clId="{34100CFA-F2A7-4C48-9DAD-C4F6695B1087}" dt="2023-03-06T01:40:09.356" v="787" actId="478"/>
          <ac:spMkLst>
            <pc:docMk/>
            <pc:sldMk cId="1601915091" sldId="2146845997"/>
            <ac:spMk id="115" creationId="{B40B2999-BD21-7B16-5D44-93995E66D098}"/>
          </ac:spMkLst>
        </pc:spChg>
        <pc:spChg chg="add del mod">
          <ac:chgData name="Jason Wiese" userId="4bff8d5b-7de6-4655-b397-69b0afc81113" providerId="ADAL" clId="{34100CFA-F2A7-4C48-9DAD-C4F6695B1087}" dt="2023-03-06T01:40:09.356" v="787" actId="478"/>
          <ac:spMkLst>
            <pc:docMk/>
            <pc:sldMk cId="1601915091" sldId="2146845997"/>
            <ac:spMk id="116" creationId="{26D1CB75-F078-273B-0710-ADCB7CEB0919}"/>
          </ac:spMkLst>
        </pc:spChg>
        <pc:spChg chg="add del mod">
          <ac:chgData name="Jason Wiese" userId="4bff8d5b-7de6-4655-b397-69b0afc81113" providerId="ADAL" clId="{34100CFA-F2A7-4C48-9DAD-C4F6695B1087}" dt="2023-03-06T01:40:09.356" v="787" actId="478"/>
          <ac:spMkLst>
            <pc:docMk/>
            <pc:sldMk cId="1601915091" sldId="2146845997"/>
            <ac:spMk id="117" creationId="{7FDA5A67-0CD2-91C8-FBE8-9CA52491DEB6}"/>
          </ac:spMkLst>
        </pc:spChg>
        <pc:spChg chg="add del mod">
          <ac:chgData name="Jason Wiese" userId="4bff8d5b-7de6-4655-b397-69b0afc81113" providerId="ADAL" clId="{34100CFA-F2A7-4C48-9DAD-C4F6695B1087}" dt="2023-03-06T01:40:09.356" v="787" actId="478"/>
          <ac:spMkLst>
            <pc:docMk/>
            <pc:sldMk cId="1601915091" sldId="2146845997"/>
            <ac:spMk id="118" creationId="{40580677-06CA-095A-D8B5-DD96AE66106A}"/>
          </ac:spMkLst>
        </pc:spChg>
        <pc:spChg chg="add del mod">
          <ac:chgData name="Jason Wiese" userId="4bff8d5b-7de6-4655-b397-69b0afc81113" providerId="ADAL" clId="{34100CFA-F2A7-4C48-9DAD-C4F6695B1087}" dt="2023-03-06T01:40:09.356" v="787" actId="478"/>
          <ac:spMkLst>
            <pc:docMk/>
            <pc:sldMk cId="1601915091" sldId="2146845997"/>
            <ac:spMk id="119" creationId="{E7AE3032-FD1E-D139-5A0B-D13FE53B8596}"/>
          </ac:spMkLst>
        </pc:spChg>
        <pc:spChg chg="add del mod">
          <ac:chgData name="Jason Wiese" userId="4bff8d5b-7de6-4655-b397-69b0afc81113" providerId="ADAL" clId="{34100CFA-F2A7-4C48-9DAD-C4F6695B1087}" dt="2023-03-06T01:40:09.356" v="787" actId="478"/>
          <ac:spMkLst>
            <pc:docMk/>
            <pc:sldMk cId="1601915091" sldId="2146845997"/>
            <ac:spMk id="120" creationId="{3FB9CE1A-D39E-FACD-0010-5E1BCC90ACED}"/>
          </ac:spMkLst>
        </pc:spChg>
        <pc:spChg chg="add del mod">
          <ac:chgData name="Jason Wiese" userId="4bff8d5b-7de6-4655-b397-69b0afc81113" providerId="ADAL" clId="{34100CFA-F2A7-4C48-9DAD-C4F6695B1087}" dt="2023-03-06T01:40:09.356" v="787" actId="478"/>
          <ac:spMkLst>
            <pc:docMk/>
            <pc:sldMk cId="1601915091" sldId="2146845997"/>
            <ac:spMk id="121" creationId="{CF12C972-58EB-2B0F-2D1A-97BB927B1EA9}"/>
          </ac:spMkLst>
        </pc:spChg>
        <pc:spChg chg="add del mod">
          <ac:chgData name="Jason Wiese" userId="4bff8d5b-7de6-4655-b397-69b0afc81113" providerId="ADAL" clId="{34100CFA-F2A7-4C48-9DAD-C4F6695B1087}" dt="2023-03-06T01:40:09.356" v="787" actId="478"/>
          <ac:spMkLst>
            <pc:docMk/>
            <pc:sldMk cId="1601915091" sldId="2146845997"/>
            <ac:spMk id="122" creationId="{2DCE782C-1DEF-023D-3164-878CA2627664}"/>
          </ac:spMkLst>
        </pc:spChg>
        <pc:spChg chg="add del mod">
          <ac:chgData name="Jason Wiese" userId="4bff8d5b-7de6-4655-b397-69b0afc81113" providerId="ADAL" clId="{34100CFA-F2A7-4C48-9DAD-C4F6695B1087}" dt="2023-03-06T01:42:10.150" v="1108" actId="478"/>
          <ac:spMkLst>
            <pc:docMk/>
            <pc:sldMk cId="1601915091" sldId="2146845997"/>
            <ac:spMk id="124" creationId="{2CB8B4A9-3986-A23B-F434-D17ECC89DE17}"/>
          </ac:spMkLst>
        </pc:spChg>
        <pc:graphicFrameChg chg="add mod ord">
          <ac:chgData name="Jason Wiese" userId="4bff8d5b-7de6-4655-b397-69b0afc81113" providerId="ADAL" clId="{34100CFA-F2A7-4C48-9DAD-C4F6695B1087}" dt="2023-03-06T01:42:20.203" v="1109" actId="167"/>
          <ac:graphicFrameMkLst>
            <pc:docMk/>
            <pc:sldMk cId="1601915091" sldId="2146845997"/>
            <ac:graphicFrameMk id="31" creationId="{202BC3E4-497D-3679-52BC-14C73A69A4D6}"/>
          </ac:graphicFrameMkLst>
        </pc:graphicFrameChg>
        <pc:picChg chg="add del ord">
          <ac:chgData name="Jason Wiese" userId="4bff8d5b-7de6-4655-b397-69b0afc81113" providerId="ADAL" clId="{34100CFA-F2A7-4C48-9DAD-C4F6695B1087}" dt="2023-03-06T07:06:57.831" v="12547" actId="478"/>
          <ac:picMkLst>
            <pc:docMk/>
            <pc:sldMk cId="1601915091" sldId="2146845997"/>
            <ac:picMk id="2" creationId="{06CEDF0A-D03C-E28C-8382-06185E8D0B55}"/>
          </ac:picMkLst>
        </pc:picChg>
        <pc:picChg chg="add del">
          <ac:chgData name="Jason Wiese" userId="4bff8d5b-7de6-4655-b397-69b0afc81113" providerId="ADAL" clId="{34100CFA-F2A7-4C48-9DAD-C4F6695B1087}" dt="2023-03-06T01:40:09.356" v="787" actId="478"/>
          <ac:picMkLst>
            <pc:docMk/>
            <pc:sldMk cId="1601915091" sldId="2146845997"/>
            <ac:picMk id="8" creationId="{8D9737DB-EB4F-E2BB-D72C-E7041150C661}"/>
          </ac:picMkLst>
        </pc:picChg>
        <pc:picChg chg="add del">
          <ac:chgData name="Jason Wiese" userId="4bff8d5b-7de6-4655-b397-69b0afc81113" providerId="ADAL" clId="{34100CFA-F2A7-4C48-9DAD-C4F6695B1087}" dt="2023-03-06T01:40:09.356" v="787" actId="478"/>
          <ac:picMkLst>
            <pc:docMk/>
            <pc:sldMk cId="1601915091" sldId="2146845997"/>
            <ac:picMk id="9" creationId="{17BA2C8B-1F00-A6C9-EB10-3C6D226E456D}"/>
          </ac:picMkLst>
        </pc:picChg>
        <pc:picChg chg="add del">
          <ac:chgData name="Jason Wiese" userId="4bff8d5b-7de6-4655-b397-69b0afc81113" providerId="ADAL" clId="{34100CFA-F2A7-4C48-9DAD-C4F6695B1087}" dt="2023-03-06T01:40:09.356" v="787" actId="478"/>
          <ac:picMkLst>
            <pc:docMk/>
            <pc:sldMk cId="1601915091" sldId="2146845997"/>
            <ac:picMk id="10" creationId="{CF64A9E3-C036-EDEB-24B7-BF5E6AA3054E}"/>
          </ac:picMkLst>
        </pc:picChg>
        <pc:picChg chg="add del">
          <ac:chgData name="Jason Wiese" userId="4bff8d5b-7de6-4655-b397-69b0afc81113" providerId="ADAL" clId="{34100CFA-F2A7-4C48-9DAD-C4F6695B1087}" dt="2023-03-06T01:40:09.356" v="787" actId="478"/>
          <ac:picMkLst>
            <pc:docMk/>
            <pc:sldMk cId="1601915091" sldId="2146845997"/>
            <ac:picMk id="13" creationId="{F5DD34CE-FE1A-3B89-CF1C-327384237A75}"/>
          </ac:picMkLst>
        </pc:picChg>
        <pc:picChg chg="add del">
          <ac:chgData name="Jason Wiese" userId="4bff8d5b-7de6-4655-b397-69b0afc81113" providerId="ADAL" clId="{34100CFA-F2A7-4C48-9DAD-C4F6695B1087}" dt="2023-03-06T01:40:09.356" v="787" actId="478"/>
          <ac:picMkLst>
            <pc:docMk/>
            <pc:sldMk cId="1601915091" sldId="2146845997"/>
            <ac:picMk id="14" creationId="{BC058D98-F588-1800-8641-B8EC0ED7C865}"/>
          </ac:picMkLst>
        </pc:picChg>
        <pc:picChg chg="add del mod">
          <ac:chgData name="Jason Wiese" userId="4bff8d5b-7de6-4655-b397-69b0afc81113" providerId="ADAL" clId="{34100CFA-F2A7-4C48-9DAD-C4F6695B1087}" dt="2023-03-06T01:40:09.356" v="787" actId="478"/>
          <ac:picMkLst>
            <pc:docMk/>
            <pc:sldMk cId="1601915091" sldId="2146845997"/>
            <ac:picMk id="15" creationId="{69F6D2E4-BC84-DBC2-E206-9522CB952FC6}"/>
          </ac:picMkLst>
        </pc:picChg>
        <pc:picChg chg="add del mod">
          <ac:chgData name="Jason Wiese" userId="4bff8d5b-7de6-4655-b397-69b0afc81113" providerId="ADAL" clId="{34100CFA-F2A7-4C48-9DAD-C4F6695B1087}" dt="2023-03-06T01:40:09.356" v="787" actId="478"/>
          <ac:picMkLst>
            <pc:docMk/>
            <pc:sldMk cId="1601915091" sldId="2146845997"/>
            <ac:picMk id="16" creationId="{9E13B0EA-9EAB-9F5C-8306-F6D7458E9337}"/>
          </ac:picMkLst>
        </pc:picChg>
        <pc:picChg chg="add del mod">
          <ac:chgData name="Jason Wiese" userId="4bff8d5b-7de6-4655-b397-69b0afc81113" providerId="ADAL" clId="{34100CFA-F2A7-4C48-9DAD-C4F6695B1087}" dt="2023-03-06T01:40:09.356" v="787" actId="478"/>
          <ac:picMkLst>
            <pc:docMk/>
            <pc:sldMk cId="1601915091" sldId="2146845997"/>
            <ac:picMk id="17" creationId="{74313BB9-FEB0-24C9-BCA6-110DB85E5513}"/>
          </ac:picMkLst>
        </pc:picChg>
        <pc:picChg chg="add del mod">
          <ac:chgData name="Jason Wiese" userId="4bff8d5b-7de6-4655-b397-69b0afc81113" providerId="ADAL" clId="{34100CFA-F2A7-4C48-9DAD-C4F6695B1087}" dt="2023-03-06T01:40:09.356" v="787" actId="478"/>
          <ac:picMkLst>
            <pc:docMk/>
            <pc:sldMk cId="1601915091" sldId="2146845997"/>
            <ac:picMk id="18" creationId="{FA806A57-FADA-75CC-9453-093A09001B2F}"/>
          </ac:picMkLst>
        </pc:picChg>
        <pc:picChg chg="add del mod">
          <ac:chgData name="Jason Wiese" userId="4bff8d5b-7de6-4655-b397-69b0afc81113" providerId="ADAL" clId="{34100CFA-F2A7-4C48-9DAD-C4F6695B1087}" dt="2023-03-06T01:40:09.356" v="787" actId="478"/>
          <ac:picMkLst>
            <pc:docMk/>
            <pc:sldMk cId="1601915091" sldId="2146845997"/>
            <ac:picMk id="19" creationId="{C7F1AF4E-C46B-BBA7-7C9F-D598449CFDFA}"/>
          </ac:picMkLst>
        </pc:picChg>
        <pc:picChg chg="add del mod">
          <ac:chgData name="Jason Wiese" userId="4bff8d5b-7de6-4655-b397-69b0afc81113" providerId="ADAL" clId="{34100CFA-F2A7-4C48-9DAD-C4F6695B1087}" dt="2023-03-06T01:40:09.356" v="787" actId="478"/>
          <ac:picMkLst>
            <pc:docMk/>
            <pc:sldMk cId="1601915091" sldId="2146845997"/>
            <ac:picMk id="20" creationId="{574B403C-184A-1D95-2729-1144D2AA9860}"/>
          </ac:picMkLst>
        </pc:picChg>
        <pc:picChg chg="add del mod">
          <ac:chgData name="Jason Wiese" userId="4bff8d5b-7de6-4655-b397-69b0afc81113" providerId="ADAL" clId="{34100CFA-F2A7-4C48-9DAD-C4F6695B1087}" dt="2023-03-06T01:40:09.356" v="787" actId="478"/>
          <ac:picMkLst>
            <pc:docMk/>
            <pc:sldMk cId="1601915091" sldId="2146845997"/>
            <ac:picMk id="21" creationId="{2A763744-9DAD-30B0-B24A-D537445D17FE}"/>
          </ac:picMkLst>
        </pc:picChg>
        <pc:picChg chg="add del mod">
          <ac:chgData name="Jason Wiese" userId="4bff8d5b-7de6-4655-b397-69b0afc81113" providerId="ADAL" clId="{34100CFA-F2A7-4C48-9DAD-C4F6695B1087}" dt="2023-03-06T01:40:09.356" v="787" actId="478"/>
          <ac:picMkLst>
            <pc:docMk/>
            <pc:sldMk cId="1601915091" sldId="2146845997"/>
            <ac:picMk id="23" creationId="{56727C74-3D90-5857-1E3C-6FC62F9CF3C3}"/>
          </ac:picMkLst>
        </pc:picChg>
        <pc:picChg chg="add del mod">
          <ac:chgData name="Jason Wiese" userId="4bff8d5b-7de6-4655-b397-69b0afc81113" providerId="ADAL" clId="{34100CFA-F2A7-4C48-9DAD-C4F6695B1087}" dt="2023-03-06T01:40:09.356" v="787" actId="478"/>
          <ac:picMkLst>
            <pc:docMk/>
            <pc:sldMk cId="1601915091" sldId="2146845997"/>
            <ac:picMk id="24" creationId="{A60F2897-DEB3-5B1D-A7DE-ADF9A60F472D}"/>
          </ac:picMkLst>
        </pc:picChg>
        <pc:picChg chg="add del mod">
          <ac:chgData name="Jason Wiese" userId="4bff8d5b-7de6-4655-b397-69b0afc81113" providerId="ADAL" clId="{34100CFA-F2A7-4C48-9DAD-C4F6695B1087}" dt="2023-03-06T01:40:09.356" v="787" actId="478"/>
          <ac:picMkLst>
            <pc:docMk/>
            <pc:sldMk cId="1601915091" sldId="2146845997"/>
            <ac:picMk id="25" creationId="{8307E44D-3D8F-B090-6BC3-408EB3396E55}"/>
          </ac:picMkLst>
        </pc:picChg>
        <pc:picChg chg="add del mod">
          <ac:chgData name="Jason Wiese" userId="4bff8d5b-7de6-4655-b397-69b0afc81113" providerId="ADAL" clId="{34100CFA-F2A7-4C48-9DAD-C4F6695B1087}" dt="2023-03-06T01:40:09.356" v="787" actId="478"/>
          <ac:picMkLst>
            <pc:docMk/>
            <pc:sldMk cId="1601915091" sldId="2146845997"/>
            <ac:picMk id="26" creationId="{2B5C38AB-9177-17AE-2CC6-37D2480695E3}"/>
          </ac:picMkLst>
        </pc:picChg>
        <pc:picChg chg="add del mod">
          <ac:chgData name="Jason Wiese" userId="4bff8d5b-7de6-4655-b397-69b0afc81113" providerId="ADAL" clId="{34100CFA-F2A7-4C48-9DAD-C4F6695B1087}" dt="2023-03-06T01:40:09.356" v="787" actId="478"/>
          <ac:picMkLst>
            <pc:docMk/>
            <pc:sldMk cId="1601915091" sldId="2146845997"/>
            <ac:picMk id="27" creationId="{ED182205-AB12-950A-FAE0-88C5ED994AD7}"/>
          </ac:picMkLst>
        </pc:picChg>
        <pc:picChg chg="add del mod">
          <ac:chgData name="Jason Wiese" userId="4bff8d5b-7de6-4655-b397-69b0afc81113" providerId="ADAL" clId="{34100CFA-F2A7-4C48-9DAD-C4F6695B1087}" dt="2023-03-06T01:40:09.356" v="787" actId="478"/>
          <ac:picMkLst>
            <pc:docMk/>
            <pc:sldMk cId="1601915091" sldId="2146845997"/>
            <ac:picMk id="28" creationId="{2FD545DC-7B59-6A5D-EEE4-D937149393D6}"/>
          </ac:picMkLst>
        </pc:picChg>
        <pc:picChg chg="add del mod">
          <ac:chgData name="Jason Wiese" userId="4bff8d5b-7de6-4655-b397-69b0afc81113" providerId="ADAL" clId="{34100CFA-F2A7-4C48-9DAD-C4F6695B1087}" dt="2023-03-06T01:40:09.356" v="787" actId="478"/>
          <ac:picMkLst>
            <pc:docMk/>
            <pc:sldMk cId="1601915091" sldId="2146845997"/>
            <ac:picMk id="29" creationId="{680561A1-22E1-02BC-1C2C-FF2515E1AC32}"/>
          </ac:picMkLst>
        </pc:picChg>
        <pc:picChg chg="add del mod">
          <ac:chgData name="Jason Wiese" userId="4bff8d5b-7de6-4655-b397-69b0afc81113" providerId="ADAL" clId="{34100CFA-F2A7-4C48-9DAD-C4F6695B1087}" dt="2023-03-06T01:40:09.356" v="787" actId="478"/>
          <ac:picMkLst>
            <pc:docMk/>
            <pc:sldMk cId="1601915091" sldId="2146845997"/>
            <ac:picMk id="38" creationId="{55D9E90A-1B20-849B-F662-ED4254761ADD}"/>
          </ac:picMkLst>
        </pc:picChg>
        <pc:picChg chg="add mod">
          <ac:chgData name="Jason Wiese" userId="4bff8d5b-7de6-4655-b397-69b0afc81113" providerId="ADAL" clId="{34100CFA-F2A7-4C48-9DAD-C4F6695B1087}" dt="2023-03-06T01:40:27.139" v="789"/>
          <ac:picMkLst>
            <pc:docMk/>
            <pc:sldMk cId="1601915091" sldId="2146845997"/>
            <ac:picMk id="51" creationId="{D178A53C-2835-5469-5F55-F046BE244891}"/>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34100CFA-F2A7-4C48-9DAD-C4F6695B1087}" dt="2023-03-06T07:14:24.124" v="12603"/>
              <pc2:cmMkLst xmlns:pc2="http://schemas.microsoft.com/office/powerpoint/2019/9/main/command">
                <pc:docMk/>
                <pc:sldMk cId="1601915091" sldId="2146845997"/>
                <pc2:cmMk id="{B470E919-0D63-484A-B40A-2D76089171CD}"/>
              </pc2:cmMkLst>
            </pc226:cmChg>
          </p:ext>
        </pc:extLst>
      </pc:sldChg>
      <pc:sldChg chg="addSp delSp modSp mod addCm delCm">
        <pc:chgData name="Jason Wiese" userId="4bff8d5b-7de6-4655-b397-69b0afc81113" providerId="ADAL" clId="{34100CFA-F2A7-4C48-9DAD-C4F6695B1087}" dt="2023-03-06T02:25:59.410" v="2513" actId="20577"/>
        <pc:sldMkLst>
          <pc:docMk/>
          <pc:sldMk cId="4099364933" sldId="2146845998"/>
        </pc:sldMkLst>
        <pc:spChg chg="mod">
          <ac:chgData name="Jason Wiese" userId="4bff8d5b-7de6-4655-b397-69b0afc81113" providerId="ADAL" clId="{34100CFA-F2A7-4C48-9DAD-C4F6695B1087}" dt="2023-03-06T02:25:59.410" v="2513" actId="20577"/>
          <ac:spMkLst>
            <pc:docMk/>
            <pc:sldMk cId="4099364933" sldId="2146845998"/>
            <ac:spMk id="4" creationId="{1BF894CE-5EB9-4BB3-F6C7-477E37F6A6AA}"/>
          </ac:spMkLst>
        </pc:spChg>
        <pc:spChg chg="del">
          <ac:chgData name="Jason Wiese" userId="4bff8d5b-7de6-4655-b397-69b0afc81113" providerId="ADAL" clId="{34100CFA-F2A7-4C48-9DAD-C4F6695B1087}" dt="2023-03-06T02:05:23.163" v="1839" actId="478"/>
          <ac:spMkLst>
            <pc:docMk/>
            <pc:sldMk cId="4099364933" sldId="2146845998"/>
            <ac:spMk id="6" creationId="{31AC66B8-0DE7-D7F0-144E-0005D9B7A7A6}"/>
          </ac:spMkLst>
        </pc:spChg>
        <pc:spChg chg="mod">
          <ac:chgData name="Jason Wiese" userId="4bff8d5b-7de6-4655-b397-69b0afc81113" providerId="ADAL" clId="{34100CFA-F2A7-4C48-9DAD-C4F6695B1087}" dt="2023-03-06T02:24:05.699" v="2461" actId="114"/>
          <ac:spMkLst>
            <pc:docMk/>
            <pc:sldMk cId="4099364933" sldId="2146845998"/>
            <ac:spMk id="8" creationId="{DEBFEA79-DCE3-0D7D-7F14-6398B330CB0D}"/>
          </ac:spMkLst>
        </pc:spChg>
        <pc:spChg chg="mod">
          <ac:chgData name="Jason Wiese" userId="4bff8d5b-7de6-4655-b397-69b0afc81113" providerId="ADAL" clId="{34100CFA-F2A7-4C48-9DAD-C4F6695B1087}" dt="2023-03-06T01:56:55.623" v="1667" actId="20577"/>
          <ac:spMkLst>
            <pc:docMk/>
            <pc:sldMk cId="4099364933" sldId="2146845998"/>
            <ac:spMk id="12" creationId="{79819103-B5B3-665E-0EF7-40BABBDD6AB6}"/>
          </ac:spMkLst>
        </pc:spChg>
        <pc:spChg chg="add del mod">
          <ac:chgData name="Jason Wiese" userId="4bff8d5b-7de6-4655-b397-69b0afc81113" providerId="ADAL" clId="{34100CFA-F2A7-4C48-9DAD-C4F6695B1087}" dt="2023-03-06T02:00:21.330" v="1758" actId="478"/>
          <ac:spMkLst>
            <pc:docMk/>
            <pc:sldMk cId="4099364933" sldId="2146845998"/>
            <ac:spMk id="21" creationId="{39013D2A-4411-1D33-DCD3-DAB56E371E0D}"/>
          </ac:spMkLst>
        </pc:spChg>
        <pc:spChg chg="add del mod">
          <ac:chgData name="Jason Wiese" userId="4bff8d5b-7de6-4655-b397-69b0afc81113" providerId="ADAL" clId="{34100CFA-F2A7-4C48-9DAD-C4F6695B1087}" dt="2023-03-06T02:00:21.944" v="1759" actId="478"/>
          <ac:spMkLst>
            <pc:docMk/>
            <pc:sldMk cId="4099364933" sldId="2146845998"/>
            <ac:spMk id="23" creationId="{5AE5840B-56B0-92DA-AD8B-4920DAE6B387}"/>
          </ac:spMkLst>
        </pc:spChg>
        <pc:spChg chg="add mod">
          <ac:chgData name="Jason Wiese" userId="4bff8d5b-7de6-4655-b397-69b0afc81113" providerId="ADAL" clId="{34100CFA-F2A7-4C48-9DAD-C4F6695B1087}" dt="2023-03-06T02:06:35.780" v="1847" actId="1076"/>
          <ac:spMkLst>
            <pc:docMk/>
            <pc:sldMk cId="4099364933" sldId="2146845998"/>
            <ac:spMk id="24" creationId="{F37C56A5-39ED-2BE3-A610-ECE8FE1E9928}"/>
          </ac:spMkLst>
        </pc:spChg>
        <pc:spChg chg="add mod">
          <ac:chgData name="Jason Wiese" userId="4bff8d5b-7de6-4655-b397-69b0afc81113" providerId="ADAL" clId="{34100CFA-F2A7-4C48-9DAD-C4F6695B1087}" dt="2023-03-06T02:06:35.780" v="1847" actId="1076"/>
          <ac:spMkLst>
            <pc:docMk/>
            <pc:sldMk cId="4099364933" sldId="2146845998"/>
            <ac:spMk id="25" creationId="{63969969-1D17-6197-7BCB-81C68B59862D}"/>
          </ac:spMkLst>
        </pc:spChg>
        <pc:spChg chg="add mod">
          <ac:chgData name="Jason Wiese" userId="4bff8d5b-7de6-4655-b397-69b0afc81113" providerId="ADAL" clId="{34100CFA-F2A7-4C48-9DAD-C4F6695B1087}" dt="2023-03-06T02:06:35.780" v="1847" actId="1076"/>
          <ac:spMkLst>
            <pc:docMk/>
            <pc:sldMk cId="4099364933" sldId="2146845998"/>
            <ac:spMk id="26" creationId="{70611A80-9706-E716-1064-EB3270DEBEFC}"/>
          </ac:spMkLst>
        </pc:spChg>
        <pc:spChg chg="add mod">
          <ac:chgData name="Jason Wiese" userId="4bff8d5b-7de6-4655-b397-69b0afc81113" providerId="ADAL" clId="{34100CFA-F2A7-4C48-9DAD-C4F6695B1087}" dt="2023-03-06T02:06:35.780" v="1847" actId="1076"/>
          <ac:spMkLst>
            <pc:docMk/>
            <pc:sldMk cId="4099364933" sldId="2146845998"/>
            <ac:spMk id="27" creationId="{A145A45A-9007-A51C-7A03-2D4B362E67C5}"/>
          </ac:spMkLst>
        </pc:spChg>
        <pc:spChg chg="add del mod">
          <ac:chgData name="Jason Wiese" userId="4bff8d5b-7de6-4655-b397-69b0afc81113" providerId="ADAL" clId="{34100CFA-F2A7-4C48-9DAD-C4F6695B1087}" dt="2023-03-06T02:02:15.356" v="1786" actId="478"/>
          <ac:spMkLst>
            <pc:docMk/>
            <pc:sldMk cId="4099364933" sldId="2146845998"/>
            <ac:spMk id="28" creationId="{63CDC16F-D010-67C9-DD8B-8D12C4A8DDDF}"/>
          </ac:spMkLst>
        </pc:spChg>
        <pc:spChg chg="add mod">
          <ac:chgData name="Jason Wiese" userId="4bff8d5b-7de6-4655-b397-69b0afc81113" providerId="ADAL" clId="{34100CFA-F2A7-4C48-9DAD-C4F6695B1087}" dt="2023-03-06T02:06:10.697" v="1846" actId="108"/>
          <ac:spMkLst>
            <pc:docMk/>
            <pc:sldMk cId="4099364933" sldId="2146845998"/>
            <ac:spMk id="37" creationId="{AD807AD4-31C6-6198-06E2-2D3C8C5868B9}"/>
          </ac:spMkLst>
        </pc:spChg>
        <pc:graphicFrameChg chg="mod modGraphic">
          <ac:chgData name="Jason Wiese" userId="4bff8d5b-7de6-4655-b397-69b0afc81113" providerId="ADAL" clId="{34100CFA-F2A7-4C48-9DAD-C4F6695B1087}" dt="2023-03-06T02:06:35.780" v="1847" actId="1076"/>
          <ac:graphicFrameMkLst>
            <pc:docMk/>
            <pc:sldMk cId="4099364933" sldId="2146845998"/>
            <ac:graphicFrameMk id="11" creationId="{D2CD9560-A533-5EA5-34FA-97E60D257D38}"/>
          </ac:graphicFrameMkLst>
        </pc:graphicFrameChg>
        <pc:picChg chg="add del mod">
          <ac:chgData name="Jason Wiese" userId="4bff8d5b-7de6-4655-b397-69b0afc81113" providerId="ADAL" clId="{34100CFA-F2A7-4C48-9DAD-C4F6695B1087}" dt="2023-03-06T02:01:40.231" v="1777" actId="478"/>
          <ac:picMkLst>
            <pc:docMk/>
            <pc:sldMk cId="4099364933" sldId="2146845998"/>
            <ac:picMk id="9" creationId="{58559FEC-F792-EC47-6396-6C896C5E4D8C}"/>
          </ac:picMkLst>
        </pc:picChg>
        <pc:picChg chg="del">
          <ac:chgData name="Jason Wiese" userId="4bff8d5b-7de6-4655-b397-69b0afc81113" providerId="ADAL" clId="{34100CFA-F2A7-4C48-9DAD-C4F6695B1087}" dt="2023-03-06T02:01:45.798" v="1779" actId="478"/>
          <ac:picMkLst>
            <pc:docMk/>
            <pc:sldMk cId="4099364933" sldId="2146845998"/>
            <ac:picMk id="13" creationId="{2AB66BD6-0CF6-9BAF-07C9-389B859D4B60}"/>
          </ac:picMkLst>
        </pc:picChg>
        <pc:picChg chg="del">
          <ac:chgData name="Jason Wiese" userId="4bff8d5b-7de6-4655-b397-69b0afc81113" providerId="ADAL" clId="{34100CFA-F2A7-4C48-9DAD-C4F6695B1087}" dt="2023-03-06T02:01:45.078" v="1778" actId="478"/>
          <ac:picMkLst>
            <pc:docMk/>
            <pc:sldMk cId="4099364933" sldId="2146845998"/>
            <ac:picMk id="14" creationId="{CA062F56-EDD7-8182-75E5-1EAC1E6AEAB1}"/>
          </ac:picMkLst>
        </pc:picChg>
        <pc:picChg chg="del">
          <ac:chgData name="Jason Wiese" userId="4bff8d5b-7de6-4655-b397-69b0afc81113" providerId="ADAL" clId="{34100CFA-F2A7-4C48-9DAD-C4F6695B1087}" dt="2023-03-06T02:01:46.524" v="1780" actId="478"/>
          <ac:picMkLst>
            <pc:docMk/>
            <pc:sldMk cId="4099364933" sldId="2146845998"/>
            <ac:picMk id="15" creationId="{7CDA76AF-1005-D3D4-E1AE-D8CD8F921223}"/>
          </ac:picMkLst>
        </pc:picChg>
        <pc:picChg chg="del">
          <ac:chgData name="Jason Wiese" userId="4bff8d5b-7de6-4655-b397-69b0afc81113" providerId="ADAL" clId="{34100CFA-F2A7-4C48-9DAD-C4F6695B1087}" dt="2023-03-06T02:01:47.158" v="1781" actId="478"/>
          <ac:picMkLst>
            <pc:docMk/>
            <pc:sldMk cId="4099364933" sldId="2146845998"/>
            <ac:picMk id="16" creationId="{322304D5-2215-9416-B846-04CC6E9A8D1B}"/>
          </ac:picMkLst>
        </pc:picChg>
        <pc:picChg chg="del">
          <ac:chgData name="Jason Wiese" userId="4bff8d5b-7de6-4655-b397-69b0afc81113" providerId="ADAL" clId="{34100CFA-F2A7-4C48-9DAD-C4F6695B1087}" dt="2023-03-06T02:01:47.769" v="1782" actId="478"/>
          <ac:picMkLst>
            <pc:docMk/>
            <pc:sldMk cId="4099364933" sldId="2146845998"/>
            <ac:picMk id="17" creationId="{8BE6A6AE-4894-062D-5424-D488BE4D0FAD}"/>
          </ac:picMkLst>
        </pc:picChg>
        <pc:picChg chg="del">
          <ac:chgData name="Jason Wiese" userId="4bff8d5b-7de6-4655-b397-69b0afc81113" providerId="ADAL" clId="{34100CFA-F2A7-4C48-9DAD-C4F6695B1087}" dt="2023-03-06T02:01:48.418" v="1783" actId="478"/>
          <ac:picMkLst>
            <pc:docMk/>
            <pc:sldMk cId="4099364933" sldId="2146845998"/>
            <ac:picMk id="18" creationId="{B7F65782-8592-A83F-6609-AC2315ED5DB1}"/>
          </ac:picMkLst>
        </pc:picChg>
        <pc:picChg chg="del">
          <ac:chgData name="Jason Wiese" userId="4bff8d5b-7de6-4655-b397-69b0afc81113" providerId="ADAL" clId="{34100CFA-F2A7-4C48-9DAD-C4F6695B1087}" dt="2023-03-06T01:55:40.846" v="1633" actId="478"/>
          <ac:picMkLst>
            <pc:docMk/>
            <pc:sldMk cId="4099364933" sldId="2146845998"/>
            <ac:picMk id="19" creationId="{006CBB2E-5696-01F3-92EF-28E0942BB15E}"/>
          </ac:picMkLst>
        </pc:picChg>
        <pc:picChg chg="del">
          <ac:chgData name="Jason Wiese" userId="4bff8d5b-7de6-4655-b397-69b0afc81113" providerId="ADAL" clId="{34100CFA-F2A7-4C48-9DAD-C4F6695B1087}" dt="2023-03-06T02:01:49.009" v="1784" actId="478"/>
          <ac:picMkLst>
            <pc:docMk/>
            <pc:sldMk cId="4099364933" sldId="2146845998"/>
            <ac:picMk id="20" creationId="{F29BAB0F-FEED-E32E-E9E9-3E181E699FB1}"/>
          </ac:picMkLst>
        </pc:picChg>
        <pc:picChg chg="add mod">
          <ac:chgData name="Jason Wiese" userId="4bff8d5b-7de6-4655-b397-69b0afc81113" providerId="ADAL" clId="{34100CFA-F2A7-4C48-9DAD-C4F6695B1087}" dt="2023-03-06T02:06:35.780" v="1847" actId="1076"/>
          <ac:picMkLst>
            <pc:docMk/>
            <pc:sldMk cId="4099364933" sldId="2146845998"/>
            <ac:picMk id="29" creationId="{29BDC92E-D59A-649E-1ACD-015DF4462FBF}"/>
          </ac:picMkLst>
        </pc:picChg>
        <pc:picChg chg="add mod modCrop">
          <ac:chgData name="Jason Wiese" userId="4bff8d5b-7de6-4655-b397-69b0afc81113" providerId="ADAL" clId="{34100CFA-F2A7-4C48-9DAD-C4F6695B1087}" dt="2023-03-06T02:06:35.780" v="1847" actId="1076"/>
          <ac:picMkLst>
            <pc:docMk/>
            <pc:sldMk cId="4099364933" sldId="2146845998"/>
            <ac:picMk id="30" creationId="{F3BA6B33-F6CE-D1E6-660D-95E05585818D}"/>
          </ac:picMkLst>
        </pc:picChg>
        <pc:picChg chg="add mod">
          <ac:chgData name="Jason Wiese" userId="4bff8d5b-7de6-4655-b397-69b0afc81113" providerId="ADAL" clId="{34100CFA-F2A7-4C48-9DAD-C4F6695B1087}" dt="2023-03-06T02:06:35.780" v="1847" actId="1076"/>
          <ac:picMkLst>
            <pc:docMk/>
            <pc:sldMk cId="4099364933" sldId="2146845998"/>
            <ac:picMk id="31" creationId="{D33A2332-707D-2577-031F-46CB06640D6B}"/>
          </ac:picMkLst>
        </pc:picChg>
        <pc:picChg chg="add mod">
          <ac:chgData name="Jason Wiese" userId="4bff8d5b-7de6-4655-b397-69b0afc81113" providerId="ADAL" clId="{34100CFA-F2A7-4C48-9DAD-C4F6695B1087}" dt="2023-03-06T02:06:35.780" v="1847" actId="1076"/>
          <ac:picMkLst>
            <pc:docMk/>
            <pc:sldMk cId="4099364933" sldId="2146845998"/>
            <ac:picMk id="32" creationId="{6BAA8D3D-15DD-26C4-B656-9E2B3AAE2C28}"/>
          </ac:picMkLst>
        </pc:picChg>
        <pc:picChg chg="add mod">
          <ac:chgData name="Jason Wiese" userId="4bff8d5b-7de6-4655-b397-69b0afc81113" providerId="ADAL" clId="{34100CFA-F2A7-4C48-9DAD-C4F6695B1087}" dt="2023-03-06T02:06:35.780" v="1847" actId="1076"/>
          <ac:picMkLst>
            <pc:docMk/>
            <pc:sldMk cId="4099364933" sldId="2146845998"/>
            <ac:picMk id="33" creationId="{C37685F4-888F-C5F0-BC34-C4F5B0371634}"/>
          </ac:picMkLst>
        </pc:picChg>
        <pc:picChg chg="add mod modCrop">
          <ac:chgData name="Jason Wiese" userId="4bff8d5b-7de6-4655-b397-69b0afc81113" providerId="ADAL" clId="{34100CFA-F2A7-4C48-9DAD-C4F6695B1087}" dt="2023-03-06T02:06:35.780" v="1847" actId="1076"/>
          <ac:picMkLst>
            <pc:docMk/>
            <pc:sldMk cId="4099364933" sldId="2146845998"/>
            <ac:picMk id="35" creationId="{AE6F71F4-A437-0FE7-EA30-53D91B7C19A1}"/>
          </ac:picMkLst>
        </pc:picChg>
        <pc:picChg chg="add mod">
          <ac:chgData name="Jason Wiese" userId="4bff8d5b-7de6-4655-b397-69b0afc81113" providerId="ADAL" clId="{34100CFA-F2A7-4C48-9DAD-C4F6695B1087}" dt="2023-03-06T02:06:35.780" v="1847" actId="1076"/>
          <ac:picMkLst>
            <pc:docMk/>
            <pc:sldMk cId="4099364933" sldId="2146845998"/>
            <ac:picMk id="36" creationId="{542C73FF-50FC-E01E-59B2-A97E82A76A0A}"/>
          </ac:picMkLst>
        </pc:picChg>
        <pc:picChg chg="add del mod">
          <ac:chgData name="Jason Wiese" userId="4bff8d5b-7de6-4655-b397-69b0afc81113" providerId="ADAL" clId="{34100CFA-F2A7-4C48-9DAD-C4F6695B1087}" dt="2023-03-06T02:09:38.484" v="2242" actId="478"/>
          <ac:picMkLst>
            <pc:docMk/>
            <pc:sldMk cId="4099364933" sldId="2146845998"/>
            <ac:picMk id="39" creationId="{14642C3C-3301-D49D-F507-2F8497E27B4E}"/>
          </ac:picMkLst>
        </pc:pic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4100CFA-F2A7-4C48-9DAD-C4F6695B1087}" dt="2023-03-06T02:02:19.490" v="1787"/>
              <pc2:cmMkLst xmlns:pc2="http://schemas.microsoft.com/office/powerpoint/2019/9/main/command">
                <pc:docMk/>
                <pc:sldMk cId="4099364933" sldId="2146845998"/>
                <pc2:cmMk id="{B0C4AD08-B7ED-40AB-BCB9-12A303E1F090}"/>
              </pc2:cmMkLst>
            </pc226:cmChg>
            <pc226:cmChg xmlns:pc226="http://schemas.microsoft.com/office/powerpoint/2022/06/main/command" chg="del">
              <pc226:chgData name="Jason Wiese" userId="4bff8d5b-7de6-4655-b397-69b0afc81113" providerId="ADAL" clId="{34100CFA-F2A7-4C48-9DAD-C4F6695B1087}" dt="2023-03-06T02:03:18.423" v="1810"/>
              <pc2:cmMkLst xmlns:pc2="http://schemas.microsoft.com/office/powerpoint/2019/9/main/command">
                <pc:docMk/>
                <pc:sldMk cId="4099364933" sldId="2146845998"/>
                <pc2:cmMk id="{6E77029F-711F-42DD-86DD-C1795841F2C8}"/>
              </pc2:cmMkLst>
            </pc226:cmChg>
            <pc226:cmChg xmlns:pc226="http://schemas.microsoft.com/office/powerpoint/2022/06/main/command" chg="add">
              <pc226:chgData name="Jason Wiese" userId="4bff8d5b-7de6-4655-b397-69b0afc81113" providerId="ADAL" clId="{34100CFA-F2A7-4C48-9DAD-C4F6695B1087}" dt="2023-03-06T02:03:31.544" v="1811"/>
              <pc2:cmMkLst xmlns:pc2="http://schemas.microsoft.com/office/powerpoint/2019/9/main/command">
                <pc:docMk/>
                <pc:sldMk cId="4099364933" sldId="2146845998"/>
                <pc2:cmMk id="{BB13B4B2-DDFF-47F4-8E2B-5AA4D886941D}"/>
              </pc2:cmMkLst>
            </pc226:cmChg>
          </p:ext>
        </pc:extLst>
      </pc:sldChg>
      <pc:sldChg chg="modSp mod">
        <pc:chgData name="Jason Wiese" userId="4bff8d5b-7de6-4655-b397-69b0afc81113" providerId="ADAL" clId="{34100CFA-F2A7-4C48-9DAD-C4F6695B1087}" dt="2023-03-06T02:31:14.608" v="2960" actId="114"/>
        <pc:sldMkLst>
          <pc:docMk/>
          <pc:sldMk cId="3636010181" sldId="2146845999"/>
        </pc:sldMkLst>
        <pc:spChg chg="mod">
          <ac:chgData name="Jason Wiese" userId="4bff8d5b-7de6-4655-b397-69b0afc81113" providerId="ADAL" clId="{34100CFA-F2A7-4C48-9DAD-C4F6695B1087}" dt="2023-03-06T02:29:04.214" v="2919" actId="207"/>
          <ac:spMkLst>
            <pc:docMk/>
            <pc:sldMk cId="3636010181" sldId="2146845999"/>
            <ac:spMk id="4" creationId="{1BF894CE-5EB9-4BB3-F6C7-477E37F6A6AA}"/>
          </ac:spMkLst>
        </pc:spChg>
        <pc:spChg chg="mod">
          <ac:chgData name="Jason Wiese" userId="4bff8d5b-7de6-4655-b397-69b0afc81113" providerId="ADAL" clId="{34100CFA-F2A7-4C48-9DAD-C4F6695B1087}" dt="2023-03-06T02:31:14.608" v="2960" actId="114"/>
          <ac:spMkLst>
            <pc:docMk/>
            <pc:sldMk cId="3636010181" sldId="2146845999"/>
            <ac:spMk id="8" creationId="{DEBFEA79-DCE3-0D7D-7F14-6398B330CB0D}"/>
          </ac:spMkLst>
        </pc:spChg>
        <pc:graphicFrameChg chg="mod">
          <ac:chgData name="Jason Wiese" userId="4bff8d5b-7de6-4655-b397-69b0afc81113" providerId="ADAL" clId="{34100CFA-F2A7-4C48-9DAD-C4F6695B1087}" dt="2023-03-06T02:01:27.566" v="1776" actId="1076"/>
          <ac:graphicFrameMkLst>
            <pc:docMk/>
            <pc:sldMk cId="3636010181" sldId="2146845999"/>
            <ac:graphicFrameMk id="281" creationId="{968124B1-58A7-D86A-6599-473FE0FC806F}"/>
          </ac:graphicFrameMkLst>
        </pc:graphicFrameChg>
      </pc:sldChg>
      <pc:sldChg chg="modSp mod">
        <pc:chgData name="Jason Wiese" userId="4bff8d5b-7de6-4655-b397-69b0afc81113" providerId="ADAL" clId="{34100CFA-F2A7-4C48-9DAD-C4F6695B1087}" dt="2023-03-06T07:09:45.366" v="12550" actId="1076"/>
        <pc:sldMkLst>
          <pc:docMk/>
          <pc:sldMk cId="814499891" sldId="2146846000"/>
        </pc:sldMkLst>
        <pc:spChg chg="mod">
          <ac:chgData name="Jason Wiese" userId="4bff8d5b-7de6-4655-b397-69b0afc81113" providerId="ADAL" clId="{34100CFA-F2A7-4C48-9DAD-C4F6695B1087}" dt="2023-03-06T02:36:19.308" v="3171" actId="20577"/>
          <ac:spMkLst>
            <pc:docMk/>
            <pc:sldMk cId="814499891" sldId="2146846000"/>
            <ac:spMk id="4" creationId="{1BF894CE-5EB9-4BB3-F6C7-477E37F6A6AA}"/>
          </ac:spMkLst>
        </pc:spChg>
        <pc:spChg chg="mod">
          <ac:chgData name="Jason Wiese" userId="4bff8d5b-7de6-4655-b397-69b0afc81113" providerId="ADAL" clId="{34100CFA-F2A7-4C48-9DAD-C4F6695B1087}" dt="2023-03-06T02:38:28.435" v="3237" actId="114"/>
          <ac:spMkLst>
            <pc:docMk/>
            <pc:sldMk cId="814499891" sldId="2146846000"/>
            <ac:spMk id="8" creationId="{DEBFEA79-DCE3-0D7D-7F14-6398B330CB0D}"/>
          </ac:spMkLst>
        </pc:spChg>
        <pc:spChg chg="mod">
          <ac:chgData name="Jason Wiese" userId="4bff8d5b-7de6-4655-b397-69b0afc81113" providerId="ADAL" clId="{34100CFA-F2A7-4C48-9DAD-C4F6695B1087}" dt="2023-03-06T05:33:16.024" v="10192" actId="1076"/>
          <ac:spMkLst>
            <pc:docMk/>
            <pc:sldMk cId="814499891" sldId="2146846000"/>
            <ac:spMk id="18" creationId="{453793FD-2981-1E0F-7E9D-7BDECCE564D0}"/>
          </ac:spMkLst>
        </pc:spChg>
        <pc:spChg chg="mod">
          <ac:chgData name="Jason Wiese" userId="4bff8d5b-7de6-4655-b397-69b0afc81113" providerId="ADAL" clId="{34100CFA-F2A7-4C48-9DAD-C4F6695B1087}" dt="2023-03-06T07:09:41.386" v="12549" actId="403"/>
          <ac:spMkLst>
            <pc:docMk/>
            <pc:sldMk cId="814499891" sldId="2146846000"/>
            <ac:spMk id="19" creationId="{21D6344D-B763-085C-4A4D-D82528B26B40}"/>
          </ac:spMkLst>
        </pc:spChg>
        <pc:picChg chg="mod">
          <ac:chgData name="Jason Wiese" userId="4bff8d5b-7de6-4655-b397-69b0afc81113" providerId="ADAL" clId="{34100CFA-F2A7-4C48-9DAD-C4F6695B1087}" dt="2023-03-06T07:09:45.366" v="12550" actId="1076"/>
          <ac:picMkLst>
            <pc:docMk/>
            <pc:sldMk cId="814499891" sldId="2146846000"/>
            <ac:picMk id="1026" creationId="{BA3933EA-8114-327D-EE21-C22914A864FA}"/>
          </ac:picMkLst>
        </pc:picChg>
      </pc:sldChg>
      <pc:sldChg chg="modSp mod">
        <pc:chgData name="Jason Wiese" userId="4bff8d5b-7de6-4655-b397-69b0afc81113" providerId="ADAL" clId="{34100CFA-F2A7-4C48-9DAD-C4F6695B1087}" dt="2023-03-06T05:33:01.247" v="10190" actId="1076"/>
        <pc:sldMkLst>
          <pc:docMk/>
          <pc:sldMk cId="1369130941" sldId="2146846001"/>
        </pc:sldMkLst>
        <pc:spChg chg="mod">
          <ac:chgData name="Jason Wiese" userId="4bff8d5b-7de6-4655-b397-69b0afc81113" providerId="ADAL" clId="{34100CFA-F2A7-4C48-9DAD-C4F6695B1087}" dt="2023-03-06T02:42:44.916" v="3644" actId="207"/>
          <ac:spMkLst>
            <pc:docMk/>
            <pc:sldMk cId="1369130941" sldId="2146846001"/>
            <ac:spMk id="4" creationId="{1BF894CE-5EB9-4BB3-F6C7-477E37F6A6AA}"/>
          </ac:spMkLst>
        </pc:spChg>
        <pc:spChg chg="mod">
          <ac:chgData name="Jason Wiese" userId="4bff8d5b-7de6-4655-b397-69b0afc81113" providerId="ADAL" clId="{34100CFA-F2A7-4C48-9DAD-C4F6695B1087}" dt="2023-03-06T05:33:01.247" v="10190" actId="1076"/>
          <ac:spMkLst>
            <pc:docMk/>
            <pc:sldMk cId="1369130941" sldId="2146846001"/>
            <ac:spMk id="7" creationId="{8375AE40-FB76-8BD4-B649-2021F002A8DA}"/>
          </ac:spMkLst>
        </pc:spChg>
        <pc:spChg chg="mod">
          <ac:chgData name="Jason Wiese" userId="4bff8d5b-7de6-4655-b397-69b0afc81113" providerId="ADAL" clId="{34100CFA-F2A7-4C48-9DAD-C4F6695B1087}" dt="2023-03-06T02:45:06.850" v="3711" actId="114"/>
          <ac:spMkLst>
            <pc:docMk/>
            <pc:sldMk cId="1369130941" sldId="2146846001"/>
            <ac:spMk id="8" creationId="{DEBFEA79-DCE3-0D7D-7F14-6398B330CB0D}"/>
          </ac:spMkLst>
        </pc:spChg>
        <pc:picChg chg="mod">
          <ac:chgData name="Jason Wiese" userId="4bff8d5b-7de6-4655-b397-69b0afc81113" providerId="ADAL" clId="{34100CFA-F2A7-4C48-9DAD-C4F6695B1087}" dt="2023-03-06T02:43:17.076" v="3680" actId="1076"/>
          <ac:picMkLst>
            <pc:docMk/>
            <pc:sldMk cId="1369130941" sldId="2146846001"/>
            <ac:picMk id="2" creationId="{06CEDF0A-D03C-E28C-8382-06185E8D0B55}"/>
          </ac:picMkLst>
        </pc:picChg>
      </pc:sldChg>
      <pc:sldChg chg="addSp delSp modSp mod">
        <pc:chgData name="Jason Wiese" userId="4bff8d5b-7de6-4655-b397-69b0afc81113" providerId="ADAL" clId="{34100CFA-F2A7-4C48-9DAD-C4F6695B1087}" dt="2023-03-06T07:11:08.870" v="12553" actId="404"/>
        <pc:sldMkLst>
          <pc:docMk/>
          <pc:sldMk cId="4187434402" sldId="2146846002"/>
        </pc:sldMkLst>
        <pc:spChg chg="ord">
          <ac:chgData name="Jason Wiese" userId="4bff8d5b-7de6-4655-b397-69b0afc81113" providerId="ADAL" clId="{34100CFA-F2A7-4C48-9DAD-C4F6695B1087}" dt="2023-03-06T02:59:37.499" v="4231" actId="167"/>
          <ac:spMkLst>
            <pc:docMk/>
            <pc:sldMk cId="4187434402" sldId="2146846002"/>
            <ac:spMk id="3" creationId="{05B46C07-C3C9-142F-8978-D53698D252F7}"/>
          </ac:spMkLst>
        </pc:spChg>
        <pc:spChg chg="del">
          <ac:chgData name="Jason Wiese" userId="4bff8d5b-7de6-4655-b397-69b0afc81113" providerId="ADAL" clId="{34100CFA-F2A7-4C48-9DAD-C4F6695B1087}" dt="2023-03-06T02:47:48.342" v="3749" actId="478"/>
          <ac:spMkLst>
            <pc:docMk/>
            <pc:sldMk cId="4187434402" sldId="2146846002"/>
            <ac:spMk id="4" creationId="{127D31A1-F39A-65AD-BE0D-455858878CAC}"/>
          </ac:spMkLst>
        </pc:spChg>
        <pc:spChg chg="add mod">
          <ac:chgData name="Jason Wiese" userId="4bff8d5b-7de6-4655-b397-69b0afc81113" providerId="ADAL" clId="{34100CFA-F2A7-4C48-9DAD-C4F6695B1087}" dt="2023-03-06T02:48:04.099" v="3750"/>
          <ac:spMkLst>
            <pc:docMk/>
            <pc:sldMk cId="4187434402" sldId="2146846002"/>
            <ac:spMk id="6" creationId="{DAD38235-5A1B-A7CB-6BBE-14D6EDB6758F}"/>
          </ac:spMkLst>
        </pc:spChg>
        <pc:spChg chg="mod">
          <ac:chgData name="Jason Wiese" userId="4bff8d5b-7de6-4655-b397-69b0afc81113" providerId="ADAL" clId="{34100CFA-F2A7-4C48-9DAD-C4F6695B1087}" dt="2023-03-06T03:04:09.519" v="4352" actId="20577"/>
          <ac:spMkLst>
            <pc:docMk/>
            <pc:sldMk cId="4187434402" sldId="2146846002"/>
            <ac:spMk id="7" creationId="{3DE67689-D94F-451D-506C-5870A8B9F46F}"/>
          </ac:spMkLst>
        </pc:spChg>
        <pc:spChg chg="add del mod">
          <ac:chgData name="Jason Wiese" userId="4bff8d5b-7de6-4655-b397-69b0afc81113" providerId="ADAL" clId="{34100CFA-F2A7-4C48-9DAD-C4F6695B1087}" dt="2023-03-06T02:53:48.832" v="4134" actId="478"/>
          <ac:spMkLst>
            <pc:docMk/>
            <pc:sldMk cId="4187434402" sldId="2146846002"/>
            <ac:spMk id="8" creationId="{63ED2D8D-EF09-3F16-36D2-FE19F1997146}"/>
          </ac:spMkLst>
        </pc:spChg>
        <pc:spChg chg="add mod">
          <ac:chgData name="Jason Wiese" userId="4bff8d5b-7de6-4655-b397-69b0afc81113" providerId="ADAL" clId="{34100CFA-F2A7-4C48-9DAD-C4F6695B1087}" dt="2023-03-06T02:59:06.157" v="4225" actId="12789"/>
          <ac:spMkLst>
            <pc:docMk/>
            <pc:sldMk cId="4187434402" sldId="2146846002"/>
            <ac:spMk id="11" creationId="{88F14768-00FB-699E-716C-CB24BE47811B}"/>
          </ac:spMkLst>
        </pc:spChg>
        <pc:spChg chg="add mod">
          <ac:chgData name="Jason Wiese" userId="4bff8d5b-7de6-4655-b397-69b0afc81113" providerId="ADAL" clId="{34100CFA-F2A7-4C48-9DAD-C4F6695B1087}" dt="2023-03-06T02:59:44.316" v="4232" actId="115"/>
          <ac:spMkLst>
            <pc:docMk/>
            <pc:sldMk cId="4187434402" sldId="2146846002"/>
            <ac:spMk id="12" creationId="{09B02A3A-45FE-852F-E0E6-F53A52BB32B1}"/>
          </ac:spMkLst>
        </pc:spChg>
        <pc:spChg chg="add mod">
          <ac:chgData name="Jason Wiese" userId="4bff8d5b-7de6-4655-b397-69b0afc81113" providerId="ADAL" clId="{34100CFA-F2A7-4C48-9DAD-C4F6695B1087}" dt="2023-03-06T02:59:06.157" v="4225" actId="12789"/>
          <ac:spMkLst>
            <pc:docMk/>
            <pc:sldMk cId="4187434402" sldId="2146846002"/>
            <ac:spMk id="13" creationId="{0882C258-D3DE-4EB8-B2B1-BC22EF66922A}"/>
          </ac:spMkLst>
        </pc:spChg>
        <pc:spChg chg="mod">
          <ac:chgData name="Jason Wiese" userId="4bff8d5b-7de6-4655-b397-69b0afc81113" providerId="ADAL" clId="{34100CFA-F2A7-4C48-9DAD-C4F6695B1087}" dt="2023-03-06T07:11:08.870" v="12553" actId="404"/>
          <ac:spMkLst>
            <pc:docMk/>
            <pc:sldMk cId="4187434402" sldId="2146846002"/>
            <ac:spMk id="36" creationId="{500B8828-DEE5-105E-08A1-7453D04B49FE}"/>
          </ac:spMkLst>
        </pc:spChg>
        <pc:spChg chg="add mod">
          <ac:chgData name="Jason Wiese" userId="4bff8d5b-7de6-4655-b397-69b0afc81113" providerId="ADAL" clId="{34100CFA-F2A7-4C48-9DAD-C4F6695B1087}" dt="2023-03-06T02:59:47.807" v="4233" actId="115"/>
          <ac:spMkLst>
            <pc:docMk/>
            <pc:sldMk cId="4187434402" sldId="2146846002"/>
            <ac:spMk id="43" creationId="{433BA0FC-E8FA-AA26-CB70-9CF9CD3C55E5}"/>
          </ac:spMkLst>
        </pc:spChg>
        <pc:spChg chg="add mod ord">
          <ac:chgData name="Jason Wiese" userId="4bff8d5b-7de6-4655-b397-69b0afc81113" providerId="ADAL" clId="{34100CFA-F2A7-4C48-9DAD-C4F6695B1087}" dt="2023-03-06T02:59:59.392" v="4234" actId="207"/>
          <ac:spMkLst>
            <pc:docMk/>
            <pc:sldMk cId="4187434402" sldId="2146846002"/>
            <ac:spMk id="44" creationId="{4092FEE1-EC58-4C8E-C868-4E824FB852C9}"/>
          </ac:spMkLst>
        </pc:spChg>
        <pc:picChg chg="add del">
          <ac:chgData name="Jason Wiese" userId="4bff8d5b-7de6-4655-b397-69b0afc81113" providerId="ADAL" clId="{34100CFA-F2A7-4C48-9DAD-C4F6695B1087}" dt="2023-03-06T02:47:44.433" v="3748" actId="478"/>
          <ac:picMkLst>
            <pc:docMk/>
            <pc:sldMk cId="4187434402" sldId="2146846002"/>
            <ac:picMk id="2" creationId="{06CEDF0A-D03C-E28C-8382-06185E8D0B55}"/>
          </ac:picMkLst>
        </pc:picChg>
      </pc:sldChg>
      <pc:sldChg chg="modSp del mod">
        <pc:chgData name="Jason Wiese" userId="4bff8d5b-7de6-4655-b397-69b0afc81113" providerId="ADAL" clId="{34100CFA-F2A7-4C48-9DAD-C4F6695B1087}" dt="2023-03-06T03:09:21.129" v="4527" actId="47"/>
        <pc:sldMkLst>
          <pc:docMk/>
          <pc:sldMk cId="3276953093" sldId="2146846003"/>
        </pc:sldMkLst>
        <pc:spChg chg="mod">
          <ac:chgData name="Jason Wiese" userId="4bff8d5b-7de6-4655-b397-69b0afc81113" providerId="ADAL" clId="{34100CFA-F2A7-4C48-9DAD-C4F6695B1087}" dt="2023-03-06T03:04:55.695" v="4377" actId="20577"/>
          <ac:spMkLst>
            <pc:docMk/>
            <pc:sldMk cId="3276953093" sldId="2146846003"/>
            <ac:spMk id="4" creationId="{1BF894CE-5EB9-4BB3-F6C7-477E37F6A6AA}"/>
          </ac:spMkLst>
        </pc:spChg>
        <pc:spChg chg="mod">
          <ac:chgData name="Jason Wiese" userId="4bff8d5b-7de6-4655-b397-69b0afc81113" providerId="ADAL" clId="{34100CFA-F2A7-4C48-9DAD-C4F6695B1087}" dt="2023-03-06T03:04:33.510" v="4374" actId="20577"/>
          <ac:spMkLst>
            <pc:docMk/>
            <pc:sldMk cId="3276953093" sldId="2146846003"/>
            <ac:spMk id="14" creationId="{54D285C3-BC68-5260-0AE4-5240A13892D9}"/>
          </ac:spMkLst>
        </pc:spChg>
      </pc:sldChg>
      <pc:sldChg chg="modSp mod">
        <pc:chgData name="Jason Wiese" userId="4bff8d5b-7de6-4655-b397-69b0afc81113" providerId="ADAL" clId="{34100CFA-F2A7-4C48-9DAD-C4F6695B1087}" dt="2023-03-06T03:19:20.459" v="5222" actId="114"/>
        <pc:sldMkLst>
          <pc:docMk/>
          <pc:sldMk cId="1925704810" sldId="2146846004"/>
        </pc:sldMkLst>
        <pc:spChg chg="mod">
          <ac:chgData name="Jason Wiese" userId="4bff8d5b-7de6-4655-b397-69b0afc81113" providerId="ADAL" clId="{34100CFA-F2A7-4C48-9DAD-C4F6695B1087}" dt="2023-03-06T03:17:40.826" v="5184" actId="20577"/>
          <ac:spMkLst>
            <pc:docMk/>
            <pc:sldMk cId="1925704810" sldId="2146846004"/>
            <ac:spMk id="4" creationId="{1BF894CE-5EB9-4BB3-F6C7-477E37F6A6AA}"/>
          </ac:spMkLst>
        </pc:spChg>
        <pc:spChg chg="mod">
          <ac:chgData name="Jason Wiese" userId="4bff8d5b-7de6-4655-b397-69b0afc81113" providerId="ADAL" clId="{34100CFA-F2A7-4C48-9DAD-C4F6695B1087}" dt="2023-03-06T03:10:35.693" v="4550" actId="20577"/>
          <ac:spMkLst>
            <pc:docMk/>
            <pc:sldMk cId="1925704810" sldId="2146846004"/>
            <ac:spMk id="15" creationId="{CC54A1FC-6C2F-EE32-8DED-481715720D7F}"/>
          </ac:spMkLst>
        </pc:spChg>
        <pc:spChg chg="mod">
          <ac:chgData name="Jason Wiese" userId="4bff8d5b-7de6-4655-b397-69b0afc81113" providerId="ADAL" clId="{34100CFA-F2A7-4C48-9DAD-C4F6695B1087}" dt="2023-03-06T03:19:20.459" v="5222" actId="114"/>
          <ac:spMkLst>
            <pc:docMk/>
            <pc:sldMk cId="1925704810" sldId="2146846004"/>
            <ac:spMk id="56" creationId="{740A044A-72A7-7B10-8BA3-CE6279EBB443}"/>
          </ac:spMkLst>
        </pc:spChg>
        <pc:picChg chg="mod">
          <ac:chgData name="Jason Wiese" userId="4bff8d5b-7de6-4655-b397-69b0afc81113" providerId="ADAL" clId="{34100CFA-F2A7-4C48-9DAD-C4F6695B1087}" dt="2023-03-06T03:10:50.882" v="4552" actId="1076"/>
          <ac:picMkLst>
            <pc:docMk/>
            <pc:sldMk cId="1925704810" sldId="2146846004"/>
            <ac:picMk id="2" creationId="{06CEDF0A-D03C-E28C-8382-06185E8D0B55}"/>
          </ac:picMkLst>
        </pc:picChg>
      </pc:sldChg>
      <pc:sldChg chg="delSp modSp mod">
        <pc:chgData name="Jason Wiese" userId="4bff8d5b-7de6-4655-b397-69b0afc81113" providerId="ADAL" clId="{34100CFA-F2A7-4C48-9DAD-C4F6695B1087}" dt="2023-03-06T05:32:44.410" v="10188" actId="1035"/>
        <pc:sldMkLst>
          <pc:docMk/>
          <pc:sldMk cId="242145768" sldId="2146846005"/>
        </pc:sldMkLst>
        <pc:spChg chg="mod">
          <ac:chgData name="Jason Wiese" userId="4bff8d5b-7de6-4655-b397-69b0afc81113" providerId="ADAL" clId="{34100CFA-F2A7-4C48-9DAD-C4F6695B1087}" dt="2023-03-06T03:49:41.814" v="6794" actId="20577"/>
          <ac:spMkLst>
            <pc:docMk/>
            <pc:sldMk cId="242145768" sldId="2146846005"/>
            <ac:spMk id="8" creationId="{DEBFEA79-DCE3-0D7D-7F14-6398B330CB0D}"/>
          </ac:spMkLst>
        </pc:spChg>
        <pc:spChg chg="mod">
          <ac:chgData name="Jason Wiese" userId="4bff8d5b-7de6-4655-b397-69b0afc81113" providerId="ADAL" clId="{34100CFA-F2A7-4C48-9DAD-C4F6695B1087}" dt="2023-03-06T05:32:44.410" v="10188" actId="1035"/>
          <ac:spMkLst>
            <pc:docMk/>
            <pc:sldMk cId="242145768" sldId="2146846005"/>
            <ac:spMk id="13" creationId="{1BAF8BF0-AF0C-C4F4-35AA-A296F65DA3D4}"/>
          </ac:spMkLst>
        </pc:spChg>
        <pc:spChg chg="del">
          <ac:chgData name="Jason Wiese" userId="4bff8d5b-7de6-4655-b397-69b0afc81113" providerId="ADAL" clId="{34100CFA-F2A7-4C48-9DAD-C4F6695B1087}" dt="2023-03-06T03:21:29.979" v="5224" actId="478"/>
          <ac:spMkLst>
            <pc:docMk/>
            <pc:sldMk cId="242145768" sldId="2146846005"/>
            <ac:spMk id="15" creationId="{05D260F7-26B5-3E84-01BE-0CC91AAFD224}"/>
          </ac:spMkLst>
        </pc:spChg>
        <pc:spChg chg="mod">
          <ac:chgData name="Jason Wiese" userId="4bff8d5b-7de6-4655-b397-69b0afc81113" providerId="ADAL" clId="{34100CFA-F2A7-4C48-9DAD-C4F6695B1087}" dt="2023-03-06T03:21:23.777" v="5223" actId="404"/>
          <ac:spMkLst>
            <pc:docMk/>
            <pc:sldMk cId="242145768" sldId="2146846005"/>
            <ac:spMk id="85" creationId="{57636A15-6741-F7B7-170D-C62C8D3FCD62}"/>
          </ac:spMkLst>
        </pc:spChg>
      </pc:sldChg>
      <pc:sldChg chg="addSp delSp modSp mod ord">
        <pc:chgData name="Jason Wiese" userId="4bff8d5b-7de6-4655-b397-69b0afc81113" providerId="ADAL" clId="{34100CFA-F2A7-4C48-9DAD-C4F6695B1087}" dt="2023-03-06T05:32:20.855" v="10181" actId="1076"/>
        <pc:sldMkLst>
          <pc:docMk/>
          <pc:sldMk cId="2260592707" sldId="2146846006"/>
        </pc:sldMkLst>
        <pc:spChg chg="add mod">
          <ac:chgData name="Jason Wiese" userId="4bff8d5b-7de6-4655-b397-69b0afc81113" providerId="ADAL" clId="{34100CFA-F2A7-4C48-9DAD-C4F6695B1087}" dt="2023-03-06T03:32:27.843" v="6111"/>
          <ac:spMkLst>
            <pc:docMk/>
            <pc:sldMk cId="2260592707" sldId="2146846006"/>
            <ac:spMk id="4" creationId="{E6857BEE-7166-1BAB-AE9F-589FF183DDF6}"/>
          </ac:spMkLst>
        </pc:spChg>
        <pc:spChg chg="del">
          <ac:chgData name="Jason Wiese" userId="4bff8d5b-7de6-4655-b397-69b0afc81113" providerId="ADAL" clId="{34100CFA-F2A7-4C48-9DAD-C4F6695B1087}" dt="2023-03-06T03:32:10.229" v="6110" actId="478"/>
          <ac:spMkLst>
            <pc:docMk/>
            <pc:sldMk cId="2260592707" sldId="2146846006"/>
            <ac:spMk id="6" creationId="{EFC3251C-0B5E-17EF-5645-561606CDC7F1}"/>
          </ac:spMkLst>
        </pc:spChg>
        <pc:spChg chg="mod">
          <ac:chgData name="Jason Wiese" userId="4bff8d5b-7de6-4655-b397-69b0afc81113" providerId="ADAL" clId="{34100CFA-F2A7-4C48-9DAD-C4F6695B1087}" dt="2023-03-06T03:32:06.631" v="6109" actId="207"/>
          <ac:spMkLst>
            <pc:docMk/>
            <pc:sldMk cId="2260592707" sldId="2146846006"/>
            <ac:spMk id="12" creationId="{D1A18514-4E7D-DE2A-E116-DD4ACB620D6D}"/>
          </ac:spMkLst>
        </pc:spChg>
        <pc:spChg chg="mod">
          <ac:chgData name="Jason Wiese" userId="4bff8d5b-7de6-4655-b397-69b0afc81113" providerId="ADAL" clId="{34100CFA-F2A7-4C48-9DAD-C4F6695B1087}" dt="2023-03-06T04:21:25.736" v="7687" actId="20577"/>
          <ac:spMkLst>
            <pc:docMk/>
            <pc:sldMk cId="2260592707" sldId="2146846006"/>
            <ac:spMk id="34" creationId="{397F8115-3C43-5A2B-C88E-1953D955DE71}"/>
          </ac:spMkLst>
        </pc:spChg>
        <pc:spChg chg="mod">
          <ac:chgData name="Jason Wiese" userId="4bff8d5b-7de6-4655-b397-69b0afc81113" providerId="ADAL" clId="{34100CFA-F2A7-4C48-9DAD-C4F6695B1087}" dt="2023-03-06T05:32:20.855" v="10181" actId="1076"/>
          <ac:spMkLst>
            <pc:docMk/>
            <pc:sldMk cId="2260592707" sldId="2146846006"/>
            <ac:spMk id="51" creationId="{9F6B5D71-F6CC-2F67-C9C6-1FD32D3BED4F}"/>
          </ac:spMkLst>
        </pc:spChg>
      </pc:sldChg>
      <pc:sldChg chg="del">
        <pc:chgData name="Jason Wiese" userId="4bff8d5b-7de6-4655-b397-69b0afc81113" providerId="ADAL" clId="{34100CFA-F2A7-4C48-9DAD-C4F6695B1087}" dt="2023-03-06T06:02:09.943" v="11077" actId="47"/>
        <pc:sldMkLst>
          <pc:docMk/>
          <pc:sldMk cId="452099201" sldId="2146846008"/>
        </pc:sldMkLst>
      </pc:sldChg>
      <pc:sldChg chg="modSp del mod">
        <pc:chgData name="Jason Wiese" userId="4bff8d5b-7de6-4655-b397-69b0afc81113" providerId="ADAL" clId="{34100CFA-F2A7-4C48-9DAD-C4F6695B1087}" dt="2023-03-06T03:40:16.645" v="6334" actId="2696"/>
        <pc:sldMkLst>
          <pc:docMk/>
          <pc:sldMk cId="675154940" sldId="2146846008"/>
        </pc:sldMkLst>
        <pc:spChg chg="mod">
          <ac:chgData name="Jason Wiese" userId="4bff8d5b-7de6-4655-b397-69b0afc81113" providerId="ADAL" clId="{34100CFA-F2A7-4C48-9DAD-C4F6695B1087}" dt="2023-03-06T03:27:59.701" v="5758" actId="20577"/>
          <ac:spMkLst>
            <pc:docMk/>
            <pc:sldMk cId="675154940" sldId="2146846008"/>
            <ac:spMk id="4" creationId="{1BF894CE-5EB9-4BB3-F6C7-477E37F6A6AA}"/>
          </ac:spMkLst>
        </pc:spChg>
        <pc:spChg chg="mod">
          <ac:chgData name="Jason Wiese" userId="4bff8d5b-7de6-4655-b397-69b0afc81113" providerId="ADAL" clId="{34100CFA-F2A7-4C48-9DAD-C4F6695B1087}" dt="2023-03-06T03:27:55.656" v="5756" actId="20577"/>
          <ac:spMkLst>
            <pc:docMk/>
            <pc:sldMk cId="675154940" sldId="2146846008"/>
            <ac:spMk id="9" creationId="{224A85FD-C52E-49CF-E02C-1C2E9EE2E98A}"/>
          </ac:spMkLst>
        </pc:spChg>
      </pc:sldChg>
      <pc:sldChg chg="addSp delSp modSp mod">
        <pc:chgData name="Jason Wiese" userId="4bff8d5b-7de6-4655-b397-69b0afc81113" providerId="ADAL" clId="{34100CFA-F2A7-4C48-9DAD-C4F6695B1087}" dt="2023-03-06T04:21:16.545" v="7683" actId="20577"/>
        <pc:sldMkLst>
          <pc:docMk/>
          <pc:sldMk cId="232408395" sldId="2146846009"/>
        </pc:sldMkLst>
        <pc:spChg chg="mod">
          <ac:chgData name="Jason Wiese" userId="4bff8d5b-7de6-4655-b397-69b0afc81113" providerId="ADAL" clId="{34100CFA-F2A7-4C48-9DAD-C4F6695B1087}" dt="2023-03-06T03:55:11.033" v="7008" actId="1035"/>
          <ac:spMkLst>
            <pc:docMk/>
            <pc:sldMk cId="232408395" sldId="2146846009"/>
            <ac:spMk id="4" creationId="{1BF894CE-5EB9-4BB3-F6C7-477E37F6A6AA}"/>
          </ac:spMkLst>
        </pc:spChg>
        <pc:spChg chg="del">
          <ac:chgData name="Jason Wiese" userId="4bff8d5b-7de6-4655-b397-69b0afc81113" providerId="ADAL" clId="{34100CFA-F2A7-4C48-9DAD-C4F6695B1087}" dt="2023-03-06T03:55:36.985" v="7009" actId="478"/>
          <ac:spMkLst>
            <pc:docMk/>
            <pc:sldMk cId="232408395" sldId="2146846009"/>
            <ac:spMk id="6" creationId="{B8A2D96D-7332-FD3D-C8DA-6731DF10DE10}"/>
          </ac:spMkLst>
        </pc:spChg>
        <pc:spChg chg="add mod">
          <ac:chgData name="Jason Wiese" userId="4bff8d5b-7de6-4655-b397-69b0afc81113" providerId="ADAL" clId="{34100CFA-F2A7-4C48-9DAD-C4F6695B1087}" dt="2023-03-06T03:56:10.809" v="7010"/>
          <ac:spMkLst>
            <pc:docMk/>
            <pc:sldMk cId="232408395" sldId="2146846009"/>
            <ac:spMk id="7" creationId="{165AC526-DB5D-E6E9-7EF1-2AB42F0491AD}"/>
          </ac:spMkLst>
        </pc:spChg>
        <pc:spChg chg="mod">
          <ac:chgData name="Jason Wiese" userId="4bff8d5b-7de6-4655-b397-69b0afc81113" providerId="ADAL" clId="{34100CFA-F2A7-4C48-9DAD-C4F6695B1087}" dt="2023-03-06T03:54:24.117" v="6996" actId="14100"/>
          <ac:spMkLst>
            <pc:docMk/>
            <pc:sldMk cId="232408395" sldId="2146846009"/>
            <ac:spMk id="14" creationId="{28966C10-EBE7-3A71-78FE-6F6490043165}"/>
          </ac:spMkLst>
        </pc:spChg>
        <pc:spChg chg="mod">
          <ac:chgData name="Jason Wiese" userId="4bff8d5b-7de6-4655-b397-69b0afc81113" providerId="ADAL" clId="{34100CFA-F2A7-4C48-9DAD-C4F6695B1087}" dt="2023-03-06T04:21:16.545" v="7683" actId="20577"/>
          <ac:spMkLst>
            <pc:docMk/>
            <pc:sldMk cId="232408395" sldId="2146846009"/>
            <ac:spMk id="34" creationId="{397F8115-3C43-5A2B-C88E-1953D955DE71}"/>
          </ac:spMkLst>
        </pc:spChg>
      </pc:sldChg>
      <pc:sldChg chg="modSp mod delCm">
        <pc:chgData name="Jason Wiese" userId="4bff8d5b-7de6-4655-b397-69b0afc81113" providerId="ADAL" clId="{34100CFA-F2A7-4C48-9DAD-C4F6695B1087}" dt="2023-03-06T07:11:56.785" v="12565" actId="20577"/>
        <pc:sldMkLst>
          <pc:docMk/>
          <pc:sldMk cId="657297358" sldId="2146846010"/>
        </pc:sldMkLst>
        <pc:spChg chg="mod">
          <ac:chgData name="Jason Wiese" userId="4bff8d5b-7de6-4655-b397-69b0afc81113" providerId="ADAL" clId="{34100CFA-F2A7-4C48-9DAD-C4F6695B1087}" dt="2023-03-06T04:03:48.493" v="7448" actId="114"/>
          <ac:spMkLst>
            <pc:docMk/>
            <pc:sldMk cId="657297358" sldId="2146846010"/>
            <ac:spMk id="10" creationId="{B6EB480F-80E9-DD81-BBBC-D75DA7C81584}"/>
          </ac:spMkLst>
        </pc:spChg>
        <pc:spChg chg="mod">
          <ac:chgData name="Jason Wiese" userId="4bff8d5b-7de6-4655-b397-69b0afc81113" providerId="ADAL" clId="{34100CFA-F2A7-4C48-9DAD-C4F6695B1087}" dt="2023-03-06T04:01:03.241" v="7402" actId="207"/>
          <ac:spMkLst>
            <pc:docMk/>
            <pc:sldMk cId="657297358" sldId="2146846010"/>
            <ac:spMk id="20" creationId="{92918092-C71D-3F8A-48D1-B4158815BEE3}"/>
          </ac:spMkLst>
        </pc:spChg>
        <pc:spChg chg="mod">
          <ac:chgData name="Jason Wiese" userId="4bff8d5b-7de6-4655-b397-69b0afc81113" providerId="ADAL" clId="{34100CFA-F2A7-4C48-9DAD-C4F6695B1087}" dt="2023-03-06T04:21:20.580" v="7685" actId="20577"/>
          <ac:spMkLst>
            <pc:docMk/>
            <pc:sldMk cId="657297358" sldId="2146846010"/>
            <ac:spMk id="34" creationId="{397F8115-3C43-5A2B-C88E-1953D955DE71}"/>
          </ac:spMkLst>
        </pc:spChg>
        <pc:spChg chg="mod">
          <ac:chgData name="Jason Wiese" userId="4bff8d5b-7de6-4655-b397-69b0afc81113" providerId="ADAL" clId="{34100CFA-F2A7-4C48-9DAD-C4F6695B1087}" dt="2023-03-06T07:11:56.785" v="12565" actId="20577"/>
          <ac:spMkLst>
            <pc:docMk/>
            <pc:sldMk cId="657297358" sldId="2146846010"/>
            <ac:spMk id="117" creationId="{4DF023A0-B4DF-8A2E-A106-803CC870009B}"/>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4100CFA-F2A7-4C48-9DAD-C4F6695B1087}" dt="2023-03-06T04:00:50.797" v="7401"/>
              <pc2:cmMkLst xmlns:pc2="http://schemas.microsoft.com/office/powerpoint/2019/9/main/command">
                <pc:docMk/>
                <pc:sldMk cId="657297358" sldId="2146846010"/>
                <pc2:cmMk id="{9515642B-1CF7-435E-B33D-B81B7CC4702B}"/>
              </pc2:cmMkLst>
            </pc226:cmChg>
          </p:ext>
        </pc:extLst>
      </pc:sldChg>
      <pc:sldChg chg="del">
        <pc:chgData name="Jason Wiese" userId="4bff8d5b-7de6-4655-b397-69b0afc81113" providerId="ADAL" clId="{34100CFA-F2A7-4C48-9DAD-C4F6695B1087}" dt="2023-03-06T06:02:03.579" v="11069" actId="47"/>
        <pc:sldMkLst>
          <pc:docMk/>
          <pc:sldMk cId="1333784757" sldId="2146846011"/>
        </pc:sldMkLst>
      </pc:sldChg>
      <pc:sldChg chg="addSp delSp modSp mod">
        <pc:chgData name="Jason Wiese" userId="4bff8d5b-7de6-4655-b397-69b0afc81113" providerId="ADAL" clId="{34100CFA-F2A7-4C48-9DAD-C4F6695B1087}" dt="2023-03-06T04:53:03.923" v="8045"/>
        <pc:sldMkLst>
          <pc:docMk/>
          <pc:sldMk cId="3624083069" sldId="2146846013"/>
        </pc:sldMkLst>
        <pc:spChg chg="add del mod">
          <ac:chgData name="Jason Wiese" userId="4bff8d5b-7de6-4655-b397-69b0afc81113" providerId="ADAL" clId="{34100CFA-F2A7-4C48-9DAD-C4F6695B1087}" dt="2023-03-06T04:52:27.730" v="8043" actId="478"/>
          <ac:spMkLst>
            <pc:docMk/>
            <pc:sldMk cId="3624083069" sldId="2146846013"/>
            <ac:spMk id="6" creationId="{9C0B05FF-9BB2-D70F-FDC2-BC1F23B6B197}"/>
          </ac:spMkLst>
        </pc:spChg>
        <pc:spChg chg="add del mod">
          <ac:chgData name="Jason Wiese" userId="4bff8d5b-7de6-4655-b397-69b0afc81113" providerId="ADAL" clId="{34100CFA-F2A7-4C48-9DAD-C4F6695B1087}" dt="2023-03-06T04:52:27.730" v="8043" actId="478"/>
          <ac:spMkLst>
            <pc:docMk/>
            <pc:sldMk cId="3624083069" sldId="2146846013"/>
            <ac:spMk id="9" creationId="{A91672CA-E4BD-7998-8EE2-6B52E21C2CB1}"/>
          </ac:spMkLst>
        </pc:spChg>
        <pc:spChg chg="del">
          <ac:chgData name="Jason Wiese" userId="4bff8d5b-7de6-4655-b397-69b0afc81113" providerId="ADAL" clId="{34100CFA-F2A7-4C48-9DAD-C4F6695B1087}" dt="2023-03-06T04:52:32.341" v="8044" actId="478"/>
          <ac:spMkLst>
            <pc:docMk/>
            <pc:sldMk cId="3624083069" sldId="2146846013"/>
            <ac:spMk id="10" creationId="{224C8CD3-3955-D430-3B83-95B59C59F3F5}"/>
          </ac:spMkLst>
        </pc:spChg>
        <pc:spChg chg="mod">
          <ac:chgData name="Jason Wiese" userId="4bff8d5b-7de6-4655-b397-69b0afc81113" providerId="ADAL" clId="{34100CFA-F2A7-4C48-9DAD-C4F6695B1087}" dt="2023-03-06T04:47:17.158" v="7988" actId="20577"/>
          <ac:spMkLst>
            <pc:docMk/>
            <pc:sldMk cId="3624083069" sldId="2146846013"/>
            <ac:spMk id="13" creationId="{BDCC8709-4D0A-2A8B-282A-E9E425FB571A}"/>
          </ac:spMkLst>
        </pc:spChg>
        <pc:spChg chg="add mod">
          <ac:chgData name="Jason Wiese" userId="4bff8d5b-7de6-4655-b397-69b0afc81113" providerId="ADAL" clId="{34100CFA-F2A7-4C48-9DAD-C4F6695B1087}" dt="2023-03-06T04:53:03.923" v="8045"/>
          <ac:spMkLst>
            <pc:docMk/>
            <pc:sldMk cId="3624083069" sldId="2146846013"/>
            <ac:spMk id="16" creationId="{250FEBC7-6325-FDB1-FA0D-1354D49C5A45}"/>
          </ac:spMkLst>
        </pc:spChg>
        <pc:spChg chg="mod">
          <ac:chgData name="Jason Wiese" userId="4bff8d5b-7de6-4655-b397-69b0afc81113" providerId="ADAL" clId="{34100CFA-F2A7-4C48-9DAD-C4F6695B1087}" dt="2023-03-06T04:52:20.272" v="8042" actId="20577"/>
          <ac:spMkLst>
            <pc:docMk/>
            <pc:sldMk cId="3624083069" sldId="2146846013"/>
            <ac:spMk id="17" creationId="{59C1EAE2-B32F-F9AA-9043-615BCAF0B613}"/>
          </ac:spMkLst>
        </pc:spChg>
      </pc:sldChg>
      <pc:sldChg chg="del">
        <pc:chgData name="Jason Wiese" userId="4bff8d5b-7de6-4655-b397-69b0afc81113" providerId="ADAL" clId="{34100CFA-F2A7-4C48-9DAD-C4F6695B1087}" dt="2023-03-06T06:02:02.511" v="11067" actId="47"/>
        <pc:sldMkLst>
          <pc:docMk/>
          <pc:sldMk cId="2412287677" sldId="2146846014"/>
        </pc:sldMkLst>
      </pc:sldChg>
      <pc:sldChg chg="del">
        <pc:chgData name="Jason Wiese" userId="4bff8d5b-7de6-4655-b397-69b0afc81113" providerId="ADAL" clId="{34100CFA-F2A7-4C48-9DAD-C4F6695B1087}" dt="2023-03-06T06:02:04.886" v="11071" actId="47"/>
        <pc:sldMkLst>
          <pc:docMk/>
          <pc:sldMk cId="2516983992" sldId="2146846015"/>
        </pc:sldMkLst>
      </pc:sldChg>
      <pc:sldChg chg="modSp mod">
        <pc:chgData name="Jason Wiese" userId="4bff8d5b-7de6-4655-b397-69b0afc81113" providerId="ADAL" clId="{34100CFA-F2A7-4C48-9DAD-C4F6695B1087}" dt="2023-03-06T05:04:16.349" v="8412" actId="114"/>
        <pc:sldMkLst>
          <pc:docMk/>
          <pc:sldMk cId="3176690170" sldId="2146846016"/>
        </pc:sldMkLst>
        <pc:spChg chg="mod">
          <ac:chgData name="Jason Wiese" userId="4bff8d5b-7de6-4655-b397-69b0afc81113" providerId="ADAL" clId="{34100CFA-F2A7-4C48-9DAD-C4F6695B1087}" dt="2023-03-06T05:04:16.349" v="8412" actId="114"/>
          <ac:spMkLst>
            <pc:docMk/>
            <pc:sldMk cId="3176690170" sldId="2146846016"/>
            <ac:spMk id="8" creationId="{DEBFEA79-DCE3-0D7D-7F14-6398B330CB0D}"/>
          </ac:spMkLst>
        </pc:spChg>
        <pc:spChg chg="mod">
          <ac:chgData name="Jason Wiese" userId="4bff8d5b-7de6-4655-b397-69b0afc81113" providerId="ADAL" clId="{34100CFA-F2A7-4C48-9DAD-C4F6695B1087}" dt="2023-03-06T05:03:00.989" v="8369" actId="108"/>
          <ac:spMkLst>
            <pc:docMk/>
            <pc:sldMk cId="3176690170" sldId="2146846016"/>
            <ac:spMk id="13" creationId="{41123A62-9700-E7B7-7254-5A2BC64FFF61}"/>
          </ac:spMkLst>
        </pc:spChg>
        <pc:spChg chg="mod">
          <ac:chgData name="Jason Wiese" userId="4bff8d5b-7de6-4655-b397-69b0afc81113" providerId="ADAL" clId="{34100CFA-F2A7-4C48-9DAD-C4F6695B1087}" dt="2023-03-06T05:03:11.105" v="8372" actId="403"/>
          <ac:spMkLst>
            <pc:docMk/>
            <pc:sldMk cId="3176690170" sldId="2146846016"/>
            <ac:spMk id="17" creationId="{C83E0980-6374-3B32-D427-205FA7F5C8C3}"/>
          </ac:spMkLst>
        </pc:spChg>
      </pc:sldChg>
      <pc:sldChg chg="addSp delSp modSp mod">
        <pc:chgData name="Jason Wiese" userId="4bff8d5b-7de6-4655-b397-69b0afc81113" providerId="ADAL" clId="{34100CFA-F2A7-4C48-9DAD-C4F6695B1087}" dt="2023-03-06T05:36:13.405" v="10203"/>
        <pc:sldMkLst>
          <pc:docMk/>
          <pc:sldMk cId="2741999957" sldId="2146846017"/>
        </pc:sldMkLst>
        <pc:spChg chg="mod">
          <ac:chgData name="Jason Wiese" userId="4bff8d5b-7de6-4655-b397-69b0afc81113" providerId="ADAL" clId="{34100CFA-F2A7-4C48-9DAD-C4F6695B1087}" dt="2023-03-06T05:30:51.789" v="10074" actId="1076"/>
          <ac:spMkLst>
            <pc:docMk/>
            <pc:sldMk cId="2741999957" sldId="2146846017"/>
            <ac:spMk id="4" creationId="{1BF894CE-5EB9-4BB3-F6C7-477E37F6A6AA}"/>
          </ac:spMkLst>
        </pc:spChg>
        <pc:spChg chg="add del mod">
          <ac:chgData name="Jason Wiese" userId="4bff8d5b-7de6-4655-b397-69b0afc81113" providerId="ADAL" clId="{34100CFA-F2A7-4C48-9DAD-C4F6695B1087}" dt="2023-03-06T05:25:00.579" v="9635" actId="478"/>
          <ac:spMkLst>
            <pc:docMk/>
            <pc:sldMk cId="2741999957" sldId="2146846017"/>
            <ac:spMk id="7" creationId="{F4E75A0A-6664-1844-4233-3021BC043C08}"/>
          </ac:spMkLst>
        </pc:spChg>
        <pc:spChg chg="add mod">
          <ac:chgData name="Jason Wiese" userId="4bff8d5b-7de6-4655-b397-69b0afc81113" providerId="ADAL" clId="{34100CFA-F2A7-4C48-9DAD-C4F6695B1087}" dt="2023-03-06T05:30:45.726" v="10073" actId="1076"/>
          <ac:spMkLst>
            <pc:docMk/>
            <pc:sldMk cId="2741999957" sldId="2146846017"/>
            <ac:spMk id="8" creationId="{D8B64D0B-A46E-1BE0-D70B-BFEDB840D582}"/>
          </ac:spMkLst>
        </pc:spChg>
        <pc:spChg chg="add mod">
          <ac:chgData name="Jason Wiese" userId="4bff8d5b-7de6-4655-b397-69b0afc81113" providerId="ADAL" clId="{34100CFA-F2A7-4C48-9DAD-C4F6695B1087}" dt="2023-03-06T05:36:13.405" v="10203"/>
          <ac:spMkLst>
            <pc:docMk/>
            <pc:sldMk cId="2741999957" sldId="2146846017"/>
            <ac:spMk id="10" creationId="{49D7BFC5-F5AE-9072-A57D-685D8BF370FF}"/>
          </ac:spMkLst>
        </pc:spChg>
        <pc:spChg chg="mod">
          <ac:chgData name="Jason Wiese" userId="4bff8d5b-7de6-4655-b397-69b0afc81113" providerId="ADAL" clId="{34100CFA-F2A7-4C48-9DAD-C4F6695B1087}" dt="2023-03-06T05:26:47.815" v="9703" actId="20577"/>
          <ac:spMkLst>
            <pc:docMk/>
            <pc:sldMk cId="2741999957" sldId="2146846017"/>
            <ac:spMk id="76" creationId="{0C62A4A7-5796-9A4F-4A77-64A4DFD7FEAD}"/>
          </ac:spMkLst>
        </pc:spChg>
        <pc:spChg chg="mod">
          <ac:chgData name="Jason Wiese" userId="4bff8d5b-7de6-4655-b397-69b0afc81113" providerId="ADAL" clId="{34100CFA-F2A7-4C48-9DAD-C4F6695B1087}" dt="2023-03-06T05:26:31.027" v="9677" actId="20577"/>
          <ac:spMkLst>
            <pc:docMk/>
            <pc:sldMk cId="2741999957" sldId="2146846017"/>
            <ac:spMk id="128" creationId="{F6CD8E7F-1A6A-1973-5D82-4CF2432047E4}"/>
          </ac:spMkLst>
        </pc:spChg>
        <pc:spChg chg="del">
          <ac:chgData name="Jason Wiese" userId="4bff8d5b-7de6-4655-b397-69b0afc81113" providerId="ADAL" clId="{34100CFA-F2A7-4C48-9DAD-C4F6695B1087}" dt="2023-03-06T05:36:07.591" v="10202" actId="478"/>
          <ac:spMkLst>
            <pc:docMk/>
            <pc:sldMk cId="2741999957" sldId="2146846017"/>
            <ac:spMk id="152" creationId="{8970C56C-3A0B-E154-76A6-F06FDB6F6A9B}"/>
          </ac:spMkLst>
        </pc:spChg>
      </pc:sldChg>
      <pc:sldChg chg="addSp delSp modSp mod">
        <pc:chgData name="Jason Wiese" userId="4bff8d5b-7de6-4655-b397-69b0afc81113" providerId="ADAL" clId="{34100CFA-F2A7-4C48-9DAD-C4F6695B1087}" dt="2023-03-06T05:35:14.245" v="10199"/>
        <pc:sldMkLst>
          <pc:docMk/>
          <pc:sldMk cId="431203252" sldId="2146846018"/>
        </pc:sldMkLst>
        <pc:spChg chg="mod">
          <ac:chgData name="Jason Wiese" userId="4bff8d5b-7de6-4655-b397-69b0afc81113" providerId="ADAL" clId="{34100CFA-F2A7-4C48-9DAD-C4F6695B1087}" dt="2023-03-06T05:21:48.126" v="9464" actId="1035"/>
          <ac:spMkLst>
            <pc:docMk/>
            <pc:sldMk cId="431203252" sldId="2146846018"/>
            <ac:spMk id="4" creationId="{1BF894CE-5EB9-4BB3-F6C7-477E37F6A6AA}"/>
          </ac:spMkLst>
        </pc:spChg>
        <pc:spChg chg="del">
          <ac:chgData name="Jason Wiese" userId="4bff8d5b-7de6-4655-b397-69b0afc81113" providerId="ADAL" clId="{34100CFA-F2A7-4C48-9DAD-C4F6695B1087}" dt="2023-03-06T05:18:22.242" v="9388" actId="478"/>
          <ac:spMkLst>
            <pc:docMk/>
            <pc:sldMk cId="431203252" sldId="2146846018"/>
            <ac:spMk id="6" creationId="{AD105687-E62D-A4E9-DFCE-341BE88DAB7E}"/>
          </ac:spMkLst>
        </pc:spChg>
        <pc:spChg chg="add del mod">
          <ac:chgData name="Jason Wiese" userId="4bff8d5b-7de6-4655-b397-69b0afc81113" providerId="ADAL" clId="{34100CFA-F2A7-4C48-9DAD-C4F6695B1087}" dt="2023-03-06T05:34:19.745" v="10198" actId="478"/>
          <ac:spMkLst>
            <pc:docMk/>
            <pc:sldMk cId="431203252" sldId="2146846018"/>
            <ac:spMk id="7" creationId="{24C66348-7EFF-AA41-C7B7-51D1A0BBFBB9}"/>
          </ac:spMkLst>
        </pc:spChg>
        <pc:spChg chg="add mod">
          <ac:chgData name="Jason Wiese" userId="4bff8d5b-7de6-4655-b397-69b0afc81113" providerId="ADAL" clId="{34100CFA-F2A7-4C48-9DAD-C4F6695B1087}" dt="2023-03-06T05:35:14.245" v="10199"/>
          <ac:spMkLst>
            <pc:docMk/>
            <pc:sldMk cId="431203252" sldId="2146846018"/>
            <ac:spMk id="8" creationId="{A9E55F9D-F83D-4CD8-274F-BC9057B9E615}"/>
          </ac:spMkLst>
        </pc:spChg>
        <pc:spChg chg="mod">
          <ac:chgData name="Jason Wiese" userId="4bff8d5b-7de6-4655-b397-69b0afc81113" providerId="ADAL" clId="{34100CFA-F2A7-4C48-9DAD-C4F6695B1087}" dt="2023-03-06T05:21:27.405" v="9448" actId="20577"/>
          <ac:spMkLst>
            <pc:docMk/>
            <pc:sldMk cId="431203252" sldId="2146846018"/>
            <ac:spMk id="34" creationId="{397F8115-3C43-5A2B-C88E-1953D955DE71}"/>
          </ac:spMkLst>
        </pc:spChg>
      </pc:sldChg>
      <pc:sldChg chg="addSp delSp modSp mod">
        <pc:chgData name="Jason Wiese" userId="4bff8d5b-7de6-4655-b397-69b0afc81113" providerId="ADAL" clId="{34100CFA-F2A7-4C48-9DAD-C4F6695B1087}" dt="2023-03-06T01:22:55.545" v="16" actId="478"/>
        <pc:sldMkLst>
          <pc:docMk/>
          <pc:sldMk cId="790422164" sldId="2146846020"/>
        </pc:sldMkLst>
        <pc:spChg chg="del">
          <ac:chgData name="Jason Wiese" userId="4bff8d5b-7de6-4655-b397-69b0afc81113" providerId="ADAL" clId="{34100CFA-F2A7-4C48-9DAD-C4F6695B1087}" dt="2023-03-06T01:22:55.545" v="16" actId="478"/>
          <ac:spMkLst>
            <pc:docMk/>
            <pc:sldMk cId="790422164" sldId="2146846020"/>
            <ac:spMk id="3" creationId="{5EBDA68A-0E2E-7C34-A84F-8F384232EA93}"/>
          </ac:spMkLst>
        </pc:spChg>
        <pc:picChg chg="add del mod">
          <ac:chgData name="Jason Wiese" userId="4bff8d5b-7de6-4655-b397-69b0afc81113" providerId="ADAL" clId="{34100CFA-F2A7-4C48-9DAD-C4F6695B1087}" dt="2023-03-06T01:21:40.794" v="8"/>
          <ac:picMkLst>
            <pc:docMk/>
            <pc:sldMk cId="790422164" sldId="2146846020"/>
            <ac:picMk id="2" creationId="{C699C49F-9D45-16B0-1DB2-25025F4BAF36}"/>
          </ac:picMkLst>
        </pc:picChg>
      </pc:sldChg>
      <pc:sldChg chg="delSp modSp del mod">
        <pc:chgData name="Jason Wiese" userId="4bff8d5b-7de6-4655-b397-69b0afc81113" providerId="ADAL" clId="{34100CFA-F2A7-4C48-9DAD-C4F6695B1087}" dt="2023-03-06T05:58:21.856" v="11057" actId="2696"/>
        <pc:sldMkLst>
          <pc:docMk/>
          <pc:sldMk cId="3384395067" sldId="2146846022"/>
        </pc:sldMkLst>
        <pc:spChg chg="mod">
          <ac:chgData name="Jason Wiese" userId="4bff8d5b-7de6-4655-b397-69b0afc81113" providerId="ADAL" clId="{34100CFA-F2A7-4C48-9DAD-C4F6695B1087}" dt="2023-03-06T05:43:56.378" v="10363" actId="207"/>
          <ac:spMkLst>
            <pc:docMk/>
            <pc:sldMk cId="3384395067" sldId="2146846022"/>
            <ac:spMk id="5" creationId="{21496FD2-DA86-382F-D051-F482BD4F7603}"/>
          </ac:spMkLst>
        </pc:spChg>
        <pc:picChg chg="del mod">
          <ac:chgData name="Jason Wiese" userId="4bff8d5b-7de6-4655-b397-69b0afc81113" providerId="ADAL" clId="{34100CFA-F2A7-4C48-9DAD-C4F6695B1087}" dt="2023-03-06T01:20:59.655" v="2" actId="478"/>
          <ac:picMkLst>
            <pc:docMk/>
            <pc:sldMk cId="3384395067" sldId="2146846022"/>
            <ac:picMk id="19" creationId="{649CC1AD-4096-4C1B-8491-A834E6E43860}"/>
          </ac:picMkLst>
        </pc:picChg>
      </pc:sldChg>
      <pc:sldChg chg="modSp mod addCm">
        <pc:chgData name="Jason Wiese" userId="4bff8d5b-7de6-4655-b397-69b0afc81113" providerId="ADAL" clId="{34100CFA-F2A7-4C48-9DAD-C4F6695B1087}" dt="2023-03-06T06:43:47.140" v="11472" actId="20577"/>
        <pc:sldMkLst>
          <pc:docMk/>
          <pc:sldMk cId="850706663" sldId="2146846023"/>
        </pc:sldMkLst>
        <pc:spChg chg="mod">
          <ac:chgData name="Jason Wiese" userId="4bff8d5b-7de6-4655-b397-69b0afc81113" providerId="ADAL" clId="{34100CFA-F2A7-4C48-9DAD-C4F6695B1087}" dt="2023-03-06T06:39:49.697" v="11328" actId="313"/>
          <ac:spMkLst>
            <pc:docMk/>
            <pc:sldMk cId="850706663" sldId="2146846023"/>
            <ac:spMk id="20" creationId="{B82C4434-D95F-FDB0-3B09-E9B9D330DB20}"/>
          </ac:spMkLst>
        </pc:spChg>
        <pc:spChg chg="mod">
          <ac:chgData name="Jason Wiese" userId="4bff8d5b-7de6-4655-b397-69b0afc81113" providerId="ADAL" clId="{34100CFA-F2A7-4C48-9DAD-C4F6695B1087}" dt="2023-03-06T06:43:47.140" v="11472" actId="20577"/>
          <ac:spMkLst>
            <pc:docMk/>
            <pc:sldMk cId="850706663" sldId="2146846023"/>
            <ac:spMk id="30" creationId="{A5A1721F-41C5-6934-20BA-73F5BBD2FE81}"/>
          </ac:spMkLst>
        </pc:spChg>
        <pc:graphicFrameChg chg="modGraphic">
          <ac:chgData name="Jason Wiese" userId="4bff8d5b-7de6-4655-b397-69b0afc81113" providerId="ADAL" clId="{34100CFA-F2A7-4C48-9DAD-C4F6695B1087}" dt="2023-03-06T06:38:06.408" v="11288" actId="207"/>
          <ac:graphicFrameMkLst>
            <pc:docMk/>
            <pc:sldMk cId="850706663" sldId="2146846023"/>
            <ac:graphicFrameMk id="8" creationId="{A92A669C-1180-8080-5E01-158F6B84E804}"/>
          </ac:graphicFrameMkLst>
        </pc:graphicFrame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34100CFA-F2A7-4C48-9DAD-C4F6695B1087}" dt="2023-03-06T01:25:27.031" v="20"/>
              <pc2:cmMkLst xmlns:pc2="http://schemas.microsoft.com/office/powerpoint/2019/9/main/command">
                <pc:docMk/>
                <pc:sldMk cId="850706663" sldId="2146846023"/>
                <pc2:cmMk id="{F1326F93-0D78-4DF9-B50E-203FC27BD4F8}"/>
              </pc2:cmMkLst>
            </pc226:cmChg>
          </p:ext>
        </pc:extLst>
      </pc:sldChg>
      <pc:sldChg chg="modSp mod">
        <pc:chgData name="Jason Wiese" userId="4bff8d5b-7de6-4655-b397-69b0afc81113" providerId="ADAL" clId="{34100CFA-F2A7-4C48-9DAD-C4F6695B1087}" dt="2023-03-06T06:11:08.958" v="11287" actId="114"/>
        <pc:sldMkLst>
          <pc:docMk/>
          <pc:sldMk cId="1773115281" sldId="2146846024"/>
        </pc:sldMkLst>
        <pc:spChg chg="mod">
          <ac:chgData name="Jason Wiese" userId="4bff8d5b-7de6-4655-b397-69b0afc81113" providerId="ADAL" clId="{34100CFA-F2A7-4C48-9DAD-C4F6695B1087}" dt="2023-03-06T06:09:29.079" v="11245" actId="20577"/>
          <ac:spMkLst>
            <pc:docMk/>
            <pc:sldMk cId="1773115281" sldId="2146846024"/>
            <ac:spMk id="4" creationId="{A6017921-AD2C-B902-0482-2DE175ED555E}"/>
          </ac:spMkLst>
        </pc:spChg>
        <pc:spChg chg="mod">
          <ac:chgData name="Jason Wiese" userId="4bff8d5b-7de6-4655-b397-69b0afc81113" providerId="ADAL" clId="{34100CFA-F2A7-4C48-9DAD-C4F6695B1087}" dt="2023-03-06T06:11:08.958" v="11287" actId="114"/>
          <ac:spMkLst>
            <pc:docMk/>
            <pc:sldMk cId="1773115281" sldId="2146846024"/>
            <ac:spMk id="8" creationId="{A9BA88F2-8B59-F39C-37B8-E87CEAD380BB}"/>
          </ac:spMkLst>
        </pc:spChg>
      </pc:sldChg>
      <pc:sldChg chg="modSp mod">
        <pc:chgData name="Jason Wiese" userId="4bff8d5b-7de6-4655-b397-69b0afc81113" providerId="ADAL" clId="{34100CFA-F2A7-4C48-9DAD-C4F6695B1087}" dt="2023-03-06T06:06:15.813" v="11115" actId="20577"/>
        <pc:sldMkLst>
          <pc:docMk/>
          <pc:sldMk cId="3379329496" sldId="2146846025"/>
        </pc:sldMkLst>
        <pc:spChg chg="mod">
          <ac:chgData name="Jason Wiese" userId="4bff8d5b-7de6-4655-b397-69b0afc81113" providerId="ADAL" clId="{34100CFA-F2A7-4C48-9DAD-C4F6695B1087}" dt="2023-03-06T06:06:15.813" v="11115" actId="20577"/>
          <ac:spMkLst>
            <pc:docMk/>
            <pc:sldMk cId="3379329496" sldId="2146846025"/>
            <ac:spMk id="46" creationId="{B823A837-2A46-A87F-D3CE-CDB2538A1452}"/>
          </ac:spMkLst>
        </pc:spChg>
        <pc:spChg chg="mod">
          <ac:chgData name="Jason Wiese" userId="4bff8d5b-7de6-4655-b397-69b0afc81113" providerId="ADAL" clId="{34100CFA-F2A7-4C48-9DAD-C4F6695B1087}" dt="2023-03-06T05:15:45.225" v="9078" actId="20577"/>
          <ac:spMkLst>
            <pc:docMk/>
            <pc:sldMk cId="3379329496" sldId="2146846025"/>
            <ac:spMk id="53" creationId="{D9CEBBBD-724C-6F1F-5617-8DFBA96447F1}"/>
          </ac:spMkLst>
        </pc:spChg>
        <pc:spChg chg="mod">
          <ac:chgData name="Jason Wiese" userId="4bff8d5b-7de6-4655-b397-69b0afc81113" providerId="ADAL" clId="{34100CFA-F2A7-4C48-9DAD-C4F6695B1087}" dt="2023-03-06T06:06:01.437" v="11107" actId="20577"/>
          <ac:spMkLst>
            <pc:docMk/>
            <pc:sldMk cId="3379329496" sldId="2146846025"/>
            <ac:spMk id="74" creationId="{3D4C29E9-57ED-5A95-3627-AC7AD540661B}"/>
          </ac:spMkLst>
        </pc:spChg>
      </pc:sldChg>
      <pc:sldChg chg="addSp delSp modSp mod">
        <pc:chgData name="Jason Wiese" userId="4bff8d5b-7de6-4655-b397-69b0afc81113" providerId="ADAL" clId="{34100CFA-F2A7-4C48-9DAD-C4F6695B1087}" dt="2023-03-06T07:13:37.846" v="12602" actId="115"/>
        <pc:sldMkLst>
          <pc:docMk/>
          <pc:sldMk cId="714752505" sldId="2146846026"/>
        </pc:sldMkLst>
        <pc:spChg chg="mod">
          <ac:chgData name="Jason Wiese" userId="4bff8d5b-7de6-4655-b397-69b0afc81113" providerId="ADAL" clId="{34100CFA-F2A7-4C48-9DAD-C4F6695B1087}" dt="2023-03-06T07:13:31.459" v="12599" actId="1037"/>
          <ac:spMkLst>
            <pc:docMk/>
            <pc:sldMk cId="714752505" sldId="2146846026"/>
            <ac:spMk id="3" creationId="{05B46C07-C3C9-142F-8978-D53698D252F7}"/>
          </ac:spMkLst>
        </pc:spChg>
        <pc:spChg chg="mod">
          <ac:chgData name="Jason Wiese" userId="4bff8d5b-7de6-4655-b397-69b0afc81113" providerId="ADAL" clId="{34100CFA-F2A7-4C48-9DAD-C4F6695B1087}" dt="2023-03-06T05:31:12.484" v="10077" actId="1076"/>
          <ac:spMkLst>
            <pc:docMk/>
            <pc:sldMk cId="714752505" sldId="2146846026"/>
            <ac:spMk id="4" creationId="{1BF894CE-5EB9-4BB3-F6C7-477E37F6A6AA}"/>
          </ac:spMkLst>
        </pc:spChg>
        <pc:spChg chg="del">
          <ac:chgData name="Jason Wiese" userId="4bff8d5b-7de6-4655-b397-69b0afc81113" providerId="ADAL" clId="{34100CFA-F2A7-4C48-9DAD-C4F6695B1087}" dt="2023-03-06T05:08:54.145" v="8691" actId="478"/>
          <ac:spMkLst>
            <pc:docMk/>
            <pc:sldMk cId="714752505" sldId="2146846026"/>
            <ac:spMk id="6" creationId="{9B86D364-56D0-7B47-0F53-C88F19904409}"/>
          </ac:spMkLst>
        </pc:spChg>
        <pc:spChg chg="add del mod">
          <ac:chgData name="Jason Wiese" userId="4bff8d5b-7de6-4655-b397-69b0afc81113" providerId="ADAL" clId="{34100CFA-F2A7-4C48-9DAD-C4F6695B1087}" dt="2023-03-06T05:06:21.534" v="8631" actId="478"/>
          <ac:spMkLst>
            <pc:docMk/>
            <pc:sldMk cId="714752505" sldId="2146846026"/>
            <ac:spMk id="7" creationId="{BAFA48CE-BC24-8D22-FA6B-CEB19EDEC8E5}"/>
          </ac:spMkLst>
        </pc:spChg>
        <pc:spChg chg="add del mod">
          <ac:chgData name="Jason Wiese" userId="4bff8d5b-7de6-4655-b397-69b0afc81113" providerId="ADAL" clId="{34100CFA-F2A7-4C48-9DAD-C4F6695B1087}" dt="2023-03-06T05:06:21.534" v="8631" actId="478"/>
          <ac:spMkLst>
            <pc:docMk/>
            <pc:sldMk cId="714752505" sldId="2146846026"/>
            <ac:spMk id="8" creationId="{D12FD2E6-C52E-6C84-E867-71A634B8EFF1}"/>
          </ac:spMkLst>
        </pc:spChg>
        <pc:spChg chg="mod">
          <ac:chgData name="Jason Wiese" userId="4bff8d5b-7de6-4655-b397-69b0afc81113" providerId="ADAL" clId="{34100CFA-F2A7-4C48-9DAD-C4F6695B1087}" dt="2023-03-06T07:13:24.143" v="12595" actId="1076"/>
          <ac:spMkLst>
            <pc:docMk/>
            <pc:sldMk cId="714752505" sldId="2146846026"/>
            <ac:spMk id="10" creationId="{70003752-E6E8-C6B9-83B3-90532269B4B0}"/>
          </ac:spMkLst>
        </pc:spChg>
        <pc:spChg chg="mod">
          <ac:chgData name="Jason Wiese" userId="4bff8d5b-7de6-4655-b397-69b0afc81113" providerId="ADAL" clId="{34100CFA-F2A7-4C48-9DAD-C4F6695B1087}" dt="2023-03-06T07:13:24.143" v="12595" actId="1076"/>
          <ac:spMkLst>
            <pc:docMk/>
            <pc:sldMk cId="714752505" sldId="2146846026"/>
            <ac:spMk id="11" creationId="{E2068369-16D9-EC33-3345-A273EFE55284}"/>
          </ac:spMkLst>
        </pc:spChg>
        <pc:spChg chg="add mod">
          <ac:chgData name="Jason Wiese" userId="4bff8d5b-7de6-4655-b397-69b0afc81113" providerId="ADAL" clId="{34100CFA-F2A7-4C48-9DAD-C4F6695B1087}" dt="2023-03-06T05:09:07.105" v="8692"/>
          <ac:spMkLst>
            <pc:docMk/>
            <pc:sldMk cId="714752505" sldId="2146846026"/>
            <ac:spMk id="12" creationId="{EEBEC7A8-4231-CD98-14E3-3D4E32EECE11}"/>
          </ac:spMkLst>
        </pc:spChg>
        <pc:spChg chg="mod">
          <ac:chgData name="Jason Wiese" userId="4bff8d5b-7de6-4655-b397-69b0afc81113" providerId="ADAL" clId="{34100CFA-F2A7-4C48-9DAD-C4F6695B1087}" dt="2023-03-06T07:13:24.143" v="12595" actId="1076"/>
          <ac:spMkLst>
            <pc:docMk/>
            <pc:sldMk cId="714752505" sldId="2146846026"/>
            <ac:spMk id="19" creationId="{94FC7357-B774-9623-4F34-8C8108A875A9}"/>
          </ac:spMkLst>
        </pc:spChg>
        <pc:spChg chg="mod">
          <ac:chgData name="Jason Wiese" userId="4bff8d5b-7de6-4655-b397-69b0afc81113" providerId="ADAL" clId="{34100CFA-F2A7-4C48-9DAD-C4F6695B1087}" dt="2023-03-06T07:13:24.143" v="12595" actId="1076"/>
          <ac:spMkLst>
            <pc:docMk/>
            <pc:sldMk cId="714752505" sldId="2146846026"/>
            <ac:spMk id="20" creationId="{8BF3805F-80D4-7C6E-F0DB-33FE65F01215}"/>
          </ac:spMkLst>
        </pc:spChg>
        <pc:spChg chg="mod">
          <ac:chgData name="Jason Wiese" userId="4bff8d5b-7de6-4655-b397-69b0afc81113" providerId="ADAL" clId="{34100CFA-F2A7-4C48-9DAD-C4F6695B1087}" dt="2023-03-06T07:13:24.143" v="12595" actId="1076"/>
          <ac:spMkLst>
            <pc:docMk/>
            <pc:sldMk cId="714752505" sldId="2146846026"/>
            <ac:spMk id="21" creationId="{8CB47B6A-75F2-0DD2-58F4-AB95F4E045E6}"/>
          </ac:spMkLst>
        </pc:spChg>
        <pc:spChg chg="mod">
          <ac:chgData name="Jason Wiese" userId="4bff8d5b-7de6-4655-b397-69b0afc81113" providerId="ADAL" clId="{34100CFA-F2A7-4C48-9DAD-C4F6695B1087}" dt="2023-03-06T07:13:24.143" v="12595" actId="1076"/>
          <ac:spMkLst>
            <pc:docMk/>
            <pc:sldMk cId="714752505" sldId="2146846026"/>
            <ac:spMk id="23" creationId="{173608B8-48BB-2957-0FAC-76AC5C991BAE}"/>
          </ac:spMkLst>
        </pc:spChg>
        <pc:spChg chg="mod">
          <ac:chgData name="Jason Wiese" userId="4bff8d5b-7de6-4655-b397-69b0afc81113" providerId="ADAL" clId="{34100CFA-F2A7-4C48-9DAD-C4F6695B1087}" dt="2023-03-06T07:13:24.143" v="12595" actId="1076"/>
          <ac:spMkLst>
            <pc:docMk/>
            <pc:sldMk cId="714752505" sldId="2146846026"/>
            <ac:spMk id="25" creationId="{31F1B523-CCCB-7FC5-660F-B3A73CCA90CE}"/>
          </ac:spMkLst>
        </pc:spChg>
        <pc:spChg chg="mod">
          <ac:chgData name="Jason Wiese" userId="4bff8d5b-7de6-4655-b397-69b0afc81113" providerId="ADAL" clId="{34100CFA-F2A7-4C48-9DAD-C4F6695B1087}" dt="2023-03-06T07:13:24.143" v="12595" actId="1076"/>
          <ac:spMkLst>
            <pc:docMk/>
            <pc:sldMk cId="714752505" sldId="2146846026"/>
            <ac:spMk id="26" creationId="{92143F72-EC69-0359-2946-2057D552F952}"/>
          </ac:spMkLst>
        </pc:spChg>
        <pc:spChg chg="mod">
          <ac:chgData name="Jason Wiese" userId="4bff8d5b-7de6-4655-b397-69b0afc81113" providerId="ADAL" clId="{34100CFA-F2A7-4C48-9DAD-C4F6695B1087}" dt="2023-03-06T07:13:24.143" v="12595" actId="1076"/>
          <ac:spMkLst>
            <pc:docMk/>
            <pc:sldMk cId="714752505" sldId="2146846026"/>
            <ac:spMk id="27" creationId="{DA1DBD81-2AF5-14D4-FF31-A9445332659A}"/>
          </ac:spMkLst>
        </pc:spChg>
        <pc:spChg chg="mod">
          <ac:chgData name="Jason Wiese" userId="4bff8d5b-7de6-4655-b397-69b0afc81113" providerId="ADAL" clId="{34100CFA-F2A7-4C48-9DAD-C4F6695B1087}" dt="2023-03-06T07:13:24.143" v="12595" actId="1076"/>
          <ac:spMkLst>
            <pc:docMk/>
            <pc:sldMk cId="714752505" sldId="2146846026"/>
            <ac:spMk id="28" creationId="{CAE2D4C6-CE33-7331-95DE-8226F3755C68}"/>
          </ac:spMkLst>
        </pc:spChg>
        <pc:spChg chg="mod">
          <ac:chgData name="Jason Wiese" userId="4bff8d5b-7de6-4655-b397-69b0afc81113" providerId="ADAL" clId="{34100CFA-F2A7-4C48-9DAD-C4F6695B1087}" dt="2023-03-06T07:13:24.143" v="12595" actId="1076"/>
          <ac:spMkLst>
            <pc:docMk/>
            <pc:sldMk cId="714752505" sldId="2146846026"/>
            <ac:spMk id="29" creationId="{D11EF762-F934-B31B-AA58-ABE8129AA0FB}"/>
          </ac:spMkLst>
        </pc:spChg>
        <pc:spChg chg="mod">
          <ac:chgData name="Jason Wiese" userId="4bff8d5b-7de6-4655-b397-69b0afc81113" providerId="ADAL" clId="{34100CFA-F2A7-4C48-9DAD-C4F6695B1087}" dt="2023-03-06T07:13:24.143" v="12595" actId="1076"/>
          <ac:spMkLst>
            <pc:docMk/>
            <pc:sldMk cId="714752505" sldId="2146846026"/>
            <ac:spMk id="30" creationId="{194329AC-3B6F-5758-E824-7861D4869517}"/>
          </ac:spMkLst>
        </pc:spChg>
        <pc:spChg chg="mod">
          <ac:chgData name="Jason Wiese" userId="4bff8d5b-7de6-4655-b397-69b0afc81113" providerId="ADAL" clId="{34100CFA-F2A7-4C48-9DAD-C4F6695B1087}" dt="2023-03-06T07:13:24.143" v="12595" actId="1076"/>
          <ac:spMkLst>
            <pc:docMk/>
            <pc:sldMk cId="714752505" sldId="2146846026"/>
            <ac:spMk id="31" creationId="{B2EBE2FA-ACF2-4597-166F-2E067DDB72A5}"/>
          </ac:spMkLst>
        </pc:spChg>
        <pc:spChg chg="mod">
          <ac:chgData name="Jason Wiese" userId="4bff8d5b-7de6-4655-b397-69b0afc81113" providerId="ADAL" clId="{34100CFA-F2A7-4C48-9DAD-C4F6695B1087}" dt="2023-03-06T07:13:24.143" v="12595" actId="1076"/>
          <ac:spMkLst>
            <pc:docMk/>
            <pc:sldMk cId="714752505" sldId="2146846026"/>
            <ac:spMk id="32" creationId="{12A62251-B7E2-8F53-3D4A-9F3BB43C3859}"/>
          </ac:spMkLst>
        </pc:spChg>
        <pc:spChg chg="mod">
          <ac:chgData name="Jason Wiese" userId="4bff8d5b-7de6-4655-b397-69b0afc81113" providerId="ADAL" clId="{34100CFA-F2A7-4C48-9DAD-C4F6695B1087}" dt="2023-03-06T07:13:24.143" v="12595" actId="1076"/>
          <ac:spMkLst>
            <pc:docMk/>
            <pc:sldMk cId="714752505" sldId="2146846026"/>
            <ac:spMk id="33" creationId="{8DE0700E-A12A-1E7A-45E9-1F74A8DEF10B}"/>
          </ac:spMkLst>
        </pc:spChg>
        <pc:spChg chg="mod">
          <ac:chgData name="Jason Wiese" userId="4bff8d5b-7de6-4655-b397-69b0afc81113" providerId="ADAL" clId="{34100CFA-F2A7-4C48-9DAD-C4F6695B1087}" dt="2023-03-06T07:13:24.143" v="12595" actId="1076"/>
          <ac:spMkLst>
            <pc:docMk/>
            <pc:sldMk cId="714752505" sldId="2146846026"/>
            <ac:spMk id="35" creationId="{40CEEECE-E294-2FD0-EF90-D60F74172E58}"/>
          </ac:spMkLst>
        </pc:spChg>
        <pc:spChg chg="mod">
          <ac:chgData name="Jason Wiese" userId="4bff8d5b-7de6-4655-b397-69b0afc81113" providerId="ADAL" clId="{34100CFA-F2A7-4C48-9DAD-C4F6695B1087}" dt="2023-03-06T07:13:24.143" v="12595" actId="1076"/>
          <ac:spMkLst>
            <pc:docMk/>
            <pc:sldMk cId="714752505" sldId="2146846026"/>
            <ac:spMk id="36" creationId="{E5772083-AC9E-CEE1-86E0-99DEAD4FAA10}"/>
          </ac:spMkLst>
        </pc:spChg>
        <pc:spChg chg="mod">
          <ac:chgData name="Jason Wiese" userId="4bff8d5b-7de6-4655-b397-69b0afc81113" providerId="ADAL" clId="{34100CFA-F2A7-4C48-9DAD-C4F6695B1087}" dt="2023-03-06T07:13:24.143" v="12595" actId="1076"/>
          <ac:spMkLst>
            <pc:docMk/>
            <pc:sldMk cId="714752505" sldId="2146846026"/>
            <ac:spMk id="37" creationId="{D07B2EA0-878C-DAFA-7FEB-FA47CB8E0835}"/>
          </ac:spMkLst>
        </pc:spChg>
        <pc:spChg chg="mod">
          <ac:chgData name="Jason Wiese" userId="4bff8d5b-7de6-4655-b397-69b0afc81113" providerId="ADAL" clId="{34100CFA-F2A7-4C48-9DAD-C4F6695B1087}" dt="2023-03-06T07:13:24.143" v="12595" actId="1076"/>
          <ac:spMkLst>
            <pc:docMk/>
            <pc:sldMk cId="714752505" sldId="2146846026"/>
            <ac:spMk id="42" creationId="{2D02B084-8507-A166-D2B0-57D5C3DF877B}"/>
          </ac:spMkLst>
        </pc:spChg>
        <pc:spChg chg="mod">
          <ac:chgData name="Jason Wiese" userId="4bff8d5b-7de6-4655-b397-69b0afc81113" providerId="ADAL" clId="{34100CFA-F2A7-4C48-9DAD-C4F6695B1087}" dt="2023-03-06T07:13:24.143" v="12595" actId="1076"/>
          <ac:spMkLst>
            <pc:docMk/>
            <pc:sldMk cId="714752505" sldId="2146846026"/>
            <ac:spMk id="43" creationId="{E5143C1D-85F4-6A50-578B-F8772E5E2DB6}"/>
          </ac:spMkLst>
        </pc:spChg>
        <pc:spChg chg="mod">
          <ac:chgData name="Jason Wiese" userId="4bff8d5b-7de6-4655-b397-69b0afc81113" providerId="ADAL" clId="{34100CFA-F2A7-4C48-9DAD-C4F6695B1087}" dt="2023-03-06T07:13:24.143" v="12595" actId="1076"/>
          <ac:spMkLst>
            <pc:docMk/>
            <pc:sldMk cId="714752505" sldId="2146846026"/>
            <ac:spMk id="44" creationId="{764D5AFC-1AED-3672-2A82-AC24093F35C8}"/>
          </ac:spMkLst>
        </pc:spChg>
        <pc:spChg chg="mod">
          <ac:chgData name="Jason Wiese" userId="4bff8d5b-7de6-4655-b397-69b0afc81113" providerId="ADAL" clId="{34100CFA-F2A7-4C48-9DAD-C4F6695B1087}" dt="2023-03-06T07:13:24.143" v="12595" actId="1076"/>
          <ac:spMkLst>
            <pc:docMk/>
            <pc:sldMk cId="714752505" sldId="2146846026"/>
            <ac:spMk id="60" creationId="{2DD8E067-A208-3D48-3807-7A478A1DD696}"/>
          </ac:spMkLst>
        </pc:spChg>
        <pc:spChg chg="mod">
          <ac:chgData name="Jason Wiese" userId="4bff8d5b-7de6-4655-b397-69b0afc81113" providerId="ADAL" clId="{34100CFA-F2A7-4C48-9DAD-C4F6695B1087}" dt="2023-03-06T07:13:24.143" v="12595" actId="1076"/>
          <ac:spMkLst>
            <pc:docMk/>
            <pc:sldMk cId="714752505" sldId="2146846026"/>
            <ac:spMk id="61" creationId="{404941F7-3079-7CDD-B1DA-8281E0A25611}"/>
          </ac:spMkLst>
        </pc:spChg>
        <pc:spChg chg="mod">
          <ac:chgData name="Jason Wiese" userId="4bff8d5b-7de6-4655-b397-69b0afc81113" providerId="ADAL" clId="{34100CFA-F2A7-4C48-9DAD-C4F6695B1087}" dt="2023-03-06T07:13:24.143" v="12595" actId="1076"/>
          <ac:spMkLst>
            <pc:docMk/>
            <pc:sldMk cId="714752505" sldId="2146846026"/>
            <ac:spMk id="70" creationId="{E2016C08-85FC-2EF7-467E-DB452EE9BA72}"/>
          </ac:spMkLst>
        </pc:spChg>
        <pc:spChg chg="mod">
          <ac:chgData name="Jason Wiese" userId="4bff8d5b-7de6-4655-b397-69b0afc81113" providerId="ADAL" clId="{34100CFA-F2A7-4C48-9DAD-C4F6695B1087}" dt="2023-03-06T07:13:24.143" v="12595" actId="1076"/>
          <ac:spMkLst>
            <pc:docMk/>
            <pc:sldMk cId="714752505" sldId="2146846026"/>
            <ac:spMk id="71" creationId="{E3E7F49F-8E1B-0D4A-EED0-051D1340C1E4}"/>
          </ac:spMkLst>
        </pc:spChg>
        <pc:spChg chg="mod">
          <ac:chgData name="Jason Wiese" userId="4bff8d5b-7de6-4655-b397-69b0afc81113" providerId="ADAL" clId="{34100CFA-F2A7-4C48-9DAD-C4F6695B1087}" dt="2023-03-06T07:13:37.846" v="12602" actId="115"/>
          <ac:spMkLst>
            <pc:docMk/>
            <pc:sldMk cId="714752505" sldId="2146846026"/>
            <ac:spMk id="72" creationId="{3F6DCC97-964D-57AC-90FD-9E2A099CF768}"/>
          </ac:spMkLst>
        </pc:spChg>
        <pc:spChg chg="mod">
          <ac:chgData name="Jason Wiese" userId="4bff8d5b-7de6-4655-b397-69b0afc81113" providerId="ADAL" clId="{34100CFA-F2A7-4C48-9DAD-C4F6695B1087}" dt="2023-03-06T07:13:24.143" v="12595" actId="1076"/>
          <ac:spMkLst>
            <pc:docMk/>
            <pc:sldMk cId="714752505" sldId="2146846026"/>
            <ac:spMk id="73" creationId="{2C232BBC-DD30-DD77-A188-213BB03201C3}"/>
          </ac:spMkLst>
        </pc:spChg>
        <pc:spChg chg="mod">
          <ac:chgData name="Jason Wiese" userId="4bff8d5b-7de6-4655-b397-69b0afc81113" providerId="ADAL" clId="{34100CFA-F2A7-4C48-9DAD-C4F6695B1087}" dt="2023-03-06T07:13:24.143" v="12595" actId="1076"/>
          <ac:spMkLst>
            <pc:docMk/>
            <pc:sldMk cId="714752505" sldId="2146846026"/>
            <ac:spMk id="87" creationId="{50FD97F4-1C01-8FD0-D97F-AAFF48A5F3FD}"/>
          </ac:spMkLst>
        </pc:spChg>
        <pc:spChg chg="mod">
          <ac:chgData name="Jason Wiese" userId="4bff8d5b-7de6-4655-b397-69b0afc81113" providerId="ADAL" clId="{34100CFA-F2A7-4C48-9DAD-C4F6695B1087}" dt="2023-03-06T07:13:24.143" v="12595" actId="1076"/>
          <ac:spMkLst>
            <pc:docMk/>
            <pc:sldMk cId="714752505" sldId="2146846026"/>
            <ac:spMk id="88" creationId="{4E0DD826-4A4D-516A-CA40-D9AB0B344AF3}"/>
          </ac:spMkLst>
        </pc:spChg>
        <pc:spChg chg="mod">
          <ac:chgData name="Jason Wiese" userId="4bff8d5b-7de6-4655-b397-69b0afc81113" providerId="ADAL" clId="{34100CFA-F2A7-4C48-9DAD-C4F6695B1087}" dt="2023-03-06T07:13:24.143" v="12595" actId="1076"/>
          <ac:spMkLst>
            <pc:docMk/>
            <pc:sldMk cId="714752505" sldId="2146846026"/>
            <ac:spMk id="89" creationId="{B1F30365-B338-5A8B-A2E7-B50213C81807}"/>
          </ac:spMkLst>
        </pc:spChg>
        <pc:spChg chg="mod">
          <ac:chgData name="Jason Wiese" userId="4bff8d5b-7de6-4655-b397-69b0afc81113" providerId="ADAL" clId="{34100CFA-F2A7-4C48-9DAD-C4F6695B1087}" dt="2023-03-06T07:13:24.143" v="12595" actId="1076"/>
          <ac:spMkLst>
            <pc:docMk/>
            <pc:sldMk cId="714752505" sldId="2146846026"/>
            <ac:spMk id="90" creationId="{A2169072-E2D3-F066-0CCC-C87FAB3728BB}"/>
          </ac:spMkLst>
        </pc:spChg>
        <pc:spChg chg="mod">
          <ac:chgData name="Jason Wiese" userId="4bff8d5b-7de6-4655-b397-69b0afc81113" providerId="ADAL" clId="{34100CFA-F2A7-4C48-9DAD-C4F6695B1087}" dt="2023-03-06T07:13:24.143" v="12595" actId="1076"/>
          <ac:spMkLst>
            <pc:docMk/>
            <pc:sldMk cId="714752505" sldId="2146846026"/>
            <ac:spMk id="91" creationId="{91CC8523-5A66-F915-3294-30A4A4688307}"/>
          </ac:spMkLst>
        </pc:spChg>
        <pc:spChg chg="mod">
          <ac:chgData name="Jason Wiese" userId="4bff8d5b-7de6-4655-b397-69b0afc81113" providerId="ADAL" clId="{34100CFA-F2A7-4C48-9DAD-C4F6695B1087}" dt="2023-03-06T07:13:24.143" v="12595" actId="1076"/>
          <ac:spMkLst>
            <pc:docMk/>
            <pc:sldMk cId="714752505" sldId="2146846026"/>
            <ac:spMk id="92" creationId="{873DB4BC-ACB5-2613-A5EA-43DF0733160D}"/>
          </ac:spMkLst>
        </pc:spChg>
        <pc:spChg chg="mod">
          <ac:chgData name="Jason Wiese" userId="4bff8d5b-7de6-4655-b397-69b0afc81113" providerId="ADAL" clId="{34100CFA-F2A7-4C48-9DAD-C4F6695B1087}" dt="2023-03-06T07:13:24.143" v="12595" actId="1076"/>
          <ac:spMkLst>
            <pc:docMk/>
            <pc:sldMk cId="714752505" sldId="2146846026"/>
            <ac:spMk id="93" creationId="{59A17268-FD0B-2C62-DDE1-F55192BEED1A}"/>
          </ac:spMkLst>
        </pc:spChg>
        <pc:spChg chg="mod">
          <ac:chgData name="Jason Wiese" userId="4bff8d5b-7de6-4655-b397-69b0afc81113" providerId="ADAL" clId="{34100CFA-F2A7-4C48-9DAD-C4F6695B1087}" dt="2023-03-06T07:13:24.143" v="12595" actId="1076"/>
          <ac:spMkLst>
            <pc:docMk/>
            <pc:sldMk cId="714752505" sldId="2146846026"/>
            <ac:spMk id="94" creationId="{BEE56CB1-561E-0314-BB0B-AD6E8418921F}"/>
          </ac:spMkLst>
        </pc:spChg>
        <pc:spChg chg="mod">
          <ac:chgData name="Jason Wiese" userId="4bff8d5b-7de6-4655-b397-69b0afc81113" providerId="ADAL" clId="{34100CFA-F2A7-4C48-9DAD-C4F6695B1087}" dt="2023-03-06T07:13:24.143" v="12595" actId="1076"/>
          <ac:spMkLst>
            <pc:docMk/>
            <pc:sldMk cId="714752505" sldId="2146846026"/>
            <ac:spMk id="95" creationId="{B07F7F42-D98A-5041-2EE8-C0704A9B69DC}"/>
          </ac:spMkLst>
        </pc:spChg>
        <pc:spChg chg="mod">
          <ac:chgData name="Jason Wiese" userId="4bff8d5b-7de6-4655-b397-69b0afc81113" providerId="ADAL" clId="{34100CFA-F2A7-4C48-9DAD-C4F6695B1087}" dt="2023-03-06T07:13:24.143" v="12595" actId="1076"/>
          <ac:spMkLst>
            <pc:docMk/>
            <pc:sldMk cId="714752505" sldId="2146846026"/>
            <ac:spMk id="96" creationId="{90CF45AD-B665-FEF3-AF1B-2296D666C56C}"/>
          </ac:spMkLst>
        </pc:spChg>
        <pc:spChg chg="mod">
          <ac:chgData name="Jason Wiese" userId="4bff8d5b-7de6-4655-b397-69b0afc81113" providerId="ADAL" clId="{34100CFA-F2A7-4C48-9DAD-C4F6695B1087}" dt="2023-03-06T07:13:24.143" v="12595" actId="1076"/>
          <ac:spMkLst>
            <pc:docMk/>
            <pc:sldMk cId="714752505" sldId="2146846026"/>
            <ac:spMk id="97" creationId="{90CC0CA0-693D-A364-9EF7-F72CA5823D23}"/>
          </ac:spMkLst>
        </pc:spChg>
        <pc:spChg chg="mod">
          <ac:chgData name="Jason Wiese" userId="4bff8d5b-7de6-4655-b397-69b0afc81113" providerId="ADAL" clId="{34100CFA-F2A7-4C48-9DAD-C4F6695B1087}" dt="2023-03-06T07:13:24.143" v="12595" actId="1076"/>
          <ac:spMkLst>
            <pc:docMk/>
            <pc:sldMk cId="714752505" sldId="2146846026"/>
            <ac:spMk id="98" creationId="{491848D2-BAB2-7B42-F254-5E9380FBD619}"/>
          </ac:spMkLst>
        </pc:spChg>
        <pc:spChg chg="mod">
          <ac:chgData name="Jason Wiese" userId="4bff8d5b-7de6-4655-b397-69b0afc81113" providerId="ADAL" clId="{34100CFA-F2A7-4C48-9DAD-C4F6695B1087}" dt="2023-03-06T07:13:24.143" v="12595" actId="1076"/>
          <ac:spMkLst>
            <pc:docMk/>
            <pc:sldMk cId="714752505" sldId="2146846026"/>
            <ac:spMk id="99" creationId="{14038257-717C-C941-59CE-8120BBD5196A}"/>
          </ac:spMkLst>
        </pc:spChg>
        <pc:spChg chg="mod">
          <ac:chgData name="Jason Wiese" userId="4bff8d5b-7de6-4655-b397-69b0afc81113" providerId="ADAL" clId="{34100CFA-F2A7-4C48-9DAD-C4F6695B1087}" dt="2023-03-06T07:13:24.143" v="12595" actId="1076"/>
          <ac:spMkLst>
            <pc:docMk/>
            <pc:sldMk cId="714752505" sldId="2146846026"/>
            <ac:spMk id="104" creationId="{436751EF-3782-307F-C1D4-569D0D033E2C}"/>
          </ac:spMkLst>
        </pc:spChg>
        <pc:spChg chg="mod">
          <ac:chgData name="Jason Wiese" userId="4bff8d5b-7de6-4655-b397-69b0afc81113" providerId="ADAL" clId="{34100CFA-F2A7-4C48-9DAD-C4F6695B1087}" dt="2023-03-06T07:13:24.143" v="12595" actId="1076"/>
          <ac:spMkLst>
            <pc:docMk/>
            <pc:sldMk cId="714752505" sldId="2146846026"/>
            <ac:spMk id="105" creationId="{2EF9408C-9FFA-236B-1268-384DBA1CD58C}"/>
          </ac:spMkLst>
        </pc:spChg>
        <pc:spChg chg="mod">
          <ac:chgData name="Jason Wiese" userId="4bff8d5b-7de6-4655-b397-69b0afc81113" providerId="ADAL" clId="{34100CFA-F2A7-4C48-9DAD-C4F6695B1087}" dt="2023-03-06T07:13:24.143" v="12595" actId="1076"/>
          <ac:spMkLst>
            <pc:docMk/>
            <pc:sldMk cId="714752505" sldId="2146846026"/>
            <ac:spMk id="106" creationId="{104D3A88-8DD3-C3CB-C4B6-F7B207C8F0D6}"/>
          </ac:spMkLst>
        </pc:spChg>
        <pc:spChg chg="mod">
          <ac:chgData name="Jason Wiese" userId="4bff8d5b-7de6-4655-b397-69b0afc81113" providerId="ADAL" clId="{34100CFA-F2A7-4C48-9DAD-C4F6695B1087}" dt="2023-03-06T05:31:08.604" v="10076" actId="1076"/>
          <ac:spMkLst>
            <pc:docMk/>
            <pc:sldMk cId="714752505" sldId="2146846026"/>
            <ac:spMk id="107" creationId="{9FDB7279-B7C2-DD0F-CB97-647D5BBB9900}"/>
          </ac:spMkLst>
        </pc:spChg>
        <pc:picChg chg="mod">
          <ac:chgData name="Jason Wiese" userId="4bff8d5b-7de6-4655-b397-69b0afc81113" providerId="ADAL" clId="{34100CFA-F2A7-4C48-9DAD-C4F6695B1087}" dt="2023-03-06T07:13:24.143" v="12595" actId="1076"/>
          <ac:picMkLst>
            <pc:docMk/>
            <pc:sldMk cId="714752505" sldId="2146846026"/>
            <ac:picMk id="39" creationId="{95300E89-BAED-D1EA-2138-DAB2FE9AEB1B}"/>
          </ac:picMkLst>
        </pc:picChg>
        <pc:picChg chg="mod">
          <ac:chgData name="Jason Wiese" userId="4bff8d5b-7de6-4655-b397-69b0afc81113" providerId="ADAL" clId="{34100CFA-F2A7-4C48-9DAD-C4F6695B1087}" dt="2023-03-06T07:13:24.143" v="12595" actId="1076"/>
          <ac:picMkLst>
            <pc:docMk/>
            <pc:sldMk cId="714752505" sldId="2146846026"/>
            <ac:picMk id="59" creationId="{AB3FC750-6854-E94B-EEB9-323371AC2D13}"/>
          </ac:picMkLst>
        </pc:picChg>
        <pc:cxnChg chg="mod">
          <ac:chgData name="Jason Wiese" userId="4bff8d5b-7de6-4655-b397-69b0afc81113" providerId="ADAL" clId="{34100CFA-F2A7-4C48-9DAD-C4F6695B1087}" dt="2023-03-06T07:13:24.143" v="12595" actId="1076"/>
          <ac:cxnSpMkLst>
            <pc:docMk/>
            <pc:sldMk cId="714752505" sldId="2146846026"/>
            <ac:cxnSpMk id="17" creationId="{4FE43176-E54D-D0CA-7E4B-23B3612A1982}"/>
          </ac:cxnSpMkLst>
        </pc:cxnChg>
        <pc:cxnChg chg="mod">
          <ac:chgData name="Jason Wiese" userId="4bff8d5b-7de6-4655-b397-69b0afc81113" providerId="ADAL" clId="{34100CFA-F2A7-4C48-9DAD-C4F6695B1087}" dt="2023-03-06T07:13:24.143" v="12595" actId="1076"/>
          <ac:cxnSpMkLst>
            <pc:docMk/>
            <pc:sldMk cId="714752505" sldId="2146846026"/>
            <ac:cxnSpMk id="18" creationId="{527CD1A7-D3F0-E1F4-63E5-5AD5C9684490}"/>
          </ac:cxnSpMkLst>
        </pc:cxnChg>
        <pc:cxnChg chg="mod">
          <ac:chgData name="Jason Wiese" userId="4bff8d5b-7de6-4655-b397-69b0afc81113" providerId="ADAL" clId="{34100CFA-F2A7-4C48-9DAD-C4F6695B1087}" dt="2023-03-06T07:13:24.143" v="12595" actId="1076"/>
          <ac:cxnSpMkLst>
            <pc:docMk/>
            <pc:sldMk cId="714752505" sldId="2146846026"/>
            <ac:cxnSpMk id="38" creationId="{1E72E99A-F0F2-EB4B-7FE9-431E91938185}"/>
          </ac:cxnSpMkLst>
        </pc:cxnChg>
        <pc:cxnChg chg="mod">
          <ac:chgData name="Jason Wiese" userId="4bff8d5b-7de6-4655-b397-69b0afc81113" providerId="ADAL" clId="{34100CFA-F2A7-4C48-9DAD-C4F6695B1087}" dt="2023-03-06T07:13:24.143" v="12595" actId="1076"/>
          <ac:cxnSpMkLst>
            <pc:docMk/>
            <pc:sldMk cId="714752505" sldId="2146846026"/>
            <ac:cxnSpMk id="40" creationId="{1B233524-499B-3B02-4318-5CF5C7F169FD}"/>
          </ac:cxnSpMkLst>
        </pc:cxnChg>
        <pc:cxnChg chg="mod">
          <ac:chgData name="Jason Wiese" userId="4bff8d5b-7de6-4655-b397-69b0afc81113" providerId="ADAL" clId="{34100CFA-F2A7-4C48-9DAD-C4F6695B1087}" dt="2023-03-06T07:13:24.143" v="12595" actId="1076"/>
          <ac:cxnSpMkLst>
            <pc:docMk/>
            <pc:sldMk cId="714752505" sldId="2146846026"/>
            <ac:cxnSpMk id="41" creationId="{D1AAE2A6-EC13-2E8F-07F8-8254235D5393}"/>
          </ac:cxnSpMkLst>
        </pc:cxnChg>
        <pc:cxnChg chg="mod">
          <ac:chgData name="Jason Wiese" userId="4bff8d5b-7de6-4655-b397-69b0afc81113" providerId="ADAL" clId="{34100CFA-F2A7-4C48-9DAD-C4F6695B1087}" dt="2023-03-06T07:13:24.143" v="12595" actId="1076"/>
          <ac:cxnSpMkLst>
            <pc:docMk/>
            <pc:sldMk cId="714752505" sldId="2146846026"/>
            <ac:cxnSpMk id="67" creationId="{7FB92839-66E5-6045-E9DA-A920BD70D3B1}"/>
          </ac:cxnSpMkLst>
        </pc:cxnChg>
        <pc:cxnChg chg="mod">
          <ac:chgData name="Jason Wiese" userId="4bff8d5b-7de6-4655-b397-69b0afc81113" providerId="ADAL" clId="{34100CFA-F2A7-4C48-9DAD-C4F6695B1087}" dt="2023-03-06T07:13:24.143" v="12595" actId="1076"/>
          <ac:cxnSpMkLst>
            <pc:docMk/>
            <pc:sldMk cId="714752505" sldId="2146846026"/>
            <ac:cxnSpMk id="85" creationId="{2AB53F04-FACD-1E36-6B08-6830BDABC38D}"/>
          </ac:cxnSpMkLst>
        </pc:cxnChg>
        <pc:cxnChg chg="mod">
          <ac:chgData name="Jason Wiese" userId="4bff8d5b-7de6-4655-b397-69b0afc81113" providerId="ADAL" clId="{34100CFA-F2A7-4C48-9DAD-C4F6695B1087}" dt="2023-03-06T07:13:24.143" v="12595" actId="1076"/>
          <ac:cxnSpMkLst>
            <pc:docMk/>
            <pc:sldMk cId="714752505" sldId="2146846026"/>
            <ac:cxnSpMk id="86" creationId="{84BC8D1F-8692-75C5-C4FA-F4E9C61FD91C}"/>
          </ac:cxnSpMkLst>
        </pc:cxnChg>
        <pc:cxnChg chg="mod">
          <ac:chgData name="Jason Wiese" userId="4bff8d5b-7de6-4655-b397-69b0afc81113" providerId="ADAL" clId="{34100CFA-F2A7-4C48-9DAD-C4F6695B1087}" dt="2023-03-06T07:13:24.143" v="12595" actId="1076"/>
          <ac:cxnSpMkLst>
            <pc:docMk/>
            <pc:sldMk cId="714752505" sldId="2146846026"/>
            <ac:cxnSpMk id="100" creationId="{0CCF9B92-B6C0-D75A-DFA6-DC8936FEEFF1}"/>
          </ac:cxnSpMkLst>
        </pc:cxnChg>
        <pc:cxnChg chg="mod">
          <ac:chgData name="Jason Wiese" userId="4bff8d5b-7de6-4655-b397-69b0afc81113" providerId="ADAL" clId="{34100CFA-F2A7-4C48-9DAD-C4F6695B1087}" dt="2023-03-06T07:13:24.143" v="12595" actId="1076"/>
          <ac:cxnSpMkLst>
            <pc:docMk/>
            <pc:sldMk cId="714752505" sldId="2146846026"/>
            <ac:cxnSpMk id="101" creationId="{E05F513F-B740-CB1A-5721-A3E311A96DE6}"/>
          </ac:cxnSpMkLst>
        </pc:cxnChg>
        <pc:cxnChg chg="mod">
          <ac:chgData name="Jason Wiese" userId="4bff8d5b-7de6-4655-b397-69b0afc81113" providerId="ADAL" clId="{34100CFA-F2A7-4C48-9DAD-C4F6695B1087}" dt="2023-03-06T07:13:24.143" v="12595" actId="1076"/>
          <ac:cxnSpMkLst>
            <pc:docMk/>
            <pc:sldMk cId="714752505" sldId="2146846026"/>
            <ac:cxnSpMk id="102" creationId="{88199C98-578A-99D5-4437-B5235957AFD5}"/>
          </ac:cxnSpMkLst>
        </pc:cxnChg>
        <pc:cxnChg chg="mod">
          <ac:chgData name="Jason Wiese" userId="4bff8d5b-7de6-4655-b397-69b0afc81113" providerId="ADAL" clId="{34100CFA-F2A7-4C48-9DAD-C4F6695B1087}" dt="2023-03-06T07:13:24.143" v="12595" actId="1076"/>
          <ac:cxnSpMkLst>
            <pc:docMk/>
            <pc:sldMk cId="714752505" sldId="2146846026"/>
            <ac:cxnSpMk id="103" creationId="{1F2F6F57-C6F7-E19B-E90D-8EBE679F306B}"/>
          </ac:cxnSpMkLst>
        </pc:cxnChg>
      </pc:sldChg>
      <pc:sldChg chg="del">
        <pc:chgData name="Jason Wiese" userId="4bff8d5b-7de6-4655-b397-69b0afc81113" providerId="ADAL" clId="{34100CFA-F2A7-4C48-9DAD-C4F6695B1087}" dt="2023-03-06T06:01:55.004" v="11064" actId="47"/>
        <pc:sldMkLst>
          <pc:docMk/>
          <pc:sldMk cId="2067391387" sldId="2146846027"/>
        </pc:sldMkLst>
      </pc:sldChg>
      <pc:sldChg chg="addSp delSp modSp mod addCm">
        <pc:chgData name="Jason Wiese" userId="4bff8d5b-7de6-4655-b397-69b0afc81113" providerId="ADAL" clId="{34100CFA-F2A7-4C48-9DAD-C4F6695B1087}" dt="2023-03-06T04:21:08.859" v="7680" actId="20577"/>
        <pc:sldMkLst>
          <pc:docMk/>
          <pc:sldMk cId="2787930974" sldId="2146846030"/>
        </pc:sldMkLst>
        <pc:spChg chg="del">
          <ac:chgData name="Jason Wiese" userId="4bff8d5b-7de6-4655-b397-69b0afc81113" providerId="ADAL" clId="{34100CFA-F2A7-4C48-9DAD-C4F6695B1087}" dt="2023-03-06T03:41:06.688" v="6337" actId="478"/>
          <ac:spMkLst>
            <pc:docMk/>
            <pc:sldMk cId="2787930974" sldId="2146846030"/>
            <ac:spMk id="4" creationId="{8AC7562A-4F4E-2681-C15F-FE736D3D4836}"/>
          </ac:spMkLst>
        </pc:spChg>
        <pc:spChg chg="mod">
          <ac:chgData name="Jason Wiese" userId="4bff8d5b-7de6-4655-b397-69b0afc81113" providerId="ADAL" clId="{34100CFA-F2A7-4C48-9DAD-C4F6695B1087}" dt="2023-03-06T04:21:08.859" v="7680" actId="20577"/>
          <ac:spMkLst>
            <pc:docMk/>
            <pc:sldMk cId="2787930974" sldId="2146846030"/>
            <ac:spMk id="7" creationId="{9A7A91E7-CC4C-677D-03C1-9AD32F1B1FFD}"/>
          </ac:spMkLst>
        </pc:spChg>
        <pc:spChg chg="add mod">
          <ac:chgData name="Jason Wiese" userId="4bff8d5b-7de6-4655-b397-69b0afc81113" providerId="ADAL" clId="{34100CFA-F2A7-4C48-9DAD-C4F6695B1087}" dt="2023-03-06T03:41:09.598" v="6338"/>
          <ac:spMkLst>
            <pc:docMk/>
            <pc:sldMk cId="2787930974" sldId="2146846030"/>
            <ac:spMk id="8" creationId="{1E10BC56-8685-9AA5-D0D5-CDC1366790DF}"/>
          </ac:spMkLst>
        </pc:spChg>
        <pc:spChg chg="mod">
          <ac:chgData name="Jason Wiese" userId="4bff8d5b-7de6-4655-b397-69b0afc81113" providerId="ADAL" clId="{34100CFA-F2A7-4C48-9DAD-C4F6695B1087}" dt="2023-03-06T03:35:35.928" v="6328" actId="20577"/>
          <ac:spMkLst>
            <pc:docMk/>
            <pc:sldMk cId="2787930974" sldId="2146846030"/>
            <ac:spMk id="17" creationId="{A739F9B4-8CCC-6156-C4B7-EE4998181C3C}"/>
          </ac:spMkLst>
        </pc:spChg>
        <pc:spChg chg="mod">
          <ac:chgData name="Jason Wiese" userId="4bff8d5b-7de6-4655-b397-69b0afc81113" providerId="ADAL" clId="{34100CFA-F2A7-4C48-9DAD-C4F6695B1087}" dt="2023-03-06T03:38:38.128" v="6332" actId="6549"/>
          <ac:spMkLst>
            <pc:docMk/>
            <pc:sldMk cId="2787930974" sldId="2146846030"/>
            <ac:spMk id="24" creationId="{4847B1E5-6FD1-A11B-FC5B-6B0175B1CD89}"/>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34100CFA-F2A7-4C48-9DAD-C4F6695B1087}" dt="2023-03-06T03:39:24.336" v="6333"/>
              <pc2:cmMkLst xmlns:pc2="http://schemas.microsoft.com/office/powerpoint/2019/9/main/command">
                <pc:docMk/>
                <pc:sldMk cId="2787930974" sldId="2146846030"/>
                <pc2:cmMk id="{C60F317F-0211-4173-8040-A29AD395994E}"/>
              </pc2:cmMkLst>
            </pc226:cmChg>
          </p:ext>
        </pc:extLst>
      </pc:sldChg>
      <pc:sldChg chg="addSp delSp modSp mod addCm delCm">
        <pc:chgData name="Jason Wiese" userId="4bff8d5b-7de6-4655-b397-69b0afc81113" providerId="ADAL" clId="{34100CFA-F2A7-4C48-9DAD-C4F6695B1087}" dt="2023-03-06T04:20:53.271" v="7678"/>
        <pc:sldMkLst>
          <pc:docMk/>
          <pc:sldMk cId="2795725889" sldId="2146846034"/>
        </pc:sldMkLst>
        <pc:spChg chg="ord">
          <ac:chgData name="Jason Wiese" userId="4bff8d5b-7de6-4655-b397-69b0afc81113" providerId="ADAL" clId="{34100CFA-F2A7-4C48-9DAD-C4F6695B1087}" dt="2023-03-06T04:18:59.200" v="7665" actId="167"/>
          <ac:spMkLst>
            <pc:docMk/>
            <pc:sldMk cId="2795725889" sldId="2146846034"/>
            <ac:spMk id="3" creationId="{05B46C07-C3C9-142F-8978-D53698D252F7}"/>
          </ac:spMkLst>
        </pc:spChg>
        <pc:spChg chg="mod">
          <ac:chgData name="Jason Wiese" userId="4bff8d5b-7de6-4655-b397-69b0afc81113" providerId="ADAL" clId="{34100CFA-F2A7-4C48-9DAD-C4F6695B1087}" dt="2023-03-06T04:16:42.116" v="7606" actId="6549"/>
          <ac:spMkLst>
            <pc:docMk/>
            <pc:sldMk cId="2795725889" sldId="2146846034"/>
            <ac:spMk id="4" creationId="{1BF894CE-5EB9-4BB3-F6C7-477E37F6A6AA}"/>
          </ac:spMkLst>
        </pc:spChg>
        <pc:spChg chg="del">
          <ac:chgData name="Jason Wiese" userId="4bff8d5b-7de6-4655-b397-69b0afc81113" providerId="ADAL" clId="{34100CFA-F2A7-4C48-9DAD-C4F6695B1087}" dt="2023-03-06T04:19:10.628" v="7666" actId="478"/>
          <ac:spMkLst>
            <pc:docMk/>
            <pc:sldMk cId="2795725889" sldId="2146846034"/>
            <ac:spMk id="7" creationId="{E5973FC5-87F1-5E59-932A-F0CBC85E03FF}"/>
          </ac:spMkLst>
        </pc:spChg>
        <pc:spChg chg="add mod">
          <ac:chgData name="Jason Wiese" userId="4bff8d5b-7de6-4655-b397-69b0afc81113" providerId="ADAL" clId="{34100CFA-F2A7-4C48-9DAD-C4F6695B1087}" dt="2023-03-06T04:19:24.163" v="7667"/>
          <ac:spMkLst>
            <pc:docMk/>
            <pc:sldMk cId="2795725889" sldId="2146846034"/>
            <ac:spMk id="13" creationId="{66CD778B-05AB-FC8D-FD1D-8C893BAF69A0}"/>
          </ac:spMkLst>
        </pc:spChg>
        <pc:spChg chg="mod">
          <ac:chgData name="Jason Wiese" userId="4bff8d5b-7de6-4655-b397-69b0afc81113" providerId="ADAL" clId="{34100CFA-F2A7-4C48-9DAD-C4F6695B1087}" dt="2023-03-06T04:20:18.405" v="7673" actId="1076"/>
          <ac:spMkLst>
            <pc:docMk/>
            <pc:sldMk cId="2795725889" sldId="2146846034"/>
            <ac:spMk id="110" creationId="{EF4006F5-37C4-B0A3-5495-B6F2A4C45648}"/>
          </ac:spMkLst>
        </pc:spChg>
        <pc:spChg chg="mod">
          <ac:chgData name="Jason Wiese" userId="4bff8d5b-7de6-4655-b397-69b0afc81113" providerId="ADAL" clId="{34100CFA-F2A7-4C48-9DAD-C4F6695B1087}" dt="2023-03-06T04:20:14.487" v="7672" actId="1076"/>
          <ac:spMkLst>
            <pc:docMk/>
            <pc:sldMk cId="2795725889" sldId="2146846034"/>
            <ac:spMk id="119" creationId="{C5915DDE-F444-5C0E-00B3-C3F4D2D723E9}"/>
          </ac:spMkLst>
        </pc:spChg>
        <pc:spChg chg="mod">
          <ac:chgData name="Jason Wiese" userId="4bff8d5b-7de6-4655-b397-69b0afc81113" providerId="ADAL" clId="{34100CFA-F2A7-4C48-9DAD-C4F6695B1087}" dt="2023-03-06T04:19:58.153" v="7671" actId="207"/>
          <ac:spMkLst>
            <pc:docMk/>
            <pc:sldMk cId="2795725889" sldId="2146846034"/>
            <ac:spMk id="122" creationId="{7C68B9C0-4E96-D28F-3D02-EFBBF4030232}"/>
          </ac:spMkLst>
        </pc:spChg>
        <pc:spChg chg="del mod">
          <ac:chgData name="Jason Wiese" userId="4bff8d5b-7de6-4655-b397-69b0afc81113" providerId="ADAL" clId="{34100CFA-F2A7-4C48-9DAD-C4F6695B1087}" dt="2023-03-06T04:18:23.502" v="7659" actId="478"/>
          <ac:spMkLst>
            <pc:docMk/>
            <pc:sldMk cId="2795725889" sldId="2146846034"/>
            <ac:spMk id="123" creationId="{8DA5A471-F306-1745-0D83-101F033AF8EB}"/>
          </ac:spMkLst>
        </pc:spChg>
        <pc:spChg chg="mod">
          <ac:chgData name="Jason Wiese" userId="4bff8d5b-7de6-4655-b397-69b0afc81113" providerId="ADAL" clId="{34100CFA-F2A7-4C48-9DAD-C4F6695B1087}" dt="2023-03-06T04:19:58.153" v="7671" actId="207"/>
          <ac:spMkLst>
            <pc:docMk/>
            <pc:sldMk cId="2795725889" sldId="2146846034"/>
            <ac:spMk id="126" creationId="{06BFB44B-CAAA-7CAF-09F5-02E354B0397C}"/>
          </ac:spMkLst>
        </pc:spChg>
        <pc:spChg chg="del mod">
          <ac:chgData name="Jason Wiese" userId="4bff8d5b-7de6-4655-b397-69b0afc81113" providerId="ADAL" clId="{34100CFA-F2A7-4C48-9DAD-C4F6695B1087}" dt="2023-03-06T04:18:23.502" v="7659" actId="478"/>
          <ac:spMkLst>
            <pc:docMk/>
            <pc:sldMk cId="2795725889" sldId="2146846034"/>
            <ac:spMk id="127" creationId="{EC647EF3-FC43-AAA4-1ABB-D1FFC8952DD0}"/>
          </ac:spMkLst>
        </pc:spChg>
        <pc:spChg chg="mod">
          <ac:chgData name="Jason Wiese" userId="4bff8d5b-7de6-4655-b397-69b0afc81113" providerId="ADAL" clId="{34100CFA-F2A7-4C48-9DAD-C4F6695B1087}" dt="2023-03-06T04:19:58.153" v="7671" actId="207"/>
          <ac:spMkLst>
            <pc:docMk/>
            <pc:sldMk cId="2795725889" sldId="2146846034"/>
            <ac:spMk id="130" creationId="{FD16CE98-3CE2-249B-D80A-75E9C155B198}"/>
          </ac:spMkLst>
        </pc:spChg>
        <pc:spChg chg="del mod">
          <ac:chgData name="Jason Wiese" userId="4bff8d5b-7de6-4655-b397-69b0afc81113" providerId="ADAL" clId="{34100CFA-F2A7-4C48-9DAD-C4F6695B1087}" dt="2023-03-06T04:18:23.502" v="7659" actId="478"/>
          <ac:spMkLst>
            <pc:docMk/>
            <pc:sldMk cId="2795725889" sldId="2146846034"/>
            <ac:spMk id="131" creationId="{58015FC1-37AA-5B82-F093-B2661487DE86}"/>
          </ac:spMkLst>
        </pc:spChg>
        <pc:spChg chg="mod">
          <ac:chgData name="Jason Wiese" userId="4bff8d5b-7de6-4655-b397-69b0afc81113" providerId="ADAL" clId="{34100CFA-F2A7-4C48-9DAD-C4F6695B1087}" dt="2023-03-06T04:20:21.527" v="7674" actId="1076"/>
          <ac:spMkLst>
            <pc:docMk/>
            <pc:sldMk cId="2795725889" sldId="2146846034"/>
            <ac:spMk id="140" creationId="{9B4B2C4E-AF7D-5825-7413-F909D9A2137A}"/>
          </ac:spMkLst>
        </pc:spChg>
        <pc:spChg chg="mod">
          <ac:chgData name="Jason Wiese" userId="4bff8d5b-7de6-4655-b397-69b0afc81113" providerId="ADAL" clId="{34100CFA-F2A7-4C48-9DAD-C4F6695B1087}" dt="2023-03-06T04:19:58.153" v="7671" actId="207"/>
          <ac:spMkLst>
            <pc:docMk/>
            <pc:sldMk cId="2795725889" sldId="2146846034"/>
            <ac:spMk id="143" creationId="{3B8B7551-590D-3BCC-37D3-5BA72E60334A}"/>
          </ac:spMkLst>
        </pc:spChg>
        <pc:spChg chg="del mod">
          <ac:chgData name="Jason Wiese" userId="4bff8d5b-7de6-4655-b397-69b0afc81113" providerId="ADAL" clId="{34100CFA-F2A7-4C48-9DAD-C4F6695B1087}" dt="2023-03-06T04:18:23.502" v="7659" actId="478"/>
          <ac:spMkLst>
            <pc:docMk/>
            <pc:sldMk cId="2795725889" sldId="2146846034"/>
            <ac:spMk id="144" creationId="{D909B324-2637-98C4-92B5-DB97A536C063}"/>
          </ac:spMkLst>
        </pc:spChg>
        <pc:spChg chg="mod">
          <ac:chgData name="Jason Wiese" userId="4bff8d5b-7de6-4655-b397-69b0afc81113" providerId="ADAL" clId="{34100CFA-F2A7-4C48-9DAD-C4F6695B1087}" dt="2023-03-06T04:19:58.153" v="7671" actId="207"/>
          <ac:spMkLst>
            <pc:docMk/>
            <pc:sldMk cId="2795725889" sldId="2146846034"/>
            <ac:spMk id="154" creationId="{D0F6E663-6695-9B4E-50BA-FBF373072579}"/>
          </ac:spMkLst>
        </pc:spChg>
        <pc:spChg chg="del mod">
          <ac:chgData name="Jason Wiese" userId="4bff8d5b-7de6-4655-b397-69b0afc81113" providerId="ADAL" clId="{34100CFA-F2A7-4C48-9DAD-C4F6695B1087}" dt="2023-03-06T04:18:23.502" v="7659" actId="478"/>
          <ac:spMkLst>
            <pc:docMk/>
            <pc:sldMk cId="2795725889" sldId="2146846034"/>
            <ac:spMk id="155" creationId="{860632B0-907F-4DC2-1E45-89E638839C0F}"/>
          </ac:spMkLst>
        </pc:spChg>
        <pc:spChg chg="mod">
          <ac:chgData name="Jason Wiese" userId="4bff8d5b-7de6-4655-b397-69b0afc81113" providerId="ADAL" clId="{34100CFA-F2A7-4C48-9DAD-C4F6695B1087}" dt="2023-03-06T04:20:30.101" v="7675" actId="1076"/>
          <ac:spMkLst>
            <pc:docMk/>
            <pc:sldMk cId="2795725889" sldId="2146846034"/>
            <ac:spMk id="156" creationId="{00BFF2CC-8D75-53A5-6C6E-8A45E6E5B6E6}"/>
          </ac:spMkLst>
        </pc:spChg>
        <pc:spChg chg="mod">
          <ac:chgData name="Jason Wiese" userId="4bff8d5b-7de6-4655-b397-69b0afc81113" providerId="ADAL" clId="{34100CFA-F2A7-4C48-9DAD-C4F6695B1087}" dt="2023-03-06T04:19:58.153" v="7671" actId="207"/>
          <ac:spMkLst>
            <pc:docMk/>
            <pc:sldMk cId="2795725889" sldId="2146846034"/>
            <ac:spMk id="158" creationId="{B0095709-5F81-AA21-9B7F-C11F79F9B103}"/>
          </ac:spMkLst>
        </pc:spChg>
        <pc:spChg chg="mod ord">
          <ac:chgData name="Jason Wiese" userId="4bff8d5b-7de6-4655-b397-69b0afc81113" providerId="ADAL" clId="{34100CFA-F2A7-4C48-9DAD-C4F6695B1087}" dt="2023-03-06T04:20:39.660" v="7677" actId="14100"/>
          <ac:spMkLst>
            <pc:docMk/>
            <pc:sldMk cId="2795725889" sldId="2146846034"/>
            <ac:spMk id="161" creationId="{54FE455D-130F-5C5B-05A4-125B3BFA4855}"/>
          </ac:spMkLst>
        </pc:spChg>
        <pc:cxnChg chg="mod">
          <ac:chgData name="Jason Wiese" userId="4bff8d5b-7de6-4655-b397-69b0afc81113" providerId="ADAL" clId="{34100CFA-F2A7-4C48-9DAD-C4F6695B1087}" dt="2023-03-06T04:18:42.338" v="7661" actId="14100"/>
          <ac:cxnSpMkLst>
            <pc:docMk/>
            <pc:sldMk cId="2795725889" sldId="2146846034"/>
            <ac:cxnSpMk id="89" creationId="{FAB68A8B-0C06-F909-7F07-39227FAB50FF}"/>
          </ac:cxnSpMkLst>
        </pc:cxnChg>
        <pc:cxnChg chg="mod">
          <ac:chgData name="Jason Wiese" userId="4bff8d5b-7de6-4655-b397-69b0afc81113" providerId="ADAL" clId="{34100CFA-F2A7-4C48-9DAD-C4F6695B1087}" dt="2023-03-06T04:18:46.353" v="7662" actId="14100"/>
          <ac:cxnSpMkLst>
            <pc:docMk/>
            <pc:sldMk cId="2795725889" sldId="2146846034"/>
            <ac:cxnSpMk id="90" creationId="{59D583BE-5971-EC5B-2404-002D4FD13F3C}"/>
          </ac:cxnSpMkLst>
        </pc:cxnChg>
        <pc:cxnChg chg="mod">
          <ac:chgData name="Jason Wiese" userId="4bff8d5b-7de6-4655-b397-69b0afc81113" providerId="ADAL" clId="{34100CFA-F2A7-4C48-9DAD-C4F6695B1087}" dt="2023-03-06T04:18:51.662" v="7663" actId="14100"/>
          <ac:cxnSpMkLst>
            <pc:docMk/>
            <pc:sldMk cId="2795725889" sldId="2146846034"/>
            <ac:cxnSpMk id="91" creationId="{738BEBF4-6670-7EF6-A000-D2D76DFB395B}"/>
          </ac:cxnSpMkLst>
        </pc:cxnChg>
        <pc:cxnChg chg="mod">
          <ac:chgData name="Jason Wiese" userId="4bff8d5b-7de6-4655-b397-69b0afc81113" providerId="ADAL" clId="{34100CFA-F2A7-4C48-9DAD-C4F6695B1087}" dt="2023-03-06T04:18:55.829" v="7664" actId="14100"/>
          <ac:cxnSpMkLst>
            <pc:docMk/>
            <pc:sldMk cId="2795725889" sldId="2146846034"/>
            <ac:cxnSpMk id="101" creationId="{56EBD264-37E2-5E3B-6579-33F73A7CFD24}"/>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4100CFA-F2A7-4C48-9DAD-C4F6695B1087}" dt="2023-03-06T04:20:35.068" v="7676"/>
              <pc2:cmMkLst xmlns:pc2="http://schemas.microsoft.com/office/powerpoint/2019/9/main/command">
                <pc:docMk/>
                <pc:sldMk cId="2795725889" sldId="2146846034"/>
                <pc2:cmMk id="{CC28F40E-D8DB-4090-9BEF-D75F6CB1DF96}"/>
              </pc2:cmMkLst>
            </pc226:cmChg>
            <pc226:cmChg xmlns:pc226="http://schemas.microsoft.com/office/powerpoint/2022/06/main/command" chg="add">
              <pc226:chgData name="Jason Wiese" userId="4bff8d5b-7de6-4655-b397-69b0afc81113" providerId="ADAL" clId="{34100CFA-F2A7-4C48-9DAD-C4F6695B1087}" dt="2023-03-06T04:20:53.271" v="7678"/>
              <pc2:cmMkLst xmlns:pc2="http://schemas.microsoft.com/office/powerpoint/2019/9/main/command">
                <pc:docMk/>
                <pc:sldMk cId="2795725889" sldId="2146846034"/>
                <pc2:cmMk id="{5F4AD847-CC55-41E5-ABCF-FA9C930AEC42}"/>
              </pc2:cmMkLst>
            </pc226:cmChg>
          </p:ext>
        </pc:extLst>
      </pc:sldChg>
      <pc:sldChg chg="addSp delSp modSp mod addCm delCm modCm">
        <pc:chgData name="Jason Wiese" userId="4bff8d5b-7de6-4655-b397-69b0afc81113" providerId="ADAL" clId="{34100CFA-F2A7-4C48-9DAD-C4F6695B1087}" dt="2023-03-06T05:32:05.553" v="10179" actId="1035"/>
        <pc:sldMkLst>
          <pc:docMk/>
          <pc:sldMk cId="2922360127" sldId="2146846035"/>
        </pc:sldMkLst>
        <pc:spChg chg="mod">
          <ac:chgData name="Jason Wiese" userId="4bff8d5b-7de6-4655-b397-69b0afc81113" providerId="ADAL" clId="{34100CFA-F2A7-4C48-9DAD-C4F6695B1087}" dt="2023-03-06T05:32:05.553" v="10179" actId="1035"/>
          <ac:spMkLst>
            <pc:docMk/>
            <pc:sldMk cId="2922360127" sldId="2146846035"/>
            <ac:spMk id="4" creationId="{1BF894CE-5EB9-4BB3-F6C7-477E37F6A6AA}"/>
          </ac:spMkLst>
        </pc:spChg>
        <pc:spChg chg="add del">
          <ac:chgData name="Jason Wiese" userId="4bff8d5b-7de6-4655-b397-69b0afc81113" providerId="ADAL" clId="{34100CFA-F2A7-4C48-9DAD-C4F6695B1087}" dt="2023-03-06T04:48:22" v="7996" actId="478"/>
          <ac:spMkLst>
            <pc:docMk/>
            <pc:sldMk cId="2922360127" sldId="2146846035"/>
            <ac:spMk id="6" creationId="{5AF0D2DC-2A55-EADE-12F7-9E6CBF92166B}"/>
          </ac:spMkLst>
        </pc:spChg>
        <pc:spChg chg="mod">
          <ac:chgData name="Jason Wiese" userId="4bff8d5b-7de6-4655-b397-69b0afc81113" providerId="ADAL" clId="{34100CFA-F2A7-4C48-9DAD-C4F6695B1087}" dt="2023-03-06T04:22:43.872" v="7695" actId="20577"/>
          <ac:spMkLst>
            <pc:docMk/>
            <pc:sldMk cId="2922360127" sldId="2146846035"/>
            <ac:spMk id="7" creationId="{8F5B4881-6B39-8206-A9BE-2D575DC63B6B}"/>
          </ac:spMkLst>
        </pc:spChg>
        <pc:extLst>
          <p:ext xmlns:p="http://schemas.openxmlformats.org/presentationml/2006/main" uri="{D6D511B9-2390-475A-947B-AFAB55BFBCF1}">
            <pc226:cmChg xmlns:pc226="http://schemas.microsoft.com/office/powerpoint/2022/06/main/command" chg="add mod">
              <pc226:chgData name="Jason Wiese" userId="4bff8d5b-7de6-4655-b397-69b0afc81113" providerId="ADAL" clId="{34100CFA-F2A7-4C48-9DAD-C4F6695B1087}" dt="2023-03-06T04:48:22" v="7996" actId="478"/>
              <pc2:cmMkLst xmlns:pc2="http://schemas.microsoft.com/office/powerpoint/2019/9/main/command">
                <pc:docMk/>
                <pc:sldMk cId="2922360127" sldId="2146846035"/>
                <pc2:cmMk id="{26F0733D-A29B-453F-B59F-C599BBDC3B1C}"/>
              </pc2:cmMkLst>
            </pc226:cmChg>
            <pc226:cmChg xmlns:pc226="http://schemas.microsoft.com/office/powerpoint/2022/06/main/command" chg="del">
              <pc226:chgData name="Jason Wiese" userId="4bff8d5b-7de6-4655-b397-69b0afc81113" providerId="ADAL" clId="{34100CFA-F2A7-4C48-9DAD-C4F6695B1087}" dt="2023-03-06T04:23:38.807" v="7697"/>
              <pc2:cmMkLst xmlns:pc2="http://schemas.microsoft.com/office/powerpoint/2019/9/main/command">
                <pc:docMk/>
                <pc:sldMk cId="2922360127" sldId="2146846035"/>
                <pc2:cmMk id="{3291054B-8FF1-4195-BFF5-F668C43B279A}"/>
              </pc2:cmMkLst>
            </pc226:cmChg>
            <pc226:cmChg xmlns:pc226="http://schemas.microsoft.com/office/powerpoint/2022/06/main/command" chg="del">
              <pc226:chgData name="Jason Wiese" userId="4bff8d5b-7de6-4655-b397-69b0afc81113" providerId="ADAL" clId="{34100CFA-F2A7-4C48-9DAD-C4F6695B1087}" dt="2023-03-06T04:23:40.481" v="7698"/>
              <pc2:cmMkLst xmlns:pc2="http://schemas.microsoft.com/office/powerpoint/2019/9/main/command">
                <pc:docMk/>
                <pc:sldMk cId="2922360127" sldId="2146846035"/>
                <pc2:cmMk id="{EF847766-524A-4208-AB72-31EF1F3A126E}"/>
              </pc2:cmMkLst>
            </pc226:cmChg>
            <pc226:cmChg xmlns:pc226="http://schemas.microsoft.com/office/powerpoint/2022/06/main/command" chg="del">
              <pc226:chgData name="Jason Wiese" userId="4bff8d5b-7de6-4655-b397-69b0afc81113" providerId="ADAL" clId="{34100CFA-F2A7-4C48-9DAD-C4F6695B1087}" dt="2023-03-06T04:23:34.119" v="7696"/>
              <pc2:cmMkLst xmlns:pc2="http://schemas.microsoft.com/office/powerpoint/2019/9/main/command">
                <pc:docMk/>
                <pc:sldMk cId="2922360127" sldId="2146846035"/>
                <pc2:cmMk id="{2594A488-43F4-4B4C-8ADE-74BB79136715}"/>
              </pc2:cmMkLst>
            </pc226:cmChg>
          </p:ext>
        </pc:extLst>
      </pc:sldChg>
      <pc:sldChg chg="del">
        <pc:chgData name="Jason Wiese" userId="4bff8d5b-7de6-4655-b397-69b0afc81113" providerId="ADAL" clId="{34100CFA-F2A7-4C48-9DAD-C4F6695B1087}" dt="2023-03-06T06:02:06.192" v="11073" actId="47"/>
        <pc:sldMkLst>
          <pc:docMk/>
          <pc:sldMk cId="2567235106" sldId="2146846037"/>
        </pc:sldMkLst>
      </pc:sldChg>
      <pc:sldChg chg="addSp delSp modSp mod ord addCm">
        <pc:chgData name="Jason Wiese" userId="4bff8d5b-7de6-4655-b397-69b0afc81113" providerId="ADAL" clId="{34100CFA-F2A7-4C48-9DAD-C4F6695B1087}" dt="2023-03-06T05:36:00.547" v="10201"/>
        <pc:sldMkLst>
          <pc:docMk/>
          <pc:sldMk cId="1984301768" sldId="2146846038"/>
        </pc:sldMkLst>
        <pc:spChg chg="del">
          <ac:chgData name="Jason Wiese" userId="4bff8d5b-7de6-4655-b397-69b0afc81113" providerId="ADAL" clId="{34100CFA-F2A7-4C48-9DAD-C4F6695B1087}" dt="2023-03-06T05:35:21.256" v="10200" actId="478"/>
          <ac:spMkLst>
            <pc:docMk/>
            <pc:sldMk cId="1984301768" sldId="2146846038"/>
            <ac:spMk id="4" creationId="{57D45DDE-D60A-B602-427B-96073F4254A3}"/>
          </ac:spMkLst>
        </pc:spChg>
        <pc:spChg chg="mod">
          <ac:chgData name="Jason Wiese" userId="4bff8d5b-7de6-4655-b397-69b0afc81113" providerId="ADAL" clId="{34100CFA-F2A7-4C48-9DAD-C4F6695B1087}" dt="2023-03-06T05:21:23.266" v="9446" actId="20577"/>
          <ac:spMkLst>
            <pc:docMk/>
            <pc:sldMk cId="1984301768" sldId="2146846038"/>
            <ac:spMk id="7" creationId="{B3FEAEA8-B6AD-B08F-8129-E570CA0E0FA6}"/>
          </ac:spMkLst>
        </pc:spChg>
        <pc:spChg chg="mod">
          <ac:chgData name="Jason Wiese" userId="4bff8d5b-7de6-4655-b397-69b0afc81113" providerId="ADAL" clId="{34100CFA-F2A7-4C48-9DAD-C4F6695B1087}" dt="2023-03-06T05:30:29.688" v="10071" actId="207"/>
          <ac:spMkLst>
            <pc:docMk/>
            <pc:sldMk cId="1984301768" sldId="2146846038"/>
            <ac:spMk id="8" creationId="{33804F31-00E2-B6D5-EDB1-F816C352163C}"/>
          </ac:spMkLst>
        </pc:spChg>
        <pc:spChg chg="add mod">
          <ac:chgData name="Jason Wiese" userId="4bff8d5b-7de6-4655-b397-69b0afc81113" providerId="ADAL" clId="{34100CFA-F2A7-4C48-9DAD-C4F6695B1087}" dt="2023-03-06T05:36:00.547" v="10201"/>
          <ac:spMkLst>
            <pc:docMk/>
            <pc:sldMk cId="1984301768" sldId="2146846038"/>
            <ac:spMk id="10" creationId="{CC43D0E3-AD30-0BC1-342D-C48E5D636429}"/>
          </ac:spMkLst>
        </pc:sp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34100CFA-F2A7-4C48-9DAD-C4F6695B1087}" dt="2023-03-06T05:22:44.180" v="9465"/>
              <pc2:cmMkLst xmlns:pc2="http://schemas.microsoft.com/office/powerpoint/2019/9/main/command">
                <pc:docMk/>
                <pc:sldMk cId="1984301768" sldId="2146846038"/>
                <pc2:cmMk id="{7AB6787A-EA1B-43B1-B09A-D40CD1175D0B}"/>
              </pc2:cmMkLst>
            </pc226:cmChg>
          </p:ext>
        </pc:extLst>
      </pc:sldChg>
      <pc:sldChg chg="del">
        <pc:chgData name="Jason Wiese" userId="4bff8d5b-7de6-4655-b397-69b0afc81113" providerId="ADAL" clId="{34100CFA-F2A7-4C48-9DAD-C4F6695B1087}" dt="2023-03-06T06:01:51.805" v="11060" actId="47"/>
        <pc:sldMkLst>
          <pc:docMk/>
          <pc:sldMk cId="986080455" sldId="2146846039"/>
        </pc:sldMkLst>
      </pc:sldChg>
      <pc:sldChg chg="del">
        <pc:chgData name="Jason Wiese" userId="4bff8d5b-7de6-4655-b397-69b0afc81113" providerId="ADAL" clId="{34100CFA-F2A7-4C48-9DAD-C4F6695B1087}" dt="2023-03-06T06:01:53.098" v="11061" actId="47"/>
        <pc:sldMkLst>
          <pc:docMk/>
          <pc:sldMk cId="4013565732" sldId="2146846040"/>
        </pc:sldMkLst>
      </pc:sldChg>
      <pc:sldChg chg="del">
        <pc:chgData name="Jason Wiese" userId="4bff8d5b-7de6-4655-b397-69b0afc81113" providerId="ADAL" clId="{34100CFA-F2A7-4C48-9DAD-C4F6695B1087}" dt="2023-03-06T06:01:53.741" v="11062" actId="47"/>
        <pc:sldMkLst>
          <pc:docMk/>
          <pc:sldMk cId="4278279684" sldId="2146846041"/>
        </pc:sldMkLst>
      </pc:sldChg>
      <pc:sldChg chg="del">
        <pc:chgData name="Jason Wiese" userId="4bff8d5b-7de6-4655-b397-69b0afc81113" providerId="ADAL" clId="{34100CFA-F2A7-4C48-9DAD-C4F6695B1087}" dt="2023-03-06T06:55:49.867" v="12291" actId="47"/>
        <pc:sldMkLst>
          <pc:docMk/>
          <pc:sldMk cId="2368465500" sldId="2146846042"/>
        </pc:sldMkLst>
      </pc:sldChg>
      <pc:sldChg chg="del">
        <pc:chgData name="Jason Wiese" userId="4bff8d5b-7de6-4655-b397-69b0afc81113" providerId="ADAL" clId="{34100CFA-F2A7-4C48-9DAD-C4F6695B1087}" dt="2023-03-06T06:02:06.669" v="11074" actId="47"/>
        <pc:sldMkLst>
          <pc:docMk/>
          <pc:sldMk cId="1409244065" sldId="2146846043"/>
        </pc:sldMkLst>
      </pc:sldChg>
      <pc:sldChg chg="del">
        <pc:chgData name="Jason Wiese" userId="4bff8d5b-7de6-4655-b397-69b0afc81113" providerId="ADAL" clId="{34100CFA-F2A7-4C48-9DAD-C4F6695B1087}" dt="2023-03-06T01:22:59.547" v="17" actId="2696"/>
        <pc:sldMkLst>
          <pc:docMk/>
          <pc:sldMk cId="1462682576" sldId="2146846043"/>
        </pc:sldMkLst>
      </pc:sldChg>
      <pc:sldChg chg="modSp del mod ord">
        <pc:chgData name="Jason Wiese" userId="4bff8d5b-7de6-4655-b397-69b0afc81113" providerId="ADAL" clId="{34100CFA-F2A7-4C48-9DAD-C4F6695B1087}" dt="2023-03-06T06:01:50.508" v="11059" actId="47"/>
        <pc:sldMkLst>
          <pc:docMk/>
          <pc:sldMk cId="1856385567" sldId="2146846045"/>
        </pc:sldMkLst>
        <pc:spChg chg="mod">
          <ac:chgData name="Jason Wiese" userId="4bff8d5b-7de6-4655-b397-69b0afc81113" providerId="ADAL" clId="{34100CFA-F2A7-4C48-9DAD-C4F6695B1087}" dt="2023-03-06T05:43:09.629" v="10360" actId="20577"/>
          <ac:spMkLst>
            <pc:docMk/>
            <pc:sldMk cId="1856385567" sldId="2146846045"/>
            <ac:spMk id="4" creationId="{2567657F-F6AA-5BE6-9AD7-89527FD8FB93}"/>
          </ac:spMkLst>
        </pc:spChg>
      </pc:sldChg>
      <pc:sldChg chg="del">
        <pc:chgData name="Jason Wiese" userId="4bff8d5b-7de6-4655-b397-69b0afc81113" providerId="ADAL" clId="{34100CFA-F2A7-4C48-9DAD-C4F6695B1087}" dt="2023-03-06T05:36:18.668" v="10204" actId="2696"/>
        <pc:sldMkLst>
          <pc:docMk/>
          <pc:sldMk cId="2778651561" sldId="2146846045"/>
        </pc:sldMkLst>
      </pc:sldChg>
      <pc:sldChg chg="del">
        <pc:chgData name="Jason Wiese" userId="4bff8d5b-7de6-4655-b397-69b0afc81113" providerId="ADAL" clId="{34100CFA-F2A7-4C48-9DAD-C4F6695B1087}" dt="2023-03-06T06:01:54.389" v="11063" actId="47"/>
        <pc:sldMkLst>
          <pc:docMk/>
          <pc:sldMk cId="3670383235" sldId="2146846046"/>
        </pc:sldMkLst>
      </pc:sldChg>
      <pc:sldChg chg="modSp mod">
        <pc:chgData name="Jason Wiese" userId="4bff8d5b-7de6-4655-b397-69b0afc81113" providerId="ADAL" clId="{34100CFA-F2A7-4C48-9DAD-C4F6695B1087}" dt="2023-03-06T07:12:23.513" v="12568" actId="403"/>
        <pc:sldMkLst>
          <pc:docMk/>
          <pc:sldMk cId="2983587099" sldId="2146846047"/>
        </pc:sldMkLst>
        <pc:spChg chg="mod">
          <ac:chgData name="Jason Wiese" userId="4bff8d5b-7de6-4655-b397-69b0afc81113" providerId="ADAL" clId="{34100CFA-F2A7-4C48-9DAD-C4F6695B1087}" dt="2023-03-06T04:54:10.816" v="8069" actId="20577"/>
          <ac:spMkLst>
            <pc:docMk/>
            <pc:sldMk cId="2983587099" sldId="2146846047"/>
            <ac:spMk id="4" creationId="{1BF894CE-5EB9-4BB3-F6C7-477E37F6A6AA}"/>
          </ac:spMkLst>
        </pc:spChg>
        <pc:spChg chg="mod">
          <ac:chgData name="Jason Wiese" userId="4bff8d5b-7de6-4655-b397-69b0afc81113" providerId="ADAL" clId="{34100CFA-F2A7-4C48-9DAD-C4F6695B1087}" dt="2023-03-06T04:56:11.939" v="8184" actId="114"/>
          <ac:spMkLst>
            <pc:docMk/>
            <pc:sldMk cId="2983587099" sldId="2146846047"/>
            <ac:spMk id="8" creationId="{DEBFEA79-DCE3-0D7D-7F14-6398B330CB0D}"/>
          </ac:spMkLst>
        </pc:spChg>
        <pc:spChg chg="mod">
          <ac:chgData name="Jason Wiese" userId="4bff8d5b-7de6-4655-b397-69b0afc81113" providerId="ADAL" clId="{34100CFA-F2A7-4C48-9DAD-C4F6695B1087}" dt="2023-03-06T07:12:23.513" v="12568" actId="403"/>
          <ac:spMkLst>
            <pc:docMk/>
            <pc:sldMk cId="2983587099" sldId="2146846047"/>
            <ac:spMk id="14" creationId="{4AD41DD1-9665-AADE-AA0D-AD58C01765E2}"/>
          </ac:spMkLst>
        </pc:spChg>
        <pc:spChg chg="mod">
          <ac:chgData name="Jason Wiese" userId="4bff8d5b-7de6-4655-b397-69b0afc81113" providerId="ADAL" clId="{34100CFA-F2A7-4C48-9DAD-C4F6695B1087}" dt="2023-03-06T05:31:50.498" v="10168" actId="20577"/>
          <ac:spMkLst>
            <pc:docMk/>
            <pc:sldMk cId="2983587099" sldId="2146846047"/>
            <ac:spMk id="69" creationId="{E32DB278-5018-5FE6-E18F-6A6D7BE0A28B}"/>
          </ac:spMkLst>
        </pc:spChg>
      </pc:sldChg>
      <pc:sldChg chg="delSp modSp del mod">
        <pc:chgData name="Jason Wiese" userId="4bff8d5b-7de6-4655-b397-69b0afc81113" providerId="ADAL" clId="{34100CFA-F2A7-4C48-9DAD-C4F6695B1087}" dt="2023-03-06T05:46:09.621" v="10368" actId="2696"/>
        <pc:sldMkLst>
          <pc:docMk/>
          <pc:sldMk cId="2310395687" sldId="2146846048"/>
        </pc:sldMkLst>
        <pc:spChg chg="del">
          <ac:chgData name="Jason Wiese" userId="4bff8d5b-7de6-4655-b397-69b0afc81113" providerId="ADAL" clId="{34100CFA-F2A7-4C48-9DAD-C4F6695B1087}" dt="2023-03-06T05:46:05.016" v="10367" actId="478"/>
          <ac:spMkLst>
            <pc:docMk/>
            <pc:sldMk cId="2310395687" sldId="2146846048"/>
            <ac:spMk id="6" creationId="{8CA7B5D2-0BA2-3BAD-EA03-FE3B62425A93}"/>
          </ac:spMkLst>
        </pc:spChg>
        <pc:spChg chg="del mod">
          <ac:chgData name="Jason Wiese" userId="4bff8d5b-7de6-4655-b397-69b0afc81113" providerId="ADAL" clId="{34100CFA-F2A7-4C48-9DAD-C4F6695B1087}" dt="2023-03-06T05:45:59.894" v="10366" actId="478"/>
          <ac:spMkLst>
            <pc:docMk/>
            <pc:sldMk cId="2310395687" sldId="2146846048"/>
            <ac:spMk id="7" creationId="{306AC42E-4944-C227-0F52-24799167DCBB}"/>
          </ac:spMkLst>
        </pc:spChg>
      </pc:sldChg>
      <pc:sldChg chg="addSp delSp modSp mod">
        <pc:chgData name="Jason Wiese" userId="4bff8d5b-7de6-4655-b397-69b0afc81113" providerId="ADAL" clId="{34100CFA-F2A7-4C48-9DAD-C4F6695B1087}" dt="2023-03-06T07:12:11.366" v="12567" actId="404"/>
        <pc:sldMkLst>
          <pc:docMk/>
          <pc:sldMk cId="2473748170" sldId="2146846048"/>
        </pc:sldMkLst>
        <pc:spChg chg="del">
          <ac:chgData name="Jason Wiese" userId="4bff8d5b-7de6-4655-b397-69b0afc81113" providerId="ADAL" clId="{34100CFA-F2A7-4C48-9DAD-C4F6695B1087}" dt="2023-03-06T05:46:39.124" v="10371" actId="478"/>
          <ac:spMkLst>
            <pc:docMk/>
            <pc:sldMk cId="2473748170" sldId="2146846048"/>
            <ac:spMk id="4" creationId="{1BF894CE-5EB9-4BB3-F6C7-477E37F6A6AA}"/>
          </ac:spMkLst>
        </pc:spChg>
        <pc:spChg chg="add mod">
          <ac:chgData name="Jason Wiese" userId="4bff8d5b-7de6-4655-b397-69b0afc81113" providerId="ADAL" clId="{34100CFA-F2A7-4C48-9DAD-C4F6695B1087}" dt="2023-03-06T05:46:35.624" v="10370"/>
          <ac:spMkLst>
            <pc:docMk/>
            <pc:sldMk cId="2473748170" sldId="2146846048"/>
            <ac:spMk id="6" creationId="{B116FE3C-7432-0EDA-1CCB-ABFF090845EC}"/>
          </ac:spMkLst>
        </pc:spChg>
        <pc:spChg chg="del">
          <ac:chgData name="Jason Wiese" userId="4bff8d5b-7de6-4655-b397-69b0afc81113" providerId="ADAL" clId="{34100CFA-F2A7-4C48-9DAD-C4F6695B1087}" dt="2023-03-06T05:46:25.056" v="10369" actId="478"/>
          <ac:spMkLst>
            <pc:docMk/>
            <pc:sldMk cId="2473748170" sldId="2146846048"/>
            <ac:spMk id="8" creationId="{50B22A7A-3694-4CBD-A8BD-15C741164AC6}"/>
          </ac:spMkLst>
        </pc:spChg>
        <pc:spChg chg="del">
          <ac:chgData name="Jason Wiese" userId="4bff8d5b-7de6-4655-b397-69b0afc81113" providerId="ADAL" clId="{34100CFA-F2A7-4C48-9DAD-C4F6695B1087}" dt="2023-03-06T05:47:14.854" v="10395" actId="478"/>
          <ac:spMkLst>
            <pc:docMk/>
            <pc:sldMk cId="2473748170" sldId="2146846048"/>
            <ac:spMk id="9" creationId="{1E957BC7-FFD0-73CE-08EA-C2A979729B8D}"/>
          </ac:spMkLst>
        </pc:spChg>
        <pc:spChg chg="add mod">
          <ac:chgData name="Jason Wiese" userId="4bff8d5b-7de6-4655-b397-69b0afc81113" providerId="ADAL" clId="{34100CFA-F2A7-4C48-9DAD-C4F6695B1087}" dt="2023-03-06T05:46:56.099" v="10374" actId="1076"/>
          <ac:spMkLst>
            <pc:docMk/>
            <pc:sldMk cId="2473748170" sldId="2146846048"/>
            <ac:spMk id="10" creationId="{0169013D-E363-BA74-34C9-B90C8BD62BF6}"/>
          </ac:spMkLst>
        </pc:spChg>
        <pc:spChg chg="add mod">
          <ac:chgData name="Jason Wiese" userId="4bff8d5b-7de6-4655-b397-69b0afc81113" providerId="ADAL" clId="{34100CFA-F2A7-4C48-9DAD-C4F6695B1087}" dt="2023-03-06T05:53:06.634" v="10990" actId="207"/>
          <ac:spMkLst>
            <pc:docMk/>
            <pc:sldMk cId="2473748170" sldId="2146846048"/>
            <ac:spMk id="11" creationId="{CFE79061-9793-94F7-11F0-D151D717B0B5}"/>
          </ac:spMkLst>
        </pc:spChg>
        <pc:spChg chg="add mod">
          <ac:chgData name="Jason Wiese" userId="4bff8d5b-7de6-4655-b397-69b0afc81113" providerId="ADAL" clId="{34100CFA-F2A7-4C48-9DAD-C4F6695B1087}" dt="2023-03-06T05:47:23.534" v="10396"/>
          <ac:spMkLst>
            <pc:docMk/>
            <pc:sldMk cId="2473748170" sldId="2146846048"/>
            <ac:spMk id="12" creationId="{794D6CE4-EBFD-AFE8-9D90-A0BACBBDC75D}"/>
          </ac:spMkLst>
        </pc:spChg>
        <pc:spChg chg="add del mod">
          <ac:chgData name="Jason Wiese" userId="4bff8d5b-7de6-4655-b397-69b0afc81113" providerId="ADAL" clId="{34100CFA-F2A7-4C48-9DAD-C4F6695B1087}" dt="2023-03-06T05:50:18.959" v="10576" actId="478"/>
          <ac:spMkLst>
            <pc:docMk/>
            <pc:sldMk cId="2473748170" sldId="2146846048"/>
            <ac:spMk id="13" creationId="{6A74D997-A762-EC4B-1C06-DD078AA10573}"/>
          </ac:spMkLst>
        </pc:spChg>
        <pc:spChg chg="add mod">
          <ac:chgData name="Jason Wiese" userId="4bff8d5b-7de6-4655-b397-69b0afc81113" providerId="ADAL" clId="{34100CFA-F2A7-4C48-9DAD-C4F6695B1087}" dt="2023-03-06T05:56:26.707" v="11045" actId="1076"/>
          <ac:spMkLst>
            <pc:docMk/>
            <pc:sldMk cId="2473748170" sldId="2146846048"/>
            <ac:spMk id="14" creationId="{85D290BD-2268-C4F9-27E2-E01C332CE743}"/>
          </ac:spMkLst>
        </pc:spChg>
        <pc:spChg chg="add mod">
          <ac:chgData name="Jason Wiese" userId="4bff8d5b-7de6-4655-b397-69b0afc81113" providerId="ADAL" clId="{34100CFA-F2A7-4C48-9DAD-C4F6695B1087}" dt="2023-03-06T05:58:12.609" v="11056" actId="1076"/>
          <ac:spMkLst>
            <pc:docMk/>
            <pc:sldMk cId="2473748170" sldId="2146846048"/>
            <ac:spMk id="15" creationId="{815E0A54-48D9-BA6B-13F1-2E2B0D37BF39}"/>
          </ac:spMkLst>
        </pc:spChg>
        <pc:spChg chg="add mod">
          <ac:chgData name="Jason Wiese" userId="4bff8d5b-7de6-4655-b397-69b0afc81113" providerId="ADAL" clId="{34100CFA-F2A7-4C48-9DAD-C4F6695B1087}" dt="2023-03-06T05:58:12.609" v="11056" actId="1076"/>
          <ac:spMkLst>
            <pc:docMk/>
            <pc:sldMk cId="2473748170" sldId="2146846048"/>
            <ac:spMk id="16" creationId="{CDF2A9E5-D878-1288-A288-B09D1826DC0E}"/>
          </ac:spMkLst>
        </pc:spChg>
        <pc:spChg chg="add mod">
          <ac:chgData name="Jason Wiese" userId="4bff8d5b-7de6-4655-b397-69b0afc81113" providerId="ADAL" clId="{34100CFA-F2A7-4C48-9DAD-C4F6695B1087}" dt="2023-03-06T05:58:12.609" v="11056" actId="1076"/>
          <ac:spMkLst>
            <pc:docMk/>
            <pc:sldMk cId="2473748170" sldId="2146846048"/>
            <ac:spMk id="17" creationId="{6941D855-C8DD-A7FA-7FA8-661120F9B159}"/>
          </ac:spMkLst>
        </pc:spChg>
        <pc:spChg chg="add mod">
          <ac:chgData name="Jason Wiese" userId="4bff8d5b-7de6-4655-b397-69b0afc81113" providerId="ADAL" clId="{34100CFA-F2A7-4C48-9DAD-C4F6695B1087}" dt="2023-03-06T05:58:12.609" v="11056" actId="1076"/>
          <ac:spMkLst>
            <pc:docMk/>
            <pc:sldMk cId="2473748170" sldId="2146846048"/>
            <ac:spMk id="18" creationId="{93045981-61B6-E6AD-F9E6-C6EAC8783332}"/>
          </ac:spMkLst>
        </pc:spChg>
        <pc:spChg chg="add mod">
          <ac:chgData name="Jason Wiese" userId="4bff8d5b-7de6-4655-b397-69b0afc81113" providerId="ADAL" clId="{34100CFA-F2A7-4C48-9DAD-C4F6695B1087}" dt="2023-03-06T05:58:12.609" v="11056" actId="1076"/>
          <ac:spMkLst>
            <pc:docMk/>
            <pc:sldMk cId="2473748170" sldId="2146846048"/>
            <ac:spMk id="19" creationId="{3A7FFB79-B36A-88BF-7A55-1781C37DDC0D}"/>
          </ac:spMkLst>
        </pc:spChg>
        <pc:spChg chg="del">
          <ac:chgData name="Jason Wiese" userId="4bff8d5b-7de6-4655-b397-69b0afc81113" providerId="ADAL" clId="{34100CFA-F2A7-4C48-9DAD-C4F6695B1087}" dt="2023-03-06T05:46:39.124" v="10371" actId="478"/>
          <ac:spMkLst>
            <pc:docMk/>
            <pc:sldMk cId="2473748170" sldId="2146846048"/>
            <ac:spMk id="34" creationId="{397F8115-3C43-5A2B-C88E-1953D955DE71}"/>
          </ac:spMkLst>
        </pc:spChg>
        <pc:spChg chg="mod">
          <ac:chgData name="Jason Wiese" userId="4bff8d5b-7de6-4655-b397-69b0afc81113" providerId="ADAL" clId="{34100CFA-F2A7-4C48-9DAD-C4F6695B1087}" dt="2023-03-06T05:55:56.050" v="11024" actId="1076"/>
          <ac:spMkLst>
            <pc:docMk/>
            <pc:sldMk cId="2473748170" sldId="2146846048"/>
            <ac:spMk id="103" creationId="{FF865D07-D192-D7B9-B4A9-C18AB0CE2D6B}"/>
          </ac:spMkLst>
        </pc:spChg>
        <pc:spChg chg="mod">
          <ac:chgData name="Jason Wiese" userId="4bff8d5b-7de6-4655-b397-69b0afc81113" providerId="ADAL" clId="{34100CFA-F2A7-4C48-9DAD-C4F6695B1087}" dt="2023-03-06T05:55:56.050" v="11024" actId="1076"/>
          <ac:spMkLst>
            <pc:docMk/>
            <pc:sldMk cId="2473748170" sldId="2146846048"/>
            <ac:spMk id="104" creationId="{C90E57EB-1998-C71E-477F-F9832E394E74}"/>
          </ac:spMkLst>
        </pc:spChg>
        <pc:spChg chg="mod">
          <ac:chgData name="Jason Wiese" userId="4bff8d5b-7de6-4655-b397-69b0afc81113" providerId="ADAL" clId="{34100CFA-F2A7-4C48-9DAD-C4F6695B1087}" dt="2023-03-06T05:55:56.050" v="11024" actId="1076"/>
          <ac:spMkLst>
            <pc:docMk/>
            <pc:sldMk cId="2473748170" sldId="2146846048"/>
            <ac:spMk id="105" creationId="{5FA19E88-B29B-55BA-78D5-E8551CA5DB06}"/>
          </ac:spMkLst>
        </pc:spChg>
        <pc:spChg chg="mod">
          <ac:chgData name="Jason Wiese" userId="4bff8d5b-7de6-4655-b397-69b0afc81113" providerId="ADAL" clId="{34100CFA-F2A7-4C48-9DAD-C4F6695B1087}" dt="2023-03-06T05:55:56.050" v="11024" actId="1076"/>
          <ac:spMkLst>
            <pc:docMk/>
            <pc:sldMk cId="2473748170" sldId="2146846048"/>
            <ac:spMk id="106" creationId="{F73B5581-672D-8473-56DB-6853D286FB1D}"/>
          </ac:spMkLst>
        </pc:spChg>
        <pc:spChg chg="mod">
          <ac:chgData name="Jason Wiese" userId="4bff8d5b-7de6-4655-b397-69b0afc81113" providerId="ADAL" clId="{34100CFA-F2A7-4C48-9DAD-C4F6695B1087}" dt="2023-03-06T05:55:56.050" v="11024" actId="1076"/>
          <ac:spMkLst>
            <pc:docMk/>
            <pc:sldMk cId="2473748170" sldId="2146846048"/>
            <ac:spMk id="107" creationId="{666B47B1-2B48-8FA1-115A-65656CAA74B8}"/>
          </ac:spMkLst>
        </pc:spChg>
        <pc:spChg chg="mod">
          <ac:chgData name="Jason Wiese" userId="4bff8d5b-7de6-4655-b397-69b0afc81113" providerId="ADAL" clId="{34100CFA-F2A7-4C48-9DAD-C4F6695B1087}" dt="2023-03-06T05:55:56.050" v="11024" actId="1076"/>
          <ac:spMkLst>
            <pc:docMk/>
            <pc:sldMk cId="2473748170" sldId="2146846048"/>
            <ac:spMk id="108" creationId="{1EC2B348-6576-E0F4-F9A9-99D92A280200}"/>
          </ac:spMkLst>
        </pc:spChg>
        <pc:spChg chg="mod">
          <ac:chgData name="Jason Wiese" userId="4bff8d5b-7de6-4655-b397-69b0afc81113" providerId="ADAL" clId="{34100CFA-F2A7-4C48-9DAD-C4F6695B1087}" dt="2023-03-06T05:55:56.050" v="11024" actId="1076"/>
          <ac:spMkLst>
            <pc:docMk/>
            <pc:sldMk cId="2473748170" sldId="2146846048"/>
            <ac:spMk id="109" creationId="{09D85846-B4B2-F675-FA57-87E6A017372F}"/>
          </ac:spMkLst>
        </pc:spChg>
        <pc:spChg chg="mod">
          <ac:chgData name="Jason Wiese" userId="4bff8d5b-7de6-4655-b397-69b0afc81113" providerId="ADAL" clId="{34100CFA-F2A7-4C48-9DAD-C4F6695B1087}" dt="2023-03-06T05:55:56.050" v="11024" actId="1076"/>
          <ac:spMkLst>
            <pc:docMk/>
            <pc:sldMk cId="2473748170" sldId="2146846048"/>
            <ac:spMk id="110" creationId="{1BAD2A54-A416-E16B-865E-6013844E052E}"/>
          </ac:spMkLst>
        </pc:spChg>
        <pc:spChg chg="mod">
          <ac:chgData name="Jason Wiese" userId="4bff8d5b-7de6-4655-b397-69b0afc81113" providerId="ADAL" clId="{34100CFA-F2A7-4C48-9DAD-C4F6695B1087}" dt="2023-03-06T07:12:11.366" v="12567" actId="404"/>
          <ac:spMkLst>
            <pc:docMk/>
            <pc:sldMk cId="2473748170" sldId="2146846048"/>
            <ac:spMk id="111" creationId="{25C3B9F0-7A8C-A675-4D7D-4367AD20A5A3}"/>
          </ac:spMkLst>
        </pc:spChg>
        <pc:spChg chg="mod">
          <ac:chgData name="Jason Wiese" userId="4bff8d5b-7de6-4655-b397-69b0afc81113" providerId="ADAL" clId="{34100CFA-F2A7-4C48-9DAD-C4F6695B1087}" dt="2023-03-06T05:55:56.050" v="11024" actId="1076"/>
          <ac:spMkLst>
            <pc:docMk/>
            <pc:sldMk cId="2473748170" sldId="2146846048"/>
            <ac:spMk id="112" creationId="{D44E39CE-0331-FDEE-5781-A479305C1861}"/>
          </ac:spMkLst>
        </pc:spChg>
        <pc:spChg chg="mod">
          <ac:chgData name="Jason Wiese" userId="4bff8d5b-7de6-4655-b397-69b0afc81113" providerId="ADAL" clId="{34100CFA-F2A7-4C48-9DAD-C4F6695B1087}" dt="2023-03-06T05:55:56.050" v="11024" actId="1076"/>
          <ac:spMkLst>
            <pc:docMk/>
            <pc:sldMk cId="2473748170" sldId="2146846048"/>
            <ac:spMk id="113" creationId="{DA974CE3-396F-AD86-FFAC-293625BC5218}"/>
          </ac:spMkLst>
        </pc:spChg>
        <pc:spChg chg="mod">
          <ac:chgData name="Jason Wiese" userId="4bff8d5b-7de6-4655-b397-69b0afc81113" providerId="ADAL" clId="{34100CFA-F2A7-4C48-9DAD-C4F6695B1087}" dt="2023-03-06T05:55:56.050" v="11024" actId="1076"/>
          <ac:spMkLst>
            <pc:docMk/>
            <pc:sldMk cId="2473748170" sldId="2146846048"/>
            <ac:spMk id="114" creationId="{B5B19BBD-1DE2-38CD-9253-C2974B8B50F0}"/>
          </ac:spMkLst>
        </pc:spChg>
        <pc:spChg chg="mod">
          <ac:chgData name="Jason Wiese" userId="4bff8d5b-7de6-4655-b397-69b0afc81113" providerId="ADAL" clId="{34100CFA-F2A7-4C48-9DAD-C4F6695B1087}" dt="2023-03-06T05:55:56.050" v="11024" actId="1076"/>
          <ac:spMkLst>
            <pc:docMk/>
            <pc:sldMk cId="2473748170" sldId="2146846048"/>
            <ac:spMk id="115" creationId="{9FB437FE-180A-D7EA-6C15-085BFE28F306}"/>
          </ac:spMkLst>
        </pc:spChg>
        <pc:spChg chg="mod">
          <ac:chgData name="Jason Wiese" userId="4bff8d5b-7de6-4655-b397-69b0afc81113" providerId="ADAL" clId="{34100CFA-F2A7-4C48-9DAD-C4F6695B1087}" dt="2023-03-06T05:55:56.050" v="11024" actId="1076"/>
          <ac:spMkLst>
            <pc:docMk/>
            <pc:sldMk cId="2473748170" sldId="2146846048"/>
            <ac:spMk id="116" creationId="{3C58D78C-602A-3168-7A20-F80D86BAB90C}"/>
          </ac:spMkLst>
        </pc:spChg>
        <pc:spChg chg="mod">
          <ac:chgData name="Jason Wiese" userId="4bff8d5b-7de6-4655-b397-69b0afc81113" providerId="ADAL" clId="{34100CFA-F2A7-4C48-9DAD-C4F6695B1087}" dt="2023-03-06T05:55:56.050" v="11024" actId="1076"/>
          <ac:spMkLst>
            <pc:docMk/>
            <pc:sldMk cId="2473748170" sldId="2146846048"/>
            <ac:spMk id="117" creationId="{14489FA1-9703-1544-D7E2-C2649F619CDD}"/>
          </ac:spMkLst>
        </pc:spChg>
        <pc:spChg chg="mod">
          <ac:chgData name="Jason Wiese" userId="4bff8d5b-7de6-4655-b397-69b0afc81113" providerId="ADAL" clId="{34100CFA-F2A7-4C48-9DAD-C4F6695B1087}" dt="2023-03-06T05:55:56.050" v="11024" actId="1076"/>
          <ac:spMkLst>
            <pc:docMk/>
            <pc:sldMk cId="2473748170" sldId="2146846048"/>
            <ac:spMk id="118" creationId="{6A9A6C9B-649C-F196-24E2-6E86C948942D}"/>
          </ac:spMkLst>
        </pc:spChg>
        <pc:picChg chg="mod">
          <ac:chgData name="Jason Wiese" userId="4bff8d5b-7de6-4655-b397-69b0afc81113" providerId="ADAL" clId="{34100CFA-F2A7-4C48-9DAD-C4F6695B1087}" dt="2023-03-06T05:55:56.050" v="11024" actId="1076"/>
          <ac:picMkLst>
            <pc:docMk/>
            <pc:sldMk cId="2473748170" sldId="2146846048"/>
            <ac:picMk id="100" creationId="{5E3C2AB3-8DF1-F92F-24D1-7CEB186220DA}"/>
          </ac:picMkLst>
        </pc:picChg>
        <pc:picChg chg="mod">
          <ac:chgData name="Jason Wiese" userId="4bff8d5b-7de6-4655-b397-69b0afc81113" providerId="ADAL" clId="{34100CFA-F2A7-4C48-9DAD-C4F6695B1087}" dt="2023-03-06T05:55:56.050" v="11024" actId="1076"/>
          <ac:picMkLst>
            <pc:docMk/>
            <pc:sldMk cId="2473748170" sldId="2146846048"/>
            <ac:picMk id="101" creationId="{DBC2C067-CD2B-182E-037B-69FD3C5F6F1D}"/>
          </ac:picMkLst>
        </pc:picChg>
        <pc:picChg chg="mod">
          <ac:chgData name="Jason Wiese" userId="4bff8d5b-7de6-4655-b397-69b0afc81113" providerId="ADAL" clId="{34100CFA-F2A7-4C48-9DAD-C4F6695B1087}" dt="2023-03-06T05:55:56.050" v="11024" actId="1076"/>
          <ac:picMkLst>
            <pc:docMk/>
            <pc:sldMk cId="2473748170" sldId="2146846048"/>
            <ac:picMk id="102" creationId="{3AA61325-7DF5-2300-2CF6-86C554B8220B}"/>
          </ac:picMkLst>
        </pc:picChg>
        <pc:cxnChg chg="add mod">
          <ac:chgData name="Jason Wiese" userId="4bff8d5b-7de6-4655-b397-69b0afc81113" providerId="ADAL" clId="{34100CFA-F2A7-4C48-9DAD-C4F6695B1087}" dt="2023-03-06T05:46:56.099" v="10374" actId="1076"/>
          <ac:cxnSpMkLst>
            <pc:docMk/>
            <pc:sldMk cId="2473748170" sldId="2146846048"/>
            <ac:cxnSpMk id="7" creationId="{D1F979F4-F89A-2A52-83F1-41FFB6496CC0}"/>
          </ac:cxnSpMkLst>
        </pc:cxnChg>
        <pc:cxnChg chg="del">
          <ac:chgData name="Jason Wiese" userId="4bff8d5b-7de6-4655-b397-69b0afc81113" providerId="ADAL" clId="{34100CFA-F2A7-4C48-9DAD-C4F6695B1087}" dt="2023-03-06T05:46:39.124" v="10371" actId="478"/>
          <ac:cxnSpMkLst>
            <pc:docMk/>
            <pc:sldMk cId="2473748170" sldId="2146846048"/>
            <ac:cxnSpMk id="22" creationId="{7DD48CC8-EE90-6FDD-8B5F-BA6D08939AE1}"/>
          </ac:cxnSpMkLst>
        </pc:cxnChg>
      </pc:sldChg>
      <pc:sldChg chg="del">
        <pc:chgData name="Jason Wiese" userId="4bff8d5b-7de6-4655-b397-69b0afc81113" providerId="ADAL" clId="{34100CFA-F2A7-4C48-9DAD-C4F6695B1087}" dt="2023-03-06T06:02:00.152" v="11065" actId="47"/>
        <pc:sldMkLst>
          <pc:docMk/>
          <pc:sldMk cId="3451076316" sldId="2146846049"/>
        </pc:sldMkLst>
      </pc:sldChg>
      <pc:sldChg chg="modSp del mod">
        <pc:chgData name="Jason Wiese" userId="4bff8d5b-7de6-4655-b397-69b0afc81113" providerId="ADAL" clId="{34100CFA-F2A7-4C48-9DAD-C4F6695B1087}" dt="2023-03-06T06:02:01.889" v="11066" actId="47"/>
        <pc:sldMkLst>
          <pc:docMk/>
          <pc:sldMk cId="1488646784" sldId="2146846050"/>
        </pc:sldMkLst>
        <pc:spChg chg="mod">
          <ac:chgData name="Jason Wiese" userId="4bff8d5b-7de6-4655-b397-69b0afc81113" providerId="ADAL" clId="{34100CFA-F2A7-4C48-9DAD-C4F6695B1087}" dt="2023-03-06T05:59:30.965" v="11058" actId="1076"/>
          <ac:spMkLst>
            <pc:docMk/>
            <pc:sldMk cId="1488646784" sldId="2146846050"/>
            <ac:spMk id="9" creationId="{0B540DEE-124D-CB28-A9C3-FE97EAE64DA2}"/>
          </ac:spMkLst>
        </pc:spChg>
      </pc:sldChg>
      <pc:sldChg chg="del">
        <pc:chgData name="Jason Wiese" userId="4bff8d5b-7de6-4655-b397-69b0afc81113" providerId="ADAL" clId="{34100CFA-F2A7-4C48-9DAD-C4F6695B1087}" dt="2023-03-06T06:02:04.286" v="11070" actId="47"/>
        <pc:sldMkLst>
          <pc:docMk/>
          <pc:sldMk cId="2321658140" sldId="2146846052"/>
        </pc:sldMkLst>
      </pc:sldChg>
      <pc:sldChg chg="del">
        <pc:chgData name="Jason Wiese" userId="4bff8d5b-7de6-4655-b397-69b0afc81113" providerId="ADAL" clId="{34100CFA-F2A7-4C48-9DAD-C4F6695B1087}" dt="2023-03-06T04:12:51.073" v="7462" actId="47"/>
        <pc:sldMkLst>
          <pc:docMk/>
          <pc:sldMk cId="280093484" sldId="2146846053"/>
        </pc:sldMkLst>
      </pc:sldChg>
      <pc:sldChg chg="addSp delSp modSp mod delCm">
        <pc:chgData name="Jason Wiese" userId="4bff8d5b-7de6-4655-b397-69b0afc81113" providerId="ADAL" clId="{34100CFA-F2A7-4C48-9DAD-C4F6695B1087}" dt="2023-03-06T04:21:12.427" v="7681" actId="20577"/>
        <pc:sldMkLst>
          <pc:docMk/>
          <pc:sldMk cId="3154515525" sldId="2146846054"/>
        </pc:sldMkLst>
        <pc:spChg chg="mod">
          <ac:chgData name="Jason Wiese" userId="4bff8d5b-7de6-4655-b397-69b0afc81113" providerId="ADAL" clId="{34100CFA-F2A7-4C48-9DAD-C4F6695B1087}" dt="2023-03-06T03:28:09.378" v="5760" actId="20577"/>
          <ac:spMkLst>
            <pc:docMk/>
            <pc:sldMk cId="3154515525" sldId="2146846054"/>
            <ac:spMk id="9" creationId="{224A85FD-C52E-49CF-E02C-1C2E9EE2E98A}"/>
          </ac:spMkLst>
        </pc:spChg>
        <pc:spChg chg="add del mod">
          <ac:chgData name="Jason Wiese" userId="4bff8d5b-7de6-4655-b397-69b0afc81113" providerId="ADAL" clId="{34100CFA-F2A7-4C48-9DAD-C4F6695B1087}" dt="2023-03-06T03:51:18.480" v="6834" actId="114"/>
          <ac:spMkLst>
            <pc:docMk/>
            <pc:sldMk cId="3154515525" sldId="2146846054"/>
            <ac:spMk id="13" creationId="{CF6E4200-F21D-33D4-82F6-46C0148877D0}"/>
          </ac:spMkLst>
        </pc:spChg>
        <pc:spChg chg="del">
          <ac:chgData name="Jason Wiese" userId="4bff8d5b-7de6-4655-b397-69b0afc81113" providerId="ADAL" clId="{34100CFA-F2A7-4C48-9DAD-C4F6695B1087}" dt="2023-03-06T03:41:31.075" v="6341" actId="478"/>
          <ac:spMkLst>
            <pc:docMk/>
            <pc:sldMk cId="3154515525" sldId="2146846054"/>
            <ac:spMk id="19" creationId="{35C493B3-AE0A-088D-45DE-A12090B0EED6}"/>
          </ac:spMkLst>
        </pc:spChg>
        <pc:spChg chg="mod">
          <ac:chgData name="Jason Wiese" userId="4bff8d5b-7de6-4655-b397-69b0afc81113" providerId="ADAL" clId="{34100CFA-F2A7-4C48-9DAD-C4F6695B1087}" dt="2023-03-06T03:48:20.946" v="6788" actId="1035"/>
          <ac:spMkLst>
            <pc:docMk/>
            <pc:sldMk cId="3154515525" sldId="2146846054"/>
            <ac:spMk id="21" creationId="{6EF8E82B-1091-601F-D4FD-C8468C86BCAD}"/>
          </ac:spMkLst>
        </pc:spChg>
        <pc:spChg chg="mod">
          <ac:chgData name="Jason Wiese" userId="4bff8d5b-7de6-4655-b397-69b0afc81113" providerId="ADAL" clId="{34100CFA-F2A7-4C48-9DAD-C4F6695B1087}" dt="2023-03-06T03:48:20.946" v="6788" actId="1035"/>
          <ac:spMkLst>
            <pc:docMk/>
            <pc:sldMk cId="3154515525" sldId="2146846054"/>
            <ac:spMk id="23" creationId="{5D222719-C57C-6F5C-DA93-07D61A24051C}"/>
          </ac:spMkLst>
        </pc:spChg>
        <pc:spChg chg="mod">
          <ac:chgData name="Jason Wiese" userId="4bff8d5b-7de6-4655-b397-69b0afc81113" providerId="ADAL" clId="{34100CFA-F2A7-4C48-9DAD-C4F6695B1087}" dt="2023-03-06T03:48:44.333" v="6790" actId="1076"/>
          <ac:spMkLst>
            <pc:docMk/>
            <pc:sldMk cId="3154515525" sldId="2146846054"/>
            <ac:spMk id="26" creationId="{C5F66B5C-A6B4-D3D4-5D0B-1C81BC296327}"/>
          </ac:spMkLst>
        </pc:spChg>
        <pc:spChg chg="mod">
          <ac:chgData name="Jason Wiese" userId="4bff8d5b-7de6-4655-b397-69b0afc81113" providerId="ADAL" clId="{34100CFA-F2A7-4C48-9DAD-C4F6695B1087}" dt="2023-03-06T03:48:56.017" v="6791" actId="1076"/>
          <ac:spMkLst>
            <pc:docMk/>
            <pc:sldMk cId="3154515525" sldId="2146846054"/>
            <ac:spMk id="27" creationId="{0E43487B-3ABE-DFFD-6840-E67514A59B59}"/>
          </ac:spMkLst>
        </pc:spChg>
        <pc:spChg chg="mod">
          <ac:chgData name="Jason Wiese" userId="4bff8d5b-7de6-4655-b397-69b0afc81113" providerId="ADAL" clId="{34100CFA-F2A7-4C48-9DAD-C4F6695B1087}" dt="2023-03-06T03:48:44.333" v="6790" actId="1076"/>
          <ac:spMkLst>
            <pc:docMk/>
            <pc:sldMk cId="3154515525" sldId="2146846054"/>
            <ac:spMk id="28" creationId="{93A925FF-4B84-D0CE-F319-874D5BC57175}"/>
          </ac:spMkLst>
        </pc:spChg>
        <pc:spChg chg="mod">
          <ac:chgData name="Jason Wiese" userId="4bff8d5b-7de6-4655-b397-69b0afc81113" providerId="ADAL" clId="{34100CFA-F2A7-4C48-9DAD-C4F6695B1087}" dt="2023-03-06T03:48:44.333" v="6790" actId="1076"/>
          <ac:spMkLst>
            <pc:docMk/>
            <pc:sldMk cId="3154515525" sldId="2146846054"/>
            <ac:spMk id="29" creationId="{4016F981-48A8-B4A3-E335-6CFE6DB51E19}"/>
          </ac:spMkLst>
        </pc:spChg>
        <pc:spChg chg="mod">
          <ac:chgData name="Jason Wiese" userId="4bff8d5b-7de6-4655-b397-69b0afc81113" providerId="ADAL" clId="{34100CFA-F2A7-4C48-9DAD-C4F6695B1087}" dt="2023-03-06T03:48:44.333" v="6790" actId="1076"/>
          <ac:spMkLst>
            <pc:docMk/>
            <pc:sldMk cId="3154515525" sldId="2146846054"/>
            <ac:spMk id="30" creationId="{B17EE0C8-CE5C-FCFB-6160-B3254873BD89}"/>
          </ac:spMkLst>
        </pc:spChg>
        <pc:spChg chg="mod">
          <ac:chgData name="Jason Wiese" userId="4bff8d5b-7de6-4655-b397-69b0afc81113" providerId="ADAL" clId="{34100CFA-F2A7-4C48-9DAD-C4F6695B1087}" dt="2023-03-06T03:46:44.517" v="6676" actId="403"/>
          <ac:spMkLst>
            <pc:docMk/>
            <pc:sldMk cId="3154515525" sldId="2146846054"/>
            <ac:spMk id="31" creationId="{2F40679C-2446-66E9-0B5E-001BADB30B10}"/>
          </ac:spMkLst>
        </pc:spChg>
        <pc:spChg chg="mod">
          <ac:chgData name="Jason Wiese" userId="4bff8d5b-7de6-4655-b397-69b0afc81113" providerId="ADAL" clId="{34100CFA-F2A7-4C48-9DAD-C4F6695B1087}" dt="2023-03-06T03:46:56.062" v="6690" actId="404"/>
          <ac:spMkLst>
            <pc:docMk/>
            <pc:sldMk cId="3154515525" sldId="2146846054"/>
            <ac:spMk id="32" creationId="{25308358-AA9D-08C8-6661-E2B1CE0379FF}"/>
          </ac:spMkLst>
        </pc:spChg>
        <pc:spChg chg="mod">
          <ac:chgData name="Jason Wiese" userId="4bff8d5b-7de6-4655-b397-69b0afc81113" providerId="ADAL" clId="{34100CFA-F2A7-4C48-9DAD-C4F6695B1087}" dt="2023-03-06T03:47:09.495" v="6706" actId="403"/>
          <ac:spMkLst>
            <pc:docMk/>
            <pc:sldMk cId="3154515525" sldId="2146846054"/>
            <ac:spMk id="33" creationId="{86B27A2C-7C00-5A1E-B033-0C9D4CABA156}"/>
          </ac:spMkLst>
        </pc:spChg>
        <pc:spChg chg="mod">
          <ac:chgData name="Jason Wiese" userId="4bff8d5b-7de6-4655-b397-69b0afc81113" providerId="ADAL" clId="{34100CFA-F2A7-4C48-9DAD-C4F6695B1087}" dt="2023-03-06T04:21:12.427" v="7681" actId="20577"/>
          <ac:spMkLst>
            <pc:docMk/>
            <pc:sldMk cId="3154515525" sldId="2146846054"/>
            <ac:spMk id="34" creationId="{397F8115-3C43-5A2B-C88E-1953D955DE71}"/>
          </ac:spMkLst>
        </pc:spChg>
        <pc:spChg chg="mod">
          <ac:chgData name="Jason Wiese" userId="4bff8d5b-7de6-4655-b397-69b0afc81113" providerId="ADAL" clId="{34100CFA-F2A7-4C48-9DAD-C4F6695B1087}" dt="2023-03-06T03:48:56.017" v="6791" actId="1076"/>
          <ac:spMkLst>
            <pc:docMk/>
            <pc:sldMk cId="3154515525" sldId="2146846054"/>
            <ac:spMk id="35" creationId="{268E298C-66FB-4558-49E2-0DB6DC37F623}"/>
          </ac:spMkLst>
        </pc:spChg>
        <pc:spChg chg="mod">
          <ac:chgData name="Jason Wiese" userId="4bff8d5b-7de6-4655-b397-69b0afc81113" providerId="ADAL" clId="{34100CFA-F2A7-4C48-9DAD-C4F6695B1087}" dt="2023-03-06T03:48:56.017" v="6791" actId="1076"/>
          <ac:spMkLst>
            <pc:docMk/>
            <pc:sldMk cId="3154515525" sldId="2146846054"/>
            <ac:spMk id="36" creationId="{0A3B034B-3952-A211-AC21-FCB234718C7D}"/>
          </ac:spMkLst>
        </pc:spChg>
        <pc:spChg chg="mod">
          <ac:chgData name="Jason Wiese" userId="4bff8d5b-7de6-4655-b397-69b0afc81113" providerId="ADAL" clId="{34100CFA-F2A7-4C48-9DAD-C4F6695B1087}" dt="2023-03-06T03:48:56.017" v="6791" actId="1076"/>
          <ac:spMkLst>
            <pc:docMk/>
            <pc:sldMk cId="3154515525" sldId="2146846054"/>
            <ac:spMk id="37" creationId="{786AFADD-229A-8B91-9E52-72177F86F350}"/>
          </ac:spMkLst>
        </pc:spChg>
        <pc:spChg chg="mod">
          <ac:chgData name="Jason Wiese" userId="4bff8d5b-7de6-4655-b397-69b0afc81113" providerId="ADAL" clId="{34100CFA-F2A7-4C48-9DAD-C4F6695B1087}" dt="2023-03-06T03:44:37.389" v="6609" actId="6549"/>
          <ac:spMkLst>
            <pc:docMk/>
            <pc:sldMk cId="3154515525" sldId="2146846054"/>
            <ac:spMk id="43" creationId="{45D47BAB-CECF-AB79-5A92-41F6215561AA}"/>
          </ac:spMkLst>
        </pc:spChg>
        <pc:spChg chg="mod">
          <ac:chgData name="Jason Wiese" userId="4bff8d5b-7de6-4655-b397-69b0afc81113" providerId="ADAL" clId="{34100CFA-F2A7-4C48-9DAD-C4F6695B1087}" dt="2023-03-06T03:48:44.333" v="6790" actId="1076"/>
          <ac:spMkLst>
            <pc:docMk/>
            <pc:sldMk cId="3154515525" sldId="2146846054"/>
            <ac:spMk id="48" creationId="{B156B511-D693-5731-E1DB-1C3B39B86689}"/>
          </ac:spMkLst>
        </pc:spChg>
        <pc:spChg chg="mod">
          <ac:chgData name="Jason Wiese" userId="4bff8d5b-7de6-4655-b397-69b0afc81113" providerId="ADAL" clId="{34100CFA-F2A7-4C48-9DAD-C4F6695B1087}" dt="2023-03-06T03:48:44.333" v="6790" actId="1076"/>
          <ac:spMkLst>
            <pc:docMk/>
            <pc:sldMk cId="3154515525" sldId="2146846054"/>
            <ac:spMk id="49" creationId="{5E2BC8D3-CAF9-0576-92DA-8633009E7D4F}"/>
          </ac:spMkLst>
        </pc:spChg>
        <pc:spChg chg="mod">
          <ac:chgData name="Jason Wiese" userId="4bff8d5b-7de6-4655-b397-69b0afc81113" providerId="ADAL" clId="{34100CFA-F2A7-4C48-9DAD-C4F6695B1087}" dt="2023-03-06T03:48:01.691" v="6760" actId="403"/>
          <ac:spMkLst>
            <pc:docMk/>
            <pc:sldMk cId="3154515525" sldId="2146846054"/>
            <ac:spMk id="50" creationId="{DC05CD1A-B4D8-89B0-8DC6-8BE596F14075}"/>
          </ac:spMkLst>
        </pc:spChg>
        <pc:spChg chg="mod">
          <ac:chgData name="Jason Wiese" userId="4bff8d5b-7de6-4655-b397-69b0afc81113" providerId="ADAL" clId="{34100CFA-F2A7-4C48-9DAD-C4F6695B1087}" dt="2023-03-06T03:48:13.855" v="6776" actId="403"/>
          <ac:spMkLst>
            <pc:docMk/>
            <pc:sldMk cId="3154515525" sldId="2146846054"/>
            <ac:spMk id="51" creationId="{6635566B-AF13-CAAC-FED5-184E34C322B9}"/>
          </ac:spMkLst>
        </pc:spChg>
        <pc:spChg chg="mod">
          <ac:chgData name="Jason Wiese" userId="4bff8d5b-7de6-4655-b397-69b0afc81113" providerId="ADAL" clId="{34100CFA-F2A7-4C48-9DAD-C4F6695B1087}" dt="2023-03-06T03:48:56.017" v="6791" actId="1076"/>
          <ac:spMkLst>
            <pc:docMk/>
            <pc:sldMk cId="3154515525" sldId="2146846054"/>
            <ac:spMk id="52" creationId="{69968ACD-8784-5BF7-229C-A8B9C50201D8}"/>
          </ac:spMkLst>
        </pc:spChg>
        <pc:spChg chg="mod">
          <ac:chgData name="Jason Wiese" userId="4bff8d5b-7de6-4655-b397-69b0afc81113" providerId="ADAL" clId="{34100CFA-F2A7-4C48-9DAD-C4F6695B1087}" dt="2023-03-06T03:48:56.017" v="6791" actId="1076"/>
          <ac:spMkLst>
            <pc:docMk/>
            <pc:sldMk cId="3154515525" sldId="2146846054"/>
            <ac:spMk id="53" creationId="{D0B12734-72C1-D893-3E50-A1ABBAE95E74}"/>
          </ac:spMkLst>
        </pc:spChg>
        <pc:picChg chg="add del mod modCrop">
          <ac:chgData name="Jason Wiese" userId="4bff8d5b-7de6-4655-b397-69b0afc81113" providerId="ADAL" clId="{34100CFA-F2A7-4C48-9DAD-C4F6695B1087}" dt="2023-03-06T03:47:11.967" v="6707" actId="478"/>
          <ac:picMkLst>
            <pc:docMk/>
            <pc:sldMk cId="3154515525" sldId="2146846054"/>
            <ac:picMk id="6" creationId="{8C28C9F7-2247-004C-5AE9-91BEB017D8E1}"/>
          </ac:picMkLst>
        </pc:picChg>
        <pc:cxnChg chg="mod">
          <ac:chgData name="Jason Wiese" userId="4bff8d5b-7de6-4655-b397-69b0afc81113" providerId="ADAL" clId="{34100CFA-F2A7-4C48-9DAD-C4F6695B1087}" dt="2023-03-06T03:48:56.017" v="6791" actId="1076"/>
          <ac:cxnSpMkLst>
            <pc:docMk/>
            <pc:sldMk cId="3154515525" sldId="2146846054"/>
            <ac:cxnSpMk id="7" creationId="{0AC260C9-4DF2-39A8-CB74-9A49D27E5DA4}"/>
          </ac:cxnSpMkLst>
        </pc:cxnChg>
        <pc:cxnChg chg="mod">
          <ac:chgData name="Jason Wiese" userId="4bff8d5b-7de6-4655-b397-69b0afc81113" providerId="ADAL" clId="{34100CFA-F2A7-4C48-9DAD-C4F6695B1087}" dt="2023-03-06T03:49:00.451" v="6792" actId="14100"/>
          <ac:cxnSpMkLst>
            <pc:docMk/>
            <pc:sldMk cId="3154515525" sldId="2146846054"/>
            <ac:cxnSpMk id="39" creationId="{0CF6CDDC-E2BC-3F6A-76EB-924FC8586E23}"/>
          </ac:cxnSpMkLst>
        </pc:cxn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4100CFA-F2A7-4C48-9DAD-C4F6695B1087}" dt="2023-03-06T03:44:53.610" v="6610"/>
              <pc2:cmMkLst xmlns:pc2="http://schemas.microsoft.com/office/powerpoint/2019/9/main/command">
                <pc:docMk/>
                <pc:sldMk cId="3154515525" sldId="2146846054"/>
                <pc2:cmMk id="{3E27DD51-6FC2-4A27-A957-A816D39E0B60}"/>
              </pc2:cmMkLst>
            </pc226:cmChg>
            <pc226:cmChg xmlns:pc226="http://schemas.microsoft.com/office/powerpoint/2022/06/main/command" chg="del">
              <pc226:chgData name="Jason Wiese" userId="4bff8d5b-7de6-4655-b397-69b0afc81113" providerId="ADAL" clId="{34100CFA-F2A7-4C48-9DAD-C4F6695B1087}" dt="2023-03-06T03:44:55.727" v="6611"/>
              <pc2:cmMkLst xmlns:pc2="http://schemas.microsoft.com/office/powerpoint/2019/9/main/command">
                <pc:docMk/>
                <pc:sldMk cId="3154515525" sldId="2146846054"/>
                <pc2:cmMk id="{C16B9E8A-27A7-4173-BF33-494701C341CE}"/>
              </pc2:cmMkLst>
            </pc226:cmChg>
          </p:ext>
        </pc:extLst>
      </pc:sldChg>
      <pc:sldChg chg="del">
        <pc:chgData name="Jason Wiese" userId="4bff8d5b-7de6-4655-b397-69b0afc81113" providerId="ADAL" clId="{34100CFA-F2A7-4C48-9DAD-C4F6695B1087}" dt="2023-03-06T06:02:05.502" v="11072" actId="47"/>
        <pc:sldMkLst>
          <pc:docMk/>
          <pc:sldMk cId="259805133" sldId="2146846055"/>
        </pc:sldMkLst>
      </pc:sldChg>
      <pc:sldChg chg="del">
        <pc:chgData name="Jason Wiese" userId="4bff8d5b-7de6-4655-b397-69b0afc81113" providerId="ADAL" clId="{34100CFA-F2A7-4C48-9DAD-C4F6695B1087}" dt="2023-03-06T06:02:02.982" v="11068" actId="47"/>
        <pc:sldMkLst>
          <pc:docMk/>
          <pc:sldMk cId="1551571793" sldId="2146846056"/>
        </pc:sldMkLst>
      </pc:sldChg>
      <pc:sldChg chg="addSp delSp modSp add del mod">
        <pc:chgData name="Jason Wiese" userId="4bff8d5b-7de6-4655-b397-69b0afc81113" providerId="ADAL" clId="{34100CFA-F2A7-4C48-9DAD-C4F6695B1087}" dt="2023-03-06T01:22:30.173" v="13" actId="2696"/>
        <pc:sldMkLst>
          <pc:docMk/>
          <pc:sldMk cId="206595981" sldId="2146846057"/>
        </pc:sldMkLst>
        <pc:spChg chg="mod">
          <ac:chgData name="Jason Wiese" userId="4bff8d5b-7de6-4655-b397-69b0afc81113" providerId="ADAL" clId="{34100CFA-F2A7-4C48-9DAD-C4F6695B1087}" dt="2023-03-06T01:22:07.361" v="12"/>
          <ac:spMkLst>
            <pc:docMk/>
            <pc:sldMk cId="206595981" sldId="2146846057"/>
            <ac:spMk id="3" creationId="{08F2D60C-ED72-AF21-9EC9-70735BC3455E}"/>
          </ac:spMkLst>
        </pc:spChg>
        <pc:spChg chg="mod">
          <ac:chgData name="Jason Wiese" userId="4bff8d5b-7de6-4655-b397-69b0afc81113" providerId="ADAL" clId="{34100CFA-F2A7-4C48-9DAD-C4F6695B1087}" dt="2023-03-06T01:22:07.361" v="12"/>
          <ac:spMkLst>
            <pc:docMk/>
            <pc:sldMk cId="206595981" sldId="2146846057"/>
            <ac:spMk id="10" creationId="{DB42E62F-485C-B2A2-A1A4-01E146E804FA}"/>
          </ac:spMkLst>
        </pc:spChg>
        <pc:spChg chg="mod">
          <ac:chgData name="Jason Wiese" userId="4bff8d5b-7de6-4655-b397-69b0afc81113" providerId="ADAL" clId="{34100CFA-F2A7-4C48-9DAD-C4F6695B1087}" dt="2023-03-06T01:22:07.361" v="12"/>
          <ac:spMkLst>
            <pc:docMk/>
            <pc:sldMk cId="206595981" sldId="2146846057"/>
            <ac:spMk id="11" creationId="{AD8B53DB-B7B7-FAE6-5AF4-751B5D08AB3F}"/>
          </ac:spMkLst>
        </pc:spChg>
        <pc:spChg chg="mod">
          <ac:chgData name="Jason Wiese" userId="4bff8d5b-7de6-4655-b397-69b0afc81113" providerId="ADAL" clId="{34100CFA-F2A7-4C48-9DAD-C4F6695B1087}" dt="2023-03-06T01:22:07.361" v="12"/>
          <ac:spMkLst>
            <pc:docMk/>
            <pc:sldMk cId="206595981" sldId="2146846057"/>
            <ac:spMk id="18" creationId="{0A5F0FE0-1B7B-18DC-04D3-7E7F8CCFE597}"/>
          </ac:spMkLst>
        </pc:spChg>
        <pc:spChg chg="mod">
          <ac:chgData name="Jason Wiese" userId="4bff8d5b-7de6-4655-b397-69b0afc81113" providerId="ADAL" clId="{34100CFA-F2A7-4C48-9DAD-C4F6695B1087}" dt="2023-03-06T01:22:07.361" v="12"/>
          <ac:spMkLst>
            <pc:docMk/>
            <pc:sldMk cId="206595981" sldId="2146846057"/>
            <ac:spMk id="19" creationId="{ABAECF19-E422-65E8-5580-816EABDBFC90}"/>
          </ac:spMkLst>
        </pc:spChg>
        <pc:grpChg chg="add mod">
          <ac:chgData name="Jason Wiese" userId="4bff8d5b-7de6-4655-b397-69b0afc81113" providerId="ADAL" clId="{34100CFA-F2A7-4C48-9DAD-C4F6695B1087}" dt="2023-03-06T01:22:07.361" v="12"/>
          <ac:grpSpMkLst>
            <pc:docMk/>
            <pc:sldMk cId="206595981" sldId="2146846057"/>
            <ac:grpSpMk id="2" creationId="{1350A3EA-95A3-38F8-4527-BAF95DE64B54}"/>
          </ac:grpSpMkLst>
        </pc:grpChg>
        <pc:grpChg chg="del">
          <ac:chgData name="Jason Wiese" userId="4bff8d5b-7de6-4655-b397-69b0afc81113" providerId="ADAL" clId="{34100CFA-F2A7-4C48-9DAD-C4F6695B1087}" dt="2023-03-06T01:21:59.648" v="11" actId="478"/>
          <ac:grpSpMkLst>
            <pc:docMk/>
            <pc:sldMk cId="206595981" sldId="2146846057"/>
            <ac:grpSpMk id="7" creationId="{BD3F90D8-EC4F-44E3-8868-8951815070FB}"/>
          </ac:grpSpMkLst>
        </pc:grpChg>
      </pc:sldChg>
      <pc:sldChg chg="del">
        <pc:chgData name="Jason Wiese" userId="4bff8d5b-7de6-4655-b397-69b0afc81113" providerId="ADAL" clId="{34100CFA-F2A7-4C48-9DAD-C4F6695B1087}" dt="2023-03-06T06:02:08.564" v="11076" actId="47"/>
        <pc:sldMkLst>
          <pc:docMk/>
          <pc:sldMk cId="834164635" sldId="2146846057"/>
        </pc:sldMkLst>
      </pc:sldChg>
      <pc:sldChg chg="del">
        <pc:chgData name="Jason Wiese" userId="4bff8d5b-7de6-4655-b397-69b0afc81113" providerId="ADAL" clId="{34100CFA-F2A7-4C48-9DAD-C4F6695B1087}" dt="2023-03-06T01:46:45.437" v="1231" actId="47"/>
        <pc:sldMkLst>
          <pc:docMk/>
          <pc:sldMk cId="4015232043" sldId="2146846057"/>
        </pc:sldMkLst>
      </pc:sldChg>
      <pc:sldChg chg="del">
        <pc:chgData name="Jason Wiese" userId="4bff8d5b-7de6-4655-b397-69b0afc81113" providerId="ADAL" clId="{34100CFA-F2A7-4C48-9DAD-C4F6695B1087}" dt="2023-03-06T01:22:41.750" v="14" actId="47"/>
        <pc:sldMkLst>
          <pc:docMk/>
          <pc:sldMk cId="4151046754" sldId="2146846057"/>
        </pc:sldMkLst>
      </pc:sldChg>
      <pc:sldChg chg="add del">
        <pc:chgData name="Jason Wiese" userId="4bff8d5b-7de6-4655-b397-69b0afc81113" providerId="ADAL" clId="{34100CFA-F2A7-4C48-9DAD-C4F6695B1087}" dt="2023-03-06T03:04:13.852" v="4353" actId="47"/>
        <pc:sldMkLst>
          <pc:docMk/>
          <pc:sldMk cId="938988036" sldId="2146846058"/>
        </pc:sldMkLst>
      </pc:sldChg>
      <pc:sldChg chg="modSp mod ord">
        <pc:chgData name="Jason Wiese" userId="4bff8d5b-7de6-4655-b397-69b0afc81113" providerId="ADAL" clId="{34100CFA-F2A7-4C48-9DAD-C4F6695B1087}" dt="2023-03-06T07:11:23.865" v="12555" actId="14100"/>
        <pc:sldMkLst>
          <pc:docMk/>
          <pc:sldMk cId="1124402631" sldId="2146846058"/>
        </pc:sldMkLst>
        <pc:spChg chg="mod">
          <ac:chgData name="Jason Wiese" userId="4bff8d5b-7de6-4655-b397-69b0afc81113" providerId="ADAL" clId="{34100CFA-F2A7-4C48-9DAD-C4F6695B1087}" dt="2023-03-06T03:07:01.258" v="4482" actId="20577"/>
          <ac:spMkLst>
            <pc:docMk/>
            <pc:sldMk cId="1124402631" sldId="2146846058"/>
            <ac:spMk id="4" creationId="{1BF894CE-5EB9-4BB3-F6C7-477E37F6A6AA}"/>
          </ac:spMkLst>
        </pc:spChg>
        <pc:spChg chg="mod">
          <ac:chgData name="Jason Wiese" userId="4bff8d5b-7de6-4655-b397-69b0afc81113" providerId="ADAL" clId="{34100CFA-F2A7-4C48-9DAD-C4F6695B1087}" dt="2023-03-06T03:09:14.768" v="4526" actId="114"/>
          <ac:spMkLst>
            <pc:docMk/>
            <pc:sldMk cId="1124402631" sldId="2146846058"/>
            <ac:spMk id="6" creationId="{826CA737-E0E2-2700-928E-59689542AD5D}"/>
          </ac:spMkLst>
        </pc:spChg>
        <pc:spChg chg="mod">
          <ac:chgData name="Jason Wiese" userId="4bff8d5b-7de6-4655-b397-69b0afc81113" providerId="ADAL" clId="{34100CFA-F2A7-4C48-9DAD-C4F6695B1087}" dt="2023-03-06T07:11:23.865" v="12555" actId="14100"/>
          <ac:spMkLst>
            <pc:docMk/>
            <pc:sldMk cId="1124402631" sldId="2146846058"/>
            <ac:spMk id="14" creationId="{54D285C3-BC68-5260-0AE4-5240A13892D9}"/>
          </ac:spMkLst>
        </pc:spChg>
      </pc:sldChg>
      <pc:sldChg chg="del">
        <pc:chgData name="Jason Wiese" userId="4bff8d5b-7de6-4655-b397-69b0afc81113" providerId="ADAL" clId="{34100CFA-F2A7-4C48-9DAD-C4F6695B1087}" dt="2023-03-06T01:22:51.907" v="15" actId="47"/>
        <pc:sldMkLst>
          <pc:docMk/>
          <pc:sldMk cId="2630213439" sldId="2146846058"/>
        </pc:sldMkLst>
      </pc:sldChg>
      <pc:sldChg chg="modSp del mod">
        <pc:chgData name="Jason Wiese" userId="4bff8d5b-7de6-4655-b397-69b0afc81113" providerId="ADAL" clId="{34100CFA-F2A7-4C48-9DAD-C4F6695B1087}" dt="2023-03-06T05:20:56.971" v="9443" actId="47"/>
        <pc:sldMkLst>
          <pc:docMk/>
          <pc:sldMk cId="1594977692" sldId="2146846059"/>
        </pc:sldMkLst>
        <pc:spChg chg="mod">
          <ac:chgData name="Jason Wiese" userId="4bff8d5b-7de6-4655-b397-69b0afc81113" providerId="ADAL" clId="{34100CFA-F2A7-4C48-9DAD-C4F6695B1087}" dt="2023-03-06T04:11:48.099" v="7457"/>
          <ac:spMkLst>
            <pc:docMk/>
            <pc:sldMk cId="1594977692" sldId="2146846059"/>
            <ac:spMk id="67" creationId="{F6AF37B2-B56F-D467-6B54-9FE7BBFBC3AD}"/>
          </ac:spMkLst>
        </pc:spChg>
        <pc:spChg chg="mod">
          <ac:chgData name="Jason Wiese" userId="4bff8d5b-7de6-4655-b397-69b0afc81113" providerId="ADAL" clId="{34100CFA-F2A7-4C48-9DAD-C4F6695B1087}" dt="2023-03-06T04:11:57.441" v="7458"/>
          <ac:spMkLst>
            <pc:docMk/>
            <pc:sldMk cId="1594977692" sldId="2146846059"/>
            <ac:spMk id="69" creationId="{AC9018E9-D1BF-59FF-3633-21605CBCC4C7}"/>
          </ac:spMkLst>
        </pc:spChg>
        <pc:spChg chg="mod">
          <ac:chgData name="Jason Wiese" userId="4bff8d5b-7de6-4655-b397-69b0afc81113" providerId="ADAL" clId="{34100CFA-F2A7-4C48-9DAD-C4F6695B1087}" dt="2023-03-06T04:12:06.158" v="7459"/>
          <ac:spMkLst>
            <pc:docMk/>
            <pc:sldMk cId="1594977692" sldId="2146846059"/>
            <ac:spMk id="71" creationId="{C4F58E02-7FAE-7A0B-2FC6-ADF05AD70596}"/>
          </ac:spMkLst>
        </pc:spChg>
        <pc:spChg chg="mod">
          <ac:chgData name="Jason Wiese" userId="4bff8d5b-7de6-4655-b397-69b0afc81113" providerId="ADAL" clId="{34100CFA-F2A7-4C48-9DAD-C4F6695B1087}" dt="2023-03-06T04:12:20.428" v="7460"/>
          <ac:spMkLst>
            <pc:docMk/>
            <pc:sldMk cId="1594977692" sldId="2146846059"/>
            <ac:spMk id="73" creationId="{EFD6929C-F2E3-A5F5-AD02-8E94329A1637}"/>
          </ac:spMkLst>
        </pc:spChg>
        <pc:spChg chg="mod">
          <ac:chgData name="Jason Wiese" userId="4bff8d5b-7de6-4655-b397-69b0afc81113" providerId="ADAL" clId="{34100CFA-F2A7-4C48-9DAD-C4F6695B1087}" dt="2023-03-06T04:11:39.219" v="7456"/>
          <ac:spMkLst>
            <pc:docMk/>
            <pc:sldMk cId="1594977692" sldId="2146846059"/>
            <ac:spMk id="110" creationId="{85A9AEBE-2F7D-34B5-CF80-0267DB819A5B}"/>
          </ac:spMkLst>
        </pc:spChg>
        <pc:spChg chg="mod">
          <ac:chgData name="Jason Wiese" userId="4bff8d5b-7de6-4655-b397-69b0afc81113" providerId="ADAL" clId="{34100CFA-F2A7-4C48-9DAD-C4F6695B1087}" dt="2023-03-06T04:22:14.846" v="7691" actId="20577"/>
          <ac:spMkLst>
            <pc:docMk/>
            <pc:sldMk cId="1594977692" sldId="2146846059"/>
            <ac:spMk id="126" creationId="{87B81989-87BB-D5E9-F184-47FE7FA09AF9}"/>
          </ac:spMkLst>
        </pc:spChg>
      </pc:sldChg>
      <pc:sldChg chg="del">
        <pc:chgData name="Jason Wiese" userId="4bff8d5b-7de6-4655-b397-69b0afc81113" providerId="ADAL" clId="{34100CFA-F2A7-4C48-9DAD-C4F6695B1087}" dt="2023-03-06T03:32:30.148" v="6112" actId="47"/>
        <pc:sldMkLst>
          <pc:docMk/>
          <pc:sldMk cId="3059772924" sldId="2146846059"/>
        </pc:sldMkLst>
      </pc:sldChg>
      <pc:sldChg chg="modSp del mod ord">
        <pc:chgData name="Jason Wiese" userId="4bff8d5b-7de6-4655-b397-69b0afc81113" providerId="ADAL" clId="{34100CFA-F2A7-4C48-9DAD-C4F6695B1087}" dt="2023-03-06T05:21:14.938" v="9444" actId="47"/>
        <pc:sldMkLst>
          <pc:docMk/>
          <pc:sldMk cId="2357654764" sldId="2146846060"/>
        </pc:sldMkLst>
        <pc:spChg chg="mod">
          <ac:chgData name="Jason Wiese" userId="4bff8d5b-7de6-4655-b397-69b0afc81113" providerId="ADAL" clId="{34100CFA-F2A7-4C48-9DAD-C4F6695B1087}" dt="2023-03-06T04:22:27.152" v="7693" actId="20577"/>
          <ac:spMkLst>
            <pc:docMk/>
            <pc:sldMk cId="2357654764" sldId="2146846060"/>
            <ac:spMk id="126" creationId="{87B81989-87BB-D5E9-F184-47FE7FA09AF9}"/>
          </ac:spMkLst>
        </pc:spChg>
      </pc:sldChg>
      <pc:sldChg chg="delSp modSp mod">
        <pc:chgData name="Jason Wiese" userId="4bff8d5b-7de6-4655-b397-69b0afc81113" providerId="ADAL" clId="{34100CFA-F2A7-4C48-9DAD-C4F6695B1087}" dt="2023-03-06T06:44:30.827" v="11478" actId="1076"/>
        <pc:sldMkLst>
          <pc:docMk/>
          <pc:sldMk cId="1437242763" sldId="2146846061"/>
        </pc:sldMkLst>
        <pc:spChg chg="mod">
          <ac:chgData name="Jason Wiese" userId="4bff8d5b-7de6-4655-b397-69b0afc81113" providerId="ADAL" clId="{34100CFA-F2A7-4C48-9DAD-C4F6695B1087}" dt="2023-03-06T06:44:28.497" v="11477" actId="1076"/>
          <ac:spMkLst>
            <pc:docMk/>
            <pc:sldMk cId="1437242763" sldId="2146846061"/>
            <ac:spMk id="4" creationId="{41DE306D-CA0B-C0B7-6B02-98E10201C630}"/>
          </ac:spMkLst>
        </pc:spChg>
        <pc:spChg chg="mod">
          <ac:chgData name="Jason Wiese" userId="4bff8d5b-7de6-4655-b397-69b0afc81113" providerId="ADAL" clId="{34100CFA-F2A7-4C48-9DAD-C4F6695B1087}" dt="2023-03-06T06:44:28.497" v="11477" actId="1076"/>
          <ac:spMkLst>
            <pc:docMk/>
            <pc:sldMk cId="1437242763" sldId="2146846061"/>
            <ac:spMk id="5" creationId="{A2975C0A-B707-D332-1B3F-4F9168524E1C}"/>
          </ac:spMkLst>
        </pc:spChg>
        <pc:spChg chg="del">
          <ac:chgData name="Jason Wiese" userId="4bff8d5b-7de6-4655-b397-69b0afc81113" providerId="ADAL" clId="{34100CFA-F2A7-4C48-9DAD-C4F6695B1087}" dt="2023-03-06T06:44:01.793" v="11473" actId="478"/>
          <ac:spMkLst>
            <pc:docMk/>
            <pc:sldMk cId="1437242763" sldId="2146846061"/>
            <ac:spMk id="8" creationId="{AA8EE589-7C8F-EC84-103E-1D007E6B1981}"/>
          </ac:spMkLst>
        </pc:spChg>
        <pc:spChg chg="mod">
          <ac:chgData name="Jason Wiese" userId="4bff8d5b-7de6-4655-b397-69b0afc81113" providerId="ADAL" clId="{34100CFA-F2A7-4C48-9DAD-C4F6695B1087}" dt="2023-03-06T06:44:28.497" v="11477" actId="1076"/>
          <ac:spMkLst>
            <pc:docMk/>
            <pc:sldMk cId="1437242763" sldId="2146846061"/>
            <ac:spMk id="10" creationId="{8B9C6B21-B09F-712E-15B6-7C52E26B277C}"/>
          </ac:spMkLst>
        </pc:spChg>
        <pc:spChg chg="mod">
          <ac:chgData name="Jason Wiese" userId="4bff8d5b-7de6-4655-b397-69b0afc81113" providerId="ADAL" clId="{34100CFA-F2A7-4C48-9DAD-C4F6695B1087}" dt="2023-03-06T06:44:28.497" v="11477" actId="1076"/>
          <ac:spMkLst>
            <pc:docMk/>
            <pc:sldMk cId="1437242763" sldId="2146846061"/>
            <ac:spMk id="11" creationId="{7BDF3C8B-65D2-2DFE-18B5-68FDA10F87C8}"/>
          </ac:spMkLst>
        </pc:spChg>
        <pc:spChg chg="mod">
          <ac:chgData name="Jason Wiese" userId="4bff8d5b-7de6-4655-b397-69b0afc81113" providerId="ADAL" clId="{34100CFA-F2A7-4C48-9DAD-C4F6695B1087}" dt="2023-03-06T06:44:28.497" v="11477" actId="1076"/>
          <ac:spMkLst>
            <pc:docMk/>
            <pc:sldMk cId="1437242763" sldId="2146846061"/>
            <ac:spMk id="13" creationId="{A75333E8-870B-6B34-3144-DD155FBD5769}"/>
          </ac:spMkLst>
        </pc:spChg>
        <pc:spChg chg="mod">
          <ac:chgData name="Jason Wiese" userId="4bff8d5b-7de6-4655-b397-69b0afc81113" providerId="ADAL" clId="{34100CFA-F2A7-4C48-9DAD-C4F6695B1087}" dt="2023-03-06T06:44:28.497" v="11477" actId="1076"/>
          <ac:spMkLst>
            <pc:docMk/>
            <pc:sldMk cId="1437242763" sldId="2146846061"/>
            <ac:spMk id="14" creationId="{4C30C5AB-9B29-AFE4-2DC1-E30E4317E7BA}"/>
          </ac:spMkLst>
        </pc:spChg>
        <pc:spChg chg="mod">
          <ac:chgData name="Jason Wiese" userId="4bff8d5b-7de6-4655-b397-69b0afc81113" providerId="ADAL" clId="{34100CFA-F2A7-4C48-9DAD-C4F6695B1087}" dt="2023-03-06T06:44:28.497" v="11477" actId="1076"/>
          <ac:spMkLst>
            <pc:docMk/>
            <pc:sldMk cId="1437242763" sldId="2146846061"/>
            <ac:spMk id="15" creationId="{35EB39CD-1A16-A0E3-28C1-BE5C37345F89}"/>
          </ac:spMkLst>
        </pc:spChg>
        <pc:spChg chg="mod">
          <ac:chgData name="Jason Wiese" userId="4bff8d5b-7de6-4655-b397-69b0afc81113" providerId="ADAL" clId="{34100CFA-F2A7-4C48-9DAD-C4F6695B1087}" dt="2023-03-06T06:44:28.497" v="11477" actId="1076"/>
          <ac:spMkLst>
            <pc:docMk/>
            <pc:sldMk cId="1437242763" sldId="2146846061"/>
            <ac:spMk id="17" creationId="{F8A1C765-9533-2DC9-A473-A2CE086FFA66}"/>
          </ac:spMkLst>
        </pc:spChg>
        <pc:spChg chg="mod">
          <ac:chgData name="Jason Wiese" userId="4bff8d5b-7de6-4655-b397-69b0afc81113" providerId="ADAL" clId="{34100CFA-F2A7-4C48-9DAD-C4F6695B1087}" dt="2023-03-06T06:44:28.497" v="11477" actId="1076"/>
          <ac:spMkLst>
            <pc:docMk/>
            <pc:sldMk cId="1437242763" sldId="2146846061"/>
            <ac:spMk id="18" creationId="{9E1E2BD6-7F2F-3EB3-3469-3AB9120A972A}"/>
          </ac:spMkLst>
        </pc:spChg>
        <pc:spChg chg="mod">
          <ac:chgData name="Jason Wiese" userId="4bff8d5b-7de6-4655-b397-69b0afc81113" providerId="ADAL" clId="{34100CFA-F2A7-4C48-9DAD-C4F6695B1087}" dt="2023-03-06T06:44:28.497" v="11477" actId="1076"/>
          <ac:spMkLst>
            <pc:docMk/>
            <pc:sldMk cId="1437242763" sldId="2146846061"/>
            <ac:spMk id="20" creationId="{DA7970AE-A7F2-8CED-35D0-FB4414957849}"/>
          </ac:spMkLst>
        </pc:spChg>
        <pc:spChg chg="mod">
          <ac:chgData name="Jason Wiese" userId="4bff8d5b-7de6-4655-b397-69b0afc81113" providerId="ADAL" clId="{34100CFA-F2A7-4C48-9DAD-C4F6695B1087}" dt="2023-03-06T06:44:28.497" v="11477" actId="1076"/>
          <ac:spMkLst>
            <pc:docMk/>
            <pc:sldMk cId="1437242763" sldId="2146846061"/>
            <ac:spMk id="21" creationId="{F81E3E69-368E-9512-3275-7917E1A94E28}"/>
          </ac:spMkLst>
        </pc:spChg>
        <pc:spChg chg="mod">
          <ac:chgData name="Jason Wiese" userId="4bff8d5b-7de6-4655-b397-69b0afc81113" providerId="ADAL" clId="{34100CFA-F2A7-4C48-9DAD-C4F6695B1087}" dt="2023-03-06T06:44:28.497" v="11477" actId="1076"/>
          <ac:spMkLst>
            <pc:docMk/>
            <pc:sldMk cId="1437242763" sldId="2146846061"/>
            <ac:spMk id="22" creationId="{1C448D9F-1347-ADBF-1CCA-41A3917814E4}"/>
          </ac:spMkLst>
        </pc:spChg>
        <pc:spChg chg="mod">
          <ac:chgData name="Jason Wiese" userId="4bff8d5b-7de6-4655-b397-69b0afc81113" providerId="ADAL" clId="{34100CFA-F2A7-4C48-9DAD-C4F6695B1087}" dt="2023-03-06T06:44:28.497" v="11477" actId="1076"/>
          <ac:spMkLst>
            <pc:docMk/>
            <pc:sldMk cId="1437242763" sldId="2146846061"/>
            <ac:spMk id="24" creationId="{AB2B9F56-3989-B5DD-90C5-BB48EBCE88F1}"/>
          </ac:spMkLst>
        </pc:spChg>
        <pc:spChg chg="mod">
          <ac:chgData name="Jason Wiese" userId="4bff8d5b-7de6-4655-b397-69b0afc81113" providerId="ADAL" clId="{34100CFA-F2A7-4C48-9DAD-C4F6695B1087}" dt="2023-03-06T06:44:28.497" v="11477" actId="1076"/>
          <ac:spMkLst>
            <pc:docMk/>
            <pc:sldMk cId="1437242763" sldId="2146846061"/>
            <ac:spMk id="25" creationId="{778F11F3-DDD9-27A5-FDF1-82BD453E9489}"/>
          </ac:spMkLst>
        </pc:spChg>
        <pc:spChg chg="mod">
          <ac:chgData name="Jason Wiese" userId="4bff8d5b-7de6-4655-b397-69b0afc81113" providerId="ADAL" clId="{34100CFA-F2A7-4C48-9DAD-C4F6695B1087}" dt="2023-03-06T06:44:28.497" v="11477" actId="1076"/>
          <ac:spMkLst>
            <pc:docMk/>
            <pc:sldMk cId="1437242763" sldId="2146846061"/>
            <ac:spMk id="26" creationId="{A2BC857A-48CB-A4DF-26CD-EBB233342FE3}"/>
          </ac:spMkLst>
        </pc:spChg>
        <pc:spChg chg="mod">
          <ac:chgData name="Jason Wiese" userId="4bff8d5b-7de6-4655-b397-69b0afc81113" providerId="ADAL" clId="{34100CFA-F2A7-4C48-9DAD-C4F6695B1087}" dt="2023-03-06T06:44:28.497" v="11477" actId="1076"/>
          <ac:spMkLst>
            <pc:docMk/>
            <pc:sldMk cId="1437242763" sldId="2146846061"/>
            <ac:spMk id="28" creationId="{8DD0D980-FD61-68FB-1C91-15FC67E583D9}"/>
          </ac:spMkLst>
        </pc:spChg>
        <pc:spChg chg="mod">
          <ac:chgData name="Jason Wiese" userId="4bff8d5b-7de6-4655-b397-69b0afc81113" providerId="ADAL" clId="{34100CFA-F2A7-4C48-9DAD-C4F6695B1087}" dt="2023-03-06T06:44:28.497" v="11477" actId="1076"/>
          <ac:spMkLst>
            <pc:docMk/>
            <pc:sldMk cId="1437242763" sldId="2146846061"/>
            <ac:spMk id="29" creationId="{DC4855CF-B68E-2CA0-6282-2CB1A242B71B}"/>
          </ac:spMkLst>
        </pc:spChg>
        <pc:spChg chg="mod">
          <ac:chgData name="Jason Wiese" userId="4bff8d5b-7de6-4655-b397-69b0afc81113" providerId="ADAL" clId="{34100CFA-F2A7-4C48-9DAD-C4F6695B1087}" dt="2023-03-06T06:44:28.497" v="11477" actId="1076"/>
          <ac:spMkLst>
            <pc:docMk/>
            <pc:sldMk cId="1437242763" sldId="2146846061"/>
            <ac:spMk id="30" creationId="{823FA06C-BEB8-B910-B86B-75A0627C5EE2}"/>
          </ac:spMkLst>
        </pc:spChg>
        <pc:spChg chg="mod">
          <ac:chgData name="Jason Wiese" userId="4bff8d5b-7de6-4655-b397-69b0afc81113" providerId="ADAL" clId="{34100CFA-F2A7-4C48-9DAD-C4F6695B1087}" dt="2023-03-06T06:44:28.497" v="11477" actId="1076"/>
          <ac:spMkLst>
            <pc:docMk/>
            <pc:sldMk cId="1437242763" sldId="2146846061"/>
            <ac:spMk id="32" creationId="{4834ADA1-B731-61CC-3CB1-02F8364304A9}"/>
          </ac:spMkLst>
        </pc:spChg>
        <pc:spChg chg="mod">
          <ac:chgData name="Jason Wiese" userId="4bff8d5b-7de6-4655-b397-69b0afc81113" providerId="ADAL" clId="{34100CFA-F2A7-4C48-9DAD-C4F6695B1087}" dt="2023-03-06T06:44:28.497" v="11477" actId="1076"/>
          <ac:spMkLst>
            <pc:docMk/>
            <pc:sldMk cId="1437242763" sldId="2146846061"/>
            <ac:spMk id="33" creationId="{42A49475-4EB2-3B82-2BF2-5B658DAC3438}"/>
          </ac:spMkLst>
        </pc:spChg>
        <pc:spChg chg="mod">
          <ac:chgData name="Jason Wiese" userId="4bff8d5b-7de6-4655-b397-69b0afc81113" providerId="ADAL" clId="{34100CFA-F2A7-4C48-9DAD-C4F6695B1087}" dt="2023-03-06T06:44:28.497" v="11477" actId="1076"/>
          <ac:spMkLst>
            <pc:docMk/>
            <pc:sldMk cId="1437242763" sldId="2146846061"/>
            <ac:spMk id="34" creationId="{CC023EFE-0D96-B94E-7435-ED491BEDE38F}"/>
          </ac:spMkLst>
        </pc:spChg>
        <pc:spChg chg="mod">
          <ac:chgData name="Jason Wiese" userId="4bff8d5b-7de6-4655-b397-69b0afc81113" providerId="ADAL" clId="{34100CFA-F2A7-4C48-9DAD-C4F6695B1087}" dt="2023-03-06T06:44:28.497" v="11477" actId="1076"/>
          <ac:spMkLst>
            <pc:docMk/>
            <pc:sldMk cId="1437242763" sldId="2146846061"/>
            <ac:spMk id="44" creationId="{14961023-6D5D-38DC-69A6-3A8772F89ADE}"/>
          </ac:spMkLst>
        </pc:spChg>
        <pc:spChg chg="mod">
          <ac:chgData name="Jason Wiese" userId="4bff8d5b-7de6-4655-b397-69b0afc81113" providerId="ADAL" clId="{34100CFA-F2A7-4C48-9DAD-C4F6695B1087}" dt="2023-03-06T06:44:28.497" v="11477" actId="1076"/>
          <ac:spMkLst>
            <pc:docMk/>
            <pc:sldMk cId="1437242763" sldId="2146846061"/>
            <ac:spMk id="49" creationId="{11FFC7F5-0FC5-F01D-8876-FF4BC9E9C229}"/>
          </ac:spMkLst>
        </pc:spChg>
        <pc:spChg chg="mod">
          <ac:chgData name="Jason Wiese" userId="4bff8d5b-7de6-4655-b397-69b0afc81113" providerId="ADAL" clId="{34100CFA-F2A7-4C48-9DAD-C4F6695B1087}" dt="2023-03-06T06:44:28.497" v="11477" actId="1076"/>
          <ac:spMkLst>
            <pc:docMk/>
            <pc:sldMk cId="1437242763" sldId="2146846061"/>
            <ac:spMk id="54" creationId="{78360596-1255-C59D-D2A3-3A2FC1C05498}"/>
          </ac:spMkLst>
        </pc:spChg>
        <pc:spChg chg="mod">
          <ac:chgData name="Jason Wiese" userId="4bff8d5b-7de6-4655-b397-69b0afc81113" providerId="ADAL" clId="{34100CFA-F2A7-4C48-9DAD-C4F6695B1087}" dt="2023-03-06T06:44:28.497" v="11477" actId="1076"/>
          <ac:spMkLst>
            <pc:docMk/>
            <pc:sldMk cId="1437242763" sldId="2146846061"/>
            <ac:spMk id="56" creationId="{B6504DEB-E6D1-4B9F-028F-29D6B253AE0A}"/>
          </ac:spMkLst>
        </pc:spChg>
        <pc:spChg chg="mod">
          <ac:chgData name="Jason Wiese" userId="4bff8d5b-7de6-4655-b397-69b0afc81113" providerId="ADAL" clId="{34100CFA-F2A7-4C48-9DAD-C4F6695B1087}" dt="2023-03-06T06:44:28.497" v="11477" actId="1076"/>
          <ac:spMkLst>
            <pc:docMk/>
            <pc:sldMk cId="1437242763" sldId="2146846061"/>
            <ac:spMk id="57" creationId="{DBF48218-23B4-82FE-7A5C-EA59371F9E94}"/>
          </ac:spMkLst>
        </pc:spChg>
        <pc:spChg chg="mod">
          <ac:chgData name="Jason Wiese" userId="4bff8d5b-7de6-4655-b397-69b0afc81113" providerId="ADAL" clId="{34100CFA-F2A7-4C48-9DAD-C4F6695B1087}" dt="2023-03-06T06:44:28.497" v="11477" actId="1076"/>
          <ac:spMkLst>
            <pc:docMk/>
            <pc:sldMk cId="1437242763" sldId="2146846061"/>
            <ac:spMk id="58" creationId="{3D53ED98-41F7-8ED0-DA85-EAE24372F4C5}"/>
          </ac:spMkLst>
        </pc:spChg>
        <pc:spChg chg="mod">
          <ac:chgData name="Jason Wiese" userId="4bff8d5b-7de6-4655-b397-69b0afc81113" providerId="ADAL" clId="{34100CFA-F2A7-4C48-9DAD-C4F6695B1087}" dt="2023-03-06T06:44:28.497" v="11477" actId="1076"/>
          <ac:spMkLst>
            <pc:docMk/>
            <pc:sldMk cId="1437242763" sldId="2146846061"/>
            <ac:spMk id="61" creationId="{30144941-8796-9BD3-434B-8C7851C53531}"/>
          </ac:spMkLst>
        </pc:spChg>
        <pc:spChg chg="mod">
          <ac:chgData name="Jason Wiese" userId="4bff8d5b-7de6-4655-b397-69b0afc81113" providerId="ADAL" clId="{34100CFA-F2A7-4C48-9DAD-C4F6695B1087}" dt="2023-03-06T06:44:28.497" v="11477" actId="1076"/>
          <ac:spMkLst>
            <pc:docMk/>
            <pc:sldMk cId="1437242763" sldId="2146846061"/>
            <ac:spMk id="62" creationId="{68A27192-6831-A03F-FD8A-3EF5D9C69E1C}"/>
          </ac:spMkLst>
        </pc:spChg>
        <pc:spChg chg="mod">
          <ac:chgData name="Jason Wiese" userId="4bff8d5b-7de6-4655-b397-69b0afc81113" providerId="ADAL" clId="{34100CFA-F2A7-4C48-9DAD-C4F6695B1087}" dt="2023-03-06T06:44:28.497" v="11477" actId="1076"/>
          <ac:spMkLst>
            <pc:docMk/>
            <pc:sldMk cId="1437242763" sldId="2146846061"/>
            <ac:spMk id="64" creationId="{8CE2512A-24C3-7581-DB84-4FF5E2C06C86}"/>
          </ac:spMkLst>
        </pc:spChg>
        <pc:spChg chg="mod">
          <ac:chgData name="Jason Wiese" userId="4bff8d5b-7de6-4655-b397-69b0afc81113" providerId="ADAL" clId="{34100CFA-F2A7-4C48-9DAD-C4F6695B1087}" dt="2023-03-06T06:44:28.497" v="11477" actId="1076"/>
          <ac:spMkLst>
            <pc:docMk/>
            <pc:sldMk cId="1437242763" sldId="2146846061"/>
            <ac:spMk id="65" creationId="{125EA873-E5DC-41B1-CAB7-F97F15E02DFA}"/>
          </ac:spMkLst>
        </pc:spChg>
        <pc:spChg chg="mod">
          <ac:chgData name="Jason Wiese" userId="4bff8d5b-7de6-4655-b397-69b0afc81113" providerId="ADAL" clId="{34100CFA-F2A7-4C48-9DAD-C4F6695B1087}" dt="2023-03-06T06:44:28.497" v="11477" actId="1076"/>
          <ac:spMkLst>
            <pc:docMk/>
            <pc:sldMk cId="1437242763" sldId="2146846061"/>
            <ac:spMk id="66" creationId="{7D6ACE01-0778-0107-4739-92B0279B9B84}"/>
          </ac:spMkLst>
        </pc:spChg>
        <pc:spChg chg="mod">
          <ac:chgData name="Jason Wiese" userId="4bff8d5b-7de6-4655-b397-69b0afc81113" providerId="ADAL" clId="{34100CFA-F2A7-4C48-9DAD-C4F6695B1087}" dt="2023-03-06T06:44:28.497" v="11477" actId="1076"/>
          <ac:spMkLst>
            <pc:docMk/>
            <pc:sldMk cId="1437242763" sldId="2146846061"/>
            <ac:spMk id="67" creationId="{F6AF37B2-B56F-D467-6B54-9FE7BBFBC3AD}"/>
          </ac:spMkLst>
        </pc:spChg>
        <pc:spChg chg="mod">
          <ac:chgData name="Jason Wiese" userId="4bff8d5b-7de6-4655-b397-69b0afc81113" providerId="ADAL" clId="{34100CFA-F2A7-4C48-9DAD-C4F6695B1087}" dt="2023-03-06T06:44:28.497" v="11477" actId="1076"/>
          <ac:spMkLst>
            <pc:docMk/>
            <pc:sldMk cId="1437242763" sldId="2146846061"/>
            <ac:spMk id="68" creationId="{F0EB9712-E27E-7CE7-9532-28DC74558765}"/>
          </ac:spMkLst>
        </pc:spChg>
        <pc:spChg chg="mod">
          <ac:chgData name="Jason Wiese" userId="4bff8d5b-7de6-4655-b397-69b0afc81113" providerId="ADAL" clId="{34100CFA-F2A7-4C48-9DAD-C4F6695B1087}" dt="2023-03-06T06:44:28.497" v="11477" actId="1076"/>
          <ac:spMkLst>
            <pc:docMk/>
            <pc:sldMk cId="1437242763" sldId="2146846061"/>
            <ac:spMk id="69" creationId="{AC9018E9-D1BF-59FF-3633-21605CBCC4C7}"/>
          </ac:spMkLst>
        </pc:spChg>
        <pc:spChg chg="mod">
          <ac:chgData name="Jason Wiese" userId="4bff8d5b-7de6-4655-b397-69b0afc81113" providerId="ADAL" clId="{34100CFA-F2A7-4C48-9DAD-C4F6695B1087}" dt="2023-03-06T06:44:28.497" v="11477" actId="1076"/>
          <ac:spMkLst>
            <pc:docMk/>
            <pc:sldMk cId="1437242763" sldId="2146846061"/>
            <ac:spMk id="70" creationId="{7C5542E0-AFC2-2C7B-AFE9-9FBE9FB5099E}"/>
          </ac:spMkLst>
        </pc:spChg>
        <pc:spChg chg="mod">
          <ac:chgData name="Jason Wiese" userId="4bff8d5b-7de6-4655-b397-69b0afc81113" providerId="ADAL" clId="{34100CFA-F2A7-4C48-9DAD-C4F6695B1087}" dt="2023-03-06T06:44:28.497" v="11477" actId="1076"/>
          <ac:spMkLst>
            <pc:docMk/>
            <pc:sldMk cId="1437242763" sldId="2146846061"/>
            <ac:spMk id="71" creationId="{C4F58E02-7FAE-7A0B-2FC6-ADF05AD70596}"/>
          </ac:spMkLst>
        </pc:spChg>
        <pc:spChg chg="mod">
          <ac:chgData name="Jason Wiese" userId="4bff8d5b-7de6-4655-b397-69b0afc81113" providerId="ADAL" clId="{34100CFA-F2A7-4C48-9DAD-C4F6695B1087}" dt="2023-03-06T06:44:28.497" v="11477" actId="1076"/>
          <ac:spMkLst>
            <pc:docMk/>
            <pc:sldMk cId="1437242763" sldId="2146846061"/>
            <ac:spMk id="72" creationId="{6A9FA5A9-498F-63E2-B28D-8C269A270F1B}"/>
          </ac:spMkLst>
        </pc:spChg>
        <pc:spChg chg="mod">
          <ac:chgData name="Jason Wiese" userId="4bff8d5b-7de6-4655-b397-69b0afc81113" providerId="ADAL" clId="{34100CFA-F2A7-4C48-9DAD-C4F6695B1087}" dt="2023-03-06T06:44:28.497" v="11477" actId="1076"/>
          <ac:spMkLst>
            <pc:docMk/>
            <pc:sldMk cId="1437242763" sldId="2146846061"/>
            <ac:spMk id="73" creationId="{EFD6929C-F2E3-A5F5-AD02-8E94329A1637}"/>
          </ac:spMkLst>
        </pc:spChg>
        <pc:spChg chg="mod">
          <ac:chgData name="Jason Wiese" userId="4bff8d5b-7de6-4655-b397-69b0afc81113" providerId="ADAL" clId="{34100CFA-F2A7-4C48-9DAD-C4F6695B1087}" dt="2023-03-06T06:44:28.497" v="11477" actId="1076"/>
          <ac:spMkLst>
            <pc:docMk/>
            <pc:sldMk cId="1437242763" sldId="2146846061"/>
            <ac:spMk id="74" creationId="{02A961DA-8E00-C56E-7F23-3209C3FAFD73}"/>
          </ac:spMkLst>
        </pc:spChg>
        <pc:spChg chg="mod">
          <ac:chgData name="Jason Wiese" userId="4bff8d5b-7de6-4655-b397-69b0afc81113" providerId="ADAL" clId="{34100CFA-F2A7-4C48-9DAD-C4F6695B1087}" dt="2023-03-06T06:44:28.497" v="11477" actId="1076"/>
          <ac:spMkLst>
            <pc:docMk/>
            <pc:sldMk cId="1437242763" sldId="2146846061"/>
            <ac:spMk id="78" creationId="{B81AEF0D-6CB5-E022-BEC7-25FF389F9092}"/>
          </ac:spMkLst>
        </pc:spChg>
        <pc:spChg chg="mod">
          <ac:chgData name="Jason Wiese" userId="4bff8d5b-7de6-4655-b397-69b0afc81113" providerId="ADAL" clId="{34100CFA-F2A7-4C48-9DAD-C4F6695B1087}" dt="2023-03-06T06:44:28.497" v="11477" actId="1076"/>
          <ac:spMkLst>
            <pc:docMk/>
            <pc:sldMk cId="1437242763" sldId="2146846061"/>
            <ac:spMk id="85" creationId="{8C7ACF4E-6BF6-55A2-A6F9-B7E68649AD44}"/>
          </ac:spMkLst>
        </pc:spChg>
        <pc:spChg chg="mod">
          <ac:chgData name="Jason Wiese" userId="4bff8d5b-7de6-4655-b397-69b0afc81113" providerId="ADAL" clId="{34100CFA-F2A7-4C48-9DAD-C4F6695B1087}" dt="2023-03-06T06:44:28.497" v="11477" actId="1076"/>
          <ac:spMkLst>
            <pc:docMk/>
            <pc:sldMk cId="1437242763" sldId="2146846061"/>
            <ac:spMk id="87" creationId="{6C839971-4C42-5B1E-9D38-914630DCE968}"/>
          </ac:spMkLst>
        </pc:spChg>
        <pc:spChg chg="mod">
          <ac:chgData name="Jason Wiese" userId="4bff8d5b-7de6-4655-b397-69b0afc81113" providerId="ADAL" clId="{34100CFA-F2A7-4C48-9DAD-C4F6695B1087}" dt="2023-03-06T06:44:28.497" v="11477" actId="1076"/>
          <ac:spMkLst>
            <pc:docMk/>
            <pc:sldMk cId="1437242763" sldId="2146846061"/>
            <ac:spMk id="105" creationId="{ED6F3EF9-E9B5-ECC5-8769-44F1C07CD1DC}"/>
          </ac:spMkLst>
        </pc:spChg>
        <pc:spChg chg="mod">
          <ac:chgData name="Jason Wiese" userId="4bff8d5b-7de6-4655-b397-69b0afc81113" providerId="ADAL" clId="{34100CFA-F2A7-4C48-9DAD-C4F6695B1087}" dt="2023-03-06T06:44:28.497" v="11477" actId="1076"/>
          <ac:spMkLst>
            <pc:docMk/>
            <pc:sldMk cId="1437242763" sldId="2146846061"/>
            <ac:spMk id="107" creationId="{B5D4E9D2-51E2-FF2C-4483-A494722D5104}"/>
          </ac:spMkLst>
        </pc:spChg>
        <pc:spChg chg="mod">
          <ac:chgData name="Jason Wiese" userId="4bff8d5b-7de6-4655-b397-69b0afc81113" providerId="ADAL" clId="{34100CFA-F2A7-4C48-9DAD-C4F6695B1087}" dt="2023-03-06T06:44:28.497" v="11477" actId="1076"/>
          <ac:spMkLst>
            <pc:docMk/>
            <pc:sldMk cId="1437242763" sldId="2146846061"/>
            <ac:spMk id="108" creationId="{CF2613CD-7A29-988A-9EC9-4B7A2B80F860}"/>
          </ac:spMkLst>
        </pc:spChg>
        <pc:spChg chg="mod">
          <ac:chgData name="Jason Wiese" userId="4bff8d5b-7de6-4655-b397-69b0afc81113" providerId="ADAL" clId="{34100CFA-F2A7-4C48-9DAD-C4F6695B1087}" dt="2023-03-06T06:44:28.497" v="11477" actId="1076"/>
          <ac:spMkLst>
            <pc:docMk/>
            <pc:sldMk cId="1437242763" sldId="2146846061"/>
            <ac:spMk id="109" creationId="{76B7810F-F75A-7054-982C-271BA31DC68E}"/>
          </ac:spMkLst>
        </pc:spChg>
        <pc:spChg chg="mod">
          <ac:chgData name="Jason Wiese" userId="4bff8d5b-7de6-4655-b397-69b0afc81113" providerId="ADAL" clId="{34100CFA-F2A7-4C48-9DAD-C4F6695B1087}" dt="2023-03-06T06:44:28.497" v="11477" actId="1076"/>
          <ac:spMkLst>
            <pc:docMk/>
            <pc:sldMk cId="1437242763" sldId="2146846061"/>
            <ac:spMk id="110" creationId="{85A9AEBE-2F7D-34B5-CF80-0267DB819A5B}"/>
          </ac:spMkLst>
        </pc:spChg>
        <pc:spChg chg="mod">
          <ac:chgData name="Jason Wiese" userId="4bff8d5b-7de6-4655-b397-69b0afc81113" providerId="ADAL" clId="{34100CFA-F2A7-4C48-9DAD-C4F6695B1087}" dt="2023-03-06T06:44:28.497" v="11477" actId="1076"/>
          <ac:spMkLst>
            <pc:docMk/>
            <pc:sldMk cId="1437242763" sldId="2146846061"/>
            <ac:spMk id="113" creationId="{FAA00BED-0214-3BBB-D0D7-B259A12A1DE5}"/>
          </ac:spMkLst>
        </pc:spChg>
        <pc:spChg chg="mod">
          <ac:chgData name="Jason Wiese" userId="4bff8d5b-7de6-4655-b397-69b0afc81113" providerId="ADAL" clId="{34100CFA-F2A7-4C48-9DAD-C4F6695B1087}" dt="2023-03-06T06:44:28.497" v="11477" actId="1076"/>
          <ac:spMkLst>
            <pc:docMk/>
            <pc:sldMk cId="1437242763" sldId="2146846061"/>
            <ac:spMk id="117" creationId="{A51433E9-8CD2-45AE-D1EC-363BED335F76}"/>
          </ac:spMkLst>
        </pc:spChg>
        <pc:spChg chg="mod">
          <ac:chgData name="Jason Wiese" userId="4bff8d5b-7de6-4655-b397-69b0afc81113" providerId="ADAL" clId="{34100CFA-F2A7-4C48-9DAD-C4F6695B1087}" dt="2023-03-06T06:44:28.497" v="11477" actId="1076"/>
          <ac:spMkLst>
            <pc:docMk/>
            <pc:sldMk cId="1437242763" sldId="2146846061"/>
            <ac:spMk id="118" creationId="{FB30A922-068D-20B4-683D-4B6F5B26EF52}"/>
          </ac:spMkLst>
        </pc:spChg>
        <pc:spChg chg="mod">
          <ac:chgData name="Jason Wiese" userId="4bff8d5b-7de6-4655-b397-69b0afc81113" providerId="ADAL" clId="{34100CFA-F2A7-4C48-9DAD-C4F6695B1087}" dt="2023-03-06T06:44:28.497" v="11477" actId="1076"/>
          <ac:spMkLst>
            <pc:docMk/>
            <pc:sldMk cId="1437242763" sldId="2146846061"/>
            <ac:spMk id="121" creationId="{06CF76AB-B335-F0D1-E2A9-F907F844D0E5}"/>
          </ac:spMkLst>
        </pc:spChg>
        <pc:spChg chg="mod">
          <ac:chgData name="Jason Wiese" userId="4bff8d5b-7de6-4655-b397-69b0afc81113" providerId="ADAL" clId="{34100CFA-F2A7-4C48-9DAD-C4F6695B1087}" dt="2023-03-06T06:44:28.497" v="11477" actId="1076"/>
          <ac:spMkLst>
            <pc:docMk/>
            <pc:sldMk cId="1437242763" sldId="2146846061"/>
            <ac:spMk id="125" creationId="{12F0F133-D8A7-BCA6-F026-C5DD66629AC4}"/>
          </ac:spMkLst>
        </pc:spChg>
        <pc:spChg chg="mod">
          <ac:chgData name="Jason Wiese" userId="4bff8d5b-7de6-4655-b397-69b0afc81113" providerId="ADAL" clId="{34100CFA-F2A7-4C48-9DAD-C4F6695B1087}" dt="2023-03-06T06:44:28.497" v="11477" actId="1076"/>
          <ac:spMkLst>
            <pc:docMk/>
            <pc:sldMk cId="1437242763" sldId="2146846061"/>
            <ac:spMk id="126" creationId="{87B81989-87BB-D5E9-F184-47FE7FA09AF9}"/>
          </ac:spMkLst>
        </pc:spChg>
        <pc:spChg chg="mod">
          <ac:chgData name="Jason Wiese" userId="4bff8d5b-7de6-4655-b397-69b0afc81113" providerId="ADAL" clId="{34100CFA-F2A7-4C48-9DAD-C4F6695B1087}" dt="2023-03-06T06:44:28.497" v="11477" actId="1076"/>
          <ac:spMkLst>
            <pc:docMk/>
            <pc:sldMk cId="1437242763" sldId="2146846061"/>
            <ac:spMk id="129" creationId="{84F7A1FA-6C0C-7F6F-0EBC-A8DBBECB9156}"/>
          </ac:spMkLst>
        </pc:spChg>
        <pc:spChg chg="mod">
          <ac:chgData name="Jason Wiese" userId="4bff8d5b-7de6-4655-b397-69b0afc81113" providerId="ADAL" clId="{34100CFA-F2A7-4C48-9DAD-C4F6695B1087}" dt="2023-03-06T06:44:28.497" v="11477" actId="1076"/>
          <ac:spMkLst>
            <pc:docMk/>
            <pc:sldMk cId="1437242763" sldId="2146846061"/>
            <ac:spMk id="131" creationId="{BFAC1939-7FD7-02AB-B036-CBB1934DC0F2}"/>
          </ac:spMkLst>
        </pc:spChg>
        <pc:spChg chg="mod">
          <ac:chgData name="Jason Wiese" userId="4bff8d5b-7de6-4655-b397-69b0afc81113" providerId="ADAL" clId="{34100CFA-F2A7-4C48-9DAD-C4F6695B1087}" dt="2023-03-06T06:44:28.497" v="11477" actId="1076"/>
          <ac:spMkLst>
            <pc:docMk/>
            <pc:sldMk cId="1437242763" sldId="2146846061"/>
            <ac:spMk id="132" creationId="{984A898B-7117-B7C8-22EA-B842E04D6340}"/>
          </ac:spMkLst>
        </pc:spChg>
        <pc:spChg chg="mod">
          <ac:chgData name="Jason Wiese" userId="4bff8d5b-7de6-4655-b397-69b0afc81113" providerId="ADAL" clId="{34100CFA-F2A7-4C48-9DAD-C4F6695B1087}" dt="2023-03-06T06:44:28.497" v="11477" actId="1076"/>
          <ac:spMkLst>
            <pc:docMk/>
            <pc:sldMk cId="1437242763" sldId="2146846061"/>
            <ac:spMk id="133" creationId="{A2CC9149-D925-2B46-904B-0A1C0484E0AF}"/>
          </ac:spMkLst>
        </pc:spChg>
        <pc:spChg chg="mod">
          <ac:chgData name="Jason Wiese" userId="4bff8d5b-7de6-4655-b397-69b0afc81113" providerId="ADAL" clId="{34100CFA-F2A7-4C48-9DAD-C4F6695B1087}" dt="2023-03-06T06:44:30.827" v="11478" actId="1076"/>
          <ac:spMkLst>
            <pc:docMk/>
            <pc:sldMk cId="1437242763" sldId="2146846061"/>
            <ac:spMk id="134" creationId="{4A8AD9E6-833E-6F84-5295-84A780E2ED07}"/>
          </ac:spMkLst>
        </pc:spChg>
        <pc:spChg chg="mod">
          <ac:chgData name="Jason Wiese" userId="4bff8d5b-7de6-4655-b397-69b0afc81113" providerId="ADAL" clId="{34100CFA-F2A7-4C48-9DAD-C4F6695B1087}" dt="2023-03-06T06:44:28.497" v="11477" actId="1076"/>
          <ac:spMkLst>
            <pc:docMk/>
            <pc:sldMk cId="1437242763" sldId="2146846061"/>
            <ac:spMk id="146" creationId="{CF6EAAAB-AFAE-835D-970C-BD54E883C54F}"/>
          </ac:spMkLst>
        </pc:spChg>
        <pc:spChg chg="mod">
          <ac:chgData name="Jason Wiese" userId="4bff8d5b-7de6-4655-b397-69b0afc81113" providerId="ADAL" clId="{34100CFA-F2A7-4C48-9DAD-C4F6695B1087}" dt="2023-03-06T06:44:28.497" v="11477" actId="1076"/>
          <ac:spMkLst>
            <pc:docMk/>
            <pc:sldMk cId="1437242763" sldId="2146846061"/>
            <ac:spMk id="147" creationId="{6E8A31A6-20DB-884C-74C6-388355551217}"/>
          </ac:spMkLst>
        </pc:spChg>
        <pc:spChg chg="mod">
          <ac:chgData name="Jason Wiese" userId="4bff8d5b-7de6-4655-b397-69b0afc81113" providerId="ADAL" clId="{34100CFA-F2A7-4C48-9DAD-C4F6695B1087}" dt="2023-03-06T06:44:28.497" v="11477" actId="1076"/>
          <ac:spMkLst>
            <pc:docMk/>
            <pc:sldMk cId="1437242763" sldId="2146846061"/>
            <ac:spMk id="149" creationId="{682B8317-7E2A-95EF-AF81-4744AD641DEA}"/>
          </ac:spMkLst>
        </pc:spChg>
        <pc:spChg chg="mod">
          <ac:chgData name="Jason Wiese" userId="4bff8d5b-7de6-4655-b397-69b0afc81113" providerId="ADAL" clId="{34100CFA-F2A7-4C48-9DAD-C4F6695B1087}" dt="2023-03-06T06:44:28.497" v="11477" actId="1076"/>
          <ac:spMkLst>
            <pc:docMk/>
            <pc:sldMk cId="1437242763" sldId="2146846061"/>
            <ac:spMk id="150" creationId="{E71290C7-5E97-CDAA-CFC1-F3144AAB4061}"/>
          </ac:spMkLst>
        </pc:spChg>
        <pc:spChg chg="mod">
          <ac:chgData name="Jason Wiese" userId="4bff8d5b-7de6-4655-b397-69b0afc81113" providerId="ADAL" clId="{34100CFA-F2A7-4C48-9DAD-C4F6695B1087}" dt="2023-03-06T06:44:28.497" v="11477" actId="1076"/>
          <ac:spMkLst>
            <pc:docMk/>
            <pc:sldMk cId="1437242763" sldId="2146846061"/>
            <ac:spMk id="151" creationId="{B06F96C5-28EC-9561-2AA1-52503E83C758}"/>
          </ac:spMkLst>
        </pc:spChg>
        <pc:spChg chg="mod">
          <ac:chgData name="Jason Wiese" userId="4bff8d5b-7de6-4655-b397-69b0afc81113" providerId="ADAL" clId="{34100CFA-F2A7-4C48-9DAD-C4F6695B1087}" dt="2023-03-06T06:44:28.497" v="11477" actId="1076"/>
          <ac:spMkLst>
            <pc:docMk/>
            <pc:sldMk cId="1437242763" sldId="2146846061"/>
            <ac:spMk id="152" creationId="{0E342FAC-809F-57A1-72E9-EDAF9FC1124A}"/>
          </ac:spMkLst>
        </pc:spChg>
        <pc:spChg chg="mod">
          <ac:chgData name="Jason Wiese" userId="4bff8d5b-7de6-4655-b397-69b0afc81113" providerId="ADAL" clId="{34100CFA-F2A7-4C48-9DAD-C4F6695B1087}" dt="2023-03-06T06:44:28.497" v="11477" actId="1076"/>
          <ac:spMkLst>
            <pc:docMk/>
            <pc:sldMk cId="1437242763" sldId="2146846061"/>
            <ac:spMk id="153" creationId="{AAE920CA-12D7-3914-0EE2-668BD99660C0}"/>
          </ac:spMkLst>
        </pc:spChg>
        <pc:spChg chg="mod">
          <ac:chgData name="Jason Wiese" userId="4bff8d5b-7de6-4655-b397-69b0afc81113" providerId="ADAL" clId="{34100CFA-F2A7-4C48-9DAD-C4F6695B1087}" dt="2023-03-06T06:44:28.497" v="11477" actId="1076"/>
          <ac:spMkLst>
            <pc:docMk/>
            <pc:sldMk cId="1437242763" sldId="2146846061"/>
            <ac:spMk id="154" creationId="{34380D77-7BF6-D643-D021-0837DD802D66}"/>
          </ac:spMkLst>
        </pc:spChg>
        <pc:spChg chg="mod">
          <ac:chgData name="Jason Wiese" userId="4bff8d5b-7de6-4655-b397-69b0afc81113" providerId="ADAL" clId="{34100CFA-F2A7-4C48-9DAD-C4F6695B1087}" dt="2023-03-06T06:44:28.497" v="11477" actId="1076"/>
          <ac:spMkLst>
            <pc:docMk/>
            <pc:sldMk cId="1437242763" sldId="2146846061"/>
            <ac:spMk id="155" creationId="{3564ABB2-DF67-0BCC-EA42-96211F952938}"/>
          </ac:spMkLst>
        </pc:spChg>
        <pc:spChg chg="mod">
          <ac:chgData name="Jason Wiese" userId="4bff8d5b-7de6-4655-b397-69b0afc81113" providerId="ADAL" clId="{34100CFA-F2A7-4C48-9DAD-C4F6695B1087}" dt="2023-03-06T06:44:28.497" v="11477" actId="1076"/>
          <ac:spMkLst>
            <pc:docMk/>
            <pc:sldMk cId="1437242763" sldId="2146846061"/>
            <ac:spMk id="156" creationId="{5873B93D-278F-D533-D864-AF4BC60D4AB2}"/>
          </ac:spMkLst>
        </pc:spChg>
        <pc:spChg chg="mod">
          <ac:chgData name="Jason Wiese" userId="4bff8d5b-7de6-4655-b397-69b0afc81113" providerId="ADAL" clId="{34100CFA-F2A7-4C48-9DAD-C4F6695B1087}" dt="2023-03-06T06:44:28.497" v="11477" actId="1076"/>
          <ac:spMkLst>
            <pc:docMk/>
            <pc:sldMk cId="1437242763" sldId="2146846061"/>
            <ac:spMk id="157" creationId="{B5CE8197-576F-7DD4-07A5-4206C6754405}"/>
          </ac:spMkLst>
        </pc:spChg>
        <pc:spChg chg="mod">
          <ac:chgData name="Jason Wiese" userId="4bff8d5b-7de6-4655-b397-69b0afc81113" providerId="ADAL" clId="{34100CFA-F2A7-4C48-9DAD-C4F6695B1087}" dt="2023-03-06T06:44:28.497" v="11477" actId="1076"/>
          <ac:spMkLst>
            <pc:docMk/>
            <pc:sldMk cId="1437242763" sldId="2146846061"/>
            <ac:spMk id="158" creationId="{088823D8-D748-4520-00D0-7AF593E31123}"/>
          </ac:spMkLst>
        </pc:spChg>
        <pc:spChg chg="mod">
          <ac:chgData name="Jason Wiese" userId="4bff8d5b-7de6-4655-b397-69b0afc81113" providerId="ADAL" clId="{34100CFA-F2A7-4C48-9DAD-C4F6695B1087}" dt="2023-03-06T06:44:28.497" v="11477" actId="1076"/>
          <ac:spMkLst>
            <pc:docMk/>
            <pc:sldMk cId="1437242763" sldId="2146846061"/>
            <ac:spMk id="159" creationId="{43C1CAD9-F33D-94C4-5E17-F3B55D0D31D4}"/>
          </ac:spMkLst>
        </pc:spChg>
        <pc:spChg chg="mod">
          <ac:chgData name="Jason Wiese" userId="4bff8d5b-7de6-4655-b397-69b0afc81113" providerId="ADAL" clId="{34100CFA-F2A7-4C48-9DAD-C4F6695B1087}" dt="2023-03-06T06:44:28.497" v="11477" actId="1076"/>
          <ac:spMkLst>
            <pc:docMk/>
            <pc:sldMk cId="1437242763" sldId="2146846061"/>
            <ac:spMk id="161" creationId="{62AE7F5E-077F-0D27-97CE-E810327796AE}"/>
          </ac:spMkLst>
        </pc:spChg>
        <pc:spChg chg="mod">
          <ac:chgData name="Jason Wiese" userId="4bff8d5b-7de6-4655-b397-69b0afc81113" providerId="ADAL" clId="{34100CFA-F2A7-4C48-9DAD-C4F6695B1087}" dt="2023-03-06T06:44:28.497" v="11477" actId="1076"/>
          <ac:spMkLst>
            <pc:docMk/>
            <pc:sldMk cId="1437242763" sldId="2146846061"/>
            <ac:spMk id="163" creationId="{5665B12F-D37F-37B2-FC73-4C9FC90B984F}"/>
          </ac:spMkLst>
        </pc:spChg>
        <pc:spChg chg="mod">
          <ac:chgData name="Jason Wiese" userId="4bff8d5b-7de6-4655-b397-69b0afc81113" providerId="ADAL" clId="{34100CFA-F2A7-4C48-9DAD-C4F6695B1087}" dt="2023-03-06T06:44:28.497" v="11477" actId="1076"/>
          <ac:spMkLst>
            <pc:docMk/>
            <pc:sldMk cId="1437242763" sldId="2146846061"/>
            <ac:spMk id="165" creationId="{9434219B-BC26-4247-91E9-80831EB1EB8D}"/>
          </ac:spMkLst>
        </pc:spChg>
        <pc:spChg chg="mod">
          <ac:chgData name="Jason Wiese" userId="4bff8d5b-7de6-4655-b397-69b0afc81113" providerId="ADAL" clId="{34100CFA-F2A7-4C48-9DAD-C4F6695B1087}" dt="2023-03-06T06:44:28.497" v="11477" actId="1076"/>
          <ac:spMkLst>
            <pc:docMk/>
            <pc:sldMk cId="1437242763" sldId="2146846061"/>
            <ac:spMk id="167" creationId="{7FEBFB34-A3B2-F588-2449-7C8FFE986F68}"/>
          </ac:spMkLst>
        </pc:spChg>
        <pc:spChg chg="mod">
          <ac:chgData name="Jason Wiese" userId="4bff8d5b-7de6-4655-b397-69b0afc81113" providerId="ADAL" clId="{34100CFA-F2A7-4C48-9DAD-C4F6695B1087}" dt="2023-03-06T06:44:14.827" v="11476" actId="1076"/>
          <ac:spMkLst>
            <pc:docMk/>
            <pc:sldMk cId="1437242763" sldId="2146846061"/>
            <ac:spMk id="169" creationId="{7A5E1DE0-09D3-7B44-1A4E-63CB59B22EB7}"/>
          </ac:spMkLst>
        </pc:spChg>
        <pc:grpChg chg="mod">
          <ac:chgData name="Jason Wiese" userId="4bff8d5b-7de6-4655-b397-69b0afc81113" providerId="ADAL" clId="{34100CFA-F2A7-4C48-9DAD-C4F6695B1087}" dt="2023-03-06T06:44:28.497" v="11477" actId="1076"/>
          <ac:grpSpMkLst>
            <pc:docMk/>
            <pc:sldMk cId="1437242763" sldId="2146846061"/>
            <ac:grpSpMk id="189" creationId="{1B432872-A36D-0F2B-ACFE-C760FC95818F}"/>
          </ac:grpSpMkLst>
        </pc:grpChg>
        <pc:cxnChg chg="mod">
          <ac:chgData name="Jason Wiese" userId="4bff8d5b-7de6-4655-b397-69b0afc81113" providerId="ADAL" clId="{34100CFA-F2A7-4C48-9DAD-C4F6695B1087}" dt="2023-03-06T06:44:28.497" v="11477" actId="1076"/>
          <ac:cxnSpMkLst>
            <pc:docMk/>
            <pc:sldMk cId="1437242763" sldId="2146846061"/>
            <ac:cxnSpMk id="12" creationId="{03E10ADF-5F21-2BFB-FE43-41CA340348AB}"/>
          </ac:cxnSpMkLst>
        </pc:cxnChg>
        <pc:cxnChg chg="mod">
          <ac:chgData name="Jason Wiese" userId="4bff8d5b-7de6-4655-b397-69b0afc81113" providerId="ADAL" clId="{34100CFA-F2A7-4C48-9DAD-C4F6695B1087}" dt="2023-03-06T06:44:28.497" v="11477" actId="1076"/>
          <ac:cxnSpMkLst>
            <pc:docMk/>
            <pc:sldMk cId="1437242763" sldId="2146846061"/>
            <ac:cxnSpMk id="16" creationId="{62AB97D1-42CE-DBAC-27AF-FE5202C79EB8}"/>
          </ac:cxnSpMkLst>
        </pc:cxnChg>
        <pc:cxnChg chg="mod">
          <ac:chgData name="Jason Wiese" userId="4bff8d5b-7de6-4655-b397-69b0afc81113" providerId="ADAL" clId="{34100CFA-F2A7-4C48-9DAD-C4F6695B1087}" dt="2023-03-06T06:44:28.497" v="11477" actId="1076"/>
          <ac:cxnSpMkLst>
            <pc:docMk/>
            <pc:sldMk cId="1437242763" sldId="2146846061"/>
            <ac:cxnSpMk id="19" creationId="{9DB5BFBA-D78A-D868-5D88-A13186403BFA}"/>
          </ac:cxnSpMkLst>
        </pc:cxnChg>
        <pc:cxnChg chg="mod">
          <ac:chgData name="Jason Wiese" userId="4bff8d5b-7de6-4655-b397-69b0afc81113" providerId="ADAL" clId="{34100CFA-F2A7-4C48-9DAD-C4F6695B1087}" dt="2023-03-06T06:44:28.497" v="11477" actId="1076"/>
          <ac:cxnSpMkLst>
            <pc:docMk/>
            <pc:sldMk cId="1437242763" sldId="2146846061"/>
            <ac:cxnSpMk id="23" creationId="{C331232B-1F29-38F2-94C5-12131D7BE6F8}"/>
          </ac:cxnSpMkLst>
        </pc:cxnChg>
        <pc:cxnChg chg="mod">
          <ac:chgData name="Jason Wiese" userId="4bff8d5b-7de6-4655-b397-69b0afc81113" providerId="ADAL" clId="{34100CFA-F2A7-4C48-9DAD-C4F6695B1087}" dt="2023-03-06T06:44:28.497" v="11477" actId="1076"/>
          <ac:cxnSpMkLst>
            <pc:docMk/>
            <pc:sldMk cId="1437242763" sldId="2146846061"/>
            <ac:cxnSpMk id="27" creationId="{41E7CD31-9FE4-F643-FA6B-3710B0067833}"/>
          </ac:cxnSpMkLst>
        </pc:cxnChg>
        <pc:cxnChg chg="mod">
          <ac:chgData name="Jason Wiese" userId="4bff8d5b-7de6-4655-b397-69b0afc81113" providerId="ADAL" clId="{34100CFA-F2A7-4C48-9DAD-C4F6695B1087}" dt="2023-03-06T06:44:28.497" v="11477" actId="1076"/>
          <ac:cxnSpMkLst>
            <pc:docMk/>
            <pc:sldMk cId="1437242763" sldId="2146846061"/>
            <ac:cxnSpMk id="31" creationId="{5181F417-3D7B-D138-B811-99AFED1B72FB}"/>
          </ac:cxnSpMkLst>
        </pc:cxnChg>
        <pc:cxnChg chg="mod">
          <ac:chgData name="Jason Wiese" userId="4bff8d5b-7de6-4655-b397-69b0afc81113" providerId="ADAL" clId="{34100CFA-F2A7-4C48-9DAD-C4F6695B1087}" dt="2023-03-06T06:44:28.497" v="11477" actId="1076"/>
          <ac:cxnSpMkLst>
            <pc:docMk/>
            <pc:sldMk cId="1437242763" sldId="2146846061"/>
            <ac:cxnSpMk id="39" creationId="{D41C5893-C780-021C-EAD7-F6695A5F53D7}"/>
          </ac:cxnSpMkLst>
        </pc:cxnChg>
        <pc:cxnChg chg="mod">
          <ac:chgData name="Jason Wiese" userId="4bff8d5b-7de6-4655-b397-69b0afc81113" providerId="ADAL" clId="{34100CFA-F2A7-4C48-9DAD-C4F6695B1087}" dt="2023-03-06T06:44:28.497" v="11477" actId="1076"/>
          <ac:cxnSpMkLst>
            <pc:docMk/>
            <pc:sldMk cId="1437242763" sldId="2146846061"/>
            <ac:cxnSpMk id="55" creationId="{8B77839E-0586-ED9D-75E7-4740B92A7EC1}"/>
          </ac:cxnSpMkLst>
        </pc:cxnChg>
        <pc:cxnChg chg="mod">
          <ac:chgData name="Jason Wiese" userId="4bff8d5b-7de6-4655-b397-69b0afc81113" providerId="ADAL" clId="{34100CFA-F2A7-4C48-9DAD-C4F6695B1087}" dt="2023-03-06T06:44:28.497" v="11477" actId="1076"/>
          <ac:cxnSpMkLst>
            <pc:docMk/>
            <pc:sldMk cId="1437242763" sldId="2146846061"/>
            <ac:cxnSpMk id="60" creationId="{AAA5D755-92A2-CCAE-0C98-3BC19B90D13F}"/>
          </ac:cxnSpMkLst>
        </pc:cxnChg>
        <pc:cxnChg chg="mod">
          <ac:chgData name="Jason Wiese" userId="4bff8d5b-7de6-4655-b397-69b0afc81113" providerId="ADAL" clId="{34100CFA-F2A7-4C48-9DAD-C4F6695B1087}" dt="2023-03-06T06:44:28.497" v="11477" actId="1076"/>
          <ac:cxnSpMkLst>
            <pc:docMk/>
            <pc:sldMk cId="1437242763" sldId="2146846061"/>
            <ac:cxnSpMk id="63" creationId="{45DCAE99-A7E5-DB7B-75C1-9F0612C6BF21}"/>
          </ac:cxnSpMkLst>
        </pc:cxnChg>
        <pc:cxnChg chg="mod">
          <ac:chgData name="Jason Wiese" userId="4bff8d5b-7de6-4655-b397-69b0afc81113" providerId="ADAL" clId="{34100CFA-F2A7-4C48-9DAD-C4F6695B1087}" dt="2023-03-06T06:44:28.497" v="11477" actId="1076"/>
          <ac:cxnSpMkLst>
            <pc:docMk/>
            <pc:sldMk cId="1437242763" sldId="2146846061"/>
            <ac:cxnSpMk id="76" creationId="{E04A6F4A-3345-B22C-E2A5-1A0F599462C7}"/>
          </ac:cxnSpMkLst>
        </pc:cxnChg>
        <pc:cxnChg chg="mod">
          <ac:chgData name="Jason Wiese" userId="4bff8d5b-7de6-4655-b397-69b0afc81113" providerId="ADAL" clId="{34100CFA-F2A7-4C48-9DAD-C4F6695B1087}" dt="2023-03-06T06:44:28.497" v="11477" actId="1076"/>
          <ac:cxnSpMkLst>
            <pc:docMk/>
            <pc:sldMk cId="1437242763" sldId="2146846061"/>
            <ac:cxnSpMk id="79" creationId="{5553BE21-D993-3149-8152-D2FFDB1EAE50}"/>
          </ac:cxnSpMkLst>
        </pc:cxnChg>
        <pc:cxnChg chg="mod">
          <ac:chgData name="Jason Wiese" userId="4bff8d5b-7de6-4655-b397-69b0afc81113" providerId="ADAL" clId="{34100CFA-F2A7-4C48-9DAD-C4F6695B1087}" dt="2023-03-06T06:44:28.497" v="11477" actId="1076"/>
          <ac:cxnSpMkLst>
            <pc:docMk/>
            <pc:sldMk cId="1437242763" sldId="2146846061"/>
            <ac:cxnSpMk id="86" creationId="{3CB09C68-8FA8-0FD1-9A52-51795ED6D614}"/>
          </ac:cxnSpMkLst>
        </pc:cxnChg>
        <pc:cxnChg chg="mod">
          <ac:chgData name="Jason Wiese" userId="4bff8d5b-7de6-4655-b397-69b0afc81113" providerId="ADAL" clId="{34100CFA-F2A7-4C48-9DAD-C4F6695B1087}" dt="2023-03-06T06:44:28.497" v="11477" actId="1076"/>
          <ac:cxnSpMkLst>
            <pc:docMk/>
            <pc:sldMk cId="1437242763" sldId="2146846061"/>
            <ac:cxnSpMk id="88" creationId="{BEB13999-D745-9B00-C068-1BDB245FDDF6}"/>
          </ac:cxnSpMkLst>
        </pc:cxnChg>
        <pc:cxnChg chg="mod">
          <ac:chgData name="Jason Wiese" userId="4bff8d5b-7de6-4655-b397-69b0afc81113" providerId="ADAL" clId="{34100CFA-F2A7-4C48-9DAD-C4F6695B1087}" dt="2023-03-06T06:44:28.497" v="11477" actId="1076"/>
          <ac:cxnSpMkLst>
            <pc:docMk/>
            <pc:sldMk cId="1437242763" sldId="2146846061"/>
            <ac:cxnSpMk id="106" creationId="{2E6F69F8-ED94-C3D4-B215-08C51A29CE10}"/>
          </ac:cxnSpMkLst>
        </pc:cxnChg>
        <pc:cxnChg chg="mod">
          <ac:chgData name="Jason Wiese" userId="4bff8d5b-7de6-4655-b397-69b0afc81113" providerId="ADAL" clId="{34100CFA-F2A7-4C48-9DAD-C4F6695B1087}" dt="2023-03-06T06:44:28.497" v="11477" actId="1076"/>
          <ac:cxnSpMkLst>
            <pc:docMk/>
            <pc:sldMk cId="1437242763" sldId="2146846061"/>
            <ac:cxnSpMk id="114" creationId="{E3E4E30D-4DD1-A99C-D39E-4A5D31AF1868}"/>
          </ac:cxnSpMkLst>
        </pc:cxnChg>
        <pc:cxnChg chg="mod">
          <ac:chgData name="Jason Wiese" userId="4bff8d5b-7de6-4655-b397-69b0afc81113" providerId="ADAL" clId="{34100CFA-F2A7-4C48-9DAD-C4F6695B1087}" dt="2023-03-06T06:44:28.497" v="11477" actId="1076"/>
          <ac:cxnSpMkLst>
            <pc:docMk/>
            <pc:sldMk cId="1437242763" sldId="2146846061"/>
            <ac:cxnSpMk id="122" creationId="{011419CB-E726-75B5-7A9A-E5D331388475}"/>
          </ac:cxnSpMkLst>
        </pc:cxnChg>
        <pc:cxnChg chg="mod">
          <ac:chgData name="Jason Wiese" userId="4bff8d5b-7de6-4655-b397-69b0afc81113" providerId="ADAL" clId="{34100CFA-F2A7-4C48-9DAD-C4F6695B1087}" dt="2023-03-06T06:44:28.497" v="11477" actId="1076"/>
          <ac:cxnSpMkLst>
            <pc:docMk/>
            <pc:sldMk cId="1437242763" sldId="2146846061"/>
            <ac:cxnSpMk id="130" creationId="{DFE06DB5-5439-71F0-04F6-B1119F452A8A}"/>
          </ac:cxnSpMkLst>
        </pc:cxnChg>
        <pc:cxnChg chg="mod">
          <ac:chgData name="Jason Wiese" userId="4bff8d5b-7de6-4655-b397-69b0afc81113" providerId="ADAL" clId="{34100CFA-F2A7-4C48-9DAD-C4F6695B1087}" dt="2023-03-06T06:44:28.497" v="11477" actId="1076"/>
          <ac:cxnSpMkLst>
            <pc:docMk/>
            <pc:sldMk cId="1437242763" sldId="2146846061"/>
            <ac:cxnSpMk id="145" creationId="{4CB12CEC-80D1-5041-6A9D-31FD74734594}"/>
          </ac:cxnSpMkLst>
        </pc:cxnChg>
        <pc:cxnChg chg="mod">
          <ac:chgData name="Jason Wiese" userId="4bff8d5b-7de6-4655-b397-69b0afc81113" providerId="ADAL" clId="{34100CFA-F2A7-4C48-9DAD-C4F6695B1087}" dt="2023-03-06T06:44:28.497" v="11477" actId="1076"/>
          <ac:cxnSpMkLst>
            <pc:docMk/>
            <pc:sldMk cId="1437242763" sldId="2146846061"/>
            <ac:cxnSpMk id="148" creationId="{AED06BA0-7199-657E-7FE6-A729BAE37037}"/>
          </ac:cxnSpMkLst>
        </pc:cxnChg>
        <pc:cxnChg chg="mod">
          <ac:chgData name="Jason Wiese" userId="4bff8d5b-7de6-4655-b397-69b0afc81113" providerId="ADAL" clId="{34100CFA-F2A7-4C48-9DAD-C4F6695B1087}" dt="2023-03-06T06:44:28.497" v="11477" actId="1076"/>
          <ac:cxnSpMkLst>
            <pc:docMk/>
            <pc:sldMk cId="1437242763" sldId="2146846061"/>
            <ac:cxnSpMk id="160" creationId="{E55B3473-667F-3D23-901E-EA078E977C91}"/>
          </ac:cxnSpMkLst>
        </pc:cxnChg>
        <pc:cxnChg chg="mod">
          <ac:chgData name="Jason Wiese" userId="4bff8d5b-7de6-4655-b397-69b0afc81113" providerId="ADAL" clId="{34100CFA-F2A7-4C48-9DAD-C4F6695B1087}" dt="2023-03-06T06:44:28.497" v="11477" actId="1076"/>
          <ac:cxnSpMkLst>
            <pc:docMk/>
            <pc:sldMk cId="1437242763" sldId="2146846061"/>
            <ac:cxnSpMk id="162" creationId="{D8D35071-65BE-BCE9-0B38-6B0AEDD01091}"/>
          </ac:cxnSpMkLst>
        </pc:cxnChg>
        <pc:cxnChg chg="mod">
          <ac:chgData name="Jason Wiese" userId="4bff8d5b-7de6-4655-b397-69b0afc81113" providerId="ADAL" clId="{34100CFA-F2A7-4C48-9DAD-C4F6695B1087}" dt="2023-03-06T06:44:28.497" v="11477" actId="1076"/>
          <ac:cxnSpMkLst>
            <pc:docMk/>
            <pc:sldMk cId="1437242763" sldId="2146846061"/>
            <ac:cxnSpMk id="164" creationId="{8CC72ED1-5D09-6539-9574-A3471FB8E4E3}"/>
          </ac:cxnSpMkLst>
        </pc:cxnChg>
        <pc:cxnChg chg="mod">
          <ac:chgData name="Jason Wiese" userId="4bff8d5b-7de6-4655-b397-69b0afc81113" providerId="ADAL" clId="{34100CFA-F2A7-4C48-9DAD-C4F6695B1087}" dt="2023-03-06T06:44:28.497" v="11477" actId="1076"/>
          <ac:cxnSpMkLst>
            <pc:docMk/>
            <pc:sldMk cId="1437242763" sldId="2146846061"/>
            <ac:cxnSpMk id="166" creationId="{FC00CA3F-F0E2-56D1-0817-44A706971A34}"/>
          </ac:cxnSpMkLst>
        </pc:cxnChg>
        <pc:cxnChg chg="mod">
          <ac:chgData name="Jason Wiese" userId="4bff8d5b-7de6-4655-b397-69b0afc81113" providerId="ADAL" clId="{34100CFA-F2A7-4C48-9DAD-C4F6695B1087}" dt="2023-03-06T06:44:28.497" v="11477" actId="1076"/>
          <ac:cxnSpMkLst>
            <pc:docMk/>
            <pc:sldMk cId="1437242763" sldId="2146846061"/>
            <ac:cxnSpMk id="168" creationId="{5782BBA1-5967-4D35-7D52-815A013FD6D2}"/>
          </ac:cxnSpMkLst>
        </pc:cxnChg>
      </pc:sldChg>
      <pc:sldChg chg="del">
        <pc:chgData name="Jason Wiese" userId="4bff8d5b-7de6-4655-b397-69b0afc81113" providerId="ADAL" clId="{34100CFA-F2A7-4C48-9DAD-C4F6695B1087}" dt="2023-03-06T06:44:46.079" v="11479" actId="47"/>
        <pc:sldMkLst>
          <pc:docMk/>
          <pc:sldMk cId="467738630" sldId="2146846062"/>
        </pc:sldMkLst>
      </pc:sldChg>
      <pc:sldChg chg="delSp modSp mod delCm">
        <pc:chgData name="Jason Wiese" userId="4bff8d5b-7de6-4655-b397-69b0afc81113" providerId="ADAL" clId="{34100CFA-F2A7-4C48-9DAD-C4F6695B1087}" dt="2023-03-06T07:01:05.960" v="12512" actId="478"/>
        <pc:sldMkLst>
          <pc:docMk/>
          <pc:sldMk cId="2267465317" sldId="2146846064"/>
        </pc:sldMkLst>
        <pc:spChg chg="del">
          <ac:chgData name="Jason Wiese" userId="4bff8d5b-7de6-4655-b397-69b0afc81113" providerId="ADAL" clId="{34100CFA-F2A7-4C48-9DAD-C4F6695B1087}" dt="2023-03-06T06:59:49.699" v="12479" actId="478"/>
          <ac:spMkLst>
            <pc:docMk/>
            <pc:sldMk cId="2267465317" sldId="2146846064"/>
            <ac:spMk id="2" creationId="{B64C3100-7B3E-C199-9FC8-FFE589A014CC}"/>
          </ac:spMkLst>
        </pc:spChg>
        <pc:spChg chg="mod">
          <ac:chgData name="Jason Wiese" userId="4bff8d5b-7de6-4655-b397-69b0afc81113" providerId="ADAL" clId="{34100CFA-F2A7-4C48-9DAD-C4F6695B1087}" dt="2023-03-06T07:00:56.687" v="12511" actId="20577"/>
          <ac:spMkLst>
            <pc:docMk/>
            <pc:sldMk cId="2267465317" sldId="2146846064"/>
            <ac:spMk id="39" creationId="{803EF82C-144E-2865-FA49-FB8CECF25D68}"/>
          </ac:spMkLst>
        </pc:spChg>
        <pc:spChg chg="del">
          <ac:chgData name="Jason Wiese" userId="4bff8d5b-7de6-4655-b397-69b0afc81113" providerId="ADAL" clId="{34100CFA-F2A7-4C48-9DAD-C4F6695B1087}" dt="2023-03-06T07:01:05.960" v="12512" actId="478"/>
          <ac:spMkLst>
            <pc:docMk/>
            <pc:sldMk cId="2267465317" sldId="2146846064"/>
            <ac:spMk id="41" creationId="{E809C8D2-21D5-F675-F7F1-070E11FC4B89}"/>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34100CFA-F2A7-4C48-9DAD-C4F6695B1087}" dt="2023-03-06T06:57:46.750" v="12361"/>
              <pc2:cmMkLst xmlns:pc2="http://schemas.microsoft.com/office/powerpoint/2019/9/main/command">
                <pc:docMk/>
                <pc:sldMk cId="2267465317" sldId="2146846064"/>
                <pc2:cmMk id="{246D098E-7EDA-4E1F-9E5D-0A5793AA2CD9}"/>
              </pc2:cmMkLst>
            </pc226:cmChg>
          </p:ext>
        </pc:extLst>
      </pc:sldChg>
      <pc:sldMasterChg chg="delSldLayout">
        <pc:chgData name="Jason Wiese" userId="4bff8d5b-7de6-4655-b397-69b0afc81113" providerId="ADAL" clId="{34100CFA-F2A7-4C48-9DAD-C4F6695B1087}" dt="2023-03-06T05:58:21.856" v="11057" actId="2696"/>
        <pc:sldMasterMkLst>
          <pc:docMk/>
          <pc:sldMasterMk cId="4087790746" sldId="2147483661"/>
        </pc:sldMasterMkLst>
        <pc:sldLayoutChg chg="del">
          <pc:chgData name="Jason Wiese" userId="4bff8d5b-7de6-4655-b397-69b0afc81113" providerId="ADAL" clId="{34100CFA-F2A7-4C48-9DAD-C4F6695B1087}" dt="2023-03-06T05:58:21.856" v="11057" actId="2696"/>
          <pc:sldLayoutMkLst>
            <pc:docMk/>
            <pc:sldMasterMk cId="4087790746" sldId="2147483661"/>
            <pc:sldLayoutMk cId="3099325292" sldId="2147483702"/>
          </pc:sldLayoutMkLst>
        </pc:sldLayoutChg>
      </pc:sldMasterChg>
    </pc:docChg>
  </pc:docChgLst>
  <pc:docChgLst>
    <pc:chgData name="Jason Wiese" userId="4bff8d5b-7de6-4655-b397-69b0afc81113" providerId="ADAL" clId="{C0E6990A-C02B-49FB-AB19-8F23B424D363}"/>
    <pc:docChg chg="undo custSel modSld">
      <pc:chgData name="Jason Wiese" userId="4bff8d5b-7de6-4655-b397-69b0afc81113" providerId="ADAL" clId="{C0E6990A-C02B-49FB-AB19-8F23B424D363}" dt="2023-03-07T17:28:55.839" v="159" actId="207"/>
      <pc:docMkLst>
        <pc:docMk/>
      </pc:docMkLst>
      <pc:sldChg chg="modSp mod">
        <pc:chgData name="Jason Wiese" userId="4bff8d5b-7de6-4655-b397-69b0afc81113" providerId="ADAL" clId="{C0E6990A-C02B-49FB-AB19-8F23B424D363}" dt="2023-03-07T17:28:55.839" v="159" actId="207"/>
        <pc:sldMkLst>
          <pc:docMk/>
          <pc:sldMk cId="2267465317" sldId="2146846064"/>
        </pc:sldMkLst>
        <pc:spChg chg="mod">
          <ac:chgData name="Jason Wiese" userId="4bff8d5b-7de6-4655-b397-69b0afc81113" providerId="ADAL" clId="{C0E6990A-C02B-49FB-AB19-8F23B424D363}" dt="2023-03-07T17:28:55.839" v="159" actId="207"/>
          <ac:spMkLst>
            <pc:docMk/>
            <pc:sldMk cId="2267465317" sldId="2146846064"/>
            <ac:spMk id="39" creationId="{803EF82C-144E-2865-FA49-FB8CECF25D68}"/>
          </ac:spMkLst>
        </pc:spChg>
      </pc:sldChg>
    </pc:docChg>
  </pc:docChgLst>
  <pc:docChgLst>
    <pc:chgData name="Jason Wiese" userId="4bff8d5b-7de6-4655-b397-69b0afc81113" providerId="ADAL" clId="{61770D8C-97D8-4582-B779-215F41647EB6}"/>
    <pc:docChg chg="undo custSel modSld">
      <pc:chgData name="Jason Wiese" userId="4bff8d5b-7de6-4655-b397-69b0afc81113" providerId="ADAL" clId="{61770D8C-97D8-4582-B779-215F41647EB6}" dt="2023-03-09T22:58:36.529" v="39" actId="20577"/>
      <pc:docMkLst>
        <pc:docMk/>
      </pc:docMkLst>
      <pc:sldChg chg="modSp mod">
        <pc:chgData name="Jason Wiese" userId="4bff8d5b-7de6-4655-b397-69b0afc81113" providerId="ADAL" clId="{61770D8C-97D8-4582-B779-215F41647EB6}" dt="2023-03-09T22:58:36.529" v="39" actId="20577"/>
        <pc:sldMkLst>
          <pc:docMk/>
          <pc:sldMk cId="732019880" sldId="2144328106"/>
        </pc:sldMkLst>
        <pc:spChg chg="mod">
          <ac:chgData name="Jason Wiese" userId="4bff8d5b-7de6-4655-b397-69b0afc81113" providerId="ADAL" clId="{61770D8C-97D8-4582-B779-215F41647EB6}" dt="2023-03-09T22:58:36.529" v="39" actId="20577"/>
          <ac:spMkLst>
            <pc:docMk/>
            <pc:sldMk cId="732019880" sldId="2144328106"/>
            <ac:spMk id="4" creationId="{6779246E-2255-345D-41C3-B8C5ACADAC03}"/>
          </ac:spMkLst>
        </pc:spChg>
      </pc:sldChg>
      <pc:sldChg chg="modSp mod">
        <pc:chgData name="Jason Wiese" userId="4bff8d5b-7de6-4655-b397-69b0afc81113" providerId="ADAL" clId="{61770D8C-97D8-4582-B779-215F41647EB6}" dt="2023-03-09T22:58:20.121" v="36" actId="114"/>
        <pc:sldMkLst>
          <pc:docMk/>
          <pc:sldMk cId="250233378" sldId="2146846075"/>
        </pc:sldMkLst>
        <pc:spChg chg="mod">
          <ac:chgData name="Jason Wiese" userId="4bff8d5b-7de6-4655-b397-69b0afc81113" providerId="ADAL" clId="{61770D8C-97D8-4582-B779-215F41647EB6}" dt="2023-03-09T22:58:20.121" v="36" actId="114"/>
          <ac:spMkLst>
            <pc:docMk/>
            <pc:sldMk cId="250233378" sldId="2146846075"/>
            <ac:spMk id="5" creationId="{135FF83A-FD81-E096-1E90-B47E1400C8CB}"/>
          </ac:spMkLst>
        </pc:spChg>
      </pc:sldChg>
    </pc:docChg>
  </pc:docChgLst>
  <pc:docChgLst>
    <pc:chgData name="Karolina Guillen" userId="c1c08796-a0be-47c6-af52-5d31fd96ec50" providerId="ADAL" clId="{72C636D8-76BF-4992-B2D3-DD9AD7FB6F39}"/>
    <pc:docChg chg="undo custSel modSld sldOrd">
      <pc:chgData name="Karolina Guillen" userId="c1c08796-a0be-47c6-af52-5d31fd96ec50" providerId="ADAL" clId="{72C636D8-76BF-4992-B2D3-DD9AD7FB6F39}" dt="2023-03-20T22:58:04.568" v="3" actId="14100"/>
      <pc:docMkLst>
        <pc:docMk/>
      </pc:docMkLst>
      <pc:sldChg chg="ord">
        <pc:chgData name="Karolina Guillen" userId="c1c08796-a0be-47c6-af52-5d31fd96ec50" providerId="ADAL" clId="{72C636D8-76BF-4992-B2D3-DD9AD7FB6F39}" dt="2023-03-20T22:57:49.675" v="2" actId="20578"/>
        <pc:sldMkLst>
          <pc:docMk/>
          <pc:sldMk cId="2741999957" sldId="2146846017"/>
        </pc:sldMkLst>
      </pc:sldChg>
      <pc:sldChg chg="modSp mod">
        <pc:chgData name="Karolina Guillen" userId="c1c08796-a0be-47c6-af52-5d31fd96ec50" providerId="ADAL" clId="{72C636D8-76BF-4992-B2D3-DD9AD7FB6F39}" dt="2023-03-20T22:58:04.568" v="3" actId="14100"/>
        <pc:sldMkLst>
          <pc:docMk/>
          <pc:sldMk cId="2983587099" sldId="2146846047"/>
        </pc:sldMkLst>
        <pc:spChg chg="mod">
          <ac:chgData name="Karolina Guillen" userId="c1c08796-a0be-47c6-af52-5d31fd96ec50" providerId="ADAL" clId="{72C636D8-76BF-4992-B2D3-DD9AD7FB6F39}" dt="2023-03-20T22:58:04.568" v="3" actId="14100"/>
          <ac:spMkLst>
            <pc:docMk/>
            <pc:sldMk cId="2983587099" sldId="2146846047"/>
            <ac:spMk id="3" creationId="{05B46C07-C3C9-142F-8978-D53698D252F7}"/>
          </ac:spMkLst>
        </pc:spChg>
      </pc:sldChg>
    </pc:docChg>
  </pc:docChgLst>
  <pc:docChgLst>
    <pc:chgData name="Reed Kiely" userId="768be38e-2fb5-40ce-925d-bd8e9d9e3c31" providerId="ADAL" clId="{E51CF515-325E-49A1-99D1-2E2DD987A2EA}"/>
    <pc:docChg chg="undo custSel delSld modSld delMainMaster">
      <pc:chgData name="Reed Kiely" userId="768be38e-2fb5-40ce-925d-bd8e9d9e3c31" providerId="ADAL" clId="{E51CF515-325E-49A1-99D1-2E2DD987A2EA}" dt="2022-10-18T15:45:36.527" v="79" actId="732"/>
      <pc:docMkLst>
        <pc:docMk/>
      </pc:docMkLst>
      <pc:sldChg chg="del">
        <pc:chgData name="Reed Kiely" userId="768be38e-2fb5-40ce-925d-bd8e9d9e3c31" providerId="ADAL" clId="{E51CF515-325E-49A1-99D1-2E2DD987A2EA}" dt="2022-10-18T15:41:22.904" v="0" actId="47"/>
        <pc:sldMkLst>
          <pc:docMk/>
          <pc:sldMk cId="2955253832" sldId="280"/>
        </pc:sldMkLst>
      </pc:sldChg>
      <pc:sldChg chg="del">
        <pc:chgData name="Reed Kiely" userId="768be38e-2fb5-40ce-925d-bd8e9d9e3c31" providerId="ADAL" clId="{E51CF515-325E-49A1-99D1-2E2DD987A2EA}" dt="2022-10-18T15:41:22.904" v="0" actId="47"/>
        <pc:sldMkLst>
          <pc:docMk/>
          <pc:sldMk cId="552149435" sldId="286"/>
        </pc:sldMkLst>
      </pc:sldChg>
      <pc:sldChg chg="del">
        <pc:chgData name="Reed Kiely" userId="768be38e-2fb5-40ce-925d-bd8e9d9e3c31" providerId="ADAL" clId="{E51CF515-325E-49A1-99D1-2E2DD987A2EA}" dt="2022-10-18T15:41:22.904" v="0" actId="47"/>
        <pc:sldMkLst>
          <pc:docMk/>
          <pc:sldMk cId="2244633007" sldId="298"/>
        </pc:sldMkLst>
      </pc:sldChg>
      <pc:sldChg chg="addSp delSp modSp mod">
        <pc:chgData name="Reed Kiely" userId="768be38e-2fb5-40ce-925d-bd8e9d9e3c31" providerId="ADAL" clId="{E51CF515-325E-49A1-99D1-2E2DD987A2EA}" dt="2022-10-18T15:45:36.527" v="79" actId="732"/>
        <pc:sldMkLst>
          <pc:docMk/>
          <pc:sldMk cId="2646792355" sldId="2842"/>
        </pc:sldMkLst>
        <pc:spChg chg="mod">
          <ac:chgData name="Reed Kiely" userId="768be38e-2fb5-40ce-925d-bd8e9d9e3c31" providerId="ADAL" clId="{E51CF515-325E-49A1-99D1-2E2DD987A2EA}" dt="2022-10-18T15:41:38.561" v="12" actId="20577"/>
          <ac:spMkLst>
            <pc:docMk/>
            <pc:sldMk cId="2646792355" sldId="2842"/>
            <ac:spMk id="6" creationId="{65121FEB-E7DA-6544-BD8E-06D2CB674FBA}"/>
          </ac:spMkLst>
        </pc:spChg>
        <pc:spChg chg="mod">
          <ac:chgData name="Reed Kiely" userId="768be38e-2fb5-40ce-925d-bd8e9d9e3c31" providerId="ADAL" clId="{E51CF515-325E-49A1-99D1-2E2DD987A2EA}" dt="2022-10-18T15:43:39.826" v="70" actId="20577"/>
          <ac:spMkLst>
            <pc:docMk/>
            <pc:sldMk cId="2646792355" sldId="2842"/>
            <ac:spMk id="12" creationId="{D3ED8F18-80E6-D449-A031-541661F2A42F}"/>
          </ac:spMkLst>
        </pc:spChg>
        <pc:picChg chg="del">
          <ac:chgData name="Reed Kiely" userId="768be38e-2fb5-40ce-925d-bd8e9d9e3c31" providerId="ADAL" clId="{E51CF515-325E-49A1-99D1-2E2DD987A2EA}" dt="2022-10-18T15:41:28.961" v="4" actId="478"/>
          <ac:picMkLst>
            <pc:docMk/>
            <pc:sldMk cId="2646792355" sldId="2842"/>
            <ac:picMk id="3" creationId="{D3CD3611-CB72-4683-A7BD-F5024236BFB9}"/>
          </ac:picMkLst>
        </pc:picChg>
        <pc:picChg chg="add mod ord modCrop">
          <ac:chgData name="Reed Kiely" userId="768be38e-2fb5-40ce-925d-bd8e9d9e3c31" providerId="ADAL" clId="{E51CF515-325E-49A1-99D1-2E2DD987A2EA}" dt="2022-10-18T15:45:36.527" v="79" actId="732"/>
          <ac:picMkLst>
            <pc:docMk/>
            <pc:sldMk cId="2646792355" sldId="2842"/>
            <ac:picMk id="4" creationId="{37C6744F-DEE4-51ED-3D39-96A0521E5AC7}"/>
          </ac:picMkLst>
        </pc:picChg>
        <pc:picChg chg="mod">
          <ac:chgData name="Reed Kiely" userId="768be38e-2fb5-40ce-925d-bd8e9d9e3c31" providerId="ADAL" clId="{E51CF515-325E-49A1-99D1-2E2DD987A2EA}" dt="2022-10-18T15:45:29.412" v="78" actId="1076"/>
          <ac:picMkLst>
            <pc:docMk/>
            <pc:sldMk cId="2646792355" sldId="2842"/>
            <ac:picMk id="5" creationId="{E57B2B0D-1473-6548-B452-FF257D5A8BE9}"/>
          </ac:picMkLst>
        </pc:picChg>
      </pc:sldChg>
      <pc:sldChg chg="del">
        <pc:chgData name="Reed Kiely" userId="768be38e-2fb5-40ce-925d-bd8e9d9e3c31" providerId="ADAL" clId="{E51CF515-325E-49A1-99D1-2E2DD987A2EA}" dt="2022-10-18T15:41:22.904" v="0" actId="47"/>
        <pc:sldMkLst>
          <pc:docMk/>
          <pc:sldMk cId="1793799926" sldId="2144327537"/>
        </pc:sldMkLst>
      </pc:sldChg>
      <pc:sldChg chg="del">
        <pc:chgData name="Reed Kiely" userId="768be38e-2fb5-40ce-925d-bd8e9d9e3c31" providerId="ADAL" clId="{E51CF515-325E-49A1-99D1-2E2DD987A2EA}" dt="2022-10-18T15:41:22.904" v="0" actId="47"/>
        <pc:sldMkLst>
          <pc:docMk/>
          <pc:sldMk cId="2932279418" sldId="2144327856"/>
        </pc:sldMkLst>
      </pc:sldChg>
      <pc:sldChg chg="del">
        <pc:chgData name="Reed Kiely" userId="768be38e-2fb5-40ce-925d-bd8e9d9e3c31" providerId="ADAL" clId="{E51CF515-325E-49A1-99D1-2E2DD987A2EA}" dt="2022-10-18T15:41:22.904" v="0" actId="47"/>
        <pc:sldMkLst>
          <pc:docMk/>
          <pc:sldMk cId="2286362224" sldId="2144327868"/>
        </pc:sldMkLst>
      </pc:sldChg>
      <pc:sldChg chg="del">
        <pc:chgData name="Reed Kiely" userId="768be38e-2fb5-40ce-925d-bd8e9d9e3c31" providerId="ADAL" clId="{E51CF515-325E-49A1-99D1-2E2DD987A2EA}" dt="2022-10-18T15:41:22.904" v="0" actId="47"/>
        <pc:sldMkLst>
          <pc:docMk/>
          <pc:sldMk cId="4212683403" sldId="2144327877"/>
        </pc:sldMkLst>
      </pc:sldChg>
      <pc:sldChg chg="del">
        <pc:chgData name="Reed Kiely" userId="768be38e-2fb5-40ce-925d-bd8e9d9e3c31" providerId="ADAL" clId="{E51CF515-325E-49A1-99D1-2E2DD987A2EA}" dt="2022-10-18T15:41:22.904" v="0" actId="47"/>
        <pc:sldMkLst>
          <pc:docMk/>
          <pc:sldMk cId="1696331822" sldId="2144327902"/>
        </pc:sldMkLst>
      </pc:sldChg>
      <pc:sldChg chg="del">
        <pc:chgData name="Reed Kiely" userId="768be38e-2fb5-40ce-925d-bd8e9d9e3c31" providerId="ADAL" clId="{E51CF515-325E-49A1-99D1-2E2DD987A2EA}" dt="2022-10-18T15:41:22.904" v="0" actId="47"/>
        <pc:sldMkLst>
          <pc:docMk/>
          <pc:sldMk cId="2833340284" sldId="2144327931"/>
        </pc:sldMkLst>
      </pc:sldChg>
      <pc:sldChg chg="del">
        <pc:chgData name="Reed Kiely" userId="768be38e-2fb5-40ce-925d-bd8e9d9e3c31" providerId="ADAL" clId="{E51CF515-325E-49A1-99D1-2E2DD987A2EA}" dt="2022-10-18T15:41:22.904" v="0" actId="47"/>
        <pc:sldMkLst>
          <pc:docMk/>
          <pc:sldMk cId="242575485" sldId="2144327956"/>
        </pc:sldMkLst>
      </pc:sldChg>
      <pc:sldChg chg="del">
        <pc:chgData name="Reed Kiely" userId="768be38e-2fb5-40ce-925d-bd8e9d9e3c31" providerId="ADAL" clId="{E51CF515-325E-49A1-99D1-2E2DD987A2EA}" dt="2022-10-18T15:41:22.904" v="0" actId="47"/>
        <pc:sldMkLst>
          <pc:docMk/>
          <pc:sldMk cId="3381648203" sldId="2144327966"/>
        </pc:sldMkLst>
      </pc:sldChg>
      <pc:sldChg chg="del">
        <pc:chgData name="Reed Kiely" userId="768be38e-2fb5-40ce-925d-bd8e9d9e3c31" providerId="ADAL" clId="{E51CF515-325E-49A1-99D1-2E2DD987A2EA}" dt="2022-10-18T15:41:22.904" v="0" actId="47"/>
        <pc:sldMkLst>
          <pc:docMk/>
          <pc:sldMk cId="1366114426" sldId="2144327988"/>
        </pc:sldMkLst>
      </pc:sldChg>
      <pc:sldChg chg="del">
        <pc:chgData name="Reed Kiely" userId="768be38e-2fb5-40ce-925d-bd8e9d9e3c31" providerId="ADAL" clId="{E51CF515-325E-49A1-99D1-2E2DD987A2EA}" dt="2022-10-18T15:41:22.904" v="0" actId="47"/>
        <pc:sldMkLst>
          <pc:docMk/>
          <pc:sldMk cId="2748448061" sldId="2144327991"/>
        </pc:sldMkLst>
      </pc:sldChg>
      <pc:sldChg chg="del">
        <pc:chgData name="Reed Kiely" userId="768be38e-2fb5-40ce-925d-bd8e9d9e3c31" providerId="ADAL" clId="{E51CF515-325E-49A1-99D1-2E2DD987A2EA}" dt="2022-10-18T15:41:22.904" v="0" actId="47"/>
        <pc:sldMkLst>
          <pc:docMk/>
          <pc:sldMk cId="4238880367" sldId="2144327992"/>
        </pc:sldMkLst>
      </pc:sldChg>
      <pc:sldChg chg="del">
        <pc:chgData name="Reed Kiely" userId="768be38e-2fb5-40ce-925d-bd8e9d9e3c31" providerId="ADAL" clId="{E51CF515-325E-49A1-99D1-2E2DD987A2EA}" dt="2022-10-18T15:41:22.904" v="0" actId="47"/>
        <pc:sldMkLst>
          <pc:docMk/>
          <pc:sldMk cId="2877300875" sldId="2144327993"/>
        </pc:sldMkLst>
      </pc:sldChg>
      <pc:sldChg chg="del">
        <pc:chgData name="Reed Kiely" userId="768be38e-2fb5-40ce-925d-bd8e9d9e3c31" providerId="ADAL" clId="{E51CF515-325E-49A1-99D1-2E2DD987A2EA}" dt="2022-10-18T15:41:22.904" v="0" actId="47"/>
        <pc:sldMkLst>
          <pc:docMk/>
          <pc:sldMk cId="1199351961" sldId="2144327995"/>
        </pc:sldMkLst>
      </pc:sldChg>
      <pc:sldChg chg="del">
        <pc:chgData name="Reed Kiely" userId="768be38e-2fb5-40ce-925d-bd8e9d9e3c31" providerId="ADAL" clId="{E51CF515-325E-49A1-99D1-2E2DD987A2EA}" dt="2022-10-18T15:41:22.904" v="0" actId="47"/>
        <pc:sldMkLst>
          <pc:docMk/>
          <pc:sldMk cId="4200371215" sldId="2144328002"/>
        </pc:sldMkLst>
      </pc:sldChg>
      <pc:sldChg chg="del">
        <pc:chgData name="Reed Kiely" userId="768be38e-2fb5-40ce-925d-bd8e9d9e3c31" providerId="ADAL" clId="{E51CF515-325E-49A1-99D1-2E2DD987A2EA}" dt="2022-10-18T15:41:22.904" v="0" actId="47"/>
        <pc:sldMkLst>
          <pc:docMk/>
          <pc:sldMk cId="699342396" sldId="2144328003"/>
        </pc:sldMkLst>
      </pc:sldChg>
      <pc:sldChg chg="del">
        <pc:chgData name="Reed Kiely" userId="768be38e-2fb5-40ce-925d-bd8e9d9e3c31" providerId="ADAL" clId="{E51CF515-325E-49A1-99D1-2E2DD987A2EA}" dt="2022-10-18T15:41:22.904" v="0" actId="47"/>
        <pc:sldMkLst>
          <pc:docMk/>
          <pc:sldMk cId="1512226809" sldId="2144328008"/>
        </pc:sldMkLst>
      </pc:sldChg>
      <pc:sldChg chg="del">
        <pc:chgData name="Reed Kiely" userId="768be38e-2fb5-40ce-925d-bd8e9d9e3c31" providerId="ADAL" clId="{E51CF515-325E-49A1-99D1-2E2DD987A2EA}" dt="2022-10-18T15:41:22.904" v="0" actId="47"/>
        <pc:sldMkLst>
          <pc:docMk/>
          <pc:sldMk cId="4140259653" sldId="2144328009"/>
        </pc:sldMkLst>
      </pc:sldChg>
      <pc:sldChg chg="del">
        <pc:chgData name="Reed Kiely" userId="768be38e-2fb5-40ce-925d-bd8e9d9e3c31" providerId="ADAL" clId="{E51CF515-325E-49A1-99D1-2E2DD987A2EA}" dt="2022-10-18T15:41:22.904" v="0" actId="47"/>
        <pc:sldMkLst>
          <pc:docMk/>
          <pc:sldMk cId="1192411347" sldId="2144328011"/>
        </pc:sldMkLst>
      </pc:sldChg>
      <pc:sldChg chg="del">
        <pc:chgData name="Reed Kiely" userId="768be38e-2fb5-40ce-925d-bd8e9d9e3c31" providerId="ADAL" clId="{E51CF515-325E-49A1-99D1-2E2DD987A2EA}" dt="2022-10-18T15:41:22.904" v="0" actId="47"/>
        <pc:sldMkLst>
          <pc:docMk/>
          <pc:sldMk cId="1963665791" sldId="2144328016"/>
        </pc:sldMkLst>
      </pc:sldChg>
      <pc:sldChg chg="del">
        <pc:chgData name="Reed Kiely" userId="768be38e-2fb5-40ce-925d-bd8e9d9e3c31" providerId="ADAL" clId="{E51CF515-325E-49A1-99D1-2E2DD987A2EA}" dt="2022-10-18T15:41:22.904" v="0" actId="47"/>
        <pc:sldMkLst>
          <pc:docMk/>
          <pc:sldMk cId="4033075935" sldId="2144328017"/>
        </pc:sldMkLst>
      </pc:sldChg>
      <pc:sldChg chg="del">
        <pc:chgData name="Reed Kiely" userId="768be38e-2fb5-40ce-925d-bd8e9d9e3c31" providerId="ADAL" clId="{E51CF515-325E-49A1-99D1-2E2DD987A2EA}" dt="2022-10-18T15:41:22.904" v="0" actId="47"/>
        <pc:sldMkLst>
          <pc:docMk/>
          <pc:sldMk cId="3226765936" sldId="2144328021"/>
        </pc:sldMkLst>
      </pc:sldChg>
      <pc:sldChg chg="del">
        <pc:chgData name="Reed Kiely" userId="768be38e-2fb5-40ce-925d-bd8e9d9e3c31" providerId="ADAL" clId="{E51CF515-325E-49A1-99D1-2E2DD987A2EA}" dt="2022-10-18T15:41:22.904" v="0" actId="47"/>
        <pc:sldMkLst>
          <pc:docMk/>
          <pc:sldMk cId="2863046443" sldId="2144328022"/>
        </pc:sldMkLst>
      </pc:sldChg>
      <pc:sldChg chg="del">
        <pc:chgData name="Reed Kiely" userId="768be38e-2fb5-40ce-925d-bd8e9d9e3c31" providerId="ADAL" clId="{E51CF515-325E-49A1-99D1-2E2DD987A2EA}" dt="2022-10-18T15:41:22.904" v="0" actId="47"/>
        <pc:sldMkLst>
          <pc:docMk/>
          <pc:sldMk cId="2080108994" sldId="2144328023"/>
        </pc:sldMkLst>
      </pc:sldChg>
      <pc:sldChg chg="del">
        <pc:chgData name="Reed Kiely" userId="768be38e-2fb5-40ce-925d-bd8e9d9e3c31" providerId="ADAL" clId="{E51CF515-325E-49A1-99D1-2E2DD987A2EA}" dt="2022-10-18T15:41:22.904" v="0" actId="47"/>
        <pc:sldMkLst>
          <pc:docMk/>
          <pc:sldMk cId="1279448112" sldId="2144328024"/>
        </pc:sldMkLst>
      </pc:sldChg>
      <pc:sldChg chg="del">
        <pc:chgData name="Reed Kiely" userId="768be38e-2fb5-40ce-925d-bd8e9d9e3c31" providerId="ADAL" clId="{E51CF515-325E-49A1-99D1-2E2DD987A2EA}" dt="2022-10-18T15:41:22.904" v="0" actId="47"/>
        <pc:sldMkLst>
          <pc:docMk/>
          <pc:sldMk cId="3037883405" sldId="2144328027"/>
        </pc:sldMkLst>
      </pc:sldChg>
      <pc:sldChg chg="del">
        <pc:chgData name="Reed Kiely" userId="768be38e-2fb5-40ce-925d-bd8e9d9e3c31" providerId="ADAL" clId="{E51CF515-325E-49A1-99D1-2E2DD987A2EA}" dt="2022-10-18T15:41:22.904" v="0" actId="47"/>
        <pc:sldMkLst>
          <pc:docMk/>
          <pc:sldMk cId="2088104477" sldId="2144328028"/>
        </pc:sldMkLst>
      </pc:sldChg>
      <pc:sldChg chg="del">
        <pc:chgData name="Reed Kiely" userId="768be38e-2fb5-40ce-925d-bd8e9d9e3c31" providerId="ADAL" clId="{E51CF515-325E-49A1-99D1-2E2DD987A2EA}" dt="2022-10-18T15:41:22.904" v="0" actId="47"/>
        <pc:sldMkLst>
          <pc:docMk/>
          <pc:sldMk cId="1604422894" sldId="2144328030"/>
        </pc:sldMkLst>
      </pc:sldChg>
      <pc:sldChg chg="del">
        <pc:chgData name="Reed Kiely" userId="768be38e-2fb5-40ce-925d-bd8e9d9e3c31" providerId="ADAL" clId="{E51CF515-325E-49A1-99D1-2E2DD987A2EA}" dt="2022-10-18T15:41:22.904" v="0" actId="47"/>
        <pc:sldMkLst>
          <pc:docMk/>
          <pc:sldMk cId="3522817676" sldId="2144328031"/>
        </pc:sldMkLst>
      </pc:sldChg>
      <pc:sldChg chg="del">
        <pc:chgData name="Reed Kiely" userId="768be38e-2fb5-40ce-925d-bd8e9d9e3c31" providerId="ADAL" clId="{E51CF515-325E-49A1-99D1-2E2DD987A2EA}" dt="2022-10-18T15:41:22.904" v="0" actId="47"/>
        <pc:sldMkLst>
          <pc:docMk/>
          <pc:sldMk cId="3350734655" sldId="2144328034"/>
        </pc:sldMkLst>
      </pc:sldChg>
      <pc:sldChg chg="del">
        <pc:chgData name="Reed Kiely" userId="768be38e-2fb5-40ce-925d-bd8e9d9e3c31" providerId="ADAL" clId="{E51CF515-325E-49A1-99D1-2E2DD987A2EA}" dt="2022-10-18T15:41:22.904" v="0" actId="47"/>
        <pc:sldMkLst>
          <pc:docMk/>
          <pc:sldMk cId="2023100203" sldId="2144328035"/>
        </pc:sldMkLst>
      </pc:sldChg>
      <pc:sldChg chg="del">
        <pc:chgData name="Reed Kiely" userId="768be38e-2fb5-40ce-925d-bd8e9d9e3c31" providerId="ADAL" clId="{E51CF515-325E-49A1-99D1-2E2DD987A2EA}" dt="2022-10-18T15:41:22.904" v="0" actId="47"/>
        <pc:sldMkLst>
          <pc:docMk/>
          <pc:sldMk cId="3209454389" sldId="2144328037"/>
        </pc:sldMkLst>
      </pc:sldChg>
      <pc:sldChg chg="del">
        <pc:chgData name="Reed Kiely" userId="768be38e-2fb5-40ce-925d-bd8e9d9e3c31" providerId="ADAL" clId="{E51CF515-325E-49A1-99D1-2E2DD987A2EA}" dt="2022-10-18T15:41:22.904" v="0" actId="47"/>
        <pc:sldMkLst>
          <pc:docMk/>
          <pc:sldMk cId="378959338" sldId="2144328042"/>
        </pc:sldMkLst>
      </pc:sldChg>
      <pc:sldChg chg="del">
        <pc:chgData name="Reed Kiely" userId="768be38e-2fb5-40ce-925d-bd8e9d9e3c31" providerId="ADAL" clId="{E51CF515-325E-49A1-99D1-2E2DD987A2EA}" dt="2022-10-18T15:41:22.904" v="0" actId="47"/>
        <pc:sldMkLst>
          <pc:docMk/>
          <pc:sldMk cId="59169439" sldId="2144328044"/>
        </pc:sldMkLst>
      </pc:sldChg>
      <pc:sldChg chg="del">
        <pc:chgData name="Reed Kiely" userId="768be38e-2fb5-40ce-925d-bd8e9d9e3c31" providerId="ADAL" clId="{E51CF515-325E-49A1-99D1-2E2DD987A2EA}" dt="2022-10-18T15:41:22.904" v="0" actId="47"/>
        <pc:sldMkLst>
          <pc:docMk/>
          <pc:sldMk cId="3841488744" sldId="2144328045"/>
        </pc:sldMkLst>
      </pc:sldChg>
      <pc:sldChg chg="del">
        <pc:chgData name="Reed Kiely" userId="768be38e-2fb5-40ce-925d-bd8e9d9e3c31" providerId="ADAL" clId="{E51CF515-325E-49A1-99D1-2E2DD987A2EA}" dt="2022-10-18T15:41:22.904" v="0" actId="47"/>
        <pc:sldMkLst>
          <pc:docMk/>
          <pc:sldMk cId="2354125941" sldId="2144328049"/>
        </pc:sldMkLst>
      </pc:sldChg>
      <pc:sldChg chg="del">
        <pc:chgData name="Reed Kiely" userId="768be38e-2fb5-40ce-925d-bd8e9d9e3c31" providerId="ADAL" clId="{E51CF515-325E-49A1-99D1-2E2DD987A2EA}" dt="2022-10-18T15:41:22.904" v="0" actId="47"/>
        <pc:sldMkLst>
          <pc:docMk/>
          <pc:sldMk cId="2597275273" sldId="2144328050"/>
        </pc:sldMkLst>
      </pc:sldChg>
      <pc:sldChg chg="del">
        <pc:chgData name="Reed Kiely" userId="768be38e-2fb5-40ce-925d-bd8e9d9e3c31" providerId="ADAL" clId="{E51CF515-325E-49A1-99D1-2E2DD987A2EA}" dt="2022-10-18T15:41:22.904" v="0" actId="47"/>
        <pc:sldMkLst>
          <pc:docMk/>
          <pc:sldMk cId="690020474" sldId="2144328056"/>
        </pc:sldMkLst>
      </pc:sldChg>
      <pc:sldChg chg="del">
        <pc:chgData name="Reed Kiely" userId="768be38e-2fb5-40ce-925d-bd8e9d9e3c31" providerId="ADAL" clId="{E51CF515-325E-49A1-99D1-2E2DD987A2EA}" dt="2022-10-18T15:41:22.904" v="0" actId="47"/>
        <pc:sldMkLst>
          <pc:docMk/>
          <pc:sldMk cId="4293402228" sldId="2144328057"/>
        </pc:sldMkLst>
      </pc:sldChg>
      <pc:sldChg chg="del">
        <pc:chgData name="Reed Kiely" userId="768be38e-2fb5-40ce-925d-bd8e9d9e3c31" providerId="ADAL" clId="{E51CF515-325E-49A1-99D1-2E2DD987A2EA}" dt="2022-10-18T15:41:22.904" v="0" actId="47"/>
        <pc:sldMkLst>
          <pc:docMk/>
          <pc:sldMk cId="1173660682" sldId="2144328058"/>
        </pc:sldMkLst>
      </pc:sldChg>
      <pc:sldChg chg="del">
        <pc:chgData name="Reed Kiely" userId="768be38e-2fb5-40ce-925d-bd8e9d9e3c31" providerId="ADAL" clId="{E51CF515-325E-49A1-99D1-2E2DD987A2EA}" dt="2022-10-18T15:41:22.904" v="0" actId="47"/>
        <pc:sldMkLst>
          <pc:docMk/>
          <pc:sldMk cId="1718229868" sldId="2144328059"/>
        </pc:sldMkLst>
      </pc:sldChg>
      <pc:sldChg chg="del">
        <pc:chgData name="Reed Kiely" userId="768be38e-2fb5-40ce-925d-bd8e9d9e3c31" providerId="ADAL" clId="{E51CF515-325E-49A1-99D1-2E2DD987A2EA}" dt="2022-10-18T15:41:22.904" v="0" actId="47"/>
        <pc:sldMkLst>
          <pc:docMk/>
          <pc:sldMk cId="3072688099" sldId="2144328065"/>
        </pc:sldMkLst>
      </pc:sldChg>
      <pc:sldChg chg="del">
        <pc:chgData name="Reed Kiely" userId="768be38e-2fb5-40ce-925d-bd8e9d9e3c31" providerId="ADAL" clId="{E51CF515-325E-49A1-99D1-2E2DD987A2EA}" dt="2022-10-18T15:41:22.904" v="0" actId="47"/>
        <pc:sldMkLst>
          <pc:docMk/>
          <pc:sldMk cId="66299192" sldId="2144328068"/>
        </pc:sldMkLst>
      </pc:sldChg>
      <pc:sldChg chg="del">
        <pc:chgData name="Reed Kiely" userId="768be38e-2fb5-40ce-925d-bd8e9d9e3c31" providerId="ADAL" clId="{E51CF515-325E-49A1-99D1-2E2DD987A2EA}" dt="2022-10-18T15:41:22.904" v="0" actId="47"/>
        <pc:sldMkLst>
          <pc:docMk/>
          <pc:sldMk cId="2050541791" sldId="2144328075"/>
        </pc:sldMkLst>
      </pc:sldChg>
      <pc:sldMasterChg chg="del delSldLayout">
        <pc:chgData name="Reed Kiely" userId="768be38e-2fb5-40ce-925d-bd8e9d9e3c31" providerId="ADAL" clId="{E51CF515-325E-49A1-99D1-2E2DD987A2EA}" dt="2022-10-18T15:41:22.904" v="0" actId="47"/>
        <pc:sldMasterMkLst>
          <pc:docMk/>
          <pc:sldMasterMk cId="954289254" sldId="2147483674"/>
        </pc:sldMasterMkLst>
        <pc:sldLayoutChg chg="del">
          <pc:chgData name="Reed Kiely" userId="768be38e-2fb5-40ce-925d-bd8e9d9e3c31" providerId="ADAL" clId="{E51CF515-325E-49A1-99D1-2E2DD987A2EA}" dt="2022-10-18T15:41:22.904" v="0" actId="47"/>
          <pc:sldLayoutMkLst>
            <pc:docMk/>
            <pc:sldMasterMk cId="954289254" sldId="2147483674"/>
            <pc:sldLayoutMk cId="1448974427" sldId="2147483675"/>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3242124270" sldId="2147483676"/>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2069996371" sldId="2147483677"/>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796889135" sldId="2147483678"/>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4043070771" sldId="2147483679"/>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693454509" sldId="2147483680"/>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1749455336" sldId="2147483681"/>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1740253341" sldId="2147483682"/>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1983612862" sldId="2147483683"/>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448557302" sldId="2147483684"/>
          </pc:sldLayoutMkLst>
        </pc:sldLayoutChg>
        <pc:sldLayoutChg chg="del">
          <pc:chgData name="Reed Kiely" userId="768be38e-2fb5-40ce-925d-bd8e9d9e3c31" providerId="ADAL" clId="{E51CF515-325E-49A1-99D1-2E2DD987A2EA}" dt="2022-10-18T15:41:22.904" v="0" actId="47"/>
          <pc:sldLayoutMkLst>
            <pc:docMk/>
            <pc:sldMasterMk cId="954289254" sldId="2147483674"/>
            <pc:sldLayoutMk cId="1634137427" sldId="2147483685"/>
          </pc:sldLayoutMkLst>
        </pc:sldLayoutChg>
      </pc:sldMasterChg>
    </pc:docChg>
  </pc:docChgLst>
  <pc:docChgLst>
    <pc:chgData name="Jason Wiese" userId="4bff8d5b-7de6-4655-b397-69b0afc81113" providerId="ADAL" clId="{BDC99074-AA05-4F9C-8BB9-56D07860AAC7}"/>
    <pc:docChg chg="custSel modSld">
      <pc:chgData name="Jason Wiese" userId="4bff8d5b-7de6-4655-b397-69b0afc81113" providerId="ADAL" clId="{BDC99074-AA05-4F9C-8BB9-56D07860AAC7}" dt="2023-03-14T18:05:59.249" v="121" actId="20577"/>
      <pc:docMkLst>
        <pc:docMk/>
      </pc:docMkLst>
      <pc:sldChg chg="delSp modSp mod">
        <pc:chgData name="Jason Wiese" userId="4bff8d5b-7de6-4655-b397-69b0afc81113" providerId="ADAL" clId="{BDC99074-AA05-4F9C-8BB9-56D07860AAC7}" dt="2023-03-14T18:05:59.249" v="121" actId="20577"/>
        <pc:sldMkLst>
          <pc:docMk/>
          <pc:sldMk cId="250233378" sldId="2146846075"/>
        </pc:sldMkLst>
        <pc:spChg chg="del">
          <ac:chgData name="Jason Wiese" userId="4bff8d5b-7de6-4655-b397-69b0afc81113" providerId="ADAL" clId="{BDC99074-AA05-4F9C-8BB9-56D07860AAC7}" dt="2023-03-14T17:33:03.971" v="45" actId="478"/>
          <ac:spMkLst>
            <pc:docMk/>
            <pc:sldMk cId="250233378" sldId="2146846075"/>
            <ac:spMk id="2" creationId="{2454A907-F73C-7C59-99BA-2199FBC8F1F0}"/>
          </ac:spMkLst>
        </pc:spChg>
        <pc:spChg chg="del">
          <ac:chgData name="Jason Wiese" userId="4bff8d5b-7de6-4655-b397-69b0afc81113" providerId="ADAL" clId="{BDC99074-AA05-4F9C-8BB9-56D07860AAC7}" dt="2023-03-14T17:32:20.777" v="9" actId="478"/>
          <ac:spMkLst>
            <pc:docMk/>
            <pc:sldMk cId="250233378" sldId="2146846075"/>
            <ac:spMk id="3" creationId="{FB40D889-785E-FF16-0DCA-632E0E35FFB1}"/>
          </ac:spMkLst>
        </pc:spChg>
        <pc:spChg chg="mod">
          <ac:chgData name="Jason Wiese" userId="4bff8d5b-7de6-4655-b397-69b0afc81113" providerId="ADAL" clId="{BDC99074-AA05-4F9C-8BB9-56D07860AAC7}" dt="2023-03-14T18:05:59.249" v="121" actId="20577"/>
          <ac:spMkLst>
            <pc:docMk/>
            <pc:sldMk cId="250233378" sldId="2146846075"/>
            <ac:spMk id="5" creationId="{135FF83A-FD81-E096-1E90-B47E1400C8CB}"/>
          </ac:spMkLst>
        </pc:spChg>
        <pc:spChg chg="del">
          <ac:chgData name="Jason Wiese" userId="4bff8d5b-7de6-4655-b397-69b0afc81113" providerId="ADAL" clId="{BDC99074-AA05-4F9C-8BB9-56D07860AAC7}" dt="2023-03-14T17:35:20.487" v="67" actId="478"/>
          <ac:spMkLst>
            <pc:docMk/>
            <pc:sldMk cId="250233378" sldId="2146846075"/>
            <ac:spMk id="6" creationId="{C6B2C285-74A9-7005-5312-521FBF830502}"/>
          </ac:spMkLst>
        </pc:spChg>
      </pc:sldChg>
    </pc:docChg>
  </pc:docChgLst>
  <pc:docChgLst>
    <pc:chgData name="Reed Kiely" userId="768be38e-2fb5-40ce-925d-bd8e9d9e3c31" providerId="ADAL" clId="{AC274242-2F6C-49C7-A773-98F10191E00B}"/>
    <pc:docChg chg="undo custSel addSld delSld modSld">
      <pc:chgData name="Reed Kiely" userId="768be38e-2fb5-40ce-925d-bd8e9d9e3c31" providerId="ADAL" clId="{AC274242-2F6C-49C7-A773-98F10191E00B}" dt="2022-10-18T15:51:53.403" v="24" actId="14100"/>
      <pc:docMkLst>
        <pc:docMk/>
      </pc:docMkLst>
      <pc:sldChg chg="del">
        <pc:chgData name="Reed Kiely" userId="768be38e-2fb5-40ce-925d-bd8e9d9e3c31" providerId="ADAL" clId="{AC274242-2F6C-49C7-A773-98F10191E00B}" dt="2022-10-18T15:49:41.179" v="1" actId="2696"/>
        <pc:sldMkLst>
          <pc:docMk/>
          <pc:sldMk cId="2646792355" sldId="2842"/>
        </pc:sldMkLst>
      </pc:sldChg>
      <pc:sldChg chg="addSp delSp modSp add mod">
        <pc:chgData name="Reed Kiely" userId="768be38e-2fb5-40ce-925d-bd8e9d9e3c31" providerId="ADAL" clId="{AC274242-2F6C-49C7-A773-98F10191E00B}" dt="2022-10-18T15:51:53.403" v="24" actId="14100"/>
        <pc:sldMkLst>
          <pc:docMk/>
          <pc:sldMk cId="757975362" sldId="2144328310"/>
        </pc:sldMkLst>
        <pc:spChg chg="add del mod">
          <ac:chgData name="Reed Kiely" userId="768be38e-2fb5-40ce-925d-bd8e9d9e3c31" providerId="ADAL" clId="{AC274242-2F6C-49C7-A773-98F10191E00B}" dt="2022-10-18T15:50:37.219" v="12" actId="478"/>
          <ac:spMkLst>
            <pc:docMk/>
            <pc:sldMk cId="757975362" sldId="2144328310"/>
            <ac:spMk id="5" creationId="{F5BF1A6B-74DF-1DA6-4D12-D4009E51985D}"/>
          </ac:spMkLst>
        </pc:spChg>
        <pc:spChg chg="mod">
          <ac:chgData name="Reed Kiely" userId="768be38e-2fb5-40ce-925d-bd8e9d9e3c31" providerId="ADAL" clId="{AC274242-2F6C-49C7-A773-98F10191E00B}" dt="2022-10-18T15:50:28.770" v="10"/>
          <ac:spMkLst>
            <pc:docMk/>
            <pc:sldMk cId="757975362" sldId="2144328310"/>
            <ac:spMk id="17" creationId="{6781F72F-743F-40A3-B80E-ADB9594EADF1}"/>
          </ac:spMkLst>
        </pc:spChg>
        <pc:spChg chg="mod">
          <ac:chgData name="Reed Kiely" userId="768be38e-2fb5-40ce-925d-bd8e9d9e3c31" providerId="ADAL" clId="{AC274242-2F6C-49C7-A773-98F10191E00B}" dt="2022-10-18T15:50:09.794" v="5" actId="20577"/>
          <ac:spMkLst>
            <pc:docMk/>
            <pc:sldMk cId="757975362" sldId="2144328310"/>
            <ac:spMk id="18" creationId="{E292DAC7-18EB-4E2A-9395-147A47BA2E98}"/>
          </ac:spMkLst>
        </pc:spChg>
        <pc:picChg chg="del">
          <ac:chgData name="Reed Kiely" userId="768be38e-2fb5-40ce-925d-bd8e9d9e3c31" providerId="ADAL" clId="{AC274242-2F6C-49C7-A773-98F10191E00B}" dt="2022-10-18T15:51:24.994" v="14" actId="478"/>
          <ac:picMkLst>
            <pc:docMk/>
            <pc:sldMk cId="757975362" sldId="2144328310"/>
            <ac:picMk id="2" creationId="{18847F93-E486-9851-7676-0EA31F3367BD}"/>
          </ac:picMkLst>
        </pc:picChg>
        <pc:picChg chg="del">
          <ac:chgData name="Reed Kiely" userId="768be38e-2fb5-40ce-925d-bd8e9d9e3c31" providerId="ADAL" clId="{AC274242-2F6C-49C7-A773-98F10191E00B}" dt="2022-10-18T15:50:33.803" v="11" actId="478"/>
          <ac:picMkLst>
            <pc:docMk/>
            <pc:sldMk cId="757975362" sldId="2144328310"/>
            <ac:picMk id="14" creationId="{20F5DF8F-0E70-4664-8C68-FE5EEF1E8257}"/>
          </ac:picMkLst>
        </pc:picChg>
        <pc:picChg chg="add mod ord">
          <ac:chgData name="Reed Kiely" userId="768be38e-2fb5-40ce-925d-bd8e9d9e3c31" providerId="ADAL" clId="{AC274242-2F6C-49C7-A773-98F10191E00B}" dt="2022-10-18T15:51:44.076" v="21" actId="196"/>
          <ac:picMkLst>
            <pc:docMk/>
            <pc:sldMk cId="757975362" sldId="2144328310"/>
            <ac:picMk id="15" creationId="{9E30FCA9-6D63-01C5-D8DC-E6E8F3294BDC}"/>
          </ac:picMkLst>
        </pc:picChg>
        <pc:picChg chg="mod">
          <ac:chgData name="Reed Kiely" userId="768be38e-2fb5-40ce-925d-bd8e9d9e3c31" providerId="ADAL" clId="{AC274242-2F6C-49C7-A773-98F10191E00B}" dt="2022-10-18T15:51:53.403" v="24" actId="14100"/>
          <ac:picMkLst>
            <pc:docMk/>
            <pc:sldMk cId="757975362" sldId="2144328310"/>
            <ac:picMk id="22" creationId="{B86FE0CB-C142-429F-8EBE-F9A70D91A818}"/>
          </ac:picMkLst>
        </pc:picChg>
      </pc:sldChg>
    </pc:docChg>
  </pc:docChgLst>
  <pc:docChgLst>
    <pc:chgData name="Kaileen Cain" userId="21167d2d-fdf2-4320-ae3a-272888c89590" providerId="ADAL" clId="{01F89E1F-E401-4425-B403-6EACAD1C85D2}"/>
    <pc:docChg chg="modSld">
      <pc:chgData name="Kaileen Cain" userId="21167d2d-fdf2-4320-ae3a-272888c89590" providerId="ADAL" clId="{01F89E1F-E401-4425-B403-6EACAD1C85D2}" dt="2023-03-03T16:53:56.425" v="281" actId="14100"/>
      <pc:docMkLst>
        <pc:docMk/>
      </pc:docMkLst>
      <pc:sldChg chg="modSp">
        <pc:chgData name="Kaileen Cain" userId="21167d2d-fdf2-4320-ae3a-272888c89590" providerId="ADAL" clId="{01F89E1F-E401-4425-B403-6EACAD1C85D2}" dt="2023-03-03T16:50:28.017" v="230" actId="1076"/>
        <pc:sldMkLst>
          <pc:docMk/>
          <pc:sldMk cId="3212098409" sldId="261"/>
        </pc:sldMkLst>
        <pc:picChg chg="mod">
          <ac:chgData name="Kaileen Cain" userId="21167d2d-fdf2-4320-ae3a-272888c89590" providerId="ADAL" clId="{01F89E1F-E401-4425-B403-6EACAD1C85D2}" dt="2023-03-03T16:36:16.826" v="62" actId="1076"/>
          <ac:picMkLst>
            <pc:docMk/>
            <pc:sldMk cId="3212098409" sldId="261"/>
            <ac:picMk id="150" creationId="{5D469C4A-0AB6-42B5-8096-C7BF44775CDD}"/>
          </ac:picMkLst>
        </pc:picChg>
        <pc:picChg chg="mod">
          <ac:chgData name="Kaileen Cain" userId="21167d2d-fdf2-4320-ae3a-272888c89590" providerId="ADAL" clId="{01F89E1F-E401-4425-B403-6EACAD1C85D2}" dt="2023-03-03T16:50:28.017" v="230" actId="1076"/>
          <ac:picMkLst>
            <pc:docMk/>
            <pc:sldMk cId="3212098409" sldId="261"/>
            <ac:picMk id="240" creationId="{1E4EE70D-1F44-4D6F-A219-EC0D739CCAC5}"/>
          </ac:picMkLst>
        </pc:picChg>
      </pc:sldChg>
      <pc:sldChg chg="addSp modSp mod">
        <pc:chgData name="Kaileen Cain" userId="21167d2d-fdf2-4320-ae3a-272888c89590" providerId="ADAL" clId="{01F89E1F-E401-4425-B403-6EACAD1C85D2}" dt="2023-03-03T16:53:56.425" v="281" actId="14100"/>
        <pc:sldMkLst>
          <pc:docMk/>
          <pc:sldMk cId="1601915091" sldId="2146845997"/>
        </pc:sldMkLst>
        <pc:spChg chg="mod">
          <ac:chgData name="Kaileen Cain" userId="21167d2d-fdf2-4320-ae3a-272888c89590" providerId="ADAL" clId="{01F89E1F-E401-4425-B403-6EACAD1C85D2}" dt="2023-03-03T16:48:41.952" v="217" actId="1076"/>
          <ac:spMkLst>
            <pc:docMk/>
            <pc:sldMk cId="1601915091" sldId="2146845997"/>
            <ac:spMk id="3" creationId="{05B46C07-C3C9-142F-8978-D53698D252F7}"/>
          </ac:spMkLst>
        </pc:spChg>
        <pc:spChg chg="mod">
          <ac:chgData name="Kaileen Cain" userId="21167d2d-fdf2-4320-ae3a-272888c89590" providerId="ADAL" clId="{01F89E1F-E401-4425-B403-6EACAD1C85D2}" dt="2023-03-03T16:35:40.845" v="61" actId="20577"/>
          <ac:spMkLst>
            <pc:docMk/>
            <pc:sldMk cId="1601915091" sldId="2146845997"/>
            <ac:spMk id="53" creationId="{E46F5A3E-899D-CBD6-FC3C-5D94D2F57789}"/>
          </ac:spMkLst>
        </pc:spChg>
        <pc:spChg chg="mod">
          <ac:chgData name="Kaileen Cain" userId="21167d2d-fdf2-4320-ae3a-272888c89590" providerId="ADAL" clId="{01F89E1F-E401-4425-B403-6EACAD1C85D2}" dt="2023-03-03T16:36:46.641" v="77" actId="20577"/>
          <ac:spMkLst>
            <pc:docMk/>
            <pc:sldMk cId="1601915091" sldId="2146845997"/>
            <ac:spMk id="61" creationId="{7B0AED35-CD75-A44F-B186-A05DC86FBC4A}"/>
          </ac:spMkLst>
        </pc:spChg>
        <pc:spChg chg="mod">
          <ac:chgData name="Kaileen Cain" userId="21167d2d-fdf2-4320-ae3a-272888c89590" providerId="ADAL" clId="{01F89E1F-E401-4425-B403-6EACAD1C85D2}" dt="2023-03-03T16:37:30.905" v="92" actId="20577"/>
          <ac:spMkLst>
            <pc:docMk/>
            <pc:sldMk cId="1601915091" sldId="2146845997"/>
            <ac:spMk id="68" creationId="{EB420FC8-B158-270E-0A18-7F0BFB26BD14}"/>
          </ac:spMkLst>
        </pc:spChg>
        <pc:spChg chg="mod">
          <ac:chgData name="Kaileen Cain" userId="21167d2d-fdf2-4320-ae3a-272888c89590" providerId="ADAL" clId="{01F89E1F-E401-4425-B403-6EACAD1C85D2}" dt="2023-03-03T16:32:39.338" v="14" actId="20577"/>
          <ac:spMkLst>
            <pc:docMk/>
            <pc:sldMk cId="1601915091" sldId="2146845997"/>
            <ac:spMk id="78" creationId="{57420D48-C6F9-2DA4-4741-9707E7FCE31B}"/>
          </ac:spMkLst>
        </pc:spChg>
        <pc:spChg chg="mod">
          <ac:chgData name="Kaileen Cain" userId="21167d2d-fdf2-4320-ae3a-272888c89590" providerId="ADAL" clId="{01F89E1F-E401-4425-B403-6EACAD1C85D2}" dt="2023-03-03T16:33:47.260" v="31" actId="20577"/>
          <ac:spMkLst>
            <pc:docMk/>
            <pc:sldMk cId="1601915091" sldId="2146845997"/>
            <ac:spMk id="100" creationId="{49C7CD32-8324-8890-6B47-0A9D72D6B717}"/>
          </ac:spMkLst>
        </pc:spChg>
        <pc:spChg chg="mod">
          <ac:chgData name="Kaileen Cain" userId="21167d2d-fdf2-4320-ae3a-272888c89590" providerId="ADAL" clId="{01F89E1F-E401-4425-B403-6EACAD1C85D2}" dt="2023-03-03T16:38:37.060" v="106" actId="20577"/>
          <ac:spMkLst>
            <pc:docMk/>
            <pc:sldMk cId="1601915091" sldId="2146845997"/>
            <ac:spMk id="101" creationId="{D2B9CFCD-2584-7A24-DE7D-02BE9A4E4B7D}"/>
          </ac:spMkLst>
        </pc:spChg>
        <pc:spChg chg="mod">
          <ac:chgData name="Kaileen Cain" userId="21167d2d-fdf2-4320-ae3a-272888c89590" providerId="ADAL" clId="{01F89E1F-E401-4425-B403-6EACAD1C85D2}" dt="2023-03-03T16:34:53.739" v="46" actId="20577"/>
          <ac:spMkLst>
            <pc:docMk/>
            <pc:sldMk cId="1601915091" sldId="2146845997"/>
            <ac:spMk id="108" creationId="{86079A42-5345-A5D9-B532-372B9A5F7FF5}"/>
          </ac:spMkLst>
        </pc:spChg>
        <pc:spChg chg="mod">
          <ac:chgData name="Kaileen Cain" userId="21167d2d-fdf2-4320-ae3a-272888c89590" providerId="ADAL" clId="{01F89E1F-E401-4425-B403-6EACAD1C85D2}" dt="2023-03-03T16:39:45.553" v="124" actId="20577"/>
          <ac:spMkLst>
            <pc:docMk/>
            <pc:sldMk cId="1601915091" sldId="2146845997"/>
            <ac:spMk id="109" creationId="{7981488C-C2C9-FD22-D238-CBADAAB648F0}"/>
          </ac:spMkLst>
        </pc:spChg>
        <pc:spChg chg="mod">
          <ac:chgData name="Kaileen Cain" userId="21167d2d-fdf2-4320-ae3a-272888c89590" providerId="ADAL" clId="{01F89E1F-E401-4425-B403-6EACAD1C85D2}" dt="2023-03-03T16:40:46.161" v="138" actId="20577"/>
          <ac:spMkLst>
            <pc:docMk/>
            <pc:sldMk cId="1601915091" sldId="2146845997"/>
            <ac:spMk id="113" creationId="{A28B5166-F8D5-F862-733E-D05C92359E5E}"/>
          </ac:spMkLst>
        </pc:spChg>
        <pc:spChg chg="mod">
          <ac:chgData name="Kaileen Cain" userId="21167d2d-fdf2-4320-ae3a-272888c89590" providerId="ADAL" clId="{01F89E1F-E401-4425-B403-6EACAD1C85D2}" dt="2023-03-03T16:47:36.125" v="213" actId="20577"/>
          <ac:spMkLst>
            <pc:docMk/>
            <pc:sldMk cId="1601915091" sldId="2146845997"/>
            <ac:spMk id="114" creationId="{54B292F9-2C3F-1E2F-6EDB-EA6E7FBE74EB}"/>
          </ac:spMkLst>
        </pc:spChg>
        <pc:spChg chg="mod">
          <ac:chgData name="Kaileen Cain" userId="21167d2d-fdf2-4320-ae3a-272888c89590" providerId="ADAL" clId="{01F89E1F-E401-4425-B403-6EACAD1C85D2}" dt="2023-03-03T16:41:47.450" v="153" actId="20577"/>
          <ac:spMkLst>
            <pc:docMk/>
            <pc:sldMk cId="1601915091" sldId="2146845997"/>
            <ac:spMk id="115" creationId="{B40B2999-BD21-7B16-5D44-93995E66D098}"/>
          </ac:spMkLst>
        </pc:spChg>
        <pc:spChg chg="mod">
          <ac:chgData name="Kaileen Cain" userId="21167d2d-fdf2-4320-ae3a-272888c89590" providerId="ADAL" clId="{01F89E1F-E401-4425-B403-6EACAD1C85D2}" dt="2023-03-03T16:48:59.813" v="229" actId="20577"/>
          <ac:spMkLst>
            <pc:docMk/>
            <pc:sldMk cId="1601915091" sldId="2146845997"/>
            <ac:spMk id="116" creationId="{26D1CB75-F078-273B-0710-ADCB7CEB0919}"/>
          </ac:spMkLst>
        </pc:spChg>
        <pc:spChg chg="mod">
          <ac:chgData name="Kaileen Cain" userId="21167d2d-fdf2-4320-ae3a-272888c89590" providerId="ADAL" clId="{01F89E1F-E401-4425-B403-6EACAD1C85D2}" dt="2023-03-03T16:50:58.287" v="243" actId="20577"/>
          <ac:spMkLst>
            <pc:docMk/>
            <pc:sldMk cId="1601915091" sldId="2146845997"/>
            <ac:spMk id="117" creationId="{7FDA5A67-0CD2-91C8-FBE8-9CA52491DEB6}"/>
          </ac:spMkLst>
        </pc:spChg>
        <pc:spChg chg="mod">
          <ac:chgData name="Kaileen Cain" userId="21167d2d-fdf2-4320-ae3a-272888c89590" providerId="ADAL" clId="{01F89E1F-E401-4425-B403-6EACAD1C85D2}" dt="2023-03-03T16:42:55.744" v="167" actId="20577"/>
          <ac:spMkLst>
            <pc:docMk/>
            <pc:sldMk cId="1601915091" sldId="2146845997"/>
            <ac:spMk id="118" creationId="{40580677-06CA-095A-D8B5-DD96AE66106A}"/>
          </ac:spMkLst>
        </pc:spChg>
        <pc:spChg chg="mod">
          <ac:chgData name="Kaileen Cain" userId="21167d2d-fdf2-4320-ae3a-272888c89590" providerId="ADAL" clId="{01F89E1F-E401-4425-B403-6EACAD1C85D2}" dt="2023-03-03T16:44:48.594" v="182" actId="20577"/>
          <ac:spMkLst>
            <pc:docMk/>
            <pc:sldMk cId="1601915091" sldId="2146845997"/>
            <ac:spMk id="119" creationId="{E7AE3032-FD1E-D139-5A0B-D13FE53B8596}"/>
          </ac:spMkLst>
        </pc:spChg>
        <pc:spChg chg="mod">
          <ac:chgData name="Kaileen Cain" userId="21167d2d-fdf2-4320-ae3a-272888c89590" providerId="ADAL" clId="{01F89E1F-E401-4425-B403-6EACAD1C85D2}" dt="2023-03-03T16:52:23.837" v="258" actId="20577"/>
          <ac:spMkLst>
            <pc:docMk/>
            <pc:sldMk cId="1601915091" sldId="2146845997"/>
            <ac:spMk id="120" creationId="{3FB9CE1A-D39E-FACD-0010-5E1BCC90ACED}"/>
          </ac:spMkLst>
        </pc:spChg>
        <pc:spChg chg="mod">
          <ac:chgData name="Kaileen Cain" userId="21167d2d-fdf2-4320-ae3a-272888c89590" providerId="ADAL" clId="{01F89E1F-E401-4425-B403-6EACAD1C85D2}" dt="2023-03-03T16:45:47.813" v="200" actId="20577"/>
          <ac:spMkLst>
            <pc:docMk/>
            <pc:sldMk cId="1601915091" sldId="2146845997"/>
            <ac:spMk id="121" creationId="{CF12C972-58EB-2B0F-2D1A-97BB927B1EA9}"/>
          </ac:spMkLst>
        </pc:spChg>
        <pc:spChg chg="mod">
          <ac:chgData name="Kaileen Cain" userId="21167d2d-fdf2-4320-ae3a-272888c89590" providerId="ADAL" clId="{01F89E1F-E401-4425-B403-6EACAD1C85D2}" dt="2023-03-03T16:53:25.308" v="274" actId="20577"/>
          <ac:spMkLst>
            <pc:docMk/>
            <pc:sldMk cId="1601915091" sldId="2146845997"/>
            <ac:spMk id="122" creationId="{2DCE782C-1DEF-023D-3164-878CA2627664}"/>
          </ac:spMkLst>
        </pc:spChg>
        <pc:graphicFrameChg chg="mod modGraphic">
          <ac:chgData name="Kaileen Cain" userId="21167d2d-fdf2-4320-ae3a-272888c89590" providerId="ADAL" clId="{01F89E1F-E401-4425-B403-6EACAD1C85D2}" dt="2023-03-03T16:53:56.425" v="281" actId="14100"/>
          <ac:graphicFrameMkLst>
            <pc:docMk/>
            <pc:sldMk cId="1601915091" sldId="2146845997"/>
            <ac:graphicFrameMk id="47" creationId="{83219A5A-DEA0-DE8C-4005-08226D4BB4DF}"/>
          </ac:graphicFrameMkLst>
        </pc:graphicFrameChg>
        <pc:picChg chg="add mod">
          <ac:chgData name="Kaileen Cain" userId="21167d2d-fdf2-4320-ae3a-272888c89590" providerId="ADAL" clId="{01F89E1F-E401-4425-B403-6EACAD1C85D2}" dt="2023-03-03T16:32:22.245" v="2" actId="1076"/>
          <ac:picMkLst>
            <pc:docMk/>
            <pc:sldMk cId="1601915091" sldId="2146845997"/>
            <ac:picMk id="9" creationId="{17BA2C8B-1F00-A6C9-EB10-3C6D226E456D}"/>
          </ac:picMkLst>
        </pc:picChg>
        <pc:picChg chg="add mod">
          <ac:chgData name="Kaileen Cain" userId="21167d2d-fdf2-4320-ae3a-272888c89590" providerId="ADAL" clId="{01F89E1F-E401-4425-B403-6EACAD1C85D2}" dt="2023-03-03T16:33:32.797" v="18" actId="1076"/>
          <ac:picMkLst>
            <pc:docMk/>
            <pc:sldMk cId="1601915091" sldId="2146845997"/>
            <ac:picMk id="10" creationId="{CF64A9E3-C036-EDEB-24B7-BF5E6AA3054E}"/>
          </ac:picMkLst>
        </pc:picChg>
        <pc:picChg chg="add mod">
          <ac:chgData name="Kaileen Cain" userId="21167d2d-fdf2-4320-ae3a-272888c89590" providerId="ADAL" clId="{01F89E1F-E401-4425-B403-6EACAD1C85D2}" dt="2023-03-03T16:34:40.622" v="34" actId="1076"/>
          <ac:picMkLst>
            <pc:docMk/>
            <pc:sldMk cId="1601915091" sldId="2146845997"/>
            <ac:picMk id="13" creationId="{F5DD34CE-FE1A-3B89-CF1C-327384237A75}"/>
          </ac:picMkLst>
        </pc:picChg>
        <pc:picChg chg="add mod">
          <ac:chgData name="Kaileen Cain" userId="21167d2d-fdf2-4320-ae3a-272888c89590" providerId="ADAL" clId="{01F89E1F-E401-4425-B403-6EACAD1C85D2}" dt="2023-03-03T16:35:30.296" v="48" actId="1076"/>
          <ac:picMkLst>
            <pc:docMk/>
            <pc:sldMk cId="1601915091" sldId="2146845997"/>
            <ac:picMk id="14" creationId="{BC058D98-F588-1800-8641-B8EC0ED7C865}"/>
          </ac:picMkLst>
        </pc:picChg>
        <pc:picChg chg="add mod">
          <ac:chgData name="Kaileen Cain" userId="21167d2d-fdf2-4320-ae3a-272888c89590" providerId="ADAL" clId="{01F89E1F-E401-4425-B403-6EACAD1C85D2}" dt="2023-03-03T16:36:34.175" v="64" actId="1076"/>
          <ac:picMkLst>
            <pc:docMk/>
            <pc:sldMk cId="1601915091" sldId="2146845997"/>
            <ac:picMk id="15" creationId="{69F6D2E4-BC84-DBC2-E206-9522CB952FC6}"/>
          </ac:picMkLst>
        </pc:picChg>
        <pc:picChg chg="add mod">
          <ac:chgData name="Kaileen Cain" userId="21167d2d-fdf2-4320-ae3a-272888c89590" providerId="ADAL" clId="{01F89E1F-E401-4425-B403-6EACAD1C85D2}" dt="2023-03-03T16:37:16.446" v="79" actId="1076"/>
          <ac:picMkLst>
            <pc:docMk/>
            <pc:sldMk cId="1601915091" sldId="2146845997"/>
            <ac:picMk id="16" creationId="{9E13B0EA-9EAB-9F5C-8306-F6D7458E9337}"/>
          </ac:picMkLst>
        </pc:picChg>
        <pc:picChg chg="add mod">
          <ac:chgData name="Kaileen Cain" userId="21167d2d-fdf2-4320-ae3a-272888c89590" providerId="ADAL" clId="{01F89E1F-E401-4425-B403-6EACAD1C85D2}" dt="2023-03-03T16:38:19.904" v="95" actId="1076"/>
          <ac:picMkLst>
            <pc:docMk/>
            <pc:sldMk cId="1601915091" sldId="2146845997"/>
            <ac:picMk id="17" creationId="{74313BB9-FEB0-24C9-BCA6-110DB85E5513}"/>
          </ac:picMkLst>
        </pc:picChg>
        <pc:picChg chg="add mod">
          <ac:chgData name="Kaileen Cain" userId="21167d2d-fdf2-4320-ae3a-272888c89590" providerId="ADAL" clId="{01F89E1F-E401-4425-B403-6EACAD1C85D2}" dt="2023-03-03T16:39:27.538" v="109" actId="1076"/>
          <ac:picMkLst>
            <pc:docMk/>
            <pc:sldMk cId="1601915091" sldId="2146845997"/>
            <ac:picMk id="18" creationId="{FA806A57-FADA-75CC-9453-093A09001B2F}"/>
          </ac:picMkLst>
        </pc:picChg>
        <pc:picChg chg="add mod">
          <ac:chgData name="Kaileen Cain" userId="21167d2d-fdf2-4320-ae3a-272888c89590" providerId="ADAL" clId="{01F89E1F-E401-4425-B403-6EACAD1C85D2}" dt="2023-03-03T16:40:32.568" v="126" actId="1076"/>
          <ac:picMkLst>
            <pc:docMk/>
            <pc:sldMk cId="1601915091" sldId="2146845997"/>
            <ac:picMk id="19" creationId="{C7F1AF4E-C46B-BBA7-7C9F-D598449CFDFA}"/>
          </ac:picMkLst>
        </pc:picChg>
        <pc:picChg chg="add mod">
          <ac:chgData name="Kaileen Cain" userId="21167d2d-fdf2-4320-ae3a-272888c89590" providerId="ADAL" clId="{01F89E1F-E401-4425-B403-6EACAD1C85D2}" dt="2023-03-03T16:41:31.819" v="140" actId="1076"/>
          <ac:picMkLst>
            <pc:docMk/>
            <pc:sldMk cId="1601915091" sldId="2146845997"/>
            <ac:picMk id="20" creationId="{574B403C-184A-1D95-2729-1144D2AA9860}"/>
          </ac:picMkLst>
        </pc:picChg>
        <pc:picChg chg="add mod">
          <ac:chgData name="Kaileen Cain" userId="21167d2d-fdf2-4320-ae3a-272888c89590" providerId="ADAL" clId="{01F89E1F-E401-4425-B403-6EACAD1C85D2}" dt="2023-03-03T16:42:37.502" v="155" actId="1076"/>
          <ac:picMkLst>
            <pc:docMk/>
            <pc:sldMk cId="1601915091" sldId="2146845997"/>
            <ac:picMk id="21" creationId="{2A763744-9DAD-30B0-B24A-D537445D17FE}"/>
          </ac:picMkLst>
        </pc:picChg>
        <pc:picChg chg="add mod">
          <ac:chgData name="Kaileen Cain" userId="21167d2d-fdf2-4320-ae3a-272888c89590" providerId="ADAL" clId="{01F89E1F-E401-4425-B403-6EACAD1C85D2}" dt="2023-03-03T16:44:34.455" v="172" actId="1076"/>
          <ac:picMkLst>
            <pc:docMk/>
            <pc:sldMk cId="1601915091" sldId="2146845997"/>
            <ac:picMk id="23" creationId="{56727C74-3D90-5857-1E3C-6FC62F9CF3C3}"/>
          </ac:picMkLst>
        </pc:picChg>
        <pc:picChg chg="add mod">
          <ac:chgData name="Kaileen Cain" userId="21167d2d-fdf2-4320-ae3a-272888c89590" providerId="ADAL" clId="{01F89E1F-E401-4425-B403-6EACAD1C85D2}" dt="2023-03-03T16:45:25.786" v="185" actId="1076"/>
          <ac:picMkLst>
            <pc:docMk/>
            <pc:sldMk cId="1601915091" sldId="2146845997"/>
            <ac:picMk id="24" creationId="{A60F2897-DEB3-5B1D-A7DE-ADF9A60F472D}"/>
          </ac:picMkLst>
        </pc:picChg>
        <pc:picChg chg="add mod">
          <ac:chgData name="Kaileen Cain" userId="21167d2d-fdf2-4320-ae3a-272888c89590" providerId="ADAL" clId="{01F89E1F-E401-4425-B403-6EACAD1C85D2}" dt="2023-03-03T16:47:16.120" v="202" actId="1076"/>
          <ac:picMkLst>
            <pc:docMk/>
            <pc:sldMk cId="1601915091" sldId="2146845997"/>
            <ac:picMk id="25" creationId="{8307E44D-3D8F-B090-6BC3-408EB3396E55}"/>
          </ac:picMkLst>
        </pc:picChg>
        <pc:picChg chg="add mod">
          <ac:chgData name="Kaileen Cain" userId="21167d2d-fdf2-4320-ae3a-272888c89590" providerId="ADAL" clId="{01F89E1F-E401-4425-B403-6EACAD1C85D2}" dt="2023-03-03T16:48:43.954" v="218" actId="1076"/>
          <ac:picMkLst>
            <pc:docMk/>
            <pc:sldMk cId="1601915091" sldId="2146845997"/>
            <ac:picMk id="26" creationId="{2B5C38AB-9177-17AE-2CC6-37D2480695E3}"/>
          </ac:picMkLst>
        </pc:picChg>
        <pc:picChg chg="add mod">
          <ac:chgData name="Kaileen Cain" userId="21167d2d-fdf2-4320-ae3a-272888c89590" providerId="ADAL" clId="{01F89E1F-E401-4425-B403-6EACAD1C85D2}" dt="2023-03-03T16:50:43.746" v="232" actId="1076"/>
          <ac:picMkLst>
            <pc:docMk/>
            <pc:sldMk cId="1601915091" sldId="2146845997"/>
            <ac:picMk id="27" creationId="{ED182205-AB12-950A-FAE0-88C5ED994AD7}"/>
          </ac:picMkLst>
        </pc:picChg>
        <pc:picChg chg="add mod">
          <ac:chgData name="Kaileen Cain" userId="21167d2d-fdf2-4320-ae3a-272888c89590" providerId="ADAL" clId="{01F89E1F-E401-4425-B403-6EACAD1C85D2}" dt="2023-03-03T16:52:12.166" v="245" actId="1076"/>
          <ac:picMkLst>
            <pc:docMk/>
            <pc:sldMk cId="1601915091" sldId="2146845997"/>
            <ac:picMk id="28" creationId="{2FD545DC-7B59-6A5D-EEE4-D937149393D6}"/>
          </ac:picMkLst>
        </pc:picChg>
        <pc:picChg chg="add mod">
          <ac:chgData name="Kaileen Cain" userId="21167d2d-fdf2-4320-ae3a-272888c89590" providerId="ADAL" clId="{01F89E1F-E401-4425-B403-6EACAD1C85D2}" dt="2023-03-03T16:53:12.731" v="261" actId="1076"/>
          <ac:picMkLst>
            <pc:docMk/>
            <pc:sldMk cId="1601915091" sldId="2146845997"/>
            <ac:picMk id="29" creationId="{680561A1-22E1-02BC-1C2C-FF2515E1AC3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624017533378488E-2"/>
          <c:y val="7.7659847848083649E-2"/>
          <c:w val="0.97675196493324301"/>
          <c:h val="0.76666447036740115"/>
        </c:manualLayout>
      </c:layout>
      <c:barChart>
        <c:barDir val="col"/>
        <c:grouping val="clustered"/>
        <c:varyColors val="0"/>
        <c:ser>
          <c:idx val="0"/>
          <c:order val="0"/>
          <c:tx>
            <c:strRef>
              <c:f>Sheet1!$B$1</c:f>
              <c:strCache>
                <c:ptCount val="1"/>
                <c:pt idx="0">
                  <c:v>Cume TV Spend</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2010</c:v>
                </c:pt>
                <c:pt idx="1">
                  <c:v>2011</c:v>
                </c:pt>
                <c:pt idx="2">
                  <c:v>2012</c:v>
                </c:pt>
                <c:pt idx="3">
                  <c:v>2013</c:v>
                </c:pt>
                <c:pt idx="4">
                  <c:v>2014</c:v>
                </c:pt>
                <c:pt idx="5">
                  <c:v>2015</c:v>
                </c:pt>
                <c:pt idx="6">
                  <c:v>2016</c:v>
                </c:pt>
                <c:pt idx="7">
                  <c:v>2017</c:v>
                </c:pt>
                <c:pt idx="8">
                  <c:v>2018</c:v>
                </c:pt>
                <c:pt idx="9">
                  <c:v>2019</c:v>
                </c:pt>
                <c:pt idx="10">
                  <c:v>2020</c:v>
                </c:pt>
                <c:pt idx="11">
                  <c:v>Q1 2021</c:v>
                </c:pt>
              </c:strCache>
            </c:strRef>
          </c:cat>
          <c:val>
            <c:numRef>
              <c:f>Sheet1!$B$2:$B$13</c:f>
              <c:numCache>
                <c:formatCode>"$"#,##0</c:formatCode>
                <c:ptCount val="12"/>
                <c:pt idx="0">
                  <c:v>40.809630000000006</c:v>
                </c:pt>
                <c:pt idx="1">
                  <c:v>68.639572999999999</c:v>
                </c:pt>
                <c:pt idx="2">
                  <c:v>105.115816</c:v>
                </c:pt>
                <c:pt idx="3">
                  <c:v>263.08097800000002</c:v>
                </c:pt>
                <c:pt idx="4">
                  <c:v>599.99997900000005</c:v>
                </c:pt>
                <c:pt idx="5">
                  <c:v>994.75660899999991</c:v>
                </c:pt>
                <c:pt idx="6">
                  <c:v>1548.7635989999999</c:v>
                </c:pt>
                <c:pt idx="7">
                  <c:v>2043.8271119999999</c:v>
                </c:pt>
                <c:pt idx="8">
                  <c:v>2846.5162580000001</c:v>
                </c:pt>
                <c:pt idx="9">
                  <c:v>3886.6093489999998</c:v>
                </c:pt>
                <c:pt idx="10">
                  <c:v>4698.0264440000001</c:v>
                </c:pt>
                <c:pt idx="11">
                  <c:v>4839.5151809999998</c:v>
                </c:pt>
              </c:numCache>
            </c:numRef>
          </c:val>
          <c:extLst>
            <c:ext xmlns:c16="http://schemas.microsoft.com/office/drawing/2014/chart" uri="{C3380CC4-5D6E-409C-BE32-E72D297353CC}">
              <c16:uniqueId val="{00000000-2922-4E5E-A1BC-9E81F11EAD84}"/>
            </c:ext>
          </c:extLst>
        </c:ser>
        <c:dLbls>
          <c:showLegendKey val="0"/>
          <c:showVal val="0"/>
          <c:showCatName val="0"/>
          <c:showSerName val="0"/>
          <c:showPercent val="0"/>
          <c:showBubbleSize val="0"/>
        </c:dLbls>
        <c:gapWidth val="219"/>
        <c:overlap val="-27"/>
        <c:axId val="1167549007"/>
        <c:axId val="1167550671"/>
      </c:barChart>
      <c:catAx>
        <c:axId val="1167549007"/>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crossAx val="1167550671"/>
        <c:crosses val="autoZero"/>
        <c:auto val="1"/>
        <c:lblAlgn val="ctr"/>
        <c:lblOffset val="100"/>
        <c:noMultiLvlLbl val="0"/>
      </c:catAx>
      <c:valAx>
        <c:axId val="1167550671"/>
        <c:scaling>
          <c:orientation val="minMax"/>
          <c:max val="5000"/>
        </c:scaling>
        <c:delete val="1"/>
        <c:axPos val="l"/>
        <c:numFmt formatCode="&quot;$&quot;#,##0" sourceLinked="1"/>
        <c:majorTickMark val="out"/>
        <c:minorTickMark val="none"/>
        <c:tickLblPos val="nextTo"/>
        <c:crossAx val="11675490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672435533677997E-2"/>
          <c:y val="0.13894090172729376"/>
          <c:w val="0.94847739874239478"/>
          <c:h val="0.78326818287012689"/>
        </c:manualLayout>
      </c:layout>
      <c:barChart>
        <c:barDir val="col"/>
        <c:grouping val="clustered"/>
        <c:varyColors val="0"/>
        <c:ser>
          <c:idx val="0"/>
          <c:order val="0"/>
          <c:tx>
            <c:strRef>
              <c:f>Sheet1!$A$2</c:f>
              <c:strCache>
                <c:ptCount val="1"/>
                <c:pt idx="0">
                  <c:v>Democrat</c:v>
                </c:pt>
              </c:strCache>
            </c:strRef>
          </c:tx>
          <c:spPr>
            <a:solidFill>
              <a:srgbClr val="1F1A62"/>
            </a:solidFill>
            <a:ln>
              <a:noFill/>
            </a:ln>
            <a:effectLst/>
          </c:spPr>
          <c:invertIfNegative val="0"/>
          <c:dLbls>
            <c:dLbl>
              <c:idx val="0"/>
              <c:layout>
                <c:manualLayout>
                  <c:x val="-8.2812971902167225E-3"/>
                  <c:y val="-1.175971437220555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33-4B5D-AD04-1415D033E468}"/>
                </c:ext>
              </c:extLst>
            </c:dLbl>
            <c:dLbl>
              <c:idx val="1"/>
              <c:layout>
                <c:manualLayout>
                  <c:x val="-8.2812971902167225E-3"/>
                  <c:y val="-1.175971437220555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C33-4B5D-AD04-1415D033E468}"/>
                </c:ext>
              </c:extLst>
            </c:dLbl>
            <c:dLbl>
              <c:idx val="2"/>
              <c:layout>
                <c:manualLayout>
                  <c:x val="-8.2812971902167225E-3"/>
                  <c:y val="-1.175971437220555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33-4B5D-AD04-1415D033E468}"/>
                </c:ext>
              </c:extLst>
            </c:dLbl>
            <c:dLbl>
              <c:idx val="3"/>
              <c:layout>
                <c:manualLayout>
                  <c:x val="-4.14064859510836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C33-4B5D-AD04-1415D033E468}"/>
                </c:ext>
              </c:extLst>
            </c:dLbl>
            <c:dLbl>
              <c:idx val="4"/>
              <c:layout>
                <c:manualLayout>
                  <c:x val="-5.520864793477841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C33-4B5D-AD04-1415D033E468}"/>
                </c:ext>
              </c:extLst>
            </c:dLbl>
            <c:dLbl>
              <c:idx val="5"/>
              <c:layout>
                <c:manualLayout>
                  <c:x val="-5.0607342653205818E-17"/>
                  <c:y val="-6.41446375714335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C33-4B5D-AD04-1415D033E468}"/>
                </c:ext>
              </c:extLst>
            </c:dLbl>
            <c:dLbl>
              <c:idx val="11"/>
              <c:layout>
                <c:manualLayout>
                  <c:x val="-1.38021619836955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C33-4B5D-AD04-1415D033E46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Sheet1!$B$1:$U$1</c:f>
              <c:strCache>
                <c:ptCount val="20"/>
                <c:pt idx="0">
                  <c:v>w/o 6/16</c:v>
                </c:pt>
                <c:pt idx="1">
                  <c:v>w/o 6/23</c:v>
                </c:pt>
                <c:pt idx="2">
                  <c:v>w/o 6/30</c:v>
                </c:pt>
                <c:pt idx="3">
                  <c:v>w/o 7/7</c:v>
                </c:pt>
                <c:pt idx="4">
                  <c:v>w/o 7/14</c:v>
                </c:pt>
                <c:pt idx="5">
                  <c:v>w/o 7/21</c:v>
                </c:pt>
                <c:pt idx="6">
                  <c:v>w/o 7/28</c:v>
                </c:pt>
                <c:pt idx="7">
                  <c:v>w/o 8/4</c:v>
                </c:pt>
                <c:pt idx="8">
                  <c:v>w/o 8/11</c:v>
                </c:pt>
                <c:pt idx="9">
                  <c:v>w/o 8/18</c:v>
                </c:pt>
                <c:pt idx="10">
                  <c:v>w/o 8/25</c:v>
                </c:pt>
                <c:pt idx="11">
                  <c:v>w/o 9/1</c:v>
                </c:pt>
                <c:pt idx="12">
                  <c:v>w/o 9/8</c:v>
                </c:pt>
                <c:pt idx="13">
                  <c:v>w/o 9/15</c:v>
                </c:pt>
                <c:pt idx="14">
                  <c:v>w/o 9/22</c:v>
                </c:pt>
                <c:pt idx="15">
                  <c:v>w/o 9/29</c:v>
                </c:pt>
                <c:pt idx="16">
                  <c:v>w/o 10/6</c:v>
                </c:pt>
                <c:pt idx="17">
                  <c:v>w/o 10/13</c:v>
                </c:pt>
                <c:pt idx="18">
                  <c:v>w/o 10/20</c:v>
                </c:pt>
                <c:pt idx="19">
                  <c:v>w/o 10/27</c:v>
                </c:pt>
              </c:strCache>
            </c:strRef>
          </c:cat>
          <c:val>
            <c:numRef>
              <c:f>Sheet1!$B$2:$U$2</c:f>
              <c:numCache>
                <c:formatCode>"$"#,##0.0</c:formatCode>
                <c:ptCount val="20"/>
                <c:pt idx="0">
                  <c:v>4.7201950000000004</c:v>
                </c:pt>
                <c:pt idx="1">
                  <c:v>6.4664929999999998</c:v>
                </c:pt>
                <c:pt idx="2">
                  <c:v>5.0971710000000003</c:v>
                </c:pt>
                <c:pt idx="3">
                  <c:v>8.4949089999999998</c:v>
                </c:pt>
                <c:pt idx="4">
                  <c:v>11.051608999999999</c:v>
                </c:pt>
                <c:pt idx="5">
                  <c:v>14.026322</c:v>
                </c:pt>
                <c:pt idx="6">
                  <c:v>17.002950999999999</c:v>
                </c:pt>
                <c:pt idx="7">
                  <c:v>17.373149000000002</c:v>
                </c:pt>
                <c:pt idx="8">
                  <c:v>20.573511</c:v>
                </c:pt>
                <c:pt idx="9">
                  <c:v>21.541768000000001</c:v>
                </c:pt>
                <c:pt idx="10">
                  <c:v>24.279520000000002</c:v>
                </c:pt>
                <c:pt idx="11">
                  <c:v>27.275418999999999</c:v>
                </c:pt>
                <c:pt idx="12">
                  <c:v>34.741604000000002</c:v>
                </c:pt>
                <c:pt idx="13">
                  <c:v>49.05321</c:v>
                </c:pt>
                <c:pt idx="14">
                  <c:v>57.458523</c:v>
                </c:pt>
                <c:pt idx="15">
                  <c:v>65.156891000000002</c:v>
                </c:pt>
                <c:pt idx="16">
                  <c:v>82.484735000000001</c:v>
                </c:pt>
                <c:pt idx="17">
                  <c:v>91.904330999999999</c:v>
                </c:pt>
                <c:pt idx="18">
                  <c:v>105.01932100000001</c:v>
                </c:pt>
                <c:pt idx="19">
                  <c:v>107.009214</c:v>
                </c:pt>
              </c:numCache>
            </c:numRef>
          </c:val>
          <c:extLst>
            <c:ext xmlns:c16="http://schemas.microsoft.com/office/drawing/2014/chart" uri="{C3380CC4-5D6E-409C-BE32-E72D297353CC}">
              <c16:uniqueId val="{00000007-AC33-4B5D-AD04-1415D033E468}"/>
            </c:ext>
          </c:extLst>
        </c:ser>
        <c:ser>
          <c:idx val="1"/>
          <c:order val="1"/>
          <c:tx>
            <c:strRef>
              <c:f>Sheet1!$A$3</c:f>
              <c:strCache>
                <c:ptCount val="1"/>
                <c:pt idx="0">
                  <c:v>Republican</c:v>
                </c:pt>
              </c:strCache>
            </c:strRef>
          </c:tx>
          <c:spPr>
            <a:solidFill>
              <a:srgbClr val="E84A99"/>
            </a:solidFill>
            <a:ln>
              <a:noFill/>
            </a:ln>
            <a:effectLst/>
          </c:spPr>
          <c:invertIfNegative val="0"/>
          <c:dLbls>
            <c:dLbl>
              <c:idx val="4"/>
              <c:layout>
                <c:manualLayout>
                  <c:x val="9.661513388586177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33-4B5D-AD04-1415D033E468}"/>
                </c:ext>
              </c:extLst>
            </c:dLbl>
            <c:dLbl>
              <c:idx val="5"/>
              <c:layout>
                <c:manualLayout>
                  <c:x val="8.281297190216722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33-4B5D-AD04-1415D033E468}"/>
                </c:ext>
              </c:extLst>
            </c:dLbl>
            <c:dLbl>
              <c:idx val="6"/>
              <c:layout>
                <c:manualLayout>
                  <c:x val="6.901080991847269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C33-4B5D-AD04-1415D033E468}"/>
                </c:ext>
              </c:extLst>
            </c:dLbl>
            <c:dLbl>
              <c:idx val="7"/>
              <c:layout>
                <c:manualLayout>
                  <c:x val="8.28129719021667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C33-4B5D-AD04-1415D033E468}"/>
                </c:ext>
              </c:extLst>
            </c:dLbl>
            <c:dLbl>
              <c:idx val="8"/>
              <c:layout>
                <c:manualLayout>
                  <c:x val="6.9010809918472185E-3"/>
                  <c:y val="-1.175971437220555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C33-4B5D-AD04-1415D033E468}"/>
                </c:ext>
              </c:extLst>
            </c:dLbl>
            <c:dLbl>
              <c:idx val="9"/>
              <c:layout>
                <c:manualLayout>
                  <c:x val="8.281297190216722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C33-4B5D-AD04-1415D033E468}"/>
                </c:ext>
              </c:extLst>
            </c:dLbl>
            <c:dLbl>
              <c:idx val="10"/>
              <c:layout>
                <c:manualLayout>
                  <c:x val="5.5208647934778159E-3"/>
                  <c:y val="-1.175971437220555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C33-4B5D-AD04-1415D033E468}"/>
                </c:ext>
              </c:extLst>
            </c:dLbl>
            <c:dLbl>
              <c:idx val="11"/>
              <c:layout>
                <c:manualLayout>
                  <c:x val="1.2421945785325085E-2"/>
                  <c:y val="6.41446375714335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AC33-4B5D-AD04-1415D033E468}"/>
                </c:ext>
              </c:extLst>
            </c:dLbl>
            <c:dLbl>
              <c:idx val="12"/>
              <c:layout>
                <c:manualLayout>
                  <c:x val="8.2812971902167225E-3"/>
                  <c:y val="3.20723187857167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C33-4B5D-AD04-1415D033E468}"/>
                </c:ext>
              </c:extLst>
            </c:dLbl>
            <c:dLbl>
              <c:idx val="13"/>
              <c:layout>
                <c:manualLayout>
                  <c:x val="8.2812971902167225E-3"/>
                  <c:y val="-1.1759714372205554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C33-4B5D-AD04-1415D033E468}"/>
                </c:ext>
              </c:extLst>
            </c:dLbl>
            <c:dLbl>
              <c:idx val="14"/>
              <c:layout>
                <c:manualLayout>
                  <c:x val="8.9714052894014455E-3"/>
                  <c:y val="1.6962489275502308E-7"/>
                </c:manualLayout>
              </c:layout>
              <c:spPr>
                <a:noFill/>
                <a:ln>
                  <a:noFill/>
                </a:ln>
                <a:effectLst/>
              </c:spPr>
              <c:txPr>
                <a:bodyPr rot="0" spcFirstLastPara="1" vertOverflow="ellipsis" vert="horz" wrap="square" lIns="38100" tIns="19050" rIns="38100" bIns="19050" anchor="ctr" anchorCtr="1">
                  <a:noAutofit/>
                </a:bodyPr>
                <a:lstStyle/>
                <a:p>
                  <a:pPr>
                    <a:defRPr sz="900" b="1" i="0" u="none" strike="noStrike" kern="1200" baseline="0">
                      <a:solidFill>
                        <a:srgbClr val="E84A99"/>
                      </a:solidFill>
                      <a:latin typeface="Helvetica" panose="020B0403020202020204" pitchFamily="34"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3.9343117073741683E-2"/>
                      <c:h val="3.2232769180563864E-2"/>
                    </c:manualLayout>
                  </c15:layout>
                </c:ext>
                <c:ext xmlns:c16="http://schemas.microsoft.com/office/drawing/2014/chart" uri="{C3380CC4-5D6E-409C-BE32-E72D297353CC}">
                  <c16:uniqueId val="{00000012-AC33-4B5D-AD04-1415D033E468}"/>
                </c:ext>
              </c:extLst>
            </c:dLbl>
            <c:dLbl>
              <c:idx val="15"/>
              <c:layout>
                <c:manualLayout>
                  <c:x val="1.104172958695563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C33-4B5D-AD04-1415D033E468}"/>
                </c:ext>
              </c:extLst>
            </c:dLbl>
            <c:dLbl>
              <c:idx val="16"/>
              <c:layout>
                <c:manualLayout>
                  <c:x val="8.2812971902166219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C33-4B5D-AD04-1415D033E468}"/>
                </c:ext>
              </c:extLst>
            </c:dLbl>
            <c:dLbl>
              <c:idx val="17"/>
              <c:layout>
                <c:manualLayout>
                  <c:x val="1.104172958695563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C33-4B5D-AD04-1415D033E468}"/>
                </c:ext>
              </c:extLst>
            </c:dLbl>
            <c:dLbl>
              <c:idx val="18"/>
              <c:layout>
                <c:manualLayout>
                  <c:x val="1.1041729586955429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C33-4B5D-AD04-1415D033E468}"/>
                </c:ext>
              </c:extLst>
            </c:dLbl>
            <c:dLbl>
              <c:idx val="19"/>
              <c:layout>
                <c:manualLayout>
                  <c:x val="7.544381756119224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C33-4B5D-AD04-1415D033E468}"/>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E84A99"/>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Sheet1!$B$1:$U$1</c:f>
              <c:strCache>
                <c:ptCount val="20"/>
                <c:pt idx="0">
                  <c:v>w/o 6/16</c:v>
                </c:pt>
                <c:pt idx="1">
                  <c:v>w/o 6/23</c:v>
                </c:pt>
                <c:pt idx="2">
                  <c:v>w/o 6/30</c:v>
                </c:pt>
                <c:pt idx="3">
                  <c:v>w/o 7/7</c:v>
                </c:pt>
                <c:pt idx="4">
                  <c:v>w/o 7/14</c:v>
                </c:pt>
                <c:pt idx="5">
                  <c:v>w/o 7/21</c:v>
                </c:pt>
                <c:pt idx="6">
                  <c:v>w/o 7/28</c:v>
                </c:pt>
                <c:pt idx="7">
                  <c:v>w/o 8/4</c:v>
                </c:pt>
                <c:pt idx="8">
                  <c:v>w/o 8/11</c:v>
                </c:pt>
                <c:pt idx="9">
                  <c:v>w/o 8/18</c:v>
                </c:pt>
                <c:pt idx="10">
                  <c:v>w/o 8/25</c:v>
                </c:pt>
                <c:pt idx="11">
                  <c:v>w/o 9/1</c:v>
                </c:pt>
                <c:pt idx="12">
                  <c:v>w/o 9/8</c:v>
                </c:pt>
                <c:pt idx="13">
                  <c:v>w/o 9/15</c:v>
                </c:pt>
                <c:pt idx="14">
                  <c:v>w/o 9/22</c:v>
                </c:pt>
                <c:pt idx="15">
                  <c:v>w/o 9/29</c:v>
                </c:pt>
                <c:pt idx="16">
                  <c:v>w/o 10/6</c:v>
                </c:pt>
                <c:pt idx="17">
                  <c:v>w/o 10/13</c:v>
                </c:pt>
                <c:pt idx="18">
                  <c:v>w/o 10/20</c:v>
                </c:pt>
                <c:pt idx="19">
                  <c:v>w/o 10/27</c:v>
                </c:pt>
              </c:strCache>
            </c:strRef>
          </c:cat>
          <c:val>
            <c:numRef>
              <c:f>Sheet1!$B$3:$U$3</c:f>
              <c:numCache>
                <c:formatCode>"$"#,##0.0</c:formatCode>
                <c:ptCount val="20"/>
                <c:pt idx="0">
                  <c:v>8.3852370000000001</c:v>
                </c:pt>
                <c:pt idx="1">
                  <c:v>11.098397</c:v>
                </c:pt>
                <c:pt idx="2">
                  <c:v>12.672661</c:v>
                </c:pt>
                <c:pt idx="3">
                  <c:v>13.748711999999999</c:v>
                </c:pt>
                <c:pt idx="4">
                  <c:v>11.85248</c:v>
                </c:pt>
                <c:pt idx="5">
                  <c:v>11.534262</c:v>
                </c:pt>
                <c:pt idx="6">
                  <c:v>6.5025230000000001</c:v>
                </c:pt>
                <c:pt idx="7">
                  <c:v>12.957048</c:v>
                </c:pt>
                <c:pt idx="8">
                  <c:v>16.952808000000001</c:v>
                </c:pt>
                <c:pt idx="9">
                  <c:v>12.449339999999999</c:v>
                </c:pt>
                <c:pt idx="10">
                  <c:v>6.9753439999999998</c:v>
                </c:pt>
                <c:pt idx="11">
                  <c:v>26.008085000000001</c:v>
                </c:pt>
                <c:pt idx="12">
                  <c:v>24.884262</c:v>
                </c:pt>
                <c:pt idx="13">
                  <c:v>34.991731000000001</c:v>
                </c:pt>
                <c:pt idx="14">
                  <c:v>32.932277999999997</c:v>
                </c:pt>
                <c:pt idx="15">
                  <c:v>38.108114999999998</c:v>
                </c:pt>
                <c:pt idx="16">
                  <c:v>42.330934999999997</c:v>
                </c:pt>
                <c:pt idx="17">
                  <c:v>40.007683999999998</c:v>
                </c:pt>
                <c:pt idx="18">
                  <c:v>56.830765</c:v>
                </c:pt>
                <c:pt idx="19">
                  <c:v>60.596105000000001</c:v>
                </c:pt>
              </c:numCache>
            </c:numRef>
          </c:val>
          <c:extLst>
            <c:ext xmlns:c16="http://schemas.microsoft.com/office/drawing/2014/chart" uri="{C3380CC4-5D6E-409C-BE32-E72D297353CC}">
              <c16:uniqueId val="{00000018-AC33-4B5D-AD04-1415D033E468}"/>
            </c:ext>
          </c:extLst>
        </c:ser>
        <c:dLbls>
          <c:showLegendKey val="0"/>
          <c:showVal val="0"/>
          <c:showCatName val="0"/>
          <c:showSerName val="0"/>
          <c:showPercent val="0"/>
          <c:showBubbleSize val="0"/>
        </c:dLbls>
        <c:gapWidth val="150"/>
        <c:axId val="688870992"/>
        <c:axId val="688872632"/>
      </c:barChart>
      <c:catAx>
        <c:axId val="68887099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0" i="0" u="none" strike="noStrike" kern="1200" baseline="0">
                <a:solidFill>
                  <a:srgbClr val="1F1A62"/>
                </a:solidFill>
                <a:latin typeface="Helvetica" panose="020B0403020202020204" pitchFamily="34" charset="0"/>
                <a:ea typeface="+mn-ea"/>
                <a:cs typeface="+mn-cs"/>
              </a:defRPr>
            </a:pPr>
            <a:endParaRPr lang="en-US"/>
          </a:p>
        </c:txPr>
        <c:crossAx val="688872632"/>
        <c:crosses val="autoZero"/>
        <c:auto val="1"/>
        <c:lblAlgn val="ctr"/>
        <c:lblOffset val="100"/>
        <c:noMultiLvlLbl val="0"/>
      </c:catAx>
      <c:valAx>
        <c:axId val="688872632"/>
        <c:scaling>
          <c:orientation val="minMax"/>
        </c:scaling>
        <c:delete val="1"/>
        <c:axPos val="l"/>
        <c:numFmt formatCode="&quot;$&quot;#,##0.0" sourceLinked="1"/>
        <c:majorTickMark val="none"/>
        <c:minorTickMark val="none"/>
        <c:tickLblPos val="nextTo"/>
        <c:crossAx val="688870992"/>
        <c:crosses val="autoZero"/>
        <c:crossBetween val="between"/>
      </c:valAx>
      <c:spPr>
        <a:noFill/>
        <a:ln>
          <a:noFill/>
        </a:ln>
        <a:effectLst/>
      </c:spPr>
    </c:plotArea>
    <c:legend>
      <c:legendPos val="b"/>
      <c:layout>
        <c:manualLayout>
          <c:xMode val="edge"/>
          <c:yMode val="edge"/>
          <c:x val="0.31083451919395455"/>
          <c:y val="2.5135315197800732E-2"/>
          <c:w val="0.3686906420864618"/>
          <c:h val="7.3260801671796272E-2"/>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1F1A62"/>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panose="020B0403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99497762055446E-2"/>
          <c:y val="0.15959053638304335"/>
          <c:w val="0.90575378788888561"/>
          <c:h val="0.72686650388746588"/>
        </c:manualLayout>
      </c:layout>
      <c:barChart>
        <c:barDir val="col"/>
        <c:grouping val="clustered"/>
        <c:varyColors val="0"/>
        <c:ser>
          <c:idx val="1"/>
          <c:order val="1"/>
          <c:tx>
            <c:strRef>
              <c:f>Sheet1!$C$1</c:f>
              <c:strCache>
                <c:ptCount val="1"/>
                <c:pt idx="0">
                  <c:v># of Total Trips Taken*</c:v>
                </c:pt>
              </c:strCache>
            </c:strRef>
          </c:tx>
          <c:spPr>
            <a:solidFill>
              <a:srgbClr val="1B1464"/>
            </a:solidFill>
            <a:ln>
              <a:noFill/>
            </a:ln>
            <a:effectLst/>
          </c:spPr>
          <c:invertIfNegative val="0"/>
          <c:dLbls>
            <c:dLbl>
              <c:idx val="9"/>
              <c:layout>
                <c:manualLayout>
                  <c:x val="1.1285247515688838E-3"/>
                  <c:y val="1.334887548862665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63-4846-8876-CE8294BA6CD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1Q '17</c:v>
                </c:pt>
                <c:pt idx="1">
                  <c:v>2Q '17</c:v>
                </c:pt>
                <c:pt idx="2">
                  <c:v>3Q '17</c:v>
                </c:pt>
                <c:pt idx="3">
                  <c:v>4Q '17</c:v>
                </c:pt>
                <c:pt idx="4">
                  <c:v>1Q '18</c:v>
                </c:pt>
                <c:pt idx="5">
                  <c:v>2Q '18</c:v>
                </c:pt>
                <c:pt idx="6">
                  <c:v>3Q '18</c:v>
                </c:pt>
                <c:pt idx="7">
                  <c:v>4Q '18</c:v>
                </c:pt>
                <c:pt idx="8">
                  <c:v>1Q '19</c:v>
                </c:pt>
                <c:pt idx="9">
                  <c:v>2Q '19</c:v>
                </c:pt>
              </c:strCache>
            </c:strRef>
          </c:cat>
          <c:val>
            <c:numRef>
              <c:f>Sheet1!$C$2:$C$11</c:f>
              <c:numCache>
                <c:formatCode>#,##0</c:formatCode>
                <c:ptCount val="10"/>
                <c:pt idx="0">
                  <c:v>774</c:v>
                </c:pt>
                <c:pt idx="1">
                  <c:v>889</c:v>
                </c:pt>
                <c:pt idx="2">
                  <c:v>985</c:v>
                </c:pt>
                <c:pt idx="3">
                  <c:v>1088</c:v>
                </c:pt>
                <c:pt idx="4">
                  <c:v>1136</c:v>
                </c:pt>
                <c:pt idx="5">
                  <c:v>1242</c:v>
                </c:pt>
                <c:pt idx="6">
                  <c:v>1348</c:v>
                </c:pt>
                <c:pt idx="7">
                  <c:v>1493</c:v>
                </c:pt>
                <c:pt idx="8">
                  <c:v>1550</c:v>
                </c:pt>
                <c:pt idx="9">
                  <c:v>1677</c:v>
                </c:pt>
              </c:numCache>
            </c:numRef>
          </c:val>
          <c:extLst>
            <c:ext xmlns:c16="http://schemas.microsoft.com/office/drawing/2014/chart" uri="{C3380CC4-5D6E-409C-BE32-E72D297353CC}">
              <c16:uniqueId val="{00000000-7A63-4846-8876-CE8294BA6CD9}"/>
            </c:ext>
          </c:extLst>
        </c:ser>
        <c:dLbls>
          <c:showLegendKey val="0"/>
          <c:showVal val="1"/>
          <c:showCatName val="0"/>
          <c:showSerName val="0"/>
          <c:showPercent val="0"/>
          <c:showBubbleSize val="0"/>
        </c:dLbls>
        <c:gapWidth val="247"/>
        <c:axId val="489438968"/>
        <c:axId val="489438576"/>
      </c:barChart>
      <c:lineChart>
        <c:grouping val="standard"/>
        <c:varyColors val="0"/>
        <c:ser>
          <c:idx val="0"/>
          <c:order val="0"/>
          <c:tx>
            <c:strRef>
              <c:f>Sheet1!$B$1</c:f>
              <c:strCache>
                <c:ptCount val="1"/>
                <c:pt idx="0">
                  <c:v>Monthly Active Platform Consumers*</c:v>
                </c:pt>
              </c:strCache>
            </c:strRef>
          </c:tx>
          <c:spPr>
            <a:ln w="28575" cap="rnd">
              <a:solidFill>
                <a:srgbClr val="4EBEA4"/>
              </a:solidFill>
              <a:round/>
            </a:ln>
            <a:effectLst/>
          </c:spPr>
          <c:marker>
            <c:symbol val="none"/>
          </c:marker>
          <c:dLbls>
            <c:dLbl>
              <c:idx val="0"/>
              <c:layout>
                <c:manualLayout>
                  <c:x val="5.098039924075321E-3"/>
                  <c:y val="1.61661318265310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A63-4846-8876-CE8294BA6CD9}"/>
                </c:ext>
              </c:extLst>
            </c:dLbl>
            <c:dLbl>
              <c:idx val="1"/>
              <c:layout>
                <c:manualLayout>
                  <c:x val="1.0196079848150642E-2"/>
                  <c:y val="2.26325845571435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63-4846-8876-CE8294BA6CD9}"/>
                </c:ext>
              </c:extLst>
            </c:dLbl>
            <c:dLbl>
              <c:idx val="2"/>
              <c:layout>
                <c:manualLayout>
                  <c:x val="3.8235299430564996E-3"/>
                  <c:y val="1.93993581918373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A63-4846-8876-CE8294BA6CD9}"/>
                </c:ext>
              </c:extLst>
            </c:dLbl>
            <c:dLbl>
              <c:idx val="3"/>
              <c:layout>
                <c:manualLayout>
                  <c:x val="5.9346184297866559E-3"/>
                  <c:y val="2.92030300896266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63-4846-8876-CE8294BA6CD9}"/>
                </c:ext>
              </c:extLst>
            </c:dLbl>
            <c:dLbl>
              <c:idx val="4"/>
              <c:layout>
                <c:manualLayout>
                  <c:x val="8.4835737446495047E-3"/>
                  <c:y val="3.2956218841674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63-4846-8876-CE8294BA6CD9}"/>
                </c:ext>
              </c:extLst>
            </c:dLbl>
            <c:dLbl>
              <c:idx val="5"/>
              <c:layout>
                <c:manualLayout>
                  <c:x val="6.3725499050941662E-3"/>
                  <c:y val="1.9399358191837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63-4846-8876-CE8294BA6CD9}"/>
                </c:ext>
              </c:extLst>
            </c:dLbl>
            <c:dLbl>
              <c:idx val="6"/>
              <c:layout>
                <c:manualLayout>
                  <c:x val="6.3725499050941662E-3"/>
                  <c:y val="2.26325845571433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63-4846-8876-CE8294BA6CD9}"/>
                </c:ext>
              </c:extLst>
            </c:dLbl>
            <c:dLbl>
              <c:idx val="7"/>
              <c:layout>
                <c:manualLayout>
                  <c:x val="7.6470598861129056E-3"/>
                  <c:y val="2.26325845571434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63-4846-8876-CE8294BA6CD9}"/>
                </c:ext>
              </c:extLst>
            </c:dLbl>
            <c:dLbl>
              <c:idx val="8"/>
              <c:layout>
                <c:manualLayout>
                  <c:x val="3.8235299430564064E-3"/>
                  <c:y val="2.26325845571434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63-4846-8876-CE8294BA6CD9}"/>
                </c:ext>
              </c:extLst>
            </c:dLbl>
            <c:dLbl>
              <c:idx val="9"/>
              <c:layout>
                <c:manualLayout>
                  <c:x val="7.6470598861129993E-3"/>
                  <c:y val="6.466452730612357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63-4846-8876-CE8294BA6CD9}"/>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4EBEA4"/>
                    </a:solidFill>
                    <a:latin typeface="Helvetica" panose="020B04030202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1Q '17</c:v>
                </c:pt>
                <c:pt idx="1">
                  <c:v>2Q '17</c:v>
                </c:pt>
                <c:pt idx="2">
                  <c:v>3Q '17</c:v>
                </c:pt>
                <c:pt idx="3">
                  <c:v>4Q '17</c:v>
                </c:pt>
                <c:pt idx="4">
                  <c:v>1Q '18</c:v>
                </c:pt>
                <c:pt idx="5">
                  <c:v>2Q '18</c:v>
                </c:pt>
                <c:pt idx="6">
                  <c:v>3Q '18</c:v>
                </c:pt>
                <c:pt idx="7">
                  <c:v>4Q '18</c:v>
                </c:pt>
                <c:pt idx="8">
                  <c:v>1Q '19</c:v>
                </c:pt>
                <c:pt idx="9">
                  <c:v>2Q '19</c:v>
                </c:pt>
              </c:strCache>
            </c:strRef>
          </c:cat>
          <c:val>
            <c:numRef>
              <c:f>Sheet1!$B$2:$B$11</c:f>
              <c:numCache>
                <c:formatCode>#,##0</c:formatCode>
                <c:ptCount val="10"/>
                <c:pt idx="0">
                  <c:v>49</c:v>
                </c:pt>
                <c:pt idx="1">
                  <c:v>57</c:v>
                </c:pt>
                <c:pt idx="2">
                  <c:v>62</c:v>
                </c:pt>
                <c:pt idx="3">
                  <c:v>68</c:v>
                </c:pt>
                <c:pt idx="4">
                  <c:v>70</c:v>
                </c:pt>
                <c:pt idx="5">
                  <c:v>76</c:v>
                </c:pt>
                <c:pt idx="6">
                  <c:v>82</c:v>
                </c:pt>
                <c:pt idx="7">
                  <c:v>91</c:v>
                </c:pt>
                <c:pt idx="8">
                  <c:v>93</c:v>
                </c:pt>
                <c:pt idx="9">
                  <c:v>99</c:v>
                </c:pt>
              </c:numCache>
            </c:numRef>
          </c:val>
          <c:smooth val="0"/>
          <c:extLst>
            <c:ext xmlns:c16="http://schemas.microsoft.com/office/drawing/2014/chart" uri="{C3380CC4-5D6E-409C-BE32-E72D297353CC}">
              <c16:uniqueId val="{0000000B-7A63-4846-8876-CE8294BA6CD9}"/>
            </c:ext>
          </c:extLst>
        </c:ser>
        <c:dLbls>
          <c:showLegendKey val="0"/>
          <c:showVal val="1"/>
          <c:showCatName val="0"/>
          <c:showSerName val="0"/>
          <c:showPercent val="0"/>
          <c:showBubbleSize val="0"/>
        </c:dLbls>
        <c:marker val="1"/>
        <c:smooth val="0"/>
        <c:axId val="489437792"/>
        <c:axId val="489438184"/>
      </c:lineChart>
      <c:catAx>
        <c:axId val="48943779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1" i="0" u="none" strike="noStrike" kern="1200" baseline="0">
                <a:solidFill>
                  <a:srgbClr val="1B1464"/>
                </a:solidFill>
                <a:latin typeface="Helvetica" panose="020B0403020202020204" pitchFamily="34" charset="0"/>
                <a:ea typeface="+mn-ea"/>
                <a:cs typeface="+mn-cs"/>
              </a:defRPr>
            </a:pPr>
            <a:endParaRPr lang="en-US"/>
          </a:p>
        </c:txPr>
        <c:crossAx val="489438184"/>
        <c:crosses val="autoZero"/>
        <c:auto val="1"/>
        <c:lblAlgn val="ctr"/>
        <c:lblOffset val="100"/>
        <c:noMultiLvlLbl val="0"/>
      </c:catAx>
      <c:valAx>
        <c:axId val="48943818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4EBEA4"/>
                </a:solidFill>
                <a:latin typeface="Helvetica" panose="020B0403020202020204" pitchFamily="34" charset="0"/>
                <a:ea typeface="+mn-ea"/>
                <a:cs typeface="+mn-cs"/>
              </a:defRPr>
            </a:pPr>
            <a:endParaRPr lang="en-US"/>
          </a:p>
        </c:txPr>
        <c:crossAx val="489437792"/>
        <c:crosses val="autoZero"/>
        <c:crossBetween val="between"/>
      </c:valAx>
      <c:valAx>
        <c:axId val="489438576"/>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crossAx val="489438968"/>
        <c:crosses val="max"/>
        <c:crossBetween val="between"/>
      </c:valAx>
      <c:catAx>
        <c:axId val="489438968"/>
        <c:scaling>
          <c:orientation val="minMax"/>
        </c:scaling>
        <c:delete val="1"/>
        <c:axPos val="b"/>
        <c:numFmt formatCode="General" sourceLinked="1"/>
        <c:majorTickMark val="none"/>
        <c:minorTickMark val="none"/>
        <c:tickLblPos val="nextTo"/>
        <c:crossAx val="489438576"/>
        <c:crosses val="autoZero"/>
        <c:auto val="1"/>
        <c:lblAlgn val="ctr"/>
        <c:lblOffset val="100"/>
        <c:noMultiLvlLbl val="0"/>
      </c:catAx>
      <c:spPr>
        <a:solidFill>
          <a:schemeClr val="bg1"/>
        </a:solidFill>
        <a:ln>
          <a:noFill/>
        </a:ln>
        <a:effectLst/>
      </c:spPr>
    </c:plotArea>
    <c:legend>
      <c:legendPos val="t"/>
      <c:layout>
        <c:manualLayout>
          <c:xMode val="edge"/>
          <c:yMode val="edge"/>
          <c:x val="0.24371531099950283"/>
          <c:y val="6.5880031425293731E-3"/>
          <c:w val="0.53079998884051105"/>
          <c:h val="6.6164540671823702E-2"/>
        </c:manualLayout>
      </c:layout>
      <c:overlay val="0"/>
      <c:spPr>
        <a:noFill/>
        <a:ln>
          <a:noFill/>
        </a:ln>
        <a:effectLst/>
      </c:spPr>
      <c:txPr>
        <a:bodyPr rot="0" spcFirstLastPara="1" vertOverflow="ellipsis" vert="horz" wrap="square" anchor="ctr" anchorCtr="1"/>
        <a:lstStyle/>
        <a:p>
          <a:pPr>
            <a:defRPr sz="1197" b="1"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1"/>
          <c:tx>
            <c:strRef>
              <c:f>Sheet1!$C$1</c:f>
              <c:strCache>
                <c:ptCount val="1"/>
                <c:pt idx="0">
                  <c:v>Oculus VR Search</c:v>
                </c:pt>
              </c:strCache>
            </c:strRef>
          </c:tx>
          <c:spPr>
            <a:ln w="28575" cap="rnd">
              <a:solidFill>
                <a:srgbClr val="1B1464"/>
              </a:solidFill>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Sheet1!$C$2:$C$14</c:f>
              <c:numCache>
                <c:formatCode>General</c:formatCode>
                <c:ptCount val="13"/>
                <c:pt idx="0">
                  <c:v>19</c:v>
                </c:pt>
                <c:pt idx="1">
                  <c:v>42</c:v>
                </c:pt>
                <c:pt idx="2">
                  <c:v>33</c:v>
                </c:pt>
                <c:pt idx="3">
                  <c:v>29</c:v>
                </c:pt>
                <c:pt idx="4">
                  <c:v>22</c:v>
                </c:pt>
                <c:pt idx="5">
                  <c:v>31</c:v>
                </c:pt>
                <c:pt idx="6">
                  <c:v>41</c:v>
                </c:pt>
                <c:pt idx="7">
                  <c:v>69</c:v>
                </c:pt>
                <c:pt idx="8">
                  <c:v>53</c:v>
                </c:pt>
                <c:pt idx="9">
                  <c:v>57</c:v>
                </c:pt>
                <c:pt idx="10">
                  <c:v>49</c:v>
                </c:pt>
                <c:pt idx="11">
                  <c:v>100</c:v>
                </c:pt>
                <c:pt idx="12">
                  <c:v>82</c:v>
                </c:pt>
              </c:numCache>
            </c:numRef>
          </c:val>
          <c:smooth val="0"/>
          <c:extLst>
            <c:ext xmlns:c16="http://schemas.microsoft.com/office/drawing/2014/chart" uri="{C3380CC4-5D6E-409C-BE32-E72D297353CC}">
              <c16:uniqueId val="{00000000-16B1-4E72-A1EC-B73B43D8BC9A}"/>
            </c:ext>
          </c:extLst>
        </c:ser>
        <c:ser>
          <c:idx val="1"/>
          <c:order val="2"/>
          <c:tx>
            <c:strRef>
              <c:f>Sheet1!$D$1</c:f>
              <c:strCache>
                <c:ptCount val="1"/>
                <c:pt idx="0">
                  <c:v>PlayStation VR Search</c:v>
                </c:pt>
              </c:strCache>
            </c:strRef>
          </c:tx>
          <c:spPr>
            <a:ln w="28575" cap="rnd">
              <a:solidFill>
                <a:srgbClr val="00BFF2"/>
              </a:solidFill>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Sheet1!$D$2:$D$14</c:f>
              <c:numCache>
                <c:formatCode>General</c:formatCode>
                <c:ptCount val="13"/>
                <c:pt idx="0">
                  <c:v>5</c:v>
                </c:pt>
                <c:pt idx="1">
                  <c:v>5</c:v>
                </c:pt>
                <c:pt idx="2">
                  <c:v>4</c:v>
                </c:pt>
                <c:pt idx="3">
                  <c:v>5</c:v>
                </c:pt>
                <c:pt idx="4">
                  <c:v>4</c:v>
                </c:pt>
                <c:pt idx="5">
                  <c:v>6</c:v>
                </c:pt>
                <c:pt idx="6">
                  <c:v>7</c:v>
                </c:pt>
                <c:pt idx="7">
                  <c:v>9</c:v>
                </c:pt>
                <c:pt idx="8">
                  <c:v>7</c:v>
                </c:pt>
                <c:pt idx="9">
                  <c:v>6</c:v>
                </c:pt>
                <c:pt idx="10">
                  <c:v>7</c:v>
                </c:pt>
                <c:pt idx="11">
                  <c:v>11</c:v>
                </c:pt>
                <c:pt idx="12">
                  <c:v>7</c:v>
                </c:pt>
              </c:numCache>
            </c:numRef>
          </c:val>
          <c:smooth val="0"/>
          <c:extLst>
            <c:ext xmlns:c16="http://schemas.microsoft.com/office/drawing/2014/chart" uri="{C3380CC4-5D6E-409C-BE32-E72D297353CC}">
              <c16:uniqueId val="{00000001-16B1-4E72-A1EC-B73B43D8BC9A}"/>
            </c:ext>
          </c:extLst>
        </c:ser>
        <c:ser>
          <c:idx val="2"/>
          <c:order val="3"/>
          <c:tx>
            <c:strRef>
              <c:f>Sheet1!$E$1</c:f>
              <c:strCache>
                <c:ptCount val="1"/>
                <c:pt idx="0">
                  <c:v>HTC Vive Search</c:v>
                </c:pt>
              </c:strCache>
            </c:strRef>
          </c:tx>
          <c:spPr>
            <a:ln w="28575" cap="rnd">
              <a:solidFill>
                <a:srgbClr val="4EBEA4"/>
              </a:solidFill>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Sheet1!$E$2:$E$14</c:f>
              <c:numCache>
                <c:formatCode>General</c:formatCode>
                <c:ptCount val="13"/>
                <c:pt idx="0">
                  <c:v>2</c:v>
                </c:pt>
                <c:pt idx="1">
                  <c:v>2</c:v>
                </c:pt>
                <c:pt idx="2">
                  <c:v>2</c:v>
                </c:pt>
                <c:pt idx="3">
                  <c:v>2</c:v>
                </c:pt>
                <c:pt idx="4">
                  <c:v>1</c:v>
                </c:pt>
                <c:pt idx="5">
                  <c:v>2</c:v>
                </c:pt>
                <c:pt idx="6">
                  <c:v>2</c:v>
                </c:pt>
                <c:pt idx="7">
                  <c:v>2</c:v>
                </c:pt>
                <c:pt idx="8">
                  <c:v>2</c:v>
                </c:pt>
                <c:pt idx="9">
                  <c:v>2</c:v>
                </c:pt>
                <c:pt idx="10">
                  <c:v>2</c:v>
                </c:pt>
                <c:pt idx="11">
                  <c:v>3</c:v>
                </c:pt>
                <c:pt idx="12">
                  <c:v>3</c:v>
                </c:pt>
              </c:numCache>
            </c:numRef>
          </c:val>
          <c:smooth val="0"/>
          <c:extLst>
            <c:ext xmlns:c16="http://schemas.microsoft.com/office/drawing/2014/chart" uri="{C3380CC4-5D6E-409C-BE32-E72D297353CC}">
              <c16:uniqueId val="{00000002-16B1-4E72-A1EC-B73B43D8BC9A}"/>
            </c:ext>
          </c:extLst>
        </c:ser>
        <c:dLbls>
          <c:showLegendKey val="0"/>
          <c:showVal val="0"/>
          <c:showCatName val="0"/>
          <c:showSerName val="0"/>
          <c:showPercent val="0"/>
          <c:showBubbleSize val="0"/>
        </c:dLbls>
        <c:marker val="1"/>
        <c:smooth val="0"/>
        <c:axId val="383173600"/>
        <c:axId val="383186392"/>
      </c:lineChart>
      <c:lineChart>
        <c:grouping val="standard"/>
        <c:varyColors val="0"/>
        <c:ser>
          <c:idx val="3"/>
          <c:order val="0"/>
          <c:tx>
            <c:strRef>
              <c:f>Sheet1!$B$1</c:f>
              <c:strCache>
                <c:ptCount val="1"/>
                <c:pt idx="0">
                  <c:v>Oculus Quest 2 TV Spend (MM)</c:v>
                </c:pt>
              </c:strCache>
            </c:strRef>
          </c:tx>
          <c:spPr>
            <a:ln w="28575" cap="rnd">
              <a:solidFill>
                <a:srgbClr val="ED3C8D"/>
              </a:solidFill>
              <a:prstDash val="dash"/>
              <a:round/>
            </a:ln>
            <a:effectLst/>
          </c:spPr>
          <c:marker>
            <c:symbol val="none"/>
          </c:marker>
          <c:cat>
            <c:strRef>
              <c:f>Sheet1!$A$2:$A$14</c:f>
              <c:strCache>
                <c:ptCount val="13"/>
                <c:pt idx="0">
                  <c:v>10/4/20</c:v>
                </c:pt>
                <c:pt idx="1">
                  <c:v>10/11/20</c:v>
                </c:pt>
                <c:pt idx="2">
                  <c:v>10/18/20</c:v>
                </c:pt>
                <c:pt idx="3">
                  <c:v>10/25/20</c:v>
                </c:pt>
                <c:pt idx="4">
                  <c:v>11/1/20</c:v>
                </c:pt>
                <c:pt idx="5">
                  <c:v>11/8/20</c:v>
                </c:pt>
                <c:pt idx="6">
                  <c:v>11/15/20</c:v>
                </c:pt>
                <c:pt idx="7">
                  <c:v>11/22/20</c:v>
                </c:pt>
                <c:pt idx="8">
                  <c:v>11/29/20</c:v>
                </c:pt>
                <c:pt idx="9">
                  <c:v>12/6/20</c:v>
                </c:pt>
                <c:pt idx="10">
                  <c:v>12/13/20</c:v>
                </c:pt>
                <c:pt idx="11">
                  <c:v>12/20/20</c:v>
                </c:pt>
                <c:pt idx="12">
                  <c:v>12/27/20</c:v>
                </c:pt>
              </c:strCache>
            </c:strRef>
          </c:cat>
          <c:val>
            <c:numRef>
              <c:f>Sheet1!$B$2:$B$14</c:f>
              <c:numCache>
                <c:formatCode>"$"#,##0.0</c:formatCode>
                <c:ptCount val="13"/>
                <c:pt idx="0">
                  <c:v>1.3058179999999999</c:v>
                </c:pt>
                <c:pt idx="1">
                  <c:v>3.4883060000000001</c:v>
                </c:pt>
                <c:pt idx="2">
                  <c:v>7.5847360000000004</c:v>
                </c:pt>
                <c:pt idx="3">
                  <c:v>2.659583</c:v>
                </c:pt>
                <c:pt idx="4">
                  <c:v>1.213E-2</c:v>
                </c:pt>
                <c:pt idx="5">
                  <c:v>4.0033859999999999</c:v>
                </c:pt>
                <c:pt idx="6">
                  <c:v>6.2812659999999996</c:v>
                </c:pt>
                <c:pt idx="7">
                  <c:v>10.079905999999999</c:v>
                </c:pt>
                <c:pt idx="8">
                  <c:v>7.3519300000000003</c:v>
                </c:pt>
                <c:pt idx="9">
                  <c:v>7.5086250000000003</c:v>
                </c:pt>
                <c:pt idx="10">
                  <c:v>4.2575380000000003</c:v>
                </c:pt>
                <c:pt idx="11">
                  <c:v>4.8014979999999996</c:v>
                </c:pt>
                <c:pt idx="12">
                  <c:v>7.7729999999999997</c:v>
                </c:pt>
              </c:numCache>
            </c:numRef>
          </c:val>
          <c:smooth val="0"/>
          <c:extLst>
            <c:ext xmlns:c16="http://schemas.microsoft.com/office/drawing/2014/chart" uri="{C3380CC4-5D6E-409C-BE32-E72D297353CC}">
              <c16:uniqueId val="{00000003-16B1-4E72-A1EC-B73B43D8BC9A}"/>
            </c:ext>
          </c:extLst>
        </c:ser>
        <c:dLbls>
          <c:showLegendKey val="0"/>
          <c:showVal val="0"/>
          <c:showCatName val="0"/>
          <c:showSerName val="0"/>
          <c:showPercent val="0"/>
          <c:showBubbleSize val="0"/>
        </c:dLbls>
        <c:marker val="1"/>
        <c:smooth val="0"/>
        <c:axId val="525725032"/>
        <c:axId val="525723392"/>
      </c:lineChart>
      <c:catAx>
        <c:axId val="38317360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900" b="0" i="0" u="none" strike="noStrike" kern="1200" baseline="0">
                <a:solidFill>
                  <a:srgbClr val="1B1464"/>
                </a:solidFill>
                <a:latin typeface="Helvetica" panose="020B0403020202020204" pitchFamily="34" charset="0"/>
                <a:ea typeface="+mn-ea"/>
                <a:cs typeface="+mn-cs"/>
              </a:defRPr>
            </a:pPr>
            <a:endParaRPr lang="en-US"/>
          </a:p>
        </c:txPr>
        <c:crossAx val="383186392"/>
        <c:crosses val="autoZero"/>
        <c:auto val="1"/>
        <c:lblAlgn val="ctr"/>
        <c:lblOffset val="100"/>
        <c:noMultiLvlLbl val="1"/>
      </c:catAx>
      <c:valAx>
        <c:axId val="383186392"/>
        <c:scaling>
          <c:orientation val="minMax"/>
          <c:max val="100"/>
        </c:scaling>
        <c:delete val="0"/>
        <c:axPos val="l"/>
        <c:majorGridlines>
          <c:spPr>
            <a:ln w="9525" cap="flat" cmpd="sng" algn="ctr">
              <a:solidFill>
                <a:schemeClr val="bg1">
                  <a:lumMod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1B1464"/>
                </a:solidFill>
                <a:latin typeface="Helvetica" panose="020B0403020202020204" pitchFamily="34" charset="0"/>
                <a:ea typeface="+mn-ea"/>
                <a:cs typeface="+mn-cs"/>
              </a:defRPr>
            </a:pPr>
            <a:endParaRPr lang="en-US"/>
          </a:p>
        </c:txPr>
        <c:crossAx val="383173600"/>
        <c:crosses val="autoZero"/>
        <c:crossBetween val="between"/>
      </c:valAx>
      <c:valAx>
        <c:axId val="525723392"/>
        <c:scaling>
          <c:orientation val="minMax"/>
        </c:scaling>
        <c:delete val="0"/>
        <c:axPos val="r"/>
        <c:numFmt formatCode="&quot;$&quot;#,##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ED3C8D"/>
                </a:solidFill>
                <a:latin typeface="Helvetica" panose="020B0403020202020204" pitchFamily="34" charset="0"/>
                <a:ea typeface="+mn-ea"/>
                <a:cs typeface="+mn-cs"/>
              </a:defRPr>
            </a:pPr>
            <a:endParaRPr lang="en-US"/>
          </a:p>
        </c:txPr>
        <c:crossAx val="525725032"/>
        <c:crosses val="max"/>
        <c:crossBetween val="between"/>
      </c:valAx>
      <c:catAx>
        <c:axId val="525725032"/>
        <c:scaling>
          <c:orientation val="minMax"/>
        </c:scaling>
        <c:delete val="1"/>
        <c:axPos val="b"/>
        <c:numFmt formatCode="General" sourceLinked="1"/>
        <c:majorTickMark val="out"/>
        <c:minorTickMark val="none"/>
        <c:tickLblPos val="nextTo"/>
        <c:crossAx val="525723392"/>
        <c:crosses val="autoZero"/>
        <c:auto val="1"/>
        <c:lblAlgn val="ctr"/>
        <c:lblOffset val="100"/>
        <c:noMultiLvlLbl val="1"/>
      </c:catAx>
      <c:spPr>
        <a:solidFill>
          <a:schemeClr val="bg1"/>
        </a:solidFill>
        <a:ln>
          <a:noFill/>
        </a:ln>
        <a:effectLst/>
      </c:spPr>
    </c:plotArea>
    <c:legend>
      <c:legendPos val="t"/>
      <c:layout>
        <c:manualLayout>
          <c:xMode val="edge"/>
          <c:yMode val="edge"/>
          <c:x val="1.6369162739749346E-4"/>
          <c:y val="1.786013126493325E-2"/>
          <c:w val="0.99805644221853718"/>
          <c:h val="9.132883595539748E-2"/>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7.9538053008667772E-2"/>
          <c:w val="0.96562499999999996"/>
          <c:h val="0.79882196001803696"/>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4197-4AB3-BBE6-27CAB9253E4E}"/>
              </c:ext>
            </c:extLst>
          </c:dPt>
          <c:dPt>
            <c:idx val="1"/>
            <c:invertIfNegative val="0"/>
            <c:bubble3D val="0"/>
            <c:spPr>
              <a:solidFill>
                <a:srgbClr val="00BFF2"/>
              </a:solidFill>
              <a:ln>
                <a:noFill/>
              </a:ln>
              <a:effectLst/>
            </c:spPr>
            <c:extLst>
              <c:ext xmlns:c16="http://schemas.microsoft.com/office/drawing/2014/chart" uri="{C3380CC4-5D6E-409C-BE32-E72D297353CC}">
                <c16:uniqueId val="{00000003-4197-4AB3-BBE6-27CAB9253E4E}"/>
              </c:ext>
            </c:extLst>
          </c:dPt>
          <c:dPt>
            <c:idx val="2"/>
            <c:invertIfNegative val="0"/>
            <c:bubble3D val="0"/>
            <c:spPr>
              <a:solidFill>
                <a:srgbClr val="1B1464"/>
              </a:solidFill>
              <a:ln>
                <a:noFill/>
              </a:ln>
              <a:effectLst/>
            </c:spPr>
            <c:extLst>
              <c:ext xmlns:c16="http://schemas.microsoft.com/office/drawing/2014/chart" uri="{C3380CC4-5D6E-409C-BE32-E72D297353CC}">
                <c16:uniqueId val="{00000005-4197-4AB3-BBE6-27CAB9253E4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1853</c:v>
                </c:pt>
                <c:pt idx="1">
                  <c:v>2900</c:v>
                </c:pt>
                <c:pt idx="2">
                  <c:v>3424</c:v>
                </c:pt>
              </c:numCache>
            </c:numRef>
          </c:val>
          <c:extLst>
            <c:ext xmlns:c16="http://schemas.microsoft.com/office/drawing/2014/chart" uri="{C3380CC4-5D6E-409C-BE32-E72D297353CC}">
              <c16:uniqueId val="{00000006-4197-4AB3-BBE6-27CAB9253E4E}"/>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08490421595697E-2"/>
          <c:y val="7.6060794901169099E-2"/>
          <c:w val="0.97458303070704655"/>
          <c:h val="0.72638179605994824"/>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2F46-4BC6-853D-44A077AAEFFB}"/>
              </c:ext>
            </c:extLst>
          </c:dPt>
          <c:dPt>
            <c:idx val="1"/>
            <c:invertIfNegative val="0"/>
            <c:bubble3D val="0"/>
            <c:spPr>
              <a:solidFill>
                <a:srgbClr val="ACBDCE"/>
              </a:solidFill>
              <a:ln>
                <a:noFill/>
              </a:ln>
              <a:effectLst/>
            </c:spPr>
            <c:extLst>
              <c:ext xmlns:c16="http://schemas.microsoft.com/office/drawing/2014/chart" uri="{C3380CC4-5D6E-409C-BE32-E72D297353CC}">
                <c16:uniqueId val="{00000003-2F46-4BC6-853D-44A077AAEFFB}"/>
              </c:ext>
            </c:extLst>
          </c:dPt>
          <c:dPt>
            <c:idx val="2"/>
            <c:invertIfNegative val="0"/>
            <c:bubble3D val="0"/>
            <c:spPr>
              <a:solidFill>
                <a:srgbClr val="ED3C8D"/>
              </a:solidFill>
              <a:ln>
                <a:noFill/>
              </a:ln>
              <a:effectLst/>
            </c:spPr>
            <c:extLst>
              <c:ext xmlns:c16="http://schemas.microsoft.com/office/drawing/2014/chart" uri="{C3380CC4-5D6E-409C-BE32-E72D297353CC}">
                <c16:uniqueId val="{00000005-2F46-4BC6-853D-44A077AAEFFB}"/>
              </c:ext>
            </c:extLst>
          </c:dPt>
          <c:dLbls>
            <c:dLbl>
              <c:idx val="1"/>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ACBDCE"/>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2F46-4BC6-853D-44A077AAEFFB}"/>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3 Months Prior to TV Launch</c:v>
                </c:pt>
                <c:pt idx="2">
                  <c:v>Monthly Average 
'When Not On Air'</c:v>
                </c:pt>
              </c:strCache>
            </c:strRef>
          </c:cat>
          <c:val>
            <c:numRef>
              <c:f>Sheet1!$B$2:$B$4</c:f>
              <c:numCache>
                <c:formatCode>#,##0</c:formatCode>
                <c:ptCount val="3"/>
                <c:pt idx="0">
                  <c:v>859</c:v>
                </c:pt>
                <c:pt idx="1">
                  <c:v>1164</c:v>
                </c:pt>
                <c:pt idx="2">
                  <c:v>1085</c:v>
                </c:pt>
              </c:numCache>
            </c:numRef>
          </c:val>
          <c:extLst>
            <c:ext xmlns:c16="http://schemas.microsoft.com/office/drawing/2014/chart" uri="{C3380CC4-5D6E-409C-BE32-E72D297353CC}">
              <c16:uniqueId val="{00000006-2F46-4BC6-853D-44A077AAEFFB}"/>
            </c:ext>
          </c:extLst>
        </c:ser>
        <c:dLbls>
          <c:dLblPos val="outEnd"/>
          <c:showLegendKey val="0"/>
          <c:showVal val="1"/>
          <c:showCatName val="0"/>
          <c:showSerName val="0"/>
          <c:showPercent val="0"/>
          <c:showBubbleSize val="0"/>
        </c:dLbls>
        <c:gapWidth val="90"/>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4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min val="600"/>
        </c:scaling>
        <c:delete val="1"/>
        <c:axPos val="l"/>
        <c:numFmt formatCode="#,##0" sourceLinked="1"/>
        <c:majorTickMark val="out"/>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12900308499884497"/>
          <c:w val="0.9249500719206093"/>
          <c:h val="0.73074464302975395"/>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8FCA-4BBE-B49B-1701EBC0E1EF}"/>
              </c:ext>
            </c:extLst>
          </c:dPt>
          <c:dPt>
            <c:idx val="1"/>
            <c:invertIfNegative val="0"/>
            <c:bubble3D val="0"/>
            <c:spPr>
              <a:solidFill>
                <a:srgbClr val="00BFF2"/>
              </a:solidFill>
              <a:ln>
                <a:noFill/>
              </a:ln>
              <a:effectLst/>
            </c:spPr>
            <c:extLst>
              <c:ext xmlns:c16="http://schemas.microsoft.com/office/drawing/2014/chart" uri="{C3380CC4-5D6E-409C-BE32-E72D297353CC}">
                <c16:uniqueId val="{00000003-8FCA-4BBE-B49B-1701EBC0E1EF}"/>
              </c:ext>
            </c:extLst>
          </c:dPt>
          <c:dPt>
            <c:idx val="2"/>
            <c:invertIfNegative val="0"/>
            <c:bubble3D val="0"/>
            <c:spPr>
              <a:solidFill>
                <a:srgbClr val="1B1464"/>
              </a:solidFill>
              <a:ln>
                <a:noFill/>
              </a:ln>
              <a:effectLst/>
            </c:spPr>
            <c:extLst>
              <c:ext xmlns:c16="http://schemas.microsoft.com/office/drawing/2014/chart" uri="{C3380CC4-5D6E-409C-BE32-E72D297353CC}">
                <c16:uniqueId val="{00000005-8FCA-4BBE-B49B-1701EBC0E1EF}"/>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2598</c:v>
                </c:pt>
                <c:pt idx="1">
                  <c:v>5865</c:v>
                </c:pt>
                <c:pt idx="2">
                  <c:v>7928</c:v>
                </c:pt>
              </c:numCache>
            </c:numRef>
          </c:val>
          <c:extLst>
            <c:ext xmlns:c16="http://schemas.microsoft.com/office/drawing/2014/chart" uri="{C3380CC4-5D6E-409C-BE32-E72D297353CC}">
              <c16:uniqueId val="{00000006-8FCA-4BBE-B49B-1701EBC0E1EF}"/>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43694593306060392"/>
          <c:w val="0.9249500719206093"/>
          <c:h val="0.41655971020998633"/>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34AF-44DF-9498-DEAB58B310B3}"/>
              </c:ext>
            </c:extLst>
          </c:dPt>
          <c:dPt>
            <c:idx val="1"/>
            <c:invertIfNegative val="0"/>
            <c:bubble3D val="0"/>
            <c:spPr>
              <a:solidFill>
                <a:srgbClr val="00BFF2"/>
              </a:solidFill>
              <a:ln>
                <a:noFill/>
              </a:ln>
              <a:effectLst/>
            </c:spPr>
            <c:extLst>
              <c:ext xmlns:c16="http://schemas.microsoft.com/office/drawing/2014/chart" uri="{C3380CC4-5D6E-409C-BE32-E72D297353CC}">
                <c16:uniqueId val="{00000003-34AF-44DF-9498-DEAB58B310B3}"/>
              </c:ext>
            </c:extLst>
          </c:dPt>
          <c:dPt>
            <c:idx val="2"/>
            <c:invertIfNegative val="0"/>
            <c:bubble3D val="0"/>
            <c:spPr>
              <a:solidFill>
                <a:srgbClr val="1B1464"/>
              </a:solidFill>
              <a:ln>
                <a:noFill/>
              </a:ln>
              <a:effectLst/>
            </c:spPr>
            <c:extLst>
              <c:ext xmlns:c16="http://schemas.microsoft.com/office/drawing/2014/chart" uri="{C3380CC4-5D6E-409C-BE32-E72D297353CC}">
                <c16:uniqueId val="{00000005-34AF-44DF-9498-DEAB58B310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2066</c:v>
                </c:pt>
                <c:pt idx="1">
                  <c:v>2442</c:v>
                </c:pt>
                <c:pt idx="2">
                  <c:v>2759</c:v>
                </c:pt>
              </c:numCache>
            </c:numRef>
          </c:val>
          <c:extLst>
            <c:ext xmlns:c16="http://schemas.microsoft.com/office/drawing/2014/chart" uri="{C3380CC4-5D6E-409C-BE32-E72D297353CC}">
              <c16:uniqueId val="{00000006-34AF-44DF-9498-DEAB58B310B3}"/>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24964039695338E-2"/>
          <c:y val="0.5035281704793626"/>
          <c:w val="0.9249500719206093"/>
          <c:h val="0.34997747279122765"/>
        </c:manualLayout>
      </c:layout>
      <c:barChart>
        <c:barDir val="col"/>
        <c:grouping val="clustered"/>
        <c:varyColors val="0"/>
        <c:ser>
          <c:idx val="0"/>
          <c:order val="0"/>
          <c:tx>
            <c:strRef>
              <c:f>Sheet1!$B$1</c:f>
              <c:strCache>
                <c:ptCount val="1"/>
                <c:pt idx="0">
                  <c:v>#</c:v>
                </c:pt>
              </c:strCache>
            </c:strRef>
          </c:tx>
          <c:spPr>
            <a:solidFill>
              <a:schemeClr val="accent1"/>
            </a:solidFill>
            <a:ln>
              <a:noFill/>
            </a:ln>
            <a:effectLst/>
          </c:spPr>
          <c:invertIfNegative val="0"/>
          <c:dPt>
            <c:idx val="0"/>
            <c:invertIfNegative val="0"/>
            <c:bubble3D val="0"/>
            <c:spPr>
              <a:solidFill>
                <a:srgbClr val="4EBEA4"/>
              </a:solidFill>
              <a:ln>
                <a:noFill/>
              </a:ln>
              <a:effectLst/>
            </c:spPr>
            <c:extLst>
              <c:ext xmlns:c16="http://schemas.microsoft.com/office/drawing/2014/chart" uri="{C3380CC4-5D6E-409C-BE32-E72D297353CC}">
                <c16:uniqueId val="{00000001-EB4C-4B4A-843B-D944883417A4}"/>
              </c:ext>
            </c:extLst>
          </c:dPt>
          <c:dPt>
            <c:idx val="1"/>
            <c:invertIfNegative val="0"/>
            <c:bubble3D val="0"/>
            <c:spPr>
              <a:solidFill>
                <a:srgbClr val="00BFF2"/>
              </a:solidFill>
              <a:ln>
                <a:noFill/>
              </a:ln>
              <a:effectLst/>
            </c:spPr>
            <c:extLst>
              <c:ext xmlns:c16="http://schemas.microsoft.com/office/drawing/2014/chart" uri="{C3380CC4-5D6E-409C-BE32-E72D297353CC}">
                <c16:uniqueId val="{00000003-EB4C-4B4A-843B-D944883417A4}"/>
              </c:ext>
            </c:extLst>
          </c:dPt>
          <c:dPt>
            <c:idx val="2"/>
            <c:invertIfNegative val="0"/>
            <c:bubble3D val="0"/>
            <c:spPr>
              <a:solidFill>
                <a:srgbClr val="1B1464"/>
              </a:solidFill>
              <a:ln>
                <a:noFill/>
              </a:ln>
              <a:effectLst/>
            </c:spPr>
            <c:extLst>
              <c:ext xmlns:c16="http://schemas.microsoft.com/office/drawing/2014/chart" uri="{C3380CC4-5D6E-409C-BE32-E72D297353CC}">
                <c16:uniqueId val="{00000005-EB4C-4B4A-843B-D944883417A4}"/>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1B1464"/>
                    </a:solidFill>
                    <a:latin typeface="Helvetica" panose="020B04030202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Prior to TV Launch</c:v>
                </c:pt>
                <c:pt idx="1">
                  <c:v>TV Launch Month</c:v>
                </c:pt>
                <c:pt idx="2">
                  <c:v>Monthly Average</c:v>
                </c:pt>
              </c:strCache>
            </c:strRef>
          </c:cat>
          <c:val>
            <c:numRef>
              <c:f>Sheet1!$B$2:$B$4</c:f>
              <c:numCache>
                <c:formatCode>#,##0</c:formatCode>
                <c:ptCount val="3"/>
                <c:pt idx="0">
                  <c:v>1073</c:v>
                </c:pt>
                <c:pt idx="1">
                  <c:v>1411</c:v>
                </c:pt>
                <c:pt idx="2">
                  <c:v>1309</c:v>
                </c:pt>
              </c:numCache>
            </c:numRef>
          </c:val>
          <c:extLst>
            <c:ext xmlns:c16="http://schemas.microsoft.com/office/drawing/2014/chart" uri="{C3380CC4-5D6E-409C-BE32-E72D297353CC}">
              <c16:uniqueId val="{00000006-EB4C-4B4A-843B-D944883417A4}"/>
            </c:ext>
          </c:extLst>
        </c:ser>
        <c:dLbls>
          <c:dLblPos val="outEnd"/>
          <c:showLegendKey val="0"/>
          <c:showVal val="1"/>
          <c:showCatName val="0"/>
          <c:showSerName val="0"/>
          <c:showPercent val="0"/>
          <c:showBubbleSize val="0"/>
        </c:dLbls>
        <c:gapWidth val="219"/>
        <c:overlap val="-27"/>
        <c:axId val="708922272"/>
        <c:axId val="708921944"/>
      </c:barChart>
      <c:catAx>
        <c:axId val="708922272"/>
        <c:scaling>
          <c:orientation val="minMax"/>
        </c:scaling>
        <c:delete val="0"/>
        <c:axPos val="b"/>
        <c:numFmt formatCode="General" sourceLinked="1"/>
        <c:majorTickMark val="none"/>
        <c:minorTickMark val="none"/>
        <c:tickLblPos val="nextTo"/>
        <c:spPr>
          <a:noFill/>
          <a:ln w="9525" cap="flat" cmpd="sng" algn="ctr">
            <a:solidFill>
              <a:srgbClr val="1F1A62"/>
            </a:solidFill>
            <a:round/>
          </a:ln>
          <a:effectLst/>
        </c:spPr>
        <c:txPr>
          <a:bodyPr rot="-60000000" spcFirstLastPara="1" vertOverflow="ellipsis" vert="horz" wrap="square" anchor="ctr" anchorCtr="1"/>
          <a:lstStyle/>
          <a:p>
            <a:pPr>
              <a:defRPr sz="1000" b="1" i="0" u="none" strike="noStrike" kern="1200" baseline="0">
                <a:solidFill>
                  <a:srgbClr val="1B1464"/>
                </a:solidFill>
                <a:latin typeface="Helvetica" panose="020B0403020202020204" pitchFamily="34" charset="0"/>
                <a:ea typeface="+mn-ea"/>
                <a:cs typeface="+mn-cs"/>
              </a:defRPr>
            </a:pPr>
            <a:endParaRPr lang="en-US"/>
          </a:p>
        </c:txPr>
        <c:crossAx val="708921944"/>
        <c:crosses val="autoZero"/>
        <c:auto val="1"/>
        <c:lblAlgn val="ctr"/>
        <c:lblOffset val="100"/>
        <c:noMultiLvlLbl val="0"/>
      </c:catAx>
      <c:valAx>
        <c:axId val="708921944"/>
        <c:scaling>
          <c:orientation val="minMax"/>
        </c:scaling>
        <c:delete val="1"/>
        <c:axPos val="l"/>
        <c:numFmt formatCode="#,##0" sourceLinked="1"/>
        <c:majorTickMark val="none"/>
        <c:minorTickMark val="none"/>
        <c:tickLblPos val="nextTo"/>
        <c:crossAx val="7089222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330731912298967E-2"/>
          <c:y val="0.1520790693402389"/>
          <c:w val="0.85775388675301845"/>
          <c:h val="0.73671382020423304"/>
        </c:manualLayout>
      </c:layout>
      <c:barChart>
        <c:barDir val="col"/>
        <c:grouping val="clustered"/>
        <c:varyColors val="0"/>
        <c:ser>
          <c:idx val="1"/>
          <c:order val="1"/>
          <c:tx>
            <c:strRef>
              <c:f>Sheet1!$C$1</c:f>
              <c:strCache>
                <c:ptCount val="1"/>
                <c:pt idx="0">
                  <c:v>Total Mins (MM)</c:v>
                </c:pt>
              </c:strCache>
            </c:strRef>
          </c:tx>
          <c:spPr>
            <a:solidFill>
              <a:srgbClr val="1B1464"/>
            </a:solidFill>
            <a:ln>
              <a:noFill/>
            </a:ln>
            <a:effectLst/>
          </c:spPr>
          <c:invertIfNegative val="0"/>
          <c:cat>
            <c:strRef>
              <c:f>Sheet1!$A$2:$A$15</c:f>
              <c:strCache>
                <c:ptCount val="14"/>
                <c:pt idx="0">
                  <c:v>Nov '19</c:v>
                </c:pt>
                <c:pt idx="1">
                  <c:v>Dec '19</c:v>
                </c:pt>
                <c:pt idx="2">
                  <c:v>Jan '20</c:v>
                </c:pt>
                <c:pt idx="3">
                  <c:v>Feb '20</c:v>
                </c:pt>
                <c:pt idx="4">
                  <c:v>Mar '20</c:v>
                </c:pt>
                <c:pt idx="5">
                  <c:v>Apr '20</c:v>
                </c:pt>
                <c:pt idx="6">
                  <c:v>May '20</c:v>
                </c:pt>
                <c:pt idx="7">
                  <c:v>Jun '20</c:v>
                </c:pt>
                <c:pt idx="8">
                  <c:v>Jul '20</c:v>
                </c:pt>
                <c:pt idx="9">
                  <c:v>Aug '20</c:v>
                </c:pt>
                <c:pt idx="10">
                  <c:v>Sep '20</c:v>
                </c:pt>
                <c:pt idx="11">
                  <c:v>Oct '20</c:v>
                </c:pt>
                <c:pt idx="12">
                  <c:v>Nov '20</c:v>
                </c:pt>
                <c:pt idx="13">
                  <c:v>Dec '20</c:v>
                </c:pt>
              </c:strCache>
            </c:strRef>
          </c:cat>
          <c:val>
            <c:numRef>
              <c:f>Sheet1!$C$2:$C$15</c:f>
              <c:numCache>
                <c:formatCode>_(* #,##0_);_(* \(#,##0\);_(* "-"??_);_(@_)</c:formatCode>
                <c:ptCount val="14"/>
                <c:pt idx="0">
                  <c:v>37.927999999999997</c:v>
                </c:pt>
                <c:pt idx="1">
                  <c:v>75.265999999999991</c:v>
                </c:pt>
                <c:pt idx="2">
                  <c:v>112.23299999999999</c:v>
                </c:pt>
                <c:pt idx="3">
                  <c:v>146.01</c:v>
                </c:pt>
                <c:pt idx="4">
                  <c:v>187.41199999999998</c:v>
                </c:pt>
                <c:pt idx="5">
                  <c:v>232.99299999999999</c:v>
                </c:pt>
                <c:pt idx="6">
                  <c:v>289.46800000000002</c:v>
                </c:pt>
                <c:pt idx="7">
                  <c:v>341.41800000000001</c:v>
                </c:pt>
                <c:pt idx="8">
                  <c:v>377.85599999999999</c:v>
                </c:pt>
                <c:pt idx="9">
                  <c:v>414.65300000000002</c:v>
                </c:pt>
                <c:pt idx="10">
                  <c:v>451.70800000000003</c:v>
                </c:pt>
                <c:pt idx="11">
                  <c:v>713.92900000000009</c:v>
                </c:pt>
                <c:pt idx="12">
                  <c:v>851.39900000000011</c:v>
                </c:pt>
                <c:pt idx="13">
                  <c:v>1020.7800000000001</c:v>
                </c:pt>
              </c:numCache>
            </c:numRef>
          </c:val>
          <c:extLst>
            <c:ext xmlns:c16="http://schemas.microsoft.com/office/drawing/2014/chart" uri="{C3380CC4-5D6E-409C-BE32-E72D297353CC}">
              <c16:uniqueId val="{00000000-8969-413C-8206-17888D205D1F}"/>
            </c:ext>
          </c:extLst>
        </c:ser>
        <c:dLbls>
          <c:showLegendKey val="0"/>
          <c:showVal val="0"/>
          <c:showCatName val="0"/>
          <c:showSerName val="0"/>
          <c:showPercent val="0"/>
          <c:showBubbleSize val="0"/>
        </c:dLbls>
        <c:gapWidth val="219"/>
        <c:overlap val="-27"/>
        <c:axId val="854197312"/>
        <c:axId val="854197640"/>
      </c:barChart>
      <c:lineChart>
        <c:grouping val="standard"/>
        <c:varyColors val="0"/>
        <c:ser>
          <c:idx val="0"/>
          <c:order val="0"/>
          <c:tx>
            <c:strRef>
              <c:f>Sheet1!$B$1</c:f>
              <c:strCache>
                <c:ptCount val="1"/>
                <c:pt idx="0">
                  <c:v>Total Spend (MM)</c:v>
                </c:pt>
              </c:strCache>
            </c:strRef>
          </c:tx>
          <c:spPr>
            <a:ln w="28575" cap="rnd">
              <a:solidFill>
                <a:srgbClr val="ED3C8D"/>
              </a:solidFill>
              <a:prstDash val="dash"/>
              <a:round/>
            </a:ln>
            <a:effectLst/>
          </c:spPr>
          <c:marker>
            <c:symbol val="none"/>
          </c:marker>
          <c:cat>
            <c:strRef>
              <c:f>Sheet1!$A$2:$A$15</c:f>
              <c:strCache>
                <c:ptCount val="14"/>
                <c:pt idx="0">
                  <c:v>Nov '19</c:v>
                </c:pt>
                <c:pt idx="1">
                  <c:v>Dec '19</c:v>
                </c:pt>
                <c:pt idx="2">
                  <c:v>Jan '20</c:v>
                </c:pt>
                <c:pt idx="3">
                  <c:v>Feb '20</c:v>
                </c:pt>
                <c:pt idx="4">
                  <c:v>Mar '20</c:v>
                </c:pt>
                <c:pt idx="5">
                  <c:v>Apr '20</c:v>
                </c:pt>
                <c:pt idx="6">
                  <c:v>May '20</c:v>
                </c:pt>
                <c:pt idx="7">
                  <c:v>Jun '20</c:v>
                </c:pt>
                <c:pt idx="8">
                  <c:v>Jul '20</c:v>
                </c:pt>
                <c:pt idx="9">
                  <c:v>Aug '20</c:v>
                </c:pt>
                <c:pt idx="10">
                  <c:v>Sep '20</c:v>
                </c:pt>
                <c:pt idx="11">
                  <c:v>Oct '20</c:v>
                </c:pt>
                <c:pt idx="12">
                  <c:v>Nov '20</c:v>
                </c:pt>
                <c:pt idx="13">
                  <c:v>Dec '20</c:v>
                </c:pt>
              </c:strCache>
            </c:strRef>
          </c:cat>
          <c:val>
            <c:numRef>
              <c:f>Sheet1!$B$2:$B$15</c:f>
              <c:numCache>
                <c:formatCode>"$"#,##0</c:formatCode>
                <c:ptCount val="14"/>
                <c:pt idx="0">
                  <c:v>25.422471000000002</c:v>
                </c:pt>
                <c:pt idx="1">
                  <c:v>47.238344000000005</c:v>
                </c:pt>
                <c:pt idx="2">
                  <c:v>67.762387000000004</c:v>
                </c:pt>
                <c:pt idx="3">
                  <c:v>72.041699000000008</c:v>
                </c:pt>
                <c:pt idx="4">
                  <c:v>80.551102000000014</c:v>
                </c:pt>
                <c:pt idx="5">
                  <c:v>90.570080000000019</c:v>
                </c:pt>
                <c:pt idx="6">
                  <c:v>95.958523000000014</c:v>
                </c:pt>
                <c:pt idx="7">
                  <c:v>104.42674100000002</c:v>
                </c:pt>
                <c:pt idx="8">
                  <c:v>113.77416200000002</c:v>
                </c:pt>
                <c:pt idx="9">
                  <c:v>121.80999400000002</c:v>
                </c:pt>
                <c:pt idx="10">
                  <c:v>140.68248600000001</c:v>
                </c:pt>
                <c:pt idx="11">
                  <c:v>157.10540600000002</c:v>
                </c:pt>
                <c:pt idx="12">
                  <c:v>163.10175700000002</c:v>
                </c:pt>
                <c:pt idx="13">
                  <c:v>175.69219100000001</c:v>
                </c:pt>
              </c:numCache>
            </c:numRef>
          </c:val>
          <c:smooth val="0"/>
          <c:extLst>
            <c:ext xmlns:c16="http://schemas.microsoft.com/office/drawing/2014/chart" uri="{C3380CC4-5D6E-409C-BE32-E72D297353CC}">
              <c16:uniqueId val="{00000001-8969-413C-8206-17888D205D1F}"/>
            </c:ext>
          </c:extLst>
        </c:ser>
        <c:dLbls>
          <c:showLegendKey val="0"/>
          <c:showVal val="0"/>
          <c:showCatName val="0"/>
          <c:showSerName val="0"/>
          <c:showPercent val="0"/>
          <c:showBubbleSize val="0"/>
        </c:dLbls>
        <c:marker val="1"/>
        <c:smooth val="0"/>
        <c:axId val="854247496"/>
        <c:axId val="854247168"/>
      </c:lineChart>
      <c:catAx>
        <c:axId val="854197312"/>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lang="en-US" sz="920" b="0" i="0" u="none" strike="noStrike" kern="1200" baseline="0">
                <a:solidFill>
                  <a:srgbClr val="1B1464"/>
                </a:solidFill>
                <a:latin typeface="Helvetica" panose="020B0403020202020204" pitchFamily="34" charset="0"/>
                <a:ea typeface="+mn-ea"/>
                <a:cs typeface="+mn-cs"/>
              </a:defRPr>
            </a:pPr>
            <a:endParaRPr lang="en-US"/>
          </a:p>
        </c:txPr>
        <c:crossAx val="854197640"/>
        <c:crosses val="autoZero"/>
        <c:auto val="1"/>
        <c:lblAlgn val="ctr"/>
        <c:lblOffset val="100"/>
        <c:noMultiLvlLbl val="0"/>
      </c:catAx>
      <c:valAx>
        <c:axId val="85419764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1B1464"/>
                </a:solidFill>
                <a:latin typeface="Helvetica" panose="020B0403020202020204" pitchFamily="34" charset="0"/>
                <a:ea typeface="+mn-ea"/>
                <a:cs typeface="+mn-cs"/>
              </a:defRPr>
            </a:pPr>
            <a:endParaRPr lang="en-US"/>
          </a:p>
        </c:txPr>
        <c:crossAx val="854197312"/>
        <c:crosses val="autoZero"/>
        <c:crossBetween val="between"/>
      </c:valAx>
      <c:valAx>
        <c:axId val="854247168"/>
        <c:scaling>
          <c:orientation val="minMax"/>
        </c:scaling>
        <c:delete val="0"/>
        <c:axPos val="r"/>
        <c:numFmt formatCode="&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ED3C8D"/>
                </a:solidFill>
                <a:latin typeface="Helvetica" panose="020B0403020202020204" pitchFamily="34" charset="0"/>
                <a:ea typeface="+mn-ea"/>
                <a:cs typeface="+mn-cs"/>
              </a:defRPr>
            </a:pPr>
            <a:endParaRPr lang="en-US"/>
          </a:p>
        </c:txPr>
        <c:crossAx val="854247496"/>
        <c:crosses val="max"/>
        <c:crossBetween val="between"/>
        <c:minorUnit val="10"/>
      </c:valAx>
      <c:catAx>
        <c:axId val="854247496"/>
        <c:scaling>
          <c:orientation val="minMax"/>
        </c:scaling>
        <c:delete val="1"/>
        <c:axPos val="b"/>
        <c:numFmt formatCode="General" sourceLinked="1"/>
        <c:majorTickMark val="out"/>
        <c:minorTickMark val="none"/>
        <c:tickLblPos val="nextTo"/>
        <c:crossAx val="854247168"/>
        <c:crosses val="autoZero"/>
        <c:auto val="1"/>
        <c:lblAlgn val="ctr"/>
        <c:lblOffset val="100"/>
        <c:tickLblSkip val="1"/>
        <c:tickMarkSkip val="1"/>
        <c:noMultiLvlLbl val="0"/>
      </c:catAx>
      <c:spPr>
        <a:solidFill>
          <a:schemeClr val="bg1"/>
        </a:solidFill>
        <a:ln>
          <a:noFill/>
        </a:ln>
        <a:effectLst/>
      </c:spPr>
    </c:plotArea>
    <c:legend>
      <c:legendPos val="b"/>
      <c:layout>
        <c:manualLayout>
          <c:xMode val="edge"/>
          <c:yMode val="edge"/>
          <c:x val="0.24094502790767289"/>
          <c:y val="1.866172420458399E-2"/>
          <c:w val="0.51044702081762061"/>
          <c:h val="8.6349773258746848E-2"/>
        </c:manualLayout>
      </c:layout>
      <c:overlay val="0"/>
      <c:spPr>
        <a:noFill/>
        <a:ln>
          <a:noFill/>
        </a:ln>
        <a:effectLst/>
      </c:spPr>
      <c:txPr>
        <a:bodyPr rot="0" spcFirstLastPara="1" vertOverflow="ellipsis" vert="horz" wrap="square" anchor="ctr" anchorCtr="1"/>
        <a:lstStyle/>
        <a:p>
          <a:pPr>
            <a:defRPr sz="1197" b="0" i="0" u="none" strike="noStrike" kern="1200" baseline="0">
              <a:solidFill>
                <a:srgbClr val="1B1464"/>
              </a:solidFill>
              <a:latin typeface="Helvetica" panose="020B0403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Helvetica" panose="020B0403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E7A584-D8B3-481A-8299-9D34D7598A78}" type="doc">
      <dgm:prSet loTypeId="urn:microsoft.com/office/officeart/2005/8/layout/pyramid3" loCatId="pyramid" qsTypeId="urn:microsoft.com/office/officeart/2005/8/quickstyle/simple1" qsCatId="simple" csTypeId="urn:microsoft.com/office/officeart/2005/8/colors/accent1_2" csCatId="accent1" phldr="1"/>
      <dgm:spPr/>
    </dgm:pt>
    <dgm:pt modelId="{301C9BEB-D2AE-4607-9018-9E182481D3AD}">
      <dgm:prSet phldrT="[Text]" custT="1"/>
      <dgm:spPr>
        <a:solidFill>
          <a:srgbClr val="00BFF2"/>
        </a:solidFill>
      </dgm:spPr>
      <dgm:t>
        <a:bodyPr/>
        <a:lstStyle/>
        <a:p>
          <a:r>
            <a:rPr lang="en-US" sz="2800" b="1">
              <a:solidFill>
                <a:schemeClr val="bg1"/>
              </a:solidFill>
              <a:latin typeface="Helvetica" panose="020B0403020202020204" pitchFamily="34" charset="0"/>
            </a:rPr>
            <a:t>Awareness</a:t>
          </a:r>
        </a:p>
      </dgm:t>
    </dgm:pt>
    <dgm:pt modelId="{0C8E3764-AFF1-478A-8C5F-A6B5110FA558}" type="parTrans" cxnId="{8DF2BC0C-AF0D-4AF9-868F-05050E6D433A}">
      <dgm:prSet/>
      <dgm:spPr/>
      <dgm:t>
        <a:bodyPr/>
        <a:lstStyle/>
        <a:p>
          <a:endParaRPr lang="en-US"/>
        </a:p>
      </dgm:t>
    </dgm:pt>
    <dgm:pt modelId="{A3EDAD6D-0302-4916-81AE-C265C6CDF3E1}" type="sibTrans" cxnId="{8DF2BC0C-AF0D-4AF9-868F-05050E6D433A}">
      <dgm:prSet/>
      <dgm:spPr/>
      <dgm:t>
        <a:bodyPr/>
        <a:lstStyle/>
        <a:p>
          <a:endParaRPr lang="en-US"/>
        </a:p>
      </dgm:t>
    </dgm:pt>
    <dgm:pt modelId="{B0ED68C7-BB32-4327-9397-07BDCA95BC49}">
      <dgm:prSet phldrT="[Text]" custT="1"/>
      <dgm:spPr>
        <a:solidFill>
          <a:srgbClr val="ED3C8D"/>
        </a:solidFill>
      </dgm:spPr>
      <dgm:t>
        <a:bodyPr/>
        <a:lstStyle/>
        <a:p>
          <a:r>
            <a:rPr lang="en-US" sz="2800" b="1">
              <a:solidFill>
                <a:schemeClr val="bg1"/>
              </a:solidFill>
              <a:latin typeface="Helvetica" panose="020B0403020202020204" pitchFamily="34" charset="0"/>
            </a:rPr>
            <a:t>Consideration</a:t>
          </a:r>
        </a:p>
      </dgm:t>
    </dgm:pt>
    <dgm:pt modelId="{6FB849AE-C401-4B2C-80FF-AC24BD1644F7}" type="parTrans" cxnId="{78EED748-52FD-4017-9A9A-5AAF229F6015}">
      <dgm:prSet/>
      <dgm:spPr/>
      <dgm:t>
        <a:bodyPr/>
        <a:lstStyle/>
        <a:p>
          <a:endParaRPr lang="en-US"/>
        </a:p>
      </dgm:t>
    </dgm:pt>
    <dgm:pt modelId="{E6174B6B-6B63-4438-8534-D3238C43A920}" type="sibTrans" cxnId="{78EED748-52FD-4017-9A9A-5AAF229F6015}">
      <dgm:prSet/>
      <dgm:spPr/>
      <dgm:t>
        <a:bodyPr/>
        <a:lstStyle/>
        <a:p>
          <a:endParaRPr lang="en-US"/>
        </a:p>
      </dgm:t>
    </dgm:pt>
    <dgm:pt modelId="{A48F22B7-481D-432E-BBDC-15851CB26E71}">
      <dgm:prSet phldrT="[Text]" custT="1"/>
      <dgm:spPr>
        <a:solidFill>
          <a:srgbClr val="FFE600"/>
        </a:solidFill>
      </dgm:spPr>
      <dgm:t>
        <a:bodyPr/>
        <a:lstStyle/>
        <a:p>
          <a:r>
            <a:rPr lang="en-US" sz="2800" b="1">
              <a:ln w="12700">
                <a:solidFill>
                  <a:srgbClr val="1B1464"/>
                </a:solidFill>
              </a:ln>
              <a:solidFill>
                <a:srgbClr val="1B1464"/>
              </a:solidFill>
              <a:latin typeface="Helvetica" panose="020B0403020202020204" pitchFamily="34" charset="0"/>
            </a:rPr>
            <a:t>Sales</a:t>
          </a:r>
        </a:p>
      </dgm:t>
    </dgm:pt>
    <dgm:pt modelId="{5AF1989A-3355-422B-BC6B-EE95C60C3C8C}" type="parTrans" cxnId="{9CBF148E-7869-4D5B-866A-EFD89ADE9129}">
      <dgm:prSet/>
      <dgm:spPr/>
      <dgm:t>
        <a:bodyPr/>
        <a:lstStyle/>
        <a:p>
          <a:endParaRPr lang="en-US"/>
        </a:p>
      </dgm:t>
    </dgm:pt>
    <dgm:pt modelId="{F43D6AED-AE11-4D8A-8DEE-9219CD5FD569}" type="sibTrans" cxnId="{9CBF148E-7869-4D5B-866A-EFD89ADE9129}">
      <dgm:prSet/>
      <dgm:spPr/>
      <dgm:t>
        <a:bodyPr/>
        <a:lstStyle/>
        <a:p>
          <a:endParaRPr lang="en-US"/>
        </a:p>
      </dgm:t>
    </dgm:pt>
    <dgm:pt modelId="{95682F2B-C910-4F49-B8CB-70A7AD8079F5}">
      <dgm:prSet phldrT="[Text]" custT="1"/>
      <dgm:spPr>
        <a:solidFill>
          <a:srgbClr val="4EBEA4"/>
        </a:solidFill>
      </dgm:spPr>
      <dgm:t>
        <a:bodyPr/>
        <a:lstStyle/>
        <a:p>
          <a:r>
            <a:rPr lang="en-US" sz="2800" b="1">
              <a:solidFill>
                <a:schemeClr val="bg1"/>
              </a:solidFill>
              <a:latin typeface="Helvetica" panose="020B0403020202020204" pitchFamily="34" charset="0"/>
            </a:rPr>
            <a:t>Intent</a:t>
          </a:r>
        </a:p>
      </dgm:t>
    </dgm:pt>
    <dgm:pt modelId="{AEDD27E0-5789-4C65-916B-38F02E75D95C}" type="parTrans" cxnId="{BB9E36CD-1D3F-4AC8-8553-404D5DB31A8B}">
      <dgm:prSet/>
      <dgm:spPr/>
      <dgm:t>
        <a:bodyPr/>
        <a:lstStyle/>
        <a:p>
          <a:endParaRPr lang="en-US"/>
        </a:p>
      </dgm:t>
    </dgm:pt>
    <dgm:pt modelId="{110EBA74-EA92-4DD8-8AEA-1ED5962B04A6}" type="sibTrans" cxnId="{BB9E36CD-1D3F-4AC8-8553-404D5DB31A8B}">
      <dgm:prSet/>
      <dgm:spPr/>
      <dgm:t>
        <a:bodyPr/>
        <a:lstStyle/>
        <a:p>
          <a:endParaRPr lang="en-US"/>
        </a:p>
      </dgm:t>
    </dgm:pt>
    <dgm:pt modelId="{22D3F5CF-84B9-439D-AB55-2CF15863DC76}" type="pres">
      <dgm:prSet presAssocID="{68E7A584-D8B3-481A-8299-9D34D7598A78}" presName="Name0" presStyleCnt="0">
        <dgm:presLayoutVars>
          <dgm:dir/>
          <dgm:animLvl val="lvl"/>
          <dgm:resizeHandles val="exact"/>
        </dgm:presLayoutVars>
      </dgm:prSet>
      <dgm:spPr/>
    </dgm:pt>
    <dgm:pt modelId="{8E71DDAE-5A9D-437C-9071-CB0EE6E66776}" type="pres">
      <dgm:prSet presAssocID="{301C9BEB-D2AE-4607-9018-9E182481D3AD}" presName="Name8" presStyleCnt="0"/>
      <dgm:spPr/>
    </dgm:pt>
    <dgm:pt modelId="{626DABDB-B1AA-42D7-BDD2-41EE9FE3F932}" type="pres">
      <dgm:prSet presAssocID="{301C9BEB-D2AE-4607-9018-9E182481D3AD}" presName="level" presStyleLbl="node1" presStyleIdx="0" presStyleCnt="4">
        <dgm:presLayoutVars>
          <dgm:chMax val="1"/>
          <dgm:bulletEnabled val="1"/>
        </dgm:presLayoutVars>
      </dgm:prSet>
      <dgm:spPr/>
    </dgm:pt>
    <dgm:pt modelId="{69FE9193-52C6-4E04-9199-5878476689A9}" type="pres">
      <dgm:prSet presAssocID="{301C9BEB-D2AE-4607-9018-9E182481D3AD}" presName="levelTx" presStyleLbl="revTx" presStyleIdx="0" presStyleCnt="0">
        <dgm:presLayoutVars>
          <dgm:chMax val="1"/>
          <dgm:bulletEnabled val="1"/>
        </dgm:presLayoutVars>
      </dgm:prSet>
      <dgm:spPr/>
    </dgm:pt>
    <dgm:pt modelId="{6C905F57-81FD-47E5-A296-CDCCF04A0C8E}" type="pres">
      <dgm:prSet presAssocID="{B0ED68C7-BB32-4327-9397-07BDCA95BC49}" presName="Name8" presStyleCnt="0"/>
      <dgm:spPr/>
    </dgm:pt>
    <dgm:pt modelId="{0A226A8B-0FAC-4124-A4EA-F685476D9645}" type="pres">
      <dgm:prSet presAssocID="{B0ED68C7-BB32-4327-9397-07BDCA95BC49}" presName="level" presStyleLbl="node1" presStyleIdx="1" presStyleCnt="4">
        <dgm:presLayoutVars>
          <dgm:chMax val="1"/>
          <dgm:bulletEnabled val="1"/>
        </dgm:presLayoutVars>
      </dgm:prSet>
      <dgm:spPr/>
    </dgm:pt>
    <dgm:pt modelId="{816A8130-C21E-4511-BF05-47EB0B864294}" type="pres">
      <dgm:prSet presAssocID="{B0ED68C7-BB32-4327-9397-07BDCA95BC49}" presName="levelTx" presStyleLbl="revTx" presStyleIdx="0" presStyleCnt="0">
        <dgm:presLayoutVars>
          <dgm:chMax val="1"/>
          <dgm:bulletEnabled val="1"/>
        </dgm:presLayoutVars>
      </dgm:prSet>
      <dgm:spPr/>
    </dgm:pt>
    <dgm:pt modelId="{50C9DA05-4D60-4DA9-966B-2444FD55FFD6}" type="pres">
      <dgm:prSet presAssocID="{95682F2B-C910-4F49-B8CB-70A7AD8079F5}" presName="Name8" presStyleCnt="0"/>
      <dgm:spPr/>
    </dgm:pt>
    <dgm:pt modelId="{79F52059-6751-413F-B2EC-952D5DF2B190}" type="pres">
      <dgm:prSet presAssocID="{95682F2B-C910-4F49-B8CB-70A7AD8079F5}" presName="level" presStyleLbl="node1" presStyleIdx="2" presStyleCnt="4">
        <dgm:presLayoutVars>
          <dgm:chMax val="1"/>
          <dgm:bulletEnabled val="1"/>
        </dgm:presLayoutVars>
      </dgm:prSet>
      <dgm:spPr/>
    </dgm:pt>
    <dgm:pt modelId="{2D8D176B-7470-48F1-8FAD-4C1CC2B9E199}" type="pres">
      <dgm:prSet presAssocID="{95682F2B-C910-4F49-B8CB-70A7AD8079F5}" presName="levelTx" presStyleLbl="revTx" presStyleIdx="0" presStyleCnt="0">
        <dgm:presLayoutVars>
          <dgm:chMax val="1"/>
          <dgm:bulletEnabled val="1"/>
        </dgm:presLayoutVars>
      </dgm:prSet>
      <dgm:spPr/>
    </dgm:pt>
    <dgm:pt modelId="{1636CE27-2523-42E8-8693-F20762548B2A}" type="pres">
      <dgm:prSet presAssocID="{A48F22B7-481D-432E-BBDC-15851CB26E71}" presName="Name8" presStyleCnt="0"/>
      <dgm:spPr/>
    </dgm:pt>
    <dgm:pt modelId="{76247BEE-BAED-4DA8-9D4F-F3E6FE5A0C56}" type="pres">
      <dgm:prSet presAssocID="{A48F22B7-481D-432E-BBDC-15851CB26E71}" presName="level" presStyleLbl="node1" presStyleIdx="3" presStyleCnt="4">
        <dgm:presLayoutVars>
          <dgm:chMax val="1"/>
          <dgm:bulletEnabled val="1"/>
        </dgm:presLayoutVars>
      </dgm:prSet>
      <dgm:spPr/>
    </dgm:pt>
    <dgm:pt modelId="{02614F74-E25D-413C-B098-01E5E63C4213}" type="pres">
      <dgm:prSet presAssocID="{A48F22B7-481D-432E-BBDC-15851CB26E71}" presName="levelTx" presStyleLbl="revTx" presStyleIdx="0" presStyleCnt="0">
        <dgm:presLayoutVars>
          <dgm:chMax val="1"/>
          <dgm:bulletEnabled val="1"/>
        </dgm:presLayoutVars>
      </dgm:prSet>
      <dgm:spPr/>
    </dgm:pt>
  </dgm:ptLst>
  <dgm:cxnLst>
    <dgm:cxn modelId="{8DF2BC0C-AF0D-4AF9-868F-05050E6D433A}" srcId="{68E7A584-D8B3-481A-8299-9D34D7598A78}" destId="{301C9BEB-D2AE-4607-9018-9E182481D3AD}" srcOrd="0" destOrd="0" parTransId="{0C8E3764-AFF1-478A-8C5F-A6B5110FA558}" sibTransId="{A3EDAD6D-0302-4916-81AE-C265C6CDF3E1}"/>
    <dgm:cxn modelId="{133CFE16-0FC8-478A-BE6E-69B332674023}" type="presOf" srcId="{B0ED68C7-BB32-4327-9397-07BDCA95BC49}" destId="{816A8130-C21E-4511-BF05-47EB0B864294}" srcOrd="1" destOrd="0" presId="urn:microsoft.com/office/officeart/2005/8/layout/pyramid3"/>
    <dgm:cxn modelId="{EF29692D-A3CD-444A-9B75-39D3F27AE58F}" type="presOf" srcId="{B0ED68C7-BB32-4327-9397-07BDCA95BC49}" destId="{0A226A8B-0FAC-4124-A4EA-F685476D9645}" srcOrd="0" destOrd="0" presId="urn:microsoft.com/office/officeart/2005/8/layout/pyramid3"/>
    <dgm:cxn modelId="{7E8F7333-FFBC-456A-BC8A-FE71D29F6155}" type="presOf" srcId="{95682F2B-C910-4F49-B8CB-70A7AD8079F5}" destId="{2D8D176B-7470-48F1-8FAD-4C1CC2B9E199}" srcOrd="1" destOrd="0" presId="urn:microsoft.com/office/officeart/2005/8/layout/pyramid3"/>
    <dgm:cxn modelId="{71330846-031D-4424-B1FA-801C0FE986CE}" type="presOf" srcId="{A48F22B7-481D-432E-BBDC-15851CB26E71}" destId="{76247BEE-BAED-4DA8-9D4F-F3E6FE5A0C56}" srcOrd="0" destOrd="0" presId="urn:microsoft.com/office/officeart/2005/8/layout/pyramid3"/>
    <dgm:cxn modelId="{78EED748-52FD-4017-9A9A-5AAF229F6015}" srcId="{68E7A584-D8B3-481A-8299-9D34D7598A78}" destId="{B0ED68C7-BB32-4327-9397-07BDCA95BC49}" srcOrd="1" destOrd="0" parTransId="{6FB849AE-C401-4B2C-80FF-AC24BD1644F7}" sibTransId="{E6174B6B-6B63-4438-8534-D3238C43A920}"/>
    <dgm:cxn modelId="{A2582C87-4D20-411F-A28C-CE1ADF5B575F}" type="presOf" srcId="{301C9BEB-D2AE-4607-9018-9E182481D3AD}" destId="{69FE9193-52C6-4E04-9199-5878476689A9}" srcOrd="1" destOrd="0" presId="urn:microsoft.com/office/officeart/2005/8/layout/pyramid3"/>
    <dgm:cxn modelId="{B2D0678A-1893-4D9C-A6EA-F2F84B304314}" type="presOf" srcId="{95682F2B-C910-4F49-B8CB-70A7AD8079F5}" destId="{79F52059-6751-413F-B2EC-952D5DF2B190}" srcOrd="0" destOrd="0" presId="urn:microsoft.com/office/officeart/2005/8/layout/pyramid3"/>
    <dgm:cxn modelId="{9CBF148E-7869-4D5B-866A-EFD89ADE9129}" srcId="{68E7A584-D8B3-481A-8299-9D34D7598A78}" destId="{A48F22B7-481D-432E-BBDC-15851CB26E71}" srcOrd="3" destOrd="0" parTransId="{5AF1989A-3355-422B-BC6B-EE95C60C3C8C}" sibTransId="{F43D6AED-AE11-4D8A-8DEE-9219CD5FD569}"/>
    <dgm:cxn modelId="{B9911297-7538-4A48-8244-3005AE824D2F}" type="presOf" srcId="{68E7A584-D8B3-481A-8299-9D34D7598A78}" destId="{22D3F5CF-84B9-439D-AB55-2CF15863DC76}" srcOrd="0" destOrd="0" presId="urn:microsoft.com/office/officeart/2005/8/layout/pyramid3"/>
    <dgm:cxn modelId="{BB9E36CD-1D3F-4AC8-8553-404D5DB31A8B}" srcId="{68E7A584-D8B3-481A-8299-9D34D7598A78}" destId="{95682F2B-C910-4F49-B8CB-70A7AD8079F5}" srcOrd="2" destOrd="0" parTransId="{AEDD27E0-5789-4C65-916B-38F02E75D95C}" sibTransId="{110EBA74-EA92-4DD8-8AEA-1ED5962B04A6}"/>
    <dgm:cxn modelId="{D9FEADE5-8183-49C3-8427-B0D1D30C10ED}" type="presOf" srcId="{A48F22B7-481D-432E-BBDC-15851CB26E71}" destId="{02614F74-E25D-413C-B098-01E5E63C4213}" srcOrd="1" destOrd="0" presId="urn:microsoft.com/office/officeart/2005/8/layout/pyramid3"/>
    <dgm:cxn modelId="{6D0167EF-8BE7-4274-B1E8-17CBE7AD5B1C}" type="presOf" srcId="{301C9BEB-D2AE-4607-9018-9E182481D3AD}" destId="{626DABDB-B1AA-42D7-BDD2-41EE9FE3F932}" srcOrd="0" destOrd="0" presId="urn:microsoft.com/office/officeart/2005/8/layout/pyramid3"/>
    <dgm:cxn modelId="{B7E8E580-30A0-4700-955C-738CE5F7991B}" type="presParOf" srcId="{22D3F5CF-84B9-439D-AB55-2CF15863DC76}" destId="{8E71DDAE-5A9D-437C-9071-CB0EE6E66776}" srcOrd="0" destOrd="0" presId="urn:microsoft.com/office/officeart/2005/8/layout/pyramid3"/>
    <dgm:cxn modelId="{7B7A1159-67C9-4D9D-94C1-A3ED9837D9C4}" type="presParOf" srcId="{8E71DDAE-5A9D-437C-9071-CB0EE6E66776}" destId="{626DABDB-B1AA-42D7-BDD2-41EE9FE3F932}" srcOrd="0" destOrd="0" presId="urn:microsoft.com/office/officeart/2005/8/layout/pyramid3"/>
    <dgm:cxn modelId="{9FC349F6-5AC1-4850-B75B-1B0132B83322}" type="presParOf" srcId="{8E71DDAE-5A9D-437C-9071-CB0EE6E66776}" destId="{69FE9193-52C6-4E04-9199-5878476689A9}" srcOrd="1" destOrd="0" presId="urn:microsoft.com/office/officeart/2005/8/layout/pyramid3"/>
    <dgm:cxn modelId="{3EF71880-88FB-4CA1-8E11-8C6B73E78A39}" type="presParOf" srcId="{22D3F5CF-84B9-439D-AB55-2CF15863DC76}" destId="{6C905F57-81FD-47E5-A296-CDCCF04A0C8E}" srcOrd="1" destOrd="0" presId="urn:microsoft.com/office/officeart/2005/8/layout/pyramid3"/>
    <dgm:cxn modelId="{D2149287-FC79-463C-B2AB-AAFF329794E0}" type="presParOf" srcId="{6C905F57-81FD-47E5-A296-CDCCF04A0C8E}" destId="{0A226A8B-0FAC-4124-A4EA-F685476D9645}" srcOrd="0" destOrd="0" presId="urn:microsoft.com/office/officeart/2005/8/layout/pyramid3"/>
    <dgm:cxn modelId="{93F62A3B-9897-4136-9838-45178B9C76A7}" type="presParOf" srcId="{6C905F57-81FD-47E5-A296-CDCCF04A0C8E}" destId="{816A8130-C21E-4511-BF05-47EB0B864294}" srcOrd="1" destOrd="0" presId="urn:microsoft.com/office/officeart/2005/8/layout/pyramid3"/>
    <dgm:cxn modelId="{E153D491-41AC-4775-936E-1DDC8CE974EC}" type="presParOf" srcId="{22D3F5CF-84B9-439D-AB55-2CF15863DC76}" destId="{50C9DA05-4D60-4DA9-966B-2444FD55FFD6}" srcOrd="2" destOrd="0" presId="urn:microsoft.com/office/officeart/2005/8/layout/pyramid3"/>
    <dgm:cxn modelId="{CDA69C4D-61D6-44B1-910B-AAB7EEFDC338}" type="presParOf" srcId="{50C9DA05-4D60-4DA9-966B-2444FD55FFD6}" destId="{79F52059-6751-413F-B2EC-952D5DF2B190}" srcOrd="0" destOrd="0" presId="urn:microsoft.com/office/officeart/2005/8/layout/pyramid3"/>
    <dgm:cxn modelId="{6BE19E22-9F2F-4151-809F-85C550F33969}" type="presParOf" srcId="{50C9DA05-4D60-4DA9-966B-2444FD55FFD6}" destId="{2D8D176B-7470-48F1-8FAD-4C1CC2B9E199}" srcOrd="1" destOrd="0" presId="urn:microsoft.com/office/officeart/2005/8/layout/pyramid3"/>
    <dgm:cxn modelId="{5AFE9B11-76FE-4F81-B0BE-16E65F3535A5}" type="presParOf" srcId="{22D3F5CF-84B9-439D-AB55-2CF15863DC76}" destId="{1636CE27-2523-42E8-8693-F20762548B2A}" srcOrd="3" destOrd="0" presId="urn:microsoft.com/office/officeart/2005/8/layout/pyramid3"/>
    <dgm:cxn modelId="{94DF23F6-8FA3-44C0-99DD-F05C34DE0752}" type="presParOf" srcId="{1636CE27-2523-42E8-8693-F20762548B2A}" destId="{76247BEE-BAED-4DA8-9D4F-F3E6FE5A0C56}" srcOrd="0" destOrd="0" presId="urn:microsoft.com/office/officeart/2005/8/layout/pyramid3"/>
    <dgm:cxn modelId="{0F54CC56-D65D-4543-BA7A-8807031A3460}" type="presParOf" srcId="{1636CE27-2523-42E8-8693-F20762548B2A}" destId="{02614F74-E25D-413C-B098-01E5E63C4213}" srcOrd="1" destOrd="0" presId="urn:microsoft.com/office/officeart/2005/8/layout/pyramid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6DABDB-B1AA-42D7-BDD2-41EE9FE3F932}">
      <dsp:nvSpPr>
        <dsp:cNvPr id="0" name=""/>
        <dsp:cNvSpPr/>
      </dsp:nvSpPr>
      <dsp:spPr>
        <a:xfrm rot="10800000">
          <a:off x="0" y="0"/>
          <a:ext cx="5073586" cy="776319"/>
        </a:xfrm>
        <a:prstGeom prst="trapezoid">
          <a:avLst>
            <a:gd name="adj" fmla="val 81693"/>
          </a:avLst>
        </a:prstGeom>
        <a:solidFill>
          <a:srgbClr val="00BFF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Helvetica" panose="020B0403020202020204" pitchFamily="34" charset="0"/>
            </a:rPr>
            <a:t>Awareness</a:t>
          </a:r>
        </a:p>
      </dsp:txBody>
      <dsp:txXfrm rot="-10800000">
        <a:off x="887877" y="0"/>
        <a:ext cx="3297830" cy="776319"/>
      </dsp:txXfrm>
    </dsp:sp>
    <dsp:sp modelId="{0A226A8B-0FAC-4124-A4EA-F685476D9645}">
      <dsp:nvSpPr>
        <dsp:cNvPr id="0" name=""/>
        <dsp:cNvSpPr/>
      </dsp:nvSpPr>
      <dsp:spPr>
        <a:xfrm rot="10800000">
          <a:off x="634198" y="776319"/>
          <a:ext cx="3805189" cy="776319"/>
        </a:xfrm>
        <a:prstGeom prst="trapezoid">
          <a:avLst>
            <a:gd name="adj" fmla="val 81693"/>
          </a:avLst>
        </a:prstGeom>
        <a:solidFill>
          <a:srgbClr val="ED3C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Helvetica" panose="020B0403020202020204" pitchFamily="34" charset="0"/>
            </a:rPr>
            <a:t>Consideration</a:t>
          </a:r>
        </a:p>
      </dsp:txBody>
      <dsp:txXfrm rot="-10800000">
        <a:off x="1300106" y="776319"/>
        <a:ext cx="2473373" cy="776319"/>
      </dsp:txXfrm>
    </dsp:sp>
    <dsp:sp modelId="{79F52059-6751-413F-B2EC-952D5DF2B190}">
      <dsp:nvSpPr>
        <dsp:cNvPr id="0" name=""/>
        <dsp:cNvSpPr/>
      </dsp:nvSpPr>
      <dsp:spPr>
        <a:xfrm rot="10800000">
          <a:off x="1268396" y="1552639"/>
          <a:ext cx="2536793" cy="776319"/>
        </a:xfrm>
        <a:prstGeom prst="trapezoid">
          <a:avLst>
            <a:gd name="adj" fmla="val 81693"/>
          </a:avLst>
        </a:prstGeom>
        <a:solidFill>
          <a:srgbClr val="4EBEA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solidFill>
                <a:schemeClr val="bg1"/>
              </a:solidFill>
              <a:latin typeface="Helvetica" panose="020B0403020202020204" pitchFamily="34" charset="0"/>
            </a:rPr>
            <a:t>Intent</a:t>
          </a:r>
        </a:p>
      </dsp:txBody>
      <dsp:txXfrm rot="-10800000">
        <a:off x="1712335" y="1552639"/>
        <a:ext cx="1648915" cy="776319"/>
      </dsp:txXfrm>
    </dsp:sp>
    <dsp:sp modelId="{76247BEE-BAED-4DA8-9D4F-F3E6FE5A0C56}">
      <dsp:nvSpPr>
        <dsp:cNvPr id="0" name=""/>
        <dsp:cNvSpPr/>
      </dsp:nvSpPr>
      <dsp:spPr>
        <a:xfrm rot="10800000">
          <a:off x="1902594" y="2328958"/>
          <a:ext cx="1268396" cy="776319"/>
        </a:xfrm>
        <a:prstGeom prst="trapezoid">
          <a:avLst>
            <a:gd name="adj" fmla="val 81693"/>
          </a:avLst>
        </a:prstGeom>
        <a:solidFill>
          <a:srgbClr val="FFE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a:ln w="12700">
                <a:solidFill>
                  <a:srgbClr val="1B1464"/>
                </a:solidFill>
              </a:ln>
              <a:solidFill>
                <a:srgbClr val="1B1464"/>
              </a:solidFill>
              <a:latin typeface="Helvetica" panose="020B0403020202020204" pitchFamily="34" charset="0"/>
            </a:rPr>
            <a:t>Sales</a:t>
          </a:r>
        </a:p>
      </dsp:txBody>
      <dsp:txXfrm rot="-10800000">
        <a:off x="1902594" y="2328958"/>
        <a:ext cx="1268396" cy="77631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3429A48-BB45-E59A-2E1C-DEF6A4329EF5}"/>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40D565-9014-0997-12D7-56167A3EECD7}"/>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3065CBF9-A9D5-4B6B-8A3D-1946D828AF76}" type="datetimeFigureOut">
              <a:rPr lang="en-US" smtClean="0"/>
              <a:t>6/23/2023</a:t>
            </a:fld>
            <a:endParaRPr lang="en-US"/>
          </a:p>
        </p:txBody>
      </p:sp>
      <p:sp>
        <p:nvSpPr>
          <p:cNvPr id="4" name="Footer Placeholder 3">
            <a:extLst>
              <a:ext uri="{FF2B5EF4-FFF2-40B4-BE49-F238E27FC236}">
                <a16:creationId xmlns:a16="http://schemas.microsoft.com/office/drawing/2014/main" id="{C8EB5AC0-B759-7CED-6607-C58603332FEB}"/>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6042B8-8117-118B-F390-4442CD01CBAB}"/>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7DBF4600-A799-437A-9333-7EC7E4A16F24}" type="slidenum">
              <a:rPr lang="en-US" smtClean="0"/>
              <a:t>‹#›</a:t>
            </a:fld>
            <a:endParaRPr lang="en-US"/>
          </a:p>
        </p:txBody>
      </p:sp>
    </p:spTree>
    <p:extLst>
      <p:ext uri="{BB962C8B-B14F-4D97-AF65-F5344CB8AC3E}">
        <p14:creationId xmlns:p14="http://schemas.microsoft.com/office/powerpoint/2010/main" val="2622451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06D91BBE-8C42-4B84-B86E-60F2F7C2E6EF}" type="datetimeFigureOut">
              <a:rPr lang="en-US" smtClean="0"/>
              <a:t>6/23/2023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ECAD8B63-C8C7-40AD-826D-2370E81A9CCA}" type="slidenum">
              <a:rPr lang="en-US" smtClean="0"/>
              <a:t>‹#›</a:t>
            </a:fld>
            <a:endParaRPr lang="en-US"/>
          </a:p>
        </p:txBody>
      </p:sp>
    </p:spTree>
    <p:extLst>
      <p:ext uri="{BB962C8B-B14F-4D97-AF65-F5344CB8AC3E}">
        <p14:creationId xmlns:p14="http://schemas.microsoft.com/office/powerpoint/2010/main" val="1243862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328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664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91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5223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34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4570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138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19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076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5690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53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75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0977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4963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886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004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3754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629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757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575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CAD8B63-C8C7-40AD-826D-2370E81A9CCA}" type="slidenum">
              <a:rPr lang="en-US" smtClean="0"/>
              <a:t>31</a:t>
            </a:fld>
            <a:endParaRPr lang="en-US"/>
          </a:p>
        </p:txBody>
      </p:sp>
    </p:spTree>
    <p:extLst>
      <p:ext uri="{BB962C8B-B14F-4D97-AF65-F5344CB8AC3E}">
        <p14:creationId xmlns:p14="http://schemas.microsoft.com/office/powerpoint/2010/main" val="281691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8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10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40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49270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137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27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005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57840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04216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8703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349415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276038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9"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7"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Tree>
    <p:extLst>
      <p:ext uri="{BB962C8B-B14F-4D97-AF65-F5344CB8AC3E}">
        <p14:creationId xmlns:p14="http://schemas.microsoft.com/office/powerpoint/2010/main" val="4087527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5" y="460183"/>
            <a:ext cx="11740445" cy="1283951"/>
          </a:xfrm>
          <a:prstGeom prst="rect">
            <a:avLst/>
          </a:prstGeom>
        </p:spPr>
        <p:txBody>
          <a:bodyPr/>
          <a:lstStyle>
            <a:lvl1pPr algn="ctr">
              <a:lnSpc>
                <a:spcPts val="2800"/>
              </a:lnSpc>
              <a:defRPr sz="2600" spc="-100" baseline="0">
                <a:solidFill>
                  <a:srgbClr val="000000"/>
                </a:solidFill>
                <a:latin typeface="Trebuchet MS"/>
                <a:cs typeface="Trebuchet MS"/>
              </a:defRPr>
            </a:lvl1pPr>
          </a:lstStyle>
          <a:p>
            <a:r>
              <a:rPr lang="en-US"/>
              <a:t>Insert Chart Title Here </a:t>
            </a:r>
            <a:br>
              <a:rPr lang="en-US"/>
            </a:br>
            <a:r>
              <a:rPr lang="en-US"/>
              <a:t>Insert Long Chart Title Here</a:t>
            </a:r>
            <a:br>
              <a:rPr lang="en-US"/>
            </a:br>
            <a:r>
              <a:rPr lang="en-US"/>
              <a:t>Insert Chart Title Here </a:t>
            </a:r>
          </a:p>
        </p:txBody>
      </p:sp>
      <p:sp>
        <p:nvSpPr>
          <p:cNvPr id="4" name="Text Placeholder 8"/>
          <p:cNvSpPr>
            <a:spLocks noGrp="1"/>
          </p:cNvSpPr>
          <p:nvPr>
            <p:ph type="body" sz="quarter" idx="13" hasCustomPrompt="1"/>
          </p:nvPr>
        </p:nvSpPr>
        <p:spPr>
          <a:xfrm>
            <a:off x="153939"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a:t>Chart Subtitle Goes Here</a:t>
            </a:r>
          </a:p>
        </p:txBody>
      </p:sp>
      <p:sp>
        <p:nvSpPr>
          <p:cNvPr id="5" name="Text Placeholder 4"/>
          <p:cNvSpPr>
            <a:spLocks noGrp="1"/>
          </p:cNvSpPr>
          <p:nvPr>
            <p:ph type="body" sz="quarter" idx="14" hasCustomPrompt="1"/>
          </p:nvPr>
        </p:nvSpPr>
        <p:spPr>
          <a:xfrm>
            <a:off x="428979" y="6621464"/>
            <a:ext cx="7416800" cy="236537"/>
          </a:xfrm>
          <a:prstGeom prst="rect">
            <a:avLst/>
          </a:prstGeom>
        </p:spPr>
        <p:txBody>
          <a:bodyPr vert="horz"/>
          <a:lstStyle>
            <a:lvl1pPr marL="0" indent="0">
              <a:buNone/>
              <a:defRPr sz="900"/>
            </a:lvl1pPr>
            <a:lvl2pPr marL="457200" indent="0">
              <a:buNone/>
              <a:defRPr/>
            </a:lvl2pPr>
            <a:lvl3pPr marL="914400" indent="0">
              <a:buNone/>
              <a:defRPr/>
            </a:lvl3pPr>
            <a:lvl4pPr marL="1371600" indent="0">
              <a:buNone/>
              <a:defRPr/>
            </a:lvl4pPr>
            <a:lvl5pPr marL="1828800" indent="0">
              <a:buNone/>
              <a:defRPr/>
            </a:lvl5pPr>
          </a:lstStyle>
          <a:p>
            <a:r>
              <a:rPr lang="en-US" sz="800"/>
              <a:t>Source: Insert Source Line Text  </a:t>
            </a:r>
          </a:p>
        </p:txBody>
      </p:sp>
      <p:sp>
        <p:nvSpPr>
          <p:cNvPr id="6" name="Text Placeholder 6"/>
          <p:cNvSpPr>
            <a:spLocks noGrp="1"/>
          </p:cNvSpPr>
          <p:nvPr>
            <p:ph type="body" sz="quarter" idx="15" hasCustomPrompt="1"/>
          </p:nvPr>
        </p:nvSpPr>
        <p:spPr>
          <a:xfrm>
            <a:off x="438857" y="6189666"/>
            <a:ext cx="2293055" cy="431798"/>
          </a:xfrm>
          <a:prstGeom prst="rect">
            <a:avLst/>
          </a:prstGeom>
        </p:spPr>
        <p:txBody>
          <a:bodyPr vert="horz"/>
          <a:lstStyle>
            <a:lvl1pPr marL="0" indent="0">
              <a:buNone/>
              <a:defRPr sz="11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Small Report Title Goes Here</a:t>
            </a:r>
          </a:p>
        </p:txBody>
      </p:sp>
      <p:sp>
        <p:nvSpPr>
          <p:cNvPr id="11" name="Text Placeholder 10"/>
          <p:cNvSpPr>
            <a:spLocks noGrp="1"/>
          </p:cNvSpPr>
          <p:nvPr>
            <p:ph type="body" sz="quarter" idx="18" hasCustomPrompt="1"/>
          </p:nvPr>
        </p:nvSpPr>
        <p:spPr>
          <a:xfrm>
            <a:off x="226485" y="5335064"/>
            <a:ext cx="11728449" cy="888470"/>
          </a:xfrm>
          <a:prstGeom prst="rect">
            <a:avLst/>
          </a:prstGeom>
        </p:spPr>
        <p:txBody>
          <a:bodyPr vert="horz"/>
          <a:lstStyle>
            <a:lvl1pPr marL="0" indent="0" algn="ctr" defTabSz="457200" fontAlgn="base">
              <a:lnSpc>
                <a:spcPts val="2300"/>
              </a:lnSpc>
              <a:spcBef>
                <a:spcPct val="0"/>
              </a:spcBef>
              <a:spcAft>
                <a:spcPct val="0"/>
              </a:spcAft>
              <a:buFontTx/>
              <a:buNone/>
              <a:defRPr sz="1100"/>
            </a:lvl1pPr>
            <a:lvl5pPr marL="1828800" indent="0">
              <a:buFontTx/>
              <a:buNone/>
              <a:defRPr sz="1200"/>
            </a:lvl5pPr>
          </a:lstStyle>
          <a:p>
            <a:pPr algn="ctr" defTabSz="457200" fontAlgn="base">
              <a:spcBef>
                <a:spcPct val="0"/>
              </a:spcBef>
              <a:spcAft>
                <a:spcPct val="0"/>
              </a:spcAft>
            </a:pPr>
            <a:r>
              <a:rPr lang="en-US" altLang="en-US" sz="150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1867120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203274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133082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3817396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68861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972675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70883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980228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13656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7594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544778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183606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676884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945666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449260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84028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227972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74858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90165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716291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6/23/2023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54258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4.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0877907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Tree>
    <p:extLst>
      <p:ext uri="{BB962C8B-B14F-4D97-AF65-F5344CB8AC3E}">
        <p14:creationId xmlns:p14="http://schemas.microsoft.com/office/powerpoint/2010/main" val="573488163"/>
      </p:ext>
    </p:extLst>
  </p:cSld>
  <p:clrMap bg1="lt1" tx1="dk1" bg2="lt2" tx2="dk2" accent1="accent1" accent2="accent2" accent3="accent3" accent4="accent4" accent5="accent5" accent6="accent6" hlink="hlink" folHlink="folHlink"/>
  <p:sldLayoutIdLst>
    <p:sldLayoutId id="2147483695" r:id="rId1"/>
    <p:sldLayoutId id="2147483696"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Subtitle 2"/>
          <p:cNvSpPr txBox="1">
            <a:spLocks/>
          </p:cNvSpPr>
          <p:nvPr userDrawn="1"/>
        </p:nvSpPr>
        <p:spPr>
          <a:xfrm>
            <a:off x="11216024" y="6620933"/>
            <a:ext cx="739936" cy="228600"/>
          </a:xfrm>
          <a:prstGeom prst="rect">
            <a:avLst/>
          </a:prstGeom>
        </p:spPr>
        <p:txBody>
          <a:bodyPr/>
          <a:lstStyle>
            <a:lvl1pPr marL="0" indent="0" algn="l" defTabSz="457200" rtl="0" eaLnBrk="1" latinLnBrk="0" hangingPunct="1">
              <a:spcBef>
                <a:spcPct val="20000"/>
              </a:spcBef>
              <a:buFont typeface="Arial"/>
              <a:buNone/>
              <a:defRPr sz="1800" kern="1200">
                <a:solidFill>
                  <a:srgbClr val="00AF78"/>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fld id="{21AD1E46-6C0E-2740-8AE4-E7555976E32C}" type="slidenum">
              <a:rPr lang="en-US" sz="1000" smtClean="0">
                <a:solidFill>
                  <a:srgbClr val="508ABA"/>
                </a:solidFill>
                <a:latin typeface="Trebuchet MS"/>
                <a:cs typeface="Trebuchet MS"/>
              </a:rPr>
              <a:pPr algn="r"/>
              <a:t>‹#›</a:t>
            </a:fld>
            <a:endParaRPr lang="en-US" sz="1000">
              <a:solidFill>
                <a:srgbClr val="508ABA"/>
              </a:solidFill>
              <a:latin typeface="Trebuchet MS"/>
              <a:cs typeface="Trebuchet MS"/>
            </a:endParaRPr>
          </a:p>
        </p:txBody>
      </p:sp>
    </p:spTree>
    <p:extLst>
      <p:ext uri="{BB962C8B-B14F-4D97-AF65-F5344CB8AC3E}">
        <p14:creationId xmlns:p14="http://schemas.microsoft.com/office/powerpoint/2010/main" val="1653588949"/>
      </p:ext>
    </p:extLst>
  </p:cSld>
  <p:clrMap bg1="lt1" tx1="dk1" bg2="lt2" tx2="dk2" accent1="accent1" accent2="accent2" accent3="accent3" accent4="accent4" accent5="accent5" accent6="accent6" hlink="hlink" folHlink="folHlink"/>
  <p:sldLayoutIdLst>
    <p:sldLayoutId id="2147483699" r:id="rId1"/>
    <p:sldLayoutId id="2147483700" r:id="rId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6/23/2023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379318108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image" Target="../media/image52.png"/><Relationship Id="rId4" Type="http://schemas.openxmlformats.org/officeDocument/2006/relationships/hyperlink" Target="https://thevab.com/insight/tech-giants-tv-outcome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png"/><Relationship Id="rId3" Type="http://schemas.openxmlformats.org/officeDocument/2006/relationships/image" Target="../media/image1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jpeg"/><Relationship Id="rId15" Type="http://schemas.openxmlformats.org/officeDocument/2006/relationships/image" Target="../media/image52.png"/><Relationship Id="rId10" Type="http://schemas.openxmlformats.org/officeDocument/2006/relationships/image" Target="../media/image59.png"/><Relationship Id="rId4" Type="http://schemas.openxmlformats.org/officeDocument/2006/relationships/hyperlink" Target="https://thevab.com/insight/direct-impact" TargetMode="External"/><Relationship Id="rId9" Type="http://schemas.openxmlformats.org/officeDocument/2006/relationships/image" Target="../media/image58.png"/><Relationship Id="rId14"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thevab.com/insight/secret-of-my-success" TargetMode="External"/><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thevab.com/insight/direct-impact" TargetMode="External"/><Relationship Id="rId5" Type="http://schemas.openxmlformats.org/officeDocument/2006/relationships/image" Target="../media/image66.png"/><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12.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jpeg"/><Relationship Id="rId25" Type="http://schemas.openxmlformats.org/officeDocument/2006/relationships/image" Target="../media/image87.png"/><Relationship Id="rId2" Type="http://schemas.openxmlformats.org/officeDocument/2006/relationships/notesSlide" Target="../notesSlides/notesSlide12.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24" Type="http://schemas.openxmlformats.org/officeDocument/2006/relationships/image" Target="../media/image86.png"/><Relationship Id="rId5" Type="http://schemas.openxmlformats.org/officeDocument/2006/relationships/image" Target="../media/image67.png"/><Relationship Id="rId15" Type="http://schemas.openxmlformats.org/officeDocument/2006/relationships/image" Target="../media/image77.jpeg"/><Relationship Id="rId23" Type="http://schemas.openxmlformats.org/officeDocument/2006/relationships/image" Target="../media/image85.png"/><Relationship Id="rId28" Type="http://schemas.openxmlformats.org/officeDocument/2006/relationships/image" Target="../media/image90.png"/><Relationship Id="rId10" Type="http://schemas.openxmlformats.org/officeDocument/2006/relationships/image" Target="../media/image72.png"/><Relationship Id="rId19" Type="http://schemas.openxmlformats.org/officeDocument/2006/relationships/image" Target="../media/image81.png"/><Relationship Id="rId4" Type="http://schemas.openxmlformats.org/officeDocument/2006/relationships/chart" Target="../charts/chart5.xml"/><Relationship Id="rId9" Type="http://schemas.openxmlformats.org/officeDocument/2006/relationships/image" Target="../media/image71.png"/><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png"/><Relationship Id="rId30" Type="http://schemas.openxmlformats.org/officeDocument/2006/relationships/hyperlink" Target="https://thevab.com/insight/lets-get-down-to-business" TargetMode="External"/></Relationships>
</file>

<file path=ppt/slides/_rels/slide15.xml.rels><?xml version="1.0" encoding="UTF-8" standalone="yes"?>
<Relationships xmlns="http://schemas.openxmlformats.org/package/2006/relationships"><Relationship Id="rId13" Type="http://schemas.openxmlformats.org/officeDocument/2006/relationships/image" Target="../media/image100.png"/><Relationship Id="rId18" Type="http://schemas.openxmlformats.org/officeDocument/2006/relationships/image" Target="../media/image105.jpeg"/><Relationship Id="rId26" Type="http://schemas.openxmlformats.org/officeDocument/2006/relationships/image" Target="../media/image113.png"/><Relationship Id="rId39" Type="http://schemas.openxmlformats.org/officeDocument/2006/relationships/image" Target="../media/image126.png"/><Relationship Id="rId21" Type="http://schemas.openxmlformats.org/officeDocument/2006/relationships/image" Target="../media/image108.png"/><Relationship Id="rId34" Type="http://schemas.openxmlformats.org/officeDocument/2006/relationships/image" Target="../media/image121.jpeg"/><Relationship Id="rId42" Type="http://schemas.openxmlformats.org/officeDocument/2006/relationships/image" Target="../media/image129.jpeg"/><Relationship Id="rId47" Type="http://schemas.openxmlformats.org/officeDocument/2006/relationships/image" Target="../media/image134.jpeg"/><Relationship Id="rId50" Type="http://schemas.openxmlformats.org/officeDocument/2006/relationships/image" Target="../media/image137.png"/><Relationship Id="rId7" Type="http://schemas.openxmlformats.org/officeDocument/2006/relationships/image" Target="../media/image94.png"/><Relationship Id="rId2" Type="http://schemas.openxmlformats.org/officeDocument/2006/relationships/notesSlide" Target="../notesSlides/notesSlide13.xml"/><Relationship Id="rId16" Type="http://schemas.openxmlformats.org/officeDocument/2006/relationships/image" Target="../media/image103.png"/><Relationship Id="rId29" Type="http://schemas.openxmlformats.org/officeDocument/2006/relationships/image" Target="../media/image116.png"/><Relationship Id="rId11" Type="http://schemas.openxmlformats.org/officeDocument/2006/relationships/image" Target="../media/image98.png"/><Relationship Id="rId24" Type="http://schemas.openxmlformats.org/officeDocument/2006/relationships/image" Target="../media/image111.png"/><Relationship Id="rId32" Type="http://schemas.openxmlformats.org/officeDocument/2006/relationships/image" Target="../media/image119.png"/><Relationship Id="rId37" Type="http://schemas.openxmlformats.org/officeDocument/2006/relationships/image" Target="../media/image124.jpeg"/><Relationship Id="rId40" Type="http://schemas.openxmlformats.org/officeDocument/2006/relationships/image" Target="../media/image127.png"/><Relationship Id="rId45" Type="http://schemas.openxmlformats.org/officeDocument/2006/relationships/image" Target="../media/image132.jpeg"/><Relationship Id="rId5" Type="http://schemas.openxmlformats.org/officeDocument/2006/relationships/image" Target="../media/image92.jpeg"/><Relationship Id="rId15" Type="http://schemas.openxmlformats.org/officeDocument/2006/relationships/image" Target="../media/image102.jpeg"/><Relationship Id="rId23" Type="http://schemas.openxmlformats.org/officeDocument/2006/relationships/image" Target="../media/image110.png"/><Relationship Id="rId28" Type="http://schemas.openxmlformats.org/officeDocument/2006/relationships/image" Target="../media/image115.png"/><Relationship Id="rId36" Type="http://schemas.openxmlformats.org/officeDocument/2006/relationships/image" Target="../media/image123.jpeg"/><Relationship Id="rId49" Type="http://schemas.openxmlformats.org/officeDocument/2006/relationships/image" Target="../media/image136.png"/><Relationship Id="rId10" Type="http://schemas.openxmlformats.org/officeDocument/2006/relationships/image" Target="../media/image97.png"/><Relationship Id="rId19" Type="http://schemas.openxmlformats.org/officeDocument/2006/relationships/image" Target="../media/image106.jpeg"/><Relationship Id="rId31" Type="http://schemas.openxmlformats.org/officeDocument/2006/relationships/image" Target="../media/image118.png"/><Relationship Id="rId44" Type="http://schemas.openxmlformats.org/officeDocument/2006/relationships/image" Target="../media/image131.png"/><Relationship Id="rId4" Type="http://schemas.openxmlformats.org/officeDocument/2006/relationships/hyperlink" Target="https://thevab.com/insight/whats-appning" TargetMode="External"/><Relationship Id="rId9" Type="http://schemas.openxmlformats.org/officeDocument/2006/relationships/image" Target="../media/image96.png"/><Relationship Id="rId14" Type="http://schemas.openxmlformats.org/officeDocument/2006/relationships/image" Target="../media/image101.jpeg"/><Relationship Id="rId22" Type="http://schemas.openxmlformats.org/officeDocument/2006/relationships/image" Target="../media/image109.png"/><Relationship Id="rId27" Type="http://schemas.openxmlformats.org/officeDocument/2006/relationships/image" Target="../media/image114.jpeg"/><Relationship Id="rId30" Type="http://schemas.openxmlformats.org/officeDocument/2006/relationships/image" Target="../media/image117.jpeg"/><Relationship Id="rId35" Type="http://schemas.openxmlformats.org/officeDocument/2006/relationships/image" Target="../media/image122.png"/><Relationship Id="rId43" Type="http://schemas.openxmlformats.org/officeDocument/2006/relationships/image" Target="../media/image130.png"/><Relationship Id="rId48" Type="http://schemas.openxmlformats.org/officeDocument/2006/relationships/image" Target="../media/image135.jpeg"/><Relationship Id="rId8" Type="http://schemas.openxmlformats.org/officeDocument/2006/relationships/image" Target="../media/image95.png"/><Relationship Id="rId3" Type="http://schemas.openxmlformats.org/officeDocument/2006/relationships/image" Target="../media/image12.png"/><Relationship Id="rId12" Type="http://schemas.openxmlformats.org/officeDocument/2006/relationships/image" Target="../media/image99.png"/><Relationship Id="rId17" Type="http://schemas.openxmlformats.org/officeDocument/2006/relationships/image" Target="../media/image104.jpeg"/><Relationship Id="rId25" Type="http://schemas.openxmlformats.org/officeDocument/2006/relationships/image" Target="../media/image112.jpeg"/><Relationship Id="rId33" Type="http://schemas.openxmlformats.org/officeDocument/2006/relationships/image" Target="../media/image120.png"/><Relationship Id="rId38" Type="http://schemas.openxmlformats.org/officeDocument/2006/relationships/image" Target="../media/image125.jpeg"/><Relationship Id="rId46" Type="http://schemas.openxmlformats.org/officeDocument/2006/relationships/image" Target="../media/image133.jpeg"/><Relationship Id="rId20" Type="http://schemas.openxmlformats.org/officeDocument/2006/relationships/image" Target="../media/image107.png"/><Relationship Id="rId41"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93.jpeg"/></Relationships>
</file>

<file path=ppt/slides/_rels/slide1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2.png"/><Relationship Id="rId7" Type="http://schemas.openxmlformats.org/officeDocument/2006/relationships/hyperlink" Target="https://thevab.com/insight/direct-impac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10" Type="http://schemas.openxmlformats.org/officeDocument/2006/relationships/image" Target="../media/image140.png"/><Relationship Id="rId4" Type="http://schemas.openxmlformats.org/officeDocument/2006/relationships/chart" Target="../charts/chart6.xml"/><Relationship Id="rId9" Type="http://schemas.openxmlformats.org/officeDocument/2006/relationships/image" Target="../media/image13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thevab.com/insight/halo-effect"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0.png"/><Relationship Id="rId3" Type="http://schemas.openxmlformats.org/officeDocument/2006/relationships/image" Target="../media/image12.png"/><Relationship Id="rId7" Type="http://schemas.openxmlformats.org/officeDocument/2006/relationships/image" Target="../media/image78.png"/><Relationship Id="rId12" Type="http://schemas.openxmlformats.org/officeDocument/2006/relationships/image" Target="../media/image146.png"/><Relationship Id="rId2" Type="http://schemas.openxmlformats.org/officeDocument/2006/relationships/notesSlide" Target="../notesSlides/notesSlide16.xml"/><Relationship Id="rId16" Type="http://schemas.openxmlformats.org/officeDocument/2006/relationships/hyperlink" Target="https://thevab.com/insight/lets-get-down-to-business" TargetMode="Externa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5.png"/><Relationship Id="rId5" Type="http://schemas.openxmlformats.org/officeDocument/2006/relationships/image" Target="../media/image142.png"/><Relationship Id="rId15" Type="http://schemas.openxmlformats.org/officeDocument/2006/relationships/image" Target="../media/image148.png"/><Relationship Id="rId10" Type="http://schemas.openxmlformats.org/officeDocument/2006/relationships/image" Target="../media/image144.png"/><Relationship Id="rId4" Type="http://schemas.openxmlformats.org/officeDocument/2006/relationships/image" Target="../media/image141.png"/><Relationship Id="rId9" Type="http://schemas.openxmlformats.org/officeDocument/2006/relationships/image" Target="../media/image87.png"/><Relationship Id="rId14" Type="http://schemas.openxmlformats.org/officeDocument/2006/relationships/image" Target="../media/image147.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55.png"/><Relationship Id="rId3" Type="http://schemas.openxmlformats.org/officeDocument/2006/relationships/image" Target="../media/image12.png"/><Relationship Id="rId7" Type="http://schemas.openxmlformats.org/officeDocument/2006/relationships/image" Target="../media/image152.png"/><Relationship Id="rId12" Type="http://schemas.openxmlformats.org/officeDocument/2006/relationships/image" Target="../media/image1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24.png"/><Relationship Id="rId5" Type="http://schemas.openxmlformats.org/officeDocument/2006/relationships/image" Target="../media/image150.png"/><Relationship Id="rId15" Type="http://schemas.openxmlformats.org/officeDocument/2006/relationships/hyperlink" Target="https://thevab.com/insight/DirectOutcomes" TargetMode="External"/><Relationship Id="rId10" Type="http://schemas.openxmlformats.org/officeDocument/2006/relationships/image" Target="../media/image45.png"/><Relationship Id="rId4" Type="http://schemas.openxmlformats.org/officeDocument/2006/relationships/image" Target="../media/image149.png"/><Relationship Id="rId9" Type="http://schemas.openxmlformats.org/officeDocument/2006/relationships/image" Target="../media/image153.png"/><Relationship Id="rId14" Type="http://schemas.openxmlformats.org/officeDocument/2006/relationships/hyperlink" Target="https://thevab.com/insight/direct-effec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hyperlink" Target="https://thevab.com/insight/secret-of-my-success" TargetMode="External"/><Relationship Id="rId3" Type="http://schemas.openxmlformats.org/officeDocument/2006/relationships/image" Target="../media/image12.png"/><Relationship Id="rId7" Type="http://schemas.openxmlformats.org/officeDocument/2006/relationships/image" Target="../media/image15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6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hyperlink" Target="https://thevab.com/insight/DirectOutcomes" TargetMode="External"/><Relationship Id="rId4" Type="http://schemas.openxmlformats.org/officeDocument/2006/relationships/image" Target="../media/image160.png"/><Relationship Id="rId9" Type="http://schemas.openxmlformats.org/officeDocument/2006/relationships/hyperlink" Target="https://thevab.com/insight/direct-impact"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2.png"/><Relationship Id="rId7" Type="http://schemas.openxmlformats.org/officeDocument/2006/relationships/image" Target="../media/image16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 Id="rId9" Type="http://schemas.openxmlformats.org/officeDocument/2006/relationships/hyperlink" Target="https://thevab.com/insight/secret-of-my-succes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thevab.com/insight/tech-giants-tv-outcomes" TargetMode="External"/><Relationship Id="rId5" Type="http://schemas.openxmlformats.org/officeDocument/2006/relationships/image" Target="../media/image169.png"/><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image" Target="../media/image52.png"/><Relationship Id="rId4" Type="http://schemas.openxmlformats.org/officeDocument/2006/relationships/hyperlink" Target="https://thevab.com/insight/political-attribution-202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thevab.com/insight/tech-giants-tv-outcomes" TargetMode="External"/><Relationship Id="rId5" Type="http://schemas.openxmlformats.org/officeDocument/2006/relationships/image" Target="../media/image171.png"/><Relationship Id="rId4" Type="http://schemas.openxmlformats.org/officeDocument/2006/relationships/image" Target="../media/image170.png"/></Relationships>
</file>

<file path=ppt/slides/_rels/slide26.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2.png"/><Relationship Id="rId7" Type="http://schemas.openxmlformats.org/officeDocument/2006/relationships/hyperlink" Target="https://www.ispot.tv/ad/IS18/toyota-rav4-hybrid-super-bowl-2019-toni-featuring-antoinette-harris-t1"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hyperlink" Target="https://www.ispot.tv/ad/oWEG/2019-toyota-rav4-bring-the-heat-song-by-ohio-players-t1" TargetMode="External"/><Relationship Id="rId10" Type="http://schemas.openxmlformats.org/officeDocument/2006/relationships/image" Target="../media/image174.png"/><Relationship Id="rId4" Type="http://schemas.openxmlformats.org/officeDocument/2006/relationships/hyperlink" Target="https://thevab.com/insight/Do-The-Right-Thing" TargetMode="External"/><Relationship Id="rId9" Type="http://schemas.openxmlformats.org/officeDocument/2006/relationships/hyperlink" Target="https://www.ispot.tv/ad/ISQN/toyota-rav4-antes-de-la-fiesta-spanish-t1"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79.png"/><Relationship Id="rId13" Type="http://schemas.openxmlformats.org/officeDocument/2006/relationships/image" Target="../media/image184.png"/><Relationship Id="rId3" Type="http://schemas.openxmlformats.org/officeDocument/2006/relationships/image" Target="../media/image12.png"/><Relationship Id="rId7" Type="http://schemas.openxmlformats.org/officeDocument/2006/relationships/image" Target="../media/image178.png"/><Relationship Id="rId12" Type="http://schemas.openxmlformats.org/officeDocument/2006/relationships/image" Target="../media/image18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2.png"/><Relationship Id="rId5" Type="http://schemas.openxmlformats.org/officeDocument/2006/relationships/image" Target="../media/image176.png"/><Relationship Id="rId15" Type="http://schemas.openxmlformats.org/officeDocument/2006/relationships/hyperlink" Target="https://thevab.com/insight/secret-of-my-success" TargetMode="External"/><Relationship Id="rId10" Type="http://schemas.openxmlformats.org/officeDocument/2006/relationships/image" Target="../media/image181.png"/><Relationship Id="rId4" Type="http://schemas.openxmlformats.org/officeDocument/2006/relationships/image" Target="../media/image175.png"/><Relationship Id="rId9" Type="http://schemas.openxmlformats.org/officeDocument/2006/relationships/image" Target="../media/image180.png"/><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hyperlink" Target="https://thevab.com/insight/secret-of-my-success" TargetMode="External"/><Relationship Id="rId3" Type="http://schemas.openxmlformats.org/officeDocument/2006/relationships/image" Target="../media/image12.png"/><Relationship Id="rId7" Type="http://schemas.openxmlformats.org/officeDocument/2006/relationships/image" Target="../media/image185.png"/><Relationship Id="rId12" Type="http://schemas.openxmlformats.org/officeDocument/2006/relationships/image" Target="../media/image18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77.png"/><Relationship Id="rId11" Type="http://schemas.openxmlformats.org/officeDocument/2006/relationships/image" Target="../media/image187.png"/><Relationship Id="rId5" Type="http://schemas.openxmlformats.org/officeDocument/2006/relationships/image" Target="../media/image176.png"/><Relationship Id="rId10" Type="http://schemas.openxmlformats.org/officeDocument/2006/relationships/image" Target="../media/image186.png"/><Relationship Id="rId4" Type="http://schemas.openxmlformats.org/officeDocument/2006/relationships/image" Target="../media/image175.png"/><Relationship Id="rId9" Type="http://schemas.openxmlformats.org/officeDocument/2006/relationships/image" Target="../media/image181.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88.png"/><Relationship Id="rId4" Type="http://schemas.openxmlformats.org/officeDocument/2006/relationships/hyperlink" Target="https://thevab.com/insight/DirectOutcomes"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16.xml"/><Relationship Id="rId18" Type="http://schemas.openxmlformats.org/officeDocument/2006/relationships/slide" Target="slide10.xml"/><Relationship Id="rId26" Type="http://schemas.openxmlformats.org/officeDocument/2006/relationships/slide" Target="slide5.xml"/><Relationship Id="rId3" Type="http://schemas.openxmlformats.org/officeDocument/2006/relationships/slide" Target="slide26.xml"/><Relationship Id="rId21" Type="http://schemas.openxmlformats.org/officeDocument/2006/relationships/slide" Target="slide13.xml"/><Relationship Id="rId7" Type="http://schemas.openxmlformats.org/officeDocument/2006/relationships/slide" Target="slide24.xml"/><Relationship Id="rId12" Type="http://schemas.openxmlformats.org/officeDocument/2006/relationships/slide" Target="slide15.xml"/><Relationship Id="rId17" Type="http://schemas.openxmlformats.org/officeDocument/2006/relationships/slide" Target="slide14.xml"/><Relationship Id="rId25" Type="http://schemas.openxmlformats.org/officeDocument/2006/relationships/slide" Target="slide6.xml"/><Relationship Id="rId2" Type="http://schemas.openxmlformats.org/officeDocument/2006/relationships/slide" Target="slide25.xml"/><Relationship Id="rId16" Type="http://schemas.openxmlformats.org/officeDocument/2006/relationships/slide" Target="slide19.xml"/><Relationship Id="rId20"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slide" Target="slide29.xml"/><Relationship Id="rId11" Type="http://schemas.openxmlformats.org/officeDocument/2006/relationships/slide" Target="slide23.xml"/><Relationship Id="rId24" Type="http://schemas.openxmlformats.org/officeDocument/2006/relationships/slide" Target="slide7.xml"/><Relationship Id="rId5" Type="http://schemas.openxmlformats.org/officeDocument/2006/relationships/slide" Target="slide28.xml"/><Relationship Id="rId15" Type="http://schemas.openxmlformats.org/officeDocument/2006/relationships/slide" Target="slide18.xml"/><Relationship Id="rId23" Type="http://schemas.openxmlformats.org/officeDocument/2006/relationships/slide" Target="slide8.xml"/><Relationship Id="rId28" Type="http://schemas.openxmlformats.org/officeDocument/2006/relationships/image" Target="../media/image11.png"/><Relationship Id="rId10" Type="http://schemas.openxmlformats.org/officeDocument/2006/relationships/slide" Target="slide22.xml"/><Relationship Id="rId19" Type="http://schemas.openxmlformats.org/officeDocument/2006/relationships/slide" Target="slide11.xml"/><Relationship Id="rId4" Type="http://schemas.openxmlformats.org/officeDocument/2006/relationships/slide" Target="slide27.xml"/><Relationship Id="rId9" Type="http://schemas.openxmlformats.org/officeDocument/2006/relationships/slide" Target="slide21.xml"/><Relationship Id="rId14" Type="http://schemas.openxmlformats.org/officeDocument/2006/relationships/slide" Target="slide17.xml"/><Relationship Id="rId22" Type="http://schemas.openxmlformats.org/officeDocument/2006/relationships/slide" Target="slide9.xml"/><Relationship Id="rId27"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13" Type="http://schemas.openxmlformats.org/officeDocument/2006/relationships/hyperlink" Target="https://thevab.com/insight/halo-effect" TargetMode="External"/><Relationship Id="rId18" Type="http://schemas.openxmlformats.org/officeDocument/2006/relationships/hyperlink" Target="https://thevab.com/insight/tech-giants-tv-outcomes" TargetMode="External"/><Relationship Id="rId26" Type="http://schemas.openxmlformats.org/officeDocument/2006/relationships/hyperlink" Target="https://thevab.com/insight/establishing-connection" TargetMode="External"/><Relationship Id="rId39" Type="http://schemas.openxmlformats.org/officeDocument/2006/relationships/image" Target="../media/image206.png"/><Relationship Id="rId21" Type="http://schemas.openxmlformats.org/officeDocument/2006/relationships/image" Target="../media/image197.png"/><Relationship Id="rId34" Type="http://schemas.openxmlformats.org/officeDocument/2006/relationships/hyperlink" Target="https://thevab.com/insight/dont-sleep-tv" TargetMode="External"/><Relationship Id="rId42" Type="http://schemas.openxmlformats.org/officeDocument/2006/relationships/hyperlink" Target="https://thevab.com/insight/whats-appning" TargetMode="External"/><Relationship Id="rId47" Type="http://schemas.openxmlformats.org/officeDocument/2006/relationships/hyperlink" Target="https://thevab.com/insight/question-impact" TargetMode="External"/><Relationship Id="rId50" Type="http://schemas.openxmlformats.org/officeDocument/2006/relationships/image" Target="../media/image212.png"/><Relationship Id="rId7" Type="http://schemas.openxmlformats.org/officeDocument/2006/relationships/hyperlink" Target="https://thevab.com/insight/market-changers-playbook" TargetMode="External"/><Relationship Id="rId2" Type="http://schemas.openxmlformats.org/officeDocument/2006/relationships/hyperlink" Target="https://thevab.com/" TargetMode="External"/><Relationship Id="rId16" Type="http://schemas.openxmlformats.org/officeDocument/2006/relationships/hyperlink" Target="https://thevab.com/insight/lets-get-down-to-business" TargetMode="External"/><Relationship Id="rId29" Type="http://schemas.openxmlformats.org/officeDocument/2006/relationships/image" Target="../media/image201.jpeg"/><Relationship Id="rId11" Type="http://schemas.openxmlformats.org/officeDocument/2006/relationships/hyperlink" Target="https://thevab.com/insight/DirectOutcomes" TargetMode="External"/><Relationship Id="rId24" Type="http://schemas.openxmlformats.org/officeDocument/2006/relationships/hyperlink" Target="https://thevab.com/insight/brands-in-crisis" TargetMode="External"/><Relationship Id="rId32" Type="http://schemas.openxmlformats.org/officeDocument/2006/relationships/hyperlink" Target="https://thevab.com/insight/the-path-to-victory" TargetMode="External"/><Relationship Id="rId37" Type="http://schemas.openxmlformats.org/officeDocument/2006/relationships/image" Target="../media/image205.jpeg"/><Relationship Id="rId40" Type="http://schemas.openxmlformats.org/officeDocument/2006/relationships/hyperlink" Target="https://thevab.com/insight/whats-driving-digital" TargetMode="External"/><Relationship Id="rId45" Type="http://schemas.openxmlformats.org/officeDocument/2006/relationships/hyperlink" Target="https://thevab.com/insight/ignition-point" TargetMode="External"/><Relationship Id="rId5" Type="http://schemas.openxmlformats.org/officeDocument/2006/relationships/hyperlink" Target="https://thevab.com/insight/direct-impact" TargetMode="External"/><Relationship Id="rId15" Type="http://schemas.openxmlformats.org/officeDocument/2006/relationships/image" Target="../media/image194.jpeg"/><Relationship Id="rId23" Type="http://schemas.openxmlformats.org/officeDocument/2006/relationships/image" Target="../media/image198.jpeg"/><Relationship Id="rId28" Type="http://schemas.openxmlformats.org/officeDocument/2006/relationships/hyperlink" Target="https://thevab.com/insight/taking-charge" TargetMode="External"/><Relationship Id="rId36" Type="http://schemas.openxmlformats.org/officeDocument/2006/relationships/hyperlink" Target="https://thevab.com/insight/shifting-gears" TargetMode="External"/><Relationship Id="rId49" Type="http://schemas.openxmlformats.org/officeDocument/2006/relationships/hyperlink" Target="https://thevab.com/insight/seen-tv" TargetMode="External"/><Relationship Id="rId10" Type="http://schemas.openxmlformats.org/officeDocument/2006/relationships/image" Target="../media/image191.jpeg"/><Relationship Id="rId19" Type="http://schemas.openxmlformats.org/officeDocument/2006/relationships/image" Target="../media/image196.png"/><Relationship Id="rId31" Type="http://schemas.openxmlformats.org/officeDocument/2006/relationships/image" Target="../media/image202.jpeg"/><Relationship Id="rId44" Type="http://schemas.openxmlformats.org/officeDocument/2006/relationships/image" Target="../media/image209.png"/><Relationship Id="rId4" Type="http://schemas.openxmlformats.org/officeDocument/2006/relationships/hyperlink" Target="https://thevab.com/team-board" TargetMode="External"/><Relationship Id="rId9" Type="http://schemas.openxmlformats.org/officeDocument/2006/relationships/hyperlink" Target="https://thevab.com/insight/direct-effect" TargetMode="External"/><Relationship Id="rId14" Type="http://schemas.openxmlformats.org/officeDocument/2006/relationships/image" Target="../media/image193.png"/><Relationship Id="rId22" Type="http://schemas.openxmlformats.org/officeDocument/2006/relationships/hyperlink" Target="https://thevab.com/insight/Do-The-Right-Thing" TargetMode="External"/><Relationship Id="rId27" Type="http://schemas.openxmlformats.org/officeDocument/2006/relationships/image" Target="../media/image200.jpeg"/><Relationship Id="rId30" Type="http://schemas.openxmlformats.org/officeDocument/2006/relationships/hyperlink" Target="https://thevab.com/insight/a-look-under-the-hood" TargetMode="External"/><Relationship Id="rId35" Type="http://schemas.openxmlformats.org/officeDocument/2006/relationships/image" Target="../media/image204.jpeg"/><Relationship Id="rId43" Type="http://schemas.openxmlformats.org/officeDocument/2006/relationships/image" Target="../media/image208.jpeg"/><Relationship Id="rId48" Type="http://schemas.openxmlformats.org/officeDocument/2006/relationships/image" Target="../media/image211.png"/><Relationship Id="rId8" Type="http://schemas.openxmlformats.org/officeDocument/2006/relationships/image" Target="../media/image190.jpeg"/><Relationship Id="rId3" Type="http://schemas.openxmlformats.org/officeDocument/2006/relationships/image" Target="../media/image12.png"/><Relationship Id="rId12" Type="http://schemas.openxmlformats.org/officeDocument/2006/relationships/image" Target="../media/image192.jpeg"/><Relationship Id="rId17" Type="http://schemas.openxmlformats.org/officeDocument/2006/relationships/image" Target="../media/image195.png"/><Relationship Id="rId25" Type="http://schemas.openxmlformats.org/officeDocument/2006/relationships/image" Target="../media/image199.jpeg"/><Relationship Id="rId33" Type="http://schemas.openxmlformats.org/officeDocument/2006/relationships/image" Target="../media/image203.jpeg"/><Relationship Id="rId38" Type="http://schemas.openxmlformats.org/officeDocument/2006/relationships/hyperlink" Target="https://thevab.com/insight/secret-of-my-success" TargetMode="External"/><Relationship Id="rId46" Type="http://schemas.openxmlformats.org/officeDocument/2006/relationships/image" Target="../media/image210.png"/><Relationship Id="rId20" Type="http://schemas.openxmlformats.org/officeDocument/2006/relationships/hyperlink" Target="https://thevab.com/insight/political-attribution-2020" TargetMode="External"/><Relationship Id="rId41" Type="http://schemas.openxmlformats.org/officeDocument/2006/relationships/image" Target="../media/image207.png"/><Relationship Id="rId1" Type="http://schemas.openxmlformats.org/officeDocument/2006/relationships/slideLayout" Target="../slideLayouts/slideLayout7.xml"/><Relationship Id="rId6" Type="http://schemas.openxmlformats.org/officeDocument/2006/relationships/image" Target="../media/image189.png"/></Relationships>
</file>

<file path=ppt/slides/_rels/slide33.xml.rels><?xml version="1.0" encoding="UTF-8" standalone="yes"?>
<Relationships xmlns="http://schemas.openxmlformats.org/package/2006/relationships"><Relationship Id="rId3" Type="http://schemas.openxmlformats.org/officeDocument/2006/relationships/hyperlink" Target="https://thevab.com/vab-happenings/vab-brand-video" TargetMode="External"/><Relationship Id="rId2" Type="http://schemas.openxmlformats.org/officeDocument/2006/relationships/image" Target="../media/image213.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214.png"/></Relationships>
</file>

<file path=ppt/slides/_rels/slide4.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slide" Target="slide16.xml"/><Relationship Id="rId18" Type="http://schemas.openxmlformats.org/officeDocument/2006/relationships/slide" Target="slide10.xml"/><Relationship Id="rId26" Type="http://schemas.openxmlformats.org/officeDocument/2006/relationships/slide" Target="slide5.xml"/><Relationship Id="rId3" Type="http://schemas.openxmlformats.org/officeDocument/2006/relationships/slide" Target="slide26.xml"/><Relationship Id="rId21" Type="http://schemas.openxmlformats.org/officeDocument/2006/relationships/slide" Target="slide13.xml"/><Relationship Id="rId7" Type="http://schemas.openxmlformats.org/officeDocument/2006/relationships/slide" Target="slide24.xml"/><Relationship Id="rId12" Type="http://schemas.openxmlformats.org/officeDocument/2006/relationships/slide" Target="slide15.xml"/><Relationship Id="rId17" Type="http://schemas.openxmlformats.org/officeDocument/2006/relationships/slide" Target="slide14.xml"/><Relationship Id="rId25" Type="http://schemas.openxmlformats.org/officeDocument/2006/relationships/slide" Target="slide6.xml"/><Relationship Id="rId2" Type="http://schemas.openxmlformats.org/officeDocument/2006/relationships/slide" Target="slide25.xml"/><Relationship Id="rId16" Type="http://schemas.openxmlformats.org/officeDocument/2006/relationships/slide" Target="slide19.xml"/><Relationship Id="rId20"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slide" Target="slide29.xml"/><Relationship Id="rId11" Type="http://schemas.openxmlformats.org/officeDocument/2006/relationships/slide" Target="slide23.xml"/><Relationship Id="rId24" Type="http://schemas.openxmlformats.org/officeDocument/2006/relationships/slide" Target="slide7.xml"/><Relationship Id="rId5" Type="http://schemas.openxmlformats.org/officeDocument/2006/relationships/slide" Target="slide28.xml"/><Relationship Id="rId15" Type="http://schemas.openxmlformats.org/officeDocument/2006/relationships/slide" Target="slide18.xml"/><Relationship Id="rId23" Type="http://schemas.openxmlformats.org/officeDocument/2006/relationships/slide" Target="slide8.xml"/><Relationship Id="rId28" Type="http://schemas.openxmlformats.org/officeDocument/2006/relationships/image" Target="../media/image11.png"/><Relationship Id="rId10" Type="http://schemas.openxmlformats.org/officeDocument/2006/relationships/slide" Target="slide22.xml"/><Relationship Id="rId19" Type="http://schemas.openxmlformats.org/officeDocument/2006/relationships/slide" Target="slide11.xml"/><Relationship Id="rId4" Type="http://schemas.openxmlformats.org/officeDocument/2006/relationships/slide" Target="slide27.xml"/><Relationship Id="rId9" Type="http://schemas.openxmlformats.org/officeDocument/2006/relationships/slide" Target="slide21.xml"/><Relationship Id="rId14" Type="http://schemas.openxmlformats.org/officeDocument/2006/relationships/slide" Target="slide17.xml"/><Relationship Id="rId22" Type="http://schemas.openxmlformats.org/officeDocument/2006/relationships/slide" Target="slide9.xml"/><Relationship Id="rId27"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hyperlink" Target="https://thevab.com/insight/DirectOutcomes" TargetMode="External"/><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thevab.com/insight/secret-of-my-success" TargetMode="External"/><Relationship Id="rId5" Type="http://schemas.openxmlformats.org/officeDocument/2006/relationships/image" Target="../media/image33.png"/><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image" Target="../media/image34.png"/><Relationship Id="rId4" Type="http://schemas.openxmlformats.org/officeDocument/2006/relationships/hyperlink" Target="https://thevab.com/insight/brands-in-crisis"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2.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hyperlink" Target="https://thevab.com/insight/dont-sleep-tv" TargetMode="External"/><Relationship Id="rId9"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3" Type="http://schemas.openxmlformats.org/officeDocument/2006/relationships/image" Target="../media/image12.png"/><Relationship Id="rId7" Type="http://schemas.openxmlformats.org/officeDocument/2006/relationships/image" Target="../media/image44.png"/><Relationship Id="rId12"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gif"/><Relationship Id="rId4" Type="http://schemas.openxmlformats.org/officeDocument/2006/relationships/hyperlink" Target="https://thevab.com/insight/DirectOutcomes" TargetMode="External"/><Relationship Id="rId9" Type="http://schemas.openxmlformats.org/officeDocument/2006/relationships/image" Target="../media/image46.png"/><Relationship Id="rId1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glass, container, tableware&#10;&#10;Description automatically generated">
            <a:extLst>
              <a:ext uri="{FF2B5EF4-FFF2-40B4-BE49-F238E27FC236}">
                <a16:creationId xmlns:a16="http://schemas.microsoft.com/office/drawing/2014/main" id="{C69FF38B-681E-FB09-68CD-040A3BEFC9E6}"/>
              </a:ext>
            </a:extLst>
          </p:cNvPr>
          <p:cNvPicPr>
            <a:picLocks noChangeAspect="1"/>
          </p:cNvPicPr>
          <p:nvPr/>
        </p:nvPicPr>
        <p:blipFill rotWithShape="1">
          <a:blip r:embed="rId3">
            <a:extLst>
              <a:ext uri="{28A0092B-C50C-407E-A947-70E740481C1C}">
                <a14:useLocalDpi xmlns:a14="http://schemas.microsoft.com/office/drawing/2010/main"/>
              </a:ext>
            </a:extLst>
          </a:blip>
          <a:srcRect l="44429" r="15343"/>
          <a:stretch/>
        </p:blipFill>
        <p:spPr>
          <a:xfrm>
            <a:off x="5359399" y="-5696"/>
            <a:ext cx="6832601" cy="6863696"/>
          </a:xfrm>
          <a:prstGeom prst="rect">
            <a:avLst/>
          </a:prstGeom>
        </p:spPr>
      </p:pic>
      <p:grpSp>
        <p:nvGrpSpPr>
          <p:cNvPr id="7" name="Group 6">
            <a:extLst>
              <a:ext uri="{FF2B5EF4-FFF2-40B4-BE49-F238E27FC236}">
                <a16:creationId xmlns:a16="http://schemas.microsoft.com/office/drawing/2014/main" id="{BD3F90D8-EC4F-44E3-8868-8951815070FB}"/>
              </a:ext>
            </a:extLst>
          </p:cNvPr>
          <p:cNvGrpSpPr/>
          <p:nvPr/>
        </p:nvGrpSpPr>
        <p:grpSpPr>
          <a:xfrm>
            <a:off x="1863753" y="-5696"/>
            <a:ext cx="3500699"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rgbClr val="00BFF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rgbClr val="ED3C8D"/>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5359401" y="2666878"/>
            <a:ext cx="6832600"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Title 9">
            <a:extLst>
              <a:ext uri="{FF2B5EF4-FFF2-40B4-BE49-F238E27FC236}">
                <a16:creationId xmlns:a16="http://schemas.microsoft.com/office/drawing/2014/main" id="{21496FD2-DA86-382F-D051-F482BD4F7603}"/>
              </a:ext>
            </a:extLst>
          </p:cNvPr>
          <p:cNvSpPr txBox="1">
            <a:spLocks/>
          </p:cNvSpPr>
          <p:nvPr/>
        </p:nvSpPr>
        <p:spPr>
          <a:xfrm>
            <a:off x="0" y="3423304"/>
            <a:ext cx="5497033" cy="1745834"/>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D3C8D"/>
                </a:solidFill>
                <a:effectLst/>
                <a:uLnTx/>
                <a:uFillTx/>
                <a:latin typeface="Helvetica" pitchFamily="2" charset="0"/>
                <a:ea typeface="+mj-ea"/>
                <a:cs typeface="+mj-cs"/>
              </a:rPr>
              <a:t>25 Ways TV Grows Brands</a:t>
            </a:r>
            <a:br>
              <a:rPr kumimoji="0" lang="en-US" sz="3000" b="1" i="0" u="none" strike="noStrike" kern="1200" cap="none" spc="0" normalizeH="0" baseline="0" noProof="0">
                <a:ln>
                  <a:noFill/>
                </a:ln>
                <a:solidFill>
                  <a:srgbClr val="ED3C8D"/>
                </a:solidFill>
                <a:effectLst/>
                <a:uLnTx/>
                <a:uFillTx/>
                <a:latin typeface="Helvetica" pitchFamily="2" charset="0"/>
                <a:ea typeface="+mj-ea"/>
                <a:cs typeface="+mj-cs"/>
              </a:rPr>
            </a:br>
            <a:r>
              <a:rPr kumimoji="0" lang="en-US" sz="2400" b="1" i="0" u="none" strike="noStrike" kern="1200" cap="none" spc="0" normalizeH="0" baseline="0" noProof="0">
                <a:ln>
                  <a:noFill/>
                </a:ln>
                <a:solidFill>
                  <a:prstClr val="white"/>
                </a:solidFill>
                <a:effectLst/>
                <a:uLnTx/>
                <a:uFillTx/>
                <a:latin typeface="Helvetica" pitchFamily="2" charset="0"/>
                <a:ea typeface="+mj-ea"/>
                <a:cs typeface="+mj-cs"/>
              </a:rPr>
              <a:t>Powering Performance Through Full-Funnel Business Outcomes </a:t>
            </a:r>
          </a:p>
        </p:txBody>
      </p:sp>
      <p:sp>
        <p:nvSpPr>
          <p:cNvPr id="10" name="Rectangle 9">
            <a:extLst>
              <a:ext uri="{FF2B5EF4-FFF2-40B4-BE49-F238E27FC236}">
                <a16:creationId xmlns:a16="http://schemas.microsoft.com/office/drawing/2014/main" id="{E4A8B999-25B1-8F09-8E5E-48782D08CEBF}"/>
              </a:ext>
            </a:extLst>
          </p:cNvPr>
          <p:cNvSpPr/>
          <p:nvPr/>
        </p:nvSpPr>
        <p:spPr>
          <a:xfrm>
            <a:off x="448273" y="5800725"/>
            <a:ext cx="2162175" cy="653416"/>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C93FDAB-4B60-A210-8D3A-245C948A0E65}"/>
              </a:ext>
            </a:extLst>
          </p:cNvPr>
          <p:cNvPicPr>
            <a:picLocks noChangeAspect="1"/>
          </p:cNvPicPr>
          <p:nvPr/>
        </p:nvPicPr>
        <p:blipFill>
          <a:blip r:embed="rId6"/>
          <a:stretch>
            <a:fillRect/>
          </a:stretch>
        </p:blipFill>
        <p:spPr>
          <a:xfrm>
            <a:off x="531332" y="5696102"/>
            <a:ext cx="1996059" cy="857098"/>
          </a:xfrm>
          <a:prstGeom prst="rect">
            <a:avLst/>
          </a:prstGeom>
        </p:spPr>
      </p:pic>
      <p:pic>
        <p:nvPicPr>
          <p:cNvPr id="2" name="Picture 1">
            <a:extLst>
              <a:ext uri="{FF2B5EF4-FFF2-40B4-BE49-F238E27FC236}">
                <a16:creationId xmlns:a16="http://schemas.microsoft.com/office/drawing/2014/main" id="{BE3F3272-DC54-357E-C1F9-FC319678AE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872" y="65325"/>
            <a:ext cx="1712662" cy="547231"/>
          </a:xfrm>
          <a:prstGeom prst="rect">
            <a:avLst/>
          </a:prstGeom>
          <a:ln w="28575">
            <a:solidFill>
              <a:srgbClr val="ED3C8D"/>
            </a:solidFill>
          </a:ln>
        </p:spPr>
      </p:pic>
      <p:pic>
        <p:nvPicPr>
          <p:cNvPr id="9" name="Picture 8" descr="A picture containing text&#10;&#10;Description automatically generated">
            <a:extLst>
              <a:ext uri="{FF2B5EF4-FFF2-40B4-BE49-F238E27FC236}">
                <a16:creationId xmlns:a16="http://schemas.microsoft.com/office/drawing/2014/main" id="{8D3E8533-311E-C68E-B0FE-33C333DC073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2953" y="1835563"/>
            <a:ext cx="3210535" cy="1094797"/>
          </a:xfrm>
          <a:prstGeom prst="rect">
            <a:avLst/>
          </a:prstGeom>
          <a:ln w="12700">
            <a:solidFill>
              <a:srgbClr val="ED3C8D"/>
            </a:solidFill>
          </a:ln>
        </p:spPr>
      </p:pic>
    </p:spTree>
    <p:extLst>
      <p:ext uri="{BB962C8B-B14F-4D97-AF65-F5344CB8AC3E}">
        <p14:creationId xmlns:p14="http://schemas.microsoft.com/office/powerpoint/2010/main" val="28574866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6</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623073" y="379650"/>
            <a:ext cx="11484108" cy="892552"/>
          </a:xfrm>
          <a:prstGeom prst="rect">
            <a:avLst/>
          </a:prstGeom>
          <a:solidFill>
            <a:schemeClr val="bg1"/>
          </a:solidFill>
        </p:spPr>
        <p:txBody>
          <a:bodyPr wrap="square">
            <a:spAutoFit/>
          </a:bodyPr>
          <a:lstStyle/>
          <a:p>
            <a:pPr lvl="0">
              <a:defRPr/>
            </a:pPr>
            <a:r>
              <a:rPr lang="en-US" sz="2600" b="1">
                <a:solidFill>
                  <a:srgbClr val="1B1464"/>
                </a:solidFill>
                <a:latin typeface="Helvetica" pitchFamily="2" charset="0"/>
              </a:rPr>
              <a:t>Meta’s Oculus Quest 2 TV launch campaign </a:t>
            </a:r>
            <a:r>
              <a:rPr lang="en-US" sz="2600" b="1">
                <a:solidFill>
                  <a:srgbClr val="ED3C8D"/>
                </a:solidFill>
                <a:latin typeface="Helvetica" pitchFamily="2" charset="0"/>
              </a:rPr>
              <a:t>drove search queries,</a:t>
            </a:r>
            <a:r>
              <a:rPr lang="en-US" sz="2600" b="1">
                <a:solidFill>
                  <a:srgbClr val="1B1464"/>
                </a:solidFill>
                <a:latin typeface="Helvetica" pitchFamily="2" charset="0"/>
              </a:rPr>
              <a:t> dominating VR category SOV</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EBFEA79-DCE3-0D7D-7F14-6398B330CB0D}"/>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‘Analyzing Outcomes From The Tech Giants’ TV Investment’</a:t>
            </a:r>
            <a:endParaRPr lang="en-US" sz="1050" b="1" i="1">
              <a:solidFill>
                <a:schemeClr val="bg1"/>
              </a:solidFill>
              <a:latin typeface="Helvetica" panose="020B0604020202020204" pitchFamily="34" charset="0"/>
              <a:ea typeface="Open Sans" panose="020B0606030504020204" pitchFamily="34" charset="0"/>
            </a:endParaRPr>
          </a:p>
        </p:txBody>
      </p:sp>
      <p:sp>
        <p:nvSpPr>
          <p:cNvPr id="14" name="TextBox 13">
            <a:extLst>
              <a:ext uri="{FF2B5EF4-FFF2-40B4-BE49-F238E27FC236}">
                <a16:creationId xmlns:a16="http://schemas.microsoft.com/office/drawing/2014/main" id="{A5CC03BF-ED60-04EC-2BE8-2D9D1A276A7C}"/>
              </a:ext>
            </a:extLst>
          </p:cNvPr>
          <p:cNvSpPr txBox="1"/>
          <p:nvPr/>
        </p:nvSpPr>
        <p:spPr>
          <a:xfrm>
            <a:off x="-5297" y="-18722"/>
            <a:ext cx="4104007" cy="307777"/>
          </a:xfrm>
          <a:prstGeom prst="rect">
            <a:avLst/>
          </a:prstGeom>
          <a:solidFill>
            <a:srgbClr val="ED3C8D"/>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Piques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a:t>
            </a: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curiosity for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ubiquitous brands </a:t>
            </a:r>
          </a:p>
        </p:txBody>
      </p:sp>
      <p:sp>
        <p:nvSpPr>
          <p:cNvPr id="16" name="Rectangle 15">
            <a:extLst>
              <a:ext uri="{FF2B5EF4-FFF2-40B4-BE49-F238E27FC236}">
                <a16:creationId xmlns:a16="http://schemas.microsoft.com/office/drawing/2014/main" id="{C9FC8C51-988B-54BF-9139-2B95E51744D1}"/>
              </a:ext>
            </a:extLst>
          </p:cNvPr>
          <p:cNvSpPr/>
          <p:nvPr/>
        </p:nvSpPr>
        <p:spPr>
          <a:xfrm>
            <a:off x="472837" y="6075269"/>
            <a:ext cx="117191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10/4/20-1/1/21, TV spend includes cable TV, broadcast TV, Spanish language cable TV, Spanish language broadcast TV, spot TV, and syndicated TV. U.S. TV spend only; VAB analysis of Google Trends, United States only, All Categories,</a:t>
            </a:r>
            <a:r>
              <a:rPr lang="en-US" sz="800">
                <a:solidFill>
                  <a:srgbClr val="1B1464"/>
                </a:solidFill>
                <a:latin typeface="Helvetica" panose="020B0403020202020204" pitchFamily="34" charset="0"/>
              </a:rPr>
              <a:t> Web Search,</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10/4/20-1/1/21, SOV = Share of voice. </a:t>
            </a:r>
            <a:r>
              <a:rPr kumimoji="0" lang="en-US" sz="800" b="1" i="0" strike="noStrike" kern="1200" cap="none" spc="0" normalizeH="0" baseline="0" noProof="0">
                <a:ln>
                  <a:noFill/>
                </a:ln>
                <a:solidFill>
                  <a:srgbClr val="1B1464"/>
                </a:solidFill>
                <a:effectLst/>
                <a:uLnTx/>
                <a:uFillTx/>
                <a:latin typeface="Helvetica" panose="020B0403020202020204" pitchFamily="34" charset="0"/>
                <a:ea typeface="+mn-ea"/>
                <a:cs typeface="+mn-cs"/>
              </a:rPr>
              <a:t>*Google Search Index represents search interest relative to the highest point on the chart for the given region and time period, a value of 100 is the peak popularity for the term, a value of 50 means that the term is half as popular. </a:t>
            </a:r>
            <a:endParaRPr kumimoji="0" lang="en-US" sz="800" b="1" i="0" strike="noStrike" kern="1200" cap="none" spc="0" normalizeH="0" baseline="0" noProof="0">
              <a:ln>
                <a:noFill/>
              </a:ln>
              <a:solidFill>
                <a:srgbClr val="FF0000"/>
              </a:solidFill>
              <a:effectLst/>
              <a:uLnTx/>
              <a:uFillTx/>
              <a:latin typeface="Helvetica" panose="020B0403020202020204" pitchFamily="34" charset="0"/>
              <a:ea typeface="+mn-ea"/>
              <a:cs typeface="+mn-cs"/>
            </a:endParaRPr>
          </a:p>
        </p:txBody>
      </p:sp>
      <p:sp>
        <p:nvSpPr>
          <p:cNvPr id="18" name="Rectangle 17">
            <a:extLst>
              <a:ext uri="{FF2B5EF4-FFF2-40B4-BE49-F238E27FC236}">
                <a16:creationId xmlns:a16="http://schemas.microsoft.com/office/drawing/2014/main" id="{453793FD-2981-1E0F-7E9D-7BDECCE564D0}"/>
              </a:ext>
            </a:extLst>
          </p:cNvPr>
          <p:cNvSpPr/>
          <p:nvPr/>
        </p:nvSpPr>
        <p:spPr>
          <a:xfrm>
            <a:off x="558925" y="1294724"/>
            <a:ext cx="11462169" cy="46166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lang="en-US" sz="1200">
                <a:solidFill>
                  <a:srgbClr val="1B1464"/>
                </a:solidFill>
                <a:latin typeface="Helvetica"/>
                <a:cs typeface="Helvetica"/>
              </a:rPr>
              <a:t>Meta’s Oculus Quest 2 led category search queries with their share of voice (SOV) advantage in the VR category: $67 MM in 4Q ’20 TV spend vs. no spending by its competitors</a:t>
            </a:r>
            <a:endParaRPr kumimoji="0" lang="en-US" sz="1200" b="0" i="0" u="none" strike="noStrike" kern="1200" cap="none" spc="0" normalizeH="0" baseline="0" noProof="0">
              <a:ln>
                <a:noFill/>
              </a:ln>
              <a:solidFill>
                <a:srgbClr val="1B1464"/>
              </a:solidFill>
              <a:effectLst/>
              <a:uLnTx/>
              <a:uFillTx/>
              <a:latin typeface="Helvetica"/>
              <a:ea typeface="+mn-ea"/>
              <a:cs typeface="Helvetica"/>
            </a:endParaRPr>
          </a:p>
        </p:txBody>
      </p:sp>
      <p:sp>
        <p:nvSpPr>
          <p:cNvPr id="19" name="TextBox 18">
            <a:extLst>
              <a:ext uri="{FF2B5EF4-FFF2-40B4-BE49-F238E27FC236}">
                <a16:creationId xmlns:a16="http://schemas.microsoft.com/office/drawing/2014/main" id="{21D6344D-B763-085C-4A4D-D82528B26B40}"/>
              </a:ext>
            </a:extLst>
          </p:cNvPr>
          <p:cNvSpPr txBox="1"/>
          <p:nvPr/>
        </p:nvSpPr>
        <p:spPr>
          <a:xfrm>
            <a:off x="0" y="1903350"/>
            <a:ext cx="1219200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lang="en-US" sz="1600" b="1" u="sng">
                <a:solidFill>
                  <a:srgbClr val="1F1A62"/>
                </a:solidFill>
                <a:latin typeface="Helvetica" panose="020B0604020202020204" pitchFamily="34" charset="0"/>
                <a:cs typeface="Helvetica" panose="020B0604020202020204" pitchFamily="34" charset="0"/>
              </a:rPr>
              <a:t>Weekly</a:t>
            </a:r>
            <a:r>
              <a:rPr kumimoji="0" lang="en-US" sz="1600" b="1" i="0" u="sng"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 Google Search Trend Indices &amp; Total U.S. TV Spend</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i="0" strike="noStrike" kern="1200" cap="none" spc="0" normalizeH="0" baseline="0" noProof="0">
                <a:ln>
                  <a:noFill/>
                </a:ln>
                <a:solidFill>
                  <a:srgbClr val="1F1A62"/>
                </a:solidFill>
                <a:effectLst/>
                <a:uLnTx/>
                <a:uFillTx/>
                <a:latin typeface="Helvetica" panose="020B0604020202020204" pitchFamily="34" charset="0"/>
                <a:cs typeface="Helvetica" panose="020B0604020202020204" pitchFamily="34" charset="0"/>
              </a:rPr>
              <a:t>2020</a:t>
            </a:r>
          </a:p>
        </p:txBody>
      </p:sp>
      <p:sp>
        <p:nvSpPr>
          <p:cNvPr id="23" name="Rectangle: Rounded Corners 22">
            <a:extLst>
              <a:ext uri="{FF2B5EF4-FFF2-40B4-BE49-F238E27FC236}">
                <a16:creationId xmlns:a16="http://schemas.microsoft.com/office/drawing/2014/main" id="{91FFD928-AFE2-AEFB-8BB5-141B51ADF1AE}"/>
              </a:ext>
            </a:extLst>
          </p:cNvPr>
          <p:cNvSpPr/>
          <p:nvPr/>
        </p:nvSpPr>
        <p:spPr>
          <a:xfrm>
            <a:off x="1400175" y="2531796"/>
            <a:ext cx="6397625" cy="245426"/>
          </a:xfrm>
          <a:prstGeom prst="roundRect">
            <a:avLst/>
          </a:prstGeom>
          <a:solidFill>
            <a:schemeClr val="bg1"/>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hart 19">
            <a:extLst>
              <a:ext uri="{FF2B5EF4-FFF2-40B4-BE49-F238E27FC236}">
                <a16:creationId xmlns:a16="http://schemas.microsoft.com/office/drawing/2014/main" id="{2929A61F-54D9-4040-FFB1-F2592C792478}"/>
              </a:ext>
            </a:extLst>
          </p:cNvPr>
          <p:cNvGraphicFramePr/>
          <p:nvPr>
            <p:extLst>
              <p:ext uri="{D42A27DB-BD31-4B8C-83A1-F6EECF244321}">
                <p14:modId xmlns:p14="http://schemas.microsoft.com/office/powerpoint/2010/main" val="868739704"/>
              </p:ext>
            </p:extLst>
          </p:nvPr>
        </p:nvGraphicFramePr>
        <p:xfrm>
          <a:off x="723457" y="2430316"/>
          <a:ext cx="10745084" cy="3555405"/>
        </p:xfrm>
        <a:graphic>
          <a:graphicData uri="http://schemas.openxmlformats.org/drawingml/2006/chart">
            <c:chart xmlns:c="http://schemas.openxmlformats.org/drawingml/2006/chart" xmlns:r="http://schemas.openxmlformats.org/officeDocument/2006/relationships" r:id="rId6"/>
          </a:graphicData>
        </a:graphic>
      </p:graphicFrame>
      <p:pic>
        <p:nvPicPr>
          <p:cNvPr id="1026" name="Picture 2">
            <a:extLst>
              <a:ext uri="{FF2B5EF4-FFF2-40B4-BE49-F238E27FC236}">
                <a16:creationId xmlns:a16="http://schemas.microsoft.com/office/drawing/2014/main" id="{BA3933EA-8114-327D-EE21-C22914A864FA}"/>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27775" b="25882"/>
          <a:stretch/>
        </p:blipFill>
        <p:spPr bwMode="auto">
          <a:xfrm>
            <a:off x="859672" y="1878739"/>
            <a:ext cx="1421964" cy="37067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3B86294A-CBD0-17A3-536C-44684527C071}"/>
              </a:ext>
            </a:extLst>
          </p:cNvPr>
          <p:cNvSpPr/>
          <p:nvPr/>
        </p:nvSpPr>
        <p:spPr>
          <a:xfrm>
            <a:off x="2281636" y="3441700"/>
            <a:ext cx="1000125" cy="41549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rgbClr val="1B1464"/>
                </a:solidFill>
                <a:latin typeface="Helvetica" panose="020B0403020202020204" pitchFamily="34" charset="0"/>
              </a:rPr>
              <a:t>Oct 13</a:t>
            </a:r>
          </a:p>
          <a:p>
            <a:pPr algn="ctr"/>
            <a:r>
              <a:rPr lang="en-US" sz="1000">
                <a:solidFill>
                  <a:srgbClr val="1B1464"/>
                </a:solidFill>
                <a:latin typeface="Helvetica" panose="020B0403020202020204" pitchFamily="34" charset="0"/>
              </a:rPr>
              <a:t>Release Date</a:t>
            </a:r>
          </a:p>
        </p:txBody>
      </p:sp>
    </p:spTree>
    <p:extLst>
      <p:ext uri="{BB962C8B-B14F-4D97-AF65-F5344CB8AC3E}">
        <p14:creationId xmlns:p14="http://schemas.microsoft.com/office/powerpoint/2010/main" val="814499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7</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623074" y="402813"/>
            <a:ext cx="11517903" cy="89255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Increased TV investment leads to a significant </a:t>
            </a:r>
            <a:r>
              <a:rPr lang="en-US" sz="2600" b="1">
                <a:solidFill>
                  <a:srgbClr val="ED3C8D"/>
                </a:solidFill>
                <a:latin typeface="Helvetica" pitchFamily="2" charset="0"/>
              </a:rPr>
              <a:t>lift in online social conversations </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03714"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EBFEA79-DCE3-0D7D-7F14-6398B330CB0D}"/>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‘Direct Impact’</a:t>
            </a:r>
            <a:endParaRPr lang="en-US" sz="1050" b="1" i="1">
              <a:solidFill>
                <a:schemeClr val="bg1"/>
              </a:solidFill>
              <a:latin typeface="Helvetica" panose="020B0604020202020204" pitchFamily="34" charset="0"/>
              <a:ea typeface="Open Sans" panose="020B0606030504020204" pitchFamily="34" charset="0"/>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ED3C8D"/>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pitchFamily="2" charset="0"/>
              </a:rPr>
              <a:t>Sparks </a:t>
            </a:r>
            <a:r>
              <a:rPr lang="en-US" sz="1400" b="1">
                <a:solidFill>
                  <a:prstClr val="white"/>
                </a:solidFill>
                <a:latin typeface="Helvetica" pitchFamily="2" charset="0"/>
              </a:rPr>
              <a:t>social conversations</a:t>
            </a:r>
            <a:endParaRPr kumimoji="0" lang="en-US" sz="1400"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20" name="Table 20">
            <a:extLst>
              <a:ext uri="{FF2B5EF4-FFF2-40B4-BE49-F238E27FC236}">
                <a16:creationId xmlns:a16="http://schemas.microsoft.com/office/drawing/2014/main" id="{D1ED86D3-3429-B235-F6F0-8BBDEC6731FB}"/>
              </a:ext>
            </a:extLst>
          </p:cNvPr>
          <p:cNvGraphicFramePr>
            <a:graphicFrameLocks noGrp="1"/>
          </p:cNvGraphicFramePr>
          <p:nvPr>
            <p:extLst>
              <p:ext uri="{D42A27DB-BD31-4B8C-83A1-F6EECF244321}">
                <p14:modId xmlns:p14="http://schemas.microsoft.com/office/powerpoint/2010/main" val="1219226935"/>
              </p:ext>
            </p:extLst>
          </p:nvPr>
        </p:nvGraphicFramePr>
        <p:xfrm>
          <a:off x="2032000" y="2341246"/>
          <a:ext cx="8127999" cy="3848482"/>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39093601"/>
                    </a:ext>
                  </a:extLst>
                </a:gridCol>
                <a:gridCol w="2709333">
                  <a:extLst>
                    <a:ext uri="{9D8B030D-6E8A-4147-A177-3AD203B41FA5}">
                      <a16:colId xmlns:a16="http://schemas.microsoft.com/office/drawing/2014/main" val="2325501118"/>
                    </a:ext>
                  </a:extLst>
                </a:gridCol>
                <a:gridCol w="2709333">
                  <a:extLst>
                    <a:ext uri="{9D8B030D-6E8A-4147-A177-3AD203B41FA5}">
                      <a16:colId xmlns:a16="http://schemas.microsoft.com/office/drawing/2014/main" val="1044210462"/>
                    </a:ext>
                  </a:extLst>
                </a:gridCol>
              </a:tblGrid>
              <a:tr h="349862">
                <a:tc>
                  <a:txBody>
                    <a:bodyPr/>
                    <a:lstStyle/>
                    <a:p>
                      <a:pPr algn="ctr"/>
                      <a:r>
                        <a:rPr lang="en-US" sz="1600">
                          <a:latin typeface="Helvetica" panose="020B0604020202020204" pitchFamily="34" charset="0"/>
                          <a:cs typeface="Helvetica" panose="020B0604020202020204" pitchFamily="34" charset="0"/>
                        </a:rPr>
                        <a:t>Brand</a:t>
                      </a:r>
                    </a:p>
                  </a:txBody>
                  <a:tcP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a:latin typeface="Helvetica" panose="020B0604020202020204" pitchFamily="34" charset="0"/>
                          <a:cs typeface="Helvetica" panose="020B0604020202020204" pitchFamily="34" charset="0"/>
                        </a:rPr>
                        <a:t>TV Spend</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a:latin typeface="Helvetica" panose="020B0604020202020204" pitchFamily="34" charset="0"/>
                          <a:cs typeface="Helvetica" panose="020B0604020202020204" pitchFamily="34" charset="0"/>
                        </a:rPr>
                        <a:t>Social Actions</a:t>
                      </a:r>
                    </a:p>
                  </a:txBody>
                  <a:tcP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2207607647"/>
                  </a:ext>
                </a:extLst>
              </a:tr>
              <a:tr h="349862">
                <a:tc>
                  <a:txBody>
                    <a:bodyPr/>
                    <a:lstStyle/>
                    <a:p>
                      <a:endParaRPr lang="en-US" sz="1600"/>
                    </a:p>
                  </a:txBody>
                  <a:tcP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+121%</a:t>
                      </a:r>
                    </a:p>
                  </a:txBody>
                  <a:tcPr>
                    <a:solidFill>
                      <a:schemeClr val="bg1"/>
                    </a:solidFill>
                  </a:tcPr>
                </a:tc>
                <a:tc>
                  <a:txBody>
                    <a:bodyPr/>
                    <a:lstStyle/>
                    <a:p>
                      <a:pPr algn="ctr"/>
                      <a:r>
                        <a:rPr lang="en-US" sz="1600" b="1">
                          <a:solidFill>
                            <a:srgbClr val="ED3C8D"/>
                          </a:solidFill>
                          <a:latin typeface="Helvetica" panose="020B0604020202020204" pitchFamily="34" charset="0"/>
                          <a:cs typeface="Helvetica" panose="020B0604020202020204" pitchFamily="34" charset="0"/>
                        </a:rPr>
                        <a:t>     +558%</a:t>
                      </a:r>
                    </a:p>
                  </a:txBody>
                  <a:tcP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3316979106"/>
                  </a:ext>
                </a:extLst>
              </a:tr>
              <a:tr h="349862">
                <a:tc>
                  <a:txBody>
                    <a:bodyPr/>
                    <a:lstStyle/>
                    <a:p>
                      <a:endParaRPr lang="en-US" sz="1600"/>
                    </a:p>
                  </a:txBody>
                  <a:tcPr>
                    <a:lnL w="12700" cap="flat" cmpd="sng" algn="ctr">
                      <a:solidFill>
                        <a:srgbClr val="1B1464"/>
                      </a:solidFill>
                      <a:prstDash val="solid"/>
                      <a:round/>
                      <a:headEnd type="none" w="med" len="med"/>
                      <a:tailEnd type="none" w="med" len="med"/>
                    </a:ln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+150%</a:t>
                      </a:r>
                    </a:p>
                  </a:txBody>
                  <a:tcPr/>
                </a:tc>
                <a:tc>
                  <a:txBody>
                    <a:bodyPr/>
                    <a:lstStyle/>
                    <a:p>
                      <a:pPr algn="ctr"/>
                      <a:r>
                        <a:rPr lang="en-US" sz="1600" b="1">
                          <a:solidFill>
                            <a:srgbClr val="ED3C8D"/>
                          </a:solidFill>
                          <a:latin typeface="Helvetica" panose="020B0604020202020204" pitchFamily="34" charset="0"/>
                          <a:cs typeface="Helvetica" panose="020B0604020202020204" pitchFamily="34" charset="0"/>
                        </a:rPr>
                        <a:t>     +174%</a:t>
                      </a:r>
                    </a:p>
                  </a:txBody>
                  <a:tcP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084505494"/>
                  </a:ext>
                </a:extLst>
              </a:tr>
              <a:tr h="349862">
                <a:tc>
                  <a:txBody>
                    <a:bodyPr/>
                    <a:lstStyle/>
                    <a:p>
                      <a:endParaRPr lang="en-US" sz="1600"/>
                    </a:p>
                  </a:txBody>
                  <a:tcP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+5,815%</a:t>
                      </a:r>
                    </a:p>
                  </a:txBody>
                  <a:tcPr>
                    <a:solidFill>
                      <a:schemeClr val="bg1"/>
                    </a:solidFill>
                  </a:tcPr>
                </a:tc>
                <a:tc>
                  <a:txBody>
                    <a:bodyPr/>
                    <a:lstStyle/>
                    <a:p>
                      <a:pPr algn="ctr"/>
                      <a:r>
                        <a:rPr lang="en-US" sz="1600" b="1">
                          <a:solidFill>
                            <a:srgbClr val="ED3C8D"/>
                          </a:solidFill>
                          <a:latin typeface="Helvetica" panose="020B0604020202020204" pitchFamily="34" charset="0"/>
                          <a:cs typeface="Helvetica" panose="020B0604020202020204" pitchFamily="34" charset="0"/>
                        </a:rPr>
                        <a:t>+77,000%</a:t>
                      </a:r>
                    </a:p>
                  </a:txBody>
                  <a:tcP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79712408"/>
                  </a:ext>
                </a:extLst>
              </a:tr>
              <a:tr h="349862">
                <a:tc>
                  <a:txBody>
                    <a:bodyPr/>
                    <a:lstStyle/>
                    <a:p>
                      <a:endParaRPr lang="en-US" sz="1600"/>
                    </a:p>
                  </a:txBody>
                  <a:tcPr>
                    <a:lnL w="12700" cap="flat" cmpd="sng" algn="ctr">
                      <a:solidFill>
                        <a:srgbClr val="1B1464"/>
                      </a:solidFill>
                      <a:prstDash val="solid"/>
                      <a:round/>
                      <a:headEnd type="none" w="med" len="med"/>
                      <a:tailEnd type="none" w="med" len="med"/>
                    </a:ln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+801%</a:t>
                      </a:r>
                    </a:p>
                  </a:txBody>
                  <a:tcPr/>
                </a:tc>
                <a:tc>
                  <a:txBody>
                    <a:bodyPr/>
                    <a:lstStyle/>
                    <a:p>
                      <a:pPr algn="ctr"/>
                      <a:r>
                        <a:rPr lang="en-US" sz="1600" b="1">
                          <a:solidFill>
                            <a:srgbClr val="ED3C8D"/>
                          </a:solidFill>
                          <a:latin typeface="Helvetica" panose="020B0604020202020204" pitchFamily="34" charset="0"/>
                          <a:cs typeface="Helvetica" panose="020B0604020202020204" pitchFamily="34" charset="0"/>
                        </a:rPr>
                        <a:t>     +109%</a:t>
                      </a:r>
                    </a:p>
                  </a:txBody>
                  <a:tcP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2210837530"/>
                  </a:ext>
                </a:extLst>
              </a:tr>
              <a:tr h="349862">
                <a:tc>
                  <a:txBody>
                    <a:bodyPr/>
                    <a:lstStyle/>
                    <a:p>
                      <a:endParaRPr lang="en-US" sz="1600"/>
                    </a:p>
                  </a:txBody>
                  <a:tcP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+141%</a:t>
                      </a:r>
                    </a:p>
                  </a:txBody>
                  <a:tcPr>
                    <a:solidFill>
                      <a:schemeClr val="bg1"/>
                    </a:solidFill>
                  </a:tcPr>
                </a:tc>
                <a:tc>
                  <a:txBody>
                    <a:bodyPr/>
                    <a:lstStyle/>
                    <a:p>
                      <a:pPr algn="ctr"/>
                      <a:r>
                        <a:rPr lang="en-US" sz="1600" b="1">
                          <a:solidFill>
                            <a:srgbClr val="ED3C8D"/>
                          </a:solidFill>
                          <a:latin typeface="Helvetica" panose="020B0604020202020204" pitchFamily="34" charset="0"/>
                          <a:cs typeface="Helvetica" panose="020B0604020202020204" pitchFamily="34" charset="0"/>
                        </a:rPr>
                        <a:t>     +232%</a:t>
                      </a:r>
                    </a:p>
                  </a:txBody>
                  <a:tcP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697045682"/>
                  </a:ext>
                </a:extLst>
              </a:tr>
              <a:tr h="349862">
                <a:tc>
                  <a:txBody>
                    <a:bodyPr/>
                    <a:lstStyle/>
                    <a:p>
                      <a:endParaRPr lang="en-US" sz="1600"/>
                    </a:p>
                  </a:txBody>
                  <a:tcPr>
                    <a:lnL w="12700" cap="flat" cmpd="sng" algn="ctr">
                      <a:solidFill>
                        <a:srgbClr val="1B1464"/>
                      </a:solidFill>
                      <a:prstDash val="solid"/>
                      <a:round/>
                      <a:headEnd type="none" w="med" len="med"/>
                      <a:tailEnd type="none" w="med" len="med"/>
                    </a:ln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+155%</a:t>
                      </a:r>
                    </a:p>
                  </a:txBody>
                  <a:tcPr/>
                </a:tc>
                <a:tc>
                  <a:txBody>
                    <a:bodyPr/>
                    <a:lstStyle/>
                    <a:p>
                      <a:pPr algn="ctr"/>
                      <a:r>
                        <a:rPr lang="en-US" sz="1600" b="1">
                          <a:solidFill>
                            <a:srgbClr val="ED3C8D"/>
                          </a:solidFill>
                          <a:latin typeface="Helvetica" panose="020B0604020202020204" pitchFamily="34" charset="0"/>
                          <a:cs typeface="Helvetica" panose="020B0604020202020204" pitchFamily="34" charset="0"/>
                        </a:rPr>
                        <a:t>+25,120%</a:t>
                      </a:r>
                    </a:p>
                  </a:txBody>
                  <a:tcP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653194139"/>
                  </a:ext>
                </a:extLst>
              </a:tr>
              <a:tr h="349862">
                <a:tc>
                  <a:txBody>
                    <a:bodyPr/>
                    <a:lstStyle/>
                    <a:p>
                      <a:endParaRPr lang="en-US" sz="1600"/>
                    </a:p>
                  </a:txBody>
                  <a:tcP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+2,246%</a:t>
                      </a:r>
                    </a:p>
                  </a:txBody>
                  <a:tcPr>
                    <a:solidFill>
                      <a:schemeClr val="bg1"/>
                    </a:solidFill>
                  </a:tcPr>
                </a:tc>
                <a:tc>
                  <a:txBody>
                    <a:bodyPr/>
                    <a:lstStyle/>
                    <a:p>
                      <a:pPr algn="ctr"/>
                      <a:r>
                        <a:rPr lang="en-US" sz="1600" b="1">
                          <a:solidFill>
                            <a:srgbClr val="ED3C8D"/>
                          </a:solidFill>
                          <a:latin typeface="Helvetica" panose="020B0604020202020204" pitchFamily="34" charset="0"/>
                          <a:cs typeface="Helvetica" panose="020B0604020202020204" pitchFamily="34" charset="0"/>
                        </a:rPr>
                        <a:t>     +475%</a:t>
                      </a:r>
                    </a:p>
                  </a:txBody>
                  <a:tcP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3804184011"/>
                  </a:ext>
                </a:extLst>
              </a:tr>
              <a:tr h="349862">
                <a:tc>
                  <a:txBody>
                    <a:bodyPr/>
                    <a:lstStyle/>
                    <a:p>
                      <a:endParaRPr lang="en-US" sz="1600"/>
                    </a:p>
                  </a:txBody>
                  <a:tcPr>
                    <a:lnL w="12700" cap="flat" cmpd="sng" algn="ctr">
                      <a:solidFill>
                        <a:srgbClr val="1B1464"/>
                      </a:solidFill>
                      <a:prstDash val="solid"/>
                      <a:round/>
                      <a:headEnd type="none" w="med" len="med"/>
                      <a:tailEnd type="none" w="med" len="med"/>
                    </a:ln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+216%</a:t>
                      </a:r>
                    </a:p>
                  </a:txBody>
                  <a:tcPr/>
                </a:tc>
                <a:tc>
                  <a:txBody>
                    <a:bodyPr/>
                    <a:lstStyle/>
                    <a:p>
                      <a:pPr algn="ctr"/>
                      <a:r>
                        <a:rPr lang="en-US" sz="1600" b="1">
                          <a:solidFill>
                            <a:srgbClr val="ED3C8D"/>
                          </a:solidFill>
                          <a:latin typeface="Helvetica" panose="020B0604020202020204" pitchFamily="34" charset="0"/>
                          <a:cs typeface="Helvetica" panose="020B0604020202020204" pitchFamily="34" charset="0"/>
                        </a:rPr>
                        <a:t>       +73%</a:t>
                      </a:r>
                    </a:p>
                  </a:txBody>
                  <a:tcP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2188758920"/>
                  </a:ext>
                </a:extLst>
              </a:tr>
              <a:tr h="349862">
                <a:tc>
                  <a:txBody>
                    <a:bodyPr/>
                    <a:lstStyle/>
                    <a:p>
                      <a:endParaRPr lang="en-US" sz="1600"/>
                    </a:p>
                  </a:txBody>
                  <a:tcP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+845%</a:t>
                      </a:r>
                    </a:p>
                  </a:txBody>
                  <a:tcPr>
                    <a:solidFill>
                      <a:schemeClr val="bg1"/>
                    </a:solidFill>
                  </a:tcPr>
                </a:tc>
                <a:tc>
                  <a:txBody>
                    <a:bodyPr/>
                    <a:lstStyle/>
                    <a:p>
                      <a:pPr algn="ctr"/>
                      <a:r>
                        <a:rPr lang="en-US" sz="1600" b="1">
                          <a:solidFill>
                            <a:srgbClr val="ED3C8D"/>
                          </a:solidFill>
                          <a:latin typeface="Helvetica" panose="020B0604020202020204" pitchFamily="34" charset="0"/>
                          <a:cs typeface="Helvetica" panose="020B0604020202020204" pitchFamily="34" charset="0"/>
                        </a:rPr>
                        <a:t>+26,300%</a:t>
                      </a:r>
                    </a:p>
                  </a:txBody>
                  <a:tcP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3295775108"/>
                  </a:ext>
                </a:extLst>
              </a:tr>
              <a:tr h="349862">
                <a:tc>
                  <a:txBody>
                    <a:bodyPr/>
                    <a:lstStyle/>
                    <a:p>
                      <a:endParaRPr lang="en-US" sz="1600"/>
                    </a:p>
                  </a:txBody>
                  <a:tcP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tcPr>
                </a:tc>
                <a:tc>
                  <a:txBody>
                    <a:bodyPr/>
                    <a:lstStyle/>
                    <a:p>
                      <a:pPr algn="ctr"/>
                      <a:r>
                        <a:rPr lang="en-US" sz="1600" b="1">
                          <a:solidFill>
                            <a:srgbClr val="1B1464"/>
                          </a:solidFill>
                          <a:latin typeface="Helvetica" panose="020B0604020202020204" pitchFamily="34" charset="0"/>
                          <a:cs typeface="Helvetica" panose="020B0604020202020204" pitchFamily="34" charset="0"/>
                        </a:rPr>
                        <a:t>     +69%</a:t>
                      </a:r>
                    </a:p>
                  </a:txBody>
                  <a:tcPr>
                    <a:lnB w="12700" cap="flat" cmpd="sng" algn="ctr">
                      <a:solidFill>
                        <a:srgbClr val="1B1464"/>
                      </a:solidFill>
                      <a:prstDash val="solid"/>
                      <a:round/>
                      <a:headEnd type="none" w="med" len="med"/>
                      <a:tailEnd type="none" w="med" len="med"/>
                    </a:lnB>
                  </a:tcPr>
                </a:tc>
                <a:tc>
                  <a:txBody>
                    <a:bodyPr/>
                    <a:lstStyle/>
                    <a:p>
                      <a:pPr algn="ctr"/>
                      <a:r>
                        <a:rPr lang="en-US" sz="1600" b="1">
                          <a:solidFill>
                            <a:srgbClr val="ED3C8D"/>
                          </a:solidFill>
                          <a:latin typeface="Helvetica" panose="020B0604020202020204" pitchFamily="34" charset="0"/>
                          <a:cs typeface="Helvetica" panose="020B0604020202020204" pitchFamily="34" charset="0"/>
                        </a:rPr>
                        <a:t>     +764%</a:t>
                      </a:r>
                    </a:p>
                  </a:txBody>
                  <a:tcP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tcPr>
                </a:tc>
                <a:extLst>
                  <a:ext uri="{0D108BD9-81ED-4DB2-BD59-A6C34878D82A}">
                    <a16:rowId xmlns:a16="http://schemas.microsoft.com/office/drawing/2014/main" val="3296451299"/>
                  </a:ext>
                </a:extLst>
              </a:tr>
            </a:tbl>
          </a:graphicData>
        </a:graphic>
      </p:graphicFrame>
      <p:pic>
        <p:nvPicPr>
          <p:cNvPr id="86" name="Picture 10" descr="Image result for cheap caribbean logo">
            <a:extLst>
              <a:ext uri="{FF2B5EF4-FFF2-40B4-BE49-F238E27FC236}">
                <a16:creationId xmlns:a16="http://schemas.microsoft.com/office/drawing/2014/main" id="{32389375-F496-70D3-A07F-BAC5EADA8320}"/>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67302" y="2722306"/>
            <a:ext cx="821502" cy="31125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14" descr="Related image">
            <a:extLst>
              <a:ext uri="{FF2B5EF4-FFF2-40B4-BE49-F238E27FC236}">
                <a16:creationId xmlns:a16="http://schemas.microsoft.com/office/drawing/2014/main" id="{6937BDA1-D26B-2EB6-46CE-9F9BC7C1A6B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64206" y="3096873"/>
            <a:ext cx="1027695" cy="24516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6" descr="Image result for dia&amp;co logo">
            <a:extLst>
              <a:ext uri="{FF2B5EF4-FFF2-40B4-BE49-F238E27FC236}">
                <a16:creationId xmlns:a16="http://schemas.microsoft.com/office/drawing/2014/main" id="{2CDF1AA6-41CA-135F-5CE3-D7A33EE5326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39592" y="3491812"/>
            <a:ext cx="676923" cy="174066"/>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0" descr="Image result for gwynnie bee logo">
            <a:extLst>
              <a:ext uri="{FF2B5EF4-FFF2-40B4-BE49-F238E27FC236}">
                <a16:creationId xmlns:a16="http://schemas.microsoft.com/office/drawing/2014/main" id="{71629DD6-ACC1-C37B-E5DF-812368F3F0D9}"/>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36874" y="4107225"/>
            <a:ext cx="882359" cy="29412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6" descr="Image result for green chef logo">
            <a:extLst>
              <a:ext uri="{FF2B5EF4-FFF2-40B4-BE49-F238E27FC236}">
                <a16:creationId xmlns:a16="http://schemas.microsoft.com/office/drawing/2014/main" id="{C3A4FF5F-4880-9544-179D-85ABE062D88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85086" y="3754675"/>
            <a:ext cx="585935" cy="325086"/>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32" descr="Image result for harry's logo">
            <a:extLst>
              <a:ext uri="{FF2B5EF4-FFF2-40B4-BE49-F238E27FC236}">
                <a16:creationId xmlns:a16="http://schemas.microsoft.com/office/drawing/2014/main" id="{BECF008F-A5C5-D786-E9A3-CDD1ED8E654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954047" y="4466485"/>
            <a:ext cx="848013" cy="248750"/>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57" descr="Image result for saatva logo">
            <a:extLst>
              <a:ext uri="{FF2B5EF4-FFF2-40B4-BE49-F238E27FC236}">
                <a16:creationId xmlns:a16="http://schemas.microsoft.com/office/drawing/2014/main" id="{5AD3E284-ACF4-5BBE-BFD9-7D11F5836FE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089123" y="5179167"/>
            <a:ext cx="577860" cy="293428"/>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77" descr="Image result for untuckit logo">
            <a:extLst>
              <a:ext uri="{FF2B5EF4-FFF2-40B4-BE49-F238E27FC236}">
                <a16:creationId xmlns:a16="http://schemas.microsoft.com/office/drawing/2014/main" id="{51E47417-A8C4-A9F6-D264-A32C1F4D3932}"/>
              </a:ext>
            </a:extLst>
          </p:cNvPr>
          <p:cNvPicPr>
            <a:picLocks noChangeAspect="1" noChangeArrowheads="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2941977" y="5910837"/>
            <a:ext cx="872152" cy="20867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34" descr="Image result for home chef logo">
            <a:extLst>
              <a:ext uri="{FF2B5EF4-FFF2-40B4-BE49-F238E27FC236}">
                <a16:creationId xmlns:a16="http://schemas.microsoft.com/office/drawing/2014/main" id="{789ABAC2-D4A0-DE0D-15A8-6270DB02F8C5}"/>
              </a:ext>
            </a:extLst>
          </p:cNvPr>
          <p:cNvPicPr>
            <a:picLocks noChangeAspect="1" noChangeArrowheads="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3108242" y="4780375"/>
            <a:ext cx="539623" cy="39879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71" descr="Image result for tophatter logo">
            <a:extLst>
              <a:ext uri="{FF2B5EF4-FFF2-40B4-BE49-F238E27FC236}">
                <a16:creationId xmlns:a16="http://schemas.microsoft.com/office/drawing/2014/main" id="{EC49FA00-E903-FBEC-0210-7B958B7246B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995109" y="5498507"/>
            <a:ext cx="765888" cy="340395"/>
          </a:xfrm>
          <a:prstGeom prst="rect">
            <a:avLst/>
          </a:prstGeom>
          <a:noFill/>
          <a:extLst>
            <a:ext uri="{909E8E84-426E-40DD-AFC4-6F175D3DCCD1}">
              <a14:hiddenFill xmlns:a14="http://schemas.microsoft.com/office/drawing/2010/main">
                <a:solidFill>
                  <a:srgbClr val="FFFFFF"/>
                </a:solidFill>
              </a14:hiddenFill>
            </a:ext>
          </a:extLst>
        </p:spPr>
      </p:pic>
      <p:sp>
        <p:nvSpPr>
          <p:cNvPr id="97" name="Text Placeholder 2">
            <a:extLst>
              <a:ext uri="{FF2B5EF4-FFF2-40B4-BE49-F238E27FC236}">
                <a16:creationId xmlns:a16="http://schemas.microsoft.com/office/drawing/2014/main" id="{28B2D246-99E6-2CB7-9415-4E22C9DE8683}"/>
              </a:ext>
            </a:extLst>
          </p:cNvPr>
          <p:cNvSpPr txBox="1">
            <a:spLocks/>
          </p:cNvSpPr>
          <p:nvPr/>
        </p:nvSpPr>
        <p:spPr>
          <a:xfrm>
            <a:off x="1702211" y="1784786"/>
            <a:ext cx="8805334" cy="594442"/>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600" b="1" i="1" u="sng"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Sampling</a:t>
            </a:r>
            <a:r>
              <a:rPr kumimoji="0" lang="en-US" sz="1600" b="1" i="0" u="sng"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 of Brands: TV Spend vs. ‘Social Actions’ YOY % Increase</a:t>
            </a:r>
          </a:p>
        </p:txBody>
      </p:sp>
      <p:sp>
        <p:nvSpPr>
          <p:cNvPr id="98" name="Text Placeholder 3">
            <a:extLst>
              <a:ext uri="{FF2B5EF4-FFF2-40B4-BE49-F238E27FC236}">
                <a16:creationId xmlns:a16="http://schemas.microsoft.com/office/drawing/2014/main" id="{8128B551-9C36-B35D-ED91-E72EFD1F188E}"/>
              </a:ext>
            </a:extLst>
          </p:cNvPr>
          <p:cNvSpPr txBox="1">
            <a:spLocks/>
          </p:cNvSpPr>
          <p:nvPr/>
        </p:nvSpPr>
        <p:spPr>
          <a:xfrm>
            <a:off x="503714" y="6225630"/>
            <a:ext cx="11688286" cy="325426"/>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Source: TV spending based on VAB analysis of Nielsen Ad Intel data, TV spend (national cable TV, national broadcast TV, Spanish language broadcast TV, Spanish language cable TV, spot TV, syndication TV), CY 2016 &amp; 2017. Social actions based on VAB analysis of iSpot.tv data and reflects TV commercial-related social actions (posts, likes, shares and comments related to TV ads on Facebook, Twitter, YouTube, iSpot.tv)</a:t>
            </a:r>
          </a:p>
        </p:txBody>
      </p:sp>
      <p:sp>
        <p:nvSpPr>
          <p:cNvPr id="7" name="Rectangle 6">
            <a:extLst>
              <a:ext uri="{FF2B5EF4-FFF2-40B4-BE49-F238E27FC236}">
                <a16:creationId xmlns:a16="http://schemas.microsoft.com/office/drawing/2014/main" id="{8375AE40-FB76-8BD4-B649-2021F002A8DA}"/>
              </a:ext>
            </a:extLst>
          </p:cNvPr>
          <p:cNvSpPr/>
          <p:nvPr/>
        </p:nvSpPr>
        <p:spPr>
          <a:xfrm>
            <a:off x="558925" y="1275724"/>
            <a:ext cx="11462169" cy="46166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5"/>
              </a:buBlip>
              <a:tabLst/>
              <a:defRPr/>
            </a:pPr>
            <a:r>
              <a:rPr lang="en-US" sz="1200">
                <a:solidFill>
                  <a:srgbClr val="1B1464"/>
                </a:solidFill>
                <a:latin typeface="Helvetica"/>
                <a:cs typeface="Helvetica"/>
              </a:rPr>
              <a:t>The impact of TV ads on social conversations is sizeable, driving a +206% growth in social actions from a +93% growth in TV spend across the 22 measured “emerging” direct brands</a:t>
            </a:r>
          </a:p>
        </p:txBody>
      </p:sp>
    </p:spTree>
    <p:extLst>
      <p:ext uri="{BB962C8B-B14F-4D97-AF65-F5344CB8AC3E}">
        <p14:creationId xmlns:p14="http://schemas.microsoft.com/office/powerpoint/2010/main" val="136913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a:spLocks noGrp="1" noRot="1" noMove="1" noResize="1" noEditPoints="1" noAdjustHandles="1" noChangeArrowheads="1" noChangeShapeType="1"/>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ED3C8D"/>
                </a:solidFill>
                <a:latin typeface="Helvetica" pitchFamily="2" charset="0"/>
              </a:rPr>
              <a:t>8</a:t>
            </a:r>
            <a:endParaRPr kumimoji="0" lang="en-US" sz="40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ED3C8D"/>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lang="en-US" sz="1400">
                <a:solidFill>
                  <a:prstClr val="white"/>
                </a:solidFill>
                <a:latin typeface="Helvetica" pitchFamily="2" charset="0"/>
              </a:rPr>
              <a:t>Delivers </a:t>
            </a:r>
            <a:r>
              <a:rPr lang="en-US" sz="1400" b="1">
                <a:solidFill>
                  <a:prstClr val="white"/>
                </a:solidFill>
                <a:latin typeface="Helvetica" pitchFamily="2" charset="0"/>
              </a:rPr>
              <a:t>new customer prospects </a:t>
            </a:r>
            <a:endParaRPr kumimoji="0" lang="en-US" sz="14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Text Placeholder 3">
            <a:extLst>
              <a:ext uri="{FF2B5EF4-FFF2-40B4-BE49-F238E27FC236}">
                <a16:creationId xmlns:a16="http://schemas.microsoft.com/office/drawing/2014/main" id="{8D346CBC-46CA-55CD-8F3C-5FCB290C83E7}"/>
              </a:ext>
            </a:extLst>
          </p:cNvPr>
          <p:cNvSpPr txBox="1">
            <a:spLocks/>
          </p:cNvSpPr>
          <p:nvPr/>
        </p:nvSpPr>
        <p:spPr>
          <a:xfrm>
            <a:off x="526244" y="5974159"/>
            <a:ext cx="8660619" cy="45126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1Q ’17: January – March ‘17, 1Q ‘21: January – March ‘21 (calendar months), monthly average within each quarter, P50+ comp% is based on monthly unique visitors; figures are based on monthly averages for each 3-month time period across the 30 brands analyzed. *1Q ‘17 (Jan-Mar ‘ 17) is reflective of the first 3-month measurement period available and is inclusive of a few brands that were first measured after this time period, </a:t>
            </a:r>
            <a:r>
              <a:rPr lang="en-US" sz="800">
                <a:solidFill>
                  <a:srgbClr val="1B1464"/>
                </a:solidFill>
                <a:latin typeface="Helvetica" panose="020B0403020202020204" pitchFamily="34" charset="0"/>
              </a:rPr>
              <a:t>based on their first 3-month measurement period. Note: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Comscore did not begin measuring ‘median age’ as a reported metric until February ‘17, therefore the first time period reflects Feb-Apr ‘17. </a:t>
            </a:r>
          </a:p>
        </p:txBody>
      </p:sp>
      <p:sp>
        <p:nvSpPr>
          <p:cNvPr id="15" name="TextBox 14">
            <a:extLst>
              <a:ext uri="{FF2B5EF4-FFF2-40B4-BE49-F238E27FC236}">
                <a16:creationId xmlns:a16="http://schemas.microsoft.com/office/drawing/2014/main" id="{207C0208-D62A-3188-C6E7-620BDF0A5667}"/>
              </a:ext>
            </a:extLst>
          </p:cNvPr>
          <p:cNvSpPr txBox="1"/>
          <p:nvPr/>
        </p:nvSpPr>
        <p:spPr>
          <a:xfrm>
            <a:off x="-39793" y="3183301"/>
            <a:ext cx="4523309"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Median Age </a:t>
            </a:r>
          </a:p>
        </p:txBody>
      </p:sp>
      <p:pic>
        <p:nvPicPr>
          <p:cNvPr id="17" name="Picture 16">
            <a:extLst>
              <a:ext uri="{FF2B5EF4-FFF2-40B4-BE49-F238E27FC236}">
                <a16:creationId xmlns:a16="http://schemas.microsoft.com/office/drawing/2014/main" id="{B6A0DBE0-76F0-01FD-CF17-AB7F2B02793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848908" y="2480404"/>
            <a:ext cx="745907" cy="745907"/>
          </a:xfrm>
          <a:prstGeom prst="rect">
            <a:avLst/>
          </a:prstGeom>
        </p:spPr>
      </p:pic>
      <p:pic>
        <p:nvPicPr>
          <p:cNvPr id="18" name="Picture 17">
            <a:extLst>
              <a:ext uri="{FF2B5EF4-FFF2-40B4-BE49-F238E27FC236}">
                <a16:creationId xmlns:a16="http://schemas.microsoft.com/office/drawing/2014/main" id="{07E8CA57-3941-DB1D-E7B9-3B7F454EAC5A}"/>
              </a:ext>
            </a:extLst>
          </p:cNvPr>
          <p:cNvPicPr>
            <a:picLocks noChangeAspect="1"/>
          </p:cNvPicPr>
          <p:nvPr/>
        </p:nvPicPr>
        <p:blipFill rotWithShape="1">
          <a:blip r:embed="rId5"/>
          <a:srcRect l="29475" t="24636" r="30752" b="38515"/>
          <a:stretch/>
        </p:blipFill>
        <p:spPr>
          <a:xfrm>
            <a:off x="6445331" y="2558513"/>
            <a:ext cx="714206" cy="665839"/>
          </a:xfrm>
          <a:prstGeom prst="rect">
            <a:avLst/>
          </a:prstGeom>
        </p:spPr>
      </p:pic>
      <p:sp>
        <p:nvSpPr>
          <p:cNvPr id="36" name="TextBox 35">
            <a:extLst>
              <a:ext uri="{FF2B5EF4-FFF2-40B4-BE49-F238E27FC236}">
                <a16:creationId xmlns:a16="http://schemas.microsoft.com/office/drawing/2014/main" id="{500B8828-DEE5-105E-08A1-7453D04B49FE}"/>
              </a:ext>
            </a:extLst>
          </p:cNvPr>
          <p:cNvSpPr txBox="1"/>
          <p:nvPr/>
        </p:nvSpPr>
        <p:spPr>
          <a:xfrm>
            <a:off x="-21516" y="1759539"/>
            <a:ext cx="916826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Unique Website Visitors Composition Shift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strike="noStrike" kern="1200" cap="none" spc="0" normalizeH="0" baseline="0" noProof="0">
                <a:ln>
                  <a:noFill/>
                </a:ln>
                <a:solidFill>
                  <a:srgbClr val="1B1464"/>
                </a:solidFill>
                <a:effectLst/>
                <a:uLnTx/>
                <a:uFillTx/>
                <a:latin typeface="Helvetica" panose="020B0403020202020204" pitchFamily="34" charset="0"/>
                <a:ea typeface="+mn-ea"/>
                <a:cs typeface="+mn-cs"/>
              </a:rPr>
              <a:t>30 Direct-to-Consumer Brand 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strike="noStrike" kern="1200" cap="none" spc="0" normalizeH="0" baseline="0" noProof="0">
                <a:ln>
                  <a:noFill/>
                </a:ln>
                <a:solidFill>
                  <a:srgbClr val="1B1464"/>
                </a:solidFill>
                <a:effectLst/>
                <a:uLnTx/>
                <a:uFillTx/>
                <a:latin typeface="Helvetica" panose="020B0403020202020204" pitchFamily="34" charset="0"/>
                <a:ea typeface="+mn-ea"/>
                <a:cs typeface="+mn-cs"/>
              </a:rPr>
              <a:t>1Q ‘21 vs. 1Q ’17 (Monthly Avg)</a:t>
            </a:r>
          </a:p>
        </p:txBody>
      </p:sp>
      <p:cxnSp>
        <p:nvCxnSpPr>
          <p:cNvPr id="37" name="Straight Connector 36">
            <a:extLst>
              <a:ext uri="{FF2B5EF4-FFF2-40B4-BE49-F238E27FC236}">
                <a16:creationId xmlns:a16="http://schemas.microsoft.com/office/drawing/2014/main" id="{BE2E39F7-5456-2E57-19AE-552CEA3AC152}"/>
              </a:ext>
            </a:extLst>
          </p:cNvPr>
          <p:cNvCxnSpPr>
            <a:cxnSpLocks/>
          </p:cNvCxnSpPr>
          <p:nvPr/>
        </p:nvCxnSpPr>
        <p:spPr>
          <a:xfrm>
            <a:off x="4540780" y="2658236"/>
            <a:ext cx="0" cy="3270327"/>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DE67689-D94F-451D-506C-5870A8B9F46F}"/>
              </a:ext>
            </a:extLst>
          </p:cNvPr>
          <p:cNvSpPr/>
          <p:nvPr/>
        </p:nvSpPr>
        <p:spPr>
          <a:xfrm>
            <a:off x="623074" y="476018"/>
            <a:ext cx="1151653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TV campaigns expose brands to new audiences which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delivers an influx of fresh, high-valued customers </a:t>
            </a:r>
            <a:r>
              <a:rPr lang="en-US" sz="2600" b="1">
                <a:solidFill>
                  <a:srgbClr val="1B1464"/>
                </a:solidFill>
                <a:latin typeface="Helvetica" pitchFamily="2" charset="0"/>
              </a:rPr>
              <a:t>with more spending power</a:t>
            </a:r>
          </a:p>
        </p:txBody>
      </p:sp>
      <p:sp>
        <p:nvSpPr>
          <p:cNvPr id="6" name="Rectangle 5">
            <a:extLst>
              <a:ext uri="{FF2B5EF4-FFF2-40B4-BE49-F238E27FC236}">
                <a16:creationId xmlns:a16="http://schemas.microsoft.com/office/drawing/2014/main" id="{DAD38235-5A1B-A7CB-6BBE-14D6EDB6758F}"/>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‘The Secret of My Success’</a:t>
            </a:r>
            <a:endParaRPr lang="en-US" sz="1050" b="1" i="1">
              <a:solidFill>
                <a:schemeClr val="bg1"/>
              </a:solidFill>
              <a:latin typeface="Helvetica" panose="020B0604020202020204" pitchFamily="34" charset="0"/>
              <a:ea typeface="Open Sans" panose="020B0606030504020204" pitchFamily="34" charset="0"/>
            </a:endParaRPr>
          </a:p>
        </p:txBody>
      </p:sp>
      <p:sp>
        <p:nvSpPr>
          <p:cNvPr id="46" name="Rectangle: Rounded Corners 45">
            <a:extLst>
              <a:ext uri="{FF2B5EF4-FFF2-40B4-BE49-F238E27FC236}">
                <a16:creationId xmlns:a16="http://schemas.microsoft.com/office/drawing/2014/main" id="{5D7DEBDD-9AF8-BF8A-C7EB-70DDA8B5D1E8}"/>
              </a:ext>
            </a:extLst>
          </p:cNvPr>
          <p:cNvSpPr/>
          <p:nvPr/>
        </p:nvSpPr>
        <p:spPr>
          <a:xfrm>
            <a:off x="1030688" y="3752973"/>
            <a:ext cx="2382347" cy="1075727"/>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Helvetica" panose="020B0403020202020204" pitchFamily="34" charset="0"/>
              </a:rPr>
              <a:t>years</a:t>
            </a:r>
            <a:endParaRPr kumimoji="0" lang="en-US"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47" name="Rectangle 46">
            <a:extLst>
              <a:ext uri="{FF2B5EF4-FFF2-40B4-BE49-F238E27FC236}">
                <a16:creationId xmlns:a16="http://schemas.microsoft.com/office/drawing/2014/main" id="{D744F988-A813-0679-9CCC-A591F0309C25}"/>
              </a:ext>
            </a:extLst>
          </p:cNvPr>
          <p:cNvSpPr/>
          <p:nvPr/>
        </p:nvSpPr>
        <p:spPr>
          <a:xfrm>
            <a:off x="9146746" y="1765230"/>
            <a:ext cx="3060627" cy="51039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EAD27264-D6C8-B2C5-3125-916194FF44F0}"/>
              </a:ext>
            </a:extLst>
          </p:cNvPr>
          <p:cNvSpPr/>
          <p:nvPr/>
        </p:nvSpPr>
        <p:spPr>
          <a:xfrm>
            <a:off x="9216364" y="2446862"/>
            <a:ext cx="2923248" cy="3612742"/>
          </a:xfrm>
          <a:prstGeom prst="roundRect">
            <a:avLst>
              <a:gd name="adj" fmla="val 10150"/>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CBD04342-B80F-2344-BDB2-2402C8441B38}"/>
              </a:ext>
            </a:extLst>
          </p:cNvPr>
          <p:cNvSpPr txBox="1"/>
          <p:nvPr/>
        </p:nvSpPr>
        <p:spPr>
          <a:xfrm>
            <a:off x="9299020" y="2479690"/>
            <a:ext cx="27579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30 DTC Brands Analyzed </a:t>
            </a:r>
          </a:p>
        </p:txBody>
      </p:sp>
      <p:pic>
        <p:nvPicPr>
          <p:cNvPr id="45" name="Picture 44">
            <a:extLst>
              <a:ext uri="{FF2B5EF4-FFF2-40B4-BE49-F238E27FC236}">
                <a16:creationId xmlns:a16="http://schemas.microsoft.com/office/drawing/2014/main" id="{240D1F39-B7C8-AE80-7280-24F28E3D8ED7}"/>
              </a:ext>
            </a:extLst>
          </p:cNvPr>
          <p:cNvPicPr>
            <a:picLocks noChangeAspect="1"/>
          </p:cNvPicPr>
          <p:nvPr/>
        </p:nvPicPr>
        <p:blipFill rotWithShape="1">
          <a:blip r:embed="rId7"/>
          <a:srcRect l="3448" r="48569"/>
          <a:stretch/>
        </p:blipFill>
        <p:spPr>
          <a:xfrm>
            <a:off x="9578261" y="2851072"/>
            <a:ext cx="2242430" cy="1535795"/>
          </a:xfrm>
          <a:prstGeom prst="rect">
            <a:avLst/>
          </a:prstGeom>
        </p:spPr>
      </p:pic>
      <p:pic>
        <p:nvPicPr>
          <p:cNvPr id="51" name="Picture 50">
            <a:extLst>
              <a:ext uri="{FF2B5EF4-FFF2-40B4-BE49-F238E27FC236}">
                <a16:creationId xmlns:a16="http://schemas.microsoft.com/office/drawing/2014/main" id="{2A5CE4AE-7F6A-EDBF-1B0D-49D74E38A459}"/>
              </a:ext>
            </a:extLst>
          </p:cNvPr>
          <p:cNvPicPr>
            <a:picLocks noChangeAspect="1"/>
          </p:cNvPicPr>
          <p:nvPr/>
        </p:nvPicPr>
        <p:blipFill rotWithShape="1">
          <a:blip r:embed="rId7"/>
          <a:srcRect l="51330"/>
          <a:stretch/>
        </p:blipFill>
        <p:spPr>
          <a:xfrm>
            <a:off x="9578261" y="4411114"/>
            <a:ext cx="2242430" cy="1514109"/>
          </a:xfrm>
          <a:prstGeom prst="rect">
            <a:avLst/>
          </a:prstGeom>
        </p:spPr>
      </p:pic>
      <p:sp>
        <p:nvSpPr>
          <p:cNvPr id="52" name="Rectangle: Rounded Corners 51">
            <a:extLst>
              <a:ext uri="{FF2B5EF4-FFF2-40B4-BE49-F238E27FC236}">
                <a16:creationId xmlns:a16="http://schemas.microsoft.com/office/drawing/2014/main" id="{19E83CC3-3CFF-6890-D3A1-B56937623146}"/>
              </a:ext>
            </a:extLst>
          </p:cNvPr>
          <p:cNvSpPr/>
          <p:nvPr/>
        </p:nvSpPr>
        <p:spPr>
          <a:xfrm>
            <a:off x="1030688" y="5000410"/>
            <a:ext cx="2382347" cy="585718"/>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Helvetica" panose="020B0403020202020204" pitchFamily="34" charset="0"/>
              </a:rPr>
              <a:t>49.9</a:t>
            </a:r>
            <a:r>
              <a:rPr lang="en-US" sz="1600">
                <a:latin typeface="Helvetica" panose="020B0403020202020204" pitchFamily="34" charset="0"/>
              </a:rPr>
              <a:t> vs </a:t>
            </a:r>
            <a:r>
              <a:rPr lang="en-US" sz="1600" b="1">
                <a:latin typeface="Helvetica" panose="020B0403020202020204" pitchFamily="34" charset="0"/>
              </a:rPr>
              <a:t>43.2</a:t>
            </a:r>
            <a:br>
              <a:rPr lang="en-US" sz="1600">
                <a:latin typeface="Helvetica" panose="020B0403020202020204" pitchFamily="34" charset="0"/>
              </a:rPr>
            </a:br>
            <a:endParaRPr lang="en-US" sz="400">
              <a:latin typeface="Helvetica" panose="020B0403020202020204" pitchFamily="34" charset="0"/>
            </a:endParaRPr>
          </a:p>
          <a:p>
            <a:pPr algn="ctr"/>
            <a:r>
              <a:rPr lang="en-US" sz="1000">
                <a:latin typeface="Helvetica" panose="020B0403020202020204" pitchFamily="34" charset="0"/>
              </a:rPr>
              <a:t>1Q ’21 vs 1Q ’17* monthly average</a:t>
            </a:r>
          </a:p>
        </p:txBody>
      </p:sp>
      <p:sp>
        <p:nvSpPr>
          <p:cNvPr id="58" name="TextBox 57">
            <a:extLst>
              <a:ext uri="{FF2B5EF4-FFF2-40B4-BE49-F238E27FC236}">
                <a16:creationId xmlns:a16="http://schemas.microsoft.com/office/drawing/2014/main" id="{E5B24D9D-058E-A003-1B4E-04BD5B1F9991}"/>
              </a:ext>
            </a:extLst>
          </p:cNvPr>
          <p:cNvSpPr txBox="1"/>
          <p:nvPr/>
        </p:nvSpPr>
        <p:spPr>
          <a:xfrm>
            <a:off x="4540780" y="3183301"/>
            <a:ext cx="4523309" cy="523220"/>
          </a:xfrm>
          <a:prstGeom prst="rect">
            <a:avLst/>
          </a:prstGeom>
          <a:noFill/>
        </p:spPr>
        <p:txBody>
          <a:bodyPr wrap="square">
            <a:sp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P50+ Comp %</a:t>
            </a:r>
          </a:p>
        </p:txBody>
      </p:sp>
      <p:sp>
        <p:nvSpPr>
          <p:cNvPr id="60" name="Rectangle: Rounded Corners 59">
            <a:extLst>
              <a:ext uri="{FF2B5EF4-FFF2-40B4-BE49-F238E27FC236}">
                <a16:creationId xmlns:a16="http://schemas.microsoft.com/office/drawing/2014/main" id="{C9BA4F02-B266-77EE-95A1-0C9062E6A1A4}"/>
              </a:ext>
            </a:extLst>
          </p:cNvPr>
          <p:cNvSpPr/>
          <p:nvPr/>
        </p:nvSpPr>
        <p:spPr>
          <a:xfrm>
            <a:off x="5611261" y="3752973"/>
            <a:ext cx="2382347" cy="1075727"/>
          </a:xfrm>
          <a:prstGeom prst="roundRect">
            <a:avLst/>
          </a:prstGeom>
          <a:solidFill>
            <a:srgbClr val="ED3C8D"/>
          </a:solidFill>
          <a:ln w="38100">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+14.1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prstClr val="white"/>
                </a:solidFill>
                <a:latin typeface="Helvetica" panose="020B0403020202020204" pitchFamily="34" charset="0"/>
              </a:rPr>
              <a:t>percentage points</a:t>
            </a:r>
            <a:endParaRPr kumimoji="0" lang="en-US" sz="18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61" name="Rectangle: Rounded Corners 60">
            <a:extLst>
              <a:ext uri="{FF2B5EF4-FFF2-40B4-BE49-F238E27FC236}">
                <a16:creationId xmlns:a16="http://schemas.microsoft.com/office/drawing/2014/main" id="{37883010-DA15-A17F-706E-46CDECDB2DB7}"/>
              </a:ext>
            </a:extLst>
          </p:cNvPr>
          <p:cNvSpPr/>
          <p:nvPr/>
        </p:nvSpPr>
        <p:spPr>
          <a:xfrm>
            <a:off x="5611261" y="5000410"/>
            <a:ext cx="2382347" cy="585718"/>
          </a:xfrm>
          <a:prstGeom prst="round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latin typeface="Helvetica" panose="020B0403020202020204" pitchFamily="34" charset="0"/>
              </a:rPr>
              <a:t>51.7%</a:t>
            </a:r>
            <a:r>
              <a:rPr lang="en-US" sz="1600">
                <a:latin typeface="Helvetica" panose="020B0403020202020204" pitchFamily="34" charset="0"/>
              </a:rPr>
              <a:t> vs </a:t>
            </a:r>
            <a:r>
              <a:rPr lang="en-US" sz="1600" b="1">
                <a:latin typeface="Helvetica" panose="020B0403020202020204" pitchFamily="34" charset="0"/>
              </a:rPr>
              <a:t>37.6%</a:t>
            </a:r>
            <a:br>
              <a:rPr lang="en-US" sz="1600">
                <a:latin typeface="Helvetica" panose="020B0403020202020204" pitchFamily="34" charset="0"/>
              </a:rPr>
            </a:br>
            <a:endParaRPr lang="en-US" sz="400">
              <a:latin typeface="Helvetica" panose="020B0403020202020204" pitchFamily="34" charset="0"/>
            </a:endParaRPr>
          </a:p>
          <a:p>
            <a:pPr algn="ctr"/>
            <a:r>
              <a:rPr lang="en-US" sz="1000">
                <a:latin typeface="Helvetica" panose="020B0403020202020204" pitchFamily="34" charset="0"/>
              </a:rPr>
              <a:t>1Q ’21 vs 1Q ’17* monthly average</a:t>
            </a:r>
          </a:p>
        </p:txBody>
      </p:sp>
      <p:sp>
        <p:nvSpPr>
          <p:cNvPr id="8" name="TextBox 7">
            <a:extLst>
              <a:ext uri="{FF2B5EF4-FFF2-40B4-BE49-F238E27FC236}">
                <a16:creationId xmlns:a16="http://schemas.microsoft.com/office/drawing/2014/main" id="{CA5CC98C-2B33-5184-D61A-E4B47B7C1D02}"/>
              </a:ext>
            </a:extLst>
          </p:cNvPr>
          <p:cNvSpPr txBox="1"/>
          <p:nvPr/>
        </p:nvSpPr>
        <p:spPr>
          <a:xfrm>
            <a:off x="613628" y="5637487"/>
            <a:ext cx="3216466" cy="246221"/>
          </a:xfrm>
          <a:prstGeom prst="rect">
            <a:avLst/>
          </a:prstGeom>
          <a:noFill/>
        </p:spPr>
        <p:txBody>
          <a:bodyPr wrap="square" rtlCol="0">
            <a:spAutoFit/>
          </a:bodyPr>
          <a:lstStyle/>
          <a:p>
            <a:r>
              <a:rPr lang="en-US" sz="1000">
                <a:solidFill>
                  <a:srgbClr val="1B1464"/>
                </a:solidFill>
                <a:latin typeface="Helvetica" panose="020B0403020202020204" pitchFamily="34" charset="0"/>
              </a:rPr>
              <a:t>30-Brand Cume TV spend between 2010-2016: </a:t>
            </a:r>
            <a:r>
              <a:rPr lang="en-US" sz="1000" u="sng">
                <a:solidFill>
                  <a:srgbClr val="1B1464"/>
                </a:solidFill>
                <a:latin typeface="Helvetica" panose="020B0403020202020204" pitchFamily="34" charset="0"/>
              </a:rPr>
              <a:t>$1.5B</a:t>
            </a:r>
          </a:p>
        </p:txBody>
      </p:sp>
      <p:sp>
        <p:nvSpPr>
          <p:cNvPr id="10" name="TextBox 9">
            <a:extLst>
              <a:ext uri="{FF2B5EF4-FFF2-40B4-BE49-F238E27FC236}">
                <a16:creationId xmlns:a16="http://schemas.microsoft.com/office/drawing/2014/main" id="{C9316EF0-A501-1AB3-C2B8-147D1438AF3A}"/>
              </a:ext>
            </a:extLst>
          </p:cNvPr>
          <p:cNvSpPr txBox="1"/>
          <p:nvPr/>
        </p:nvSpPr>
        <p:spPr>
          <a:xfrm>
            <a:off x="5051193" y="5637487"/>
            <a:ext cx="3523709" cy="246221"/>
          </a:xfrm>
          <a:prstGeom prst="rect">
            <a:avLst/>
          </a:prstGeom>
          <a:noFill/>
        </p:spPr>
        <p:txBody>
          <a:bodyPr wrap="square" rtlCol="0">
            <a:spAutoFit/>
          </a:bodyPr>
          <a:lstStyle/>
          <a:p>
            <a:r>
              <a:rPr lang="en-US" sz="1000">
                <a:solidFill>
                  <a:srgbClr val="1B1464"/>
                </a:solidFill>
                <a:latin typeface="Helvetica" panose="020B0403020202020204" pitchFamily="34" charset="0"/>
              </a:rPr>
              <a:t>30-Brand Cume TV spend between 2010-1Q 2021: </a:t>
            </a:r>
            <a:r>
              <a:rPr lang="en-US" sz="1000" u="sng">
                <a:solidFill>
                  <a:srgbClr val="1B1464"/>
                </a:solidFill>
                <a:latin typeface="Helvetica" panose="020B0403020202020204" pitchFamily="34" charset="0"/>
              </a:rPr>
              <a:t>$4.8B</a:t>
            </a:r>
          </a:p>
        </p:txBody>
      </p:sp>
    </p:spTree>
    <p:extLst>
      <p:ext uri="{BB962C8B-B14F-4D97-AF65-F5344CB8AC3E}">
        <p14:creationId xmlns:p14="http://schemas.microsoft.com/office/powerpoint/2010/main" val="418743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16D5661-7490-5084-33BA-6A90C291BF86}"/>
              </a:ext>
            </a:extLst>
          </p:cNvPr>
          <p:cNvSpPr/>
          <p:nvPr/>
        </p:nvSpPr>
        <p:spPr>
          <a:xfrm>
            <a:off x="9146746" y="1765230"/>
            <a:ext cx="3060627" cy="51039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4EBEA4"/>
                </a:solidFill>
                <a:effectLst/>
                <a:uLnTx/>
                <a:uFillTx/>
                <a:latin typeface="Helvetica" pitchFamily="2" charset="0"/>
                <a:ea typeface="+mn-ea"/>
                <a:cs typeface="+mn-cs"/>
              </a:rPr>
              <a:t>9</a:t>
            </a: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9125227"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623074" y="493387"/>
            <a:ext cx="1149607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After TV launches, digital-native brands see a </a:t>
            </a: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surge of new customers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to their online storefronts, with continued lifts through their campaign</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Drives people to branded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digital storefronts </a:t>
            </a:r>
          </a:p>
        </p:txBody>
      </p:sp>
      <p:sp>
        <p:nvSpPr>
          <p:cNvPr id="14" name="TextBox 13">
            <a:extLst>
              <a:ext uri="{FF2B5EF4-FFF2-40B4-BE49-F238E27FC236}">
                <a16:creationId xmlns:a16="http://schemas.microsoft.com/office/drawing/2014/main" id="{54D285C3-BC68-5260-0AE4-5240A13892D9}"/>
              </a:ext>
            </a:extLst>
          </p:cNvPr>
          <p:cNvSpPr txBox="1"/>
          <p:nvPr/>
        </p:nvSpPr>
        <p:spPr>
          <a:xfrm>
            <a:off x="411480" y="1773169"/>
            <a:ext cx="7897633" cy="73866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36 ‘Emerging’ Direct-to-Consumer (DTC) Brands*</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Average Monthly Website Unique Visitors (000)</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graphicFrame>
        <p:nvGraphicFramePr>
          <p:cNvPr id="15" name="Chart 14">
            <a:extLst>
              <a:ext uri="{FF2B5EF4-FFF2-40B4-BE49-F238E27FC236}">
                <a16:creationId xmlns:a16="http://schemas.microsoft.com/office/drawing/2014/main" id="{6C3356A1-A6A7-95ED-C5BE-2E30DCD8D01B}"/>
              </a:ext>
            </a:extLst>
          </p:cNvPr>
          <p:cNvGraphicFramePr/>
          <p:nvPr>
            <p:extLst>
              <p:ext uri="{D42A27DB-BD31-4B8C-83A1-F6EECF244321}">
                <p14:modId xmlns:p14="http://schemas.microsoft.com/office/powerpoint/2010/main" val="4135047127"/>
              </p:ext>
            </p:extLst>
          </p:nvPr>
        </p:nvGraphicFramePr>
        <p:xfrm>
          <a:off x="311483" y="2515667"/>
          <a:ext cx="8128000" cy="3193440"/>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244D50DD-9000-8815-0867-B7F933C21B50}"/>
              </a:ext>
            </a:extLst>
          </p:cNvPr>
          <p:cNvSpPr txBox="1"/>
          <p:nvPr/>
        </p:nvSpPr>
        <p:spPr>
          <a:xfrm>
            <a:off x="966700" y="5577654"/>
            <a:ext cx="158620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average)</a:t>
            </a:r>
          </a:p>
        </p:txBody>
      </p:sp>
      <p:sp>
        <p:nvSpPr>
          <p:cNvPr id="17" name="TextBox 16">
            <a:extLst>
              <a:ext uri="{FF2B5EF4-FFF2-40B4-BE49-F238E27FC236}">
                <a16:creationId xmlns:a16="http://schemas.microsoft.com/office/drawing/2014/main" id="{6953F8AF-CF99-70F6-970A-436D9F307256}"/>
              </a:ext>
            </a:extLst>
          </p:cNvPr>
          <p:cNvSpPr txBox="1"/>
          <p:nvPr/>
        </p:nvSpPr>
        <p:spPr>
          <a:xfrm>
            <a:off x="5933692" y="5580763"/>
            <a:ext cx="210149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launch – January 2020)</a:t>
            </a:r>
          </a:p>
        </p:txBody>
      </p:sp>
      <p:sp>
        <p:nvSpPr>
          <p:cNvPr id="18" name="Text Placeholder 3">
            <a:extLst>
              <a:ext uri="{FF2B5EF4-FFF2-40B4-BE49-F238E27FC236}">
                <a16:creationId xmlns:a16="http://schemas.microsoft.com/office/drawing/2014/main" id="{0C296E0E-07BA-E9F1-ACD9-27848464BCF8}"/>
              </a:ext>
            </a:extLst>
          </p:cNvPr>
          <p:cNvSpPr txBox="1">
            <a:spLocks/>
          </p:cNvSpPr>
          <p:nvPr/>
        </p:nvSpPr>
        <p:spPr>
          <a:xfrm>
            <a:off x="411480" y="5979929"/>
            <a:ext cx="8825839" cy="45485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 Intel data, TV spend (national cable TV, national broadcast TV, Spanish language broadcast TV, Spanish language cable TV, spot TV, syndication TV), Feb ‘18 – Jan ‘20 (calendar months).  VAB analysis of Comscore 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*Reflects the 36 brands that are measured in Comscore and had reported monthly unique visitors in at least one month prior to their campaign launch.</a:t>
            </a:r>
          </a:p>
        </p:txBody>
      </p:sp>
      <p:sp>
        <p:nvSpPr>
          <p:cNvPr id="19" name="Rectangle 18">
            <a:extLst>
              <a:ext uri="{FF2B5EF4-FFF2-40B4-BE49-F238E27FC236}">
                <a16:creationId xmlns:a16="http://schemas.microsoft.com/office/drawing/2014/main" id="{AB14BF3E-7D67-CDF0-EAAE-A18CE25BC7DF}"/>
              </a:ext>
            </a:extLst>
          </p:cNvPr>
          <p:cNvSpPr/>
          <p:nvPr/>
        </p:nvSpPr>
        <p:spPr>
          <a:xfrm>
            <a:off x="2937208" y="2634001"/>
            <a:ext cx="5762625" cy="3270926"/>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C68E9B6-C8DE-B781-319A-3188AF0DAC26}"/>
              </a:ext>
            </a:extLst>
          </p:cNvPr>
          <p:cNvSpPr/>
          <p:nvPr/>
        </p:nvSpPr>
        <p:spPr>
          <a:xfrm>
            <a:off x="7658239" y="2920391"/>
            <a:ext cx="816772" cy="815736"/>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(+1.6MM monthly uniques)</a:t>
            </a:r>
          </a:p>
        </p:txBody>
      </p:sp>
      <p:sp>
        <p:nvSpPr>
          <p:cNvPr id="21" name="Rectangle 20">
            <a:extLst>
              <a:ext uri="{FF2B5EF4-FFF2-40B4-BE49-F238E27FC236}">
                <a16:creationId xmlns:a16="http://schemas.microsoft.com/office/drawing/2014/main" id="{4280AC52-C557-4B94-1F64-E54B57420157}"/>
              </a:ext>
            </a:extLst>
          </p:cNvPr>
          <p:cNvSpPr/>
          <p:nvPr/>
        </p:nvSpPr>
        <p:spPr>
          <a:xfrm>
            <a:off x="4949096" y="3278625"/>
            <a:ext cx="816772" cy="815736"/>
          </a:xfrm>
          <a:prstGeom prst="rect">
            <a:avLst/>
          </a:prstGeom>
          <a:solidFill>
            <a:srgbClr val="FF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(+1.0MM monthly uniques)</a:t>
            </a:r>
          </a:p>
        </p:txBody>
      </p:sp>
      <p:sp>
        <p:nvSpPr>
          <p:cNvPr id="23" name="TextBox 22">
            <a:extLst>
              <a:ext uri="{FF2B5EF4-FFF2-40B4-BE49-F238E27FC236}">
                <a16:creationId xmlns:a16="http://schemas.microsoft.com/office/drawing/2014/main" id="{9B296092-EC81-395C-7E3F-F7CD93164EF9}"/>
              </a:ext>
            </a:extLst>
          </p:cNvPr>
          <p:cNvSpPr txBox="1"/>
          <p:nvPr/>
        </p:nvSpPr>
        <p:spPr>
          <a:xfrm>
            <a:off x="7451758" y="3725715"/>
            <a:ext cx="1264656"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vs. monthly average prior to TV launch</a:t>
            </a:r>
          </a:p>
        </p:txBody>
      </p:sp>
      <p:sp>
        <p:nvSpPr>
          <p:cNvPr id="24" name="TextBox 23">
            <a:extLst>
              <a:ext uri="{FF2B5EF4-FFF2-40B4-BE49-F238E27FC236}">
                <a16:creationId xmlns:a16="http://schemas.microsoft.com/office/drawing/2014/main" id="{CE5ECF32-5362-0BA5-0D38-485AF869AB78}"/>
              </a:ext>
            </a:extLst>
          </p:cNvPr>
          <p:cNvSpPr txBox="1"/>
          <p:nvPr/>
        </p:nvSpPr>
        <p:spPr>
          <a:xfrm>
            <a:off x="4733090" y="4105424"/>
            <a:ext cx="1264656" cy="338554"/>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vs. monthly average prior to TV launch</a:t>
            </a:r>
          </a:p>
        </p:txBody>
      </p:sp>
      <p:sp>
        <p:nvSpPr>
          <p:cNvPr id="29" name="Rectangle: Rounded Corners 28">
            <a:extLst>
              <a:ext uri="{FF2B5EF4-FFF2-40B4-BE49-F238E27FC236}">
                <a16:creationId xmlns:a16="http://schemas.microsoft.com/office/drawing/2014/main" id="{41B6976F-D587-1F28-A43E-AD4206B7C430}"/>
              </a:ext>
            </a:extLst>
          </p:cNvPr>
          <p:cNvSpPr/>
          <p:nvPr/>
        </p:nvSpPr>
        <p:spPr>
          <a:xfrm>
            <a:off x="9216364" y="2446862"/>
            <a:ext cx="2923248" cy="3612742"/>
          </a:xfrm>
          <a:prstGeom prst="roundRect">
            <a:avLst>
              <a:gd name="adj" fmla="val 10150"/>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90248DCB-30BC-4D03-AE9C-9B60DC426F7D}"/>
              </a:ext>
            </a:extLst>
          </p:cNvPr>
          <p:cNvSpPr txBox="1"/>
          <p:nvPr/>
        </p:nvSpPr>
        <p:spPr>
          <a:xfrm>
            <a:off x="9299020" y="2479690"/>
            <a:ext cx="27579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36 DTC Brands Analyzed </a:t>
            </a:r>
          </a:p>
        </p:txBody>
      </p:sp>
      <p:pic>
        <p:nvPicPr>
          <p:cNvPr id="66" name="Picture 65">
            <a:extLst>
              <a:ext uri="{FF2B5EF4-FFF2-40B4-BE49-F238E27FC236}">
                <a16:creationId xmlns:a16="http://schemas.microsoft.com/office/drawing/2014/main" id="{5E5A9A1A-B4C6-F481-87B1-698FA40882C5}"/>
              </a:ext>
            </a:extLst>
          </p:cNvPr>
          <p:cNvPicPr>
            <a:picLocks noChangeAspect="1"/>
          </p:cNvPicPr>
          <p:nvPr/>
        </p:nvPicPr>
        <p:blipFill>
          <a:blip r:embed="rId5"/>
          <a:stretch>
            <a:fillRect/>
          </a:stretch>
        </p:blipFill>
        <p:spPr>
          <a:xfrm>
            <a:off x="9222714" y="2914822"/>
            <a:ext cx="2896436" cy="2860775"/>
          </a:xfrm>
          <a:prstGeom prst="rect">
            <a:avLst/>
          </a:prstGeom>
        </p:spPr>
      </p:pic>
      <p:sp>
        <p:nvSpPr>
          <p:cNvPr id="6" name="Rectangle 5">
            <a:extLst>
              <a:ext uri="{FF2B5EF4-FFF2-40B4-BE49-F238E27FC236}">
                <a16:creationId xmlns:a16="http://schemas.microsoft.com/office/drawing/2014/main" id="{826CA737-E0E2-2700-928E-59689542AD5D}"/>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‘Direct Effect’</a:t>
            </a:r>
            <a:endParaRPr lang="en-US" sz="1050" b="1" i="1">
              <a:solidFill>
                <a:schemeClr val="bg1"/>
              </a:solidFill>
              <a:latin typeface="Helvetica" panose="020B0604020202020204" pitchFamily="34" charset="0"/>
              <a:ea typeface="Open Sans" panose="020B0606030504020204" pitchFamily="34" charset="0"/>
            </a:endParaRPr>
          </a:p>
        </p:txBody>
      </p:sp>
      <p:sp>
        <p:nvSpPr>
          <p:cNvPr id="7" name="TextBox 6">
            <a:extLst>
              <a:ext uri="{FF2B5EF4-FFF2-40B4-BE49-F238E27FC236}">
                <a16:creationId xmlns:a16="http://schemas.microsoft.com/office/drawing/2014/main" id="{01468F63-584C-5EFC-B500-9FA18E344D28}"/>
              </a:ext>
            </a:extLst>
          </p:cNvPr>
          <p:cNvSpPr txBox="1"/>
          <p:nvPr/>
        </p:nvSpPr>
        <p:spPr>
          <a:xfrm>
            <a:off x="2918472" y="2509894"/>
            <a:ext cx="5812369" cy="261610"/>
          </a:xfrm>
          <a:prstGeom prst="rect">
            <a:avLst/>
          </a:prstGeom>
          <a:solidFill>
            <a:srgbClr val="1B1464"/>
          </a:solidFill>
          <a:ln>
            <a:solidFill>
              <a:srgbClr val="1B1464"/>
            </a:solidFill>
          </a:ln>
        </p:spPr>
        <p:txBody>
          <a:bodyPr wrap="square" rtlCol="0" anchor="ctr">
            <a:spAutoFit/>
          </a:bodyPr>
          <a:lstStyle/>
          <a:p>
            <a:pPr algn="ctr"/>
            <a:r>
              <a:rPr lang="en-US" sz="1100" b="1">
                <a:solidFill>
                  <a:schemeClr val="bg1"/>
                </a:solidFill>
                <a:latin typeface="Helvetica" panose="020B0403020202020204" pitchFamily="34" charset="0"/>
              </a:rPr>
              <a:t>TV Campaign Duration</a:t>
            </a:r>
          </a:p>
        </p:txBody>
      </p:sp>
    </p:spTree>
    <p:extLst>
      <p:ext uri="{BB962C8B-B14F-4D97-AF65-F5344CB8AC3E}">
        <p14:creationId xmlns:p14="http://schemas.microsoft.com/office/powerpoint/2010/main" val="11244026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F6392A-02C4-792C-5A24-9751C5AC2F5A}"/>
              </a:ext>
            </a:extLst>
          </p:cNvPr>
          <p:cNvSpPr/>
          <p:nvPr/>
        </p:nvSpPr>
        <p:spPr>
          <a:xfrm>
            <a:off x="9132295" y="1765230"/>
            <a:ext cx="3060627" cy="51039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434ED68F-273F-41A2-C9CD-EB569ADE5514}"/>
              </a:ext>
            </a:extLst>
          </p:cNvPr>
          <p:cNvSpPr/>
          <p:nvPr/>
        </p:nvSpPr>
        <p:spPr>
          <a:xfrm>
            <a:off x="9211438" y="2170685"/>
            <a:ext cx="2923248" cy="3999902"/>
          </a:xfrm>
          <a:prstGeom prst="roundRect">
            <a:avLst>
              <a:gd name="adj" fmla="val 10150"/>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01EB946-FC2E-107E-A162-EE12391E5BFD}"/>
              </a:ext>
            </a:extLst>
          </p:cNvPr>
          <p:cNvSpPr txBox="1"/>
          <p:nvPr/>
        </p:nvSpPr>
        <p:spPr>
          <a:xfrm>
            <a:off x="9294094" y="2221435"/>
            <a:ext cx="2757935" cy="338554"/>
          </a:xfrm>
          <a:prstGeom prst="rect">
            <a:avLst/>
          </a:prstGeom>
          <a:noFill/>
        </p:spPr>
        <p:txBody>
          <a:bodyPr wrap="square" rtlCol="0">
            <a:spAutoFit/>
          </a:bodyPr>
          <a:lstStyle/>
          <a:p>
            <a:pPr algn="ctr"/>
            <a:r>
              <a:rPr lang="en-US" sz="1600" b="1" u="sng">
                <a:solidFill>
                  <a:srgbClr val="1F1A62"/>
                </a:solidFill>
                <a:latin typeface="Helvetica" panose="020B0604020202020204" pitchFamily="34" charset="0"/>
                <a:cs typeface="Helvetica" panose="020B0604020202020204" pitchFamily="34" charset="0"/>
              </a:rPr>
              <a:t>25 B2B Brands Analyzed </a:t>
            </a: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4EBEA4"/>
                </a:solidFill>
                <a:latin typeface="Helvetica" pitchFamily="2" charset="0"/>
              </a:rPr>
              <a:t>10</a:t>
            </a:r>
            <a:endParaRPr kumimoji="0" lang="en-US" sz="4000" b="1" i="0" u="none" strike="noStrike" kern="1200" cap="none" spc="0" normalizeH="0" baseline="0" noProof="0">
              <a:ln>
                <a:noFill/>
              </a:ln>
              <a:solidFill>
                <a:srgbClr val="4EBEA4"/>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9131373"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784045" y="535956"/>
            <a:ext cx="1127841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TV campaigns create a ‘halo effect’ for brands, driving </a:t>
            </a: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more people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to their website even in months when they are not on TV </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Creates a halo effect for</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digital actions</a:t>
            </a:r>
          </a:p>
        </p:txBody>
      </p:sp>
      <p:graphicFrame>
        <p:nvGraphicFramePr>
          <p:cNvPr id="11" name="Chart 10">
            <a:extLst>
              <a:ext uri="{FF2B5EF4-FFF2-40B4-BE49-F238E27FC236}">
                <a16:creationId xmlns:a16="http://schemas.microsoft.com/office/drawing/2014/main" id="{EEB9C08D-BCEB-A5F2-E994-5E3C7216A1EF}"/>
              </a:ext>
            </a:extLst>
          </p:cNvPr>
          <p:cNvGraphicFramePr/>
          <p:nvPr>
            <p:extLst>
              <p:ext uri="{D42A27DB-BD31-4B8C-83A1-F6EECF244321}">
                <p14:modId xmlns:p14="http://schemas.microsoft.com/office/powerpoint/2010/main" val="1809443609"/>
              </p:ext>
            </p:extLst>
          </p:nvPr>
        </p:nvGraphicFramePr>
        <p:xfrm>
          <a:off x="344930" y="2885276"/>
          <a:ext cx="8333956" cy="2864714"/>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DFEE93B1-0B94-D019-CDA7-746EF68E7AB4}"/>
              </a:ext>
            </a:extLst>
          </p:cNvPr>
          <p:cNvSpPr txBox="1"/>
          <p:nvPr/>
        </p:nvSpPr>
        <p:spPr>
          <a:xfrm>
            <a:off x="436542" y="5603595"/>
            <a:ext cx="286772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average)</a:t>
            </a:r>
          </a:p>
        </p:txBody>
      </p:sp>
      <p:sp>
        <p:nvSpPr>
          <p:cNvPr id="13" name="TextBox 12">
            <a:extLst>
              <a:ext uri="{FF2B5EF4-FFF2-40B4-BE49-F238E27FC236}">
                <a16:creationId xmlns:a16="http://schemas.microsoft.com/office/drawing/2014/main" id="{EE39FB47-E7E4-F601-F2BA-BEA0EB0A6A5D}"/>
              </a:ext>
            </a:extLst>
          </p:cNvPr>
          <p:cNvSpPr txBox="1"/>
          <p:nvPr/>
        </p:nvSpPr>
        <p:spPr>
          <a:xfrm>
            <a:off x="3486432" y="5605531"/>
            <a:ext cx="210149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rgbClr val="ACBDCE"/>
                </a:solidFill>
                <a:effectLst/>
                <a:uLnTx/>
                <a:uFillTx/>
                <a:latin typeface="Helvetica" panose="020B0403020202020204" pitchFamily="34" charset="0"/>
                <a:ea typeface="+mn-ea"/>
                <a:cs typeface="+mn-cs"/>
              </a:rPr>
              <a:t>(TV launch – April 2022)</a:t>
            </a:r>
          </a:p>
        </p:txBody>
      </p:sp>
      <p:sp>
        <p:nvSpPr>
          <p:cNvPr id="15" name="Text Placeholder 2">
            <a:extLst>
              <a:ext uri="{FF2B5EF4-FFF2-40B4-BE49-F238E27FC236}">
                <a16:creationId xmlns:a16="http://schemas.microsoft.com/office/drawing/2014/main" id="{CC54A1FC-6C2F-EE32-8DED-481715720D7F}"/>
              </a:ext>
            </a:extLst>
          </p:cNvPr>
          <p:cNvSpPr txBox="1">
            <a:spLocks/>
          </p:cNvSpPr>
          <p:nvPr/>
        </p:nvSpPr>
        <p:spPr>
          <a:xfrm>
            <a:off x="12831" y="1754804"/>
            <a:ext cx="9131372"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25 Business-to-Business (B2B) Brands Analysis</a:t>
            </a:r>
            <a:b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Apr ‘18 – Apr ‘22</a:t>
            </a:r>
          </a:p>
        </p:txBody>
      </p:sp>
      <p:sp>
        <p:nvSpPr>
          <p:cNvPr id="16" name="TextBox 15">
            <a:extLst>
              <a:ext uri="{FF2B5EF4-FFF2-40B4-BE49-F238E27FC236}">
                <a16:creationId xmlns:a16="http://schemas.microsoft.com/office/drawing/2014/main" id="{3BDC0920-B9C4-D7C5-8B8A-E0A3F3282790}"/>
              </a:ext>
            </a:extLst>
          </p:cNvPr>
          <p:cNvSpPr txBox="1"/>
          <p:nvPr/>
        </p:nvSpPr>
        <p:spPr>
          <a:xfrm>
            <a:off x="6304511" y="5609465"/>
            <a:ext cx="186206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(TV launch – April 2022)</a:t>
            </a:r>
          </a:p>
        </p:txBody>
      </p:sp>
      <p:sp>
        <p:nvSpPr>
          <p:cNvPr id="17" name="TextBox 16">
            <a:extLst>
              <a:ext uri="{FF2B5EF4-FFF2-40B4-BE49-F238E27FC236}">
                <a16:creationId xmlns:a16="http://schemas.microsoft.com/office/drawing/2014/main" id="{EC23664C-7638-ABBD-2F5E-5D92D9FCF722}"/>
              </a:ext>
            </a:extLst>
          </p:cNvPr>
          <p:cNvSpPr txBox="1"/>
          <p:nvPr/>
        </p:nvSpPr>
        <p:spPr>
          <a:xfrm>
            <a:off x="481666" y="5992455"/>
            <a:ext cx="864970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 ‘When Not On Air’ represents the monthly average for brands in months where they don’t spend on national TV, after their first month of TV spend, as measured through Nielsen AdIntel across the April 2018 – April 2022 (calendar months) time period across the 25 brands analyzed. </a:t>
            </a:r>
          </a:p>
        </p:txBody>
      </p:sp>
      <p:sp>
        <p:nvSpPr>
          <p:cNvPr id="18" name="Rectangle 17">
            <a:extLst>
              <a:ext uri="{FF2B5EF4-FFF2-40B4-BE49-F238E27FC236}">
                <a16:creationId xmlns:a16="http://schemas.microsoft.com/office/drawing/2014/main" id="{36EEECA7-DF4A-F579-66C6-BA1B02F2A8CE}"/>
              </a:ext>
            </a:extLst>
          </p:cNvPr>
          <p:cNvSpPr/>
          <p:nvPr/>
        </p:nvSpPr>
        <p:spPr>
          <a:xfrm>
            <a:off x="8070086" y="3261804"/>
            <a:ext cx="816772" cy="3789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1F1A62"/>
                </a:solidFill>
                <a:effectLst/>
                <a:uLnTx/>
                <a:uFillTx/>
                <a:latin typeface="Helvetica" panose="020B0403020202020204" pitchFamily="34" charset="0"/>
                <a:ea typeface="+mn-ea"/>
                <a:cs typeface="+mn-cs"/>
              </a:rPr>
              <a:t>+26%</a:t>
            </a:r>
          </a:p>
        </p:txBody>
      </p:sp>
      <p:sp>
        <p:nvSpPr>
          <p:cNvPr id="19" name="TextBox 18">
            <a:extLst>
              <a:ext uri="{FF2B5EF4-FFF2-40B4-BE49-F238E27FC236}">
                <a16:creationId xmlns:a16="http://schemas.microsoft.com/office/drawing/2014/main" id="{7E9C8763-CC1E-EF84-D030-465CD59B6D7C}"/>
              </a:ext>
            </a:extLst>
          </p:cNvPr>
          <p:cNvSpPr txBox="1"/>
          <p:nvPr/>
        </p:nvSpPr>
        <p:spPr>
          <a:xfrm>
            <a:off x="7846144" y="4445044"/>
            <a:ext cx="1264656" cy="461665"/>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vs. three months average prior to TV launch</a:t>
            </a:r>
          </a:p>
        </p:txBody>
      </p:sp>
      <p:sp>
        <p:nvSpPr>
          <p:cNvPr id="20" name="Rectangle 19">
            <a:extLst>
              <a:ext uri="{FF2B5EF4-FFF2-40B4-BE49-F238E27FC236}">
                <a16:creationId xmlns:a16="http://schemas.microsoft.com/office/drawing/2014/main" id="{838B4D1A-9607-4ECD-486F-9179DA6536B3}"/>
              </a:ext>
            </a:extLst>
          </p:cNvPr>
          <p:cNvSpPr/>
          <p:nvPr/>
        </p:nvSpPr>
        <p:spPr>
          <a:xfrm>
            <a:off x="8070086" y="3742843"/>
            <a:ext cx="816772" cy="648407"/>
          </a:xfrm>
          <a:prstGeom prst="rect">
            <a:avLst/>
          </a:prstGeom>
          <a:solidFill>
            <a:srgbClr val="FFE600"/>
          </a:solidFill>
          <a:ln w="28575">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F1A62"/>
                </a:solidFill>
                <a:effectLst/>
                <a:uLnTx/>
                <a:uFillTx/>
                <a:latin typeface="Helvetica" panose="020B0403020202020204" pitchFamily="34" charset="0"/>
                <a:ea typeface="+mn-ea"/>
                <a:cs typeface="+mn-cs"/>
              </a:rPr>
              <a:t>+226K </a:t>
            </a:r>
            <a:r>
              <a:rPr kumimoji="0" lang="en-US" sz="105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monthly uniques</a:t>
            </a:r>
            <a:endParaRPr kumimoji="0" lang="en-US" sz="11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sp>
        <p:nvSpPr>
          <p:cNvPr id="26" name="TextBox 25">
            <a:extLst>
              <a:ext uri="{FF2B5EF4-FFF2-40B4-BE49-F238E27FC236}">
                <a16:creationId xmlns:a16="http://schemas.microsoft.com/office/drawing/2014/main" id="{A43EC3B1-1EDC-D102-2D3A-2BF11D6F3A87}"/>
              </a:ext>
            </a:extLst>
          </p:cNvPr>
          <p:cNvSpPr txBox="1"/>
          <p:nvPr/>
        </p:nvSpPr>
        <p:spPr>
          <a:xfrm>
            <a:off x="3709404" y="5172170"/>
            <a:ext cx="165554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ACBDCE"/>
                </a:solidFill>
                <a:effectLst/>
                <a:uLnTx/>
                <a:uFillTx/>
                <a:latin typeface="Helvetica" panose="020B0403020202020204" pitchFamily="34" charset="0"/>
                <a:ea typeface="+mn-ea"/>
                <a:cs typeface="+mn-cs"/>
              </a:rPr>
              <a:t>Monthly Average ‘When On TV’</a:t>
            </a:r>
          </a:p>
        </p:txBody>
      </p:sp>
      <p:pic>
        <p:nvPicPr>
          <p:cNvPr id="29" name="Picture 2" descr="AAPC (healthcare) - Wikipedia">
            <a:extLst>
              <a:ext uri="{FF2B5EF4-FFF2-40B4-BE49-F238E27FC236}">
                <a16:creationId xmlns:a16="http://schemas.microsoft.com/office/drawing/2014/main" id="{FD9740DB-2D4A-E713-5BC6-54DF228C575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414413" y="2652018"/>
            <a:ext cx="728495" cy="25436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ABM Industries - Wikipedia">
            <a:extLst>
              <a:ext uri="{FF2B5EF4-FFF2-40B4-BE49-F238E27FC236}">
                <a16:creationId xmlns:a16="http://schemas.microsoft.com/office/drawing/2014/main" id="{A66BE2D5-153D-7ABE-C08C-E061B702BDC5}"/>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0359300" y="2589704"/>
            <a:ext cx="686998" cy="3789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Aon Hewitt - Wikipedia">
            <a:extLst>
              <a:ext uri="{FF2B5EF4-FFF2-40B4-BE49-F238E27FC236}">
                <a16:creationId xmlns:a16="http://schemas.microsoft.com/office/drawing/2014/main" id="{6D1A93EC-81C9-5B7B-16F8-4B5611A8D224}"/>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0359300" y="3523009"/>
            <a:ext cx="686999" cy="2604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Download Security Software for Windows, Mac, Android &amp; iOS | Avira Antivirus">
            <a:extLst>
              <a:ext uri="{FF2B5EF4-FFF2-40B4-BE49-F238E27FC236}">
                <a16:creationId xmlns:a16="http://schemas.microsoft.com/office/drawing/2014/main" id="{F5236F0E-0CB6-E3C2-6D09-DD60E8CD2B4D}"/>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11297306" y="2673126"/>
            <a:ext cx="661850" cy="2121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BlueVine Logos &amp; Brand Assets | Brandfetch">
            <a:extLst>
              <a:ext uri="{FF2B5EF4-FFF2-40B4-BE49-F238E27FC236}">
                <a16:creationId xmlns:a16="http://schemas.microsoft.com/office/drawing/2014/main" id="{C01310E0-F38C-870B-C0DE-F2BDE5524629}"/>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10238201" y="5885085"/>
            <a:ext cx="929196" cy="17110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Logo Maker | Create Free Logos in Minutes | Canva">
            <a:extLst>
              <a:ext uri="{FF2B5EF4-FFF2-40B4-BE49-F238E27FC236}">
                <a16:creationId xmlns:a16="http://schemas.microsoft.com/office/drawing/2014/main" id="{A8C31DAD-35C7-C3E0-EE69-0C1277F5995A}"/>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11221783" y="3084662"/>
            <a:ext cx="812897" cy="26048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8E577F2-E329-AC22-9648-5D2AD61D41C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9357600" y="3101034"/>
            <a:ext cx="842120" cy="227743"/>
          </a:xfrm>
          <a:prstGeom prst="rect">
            <a:avLst/>
          </a:prstGeom>
        </p:spPr>
      </p:pic>
      <p:pic>
        <p:nvPicPr>
          <p:cNvPr id="37" name="Picture 16" descr="Download Expensify-24 - Expensify Logo PNG Image with No Background -  PNGkey.com">
            <a:extLst>
              <a:ext uri="{FF2B5EF4-FFF2-40B4-BE49-F238E27FC236}">
                <a16:creationId xmlns:a16="http://schemas.microsoft.com/office/drawing/2014/main" id="{35DEBAC9-36BC-08DB-FD00-42C31974A947}"/>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454272" y="3040752"/>
            <a:ext cx="497054" cy="3483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8" descr="EY-Parthenon - Wikiwand">
            <a:extLst>
              <a:ext uri="{FF2B5EF4-FFF2-40B4-BE49-F238E27FC236}">
                <a16:creationId xmlns:a16="http://schemas.microsoft.com/office/drawing/2014/main" id="{448AAB1C-C848-5D0C-B60D-A70EBC8CAFC8}"/>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10305093" y="3942246"/>
            <a:ext cx="795412" cy="25670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0" descr="Fiverr logo and symbol, meaning, history, PNG">
            <a:extLst>
              <a:ext uri="{FF2B5EF4-FFF2-40B4-BE49-F238E27FC236}">
                <a16:creationId xmlns:a16="http://schemas.microsoft.com/office/drawing/2014/main" id="{38A72DE5-28A1-6475-5DF1-F530D6EEAB64}"/>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10329163" y="4301142"/>
            <a:ext cx="747272" cy="42034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a:extLst>
              <a:ext uri="{FF2B5EF4-FFF2-40B4-BE49-F238E27FC236}">
                <a16:creationId xmlns:a16="http://schemas.microsoft.com/office/drawing/2014/main" id="{3FB7A622-7ED7-04C8-997D-1F2F0599C984}"/>
              </a:ext>
            </a:extLst>
          </p:cNvPr>
          <p:cNvPicPr>
            <a:picLocks noChangeAspect="1" noChangeArrowheads="1"/>
          </p:cNvPicPr>
          <p:nvPr/>
        </p:nvPicPr>
        <p:blipFill rotWithShape="1">
          <a:blip r:embed="rId15" cstate="hqprint">
            <a:extLst>
              <a:ext uri="{28A0092B-C50C-407E-A947-70E740481C1C}">
                <a14:useLocalDpi xmlns:a14="http://schemas.microsoft.com/office/drawing/2010/main"/>
              </a:ext>
            </a:extLst>
          </a:blip>
          <a:srcRect l="20714" t="23056" r="19844" b="30696"/>
          <a:stretch/>
        </p:blipFill>
        <p:spPr bwMode="auto">
          <a:xfrm>
            <a:off x="11315263" y="3470627"/>
            <a:ext cx="625936" cy="3652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Kajabi Pricing [Jun 2022]: Is It Overrated?">
            <a:extLst>
              <a:ext uri="{FF2B5EF4-FFF2-40B4-BE49-F238E27FC236}">
                <a16:creationId xmlns:a16="http://schemas.microsoft.com/office/drawing/2014/main" id="{B8A2244D-E64C-16A0-B2FC-93852EB60B95}"/>
              </a:ext>
            </a:extLst>
          </p:cNvPr>
          <p:cNvPicPr>
            <a:picLocks noChangeAspect="1" noChangeArrowheads="1"/>
          </p:cNvPicPr>
          <p:nvPr/>
        </p:nvPicPr>
        <p:blipFill>
          <a:blip r:embed="rId16" cstate="hqprint">
            <a:extLst>
              <a:ext uri="{28A0092B-C50C-407E-A947-70E740481C1C}">
                <a14:useLocalDpi xmlns:a14="http://schemas.microsoft.com/office/drawing/2010/main"/>
              </a:ext>
            </a:extLst>
          </a:blip>
          <a:srcRect/>
          <a:stretch>
            <a:fillRect/>
          </a:stretch>
        </p:blipFill>
        <p:spPr bwMode="auto">
          <a:xfrm>
            <a:off x="11194006" y="3925855"/>
            <a:ext cx="868451" cy="28948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6" descr="Logo Image Files">
            <a:extLst>
              <a:ext uri="{FF2B5EF4-FFF2-40B4-BE49-F238E27FC236}">
                <a16:creationId xmlns:a16="http://schemas.microsoft.com/office/drawing/2014/main" id="{DC09B6C1-73AE-30BA-5EF6-1D070C0FA650}"/>
              </a:ext>
            </a:extLst>
          </p:cNvPr>
          <p:cNvPicPr>
            <a:picLocks noChangeAspect="1" noChangeArrowheads="1"/>
          </p:cNvPicPr>
          <p:nvPr/>
        </p:nvPicPr>
        <p:blipFill>
          <a:blip r:embed="rId17" cstate="hqprint">
            <a:extLst>
              <a:ext uri="{28A0092B-C50C-407E-A947-70E740481C1C}">
                <a14:useLocalDpi xmlns:a14="http://schemas.microsoft.com/office/drawing/2010/main"/>
              </a:ext>
            </a:extLst>
          </a:blip>
          <a:srcRect/>
          <a:stretch>
            <a:fillRect/>
          </a:stretch>
        </p:blipFill>
        <p:spPr bwMode="auto">
          <a:xfrm>
            <a:off x="9396948" y="3526412"/>
            <a:ext cx="763425" cy="2536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8" descr="LoopNet.com Profile | Jim Mayfield – Island Business Brokers">
            <a:extLst>
              <a:ext uri="{FF2B5EF4-FFF2-40B4-BE49-F238E27FC236}">
                <a16:creationId xmlns:a16="http://schemas.microsoft.com/office/drawing/2014/main" id="{FAD69950-C15A-9217-B451-6372EB9E7A87}"/>
              </a:ext>
            </a:extLst>
          </p:cNvPr>
          <p:cNvPicPr>
            <a:picLocks noChangeAspect="1" noChangeArrowheads="1"/>
          </p:cNvPicPr>
          <p:nvPr/>
        </p:nvPicPr>
        <p:blipFill>
          <a:blip r:embed="rId18" cstate="hqprint">
            <a:extLst>
              <a:ext uri="{28A0092B-C50C-407E-A947-70E740481C1C}">
                <a14:useLocalDpi xmlns:a14="http://schemas.microsoft.com/office/drawing/2010/main"/>
              </a:ext>
            </a:extLst>
          </a:blip>
          <a:srcRect/>
          <a:stretch>
            <a:fillRect/>
          </a:stretch>
        </p:blipFill>
        <p:spPr bwMode="auto">
          <a:xfrm>
            <a:off x="9271147" y="4401916"/>
            <a:ext cx="1015026" cy="24094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0">
            <a:extLst>
              <a:ext uri="{FF2B5EF4-FFF2-40B4-BE49-F238E27FC236}">
                <a16:creationId xmlns:a16="http://schemas.microsoft.com/office/drawing/2014/main" id="{AD1E21A1-E8F9-5411-5DBB-E1C94A547148}"/>
              </a:ext>
            </a:extLst>
          </p:cNvPr>
          <p:cNvPicPr>
            <a:picLocks noChangeAspect="1" noChangeArrowheads="1"/>
          </p:cNvPicPr>
          <p:nvPr/>
        </p:nvPicPr>
        <p:blipFill>
          <a:blip r:embed="rId19" cstate="hqprint">
            <a:extLst>
              <a:ext uri="{28A0092B-C50C-407E-A947-70E740481C1C}">
                <a14:useLocalDpi xmlns:a14="http://schemas.microsoft.com/office/drawing/2010/main"/>
              </a:ext>
            </a:extLst>
          </a:blip>
          <a:srcRect/>
          <a:stretch>
            <a:fillRect/>
          </a:stretch>
        </p:blipFill>
        <p:spPr bwMode="auto">
          <a:xfrm>
            <a:off x="10265661" y="4839927"/>
            <a:ext cx="874276" cy="15880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2" descr="Patriot Software Unveils New Logo and Brand - insightfulaccountant.com">
            <a:extLst>
              <a:ext uri="{FF2B5EF4-FFF2-40B4-BE49-F238E27FC236}">
                <a16:creationId xmlns:a16="http://schemas.microsoft.com/office/drawing/2014/main" id="{4036D377-33A3-94A6-A299-7D86212CE869}"/>
              </a:ext>
            </a:extLst>
          </p:cNvPr>
          <p:cNvPicPr>
            <a:picLocks noChangeAspect="1" noChangeArrowheads="1"/>
          </p:cNvPicPr>
          <p:nvPr/>
        </p:nvPicPr>
        <p:blipFill>
          <a:blip r:embed="rId20" cstate="hqprint">
            <a:extLst>
              <a:ext uri="{28A0092B-C50C-407E-A947-70E740481C1C}">
                <a14:useLocalDpi xmlns:a14="http://schemas.microsoft.com/office/drawing/2010/main"/>
              </a:ext>
            </a:extLst>
          </a:blip>
          <a:srcRect/>
          <a:stretch>
            <a:fillRect/>
          </a:stretch>
        </p:blipFill>
        <p:spPr bwMode="auto">
          <a:xfrm>
            <a:off x="10247661" y="5169612"/>
            <a:ext cx="910276" cy="28977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4">
            <a:extLst>
              <a:ext uri="{FF2B5EF4-FFF2-40B4-BE49-F238E27FC236}">
                <a16:creationId xmlns:a16="http://schemas.microsoft.com/office/drawing/2014/main" id="{02E5C455-BE06-E181-51BA-701B4757EA22}"/>
              </a:ext>
            </a:extLst>
          </p:cNvPr>
          <p:cNvPicPr>
            <a:picLocks noChangeAspect="1" noChangeArrowheads="1"/>
          </p:cNvPicPr>
          <p:nvPr/>
        </p:nvPicPr>
        <p:blipFill>
          <a:blip r:embed="rId21" cstate="hqprint">
            <a:extLst>
              <a:ext uri="{28A0092B-C50C-407E-A947-70E740481C1C}">
                <a14:useLocalDpi xmlns:a14="http://schemas.microsoft.com/office/drawing/2010/main"/>
              </a:ext>
            </a:extLst>
          </a:blip>
          <a:srcRect/>
          <a:stretch>
            <a:fillRect/>
          </a:stretch>
        </p:blipFill>
        <p:spPr bwMode="auto">
          <a:xfrm>
            <a:off x="10324198" y="5608384"/>
            <a:ext cx="757203" cy="1248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6" descr="Your Industrial Staffing Agency | PeopleReady">
            <a:extLst>
              <a:ext uri="{FF2B5EF4-FFF2-40B4-BE49-F238E27FC236}">
                <a16:creationId xmlns:a16="http://schemas.microsoft.com/office/drawing/2014/main" id="{91BB8A12-1726-97A6-E0D6-556C88E1F602}"/>
              </a:ext>
            </a:extLst>
          </p:cNvPr>
          <p:cNvPicPr>
            <a:picLocks noChangeAspect="1" noChangeArrowheads="1"/>
          </p:cNvPicPr>
          <p:nvPr/>
        </p:nvPicPr>
        <p:blipFill rotWithShape="1">
          <a:blip r:embed="rId22" cstate="hqprint">
            <a:extLst>
              <a:ext uri="{28A0092B-C50C-407E-A947-70E740481C1C}">
                <a14:useLocalDpi xmlns:a14="http://schemas.microsoft.com/office/drawing/2010/main"/>
              </a:ext>
            </a:extLst>
          </a:blip>
          <a:srcRect l="9437" t="32115" r="8751" b="31893"/>
          <a:stretch/>
        </p:blipFill>
        <p:spPr bwMode="auto">
          <a:xfrm>
            <a:off x="11199932" y="4411798"/>
            <a:ext cx="856598" cy="19902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8" descr="ServiceNow Logo and symbol, meaning, history, PNG">
            <a:extLst>
              <a:ext uri="{FF2B5EF4-FFF2-40B4-BE49-F238E27FC236}">
                <a16:creationId xmlns:a16="http://schemas.microsoft.com/office/drawing/2014/main" id="{0E9F9A4C-6DDF-1B98-FA4F-5A8A10AA2795}"/>
              </a:ext>
            </a:extLst>
          </p:cNvPr>
          <p:cNvPicPr>
            <a:picLocks noChangeAspect="1" noChangeArrowheads="1"/>
          </p:cNvPicPr>
          <p:nvPr/>
        </p:nvPicPr>
        <p:blipFill rotWithShape="1">
          <a:blip r:embed="rId23" cstate="hqprint">
            <a:extLst>
              <a:ext uri="{28A0092B-C50C-407E-A947-70E740481C1C}">
                <a14:useLocalDpi xmlns:a14="http://schemas.microsoft.com/office/drawing/2010/main"/>
              </a:ext>
            </a:extLst>
          </a:blip>
          <a:srcRect t="38203" b="35227"/>
          <a:stretch/>
        </p:blipFill>
        <p:spPr bwMode="auto">
          <a:xfrm>
            <a:off x="9372373" y="4046696"/>
            <a:ext cx="812575" cy="13580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0" descr="Modern Project &amp; Work Management Platform | Smartsheet">
            <a:extLst>
              <a:ext uri="{FF2B5EF4-FFF2-40B4-BE49-F238E27FC236}">
                <a16:creationId xmlns:a16="http://schemas.microsoft.com/office/drawing/2014/main" id="{34BE84C5-DED2-6105-AA4C-C31BBEA159AE}"/>
              </a:ext>
            </a:extLst>
          </p:cNvPr>
          <p:cNvPicPr>
            <a:picLocks noChangeAspect="1" noChangeArrowheads="1"/>
          </p:cNvPicPr>
          <p:nvPr/>
        </p:nvPicPr>
        <p:blipFill rotWithShape="1">
          <a:blip r:embed="rId24" cstate="hqprint">
            <a:extLst>
              <a:ext uri="{28A0092B-C50C-407E-A947-70E740481C1C}">
                <a14:useLocalDpi xmlns:a14="http://schemas.microsoft.com/office/drawing/2010/main"/>
              </a:ext>
            </a:extLst>
          </a:blip>
          <a:srcRect l="6191" t="20431" r="5555" b="15906"/>
          <a:stretch/>
        </p:blipFill>
        <p:spPr bwMode="auto">
          <a:xfrm>
            <a:off x="9546119" y="4751580"/>
            <a:ext cx="465083" cy="3354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2" descr="Ten-X Commercial Real Estate">
            <a:extLst>
              <a:ext uri="{FF2B5EF4-FFF2-40B4-BE49-F238E27FC236}">
                <a16:creationId xmlns:a16="http://schemas.microsoft.com/office/drawing/2014/main" id="{715B64E8-51D4-C3F8-3C20-67422336B06B}"/>
              </a:ext>
            </a:extLst>
          </p:cNvPr>
          <p:cNvPicPr>
            <a:picLocks noChangeAspect="1" noChangeArrowheads="1"/>
          </p:cNvPicPr>
          <p:nvPr/>
        </p:nvPicPr>
        <p:blipFill>
          <a:blip r:embed="rId25" cstate="hqprint">
            <a:extLst>
              <a:ext uri="{28A0092B-C50C-407E-A947-70E740481C1C}">
                <a14:useLocalDpi xmlns:a14="http://schemas.microsoft.com/office/drawing/2010/main"/>
              </a:ext>
            </a:extLst>
          </a:blip>
          <a:srcRect/>
          <a:stretch>
            <a:fillRect/>
          </a:stretch>
        </p:blipFill>
        <p:spPr bwMode="auto">
          <a:xfrm>
            <a:off x="9361712" y="5189107"/>
            <a:ext cx="833897" cy="2507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a:extLst>
              <a:ext uri="{FF2B5EF4-FFF2-40B4-BE49-F238E27FC236}">
                <a16:creationId xmlns:a16="http://schemas.microsoft.com/office/drawing/2014/main" id="{E0808737-30AC-103D-09CF-643D47042BFB}"/>
              </a:ext>
            </a:extLst>
          </p:cNvPr>
          <p:cNvPicPr>
            <a:picLocks noChangeAspect="1" noChangeArrowheads="1"/>
          </p:cNvPicPr>
          <p:nvPr/>
        </p:nvPicPr>
        <p:blipFill>
          <a:blip r:embed="rId26" cstate="hqprint">
            <a:extLst>
              <a:ext uri="{28A0092B-C50C-407E-A947-70E740481C1C}">
                <a14:useLocalDpi xmlns:a14="http://schemas.microsoft.com/office/drawing/2010/main"/>
              </a:ext>
            </a:extLst>
          </a:blip>
          <a:srcRect/>
          <a:stretch>
            <a:fillRect/>
          </a:stretch>
        </p:blipFill>
        <p:spPr bwMode="auto">
          <a:xfrm>
            <a:off x="9459115" y="5574931"/>
            <a:ext cx="639091" cy="19172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PNG vs JPG: which format is better for your website?">
            <a:extLst>
              <a:ext uri="{FF2B5EF4-FFF2-40B4-BE49-F238E27FC236}">
                <a16:creationId xmlns:a16="http://schemas.microsoft.com/office/drawing/2014/main" id="{92787C28-AFC7-B0F8-4645-EC2398100596}"/>
              </a:ext>
            </a:extLst>
          </p:cNvPr>
          <p:cNvPicPr>
            <a:picLocks noChangeAspect="1" noChangeArrowheads="1"/>
          </p:cNvPicPr>
          <p:nvPr/>
        </p:nvPicPr>
        <p:blipFill>
          <a:blip r:embed="rId27" cstate="hqprint">
            <a:extLst>
              <a:ext uri="{28A0092B-C50C-407E-A947-70E740481C1C}">
                <a14:useLocalDpi xmlns:a14="http://schemas.microsoft.com/office/drawing/2010/main"/>
              </a:ext>
            </a:extLst>
          </a:blip>
          <a:srcRect/>
          <a:stretch>
            <a:fillRect/>
          </a:stretch>
        </p:blipFill>
        <p:spPr bwMode="auto">
          <a:xfrm>
            <a:off x="11277898" y="5226156"/>
            <a:ext cx="700667" cy="17668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Upwork | The World's Work Marketplace">
            <a:extLst>
              <a:ext uri="{FF2B5EF4-FFF2-40B4-BE49-F238E27FC236}">
                <a16:creationId xmlns:a16="http://schemas.microsoft.com/office/drawing/2014/main" id="{96AF57AF-9416-FD6B-2D5E-5D789747A71B}"/>
              </a:ext>
            </a:extLst>
          </p:cNvPr>
          <p:cNvPicPr>
            <a:picLocks noChangeAspect="1" noChangeArrowheads="1"/>
          </p:cNvPicPr>
          <p:nvPr/>
        </p:nvPicPr>
        <p:blipFill>
          <a:blip r:embed="rId28" cstate="hqprint">
            <a:extLst>
              <a:ext uri="{28A0092B-C50C-407E-A947-70E740481C1C}">
                <a14:useLocalDpi xmlns:a14="http://schemas.microsoft.com/office/drawing/2010/main"/>
              </a:ext>
            </a:extLst>
          </a:blip>
          <a:srcRect/>
          <a:stretch>
            <a:fillRect/>
          </a:stretch>
        </p:blipFill>
        <p:spPr bwMode="auto">
          <a:xfrm>
            <a:off x="11255687" y="5570333"/>
            <a:ext cx="745088" cy="20092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areful with your branding - Refinery Lab">
            <a:extLst>
              <a:ext uri="{FF2B5EF4-FFF2-40B4-BE49-F238E27FC236}">
                <a16:creationId xmlns:a16="http://schemas.microsoft.com/office/drawing/2014/main" id="{2C57C30A-A367-6B29-5887-F8B8334F5A31}"/>
              </a:ext>
            </a:extLst>
          </p:cNvPr>
          <p:cNvPicPr>
            <a:picLocks noChangeAspect="1" noChangeArrowheads="1"/>
          </p:cNvPicPr>
          <p:nvPr/>
        </p:nvPicPr>
        <p:blipFill>
          <a:blip r:embed="rId29" cstate="hqprint">
            <a:extLst>
              <a:ext uri="{28A0092B-C50C-407E-A947-70E740481C1C}">
                <a14:useLocalDpi xmlns:a14="http://schemas.microsoft.com/office/drawing/2010/main"/>
              </a:ext>
            </a:extLst>
          </a:blip>
          <a:srcRect/>
          <a:stretch>
            <a:fillRect/>
          </a:stretch>
        </p:blipFill>
        <p:spPr bwMode="auto">
          <a:xfrm>
            <a:off x="11266074" y="4801266"/>
            <a:ext cx="724314" cy="236126"/>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a:extLst>
              <a:ext uri="{FF2B5EF4-FFF2-40B4-BE49-F238E27FC236}">
                <a16:creationId xmlns:a16="http://schemas.microsoft.com/office/drawing/2014/main" id="{740A044A-72A7-7B10-8BA3-CE6279EBB443}"/>
              </a:ext>
            </a:extLst>
          </p:cNvPr>
          <p:cNvSpPr/>
          <p:nvPr/>
        </p:nvSpPr>
        <p:spPr>
          <a:xfrm>
            <a:off x="483207" y="6577531"/>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30">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30">
                  <a:extLst>
                    <a:ext uri="{A12FA001-AC4F-418D-AE19-62706E023703}">
                      <ahyp:hlinkClr xmlns:ahyp="http://schemas.microsoft.com/office/drawing/2018/hyperlinkcolor" val="tx"/>
                    </a:ext>
                  </a:extLst>
                </a:hlinkClick>
              </a:rPr>
              <a:t>‘Let’s Get Down to Business’</a:t>
            </a:r>
            <a:endParaRPr lang="en-US" sz="1050" b="1" i="1">
              <a:solidFill>
                <a:schemeClr val="bg1"/>
              </a:solidFill>
              <a:latin typeface="Helvetica" panose="020B0604020202020204" pitchFamily="34" charset="0"/>
              <a:ea typeface="Open Sans" panose="020B0606030504020204" pitchFamily="34" charset="0"/>
            </a:endParaRPr>
          </a:p>
        </p:txBody>
      </p:sp>
      <p:sp>
        <p:nvSpPr>
          <p:cNvPr id="6" name="Rectangle 5">
            <a:extLst>
              <a:ext uri="{FF2B5EF4-FFF2-40B4-BE49-F238E27FC236}">
                <a16:creationId xmlns:a16="http://schemas.microsoft.com/office/drawing/2014/main" id="{09F38CC2-3916-044C-7119-FDB29F3574C2}"/>
              </a:ext>
            </a:extLst>
          </p:cNvPr>
          <p:cNvSpPr/>
          <p:nvPr/>
        </p:nvSpPr>
        <p:spPr>
          <a:xfrm>
            <a:off x="3200401" y="2757301"/>
            <a:ext cx="5794646" cy="3186298"/>
          </a:xfrm>
          <a:prstGeom prst="rect">
            <a:avLst/>
          </a:prstGeom>
          <a:no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DCAA62-1675-F895-2C78-F68EF2B0F1CA}"/>
              </a:ext>
            </a:extLst>
          </p:cNvPr>
          <p:cNvSpPr txBox="1"/>
          <p:nvPr/>
        </p:nvSpPr>
        <p:spPr>
          <a:xfrm>
            <a:off x="3184766" y="2499054"/>
            <a:ext cx="5835507" cy="261610"/>
          </a:xfrm>
          <a:prstGeom prst="rect">
            <a:avLst/>
          </a:prstGeom>
          <a:solidFill>
            <a:srgbClr val="1B1464"/>
          </a:solidFill>
          <a:ln>
            <a:solidFill>
              <a:srgbClr val="1B1464"/>
            </a:solidFill>
          </a:ln>
        </p:spPr>
        <p:txBody>
          <a:bodyPr wrap="square" rtlCol="0" anchor="ctr">
            <a:spAutoFit/>
          </a:bodyPr>
          <a:lstStyle/>
          <a:p>
            <a:pPr algn="ctr"/>
            <a:r>
              <a:rPr lang="en-US" sz="1100" b="1">
                <a:solidFill>
                  <a:schemeClr val="bg1"/>
                </a:solidFill>
                <a:latin typeface="Helvetica" panose="020B0403020202020204" pitchFamily="34" charset="0"/>
              </a:rPr>
              <a:t>TV Campaign Duration</a:t>
            </a:r>
          </a:p>
        </p:txBody>
      </p:sp>
    </p:spTree>
    <p:extLst>
      <p:ext uri="{BB962C8B-B14F-4D97-AF65-F5344CB8AC3E}">
        <p14:creationId xmlns:p14="http://schemas.microsoft.com/office/powerpoint/2010/main" val="1925704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4EBEA4"/>
                </a:solidFill>
                <a:latin typeface="Helvetica" pitchFamily="2" charset="0"/>
              </a:rPr>
              <a:t>11</a:t>
            </a:r>
            <a:endParaRPr kumimoji="0" lang="en-US" sz="4000" b="1" i="0" u="none" strike="noStrike" kern="1200" cap="none" spc="0" normalizeH="0" baseline="0" noProof="0">
              <a:solidFill>
                <a:srgbClr val="4EBEA4"/>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516372" y="6173463"/>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Sources: Nielsen AdIntel, (web-based app game product category), TV spend (cable TV, broadcast TV, Spanish language cable TV, Spanish language broadcast TV, syndication TV, spot TV); October 2014 – December 2015.  comScore mobile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metrix</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media trend (application access only), unique visitors (P2+), October 2014 – December 2015.  Analysis is based on comparison of average monthly unique visitors for “When TV Off” vs. “When TV On” months of activity. </a:t>
            </a:r>
            <a:endParaRPr kumimoji="0" lang="fr-FR"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EBFEA79-DCE3-0D7D-7F14-6398B330CB0D}"/>
              </a:ext>
            </a:extLst>
          </p:cNvPr>
          <p:cNvSpPr/>
          <p:nvPr/>
        </p:nvSpPr>
        <p:spPr>
          <a:xfrm>
            <a:off x="483207" y="6577531"/>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‘What’s </a:t>
            </a:r>
            <a:r>
              <a:rPr lang="en-US" sz="1050" b="1" i="1" err="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APP’ning</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a:t>
            </a:r>
            <a:endParaRPr lang="en-US" sz="1050" b="1" i="1">
              <a:solidFill>
                <a:schemeClr val="bg1"/>
              </a:solidFill>
              <a:latin typeface="Helvetica" panose="020B0604020202020204" pitchFamily="34" charset="0"/>
              <a:ea typeface="Open Sans" panose="020B0606030504020204" pitchFamily="34" charset="0"/>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Boosts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app downloads</a:t>
            </a:r>
          </a:p>
        </p:txBody>
      </p:sp>
      <p:sp>
        <p:nvSpPr>
          <p:cNvPr id="67" name="Rectangle: Rounded Corners 66">
            <a:extLst>
              <a:ext uri="{FF2B5EF4-FFF2-40B4-BE49-F238E27FC236}">
                <a16:creationId xmlns:a16="http://schemas.microsoft.com/office/drawing/2014/main" id="{DB28C89D-F861-EFFB-AC9C-D97309948B80}"/>
              </a:ext>
            </a:extLst>
          </p:cNvPr>
          <p:cNvSpPr/>
          <p:nvPr/>
        </p:nvSpPr>
        <p:spPr>
          <a:xfrm>
            <a:off x="1318561" y="2597888"/>
            <a:ext cx="4536525" cy="3398799"/>
          </a:xfrm>
          <a:prstGeom prst="roundRect">
            <a:avLst>
              <a:gd name="adj" fmla="val 3552"/>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descr="http://scontent.cdninstagram.com/hphotos-xpa1/t51.2885-15/e15/10632292_640313482740091_1667627001_n.jpg">
            <a:extLst>
              <a:ext uri="{FF2B5EF4-FFF2-40B4-BE49-F238E27FC236}">
                <a16:creationId xmlns:a16="http://schemas.microsoft.com/office/drawing/2014/main" id="{BE10B2A8-2C61-E942-677B-DF826EADA300}"/>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028737" y="2694941"/>
            <a:ext cx="457813" cy="472421"/>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19" name="Picture 12" descr="https://i.ytimg.com/vi/jH-GzlDkfSE/hqdefault.jpg">
            <a:extLst>
              <a:ext uri="{FF2B5EF4-FFF2-40B4-BE49-F238E27FC236}">
                <a16:creationId xmlns:a16="http://schemas.microsoft.com/office/drawing/2014/main" id="{D82B5505-494F-C77F-DC22-8697CA508D6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549" r="4217" b="7984"/>
          <a:stretch/>
        </p:blipFill>
        <p:spPr bwMode="auto">
          <a:xfrm>
            <a:off x="2563959" y="2694940"/>
            <a:ext cx="457813"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0" name="Picture 15">
            <a:extLst>
              <a:ext uri="{FF2B5EF4-FFF2-40B4-BE49-F238E27FC236}">
                <a16:creationId xmlns:a16="http://schemas.microsoft.com/office/drawing/2014/main" id="{B180439E-0CE4-60FC-8C89-3210243531C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01464" y="2694941"/>
            <a:ext cx="457813" cy="472421"/>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1" name="Picture 17" descr="http://ww1.prweb.com/prfiles/2014/10/24/12276331/gI_59714_logo.png">
            <a:extLst>
              <a:ext uri="{FF2B5EF4-FFF2-40B4-BE49-F238E27FC236}">
                <a16:creationId xmlns:a16="http://schemas.microsoft.com/office/drawing/2014/main" id="{B13D534F-7182-5BEC-01A7-BCD2383D06A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470019" y="4335928"/>
            <a:ext cx="457813" cy="472421"/>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4" name="Picture 23" descr="http://puzzleanddragons.us/wp-content/themes/pazudora/images/logo-pd2.png">
            <a:extLst>
              <a:ext uri="{FF2B5EF4-FFF2-40B4-BE49-F238E27FC236}">
                <a16:creationId xmlns:a16="http://schemas.microsoft.com/office/drawing/2014/main" id="{E6E5755C-3457-6910-823B-8D7118EFED7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028737" y="3784747"/>
            <a:ext cx="457813" cy="472421"/>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5" name="Picture 27" descr="http://m.img.brothersoft.com/win7_img/icon/fb/fb637bc7-a4f4-4ab6-a2cd-9eada51b77b2.png">
            <a:extLst>
              <a:ext uri="{FF2B5EF4-FFF2-40B4-BE49-F238E27FC236}">
                <a16:creationId xmlns:a16="http://schemas.microsoft.com/office/drawing/2014/main" id="{F33A1F0C-3315-E8ED-0E46-0B385CDACC5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028737" y="4335056"/>
            <a:ext cx="457813" cy="474165"/>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6" name="Picture 31" descr="http://2.bp.blogspot.com/-d4u6zBS209w/UzmLHMZqPfI/AAAAAAAAHGE/xLN3Y-VY9ec/s1600/821456_larger.png">
            <a:extLst>
              <a:ext uri="{FF2B5EF4-FFF2-40B4-BE49-F238E27FC236}">
                <a16:creationId xmlns:a16="http://schemas.microsoft.com/office/drawing/2014/main" id="{B93674BE-A7BB-4CA7-173D-BE578E00EB4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101079" y="4335927"/>
            <a:ext cx="458582"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7" name="Picture 33" descr="http://www.apkdad.com/wp-content/uploads/2012/12/Hay-Day-Icon.png">
            <a:extLst>
              <a:ext uri="{FF2B5EF4-FFF2-40B4-BE49-F238E27FC236}">
                <a16:creationId xmlns:a16="http://schemas.microsoft.com/office/drawing/2014/main" id="{4DC11E45-86E9-73AD-B807-E7266811F883}"/>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1470019" y="3233640"/>
            <a:ext cx="457813"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8" name="Picture 35" descr="http://3.bp.blogspot.com/-beTZ6cbEGkE/VYPNe5uJhHI/AAAAAAAACYk/02ccVPKGH5I/s1600/Screenshot_5.png">
            <a:extLst>
              <a:ext uri="{FF2B5EF4-FFF2-40B4-BE49-F238E27FC236}">
                <a16:creationId xmlns:a16="http://schemas.microsoft.com/office/drawing/2014/main" id="{04826692-8710-0009-8423-5D2283AEB61F}"/>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2028737" y="3233640"/>
            <a:ext cx="457813"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9" name="Picture 37" descr="http://clashofkings.alphagamestrategies.com/wp-content/uploads/2015/07/clash-of-kings-app.jpg">
            <a:extLst>
              <a:ext uri="{FF2B5EF4-FFF2-40B4-BE49-F238E27FC236}">
                <a16:creationId xmlns:a16="http://schemas.microsoft.com/office/drawing/2014/main" id="{33112432-7473-1E20-428D-67BCB2DD48FB}"/>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563959" y="3233640"/>
            <a:ext cx="457813"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0" name="Picture 41" descr="http://www.contestofchampionscheatss.com/wp-content/uploads/2015/09/Marvel-Contest-of-Champions-Hack.jpg">
            <a:extLst>
              <a:ext uri="{FF2B5EF4-FFF2-40B4-BE49-F238E27FC236}">
                <a16:creationId xmlns:a16="http://schemas.microsoft.com/office/drawing/2014/main" id="{40F98E57-AEB3-C06D-C8C5-55FCAFFCEA0F}"/>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101464" y="3233640"/>
            <a:ext cx="457813"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2" name="Picture 45" descr="https://lh4.ggpht.com/RPFmKi2VcmMQnmbK6inVNd7hS-4-3BEKCI7GNMxDDLgxnmWhFWKDdmTkhxUiZK37Vbyw=w300">
            <a:extLst>
              <a:ext uri="{FF2B5EF4-FFF2-40B4-BE49-F238E27FC236}">
                <a16:creationId xmlns:a16="http://schemas.microsoft.com/office/drawing/2014/main" id="{EF16EFBD-914D-7F02-662B-021ACE247BBC}"/>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563959" y="4335926"/>
            <a:ext cx="457813" cy="472424"/>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3" name="Picture 49" descr="https://i.ytimg.com/vi/SDwBNz7bDWU/hqdefault.jpg">
            <a:extLst>
              <a:ext uri="{FF2B5EF4-FFF2-40B4-BE49-F238E27FC236}">
                <a16:creationId xmlns:a16="http://schemas.microsoft.com/office/drawing/2014/main" id="{372DCCEB-9F1F-8192-C8C3-BBA5F925E67A}"/>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t="12157" b="13333"/>
          <a:stretch/>
        </p:blipFill>
        <p:spPr bwMode="auto">
          <a:xfrm>
            <a:off x="1470019" y="3784747"/>
            <a:ext cx="457813" cy="472421"/>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5" name="Picture 67" descr="http://www.touchtapplay.com/wp-content/uploads/2015/09/dragonsoul-cheats-tips.jpg">
            <a:extLst>
              <a:ext uri="{FF2B5EF4-FFF2-40B4-BE49-F238E27FC236}">
                <a16:creationId xmlns:a16="http://schemas.microsoft.com/office/drawing/2014/main" id="{5E8950B3-96F2-FA7A-EEAA-DF5B2D3C2768}"/>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101464" y="3784745"/>
            <a:ext cx="457813" cy="472425"/>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6" name="Picture 168" descr="http://www.gamezebo.com/wp-content/uploads/2015/08/walkingdead.jpg">
            <a:extLst>
              <a:ext uri="{FF2B5EF4-FFF2-40B4-BE49-F238E27FC236}">
                <a16:creationId xmlns:a16="http://schemas.microsoft.com/office/drawing/2014/main" id="{AB3540BA-A289-B33A-2D5A-E197866844F0}"/>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563958" y="3802219"/>
            <a:ext cx="457814" cy="437477"/>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7" name="Picture 117" descr="https://lh3.googleusercontent.com/VnJY-ZjSBbdJfDVdl2HoLZIIKSp9PGvXaDq7qoSlZZf4Y_Pn141b0TPsPlg_xdTbkSg=w300">
            <a:extLst>
              <a:ext uri="{FF2B5EF4-FFF2-40B4-BE49-F238E27FC236}">
                <a16:creationId xmlns:a16="http://schemas.microsoft.com/office/drawing/2014/main" id="{9362AB65-2381-18B8-0EC7-251A93CD000E}"/>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3098480" y="4883943"/>
            <a:ext cx="463781"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1" name="Picture 154" descr="https://lh4.ggpht.com/xRd0HmXDg5gX7k-fvspbHZxsnDQvEgTHvO848UzZbFDzrPJaTqV9H4UkEGbDmnsf-g=w300">
            <a:extLst>
              <a:ext uri="{FF2B5EF4-FFF2-40B4-BE49-F238E27FC236}">
                <a16:creationId xmlns:a16="http://schemas.microsoft.com/office/drawing/2014/main" id="{189D9D23-D441-6269-11AE-F9C920EAFBE7}"/>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186543" y="2704868"/>
            <a:ext cx="457813" cy="452567"/>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2" name="Picture 156" descr="https://appcenter.evernote.com/images/made/assets/img/apps/wsj/wsj-logo_140_141_c1.png">
            <a:extLst>
              <a:ext uri="{FF2B5EF4-FFF2-40B4-BE49-F238E27FC236}">
                <a16:creationId xmlns:a16="http://schemas.microsoft.com/office/drawing/2014/main" id="{A88DF22F-847A-46D6-EE2C-7B3669961506}"/>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3646502" y="2704868"/>
            <a:ext cx="457812" cy="452567"/>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3" name="Picture 42" descr="http://www.adweek.com/lostremote/files/2013/05/viggle.png">
            <a:extLst>
              <a:ext uri="{FF2B5EF4-FFF2-40B4-BE49-F238E27FC236}">
                <a16:creationId xmlns:a16="http://schemas.microsoft.com/office/drawing/2014/main" id="{A84E810F-9127-361B-A017-A094F51BC095}"/>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3646502" y="3794673"/>
            <a:ext cx="457813" cy="452569"/>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4" name="Picture 160" descr="http://1.bp.blogspot.com/-KYeVGeVceDk/U5S7BtLtU9I/AAAAAAAAYVg/iQ6p5xV0seQ/s400/nick-app-uk-icon-nickelodeon-application-logo_2.png">
            <a:extLst>
              <a:ext uri="{FF2B5EF4-FFF2-40B4-BE49-F238E27FC236}">
                <a16:creationId xmlns:a16="http://schemas.microsoft.com/office/drawing/2014/main" id="{0547FBA9-2565-42F7-42B0-47066977DB97}"/>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646502" y="3243567"/>
            <a:ext cx="457813" cy="45256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5" name="Picture 162" descr="http://www.rick.com/wp-content/uploads/2014/10/fx-now-app-icon.jpg">
            <a:extLst>
              <a:ext uri="{FF2B5EF4-FFF2-40B4-BE49-F238E27FC236}">
                <a16:creationId xmlns:a16="http://schemas.microsoft.com/office/drawing/2014/main" id="{92E84751-1B0A-365B-0565-3BCD726AC39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186544" y="3251112"/>
            <a:ext cx="457811" cy="43747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6" name="Picture 69">
            <a:extLst>
              <a:ext uri="{FF2B5EF4-FFF2-40B4-BE49-F238E27FC236}">
                <a16:creationId xmlns:a16="http://schemas.microsoft.com/office/drawing/2014/main" id="{0EACEB28-16F4-E0D9-E7DA-20B0FA9E87D0}"/>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109865" y="5434070"/>
            <a:ext cx="457814" cy="472424"/>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7" name="Picture 102" descr="http://a4.mzstatic.com/us/r1000/036/Purple/60/4e/61/mzi.ejzyurce.jpg">
            <a:extLst>
              <a:ext uri="{FF2B5EF4-FFF2-40B4-BE49-F238E27FC236}">
                <a16:creationId xmlns:a16="http://schemas.microsoft.com/office/drawing/2014/main" id="{2B7A899C-5405-DB1F-F78F-0B2A5B62A4E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4732451" y="4335928"/>
            <a:ext cx="457813" cy="472420"/>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8" name="Picture 106" descr="https://lh6.ggpht.com/kgYj9Wq2x7MVYa-LIh6wJPMgnIhTDuf8kEHPdcRhgbUPiceFl7nIQ3JC-nSyHZAzPrs=w300">
            <a:extLst>
              <a:ext uri="{FF2B5EF4-FFF2-40B4-BE49-F238E27FC236}">
                <a16:creationId xmlns:a16="http://schemas.microsoft.com/office/drawing/2014/main" id="{520893EF-574B-9507-A10A-490BBD766827}"/>
              </a:ext>
            </a:extLst>
          </p:cNvPr>
          <p:cNvPicPr>
            <a:picLocks noChangeAspect="1" noChangeArrowheads="1"/>
          </p:cNvPicPr>
          <p:nvPr/>
        </p:nvPicPr>
        <p:blipFill>
          <a:blip r:embed="rId2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646502" y="4335927"/>
            <a:ext cx="457813"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49" name="Picture 111" descr="http://www.realtor.org/sites/default/files/images/icons/app-buttons/realtorcom-real-estate.png">
            <a:extLst>
              <a:ext uri="{FF2B5EF4-FFF2-40B4-BE49-F238E27FC236}">
                <a16:creationId xmlns:a16="http://schemas.microsoft.com/office/drawing/2014/main" id="{9CD31E60-FE8A-C348-8EF8-98099E8BFA36}"/>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4186543" y="4338804"/>
            <a:ext cx="457813" cy="46666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0" name="Picture 176" descr="http://the-gadgeteer.com/wp-content/uploads/2015/03/TIDAL-logo-600x244.jpg">
            <a:extLst>
              <a:ext uri="{FF2B5EF4-FFF2-40B4-BE49-F238E27FC236}">
                <a16:creationId xmlns:a16="http://schemas.microsoft.com/office/drawing/2014/main" id="{9D286195-66B5-A97C-2359-1F5E8D5F86C6}"/>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647564" y="5443998"/>
            <a:ext cx="457426" cy="45256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1" name="Picture 178" descr="https://support.apple.com/library/content/dam/edam/applecare/images/en_US/applemusic/apple-music-app-icon.png">
            <a:extLst>
              <a:ext uri="{FF2B5EF4-FFF2-40B4-BE49-F238E27FC236}">
                <a16:creationId xmlns:a16="http://schemas.microsoft.com/office/drawing/2014/main" id="{288BEF5A-72C1-8600-18B3-96A683096044}"/>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4192409" y="5443998"/>
            <a:ext cx="457813" cy="452569"/>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2" name="Picture 138" descr="https://lh3.ggpht.com/lSLM0xhCA1RZOwaQcjhlwmsvaIQYaP3c5qbDKCgLALhydrgExnaSKZdGa8S3YtRuVA=w300">
            <a:extLst>
              <a:ext uri="{FF2B5EF4-FFF2-40B4-BE49-F238E27FC236}">
                <a16:creationId xmlns:a16="http://schemas.microsoft.com/office/drawing/2014/main" id="{132665E6-EFC2-B77B-A9D8-7F99E3E769A6}"/>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4732450" y="4893870"/>
            <a:ext cx="457814" cy="45256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3" name="Picture 140" descr="http://asiatechhub.com/wp-content/uploads/2014/04/Line-app-logo.png">
            <a:extLst>
              <a:ext uri="{FF2B5EF4-FFF2-40B4-BE49-F238E27FC236}">
                <a16:creationId xmlns:a16="http://schemas.microsoft.com/office/drawing/2014/main" id="{B0F8D29E-6229-F3B8-005C-34221DCD0CD0}"/>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4186543" y="4901415"/>
            <a:ext cx="457812" cy="43747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4" name="Picture 142" descr="http://huppiemama.com/wp-content/uploads/2012/11/free-prints.jpg">
            <a:extLst>
              <a:ext uri="{FF2B5EF4-FFF2-40B4-BE49-F238E27FC236}">
                <a16:creationId xmlns:a16="http://schemas.microsoft.com/office/drawing/2014/main" id="{FC7E1A85-8750-986A-6B5F-5B5524BA0227}"/>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l="1308" t="25181" r="83256" b="45065"/>
          <a:stretch/>
        </p:blipFill>
        <p:spPr bwMode="auto">
          <a:xfrm>
            <a:off x="4732450" y="5443999"/>
            <a:ext cx="457812" cy="452567"/>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5" name="Picture 144" descr="https://lh5.ggpht.com/zE3qQOdcGkPyS4ZjozYckKDR3qx9Hiq7Y4L9ISG-eRQbkXHtoHxz3aOWEPyxc0r3so4=w300">
            <a:extLst>
              <a:ext uri="{FF2B5EF4-FFF2-40B4-BE49-F238E27FC236}">
                <a16:creationId xmlns:a16="http://schemas.microsoft.com/office/drawing/2014/main" id="{00CA75B8-C0A2-FB16-C9E1-C9B3113A51A9}"/>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5243765" y="4901416"/>
            <a:ext cx="457813" cy="437477"/>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6" name="Picture 80" descr="http://d2vw9j7fafwayy.cloudfront.net/content/art/icons/nfl_app_icon_300.png">
            <a:extLst>
              <a:ext uri="{FF2B5EF4-FFF2-40B4-BE49-F238E27FC236}">
                <a16:creationId xmlns:a16="http://schemas.microsoft.com/office/drawing/2014/main" id="{F3BCCD62-29AF-6BAD-BAF3-6E3B7898E378}"/>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3646501" y="4883943"/>
            <a:ext cx="457814"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7" name="Picture 88" descr="http://www2.pcmag.com/media/images/396260-mlb-at-bat-13-for-windows-phone.jpg?thumb=y">
            <a:extLst>
              <a:ext uri="{FF2B5EF4-FFF2-40B4-BE49-F238E27FC236}">
                <a16:creationId xmlns:a16="http://schemas.microsoft.com/office/drawing/2014/main" id="{0F735AAE-28FE-89DF-A494-680222857E2E}"/>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4186543" y="3784746"/>
            <a:ext cx="457813"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8" name="Picture 94" descr="https://lh6.ggpht.com/jp0pkK0sNB_G1dDb8fC0uqg36ziJCdbD2hW2slGBuy0BHyeOzo-df4J1a2L5iMNfzA=w300">
            <a:extLst>
              <a:ext uri="{FF2B5EF4-FFF2-40B4-BE49-F238E27FC236}">
                <a16:creationId xmlns:a16="http://schemas.microsoft.com/office/drawing/2014/main" id="{0C13023C-840D-EB2B-1E1E-D0DFD14BE456}"/>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4732451" y="3784746"/>
            <a:ext cx="457813"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59" name="Picture 96" descr="https://lh4.ggpht.com/MzcZpm3litAaHqfI4hZnz8Bv8PfTykIc9A_In0BjbQk2XPZFdLPuuzfpVw3ta9oGKEY=w300">
            <a:extLst>
              <a:ext uri="{FF2B5EF4-FFF2-40B4-BE49-F238E27FC236}">
                <a16:creationId xmlns:a16="http://schemas.microsoft.com/office/drawing/2014/main" id="{B3BE924F-3591-B1B4-E090-78238A5A7AF3}"/>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4732451" y="2694940"/>
            <a:ext cx="457813"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60" name="Picture 98" descr="https://lh5.ggpht.com/Y9cG2XlxsaTUP1wGMHiOGjpDSGmcczHS3EABEN8s_ORvUk4n57Z_XQwuC0GAYX-O91A=w300">
            <a:extLst>
              <a:ext uri="{FF2B5EF4-FFF2-40B4-BE49-F238E27FC236}">
                <a16:creationId xmlns:a16="http://schemas.microsoft.com/office/drawing/2014/main" id="{35107369-344C-2671-FA2B-E321A7E090C6}"/>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732450" y="3233640"/>
            <a:ext cx="457814"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61" name="Picture 127" descr="https://www.olset.com/ux/static/images/logos/expedia_blue.1b3bcaf7449c.png">
            <a:extLst>
              <a:ext uri="{FF2B5EF4-FFF2-40B4-BE49-F238E27FC236}">
                <a16:creationId xmlns:a16="http://schemas.microsoft.com/office/drawing/2014/main" id="{397D889B-2B5A-1AB8-1DD5-7149F56BF303}"/>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5250782" y="3784748"/>
            <a:ext cx="457815" cy="47241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62" name="Picture 129" descr="http://www.logospike.com/wp-content/uploads/2015/05/Uber_Logo_04.jpg">
            <a:extLst>
              <a:ext uri="{FF2B5EF4-FFF2-40B4-BE49-F238E27FC236}">
                <a16:creationId xmlns:a16="http://schemas.microsoft.com/office/drawing/2014/main" id="{32BC8A92-CA36-6031-0783-4E61CB4D9614}"/>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5266936" y="3233642"/>
            <a:ext cx="457814" cy="472418"/>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63" name="Picture 131" descr="http://urbanpixel.me/wp-content/uploads/2014/07/mzl.nypegbvo.png">
            <a:extLst>
              <a:ext uri="{FF2B5EF4-FFF2-40B4-BE49-F238E27FC236}">
                <a16:creationId xmlns:a16="http://schemas.microsoft.com/office/drawing/2014/main" id="{1F64CC6F-3BAD-8108-D923-38593C65EF5A}"/>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5261461" y="2704867"/>
            <a:ext cx="456555" cy="452569"/>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64" name="Picture 134">
            <a:extLst>
              <a:ext uri="{FF2B5EF4-FFF2-40B4-BE49-F238E27FC236}">
                <a16:creationId xmlns:a16="http://schemas.microsoft.com/office/drawing/2014/main" id="{85BB4C0A-78E1-E5A9-7DA5-A1E3470B38AD}"/>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5261461" y="4328982"/>
            <a:ext cx="440117" cy="48631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66" name="Picture 65">
            <a:extLst>
              <a:ext uri="{FF2B5EF4-FFF2-40B4-BE49-F238E27FC236}">
                <a16:creationId xmlns:a16="http://schemas.microsoft.com/office/drawing/2014/main" id="{0C33BC37-4AFA-61E9-1BEF-1C2A10DF9EDB}"/>
              </a:ext>
            </a:extLst>
          </p:cNvPr>
          <p:cNvPicPr>
            <a:picLocks noChangeAspect="1"/>
          </p:cNvPicPr>
          <p:nvPr/>
        </p:nvPicPr>
        <p:blipFill>
          <a:blip r:embed="rId45" cstate="hqprint">
            <a:extLst>
              <a:ext uri="{28A0092B-C50C-407E-A947-70E740481C1C}">
                <a14:useLocalDpi xmlns:a14="http://schemas.microsoft.com/office/drawing/2010/main"/>
              </a:ext>
            </a:extLst>
          </a:blip>
          <a:stretch>
            <a:fillRect/>
          </a:stretch>
        </p:blipFill>
        <p:spPr>
          <a:xfrm>
            <a:off x="1451873" y="2700072"/>
            <a:ext cx="494105" cy="462158"/>
          </a:xfrm>
          <a:prstGeom prst="roundRect">
            <a:avLst>
              <a:gd name="adj" fmla="val 16667"/>
            </a:avLst>
          </a:prstGeom>
          <a:ln w="19050">
            <a:solidFill>
              <a:srgbClr val="1B1464"/>
            </a:solidFill>
          </a:ln>
        </p:spPr>
      </p:pic>
      <p:pic>
        <p:nvPicPr>
          <p:cNvPr id="40" name="Picture 125" descr="http://pisces.bbystatic.com/image2/BestBuy_US/en_US/images/abn/2014/mob/pm/cat/bestbuy-mobile-icon.jpg;canvasHeight=138;canvasWidth=138">
            <a:extLst>
              <a:ext uri="{FF2B5EF4-FFF2-40B4-BE49-F238E27FC236}">
                <a16:creationId xmlns:a16="http://schemas.microsoft.com/office/drawing/2014/main" id="{573F26F3-10C2-9442-886B-F2968B9AD627}"/>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2015926" y="5434071"/>
            <a:ext cx="457812" cy="472422"/>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23" name="Picture 19" descr="http://www.hackscommunity.com/wp-content/uploads/2014/05/casino_screen1.jpg">
            <a:extLst>
              <a:ext uri="{FF2B5EF4-FFF2-40B4-BE49-F238E27FC236}">
                <a16:creationId xmlns:a16="http://schemas.microsoft.com/office/drawing/2014/main" id="{02E12981-CE8D-EEA4-9F26-E86EF2C4F79B}"/>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2028737" y="4883944"/>
            <a:ext cx="457813" cy="472421"/>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1" name="Picture 43" descr="http://si.wsj.net/public/resources/images/BN-EB443_Seriou_G_20140812043237.jpg">
            <a:extLst>
              <a:ext uri="{FF2B5EF4-FFF2-40B4-BE49-F238E27FC236}">
                <a16:creationId xmlns:a16="http://schemas.microsoft.com/office/drawing/2014/main" id="{394E3C07-C8F0-FDF6-16A1-641FCBFAC9BB}"/>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1470019" y="4883943"/>
            <a:ext cx="457813"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8" name="Picture 119" descr="https://lh5.ggpht.com/7l23-jZ3VGONR2KjGbfI9ukp1bG9VbLuDb8pHZAGecWCiLq_nvuj3sX9ymTUxqtqW14=w300">
            <a:extLst>
              <a:ext uri="{FF2B5EF4-FFF2-40B4-BE49-F238E27FC236}">
                <a16:creationId xmlns:a16="http://schemas.microsoft.com/office/drawing/2014/main" id="{22DFA3ED-C44D-60A0-3644-A33AA326B545}"/>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2563959" y="4883943"/>
            <a:ext cx="457813"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pic>
        <p:nvPicPr>
          <p:cNvPr id="39" name="Picture 121" descr="https://5milesapp.com/images/5miles_facebook_xx.png">
            <a:extLst>
              <a:ext uri="{FF2B5EF4-FFF2-40B4-BE49-F238E27FC236}">
                <a16:creationId xmlns:a16="http://schemas.microsoft.com/office/drawing/2014/main" id="{E84EFA5E-E5BF-AEE0-289A-0D919178108D}"/>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2574644" y="5434071"/>
            <a:ext cx="457812" cy="472423"/>
          </a:xfrm>
          <a:prstGeom prst="roundRect">
            <a:avLst>
              <a:gd name="adj" fmla="val 16667"/>
            </a:avLst>
          </a:prstGeom>
          <a:ln w="19050">
            <a:solidFill>
              <a:srgbClr val="1B1464"/>
            </a:solidFill>
          </a:ln>
        </p:spPr>
        <p:style>
          <a:lnRef idx="2">
            <a:schemeClr val="dk1"/>
          </a:lnRef>
          <a:fillRef idx="1">
            <a:schemeClr val="lt1"/>
          </a:fillRef>
          <a:effectRef idx="0">
            <a:schemeClr val="dk1"/>
          </a:effectRef>
          <a:fontRef idx="minor">
            <a:schemeClr val="dk1"/>
          </a:fontRef>
        </p:style>
      </p:pic>
      <p:sp>
        <p:nvSpPr>
          <p:cNvPr id="74" name="Rectangle: Rounded Corners 73">
            <a:extLst>
              <a:ext uri="{FF2B5EF4-FFF2-40B4-BE49-F238E27FC236}">
                <a16:creationId xmlns:a16="http://schemas.microsoft.com/office/drawing/2014/main" id="{E9341924-DB0E-D90A-E0E9-F494DCBE54E7}"/>
              </a:ext>
            </a:extLst>
          </p:cNvPr>
          <p:cNvSpPr/>
          <p:nvPr/>
        </p:nvSpPr>
        <p:spPr>
          <a:xfrm>
            <a:off x="6296853" y="2861203"/>
            <a:ext cx="4802437" cy="1032618"/>
          </a:xfrm>
          <a:prstGeom prst="round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Helvetica" panose="020B0604020202020204" pitchFamily="34" charset="0"/>
                <a:cs typeface="Helvetica" panose="020B0604020202020204" pitchFamily="34" charset="0"/>
              </a:rPr>
              <a:t>‘When On’ TV Months</a:t>
            </a:r>
          </a:p>
        </p:txBody>
      </p:sp>
      <p:sp>
        <p:nvSpPr>
          <p:cNvPr id="85" name="Rectangle: Rounded Corners 84">
            <a:extLst>
              <a:ext uri="{FF2B5EF4-FFF2-40B4-BE49-F238E27FC236}">
                <a16:creationId xmlns:a16="http://schemas.microsoft.com/office/drawing/2014/main" id="{57636A15-6741-F7B7-170D-C62C8D3FCD62}"/>
              </a:ext>
            </a:extLst>
          </p:cNvPr>
          <p:cNvSpPr/>
          <p:nvPr/>
        </p:nvSpPr>
        <p:spPr>
          <a:xfrm>
            <a:off x="6351290" y="3952309"/>
            <a:ext cx="4732020" cy="1726239"/>
          </a:xfrm>
          <a:prstGeom prst="roundRect">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4EBEA4"/>
                </a:solidFill>
                <a:latin typeface="Helvetica" panose="020B0604020202020204" pitchFamily="34" charset="0"/>
                <a:cs typeface="Helvetica" panose="020B0604020202020204" pitchFamily="34" charset="0"/>
              </a:rPr>
              <a:t>+25% </a:t>
            </a:r>
            <a:r>
              <a:rPr lang="en-US" sz="2800">
                <a:solidFill>
                  <a:srgbClr val="4EBEA4"/>
                </a:solidFill>
                <a:latin typeface="Helvetica" panose="020B0604020202020204" pitchFamily="34" charset="0"/>
                <a:cs typeface="Helvetica" panose="020B0604020202020204" pitchFamily="34" charset="0"/>
              </a:rPr>
              <a:t>more Unique Visitors</a:t>
            </a:r>
            <a:br>
              <a:rPr lang="en-US" sz="2800">
                <a:solidFill>
                  <a:srgbClr val="4EBEA4"/>
                </a:solidFill>
                <a:latin typeface="Helvetica" panose="020B0604020202020204" pitchFamily="34" charset="0"/>
                <a:cs typeface="Helvetica" panose="020B0604020202020204" pitchFamily="34" charset="0"/>
              </a:rPr>
            </a:br>
            <a:r>
              <a:rPr lang="en-US" sz="2400" b="1">
                <a:solidFill>
                  <a:srgbClr val="4EBEA4"/>
                </a:solidFill>
                <a:latin typeface="Helvetica" panose="020B0604020202020204" pitchFamily="34" charset="0"/>
                <a:cs typeface="Helvetica" panose="020B0604020202020204" pitchFamily="34" charset="0"/>
              </a:rPr>
              <a:t>+$2.0MM </a:t>
            </a:r>
            <a:r>
              <a:rPr lang="en-US" sz="2400">
                <a:solidFill>
                  <a:srgbClr val="4EBEA4"/>
                </a:solidFill>
                <a:latin typeface="Helvetica" panose="020B0604020202020204" pitchFamily="34" charset="0"/>
                <a:cs typeface="Helvetica" panose="020B0604020202020204" pitchFamily="34" charset="0"/>
              </a:rPr>
              <a:t>TV Spend</a:t>
            </a:r>
            <a:br>
              <a:rPr lang="en-US" sz="2400">
                <a:solidFill>
                  <a:srgbClr val="4EBEA4"/>
                </a:solidFill>
                <a:latin typeface="Helvetica" panose="020B0604020202020204" pitchFamily="34" charset="0"/>
                <a:cs typeface="Helvetica" panose="020B0604020202020204" pitchFamily="34" charset="0"/>
              </a:rPr>
            </a:br>
            <a:r>
              <a:rPr lang="en-US" sz="1400">
                <a:solidFill>
                  <a:srgbClr val="4EBEA4"/>
                </a:solidFill>
                <a:latin typeface="Helvetica" panose="020B0604020202020204" pitchFamily="34" charset="0"/>
                <a:cs typeface="Helvetica" panose="020B0604020202020204" pitchFamily="34" charset="0"/>
              </a:rPr>
              <a:t>(on average)</a:t>
            </a:r>
            <a:endParaRPr lang="en-US" sz="2400">
              <a:solidFill>
                <a:srgbClr val="4EBEA4"/>
              </a:solidFill>
              <a:latin typeface="Helvetica" panose="020B0604020202020204" pitchFamily="34" charset="0"/>
              <a:cs typeface="Helvetica" panose="020B0604020202020204" pitchFamily="34" charset="0"/>
            </a:endParaRPr>
          </a:p>
        </p:txBody>
      </p:sp>
      <p:sp>
        <p:nvSpPr>
          <p:cNvPr id="95" name="Rectangle 6">
            <a:extLst>
              <a:ext uri="{FF2B5EF4-FFF2-40B4-BE49-F238E27FC236}">
                <a16:creationId xmlns:a16="http://schemas.microsoft.com/office/drawing/2014/main" id="{FCF27ABC-B929-1BCF-7DAF-DDBD723C61FF}"/>
              </a:ext>
            </a:extLst>
          </p:cNvPr>
          <p:cNvSpPr>
            <a:spLocks noChangeArrowheads="1"/>
          </p:cNvSpPr>
          <p:nvPr/>
        </p:nvSpPr>
        <p:spPr bwMode="auto">
          <a:xfrm>
            <a:off x="-11647" y="1853651"/>
            <a:ext cx="12182127" cy="594858"/>
          </a:xfrm>
          <a:prstGeom prst="rect">
            <a:avLst/>
          </a:prstGeom>
          <a:noFill/>
          <a:ln>
            <a:noFill/>
          </a:ln>
        </p:spPr>
        <p:txBody>
          <a:bodyPr/>
          <a:lstStyle>
            <a:lvl1pPr>
              <a:defRPr sz="3200">
                <a:solidFill>
                  <a:schemeClr val="tx1"/>
                </a:solidFill>
                <a:latin typeface="Trebuchet MS" pitchFamily="34" charset="0"/>
                <a:ea typeface="ＭＳ Ｐゴシック" pitchFamily="34" charset="-128"/>
              </a:defRPr>
            </a:lvl1pPr>
            <a:lvl2pPr marL="742950" indent="-285750">
              <a:defRPr sz="3200">
                <a:solidFill>
                  <a:schemeClr val="tx1"/>
                </a:solidFill>
                <a:latin typeface="Trebuchet MS" pitchFamily="34" charset="0"/>
                <a:ea typeface="ＭＳ Ｐゴシック" pitchFamily="34" charset="-128"/>
              </a:defRPr>
            </a:lvl2pPr>
            <a:lvl3pPr marL="1143000" indent="-228600">
              <a:defRPr sz="3200">
                <a:solidFill>
                  <a:schemeClr val="tx1"/>
                </a:solidFill>
                <a:latin typeface="Trebuchet MS" pitchFamily="34" charset="0"/>
                <a:ea typeface="ＭＳ Ｐゴシック" pitchFamily="34" charset="-128"/>
              </a:defRPr>
            </a:lvl3pPr>
            <a:lvl4pPr marL="1600200" indent="-228600">
              <a:defRPr sz="3200">
                <a:solidFill>
                  <a:schemeClr val="tx1"/>
                </a:solidFill>
                <a:latin typeface="Trebuchet MS" pitchFamily="34" charset="0"/>
                <a:ea typeface="ＭＳ Ｐゴシック" pitchFamily="34" charset="-128"/>
              </a:defRPr>
            </a:lvl4pPr>
            <a:lvl5pPr marL="2057400" indent="-228600">
              <a:defRPr sz="32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3200">
                <a:solidFill>
                  <a:schemeClr val="tx1"/>
                </a:solidFill>
                <a:latin typeface="Trebuchet MS" pitchFamily="34" charset="0"/>
                <a:ea typeface="ＭＳ Ｐゴシック" pitchFamily="34" charset="-128"/>
              </a:defRPr>
            </a:lvl9pPr>
          </a:lstStyle>
          <a:p>
            <a:pPr algn="ctr">
              <a:defRPr/>
            </a:pPr>
            <a:r>
              <a:rPr lang="en-US" altLang="en-US" sz="1600" b="1" u="sng" kern="0">
                <a:solidFill>
                  <a:srgbClr val="1B1464"/>
                </a:solidFill>
                <a:latin typeface="Helvetica" panose="020B0604020202020204" pitchFamily="34" charset="0"/>
                <a:cs typeface="Helvetica" panose="020B0604020202020204" pitchFamily="34" charset="0"/>
              </a:rPr>
              <a:t>46 Mobile App Advertisers: Unique Visitors vs. TV Spend </a:t>
            </a:r>
          </a:p>
          <a:p>
            <a:pPr algn="ctr">
              <a:defRPr/>
            </a:pPr>
            <a:r>
              <a:rPr lang="en-US" altLang="en-US" sz="1200" kern="0">
                <a:solidFill>
                  <a:srgbClr val="1B1464"/>
                </a:solidFill>
                <a:latin typeface="Helvetica" panose="020B0604020202020204" pitchFamily="34" charset="0"/>
                <a:cs typeface="Helvetica" panose="020B0604020202020204" pitchFamily="34" charset="0"/>
              </a:rPr>
              <a:t>“When Off” &amp; “When On” TV During 15 Month Analysis Time Period</a:t>
            </a:r>
          </a:p>
        </p:txBody>
      </p:sp>
      <p:sp>
        <p:nvSpPr>
          <p:cNvPr id="13" name="Rectangle 12">
            <a:extLst>
              <a:ext uri="{FF2B5EF4-FFF2-40B4-BE49-F238E27FC236}">
                <a16:creationId xmlns:a16="http://schemas.microsoft.com/office/drawing/2014/main" id="{1BAF8BF0-AF0C-C4F4-35AA-A296F65DA3D4}"/>
              </a:ext>
            </a:extLst>
          </p:cNvPr>
          <p:cNvSpPr/>
          <p:nvPr/>
        </p:nvSpPr>
        <p:spPr>
          <a:xfrm>
            <a:off x="784044" y="537267"/>
            <a:ext cx="1115952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When app brands advertise on TV, they see significant increases in </a:t>
            </a:r>
            <a:r>
              <a:rPr lang="en-US" sz="2600" b="1">
                <a:solidFill>
                  <a:srgbClr val="4EBEA4"/>
                </a:solidFill>
                <a:latin typeface="Helvetica" pitchFamily="2" charset="0"/>
              </a:rPr>
              <a:t>visits to their digital platforms, including mobile</a:t>
            </a:r>
            <a:endParaRPr kumimoji="0" lang="en-US" sz="2600" b="1" i="0" u="none" strike="noStrike" kern="1200" cap="none" spc="0" normalizeH="0" baseline="0" noProof="0">
              <a:ln>
                <a:noFill/>
              </a:ln>
              <a:solidFill>
                <a:srgbClr val="4EBEA4"/>
              </a:solidFill>
              <a:effectLst/>
              <a:uLnTx/>
              <a:uFillTx/>
              <a:latin typeface="Helvetica" pitchFamily="2" charset="0"/>
              <a:ea typeface="+mn-ea"/>
              <a:cs typeface="+mn-cs"/>
            </a:endParaRPr>
          </a:p>
        </p:txBody>
      </p:sp>
    </p:spTree>
    <p:extLst>
      <p:ext uri="{BB962C8B-B14F-4D97-AF65-F5344CB8AC3E}">
        <p14:creationId xmlns:p14="http://schemas.microsoft.com/office/powerpoint/2010/main" val="242145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Rounded Corners 47">
            <a:extLst>
              <a:ext uri="{FF2B5EF4-FFF2-40B4-BE49-F238E27FC236}">
                <a16:creationId xmlns:a16="http://schemas.microsoft.com/office/drawing/2014/main" id="{7C5140EA-2260-35C0-5560-02FB8FA5614E}"/>
              </a:ext>
            </a:extLst>
          </p:cNvPr>
          <p:cNvSpPr/>
          <p:nvPr/>
        </p:nvSpPr>
        <p:spPr>
          <a:xfrm>
            <a:off x="45038" y="2888235"/>
            <a:ext cx="4000231" cy="3160335"/>
          </a:xfrm>
          <a:prstGeom prst="roundRect">
            <a:avLst>
              <a:gd name="adj" fmla="val 5376"/>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TextBox 9">
            <a:extLst>
              <a:ext uri="{FF2B5EF4-FFF2-40B4-BE49-F238E27FC236}">
                <a16:creationId xmlns:a16="http://schemas.microsoft.com/office/drawing/2014/main" id="{D9819BD6-A13D-3AE1-037C-A3E672C860F9}"/>
              </a:ext>
            </a:extLst>
          </p:cNvPr>
          <p:cNvSpPr txBox="1"/>
          <p:nvPr/>
        </p:nvSpPr>
        <p:spPr>
          <a:xfrm>
            <a:off x="2175043" y="1790444"/>
            <a:ext cx="7841914" cy="738664"/>
          </a:xfrm>
          <a:prstGeom prst="rect">
            <a:avLst/>
          </a:prstGeom>
          <a:noFill/>
        </p:spPr>
        <p:txBody>
          <a:bodyPr wrap="square" rtlCol="0">
            <a:spAutoFit/>
          </a:bodyPr>
          <a:lstStyle/>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36 ‘Emerging’ Direct-to-Consumer (DTC) Brands*</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Average Monthly Website Unique Visitors (000)</a:t>
            </a:r>
          </a:p>
          <a:p>
            <a:pPr marL="0" marR="0" lvl="0" indent="0" algn="ctr" defTabSz="58608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sp>
        <p:nvSpPr>
          <p:cNvPr id="23" name="TextBox 22">
            <a:extLst>
              <a:ext uri="{FF2B5EF4-FFF2-40B4-BE49-F238E27FC236}">
                <a16:creationId xmlns:a16="http://schemas.microsoft.com/office/drawing/2014/main" id="{ED97BCE6-501D-EBDB-3D7E-58029FD41375}"/>
              </a:ext>
            </a:extLst>
          </p:cNvPr>
          <p:cNvSpPr txBox="1"/>
          <p:nvPr/>
        </p:nvSpPr>
        <p:spPr>
          <a:xfrm>
            <a:off x="46708" y="583101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37" name="Rectangle: Rounded Corners 36">
            <a:extLst>
              <a:ext uri="{FF2B5EF4-FFF2-40B4-BE49-F238E27FC236}">
                <a16:creationId xmlns:a16="http://schemas.microsoft.com/office/drawing/2014/main" id="{837F675A-E68E-54E6-0369-6E523DDF3B87}"/>
              </a:ext>
            </a:extLst>
          </p:cNvPr>
          <p:cNvSpPr/>
          <p:nvPr/>
        </p:nvSpPr>
        <p:spPr>
          <a:xfrm>
            <a:off x="8193438" y="2888235"/>
            <a:ext cx="4000231" cy="3160335"/>
          </a:xfrm>
          <a:prstGeom prst="roundRect">
            <a:avLst>
              <a:gd name="adj" fmla="val 4630"/>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8" name="Chart 37">
            <a:extLst>
              <a:ext uri="{FF2B5EF4-FFF2-40B4-BE49-F238E27FC236}">
                <a16:creationId xmlns:a16="http://schemas.microsoft.com/office/drawing/2014/main" id="{BEF7C795-FED3-AD70-3797-F843D96FF3E0}"/>
              </a:ext>
            </a:extLst>
          </p:cNvPr>
          <p:cNvGraphicFramePr/>
          <p:nvPr>
            <p:extLst>
              <p:ext uri="{D42A27DB-BD31-4B8C-83A1-F6EECF244321}">
                <p14:modId xmlns:p14="http://schemas.microsoft.com/office/powerpoint/2010/main" val="2786941424"/>
              </p:ext>
            </p:extLst>
          </p:nvPr>
        </p:nvGraphicFramePr>
        <p:xfrm>
          <a:off x="8599514" y="2667250"/>
          <a:ext cx="3156808" cy="3051865"/>
        </p:xfrm>
        <a:graphic>
          <a:graphicData uri="http://schemas.openxmlformats.org/drawingml/2006/chart">
            <c:chart xmlns:c="http://schemas.openxmlformats.org/drawingml/2006/chart" xmlns:r="http://schemas.openxmlformats.org/officeDocument/2006/relationships" r:id="rId4"/>
          </a:graphicData>
        </a:graphic>
      </p:graphicFrame>
      <p:sp>
        <p:nvSpPr>
          <p:cNvPr id="40" name="TextBox 39">
            <a:extLst>
              <a:ext uri="{FF2B5EF4-FFF2-40B4-BE49-F238E27FC236}">
                <a16:creationId xmlns:a16="http://schemas.microsoft.com/office/drawing/2014/main" id="{94931153-40BD-B14C-A8D7-D6C759290E07}"/>
              </a:ext>
            </a:extLst>
          </p:cNvPr>
          <p:cNvSpPr txBox="1"/>
          <p:nvPr/>
        </p:nvSpPr>
        <p:spPr>
          <a:xfrm>
            <a:off x="10590323" y="5635936"/>
            <a:ext cx="116644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launch – Jan ‘20)</a:t>
            </a:r>
          </a:p>
        </p:txBody>
      </p:sp>
      <p:sp>
        <p:nvSpPr>
          <p:cNvPr id="41" name="TextBox 40">
            <a:extLst>
              <a:ext uri="{FF2B5EF4-FFF2-40B4-BE49-F238E27FC236}">
                <a16:creationId xmlns:a16="http://schemas.microsoft.com/office/drawing/2014/main" id="{A5085035-AB91-463F-D1FB-A593EB16AD2D}"/>
              </a:ext>
            </a:extLst>
          </p:cNvPr>
          <p:cNvSpPr txBox="1"/>
          <p:nvPr/>
        </p:nvSpPr>
        <p:spPr>
          <a:xfrm>
            <a:off x="8596685" y="563593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average)</a:t>
            </a:r>
          </a:p>
        </p:txBody>
      </p:sp>
      <p:sp>
        <p:nvSpPr>
          <p:cNvPr id="42" name="TextBox 41">
            <a:extLst>
              <a:ext uri="{FF2B5EF4-FFF2-40B4-BE49-F238E27FC236}">
                <a16:creationId xmlns:a16="http://schemas.microsoft.com/office/drawing/2014/main" id="{08A58205-2E77-09F2-B029-08337BD68463}"/>
              </a:ext>
            </a:extLst>
          </p:cNvPr>
          <p:cNvSpPr txBox="1"/>
          <p:nvPr/>
        </p:nvSpPr>
        <p:spPr>
          <a:xfrm>
            <a:off x="8189227" y="2594261"/>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4EBEA4"/>
                </a:solidFill>
                <a:effectLst/>
                <a:uLnTx/>
                <a:uFillTx/>
                <a:latin typeface="Helvetica" panose="020B0403020202020204" pitchFamily="34" charset="0"/>
              </a:rPr>
              <a:t>$10MM+ TV Spend</a:t>
            </a:r>
            <a:r>
              <a:rPr kumimoji="0" lang="en-US" sz="1200" b="1" i="0" strike="noStrike" kern="1200" cap="none" spc="0" normalizeH="0" baseline="0" noProof="0">
                <a:ln>
                  <a:noFill/>
                </a:ln>
                <a:solidFill>
                  <a:srgbClr val="4EBEA4"/>
                </a:solidFill>
                <a:effectLst/>
                <a:uLnTx/>
                <a:uFillTx/>
                <a:latin typeface="Helvetica" panose="020B0403020202020204" pitchFamily="34" charset="0"/>
                <a:ea typeface="+mn-ea"/>
                <a:cs typeface="+mn-cs"/>
              </a:rPr>
              <a:t>: </a:t>
            </a:r>
            <a:r>
              <a:rPr kumimoji="0" lang="en-US" sz="1200" b="1" i="0" strike="noStrike" kern="1200" cap="none" spc="0" normalizeH="0" baseline="0" noProof="0">
                <a:ln>
                  <a:noFill/>
                </a:ln>
                <a:solidFill>
                  <a:srgbClr val="1B1464"/>
                </a:solidFill>
                <a:effectLst/>
                <a:uLnTx/>
                <a:uFillTx/>
                <a:latin typeface="Helvetica" panose="020B0403020202020204" pitchFamily="34" charset="0"/>
                <a:ea typeface="+mn-ea"/>
                <a:cs typeface="+mn-cs"/>
              </a:rPr>
              <a:t>8 Brands Analysis</a:t>
            </a:r>
            <a:endParaRPr kumimoji="0" lang="en-US" sz="1200" i="0" strike="noStrike" kern="1200" cap="none" spc="0" normalizeH="0" baseline="0" noProof="0">
              <a:ln>
                <a:noFill/>
              </a:ln>
              <a:solidFill>
                <a:srgbClr val="ED3C8D"/>
              </a:solidFill>
              <a:effectLst/>
              <a:uLnTx/>
              <a:uFillTx/>
              <a:latin typeface="Helvetica" panose="020B0403020202020204" pitchFamily="34" charset="0"/>
            </a:endParaRPr>
          </a:p>
        </p:txBody>
      </p:sp>
      <p:sp>
        <p:nvSpPr>
          <p:cNvPr id="43" name="Rectangle 42">
            <a:extLst>
              <a:ext uri="{FF2B5EF4-FFF2-40B4-BE49-F238E27FC236}">
                <a16:creationId xmlns:a16="http://schemas.microsoft.com/office/drawing/2014/main" id="{3D7D3C02-0887-CE85-0C51-F34719E0C13A}"/>
              </a:ext>
            </a:extLst>
          </p:cNvPr>
          <p:cNvSpPr/>
          <p:nvPr/>
        </p:nvSpPr>
        <p:spPr>
          <a:xfrm>
            <a:off x="10268997" y="3797442"/>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(+3.3MM)</a:t>
            </a:r>
          </a:p>
        </p:txBody>
      </p:sp>
      <p:sp>
        <p:nvSpPr>
          <p:cNvPr id="44" name="Rectangle 43">
            <a:extLst>
              <a:ext uri="{FF2B5EF4-FFF2-40B4-BE49-F238E27FC236}">
                <a16:creationId xmlns:a16="http://schemas.microsoft.com/office/drawing/2014/main" id="{4AD726EB-E793-F0E7-494B-A7ADD95E6C7A}"/>
              </a:ext>
            </a:extLst>
          </p:cNvPr>
          <p:cNvSpPr/>
          <p:nvPr/>
        </p:nvSpPr>
        <p:spPr>
          <a:xfrm>
            <a:off x="11248483" y="3290026"/>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(+5.3MM)</a:t>
            </a:r>
          </a:p>
        </p:txBody>
      </p:sp>
      <p:sp>
        <p:nvSpPr>
          <p:cNvPr id="45" name="TextBox 44">
            <a:extLst>
              <a:ext uri="{FF2B5EF4-FFF2-40B4-BE49-F238E27FC236}">
                <a16:creationId xmlns:a16="http://schemas.microsoft.com/office/drawing/2014/main" id="{1A8A6923-AFAA-1F32-F353-345E0F1DDFFA}"/>
              </a:ext>
            </a:extLst>
          </p:cNvPr>
          <p:cNvSpPr txBox="1"/>
          <p:nvPr/>
        </p:nvSpPr>
        <p:spPr>
          <a:xfrm>
            <a:off x="8170564" y="583101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&amp; MM) vs. monthly average prior to TV launch</a:t>
            </a:r>
          </a:p>
        </p:txBody>
      </p:sp>
      <p:sp>
        <p:nvSpPr>
          <p:cNvPr id="46" name="Text Placeholder 3">
            <a:extLst>
              <a:ext uri="{FF2B5EF4-FFF2-40B4-BE49-F238E27FC236}">
                <a16:creationId xmlns:a16="http://schemas.microsoft.com/office/drawing/2014/main" id="{190F72C1-7999-47B9-11EF-420A9C5F32D9}"/>
              </a:ext>
            </a:extLst>
          </p:cNvPr>
          <p:cNvSpPr txBox="1">
            <a:spLocks/>
          </p:cNvSpPr>
          <p:nvPr/>
        </p:nvSpPr>
        <p:spPr>
          <a:xfrm>
            <a:off x="483205" y="6084908"/>
            <a:ext cx="11708794" cy="454857"/>
          </a:xfrm>
          <a:prstGeom prst="rect">
            <a:avLst/>
          </a:prstGeom>
        </p:spPr>
        <p:txBody>
          <a:bodyPr vert="horz"/>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rPr>
              <a:t>Source: VAB analysis of Nielsen Ad Intel data, TV spend (national cable TV, national broadcast TV, Spanish language broadcast TV, Spanish language cable TV, spot TV, syndication TV), Feb ‘18 – Jan ‘</a:t>
            </a:r>
            <a:r>
              <a:rPr lang="en-US" sz="800">
                <a:solidFill>
                  <a:srgbClr val="1B1464"/>
                </a:solidFill>
                <a:latin typeface="Helvetica" panose="020B0403020202020204" pitchFamily="34" charset="0"/>
              </a:rPr>
              <a:t>20</a:t>
            </a:r>
            <a:r>
              <a:rPr kumimoji="0" lang="en-US" sz="800" b="0" i="0" u="none" strike="noStrike" kern="1200" cap="none" spc="0" normalizeH="0" baseline="0" noProof="0">
                <a:ln>
                  <a:noFill/>
                </a:ln>
                <a:solidFill>
                  <a:srgbClr val="1B1464"/>
                </a:solidFill>
                <a:effectLst/>
                <a:uLnTx/>
                <a:uFillTx/>
                <a:latin typeface="Helvetica" panose="020B0403020202020204" pitchFamily="34" charset="0"/>
              </a:rPr>
              <a:t> (calendar months).  VAB analysis of </a:t>
            </a:r>
            <a:r>
              <a:rPr lang="en-US" sz="800">
                <a:solidFill>
                  <a:srgbClr val="1B1464"/>
                </a:solidFill>
                <a:latin typeface="Helvetica" panose="020B0403020202020204" pitchFamily="34" charset="0"/>
              </a:rPr>
              <a:t>Comscore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rPr>
              <a:t>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*Reflects the 36 brands that are measured in Comscore and had reported monthly unique visitors in at least one month prior to their campaign launch.</a:t>
            </a:r>
          </a:p>
        </p:txBody>
      </p:sp>
      <p:cxnSp>
        <p:nvCxnSpPr>
          <p:cNvPr id="6" name="Straight Connector 5">
            <a:extLst>
              <a:ext uri="{FF2B5EF4-FFF2-40B4-BE49-F238E27FC236}">
                <a16:creationId xmlns:a16="http://schemas.microsoft.com/office/drawing/2014/main" id="{27B69C69-0A65-82AE-AC2F-409A49E2F908}"/>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A7A91E7-CC4C-677D-03C1-9AD32F1B1FFD}"/>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4EBEA4"/>
                </a:solidFill>
                <a:latin typeface="Helvetica" pitchFamily="2" charset="0"/>
              </a:rPr>
              <a:t>12</a:t>
            </a:r>
            <a:endParaRPr kumimoji="0" lang="en-US" sz="4000" b="1" i="0" u="none" strike="noStrike" kern="1200" cap="none" spc="0" normalizeH="0" baseline="0" noProof="0">
              <a:ln>
                <a:noFill/>
              </a:ln>
              <a:solidFill>
                <a:srgbClr val="4EBEA4"/>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5899CF98-806B-5C36-112B-818C608E3E69}"/>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Generates greater intent at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all investment levels </a:t>
            </a:r>
          </a:p>
        </p:txBody>
      </p:sp>
      <p:sp>
        <p:nvSpPr>
          <p:cNvPr id="17" name="Rectangle 16">
            <a:extLst>
              <a:ext uri="{FF2B5EF4-FFF2-40B4-BE49-F238E27FC236}">
                <a16:creationId xmlns:a16="http://schemas.microsoft.com/office/drawing/2014/main" id="{A739F9B4-8CCC-6156-C4B7-EE4998181C3C}"/>
              </a:ext>
            </a:extLst>
          </p:cNvPr>
          <p:cNvSpPr/>
          <p:nvPr/>
        </p:nvSpPr>
        <p:spPr>
          <a:xfrm>
            <a:off x="784044" y="485615"/>
            <a:ext cx="1141960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Brands across </a:t>
            </a:r>
            <a:r>
              <a:rPr lang="en-US" sz="2600" b="1">
                <a:solidFill>
                  <a:srgbClr val="1B1464"/>
                </a:solidFill>
                <a:latin typeface="Helvetica" pitchFamily="2" charset="0"/>
              </a:rPr>
              <a:t>all investment levels </a:t>
            </a:r>
            <a:r>
              <a:rPr lang="en-US" sz="2600" b="1">
                <a:solidFill>
                  <a:srgbClr val="1F1A62"/>
                </a:solidFill>
                <a:latin typeface="Helvetica" pitchFamily="2" charset="0"/>
              </a:rPr>
              <a:t>see </a:t>
            </a:r>
            <a:r>
              <a:rPr lang="en-US" sz="2600" b="1">
                <a:solidFill>
                  <a:srgbClr val="4EBEA4"/>
                </a:solidFill>
                <a:latin typeface="Helvetica" pitchFamily="2" charset="0"/>
              </a:rPr>
              <a:t>substantial and sustained</a:t>
            </a:r>
            <a:br>
              <a:rPr lang="en-US" sz="2600" b="1">
                <a:solidFill>
                  <a:srgbClr val="4EBEA4"/>
                </a:solidFill>
                <a:latin typeface="Helvetica" pitchFamily="2" charset="0"/>
              </a:rPr>
            </a:br>
            <a:r>
              <a:rPr lang="en-US" sz="2600" b="1">
                <a:solidFill>
                  <a:srgbClr val="4EBEA4"/>
                </a:solidFill>
                <a:latin typeface="Helvetica" pitchFamily="2" charset="0"/>
              </a:rPr>
              <a:t>lifts in website traffic</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7" name="Rectangle: Rounded Corners 46">
            <a:extLst>
              <a:ext uri="{FF2B5EF4-FFF2-40B4-BE49-F238E27FC236}">
                <a16:creationId xmlns:a16="http://schemas.microsoft.com/office/drawing/2014/main" id="{F24E51CA-607C-8C5F-FE09-3F688A566D82}"/>
              </a:ext>
            </a:extLst>
          </p:cNvPr>
          <p:cNvSpPr/>
          <p:nvPr/>
        </p:nvSpPr>
        <p:spPr>
          <a:xfrm>
            <a:off x="4118554" y="2888235"/>
            <a:ext cx="4000231" cy="3160335"/>
          </a:xfrm>
          <a:prstGeom prst="roundRect">
            <a:avLst>
              <a:gd name="adj" fmla="val 4443"/>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Chart 25">
            <a:extLst>
              <a:ext uri="{FF2B5EF4-FFF2-40B4-BE49-F238E27FC236}">
                <a16:creationId xmlns:a16="http://schemas.microsoft.com/office/drawing/2014/main" id="{C7C07F79-F6E6-1A4F-CC82-88669D6158F5}"/>
              </a:ext>
            </a:extLst>
          </p:cNvPr>
          <p:cNvGraphicFramePr/>
          <p:nvPr>
            <p:extLst>
              <p:ext uri="{D42A27DB-BD31-4B8C-83A1-F6EECF244321}">
                <p14:modId xmlns:p14="http://schemas.microsoft.com/office/powerpoint/2010/main" val="3319688851"/>
              </p:ext>
            </p:extLst>
          </p:nvPr>
        </p:nvGraphicFramePr>
        <p:xfrm>
          <a:off x="4469377" y="2661029"/>
          <a:ext cx="3287232" cy="3051865"/>
        </p:xfrm>
        <a:graphic>
          <a:graphicData uri="http://schemas.openxmlformats.org/drawingml/2006/chart">
            <c:chart xmlns:c="http://schemas.openxmlformats.org/drawingml/2006/chart" xmlns:r="http://schemas.openxmlformats.org/officeDocument/2006/relationships" r:id="rId5"/>
          </a:graphicData>
        </a:graphic>
      </p:graphicFrame>
      <p:sp>
        <p:nvSpPr>
          <p:cNvPr id="28" name="TextBox 27">
            <a:extLst>
              <a:ext uri="{FF2B5EF4-FFF2-40B4-BE49-F238E27FC236}">
                <a16:creationId xmlns:a16="http://schemas.microsoft.com/office/drawing/2014/main" id="{1CF0F129-99D8-E4F5-9FC0-5BFF95326C2A}"/>
              </a:ext>
            </a:extLst>
          </p:cNvPr>
          <p:cNvSpPr txBox="1"/>
          <p:nvPr/>
        </p:nvSpPr>
        <p:spPr>
          <a:xfrm>
            <a:off x="6534632" y="5635936"/>
            <a:ext cx="117251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launch – Jan ‘20)</a:t>
            </a:r>
          </a:p>
        </p:txBody>
      </p:sp>
      <p:sp>
        <p:nvSpPr>
          <p:cNvPr id="29" name="TextBox 28">
            <a:extLst>
              <a:ext uri="{FF2B5EF4-FFF2-40B4-BE49-F238E27FC236}">
                <a16:creationId xmlns:a16="http://schemas.microsoft.com/office/drawing/2014/main" id="{8806F4FA-010A-0EA9-22FD-EF0E97EE436E}"/>
              </a:ext>
            </a:extLst>
          </p:cNvPr>
          <p:cNvSpPr txBox="1"/>
          <p:nvPr/>
        </p:nvSpPr>
        <p:spPr>
          <a:xfrm>
            <a:off x="4503666" y="563593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average)</a:t>
            </a:r>
          </a:p>
        </p:txBody>
      </p:sp>
      <p:sp>
        <p:nvSpPr>
          <p:cNvPr id="30" name="Rectangle 29">
            <a:extLst>
              <a:ext uri="{FF2B5EF4-FFF2-40B4-BE49-F238E27FC236}">
                <a16:creationId xmlns:a16="http://schemas.microsoft.com/office/drawing/2014/main" id="{49BB9909-E2BA-CEE4-D642-4631C2C1D4C7}"/>
              </a:ext>
            </a:extLst>
          </p:cNvPr>
          <p:cNvSpPr/>
          <p:nvPr/>
        </p:nvSpPr>
        <p:spPr>
          <a:xfrm>
            <a:off x="6209498" y="4186397"/>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(+376K)</a:t>
            </a:r>
          </a:p>
        </p:txBody>
      </p:sp>
      <p:sp>
        <p:nvSpPr>
          <p:cNvPr id="32" name="Rectangle 31">
            <a:extLst>
              <a:ext uri="{FF2B5EF4-FFF2-40B4-BE49-F238E27FC236}">
                <a16:creationId xmlns:a16="http://schemas.microsoft.com/office/drawing/2014/main" id="{50A044FC-9875-FF91-92C9-79F3AB0059F9}"/>
              </a:ext>
            </a:extLst>
          </p:cNvPr>
          <p:cNvSpPr/>
          <p:nvPr/>
        </p:nvSpPr>
        <p:spPr>
          <a:xfrm>
            <a:off x="7219750" y="4051413"/>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(+693K)</a:t>
            </a:r>
          </a:p>
        </p:txBody>
      </p:sp>
      <p:sp>
        <p:nvSpPr>
          <p:cNvPr id="35" name="TextBox 34">
            <a:extLst>
              <a:ext uri="{FF2B5EF4-FFF2-40B4-BE49-F238E27FC236}">
                <a16:creationId xmlns:a16="http://schemas.microsoft.com/office/drawing/2014/main" id="{7D853AAC-2577-D228-5CF6-EAFC6F9B67E0}"/>
              </a:ext>
            </a:extLst>
          </p:cNvPr>
          <p:cNvSpPr txBox="1"/>
          <p:nvPr/>
        </p:nvSpPr>
        <p:spPr>
          <a:xfrm>
            <a:off x="4133530" y="5831011"/>
            <a:ext cx="4000231" cy="219338"/>
          </a:xfrm>
          <a:prstGeom prst="rect">
            <a:avLst/>
          </a:prstGeom>
          <a:noFill/>
        </p:spPr>
        <p:txBody>
          <a:bodyPr wrap="square" rtlCol="0">
            <a:spAutoFit/>
          </a:bodyPr>
          <a:lstStyle/>
          <a:p>
            <a:pPr marL="0" marR="0" lvl="0" indent="0" algn="ctr" defTabSz="117239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&amp; MM) vs. monthly average prior to TV launch</a:t>
            </a:r>
          </a:p>
        </p:txBody>
      </p:sp>
      <p:graphicFrame>
        <p:nvGraphicFramePr>
          <p:cNvPr id="14" name="Chart 13">
            <a:extLst>
              <a:ext uri="{FF2B5EF4-FFF2-40B4-BE49-F238E27FC236}">
                <a16:creationId xmlns:a16="http://schemas.microsoft.com/office/drawing/2014/main" id="{BA5B870C-084F-4FB0-D815-5108517A50C3}"/>
              </a:ext>
            </a:extLst>
          </p:cNvPr>
          <p:cNvGraphicFramePr/>
          <p:nvPr>
            <p:extLst>
              <p:ext uri="{D42A27DB-BD31-4B8C-83A1-F6EECF244321}">
                <p14:modId xmlns:p14="http://schemas.microsoft.com/office/powerpoint/2010/main" val="3991641965"/>
              </p:ext>
            </p:extLst>
          </p:nvPr>
        </p:nvGraphicFramePr>
        <p:xfrm>
          <a:off x="373226" y="2661027"/>
          <a:ext cx="3287232" cy="3051865"/>
        </p:xfrm>
        <a:graphic>
          <a:graphicData uri="http://schemas.openxmlformats.org/drawingml/2006/chart">
            <c:chart xmlns:c="http://schemas.openxmlformats.org/drawingml/2006/chart" xmlns:r="http://schemas.openxmlformats.org/officeDocument/2006/relationships" r:id="rId6"/>
          </a:graphicData>
        </a:graphic>
      </p:graphicFrame>
      <p:sp>
        <p:nvSpPr>
          <p:cNvPr id="18" name="TextBox 17">
            <a:extLst>
              <a:ext uri="{FF2B5EF4-FFF2-40B4-BE49-F238E27FC236}">
                <a16:creationId xmlns:a16="http://schemas.microsoft.com/office/drawing/2014/main" id="{08524FC4-31ED-A935-2ED7-468831ED5F3B}"/>
              </a:ext>
            </a:extLst>
          </p:cNvPr>
          <p:cNvSpPr txBox="1"/>
          <p:nvPr/>
        </p:nvSpPr>
        <p:spPr>
          <a:xfrm>
            <a:off x="2410483" y="5635936"/>
            <a:ext cx="120363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launch – Jan ‘20)</a:t>
            </a:r>
          </a:p>
        </p:txBody>
      </p:sp>
      <p:sp>
        <p:nvSpPr>
          <p:cNvPr id="19" name="TextBox 18">
            <a:extLst>
              <a:ext uri="{FF2B5EF4-FFF2-40B4-BE49-F238E27FC236}">
                <a16:creationId xmlns:a16="http://schemas.microsoft.com/office/drawing/2014/main" id="{AF7318BD-DE49-9211-975C-91454D290E2E}"/>
              </a:ext>
            </a:extLst>
          </p:cNvPr>
          <p:cNvSpPr txBox="1"/>
          <p:nvPr/>
        </p:nvSpPr>
        <p:spPr>
          <a:xfrm>
            <a:off x="388850" y="5635936"/>
            <a:ext cx="112892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(monthly average)</a:t>
            </a:r>
          </a:p>
        </p:txBody>
      </p:sp>
      <p:sp>
        <p:nvSpPr>
          <p:cNvPr id="20" name="Rectangle 19">
            <a:extLst>
              <a:ext uri="{FF2B5EF4-FFF2-40B4-BE49-F238E27FC236}">
                <a16:creationId xmlns:a16="http://schemas.microsoft.com/office/drawing/2014/main" id="{4FD9CBF9-E85A-594E-E10C-FCC35806490F}"/>
              </a:ext>
            </a:extLst>
          </p:cNvPr>
          <p:cNvSpPr/>
          <p:nvPr/>
        </p:nvSpPr>
        <p:spPr>
          <a:xfrm>
            <a:off x="2120241" y="4280198"/>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+31%</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(+338K)</a:t>
            </a:r>
          </a:p>
        </p:txBody>
      </p:sp>
      <p:sp>
        <p:nvSpPr>
          <p:cNvPr id="21" name="Rectangle 20">
            <a:extLst>
              <a:ext uri="{FF2B5EF4-FFF2-40B4-BE49-F238E27FC236}">
                <a16:creationId xmlns:a16="http://schemas.microsoft.com/office/drawing/2014/main" id="{F7995CBA-337E-ED53-81B0-D73B31A8BB78}"/>
              </a:ext>
            </a:extLst>
          </p:cNvPr>
          <p:cNvSpPr/>
          <p:nvPr/>
        </p:nvSpPr>
        <p:spPr>
          <a:xfrm>
            <a:off x="3139908" y="4341213"/>
            <a:ext cx="693451" cy="411637"/>
          </a:xfrm>
          <a:prstGeom prst="rect">
            <a:avLst/>
          </a:prstGeom>
          <a:solidFill>
            <a:srgbClr val="FFE600"/>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+22%</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(+236K)</a:t>
            </a:r>
          </a:p>
        </p:txBody>
      </p:sp>
      <p:sp>
        <p:nvSpPr>
          <p:cNvPr id="24" name="TextBox 23">
            <a:extLst>
              <a:ext uri="{FF2B5EF4-FFF2-40B4-BE49-F238E27FC236}">
                <a16:creationId xmlns:a16="http://schemas.microsoft.com/office/drawing/2014/main" id="{4847B1E5-6FD1-A11B-FC5B-6B0175B1CD89}"/>
              </a:ext>
            </a:extLst>
          </p:cNvPr>
          <p:cNvSpPr txBox="1"/>
          <p:nvPr/>
        </p:nvSpPr>
        <p:spPr>
          <a:xfrm>
            <a:off x="28054" y="2588039"/>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00BFF2"/>
                </a:solidFill>
                <a:effectLst/>
                <a:uLnTx/>
                <a:uFillTx/>
                <a:latin typeface="Helvetica" panose="020B0403020202020204" pitchFamily="34" charset="0"/>
                <a:ea typeface="+mn-ea"/>
                <a:cs typeface="+mn-cs"/>
              </a:rPr>
              <a:t>$500K - $2MM TV Spend: </a:t>
            </a:r>
            <a:r>
              <a:rPr lang="en-US" sz="1200" b="1">
                <a:solidFill>
                  <a:srgbClr val="1B1464"/>
                </a:solidFill>
                <a:latin typeface="Helvetica" panose="020B0403020202020204" pitchFamily="34" charset="0"/>
              </a:rPr>
              <a:t>12</a:t>
            </a:r>
            <a:r>
              <a:rPr kumimoji="0" lang="en-US" sz="1200" b="1" i="0" strike="noStrike" kern="1200" cap="none" spc="0" normalizeH="0" baseline="0" noProof="0">
                <a:ln>
                  <a:noFill/>
                </a:ln>
                <a:solidFill>
                  <a:srgbClr val="1B1464"/>
                </a:solidFill>
                <a:effectLst/>
                <a:uLnTx/>
                <a:uFillTx/>
                <a:latin typeface="Helvetica" panose="020B0403020202020204" pitchFamily="34" charset="0"/>
                <a:ea typeface="+mn-ea"/>
                <a:cs typeface="+mn-cs"/>
              </a:rPr>
              <a:t> Brands Analysis</a:t>
            </a:r>
            <a:endParaRPr kumimoji="0" lang="en-US" sz="1200" b="0" i="0"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8" name="Rectangle 7">
            <a:extLst>
              <a:ext uri="{FF2B5EF4-FFF2-40B4-BE49-F238E27FC236}">
                <a16:creationId xmlns:a16="http://schemas.microsoft.com/office/drawing/2014/main" id="{1E10BC56-8685-9AA5-D0D5-CDC1366790DF}"/>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7">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7">
                  <a:extLst>
                    <a:ext uri="{A12FA001-AC4F-418D-AE19-62706E023703}">
                      <ahyp:hlinkClr xmlns:ahyp="http://schemas.microsoft.com/office/drawing/2018/hyperlinkcolor" val="tx"/>
                    </a:ext>
                  </a:extLst>
                </a:hlinkClick>
              </a:rPr>
              <a:t>‘Direct Effect’</a:t>
            </a:r>
            <a:endParaRPr lang="en-US" sz="1050" b="1" i="1">
              <a:solidFill>
                <a:schemeClr val="bg1"/>
              </a:solidFill>
              <a:latin typeface="Helvetica" panose="020B0604020202020204" pitchFamily="34" charset="0"/>
              <a:ea typeface="Open Sans" panose="020B0606030504020204" pitchFamily="34" charset="0"/>
            </a:endParaRPr>
          </a:p>
        </p:txBody>
      </p:sp>
      <p:pic>
        <p:nvPicPr>
          <p:cNvPr id="9" name="Picture 8">
            <a:extLst>
              <a:ext uri="{FF2B5EF4-FFF2-40B4-BE49-F238E27FC236}">
                <a16:creationId xmlns:a16="http://schemas.microsoft.com/office/drawing/2014/main" id="{68081F13-5E84-90A5-4D8C-B6391DC1C911}"/>
              </a:ext>
            </a:extLst>
          </p:cNvPr>
          <p:cNvPicPr>
            <a:picLocks noChangeAspect="1"/>
          </p:cNvPicPr>
          <p:nvPr/>
        </p:nvPicPr>
        <p:blipFill>
          <a:blip r:embed="rId8"/>
          <a:stretch>
            <a:fillRect/>
          </a:stretch>
        </p:blipFill>
        <p:spPr>
          <a:xfrm>
            <a:off x="89201" y="2930562"/>
            <a:ext cx="2196800" cy="648069"/>
          </a:xfrm>
          <a:prstGeom prst="rect">
            <a:avLst/>
          </a:prstGeom>
        </p:spPr>
      </p:pic>
      <p:pic>
        <p:nvPicPr>
          <p:cNvPr id="11" name="Picture 10">
            <a:extLst>
              <a:ext uri="{FF2B5EF4-FFF2-40B4-BE49-F238E27FC236}">
                <a16:creationId xmlns:a16="http://schemas.microsoft.com/office/drawing/2014/main" id="{24E97792-9B58-E586-389C-5CA1B85B879B}"/>
              </a:ext>
            </a:extLst>
          </p:cNvPr>
          <p:cNvPicPr>
            <a:picLocks noChangeAspect="1"/>
          </p:cNvPicPr>
          <p:nvPr/>
        </p:nvPicPr>
        <p:blipFill>
          <a:blip r:embed="rId9"/>
          <a:stretch>
            <a:fillRect/>
          </a:stretch>
        </p:blipFill>
        <p:spPr>
          <a:xfrm>
            <a:off x="4157323" y="2930562"/>
            <a:ext cx="2196800" cy="648069"/>
          </a:xfrm>
          <a:prstGeom prst="rect">
            <a:avLst/>
          </a:prstGeom>
        </p:spPr>
      </p:pic>
      <p:pic>
        <p:nvPicPr>
          <p:cNvPr id="13" name="Picture 12">
            <a:extLst>
              <a:ext uri="{FF2B5EF4-FFF2-40B4-BE49-F238E27FC236}">
                <a16:creationId xmlns:a16="http://schemas.microsoft.com/office/drawing/2014/main" id="{EB4D5481-AD75-BC2D-51FB-631C2857B112}"/>
              </a:ext>
            </a:extLst>
          </p:cNvPr>
          <p:cNvPicPr>
            <a:picLocks noChangeAspect="1"/>
          </p:cNvPicPr>
          <p:nvPr/>
        </p:nvPicPr>
        <p:blipFill>
          <a:blip r:embed="rId10"/>
          <a:stretch>
            <a:fillRect/>
          </a:stretch>
        </p:blipFill>
        <p:spPr>
          <a:xfrm>
            <a:off x="8239781" y="2935334"/>
            <a:ext cx="2196799" cy="643297"/>
          </a:xfrm>
          <a:prstGeom prst="rect">
            <a:avLst/>
          </a:prstGeom>
        </p:spPr>
      </p:pic>
      <p:sp>
        <p:nvSpPr>
          <p:cNvPr id="36" name="TextBox 35">
            <a:extLst>
              <a:ext uri="{FF2B5EF4-FFF2-40B4-BE49-F238E27FC236}">
                <a16:creationId xmlns:a16="http://schemas.microsoft.com/office/drawing/2014/main" id="{8A3B845C-95DD-080D-BB72-C06A9B61EB4B}"/>
              </a:ext>
            </a:extLst>
          </p:cNvPr>
          <p:cNvSpPr txBox="1"/>
          <p:nvPr/>
        </p:nvSpPr>
        <p:spPr>
          <a:xfrm>
            <a:off x="4114861" y="2588042"/>
            <a:ext cx="4000230"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srgbClr val="ED3C8D"/>
                </a:solidFill>
                <a:effectLst/>
                <a:uLnTx/>
                <a:uFillTx/>
                <a:latin typeface="Helvetica" panose="020B0403020202020204" pitchFamily="34" charset="0"/>
              </a:rPr>
              <a:t>$2MM - $10MM TV Spend: </a:t>
            </a:r>
            <a:r>
              <a:rPr kumimoji="0" lang="en-US" sz="1200" b="1" i="0" strike="noStrike" kern="1200" cap="none" spc="0" normalizeH="0" baseline="0" noProof="0">
                <a:ln>
                  <a:noFill/>
                </a:ln>
                <a:solidFill>
                  <a:srgbClr val="1B1464"/>
                </a:solidFill>
                <a:effectLst/>
                <a:uLnTx/>
                <a:uFillTx/>
                <a:latin typeface="Helvetica" panose="020B0403020202020204" pitchFamily="34" charset="0"/>
              </a:rPr>
              <a:t>16 Brands Analysis</a:t>
            </a:r>
            <a:endParaRPr kumimoji="0" lang="en-US" sz="1200" i="0" strike="noStrike" kern="1200" cap="none" spc="0" normalizeH="0" baseline="0" noProof="0">
              <a:ln>
                <a:noFill/>
              </a:ln>
              <a:solidFill>
                <a:srgbClr val="ED3C8D"/>
              </a:solidFill>
              <a:effectLst/>
              <a:uLnTx/>
              <a:uFillTx/>
              <a:latin typeface="Helvetica" panose="020B0403020202020204" pitchFamily="34" charset="0"/>
            </a:endParaRPr>
          </a:p>
        </p:txBody>
      </p:sp>
    </p:spTree>
    <p:extLst>
      <p:ext uri="{BB962C8B-B14F-4D97-AF65-F5344CB8AC3E}">
        <p14:creationId xmlns:p14="http://schemas.microsoft.com/office/powerpoint/2010/main" val="278793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4EBEA4"/>
                </a:solidFill>
                <a:latin typeface="Helvetica" pitchFamily="2" charset="0"/>
              </a:rPr>
              <a:t>13</a:t>
            </a:r>
            <a:endParaRPr kumimoji="0" lang="en-US" sz="4000" b="1" i="0" u="none" strike="noStrike" kern="1200" cap="none" spc="0" normalizeH="0" baseline="0" noProof="0">
              <a:ln>
                <a:noFill/>
              </a:ln>
              <a:solidFill>
                <a:srgbClr val="4EBEA4"/>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Lifts website traffic for brands at all</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life stages </a:t>
            </a:r>
          </a:p>
        </p:txBody>
      </p:sp>
      <p:sp>
        <p:nvSpPr>
          <p:cNvPr id="13" name="Rectangle 12">
            <a:extLst>
              <a:ext uri="{FF2B5EF4-FFF2-40B4-BE49-F238E27FC236}">
                <a16:creationId xmlns:a16="http://schemas.microsoft.com/office/drawing/2014/main" id="{CF6E4200-F21D-33D4-82F6-46C0148877D0}"/>
              </a:ext>
            </a:extLst>
          </p:cNvPr>
          <p:cNvSpPr/>
          <p:nvPr/>
        </p:nvSpPr>
        <p:spPr>
          <a:xfrm>
            <a:off x="483207" y="6577531"/>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‘The Halo Effect’</a:t>
            </a:r>
            <a:endParaRPr lang="en-US" sz="1050" b="1" i="1">
              <a:solidFill>
                <a:schemeClr val="bg1"/>
              </a:solidFill>
              <a:latin typeface="Helvetica" panose="020B0604020202020204" pitchFamily="34" charset="0"/>
              <a:ea typeface="Open Sans" panose="020B0606030504020204" pitchFamily="34" charset="0"/>
            </a:endParaRPr>
          </a:p>
        </p:txBody>
      </p:sp>
      <p:sp>
        <p:nvSpPr>
          <p:cNvPr id="28" name="Oval 27">
            <a:extLst>
              <a:ext uri="{FF2B5EF4-FFF2-40B4-BE49-F238E27FC236}">
                <a16:creationId xmlns:a16="http://schemas.microsoft.com/office/drawing/2014/main" id="{93A925FF-4B84-D0CE-F319-874D5BC57175}"/>
              </a:ext>
            </a:extLst>
          </p:cNvPr>
          <p:cNvSpPr/>
          <p:nvPr/>
        </p:nvSpPr>
        <p:spPr>
          <a:xfrm>
            <a:off x="2096025" y="3851317"/>
            <a:ext cx="1876424" cy="1196011"/>
          </a:xfrm>
          <a:prstGeom prst="ellipse">
            <a:avLst/>
          </a:prstGeom>
          <a:solidFill>
            <a:srgbClr val="00C0F3"/>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+138%</a:t>
            </a:r>
          </a:p>
        </p:txBody>
      </p:sp>
      <p:sp>
        <p:nvSpPr>
          <p:cNvPr id="26" name="TextBox 25">
            <a:extLst>
              <a:ext uri="{FF2B5EF4-FFF2-40B4-BE49-F238E27FC236}">
                <a16:creationId xmlns:a16="http://schemas.microsoft.com/office/drawing/2014/main" id="{C5F66B5C-A6B4-D3D4-5D0B-1C81BC296327}"/>
              </a:ext>
            </a:extLst>
          </p:cNvPr>
          <p:cNvSpPr txBox="1"/>
          <p:nvPr/>
        </p:nvSpPr>
        <p:spPr>
          <a:xfrm>
            <a:off x="57937" y="4156935"/>
            <a:ext cx="1981200"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 increase:</a:t>
            </a:r>
          </a:p>
        </p:txBody>
      </p:sp>
      <p:sp>
        <p:nvSpPr>
          <p:cNvPr id="27" name="TextBox 26">
            <a:extLst>
              <a:ext uri="{FF2B5EF4-FFF2-40B4-BE49-F238E27FC236}">
                <a16:creationId xmlns:a16="http://schemas.microsoft.com/office/drawing/2014/main" id="{0E43487B-3ABE-DFFD-6840-E67514A59B59}"/>
              </a:ext>
            </a:extLst>
          </p:cNvPr>
          <p:cNvSpPr txBox="1"/>
          <p:nvPr/>
        </p:nvSpPr>
        <p:spPr>
          <a:xfrm>
            <a:off x="-78275" y="5431437"/>
            <a:ext cx="2100798"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Unique Visitors increase:</a:t>
            </a:r>
          </a:p>
        </p:txBody>
      </p:sp>
      <p:sp>
        <p:nvSpPr>
          <p:cNvPr id="29" name="Oval 28">
            <a:extLst>
              <a:ext uri="{FF2B5EF4-FFF2-40B4-BE49-F238E27FC236}">
                <a16:creationId xmlns:a16="http://schemas.microsoft.com/office/drawing/2014/main" id="{4016F981-48A8-B4A3-E335-6CFE6DB51E19}"/>
              </a:ext>
            </a:extLst>
          </p:cNvPr>
          <p:cNvSpPr/>
          <p:nvPr/>
        </p:nvSpPr>
        <p:spPr>
          <a:xfrm>
            <a:off x="4173197" y="3851317"/>
            <a:ext cx="1876424" cy="1196011"/>
          </a:xfrm>
          <a:prstGeom prst="ellipse">
            <a:avLst/>
          </a:prstGeom>
          <a:solidFill>
            <a:srgbClr val="00BFF2"/>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+72%</a:t>
            </a:r>
          </a:p>
        </p:txBody>
      </p:sp>
      <p:sp>
        <p:nvSpPr>
          <p:cNvPr id="30" name="Oval 29">
            <a:extLst>
              <a:ext uri="{FF2B5EF4-FFF2-40B4-BE49-F238E27FC236}">
                <a16:creationId xmlns:a16="http://schemas.microsoft.com/office/drawing/2014/main" id="{B17EE0C8-CE5C-FCFB-6160-B3254873BD89}"/>
              </a:ext>
            </a:extLst>
          </p:cNvPr>
          <p:cNvSpPr/>
          <p:nvPr/>
        </p:nvSpPr>
        <p:spPr>
          <a:xfrm>
            <a:off x="6248401" y="3851317"/>
            <a:ext cx="1876424" cy="1196011"/>
          </a:xfrm>
          <a:prstGeom prst="ellipse">
            <a:avLst/>
          </a:prstGeom>
          <a:solidFill>
            <a:srgbClr val="00C0F3"/>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+23%</a:t>
            </a:r>
          </a:p>
        </p:txBody>
      </p:sp>
      <p:sp>
        <p:nvSpPr>
          <p:cNvPr id="31" name="TextBox 30">
            <a:extLst>
              <a:ext uri="{FF2B5EF4-FFF2-40B4-BE49-F238E27FC236}">
                <a16:creationId xmlns:a16="http://schemas.microsoft.com/office/drawing/2014/main" id="{2F40679C-2446-66E9-0B5E-001BADB30B10}"/>
              </a:ext>
            </a:extLst>
          </p:cNvPr>
          <p:cNvSpPr txBox="1"/>
          <p:nvPr/>
        </p:nvSpPr>
        <p:spPr>
          <a:xfrm>
            <a:off x="2179423" y="3061881"/>
            <a:ext cx="16954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Three Years Old or Younger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itchFamily="2" charset="0"/>
                <a:ea typeface="Open Sans" panose="020B0606030504020204" pitchFamily="34" charset="0"/>
                <a:cs typeface="Open Sans" panose="020B0606030504020204" pitchFamily="34" charset="0"/>
              </a:rPr>
              <a:t>(40 brands)</a:t>
            </a:r>
            <a:endParaRPr kumimoji="0" lang="en-US" sz="1200" i="0"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25308358-AA9D-08C8-6661-E2B1CE0379FF}"/>
              </a:ext>
            </a:extLst>
          </p:cNvPr>
          <p:cNvSpPr txBox="1"/>
          <p:nvPr/>
        </p:nvSpPr>
        <p:spPr>
          <a:xfrm>
            <a:off x="3837495" y="3061881"/>
            <a:ext cx="25336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Between Four – Seven Years Old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1B1464"/>
                </a:solidFill>
                <a:latin typeface="Helvetica" pitchFamily="2" charset="0"/>
                <a:ea typeface="Open Sans" panose="020B0606030504020204" pitchFamily="34" charset="0"/>
                <a:cs typeface="Open Sans" panose="020B0606030504020204" pitchFamily="34" charset="0"/>
              </a:rPr>
              <a:t>(60 brands)</a:t>
            </a:r>
            <a:endParaRPr kumimoji="0" lang="en-US" sz="1200" i="0" strike="noStrike" kern="1200" cap="none" spc="0" normalizeH="0" baseline="0" noProof="0">
              <a:ln>
                <a:noFill/>
              </a:ln>
              <a:solidFill>
                <a:srgbClr val="1B1464"/>
              </a:solidFill>
              <a:effectLst/>
              <a:uLnTx/>
              <a:uFillTx/>
              <a:latin typeface="Helvetica" pitchFamily="2"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86B27A2C-7C00-5A1E-B033-0C9D4CABA156}"/>
              </a:ext>
            </a:extLst>
          </p:cNvPr>
          <p:cNvSpPr txBox="1"/>
          <p:nvPr/>
        </p:nvSpPr>
        <p:spPr>
          <a:xfrm>
            <a:off x="6508012" y="3061881"/>
            <a:ext cx="134302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Eight Years or Older</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1F1A62"/>
                </a:solidFill>
                <a:latin typeface="Helvetica" pitchFamily="2" charset="0"/>
                <a:ea typeface="Open Sans" panose="020B0606030504020204" pitchFamily="34" charset="0"/>
                <a:cs typeface="Open Sans" panose="020B0606030504020204" pitchFamily="34" charset="0"/>
              </a:rPr>
              <a:t>(40 brands)</a:t>
            </a:r>
            <a:endParaRPr kumimoji="0" lang="en-US" sz="1200" i="0"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68E298C-66FB-4558-49E2-0DB6DC37F623}"/>
              </a:ext>
            </a:extLst>
          </p:cNvPr>
          <p:cNvSpPr txBox="1"/>
          <p:nvPr/>
        </p:nvSpPr>
        <p:spPr>
          <a:xfrm>
            <a:off x="2509127" y="5591467"/>
            <a:ext cx="1016758"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BFF2"/>
                </a:solidFill>
                <a:effectLst/>
                <a:uLnTx/>
                <a:uFillTx/>
                <a:latin typeface="Helvetica" pitchFamily="2" charset="0"/>
                <a:ea typeface="Open Sans" panose="020B0606030504020204" pitchFamily="34" charset="0"/>
                <a:cs typeface="Open Sans" panose="020B0606030504020204" pitchFamily="34" charset="0"/>
              </a:rPr>
              <a:t>+811K</a:t>
            </a:r>
          </a:p>
        </p:txBody>
      </p:sp>
      <p:sp>
        <p:nvSpPr>
          <p:cNvPr id="36" name="TextBox 35">
            <a:extLst>
              <a:ext uri="{FF2B5EF4-FFF2-40B4-BE49-F238E27FC236}">
                <a16:creationId xmlns:a16="http://schemas.microsoft.com/office/drawing/2014/main" id="{0A3B034B-3952-A211-AC21-FCB234718C7D}"/>
              </a:ext>
            </a:extLst>
          </p:cNvPr>
          <p:cNvSpPr txBox="1"/>
          <p:nvPr/>
        </p:nvSpPr>
        <p:spPr>
          <a:xfrm>
            <a:off x="4538139" y="5591467"/>
            <a:ext cx="111622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BFF2"/>
                </a:solidFill>
                <a:effectLst/>
                <a:uLnTx/>
                <a:uFillTx/>
                <a:latin typeface="Helvetica" pitchFamily="2" charset="0"/>
                <a:ea typeface="Open Sans" panose="020B0606030504020204" pitchFamily="34" charset="0"/>
                <a:cs typeface="Open Sans" panose="020B0606030504020204" pitchFamily="34" charset="0"/>
              </a:rPr>
              <a:t>+1,383K</a:t>
            </a:r>
          </a:p>
        </p:txBody>
      </p:sp>
      <p:sp>
        <p:nvSpPr>
          <p:cNvPr id="37" name="TextBox 36">
            <a:extLst>
              <a:ext uri="{FF2B5EF4-FFF2-40B4-BE49-F238E27FC236}">
                <a16:creationId xmlns:a16="http://schemas.microsoft.com/office/drawing/2014/main" id="{786AFADD-229A-8B91-9E52-72177F86F350}"/>
              </a:ext>
            </a:extLst>
          </p:cNvPr>
          <p:cNvSpPr txBox="1"/>
          <p:nvPr/>
        </p:nvSpPr>
        <p:spPr>
          <a:xfrm>
            <a:off x="6661620" y="5591467"/>
            <a:ext cx="1016758"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BFF2"/>
                </a:solidFill>
                <a:effectLst/>
                <a:uLnTx/>
                <a:uFillTx/>
                <a:latin typeface="Helvetica" pitchFamily="2" charset="0"/>
                <a:ea typeface="Open Sans" panose="020B0606030504020204" pitchFamily="34" charset="0"/>
                <a:cs typeface="Open Sans" panose="020B0606030504020204" pitchFamily="34" charset="0"/>
              </a:rPr>
              <a:t>+803K</a:t>
            </a:r>
          </a:p>
        </p:txBody>
      </p:sp>
      <p:cxnSp>
        <p:nvCxnSpPr>
          <p:cNvPr id="39" name="Straight Connector 38">
            <a:extLst>
              <a:ext uri="{FF2B5EF4-FFF2-40B4-BE49-F238E27FC236}">
                <a16:creationId xmlns:a16="http://schemas.microsoft.com/office/drawing/2014/main" id="{0CF6CDDC-E2BC-3F6A-76EB-924FC8586E23}"/>
              </a:ext>
            </a:extLst>
          </p:cNvPr>
          <p:cNvCxnSpPr>
            <a:cxnSpLocks/>
          </p:cNvCxnSpPr>
          <p:nvPr/>
        </p:nvCxnSpPr>
        <p:spPr>
          <a:xfrm>
            <a:off x="8225686" y="2867025"/>
            <a:ext cx="0" cy="3228975"/>
          </a:xfrm>
          <a:prstGeom prst="line">
            <a:avLst/>
          </a:prstGeom>
          <a:ln w="28575">
            <a:solidFill>
              <a:srgbClr val="1B1464"/>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B156B511-D693-5731-E1DB-1C3B39B86689}"/>
              </a:ext>
            </a:extLst>
          </p:cNvPr>
          <p:cNvSpPr/>
          <p:nvPr/>
        </p:nvSpPr>
        <p:spPr>
          <a:xfrm>
            <a:off x="8376374" y="3851317"/>
            <a:ext cx="1762124" cy="1196011"/>
          </a:xfrm>
          <a:prstGeom prst="ellipse">
            <a:avLst/>
          </a:prstGeom>
          <a:solidFill>
            <a:srgbClr val="ED3C8D"/>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+50%</a:t>
            </a:r>
          </a:p>
        </p:txBody>
      </p:sp>
      <p:sp>
        <p:nvSpPr>
          <p:cNvPr id="49" name="Oval 48">
            <a:extLst>
              <a:ext uri="{FF2B5EF4-FFF2-40B4-BE49-F238E27FC236}">
                <a16:creationId xmlns:a16="http://schemas.microsoft.com/office/drawing/2014/main" id="{5E2BC8D3-CAF9-0576-92DA-8633009E7D4F}"/>
              </a:ext>
            </a:extLst>
          </p:cNvPr>
          <p:cNvSpPr/>
          <p:nvPr/>
        </p:nvSpPr>
        <p:spPr>
          <a:xfrm>
            <a:off x="10282096" y="3851317"/>
            <a:ext cx="1762124" cy="1196011"/>
          </a:xfrm>
          <a:prstGeom prst="ellipse">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+21%</a:t>
            </a:r>
          </a:p>
        </p:txBody>
      </p:sp>
      <p:sp>
        <p:nvSpPr>
          <p:cNvPr id="50" name="TextBox 49">
            <a:extLst>
              <a:ext uri="{FF2B5EF4-FFF2-40B4-BE49-F238E27FC236}">
                <a16:creationId xmlns:a16="http://schemas.microsoft.com/office/drawing/2014/main" id="{DC05CD1A-B4D8-89B0-8DC6-8BE596F14075}"/>
              </a:ext>
            </a:extLst>
          </p:cNvPr>
          <p:cNvSpPr txBox="1"/>
          <p:nvPr/>
        </p:nvSpPr>
        <p:spPr>
          <a:xfrm>
            <a:off x="8402622" y="3061881"/>
            <a:ext cx="1695450"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Under Twenty Years Old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1F1A62"/>
                </a:solidFill>
                <a:latin typeface="Helvetica" pitchFamily="2" charset="0"/>
                <a:ea typeface="Open Sans" panose="020B0606030504020204" pitchFamily="34" charset="0"/>
                <a:cs typeface="Open Sans" panose="020B0606030504020204" pitchFamily="34" charset="0"/>
              </a:rPr>
              <a:t>(25 brands)</a:t>
            </a:r>
            <a:endParaRPr kumimoji="0" lang="en-US" sz="120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51" name="TextBox 50">
            <a:extLst>
              <a:ext uri="{FF2B5EF4-FFF2-40B4-BE49-F238E27FC236}">
                <a16:creationId xmlns:a16="http://schemas.microsoft.com/office/drawing/2014/main" id="{6635566B-AF13-CAAC-FED5-184E34C322B9}"/>
              </a:ext>
            </a:extLst>
          </p:cNvPr>
          <p:cNvSpPr txBox="1"/>
          <p:nvPr/>
        </p:nvSpPr>
        <p:spPr>
          <a:xfrm>
            <a:off x="10298820" y="3061881"/>
            <a:ext cx="17144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Over Twenty Years Old</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1F1A62"/>
                </a:solidFill>
                <a:latin typeface="Helvetica" pitchFamily="2" charset="0"/>
                <a:ea typeface="Open Sans" panose="020B0606030504020204" pitchFamily="34" charset="0"/>
                <a:cs typeface="Open Sans" panose="020B0606030504020204" pitchFamily="34" charset="0"/>
              </a:rPr>
              <a:t>(25 brands)</a:t>
            </a:r>
            <a:endParaRPr kumimoji="0" lang="en-US" sz="120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52" name="TextBox 51">
            <a:extLst>
              <a:ext uri="{FF2B5EF4-FFF2-40B4-BE49-F238E27FC236}">
                <a16:creationId xmlns:a16="http://schemas.microsoft.com/office/drawing/2014/main" id="{69968ACD-8784-5BF7-229C-A8B9C50201D8}"/>
              </a:ext>
            </a:extLst>
          </p:cNvPr>
          <p:cNvSpPr txBox="1"/>
          <p:nvPr/>
        </p:nvSpPr>
        <p:spPr>
          <a:xfrm>
            <a:off x="8591365" y="5591467"/>
            <a:ext cx="1298913"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+2,302K</a:t>
            </a:r>
          </a:p>
        </p:txBody>
      </p:sp>
      <p:sp>
        <p:nvSpPr>
          <p:cNvPr id="53" name="TextBox 52">
            <a:extLst>
              <a:ext uri="{FF2B5EF4-FFF2-40B4-BE49-F238E27FC236}">
                <a16:creationId xmlns:a16="http://schemas.microsoft.com/office/drawing/2014/main" id="{D0B12734-72C1-D893-3E50-A1ABBAE95E74}"/>
              </a:ext>
            </a:extLst>
          </p:cNvPr>
          <p:cNvSpPr txBox="1"/>
          <p:nvPr/>
        </p:nvSpPr>
        <p:spPr>
          <a:xfrm>
            <a:off x="10638165" y="5591467"/>
            <a:ext cx="1016758" cy="36933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ED3C8D"/>
                </a:solidFill>
                <a:effectLst/>
                <a:uLnTx/>
                <a:uFillTx/>
                <a:latin typeface="Helvetica" pitchFamily="2" charset="0"/>
                <a:ea typeface="Open Sans" panose="020B0606030504020204" pitchFamily="34" charset="0"/>
                <a:cs typeface="Open Sans" panose="020B0606030504020204" pitchFamily="34" charset="0"/>
              </a:rPr>
              <a:t>+315K</a:t>
            </a:r>
          </a:p>
        </p:txBody>
      </p:sp>
      <p:sp>
        <p:nvSpPr>
          <p:cNvPr id="57" name="TextBox 56">
            <a:extLst>
              <a:ext uri="{FF2B5EF4-FFF2-40B4-BE49-F238E27FC236}">
                <a16:creationId xmlns:a16="http://schemas.microsoft.com/office/drawing/2014/main" id="{3152583E-EFFD-7AFF-1385-3E1333C83002}"/>
              </a:ext>
            </a:extLst>
          </p:cNvPr>
          <p:cNvSpPr txBox="1"/>
          <p:nvPr/>
        </p:nvSpPr>
        <p:spPr>
          <a:xfrm>
            <a:off x="483207" y="6192352"/>
            <a:ext cx="11687274" cy="338554"/>
          </a:xfrm>
          <a:prstGeom prst="rect">
            <a:avLst/>
          </a:prstGeom>
          <a:noFill/>
        </p:spPr>
        <p:txBody>
          <a:bodyPr wrap="square">
            <a:spAutoFit/>
          </a:bodyPr>
          <a:lstStyle/>
          <a:p>
            <a:r>
              <a:rPr lang="en-US" sz="800">
                <a:solidFill>
                  <a:srgbClr val="1B1464"/>
                </a:solidFill>
                <a:latin typeface="Helvetica" panose="020B0403020202020204" pitchFamily="34" charset="0"/>
              </a:rPr>
              <a:t>Source: VAB analysis of Nielsen Ad Intel data, TV spend (national cable TV, national broadcast TV, Spanish language broadcast TV, Spanish language cable TV, spot TV, syndicated TV), Jun ‘16 – Jun ’20 (calendar months). VAB analysis of Comscore mediametrix multiplatform (desktop + mobile) media trend data; P18+, Jun ’16 – Jun ‘20 (calendar months).</a:t>
            </a:r>
          </a:p>
        </p:txBody>
      </p:sp>
      <p:cxnSp>
        <p:nvCxnSpPr>
          <p:cNvPr id="7" name="Straight Connector 6">
            <a:extLst>
              <a:ext uri="{FF2B5EF4-FFF2-40B4-BE49-F238E27FC236}">
                <a16:creationId xmlns:a16="http://schemas.microsoft.com/office/drawing/2014/main" id="{0AC260C9-4DF2-39A8-CB74-9A49D27E5DA4}"/>
              </a:ext>
            </a:extLst>
          </p:cNvPr>
          <p:cNvCxnSpPr>
            <a:cxnSpLocks/>
          </p:cNvCxnSpPr>
          <p:nvPr/>
        </p:nvCxnSpPr>
        <p:spPr>
          <a:xfrm>
            <a:off x="88761" y="5340300"/>
            <a:ext cx="11903072" cy="0"/>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EF8E82B-1091-601F-D4FD-C8468C86BCAD}"/>
              </a:ext>
            </a:extLst>
          </p:cNvPr>
          <p:cNvSpPr txBox="1"/>
          <p:nvPr/>
        </p:nvSpPr>
        <p:spPr>
          <a:xfrm>
            <a:off x="2088937" y="2443668"/>
            <a:ext cx="6028800" cy="553998"/>
          </a:xfrm>
          <a:prstGeom prst="rect">
            <a:avLst/>
          </a:prstGeom>
          <a:noFill/>
        </p:spPr>
        <p:txBody>
          <a:bodyPr wrap="square" rtlCol="0">
            <a:spAutoFit/>
          </a:bodyPr>
          <a:lstStyle/>
          <a:p>
            <a:pPr algn="ctr"/>
            <a:r>
              <a:rPr lang="en-US" b="1" u="sng">
                <a:solidFill>
                  <a:srgbClr val="00BFF2"/>
                </a:solidFill>
                <a:latin typeface="Helvetica" panose="020B0403020202020204" pitchFamily="34" charset="0"/>
              </a:rPr>
              <a:t>Direct-to-Consumer (DTC) Brands</a:t>
            </a:r>
          </a:p>
          <a:p>
            <a:pPr algn="ctr"/>
            <a:r>
              <a:rPr lang="en-US" sz="1200">
                <a:solidFill>
                  <a:srgbClr val="00BFF2"/>
                </a:solidFill>
                <a:latin typeface="Helvetica" panose="020B0403020202020204" pitchFamily="34" charset="0"/>
              </a:rPr>
              <a:t>140 brands across 25+ categories</a:t>
            </a:r>
          </a:p>
        </p:txBody>
      </p:sp>
      <p:sp>
        <p:nvSpPr>
          <p:cNvPr id="23" name="TextBox 22">
            <a:extLst>
              <a:ext uri="{FF2B5EF4-FFF2-40B4-BE49-F238E27FC236}">
                <a16:creationId xmlns:a16="http://schemas.microsoft.com/office/drawing/2014/main" id="{5D222719-C57C-6F5C-DA93-07D61A24051C}"/>
              </a:ext>
            </a:extLst>
          </p:cNvPr>
          <p:cNvSpPr txBox="1"/>
          <p:nvPr/>
        </p:nvSpPr>
        <p:spPr>
          <a:xfrm>
            <a:off x="8402623" y="2443668"/>
            <a:ext cx="3634508" cy="553998"/>
          </a:xfrm>
          <a:prstGeom prst="rect">
            <a:avLst/>
          </a:prstGeom>
          <a:noFill/>
        </p:spPr>
        <p:txBody>
          <a:bodyPr wrap="square" rtlCol="0">
            <a:spAutoFit/>
          </a:bodyPr>
          <a:lstStyle/>
          <a:p>
            <a:pPr algn="ctr"/>
            <a:r>
              <a:rPr lang="en-US" b="1" u="sng">
                <a:solidFill>
                  <a:srgbClr val="ED3C8D"/>
                </a:solidFill>
                <a:latin typeface="Helvetica" panose="020B0403020202020204" pitchFamily="34" charset="0"/>
              </a:rPr>
              <a:t>Non-DTC Brands</a:t>
            </a:r>
          </a:p>
          <a:p>
            <a:pPr algn="ctr"/>
            <a:r>
              <a:rPr lang="en-US" sz="1200">
                <a:solidFill>
                  <a:srgbClr val="ED3C8D"/>
                </a:solidFill>
                <a:latin typeface="Helvetica" panose="020B0403020202020204" pitchFamily="34" charset="0"/>
              </a:rPr>
              <a:t>50 brands across 15+ categories</a:t>
            </a:r>
          </a:p>
        </p:txBody>
      </p:sp>
      <p:sp>
        <p:nvSpPr>
          <p:cNvPr id="24" name="TextBox 23">
            <a:extLst>
              <a:ext uri="{FF2B5EF4-FFF2-40B4-BE49-F238E27FC236}">
                <a16:creationId xmlns:a16="http://schemas.microsoft.com/office/drawing/2014/main" id="{C0263C41-E601-FC1E-C070-44FF49D89C21}"/>
              </a:ext>
            </a:extLst>
          </p:cNvPr>
          <p:cNvSpPr txBox="1"/>
          <p:nvPr/>
        </p:nvSpPr>
        <p:spPr>
          <a:xfrm>
            <a:off x="2096025" y="1810289"/>
            <a:ext cx="9917294"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“When On TV” Monthly Average vs. Three-Month Average Prior To TV</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rPr>
              <a:t>Average Website Unique Visitors</a:t>
            </a:r>
            <a:endParaRPr kumimoji="0" lang="en-US" sz="1600" b="0" i="0" u="none" strike="noStrike" kern="1200" cap="none" spc="0" normalizeH="0" baseline="0" noProof="0">
              <a:ln>
                <a:noFill/>
              </a:ln>
              <a:solidFill>
                <a:srgbClr val="1F1A62"/>
              </a:solidFill>
              <a:effectLst/>
              <a:uLnTx/>
              <a:uFillTx/>
              <a:latin typeface="Helvetica" pitchFamily="2" charset="0"/>
              <a:ea typeface="Open Sans" panose="020B0606030504020204" pitchFamily="34" charset="0"/>
              <a:cs typeface="Open Sans" panose="020B0606030504020204" pitchFamily="34" charset="0"/>
            </a:endParaRPr>
          </a:p>
        </p:txBody>
      </p:sp>
      <p:sp>
        <p:nvSpPr>
          <p:cNvPr id="43" name="Rectangle 42">
            <a:extLst>
              <a:ext uri="{FF2B5EF4-FFF2-40B4-BE49-F238E27FC236}">
                <a16:creationId xmlns:a16="http://schemas.microsoft.com/office/drawing/2014/main" id="{45D47BAB-CECF-AB79-5A92-41F6215561AA}"/>
              </a:ext>
            </a:extLst>
          </p:cNvPr>
          <p:cNvSpPr/>
          <p:nvPr/>
        </p:nvSpPr>
        <p:spPr>
          <a:xfrm>
            <a:off x="715463" y="490701"/>
            <a:ext cx="1151670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4EBEA4"/>
                </a:solidFill>
                <a:latin typeface="Helvetica" pitchFamily="2" charset="0"/>
              </a:rPr>
              <a:t>No brand is too ‘young’ for TV</a:t>
            </a:r>
            <a:r>
              <a:rPr lang="en-US" sz="2600" b="1">
                <a:solidFill>
                  <a:srgbClr val="1F1A62"/>
                </a:solidFill>
                <a:latin typeface="Helvetica" pitchFamily="2" charset="0"/>
              </a:rPr>
              <a:t> as advertisers across all life stages see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a wave of new customers to their digital platforms after launching on TV</a:t>
            </a:r>
            <a:endParaRPr kumimoji="0" lang="en-US" sz="2600" b="1" i="0" u="none" strike="noStrike" kern="1200" cap="none" spc="0" normalizeH="0" baseline="0" noProof="0">
              <a:ln>
                <a:noFill/>
              </a:ln>
              <a:solidFill>
                <a:srgbClr val="4EBEA4"/>
              </a:solidFill>
              <a:effectLst/>
              <a:uLnTx/>
              <a:uFillTx/>
              <a:latin typeface="Helvetica" pitchFamily="2" charset="0"/>
              <a:ea typeface="+mn-ea"/>
              <a:cs typeface="+mn-cs"/>
            </a:endParaRPr>
          </a:p>
        </p:txBody>
      </p:sp>
    </p:spTree>
    <p:extLst>
      <p:ext uri="{BB962C8B-B14F-4D97-AF65-F5344CB8AC3E}">
        <p14:creationId xmlns:p14="http://schemas.microsoft.com/office/powerpoint/2010/main" val="3154515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4EBEA4"/>
                </a:solidFill>
                <a:latin typeface="Helvetica" pitchFamily="2" charset="0"/>
              </a:rPr>
              <a:t>14</a:t>
            </a:r>
            <a:endParaRPr kumimoji="0" lang="en-US" sz="4000" b="1" i="0" u="none" strike="noStrike" kern="1200" cap="none" spc="0" normalizeH="0" baseline="0" noProof="0">
              <a:ln>
                <a:noFill/>
              </a:ln>
              <a:solidFill>
                <a:srgbClr val="4EBEA4"/>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781880" y="475544"/>
            <a:ext cx="1138860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Brands with </a:t>
            </a: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niche targets are using audience-based buying</a:t>
            </a:r>
            <a:r>
              <a:rPr lang="en-US" sz="2600" b="1">
                <a:solidFill>
                  <a:srgbClr val="4EBEA4"/>
                </a:solidFill>
                <a:latin typeface="Helvetica" pitchFamily="2" charset="0"/>
              </a:rPr>
              <a:t>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reach their best customer prospects and drive them to </a:t>
            </a:r>
            <a:r>
              <a:rPr lang="en-US" sz="2600" b="1">
                <a:solidFill>
                  <a:srgbClr val="1B1464"/>
                </a:solidFill>
                <a:latin typeface="Helvetica" pitchFamily="2" charset="0"/>
              </a:rPr>
              <a:t>their digital platforms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Converts best prospects for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niche brands </a:t>
            </a:r>
          </a:p>
        </p:txBody>
      </p:sp>
      <p:sp>
        <p:nvSpPr>
          <p:cNvPr id="12" name="TextBox 11">
            <a:extLst>
              <a:ext uri="{FF2B5EF4-FFF2-40B4-BE49-F238E27FC236}">
                <a16:creationId xmlns:a16="http://schemas.microsoft.com/office/drawing/2014/main" id="{0993AF59-ABAA-EEA9-C563-1BCF8F5C5440}"/>
              </a:ext>
            </a:extLst>
          </p:cNvPr>
          <p:cNvSpPr txBox="1"/>
          <p:nvPr/>
        </p:nvSpPr>
        <p:spPr>
          <a:xfrm>
            <a:off x="481665" y="6215290"/>
            <a:ext cx="1127218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April 2018 – April 2022 (calendar months), figures are based on monthly averages for the 25 brands analyzed. ‘When On TV’ represents the monthly average for brands in months where they spend on national TV as measured through Nielsen AdIntel across the April 2018 – April 2022 (calendar months) time period across the 25 brands analyzed.</a:t>
            </a:r>
          </a:p>
        </p:txBody>
      </p:sp>
      <p:graphicFrame>
        <p:nvGraphicFramePr>
          <p:cNvPr id="13" name="Table 5">
            <a:extLst>
              <a:ext uri="{FF2B5EF4-FFF2-40B4-BE49-F238E27FC236}">
                <a16:creationId xmlns:a16="http://schemas.microsoft.com/office/drawing/2014/main" id="{902E4C57-6233-6882-50CE-846F3F6508D3}"/>
              </a:ext>
            </a:extLst>
          </p:cNvPr>
          <p:cNvGraphicFramePr>
            <a:graphicFrameLocks noGrp="1"/>
          </p:cNvGraphicFramePr>
          <p:nvPr>
            <p:extLst>
              <p:ext uri="{D42A27DB-BD31-4B8C-83A1-F6EECF244321}">
                <p14:modId xmlns:p14="http://schemas.microsoft.com/office/powerpoint/2010/main" val="3534006826"/>
              </p:ext>
            </p:extLst>
          </p:nvPr>
        </p:nvGraphicFramePr>
        <p:xfrm>
          <a:off x="2010892" y="2288437"/>
          <a:ext cx="8295159" cy="3926271"/>
        </p:xfrm>
        <a:graphic>
          <a:graphicData uri="http://schemas.openxmlformats.org/drawingml/2006/table">
            <a:tbl>
              <a:tblPr firstRow="1" bandRow="1">
                <a:tableStyleId>{5C22544A-7EE6-4342-B048-85BDC9FD1C3A}</a:tableStyleId>
              </a:tblPr>
              <a:tblGrid>
                <a:gridCol w="1534017">
                  <a:extLst>
                    <a:ext uri="{9D8B030D-6E8A-4147-A177-3AD203B41FA5}">
                      <a16:colId xmlns:a16="http://schemas.microsoft.com/office/drawing/2014/main" val="1474791396"/>
                    </a:ext>
                  </a:extLst>
                </a:gridCol>
                <a:gridCol w="1670532">
                  <a:extLst>
                    <a:ext uri="{9D8B030D-6E8A-4147-A177-3AD203B41FA5}">
                      <a16:colId xmlns:a16="http://schemas.microsoft.com/office/drawing/2014/main" val="1843256845"/>
                    </a:ext>
                  </a:extLst>
                </a:gridCol>
                <a:gridCol w="1876018">
                  <a:extLst>
                    <a:ext uri="{9D8B030D-6E8A-4147-A177-3AD203B41FA5}">
                      <a16:colId xmlns:a16="http://schemas.microsoft.com/office/drawing/2014/main" val="2548123933"/>
                    </a:ext>
                  </a:extLst>
                </a:gridCol>
                <a:gridCol w="1572784">
                  <a:extLst>
                    <a:ext uri="{9D8B030D-6E8A-4147-A177-3AD203B41FA5}">
                      <a16:colId xmlns:a16="http://schemas.microsoft.com/office/drawing/2014/main" val="1757019503"/>
                    </a:ext>
                  </a:extLst>
                </a:gridCol>
                <a:gridCol w="848057">
                  <a:extLst>
                    <a:ext uri="{9D8B030D-6E8A-4147-A177-3AD203B41FA5}">
                      <a16:colId xmlns:a16="http://schemas.microsoft.com/office/drawing/2014/main" val="1474440059"/>
                    </a:ext>
                  </a:extLst>
                </a:gridCol>
                <a:gridCol w="793751">
                  <a:extLst>
                    <a:ext uri="{9D8B030D-6E8A-4147-A177-3AD203B41FA5}">
                      <a16:colId xmlns:a16="http://schemas.microsoft.com/office/drawing/2014/main" val="2975931361"/>
                    </a:ext>
                  </a:extLst>
                </a:gridCol>
              </a:tblGrid>
              <a:tr h="634431">
                <a:tc>
                  <a:txBody>
                    <a:bodyPr/>
                    <a:lstStyle/>
                    <a:p>
                      <a:pPr algn="ctr"/>
                      <a:endParaRPr lang="en-US" sz="1200">
                        <a:latin typeface="Helvetica" panose="020B0403020202020204" pitchFamily="34" charset="0"/>
                      </a:endParaRPr>
                    </a:p>
                    <a:p>
                      <a:pPr algn="ctr"/>
                      <a:r>
                        <a:rPr lang="en-US" sz="1200">
                          <a:latin typeface="Helvetica" panose="020B0403020202020204" pitchFamily="34" charset="0"/>
                        </a:rPr>
                        <a:t>Brand</a:t>
                      </a:r>
                    </a:p>
                  </a:txBody>
                  <a:tcPr anchor="b">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solidFill>
                      <a:srgbClr val="1B146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Helvetica" panose="020B0403020202020204" pitchFamily="34" charset="0"/>
                        </a:rPr>
                        <a:t>B2B Category</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a:latin typeface="Helvetica" panose="020B0403020202020204" pitchFamily="34" charset="0"/>
                        </a:rPr>
                        <a:t> </a:t>
                      </a:r>
                      <a:r>
                        <a:rPr lang="en-US" sz="1200" u="sng">
                          <a:latin typeface="Helvetica" panose="020B0403020202020204" pitchFamily="34" charset="0"/>
                        </a:rPr>
                        <a:t>Three-Month Average:</a:t>
                      </a:r>
                    </a:p>
                    <a:p>
                      <a:pPr algn="ctr"/>
                      <a:r>
                        <a:rPr lang="en-US" sz="1200">
                          <a:latin typeface="Helvetica" panose="020B0403020202020204" pitchFamily="34" charset="0"/>
                        </a:rPr>
                        <a:t>Prior to TV Launch</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Monthly Average:</a:t>
                      </a:r>
                    </a:p>
                    <a:p>
                      <a:pPr algn="ctr"/>
                      <a:r>
                        <a:rPr lang="en-US" sz="1200">
                          <a:latin typeface="Helvetica" panose="020B0403020202020204" pitchFamily="34" charset="0"/>
                        </a:rPr>
                        <a:t>‘When On TV’</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 (000)</a:t>
                      </a:r>
                    </a:p>
                  </a:txBody>
                  <a:tcPr anchor="b">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nchor="b">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271899">
                <a:tc>
                  <a:txBody>
                    <a:bodyPr/>
                    <a:lstStyle/>
                    <a:p>
                      <a:endParaRPr lang="en-US" sz="1200" b="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b="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200" b="0">
                          <a:solidFill>
                            <a:srgbClr val="1B1464"/>
                          </a:solidFill>
                          <a:latin typeface="Helvetica" panose="020B0403020202020204" pitchFamily="34" charset="0"/>
                        </a:rPr>
                        <a:t>     71</a:t>
                      </a:r>
                    </a:p>
                  </a:txBody>
                  <a:tcPr anchor="ctr">
                    <a:solidFill>
                      <a:schemeClr val="bg1"/>
                    </a:solidFill>
                  </a:tcPr>
                </a:tc>
                <a:tc>
                  <a:txBody>
                    <a:bodyPr/>
                    <a:lstStyle/>
                    <a:p>
                      <a:pPr algn="ctr"/>
                      <a:r>
                        <a:rPr lang="en-US" sz="1200" b="0">
                          <a:solidFill>
                            <a:srgbClr val="1B1464"/>
                          </a:solidFill>
                          <a:latin typeface="Helvetica" panose="020B0403020202020204" pitchFamily="34" charset="0"/>
                        </a:rPr>
                        <a:t>    153</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+82</a:t>
                      </a:r>
                    </a:p>
                  </a:txBody>
                  <a:tcPr anchor="ctr">
                    <a:solidFill>
                      <a:schemeClr val="bg1"/>
                    </a:solidFill>
                  </a:tcPr>
                </a:tc>
                <a:tc>
                  <a:txBody>
                    <a:bodyPr/>
                    <a:lstStyle/>
                    <a:p>
                      <a:pPr algn="ctr"/>
                      <a:r>
                        <a:rPr lang="en-US" sz="1200" b="1">
                          <a:solidFill>
                            <a:srgbClr val="00BFF2"/>
                          </a:solidFill>
                          <a:latin typeface="Helvetica" panose="020B0403020202020204" pitchFamily="34" charset="0"/>
                        </a:rPr>
                        <a:t>+115%</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2041315050"/>
                  </a:ext>
                </a:extLst>
              </a:tr>
              <a:tr h="271899">
                <a:tc>
                  <a:txBody>
                    <a:bodyPr/>
                    <a:lstStyle/>
                    <a:p>
                      <a:endParaRPr lang="en-US" sz="1200" b="0">
                        <a:solidFill>
                          <a:srgbClr val="1B1464"/>
                        </a:solidFill>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r>
                        <a:rPr lang="en-US" sz="1200">
                          <a:solidFill>
                            <a:srgbClr val="1B1464"/>
                          </a:solidFill>
                          <a:latin typeface="Helvetica" panose="020B0403020202020204" pitchFamily="34" charset="0"/>
                        </a:rPr>
                        <a:t>Graphic Design</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5,281</a:t>
                      </a:r>
                    </a:p>
                  </a:txBody>
                  <a:tcPr anchor="ctr"/>
                </a:tc>
                <a:tc>
                  <a:txBody>
                    <a:bodyPr/>
                    <a:lstStyle/>
                    <a:p>
                      <a:pPr algn="ctr"/>
                      <a:r>
                        <a:rPr lang="en-US" sz="1200" b="0">
                          <a:solidFill>
                            <a:srgbClr val="1B1464"/>
                          </a:solidFill>
                          <a:latin typeface="Helvetica" panose="020B0403020202020204" pitchFamily="34" charset="0"/>
                        </a:rPr>
                        <a:t> 9,480 </a:t>
                      </a:r>
                    </a:p>
                  </a:txBody>
                  <a:tcPr anchor="ctr"/>
                </a:tc>
                <a:tc>
                  <a:txBody>
                    <a:bodyPr/>
                    <a:lstStyle/>
                    <a:p>
                      <a:pPr algn="ctr"/>
                      <a:r>
                        <a:rPr lang="en-US" sz="1200" b="1">
                          <a:solidFill>
                            <a:srgbClr val="00BFF2"/>
                          </a:solidFill>
                          <a:latin typeface="Helvetica" panose="020B0403020202020204" pitchFamily="34" charset="0"/>
                        </a:rPr>
                        <a:t>+4,199</a:t>
                      </a:r>
                    </a:p>
                  </a:txBody>
                  <a:tcPr anchor="ctr"/>
                </a:tc>
                <a:tc>
                  <a:txBody>
                    <a:bodyPr/>
                    <a:lstStyle/>
                    <a:p>
                      <a:pPr algn="ctr"/>
                      <a:r>
                        <a:rPr lang="en-US" sz="1200" b="1">
                          <a:solidFill>
                            <a:srgbClr val="00BFF2"/>
                          </a:solidFill>
                          <a:latin typeface="Helvetica" panose="020B0403020202020204" pitchFamily="34" charset="0"/>
                        </a:rPr>
                        <a:t>  +80%</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Security</a:t>
                      </a: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200">
                          <a:solidFill>
                            <a:srgbClr val="1B1464"/>
                          </a:solidFill>
                          <a:latin typeface="Helvetica" panose="020B0403020202020204" pitchFamily="34" charset="0"/>
                        </a:rPr>
                        <a:t>   217</a:t>
                      </a:r>
                    </a:p>
                  </a:txBody>
                  <a:tcPr anchor="ctr">
                    <a:solidFill>
                      <a:schemeClr val="bg1"/>
                    </a:solidFill>
                  </a:tcPr>
                </a:tc>
                <a:tc>
                  <a:txBody>
                    <a:bodyPr/>
                    <a:lstStyle/>
                    <a:p>
                      <a:pPr algn="ctr"/>
                      <a:r>
                        <a:rPr lang="en-US" sz="1200" b="0">
                          <a:solidFill>
                            <a:srgbClr val="1B1464"/>
                          </a:solidFill>
                          <a:latin typeface="Helvetica" panose="020B0403020202020204" pitchFamily="34" charset="0"/>
                        </a:rPr>
                        <a:t>    644</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+427</a:t>
                      </a:r>
                    </a:p>
                  </a:txBody>
                  <a:tcPr anchor="ctr">
                    <a:solidFill>
                      <a:schemeClr val="bg1"/>
                    </a:solidFill>
                  </a:tcPr>
                </a:tc>
                <a:tc>
                  <a:txBody>
                    <a:bodyPr/>
                    <a:lstStyle/>
                    <a:p>
                      <a:pPr algn="ctr"/>
                      <a:r>
                        <a:rPr lang="en-US" sz="1200" b="1">
                          <a:solidFill>
                            <a:srgbClr val="00BFF2"/>
                          </a:solidFill>
                          <a:latin typeface="Helvetica" panose="020B0403020202020204" pitchFamily="34" charset="0"/>
                        </a:rPr>
                        <a:t>+197%</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3185667"/>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r>
                        <a:rPr lang="en-US" sz="1200">
                          <a:solidFill>
                            <a:srgbClr val="1B1464"/>
                          </a:solidFill>
                          <a:latin typeface="Helvetica" panose="020B0403020202020204" pitchFamily="34" charset="0"/>
                        </a:rPr>
                        <a:t>Expense Mgmt.</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   240</a:t>
                      </a:r>
                    </a:p>
                  </a:txBody>
                  <a:tcPr anchor="ctr"/>
                </a:tc>
                <a:tc>
                  <a:txBody>
                    <a:bodyPr/>
                    <a:lstStyle/>
                    <a:p>
                      <a:pPr algn="ctr"/>
                      <a:r>
                        <a:rPr lang="en-US" sz="1200" b="0">
                          <a:solidFill>
                            <a:srgbClr val="1B1464"/>
                          </a:solidFill>
                          <a:latin typeface="Helvetica" panose="020B0403020202020204" pitchFamily="34" charset="0"/>
                        </a:rPr>
                        <a:t>    477</a:t>
                      </a:r>
                    </a:p>
                  </a:txBody>
                  <a:tcPr anchor="ctr"/>
                </a:tc>
                <a:tc>
                  <a:txBody>
                    <a:bodyPr/>
                    <a:lstStyle/>
                    <a:p>
                      <a:pPr algn="ctr"/>
                      <a:r>
                        <a:rPr lang="en-US" sz="1200" b="1">
                          <a:solidFill>
                            <a:srgbClr val="00BFF2"/>
                          </a:solidFill>
                          <a:latin typeface="Helvetica" panose="020B0403020202020204" pitchFamily="34" charset="0"/>
                        </a:rPr>
                        <a:t>   +237</a:t>
                      </a:r>
                    </a:p>
                  </a:txBody>
                  <a:tcPr anchor="ctr"/>
                </a:tc>
                <a:tc>
                  <a:txBody>
                    <a:bodyPr/>
                    <a:lstStyle/>
                    <a:p>
                      <a:pPr algn="ctr"/>
                      <a:r>
                        <a:rPr lang="en-US" sz="1200" b="1">
                          <a:solidFill>
                            <a:srgbClr val="00BFF2"/>
                          </a:solidFill>
                          <a:latin typeface="Helvetica" panose="020B0403020202020204" pitchFamily="34" charset="0"/>
                        </a:rPr>
                        <a:t>  +99%</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Banking/Finance</a:t>
                      </a: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200">
                          <a:solidFill>
                            <a:srgbClr val="1B1464"/>
                          </a:solidFill>
                          <a:latin typeface="Helvetica" panose="020B0403020202020204" pitchFamily="34" charset="0"/>
                        </a:rPr>
                        <a:t>   118</a:t>
                      </a:r>
                    </a:p>
                  </a:txBody>
                  <a:tcPr anchor="ctr">
                    <a:solidFill>
                      <a:schemeClr val="bg1"/>
                    </a:solidFill>
                  </a:tcPr>
                </a:tc>
                <a:tc>
                  <a:txBody>
                    <a:bodyPr/>
                    <a:lstStyle/>
                    <a:p>
                      <a:pPr algn="ctr"/>
                      <a:r>
                        <a:rPr lang="en-US" sz="1200" b="0">
                          <a:solidFill>
                            <a:srgbClr val="1B1464"/>
                          </a:solidFill>
                          <a:latin typeface="Helvetica" panose="020B0403020202020204" pitchFamily="34" charset="0"/>
                        </a:rPr>
                        <a:t>    241</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+123</a:t>
                      </a:r>
                    </a:p>
                  </a:txBody>
                  <a:tcPr anchor="ctr">
                    <a:solidFill>
                      <a:schemeClr val="bg1"/>
                    </a:solidFill>
                  </a:tcPr>
                </a:tc>
                <a:tc>
                  <a:txBody>
                    <a:bodyPr/>
                    <a:lstStyle/>
                    <a:p>
                      <a:pPr algn="ctr"/>
                      <a:r>
                        <a:rPr lang="en-US" sz="1200" b="1">
                          <a:solidFill>
                            <a:srgbClr val="00BFF2"/>
                          </a:solidFill>
                          <a:latin typeface="Helvetica" panose="020B0403020202020204" pitchFamily="34" charset="0"/>
                        </a:rPr>
                        <a:t>+105%</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1968668546"/>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   142</a:t>
                      </a:r>
                    </a:p>
                  </a:txBody>
                  <a:tcPr anchor="ctr"/>
                </a:tc>
                <a:tc>
                  <a:txBody>
                    <a:bodyPr/>
                    <a:lstStyle/>
                    <a:p>
                      <a:pPr algn="ctr"/>
                      <a:r>
                        <a:rPr lang="en-US" sz="1200" b="0">
                          <a:solidFill>
                            <a:srgbClr val="1B1464"/>
                          </a:solidFill>
                          <a:latin typeface="Helvetica" panose="020B0403020202020204" pitchFamily="34" charset="0"/>
                        </a:rPr>
                        <a:t>    306</a:t>
                      </a:r>
                    </a:p>
                  </a:txBody>
                  <a:tcPr anchor="ctr"/>
                </a:tc>
                <a:tc>
                  <a:txBody>
                    <a:bodyPr/>
                    <a:lstStyle/>
                    <a:p>
                      <a:pPr algn="ctr"/>
                      <a:r>
                        <a:rPr lang="en-US" sz="1200" b="1">
                          <a:solidFill>
                            <a:srgbClr val="00BFF2"/>
                          </a:solidFill>
                          <a:latin typeface="Helvetica" panose="020B0403020202020204" pitchFamily="34" charset="0"/>
                        </a:rPr>
                        <a:t>   +164</a:t>
                      </a:r>
                    </a:p>
                  </a:txBody>
                  <a:tcPr anchor="ctr"/>
                </a:tc>
                <a:tc>
                  <a:txBody>
                    <a:bodyPr/>
                    <a:lstStyle/>
                    <a:p>
                      <a:pPr algn="ctr"/>
                      <a:r>
                        <a:rPr lang="en-US" sz="1200" b="1">
                          <a:solidFill>
                            <a:srgbClr val="00BFF2"/>
                          </a:solidFill>
                          <a:latin typeface="Helvetica" panose="020B0403020202020204" pitchFamily="34" charset="0"/>
                        </a:rPr>
                        <a:t>+116%</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4153311262"/>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Staffing</a:t>
                      </a: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200">
                          <a:solidFill>
                            <a:srgbClr val="1B1464"/>
                          </a:solidFill>
                          <a:latin typeface="Helvetica" panose="020B0403020202020204" pitchFamily="34" charset="0"/>
                        </a:rPr>
                        <a:t>   118</a:t>
                      </a:r>
                    </a:p>
                  </a:txBody>
                  <a:tcPr anchor="ctr">
                    <a:solidFill>
                      <a:schemeClr val="bg1"/>
                    </a:solidFill>
                  </a:tcPr>
                </a:tc>
                <a:tc>
                  <a:txBody>
                    <a:bodyPr/>
                    <a:lstStyle/>
                    <a:p>
                      <a:pPr algn="ctr"/>
                      <a:r>
                        <a:rPr lang="en-US" sz="1200" b="0">
                          <a:solidFill>
                            <a:srgbClr val="1B1464"/>
                          </a:solidFill>
                          <a:latin typeface="Helvetica" panose="020B0403020202020204" pitchFamily="34" charset="0"/>
                        </a:rPr>
                        <a:t>    163</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+45</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+38%</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1089076353"/>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r>
                        <a:rPr lang="en-US" sz="120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1,288</a:t>
                      </a:r>
                    </a:p>
                  </a:txBody>
                  <a:tcPr anchor="ctr"/>
                </a:tc>
                <a:tc>
                  <a:txBody>
                    <a:bodyPr/>
                    <a:lstStyle/>
                    <a:p>
                      <a:pPr algn="ctr"/>
                      <a:r>
                        <a:rPr lang="en-US" sz="1200" b="0">
                          <a:solidFill>
                            <a:srgbClr val="1B1464"/>
                          </a:solidFill>
                          <a:latin typeface="Helvetica" panose="020B0403020202020204" pitchFamily="34" charset="0"/>
                        </a:rPr>
                        <a:t> 1,723</a:t>
                      </a:r>
                    </a:p>
                  </a:txBody>
                  <a:tcPr anchor="ctr"/>
                </a:tc>
                <a:tc>
                  <a:txBody>
                    <a:bodyPr/>
                    <a:lstStyle/>
                    <a:p>
                      <a:pPr algn="ctr"/>
                      <a:r>
                        <a:rPr lang="en-US" sz="1200" b="1">
                          <a:solidFill>
                            <a:srgbClr val="00BFF2"/>
                          </a:solidFill>
                          <a:latin typeface="Helvetica" panose="020B0403020202020204" pitchFamily="34" charset="0"/>
                        </a:rPr>
                        <a:t>   +434</a:t>
                      </a:r>
                    </a:p>
                  </a:txBody>
                  <a:tcPr anchor="ctr"/>
                </a:tc>
                <a:tc>
                  <a:txBody>
                    <a:bodyPr/>
                    <a:lstStyle/>
                    <a:p>
                      <a:pPr algn="ctr"/>
                      <a:r>
                        <a:rPr lang="en-US" sz="1200" b="1">
                          <a:solidFill>
                            <a:srgbClr val="00BFF2"/>
                          </a:solidFill>
                          <a:latin typeface="Helvetica" panose="020B0403020202020204" pitchFamily="34" charset="0"/>
                        </a:rPr>
                        <a:t>  +34%</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577697581"/>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Comm. Real Estate</a:t>
                      </a: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200">
                          <a:solidFill>
                            <a:srgbClr val="1B1464"/>
                          </a:solidFill>
                          <a:latin typeface="Helvetica" panose="020B0403020202020204" pitchFamily="34" charset="0"/>
                        </a:rPr>
                        <a:t>   144</a:t>
                      </a:r>
                    </a:p>
                  </a:txBody>
                  <a:tcPr anchor="ctr">
                    <a:solidFill>
                      <a:schemeClr val="bg1"/>
                    </a:solidFill>
                  </a:tcPr>
                </a:tc>
                <a:tc>
                  <a:txBody>
                    <a:bodyPr/>
                    <a:lstStyle/>
                    <a:p>
                      <a:pPr algn="ctr"/>
                      <a:r>
                        <a:rPr lang="en-US" sz="1200" b="0">
                          <a:solidFill>
                            <a:srgbClr val="1B1464"/>
                          </a:solidFill>
                          <a:latin typeface="Helvetica" panose="020B0403020202020204" pitchFamily="34" charset="0"/>
                        </a:rPr>
                        <a:t>    419</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+275</a:t>
                      </a:r>
                    </a:p>
                  </a:txBody>
                  <a:tcPr anchor="ctr">
                    <a:solidFill>
                      <a:schemeClr val="bg1"/>
                    </a:solidFill>
                  </a:tcPr>
                </a:tc>
                <a:tc>
                  <a:txBody>
                    <a:bodyPr/>
                    <a:lstStyle/>
                    <a:p>
                      <a:pPr algn="ctr"/>
                      <a:r>
                        <a:rPr lang="en-US" sz="1200" b="1">
                          <a:solidFill>
                            <a:srgbClr val="00BFF2"/>
                          </a:solidFill>
                          <a:latin typeface="Helvetica" panose="020B0403020202020204" pitchFamily="34" charset="0"/>
                        </a:rPr>
                        <a:t>+191%</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4009015965"/>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r>
                        <a:rPr lang="en-US" sz="1200">
                          <a:solidFill>
                            <a:srgbClr val="1B1464"/>
                          </a:solidFill>
                          <a:latin typeface="Helvetica" panose="020B0403020202020204" pitchFamily="34" charset="0"/>
                        </a:rPr>
                        <a:t>Freelancing</a:t>
                      </a:r>
                    </a:p>
                  </a:txBody>
                  <a:tcPr anchor="ctr">
                    <a:lnL w="12700" cap="flat" cmpd="sng" algn="ctr">
                      <a:solidFill>
                        <a:srgbClr val="1B1464"/>
                      </a:solidFill>
                      <a:prstDash val="solid"/>
                      <a:round/>
                      <a:headEnd type="none" w="med" len="med"/>
                      <a:tailEnd type="none" w="med" len="med"/>
                    </a:lnL>
                  </a:tcPr>
                </a:tc>
                <a:tc>
                  <a:txBody>
                    <a:bodyPr/>
                    <a:lstStyle/>
                    <a:p>
                      <a:pPr algn="ctr"/>
                      <a:r>
                        <a:rPr lang="en-US" sz="1200">
                          <a:solidFill>
                            <a:srgbClr val="1B1464"/>
                          </a:solidFill>
                          <a:latin typeface="Helvetica" panose="020B0403020202020204" pitchFamily="34" charset="0"/>
                        </a:rPr>
                        <a:t>1,542</a:t>
                      </a:r>
                    </a:p>
                  </a:txBody>
                  <a:tcPr anchor="ctr"/>
                </a:tc>
                <a:tc>
                  <a:txBody>
                    <a:bodyPr/>
                    <a:lstStyle/>
                    <a:p>
                      <a:pPr algn="ctr"/>
                      <a:r>
                        <a:rPr lang="en-US" sz="1200" b="0">
                          <a:solidFill>
                            <a:srgbClr val="1B1464"/>
                          </a:solidFill>
                          <a:latin typeface="Helvetica" panose="020B0403020202020204" pitchFamily="34" charset="0"/>
                        </a:rPr>
                        <a:t> 1,759</a:t>
                      </a:r>
                    </a:p>
                  </a:txBody>
                  <a:tcPr anchor="ctr"/>
                </a:tc>
                <a:tc>
                  <a:txBody>
                    <a:bodyPr/>
                    <a:lstStyle/>
                    <a:p>
                      <a:pPr algn="ctr"/>
                      <a:r>
                        <a:rPr lang="en-US" sz="1200" b="1">
                          <a:solidFill>
                            <a:srgbClr val="00BFF2"/>
                          </a:solidFill>
                          <a:latin typeface="Helvetica" panose="020B0403020202020204" pitchFamily="34" charset="0"/>
                        </a:rPr>
                        <a:t>   +216</a:t>
                      </a:r>
                    </a:p>
                  </a:txBody>
                  <a:tcPr anchor="ctr"/>
                </a:tc>
                <a:tc>
                  <a:txBody>
                    <a:bodyPr/>
                    <a:lstStyle/>
                    <a:p>
                      <a:pPr algn="ctr"/>
                      <a:r>
                        <a:rPr lang="en-US" sz="1200" b="1">
                          <a:solidFill>
                            <a:srgbClr val="00BFF2"/>
                          </a:solidFill>
                          <a:latin typeface="Helvetica" panose="020B0403020202020204" pitchFamily="34" charset="0"/>
                        </a:rPr>
                        <a:t>  +14%</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3165803758"/>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200">
                          <a:solidFill>
                            <a:srgbClr val="1B1464"/>
                          </a:solidFill>
                          <a:latin typeface="Helvetica" panose="020B0403020202020204" pitchFamily="34" charset="0"/>
                        </a:rPr>
                        <a:t>Software</a:t>
                      </a: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200">
                          <a:solidFill>
                            <a:srgbClr val="1B1464"/>
                          </a:solidFill>
                          <a:latin typeface="Helvetica" panose="020B0403020202020204" pitchFamily="34" charset="0"/>
                        </a:rPr>
                        <a:t>   387</a:t>
                      </a:r>
                    </a:p>
                  </a:txBody>
                  <a:tcPr anchor="ctr">
                    <a:solidFill>
                      <a:schemeClr val="bg1"/>
                    </a:solidFill>
                  </a:tcPr>
                </a:tc>
                <a:tc>
                  <a:txBody>
                    <a:bodyPr/>
                    <a:lstStyle/>
                    <a:p>
                      <a:pPr algn="ctr"/>
                      <a:r>
                        <a:rPr lang="en-US" sz="1200" b="0">
                          <a:solidFill>
                            <a:srgbClr val="1B1464"/>
                          </a:solidFill>
                          <a:latin typeface="Helvetica" panose="020B0403020202020204" pitchFamily="34" charset="0"/>
                        </a:rPr>
                        <a:t>    698</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+312</a:t>
                      </a:r>
                    </a:p>
                  </a:txBody>
                  <a:tcPr anchor="ctr">
                    <a:solidFill>
                      <a:schemeClr val="bg1"/>
                    </a:solidFill>
                  </a:tcPr>
                </a:tc>
                <a:tc>
                  <a:txBody>
                    <a:bodyPr/>
                    <a:lstStyle/>
                    <a:p>
                      <a:pPr algn="ctr"/>
                      <a:r>
                        <a:rPr lang="en-US" sz="1200" b="1">
                          <a:solidFill>
                            <a:srgbClr val="00BFF2"/>
                          </a:solidFill>
                          <a:latin typeface="Helvetica" panose="020B0403020202020204" pitchFamily="34" charset="0"/>
                        </a:rPr>
                        <a:t>  +81%</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623068507"/>
                  </a:ext>
                </a:extLst>
              </a:tr>
              <a:tr h="271899">
                <a:tc>
                  <a:txBody>
                    <a:bodyPr/>
                    <a:lstStyle/>
                    <a:p>
                      <a:pPr marL="0" algn="l" defTabSz="914400" rtl="0" eaLnBrk="1" latinLnBrk="0" hangingPunct="1"/>
                      <a:endParaRPr lang="en-US" sz="1200" b="0" kern="1200">
                        <a:solidFill>
                          <a:srgbClr val="1B1464"/>
                        </a:solidFill>
                        <a:latin typeface="Helvetica" panose="020B0403020202020204" pitchFamily="34" charset="0"/>
                        <a:ea typeface="+mn-ea"/>
                        <a:cs typeface="+mn-cs"/>
                      </a:endParaRPr>
                    </a:p>
                  </a:txBody>
                  <a:tcPr anchor="ctr">
                    <a:lnL w="12700" cap="flat" cmpd="sng" algn="ctr">
                      <a:solidFill>
                        <a:srgbClr val="1B1464"/>
                      </a:solidFill>
                      <a:prstDash val="solid"/>
                      <a:round/>
                      <a:headEnd type="none" w="med" len="med"/>
                      <a:tailEnd type="none" w="med" len="med"/>
                    </a:lnL>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lnB w="12700" cap="flat" cmpd="sng" algn="ctr">
                      <a:solidFill>
                        <a:srgbClr val="1B1464"/>
                      </a:solidFill>
                      <a:prstDash val="solid"/>
                      <a:round/>
                      <a:headEnd type="none" w="med" len="med"/>
                      <a:tailEnd type="none" w="med" len="med"/>
                    </a:lnB>
                    <a:lnTlToBr w="12700" cmpd="sng">
                      <a:noFill/>
                      <a:prstDash val="solid"/>
                    </a:lnTlToBr>
                    <a:lnBlToTr w="12700" cmpd="sng">
                      <a:noFill/>
                      <a:prstDash val="solid"/>
                    </a:lnBlToTr>
                    <a:solidFill>
                      <a:srgbClr val="E9EBF5"/>
                    </a:solidFill>
                  </a:tcPr>
                </a:tc>
                <a:tc>
                  <a:txBody>
                    <a:bodyPr/>
                    <a:lstStyle/>
                    <a:p>
                      <a:pPr algn="ctr"/>
                      <a:r>
                        <a:rPr lang="en-US" sz="1200">
                          <a:solidFill>
                            <a:srgbClr val="1B1464"/>
                          </a:solidFill>
                          <a:latin typeface="Helvetica" panose="020B0403020202020204" pitchFamily="34" charset="0"/>
                        </a:rPr>
                        <a:t>Human Resources</a:t>
                      </a: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tcPr>
                </a:tc>
                <a:tc>
                  <a:txBody>
                    <a:bodyPr/>
                    <a:lstStyle/>
                    <a:p>
                      <a:pPr algn="ctr"/>
                      <a:r>
                        <a:rPr lang="en-US" sz="1200">
                          <a:solidFill>
                            <a:srgbClr val="1B1464"/>
                          </a:solidFill>
                          <a:latin typeface="Helvetica" panose="020B0403020202020204" pitchFamily="34" charset="0"/>
                        </a:rPr>
                        <a:t>     15</a:t>
                      </a:r>
                    </a:p>
                  </a:txBody>
                  <a:tcPr anchor="ctr">
                    <a:lnB w="12700" cap="flat" cmpd="sng" algn="ctr">
                      <a:solidFill>
                        <a:srgbClr val="1B1464"/>
                      </a:solidFill>
                      <a:prstDash val="solid"/>
                      <a:round/>
                      <a:headEnd type="none" w="med" len="med"/>
                      <a:tailEnd type="none" w="med" len="med"/>
                    </a:lnB>
                  </a:tcPr>
                </a:tc>
                <a:tc>
                  <a:txBody>
                    <a:bodyPr/>
                    <a:lstStyle/>
                    <a:p>
                      <a:pPr algn="ctr"/>
                      <a:r>
                        <a:rPr lang="en-US" sz="1200" b="0">
                          <a:solidFill>
                            <a:srgbClr val="1B1464"/>
                          </a:solidFill>
                          <a:latin typeface="Helvetica" panose="020B0403020202020204" pitchFamily="34" charset="0"/>
                        </a:rPr>
                        <a:t>   156</a:t>
                      </a:r>
                    </a:p>
                  </a:txBody>
                  <a:tcPr anchor="ctr">
                    <a:lnB w="12700" cap="flat" cmpd="sng" algn="ctr">
                      <a:solidFill>
                        <a:srgbClr val="1B1464"/>
                      </a:solidFill>
                      <a:prstDash val="solid"/>
                      <a:round/>
                      <a:headEnd type="none" w="med" len="med"/>
                      <a:tailEnd type="none" w="med" len="med"/>
                    </a:lnB>
                  </a:tcPr>
                </a:tc>
                <a:tc>
                  <a:txBody>
                    <a:bodyPr/>
                    <a:lstStyle/>
                    <a:p>
                      <a:pPr algn="ctr"/>
                      <a:r>
                        <a:rPr lang="en-US" sz="1200" b="1">
                          <a:solidFill>
                            <a:srgbClr val="00BFF2"/>
                          </a:solidFill>
                          <a:latin typeface="Helvetica" panose="020B0403020202020204" pitchFamily="34" charset="0"/>
                        </a:rPr>
                        <a:t>   +141</a:t>
                      </a:r>
                    </a:p>
                  </a:txBody>
                  <a:tcPr anchor="ctr">
                    <a:lnB w="12700" cap="flat" cmpd="sng" algn="ctr">
                      <a:solidFill>
                        <a:srgbClr val="1B1464"/>
                      </a:solidFill>
                      <a:prstDash val="solid"/>
                      <a:round/>
                      <a:headEnd type="none" w="med" len="med"/>
                      <a:tailEnd type="none" w="med" len="med"/>
                    </a:lnB>
                  </a:tcPr>
                </a:tc>
                <a:tc>
                  <a:txBody>
                    <a:bodyPr/>
                    <a:lstStyle/>
                    <a:p>
                      <a:pPr algn="ctr"/>
                      <a:r>
                        <a:rPr lang="en-US" sz="1200" b="1">
                          <a:solidFill>
                            <a:srgbClr val="00BFF2"/>
                          </a:solidFill>
                          <a:latin typeface="Helvetica" panose="020B0403020202020204" pitchFamily="34" charset="0"/>
                        </a:rPr>
                        <a:t>+929%</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tcPr>
                </a:tc>
                <a:extLst>
                  <a:ext uri="{0D108BD9-81ED-4DB2-BD59-A6C34878D82A}">
                    <a16:rowId xmlns:a16="http://schemas.microsoft.com/office/drawing/2014/main" val="35563838"/>
                  </a:ext>
                </a:extLst>
              </a:tr>
            </a:tbl>
          </a:graphicData>
        </a:graphic>
      </p:graphicFrame>
      <p:sp>
        <p:nvSpPr>
          <p:cNvPr id="14" name="Text Placeholder 2">
            <a:extLst>
              <a:ext uri="{FF2B5EF4-FFF2-40B4-BE49-F238E27FC236}">
                <a16:creationId xmlns:a16="http://schemas.microsoft.com/office/drawing/2014/main" id="{28966C10-EBE7-3A71-78FE-6F6490043165}"/>
              </a:ext>
            </a:extLst>
          </p:cNvPr>
          <p:cNvSpPr txBox="1">
            <a:spLocks/>
          </p:cNvSpPr>
          <p:nvPr/>
        </p:nvSpPr>
        <p:spPr>
          <a:xfrm>
            <a:off x="981075" y="1762655"/>
            <a:ext cx="10591800"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 of Business-to-Business Brands: Monthly Website Unique Visitors (000)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Four-Year Time Period: </a:t>
            </a:r>
            <a:r>
              <a:rPr lang="en-US" sz="1200">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‘18 – </a:t>
            </a:r>
            <a:r>
              <a:rPr lang="en-US" sz="1200">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‘22</a:t>
            </a:r>
          </a:p>
        </p:txBody>
      </p:sp>
      <p:pic>
        <p:nvPicPr>
          <p:cNvPr id="15" name="Picture 8" descr="Download Security Software for Windows, Mac, Android &amp; iOS | Avira Antivirus">
            <a:extLst>
              <a:ext uri="{FF2B5EF4-FFF2-40B4-BE49-F238E27FC236}">
                <a16:creationId xmlns:a16="http://schemas.microsoft.com/office/drawing/2014/main" id="{0DDB1793-C1BC-D178-16E0-41B394B88E7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449973" y="2968366"/>
            <a:ext cx="666854" cy="2137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Logo Maker | Create Free Logos in Minutes | Canva">
            <a:extLst>
              <a:ext uri="{FF2B5EF4-FFF2-40B4-BE49-F238E27FC236}">
                <a16:creationId xmlns:a16="http://schemas.microsoft.com/office/drawing/2014/main" id="{620811DF-0525-34C6-4377-EF7D4AA978FF}"/>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414556" y="3224414"/>
            <a:ext cx="737688" cy="23638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C3A39183-12DC-CF9C-80CB-109DE3F9CCE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349036" y="3508111"/>
            <a:ext cx="868729" cy="234939"/>
          </a:xfrm>
          <a:prstGeom prst="rect">
            <a:avLst/>
          </a:prstGeom>
        </p:spPr>
      </p:pic>
      <p:pic>
        <p:nvPicPr>
          <p:cNvPr id="18" name="Picture 24" descr="Kajabi Pricing [Jun 2022]: Is It Overrated?">
            <a:extLst>
              <a:ext uri="{FF2B5EF4-FFF2-40B4-BE49-F238E27FC236}">
                <a16:creationId xmlns:a16="http://schemas.microsoft.com/office/drawing/2014/main" id="{61AC62F9-1050-F14E-93CC-3083835ADBC3}"/>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349036" y="4292695"/>
            <a:ext cx="868729" cy="2895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6" descr="Your Industrial Staffing Agency | PeopleReady">
            <a:extLst>
              <a:ext uri="{FF2B5EF4-FFF2-40B4-BE49-F238E27FC236}">
                <a16:creationId xmlns:a16="http://schemas.microsoft.com/office/drawing/2014/main" id="{A49EBC88-25C2-0419-481B-941644F96581}"/>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9437" t="32115" r="8751" b="31893"/>
          <a:stretch/>
        </p:blipFill>
        <p:spPr bwMode="auto">
          <a:xfrm>
            <a:off x="2280759" y="4604936"/>
            <a:ext cx="1005282" cy="2335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2" descr="Ten-X Commercial Real Estate">
            <a:extLst>
              <a:ext uri="{FF2B5EF4-FFF2-40B4-BE49-F238E27FC236}">
                <a16:creationId xmlns:a16="http://schemas.microsoft.com/office/drawing/2014/main" id="{C9E2A746-47D0-1BEA-3E52-D4549E2FC9C9}"/>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409117" y="5146662"/>
            <a:ext cx="743127" cy="2234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expensify-logo - Signature Analytics">
            <a:extLst>
              <a:ext uri="{FF2B5EF4-FFF2-40B4-BE49-F238E27FC236}">
                <a16:creationId xmlns:a16="http://schemas.microsoft.com/office/drawing/2014/main" id="{831C6603-26EE-B704-9AD1-6720FD54D2DB}"/>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l="8672" t="29391" r="8672" b="23855"/>
          <a:stretch/>
        </p:blipFill>
        <p:spPr bwMode="auto">
          <a:xfrm>
            <a:off x="2181869" y="3817310"/>
            <a:ext cx="1203062" cy="1872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C4148E6A-8297-9FB3-FDB6-6799EB33C31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2260790" y="4075694"/>
            <a:ext cx="1045221" cy="232173"/>
          </a:xfrm>
          <a:prstGeom prst="rect">
            <a:avLst/>
          </a:prstGeom>
        </p:spPr>
      </p:pic>
      <p:pic>
        <p:nvPicPr>
          <p:cNvPr id="24" name="Picture 4" descr="PNG vs JPG: which format is better for your website?">
            <a:extLst>
              <a:ext uri="{FF2B5EF4-FFF2-40B4-BE49-F238E27FC236}">
                <a16:creationId xmlns:a16="http://schemas.microsoft.com/office/drawing/2014/main" id="{20C34954-85B0-EA9C-D1AF-710DCC68D4D7}"/>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2301100" y="5700564"/>
            <a:ext cx="964599" cy="24323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Upwork | The World's Work Marketplace">
            <a:extLst>
              <a:ext uri="{FF2B5EF4-FFF2-40B4-BE49-F238E27FC236}">
                <a16:creationId xmlns:a16="http://schemas.microsoft.com/office/drawing/2014/main" id="{69FD8690-3438-3DDF-F1C6-38A20DD14BB0}"/>
              </a:ext>
            </a:extLst>
          </p:cNvPr>
          <p:cNvPicPr>
            <a:picLocks noChangeAspect="1" noChangeArrowheads="1"/>
          </p:cNvPicPr>
          <p:nvPr/>
        </p:nvPicPr>
        <p:blipFill>
          <a:blip r:embed="rId13" cstate="hqprint">
            <a:extLst>
              <a:ext uri="{28A0092B-C50C-407E-A947-70E740481C1C}">
                <a14:useLocalDpi xmlns:a14="http://schemas.microsoft.com/office/drawing/2010/main"/>
              </a:ext>
            </a:extLst>
          </a:blip>
          <a:srcRect/>
          <a:stretch>
            <a:fillRect/>
          </a:stretch>
        </p:blipFill>
        <p:spPr bwMode="auto">
          <a:xfrm>
            <a:off x="2341410" y="5428364"/>
            <a:ext cx="883978" cy="2383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reful with your branding - Refinery Lab">
            <a:extLst>
              <a:ext uri="{FF2B5EF4-FFF2-40B4-BE49-F238E27FC236}">
                <a16:creationId xmlns:a16="http://schemas.microsoft.com/office/drawing/2014/main" id="{EEDFE91A-253A-08FA-7555-DB3B98EF2FE0}"/>
              </a:ext>
            </a:extLst>
          </p:cNvPr>
          <p:cNvPicPr>
            <a:picLocks noChangeAspect="1" noChangeArrowheads="1"/>
          </p:cNvPicPr>
          <p:nvPr/>
        </p:nvPicPr>
        <p:blipFill>
          <a:blip r:embed="rId14" cstate="hqprint">
            <a:extLst>
              <a:ext uri="{28A0092B-C50C-407E-A947-70E740481C1C}">
                <a14:useLocalDpi xmlns:a14="http://schemas.microsoft.com/office/drawing/2010/main"/>
              </a:ext>
            </a:extLst>
          </a:blip>
          <a:srcRect/>
          <a:stretch>
            <a:fillRect/>
          </a:stretch>
        </p:blipFill>
        <p:spPr bwMode="auto">
          <a:xfrm>
            <a:off x="2181869" y="5915842"/>
            <a:ext cx="1203062" cy="39219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652335F-863E-0B74-720D-8E6698F81605}"/>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2260790" y="4863663"/>
            <a:ext cx="1045221" cy="2725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65AC526-DB5D-E6E9-7EF1-2AB42F0491AD}"/>
              </a:ext>
            </a:extLst>
          </p:cNvPr>
          <p:cNvSpPr/>
          <p:nvPr/>
        </p:nvSpPr>
        <p:spPr>
          <a:xfrm>
            <a:off x="483207" y="6577531"/>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16">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16">
                  <a:extLst>
                    <a:ext uri="{A12FA001-AC4F-418D-AE19-62706E023703}">
                      <ahyp:hlinkClr xmlns:ahyp="http://schemas.microsoft.com/office/drawing/2018/hyperlinkcolor" val="tx"/>
                    </a:ext>
                  </a:extLst>
                </a:hlinkClick>
              </a:rPr>
              <a:t>‘Let’s Get Down to Business’</a:t>
            </a:r>
            <a:endParaRPr lang="en-US" sz="1050" b="1" i="1">
              <a:solidFill>
                <a:schemeClr val="bg1"/>
              </a:solidFill>
              <a:latin typeface="Helvetica" panose="020B0604020202020204" pitchFamily="34" charset="0"/>
              <a:ea typeface="Open Sans" panose="020B0606030504020204" pitchFamily="34" charset="0"/>
            </a:endParaRPr>
          </a:p>
        </p:txBody>
      </p:sp>
    </p:spTree>
    <p:extLst>
      <p:ext uri="{BB962C8B-B14F-4D97-AF65-F5344CB8AC3E}">
        <p14:creationId xmlns:p14="http://schemas.microsoft.com/office/powerpoint/2010/main" val="232408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8A1ED58-B3AD-DDCA-29B9-6B0ECFAABBD8}"/>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4EBEA4"/>
                </a:solidFill>
                <a:latin typeface="Helvetica" pitchFamily="2" charset="0"/>
              </a:rPr>
              <a:t>15</a:t>
            </a:r>
            <a:endParaRPr kumimoji="0" lang="en-US" sz="4000" b="1" i="0" u="none" strike="noStrike" kern="1200" cap="none" spc="0" normalizeH="0" baseline="0" noProof="0">
              <a:ln>
                <a:noFill/>
              </a:ln>
              <a:solidFill>
                <a:srgbClr val="4EBEA4"/>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516372" y="5863398"/>
            <a:ext cx="1168727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rPr>
              <a:t>Source: </a:t>
            </a:r>
            <a:r>
              <a:rPr kumimoji="0" lang="en-US" sz="800" b="1" i="0" u="none" strike="noStrike" kern="1200" cap="none" spc="0" normalizeH="0" baseline="0" noProof="0">
                <a:ln>
                  <a:noFill/>
                </a:ln>
                <a:solidFill>
                  <a:srgbClr val="1B1464"/>
                </a:solidFill>
                <a:effectLst/>
                <a:uLnTx/>
                <a:uFillTx/>
                <a:latin typeface="Helvetica" panose="020B0403020202020204" pitchFamily="34" charset="0"/>
              </a:rPr>
              <a:t>Direct Effect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rPr>
              <a:t>- VAB analysis of Nielsen Ad Intel data, TV spend (national cable TV, national broadcast TV, Spanish language broadcast TV, Spanish language cable TV, spot TV, syndication TV), Feb ‘18 – Jan ‘</a:t>
            </a:r>
            <a:r>
              <a:rPr lang="en-US" sz="800">
                <a:solidFill>
                  <a:srgbClr val="1B1464"/>
                </a:solidFill>
                <a:latin typeface="Helvetica" panose="020B0403020202020204" pitchFamily="34" charset="0"/>
              </a:rPr>
              <a:t>20</a:t>
            </a:r>
            <a:r>
              <a:rPr kumimoji="0" lang="en-US" sz="800" b="0" i="0" u="none" strike="noStrike" kern="1200" cap="none" spc="0" normalizeH="0" baseline="0" noProof="0">
                <a:ln>
                  <a:noFill/>
                </a:ln>
                <a:solidFill>
                  <a:srgbClr val="1B1464"/>
                </a:solidFill>
                <a:effectLst/>
                <a:uLnTx/>
                <a:uFillTx/>
                <a:latin typeface="Helvetica" panose="020B0403020202020204" pitchFamily="34" charset="0"/>
              </a:rPr>
              <a:t> (calendar months).  VAB analysis of </a:t>
            </a:r>
            <a:r>
              <a:rPr lang="en-US" sz="800">
                <a:solidFill>
                  <a:srgbClr val="1B1464"/>
                </a:solidFill>
                <a:latin typeface="Helvetica" panose="020B0403020202020204" pitchFamily="34" charset="0"/>
              </a:rPr>
              <a:t>Comscore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rPr>
              <a:t>mediametrix multiplatform media trend data, total audience (Desktop P2+, Mobile 18+), Jan ‘16 – Jan ‘20 (calendar months). ‘Prior to TV Launch’ reflects the average monthly unique visitors based on when each brand’s website began being measured by Comscore, or starting from January 2016 if measurement began before that month. </a:t>
            </a:r>
            <a:r>
              <a:rPr kumimoji="0" lang="en-US" sz="800" b="1" i="0" u="none" strike="noStrike" kern="1200" cap="none" spc="0" normalizeH="0" baseline="0" noProof="0">
                <a:ln>
                  <a:noFill/>
                </a:ln>
                <a:solidFill>
                  <a:srgbClr val="1B1464"/>
                </a:solidFill>
                <a:effectLst/>
                <a:uLnTx/>
                <a:uFillTx/>
                <a:latin typeface="Helvetica" panose="020B0403020202020204" pitchFamily="34" charset="0"/>
              </a:rPr>
              <a:t>Direct Outcomes </a:t>
            </a:r>
            <a:r>
              <a:rPr kumimoji="0" lang="en-US" sz="800" i="0" u="none" strike="noStrike" kern="1200" cap="none" spc="0" normalizeH="0" baseline="0" noProof="0">
                <a:ln>
                  <a:noFill/>
                </a:ln>
                <a:solidFill>
                  <a:srgbClr val="1B1464"/>
                </a:solidFill>
                <a:effectLst/>
                <a:uLnTx/>
                <a:uFillTx/>
                <a:latin typeface="Helvetica" panose="020B0403020202020204" pitchFamily="34" charset="0"/>
              </a:rPr>
              <a:t>- Source: VAB analysis of Nielsen Ad Intel data, TV spend (national cable TV, national broadcast TV, Spanish language broadcast TV, Spanish language cable TV, spot TV, syndication TV), March ‘15 – February ‘19 (calendar months).  VAB analysis of Comscore mediametrix multiplatform media trend data, total audience (Desktop P2+, Mobile 18+), March ’15 – February ’19 (calendar months). ‘Prior to TV Launch’ reflects the average monthly unique visitors based on when each brand’s website began being measured by Comscore, or starting from March 2015 if measurement began before that month. </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Motivates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younger audiences </a:t>
            </a: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to act</a:t>
            </a:r>
          </a:p>
        </p:txBody>
      </p:sp>
      <p:graphicFrame>
        <p:nvGraphicFramePr>
          <p:cNvPr id="116" name="Table 5">
            <a:extLst>
              <a:ext uri="{FF2B5EF4-FFF2-40B4-BE49-F238E27FC236}">
                <a16:creationId xmlns:a16="http://schemas.microsoft.com/office/drawing/2014/main" id="{67D2D0E2-C085-8058-880D-C5092A71DFAE}"/>
              </a:ext>
            </a:extLst>
          </p:cNvPr>
          <p:cNvGraphicFramePr>
            <a:graphicFrameLocks noGrp="1"/>
          </p:cNvGraphicFramePr>
          <p:nvPr>
            <p:extLst>
              <p:ext uri="{D42A27DB-BD31-4B8C-83A1-F6EECF244321}">
                <p14:modId xmlns:p14="http://schemas.microsoft.com/office/powerpoint/2010/main" val="1609351036"/>
              </p:ext>
            </p:extLst>
          </p:nvPr>
        </p:nvGraphicFramePr>
        <p:xfrm>
          <a:off x="123825" y="2999849"/>
          <a:ext cx="5831516" cy="2367321"/>
        </p:xfrm>
        <a:graphic>
          <a:graphicData uri="http://schemas.openxmlformats.org/drawingml/2006/table">
            <a:tbl>
              <a:tblPr firstRow="1" bandRow="1">
                <a:tableStyleId>{5C22544A-7EE6-4342-B048-85BDC9FD1C3A}</a:tableStyleId>
              </a:tblPr>
              <a:tblGrid>
                <a:gridCol w="1454695">
                  <a:extLst>
                    <a:ext uri="{9D8B030D-6E8A-4147-A177-3AD203B41FA5}">
                      <a16:colId xmlns:a16="http://schemas.microsoft.com/office/drawing/2014/main" val="1474791396"/>
                    </a:ext>
                  </a:extLst>
                </a:gridCol>
                <a:gridCol w="1341845">
                  <a:extLst>
                    <a:ext uri="{9D8B030D-6E8A-4147-A177-3AD203B41FA5}">
                      <a16:colId xmlns:a16="http://schemas.microsoft.com/office/drawing/2014/main" val="2548123933"/>
                    </a:ext>
                  </a:extLst>
                </a:gridCol>
                <a:gridCol w="1417320">
                  <a:extLst>
                    <a:ext uri="{9D8B030D-6E8A-4147-A177-3AD203B41FA5}">
                      <a16:colId xmlns:a16="http://schemas.microsoft.com/office/drawing/2014/main" val="1757019503"/>
                    </a:ext>
                  </a:extLst>
                </a:gridCol>
                <a:gridCol w="848036">
                  <a:extLst>
                    <a:ext uri="{9D8B030D-6E8A-4147-A177-3AD203B41FA5}">
                      <a16:colId xmlns:a16="http://schemas.microsoft.com/office/drawing/2014/main" val="1474440059"/>
                    </a:ext>
                  </a:extLst>
                </a:gridCol>
                <a:gridCol w="769620">
                  <a:extLst>
                    <a:ext uri="{9D8B030D-6E8A-4147-A177-3AD203B41FA5}">
                      <a16:colId xmlns:a16="http://schemas.microsoft.com/office/drawing/2014/main" val="2975931361"/>
                    </a:ext>
                  </a:extLst>
                </a:gridCol>
              </a:tblGrid>
              <a:tr h="538521">
                <a:tc>
                  <a:txBody>
                    <a:bodyPr/>
                    <a:lstStyle/>
                    <a:p>
                      <a:pPr algn="ctr"/>
                      <a:endParaRPr lang="en-US" sz="1400">
                        <a:latin typeface="Helvetica" panose="020B0403020202020204" pitchFamily="34" charset="0"/>
                      </a:endParaRPr>
                    </a:p>
                    <a:p>
                      <a:pPr algn="ctr"/>
                      <a:r>
                        <a:rPr lang="en-US" sz="1400">
                          <a:latin typeface="Helvetica" panose="020B0403020202020204" pitchFamily="34" charset="0"/>
                        </a:rPr>
                        <a:t>Brand</a:t>
                      </a:r>
                    </a:p>
                  </a:txBody>
                  <a:tcP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a:latin typeface="Helvetica" panose="020B0403020202020204" pitchFamily="34" charset="0"/>
                        </a:rPr>
                        <a:t> </a:t>
                      </a:r>
                      <a:r>
                        <a:rPr lang="en-US" sz="1050" u="sng">
                          <a:latin typeface="Helvetica" panose="020B0403020202020204" pitchFamily="34" charset="0"/>
                        </a:rPr>
                        <a:t>Monthly Average:</a:t>
                      </a:r>
                    </a:p>
                    <a:p>
                      <a:pPr algn="ctr"/>
                      <a:r>
                        <a:rPr lang="en-US" sz="1000">
                          <a:latin typeface="Helvetica" panose="020B0403020202020204" pitchFamily="34" charset="0"/>
                        </a:rPr>
                        <a:t>Prior to TV Launch</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u="sng">
                          <a:solidFill>
                            <a:schemeClr val="bg1"/>
                          </a:solidFill>
                          <a:latin typeface="Helvetica" panose="020B0403020202020204" pitchFamily="34" charset="0"/>
                        </a:rPr>
                        <a:t>Monthly Average:</a:t>
                      </a:r>
                    </a:p>
                    <a:p>
                      <a:pPr algn="ctr"/>
                      <a:r>
                        <a:rPr lang="en-US" sz="1000">
                          <a:solidFill>
                            <a:schemeClr val="bg1"/>
                          </a:solidFill>
                          <a:latin typeface="Helvetica" panose="020B0403020202020204" pitchFamily="34" charset="0"/>
                        </a:rPr>
                        <a:t>TV Launch – Jan ‘20</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5,467</a:t>
                      </a:r>
                    </a:p>
                  </a:txBody>
                  <a:tcPr anchor="ctr">
                    <a:solidFill>
                      <a:schemeClr val="bg1"/>
                    </a:solidFill>
                  </a:tcPr>
                </a:tc>
                <a:tc>
                  <a:txBody>
                    <a:bodyPr/>
                    <a:lstStyle/>
                    <a:p>
                      <a:pPr algn="ctr"/>
                      <a:r>
                        <a:rPr lang="en-US" sz="1400" b="1">
                          <a:solidFill>
                            <a:srgbClr val="00BFF2"/>
                          </a:solidFill>
                          <a:latin typeface="Helvetica" panose="020B0403020202020204" pitchFamily="34" charset="0"/>
                        </a:rPr>
                        <a:t>22,020</a:t>
                      </a:r>
                    </a:p>
                  </a:txBody>
                  <a:tcPr anchor="ctr">
                    <a:solidFill>
                      <a:schemeClr val="bg1"/>
                    </a:solidFill>
                  </a:tcPr>
                </a:tc>
                <a:tc>
                  <a:txBody>
                    <a:bodyPr/>
                    <a:lstStyle/>
                    <a:p>
                      <a:pPr algn="ctr"/>
                      <a:r>
                        <a:rPr lang="en-US" sz="1400" b="1">
                          <a:solidFill>
                            <a:srgbClr val="00BFF2"/>
                          </a:solidFill>
                          <a:latin typeface="Helvetica" panose="020B0403020202020204" pitchFamily="34" charset="0"/>
                        </a:rPr>
                        <a:t>+16,553</a:t>
                      </a:r>
                    </a:p>
                  </a:txBody>
                  <a:tcPr anchor="ctr">
                    <a:solidFill>
                      <a:schemeClr val="bg1"/>
                    </a:solidFill>
                  </a:tcPr>
                </a:tc>
                <a:tc>
                  <a:txBody>
                    <a:bodyPr/>
                    <a:lstStyle/>
                    <a:p>
                      <a:pPr algn="ctr"/>
                      <a:r>
                        <a:rPr lang="en-US" sz="1400" b="1">
                          <a:solidFill>
                            <a:srgbClr val="00BFF2"/>
                          </a:solidFill>
                          <a:latin typeface="Helvetica" panose="020B0403020202020204" pitchFamily="34" charset="0"/>
                        </a:rPr>
                        <a:t>+303%</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204131505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2,920</a:t>
                      </a:r>
                    </a:p>
                  </a:txBody>
                  <a:tcPr anchor="ctr"/>
                </a:tc>
                <a:tc>
                  <a:txBody>
                    <a:bodyPr/>
                    <a:lstStyle/>
                    <a:p>
                      <a:pPr algn="ctr"/>
                      <a:r>
                        <a:rPr lang="en-US" sz="1400" b="1">
                          <a:solidFill>
                            <a:srgbClr val="00BFF2"/>
                          </a:solidFill>
                          <a:latin typeface="Helvetica" panose="020B0403020202020204" pitchFamily="34" charset="0"/>
                        </a:rPr>
                        <a:t>  3,923</a:t>
                      </a:r>
                    </a:p>
                  </a:txBody>
                  <a:tcPr anchor="ctr"/>
                </a:tc>
                <a:tc>
                  <a:txBody>
                    <a:bodyPr/>
                    <a:lstStyle/>
                    <a:p>
                      <a:pPr algn="ctr"/>
                      <a:r>
                        <a:rPr lang="en-US" sz="1400" b="1">
                          <a:solidFill>
                            <a:srgbClr val="00BFF2"/>
                          </a:solidFill>
                          <a:latin typeface="Helvetica" panose="020B0403020202020204" pitchFamily="34" charset="0"/>
                        </a:rPr>
                        <a:t>  +1,003</a:t>
                      </a:r>
                    </a:p>
                  </a:txBody>
                  <a:tcPr anchor="ctr"/>
                </a:tc>
                <a:tc>
                  <a:txBody>
                    <a:bodyPr/>
                    <a:lstStyle/>
                    <a:p>
                      <a:pPr algn="ctr"/>
                      <a:r>
                        <a:rPr lang="en-US" sz="1400" b="1">
                          <a:solidFill>
                            <a:srgbClr val="00BFF2"/>
                          </a:solidFill>
                          <a:latin typeface="Helvetica" panose="020B0403020202020204" pitchFamily="34" charset="0"/>
                        </a:rPr>
                        <a:t>  +34%</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   765</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1,662</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+897</a:t>
                      </a:r>
                    </a:p>
                  </a:txBody>
                  <a:tcPr anchor="ctr">
                    <a:solidFill>
                      <a:schemeClr val="bg1"/>
                    </a:solidFill>
                  </a:tcPr>
                </a:tc>
                <a:tc>
                  <a:txBody>
                    <a:bodyPr/>
                    <a:lstStyle/>
                    <a:p>
                      <a:pPr algn="ctr"/>
                      <a:r>
                        <a:rPr lang="en-US" sz="1400" b="1">
                          <a:solidFill>
                            <a:srgbClr val="00BFF2"/>
                          </a:solidFill>
                          <a:latin typeface="Helvetica" panose="020B0403020202020204" pitchFamily="34" charset="0"/>
                        </a:rPr>
                        <a:t>+117%</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3185667"/>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   549</a:t>
                      </a:r>
                    </a:p>
                  </a:txBody>
                  <a:tcPr anchor="ctr"/>
                </a:tc>
                <a:tc>
                  <a:txBody>
                    <a:bodyPr/>
                    <a:lstStyle/>
                    <a:p>
                      <a:pPr algn="ctr"/>
                      <a:r>
                        <a:rPr lang="en-US" sz="1400" b="1">
                          <a:solidFill>
                            <a:srgbClr val="00BFF2"/>
                          </a:solidFill>
                          <a:latin typeface="Helvetica" panose="020B0403020202020204" pitchFamily="34" charset="0"/>
                        </a:rPr>
                        <a:t>  1,081</a:t>
                      </a:r>
                    </a:p>
                  </a:txBody>
                  <a:tcPr anchor="ctr"/>
                </a:tc>
                <a:tc>
                  <a:txBody>
                    <a:bodyPr/>
                    <a:lstStyle/>
                    <a:p>
                      <a:pPr algn="ctr"/>
                      <a:r>
                        <a:rPr lang="en-US" sz="1400" b="1">
                          <a:solidFill>
                            <a:srgbClr val="00BFF2"/>
                          </a:solidFill>
                          <a:latin typeface="Helvetica" panose="020B0403020202020204" pitchFamily="34" charset="0"/>
                        </a:rPr>
                        <a:t>     +532</a:t>
                      </a:r>
                    </a:p>
                  </a:txBody>
                  <a:tcPr anchor="ctr"/>
                </a:tc>
                <a:tc>
                  <a:txBody>
                    <a:bodyPr/>
                    <a:lstStyle/>
                    <a:p>
                      <a:pPr algn="ctr"/>
                      <a:r>
                        <a:rPr lang="en-US" sz="1400" b="1">
                          <a:solidFill>
                            <a:srgbClr val="00BFF2"/>
                          </a:solidFill>
                          <a:latin typeface="Helvetica" panose="020B0403020202020204" pitchFamily="34" charset="0"/>
                        </a:rPr>
                        <a:t>  +97%</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a:solidFill>
                            <a:srgbClr val="1B1464"/>
                          </a:solidFill>
                          <a:latin typeface="Helvetica" panose="020B0403020202020204" pitchFamily="34" charset="0"/>
                        </a:rPr>
                        <a:t>   286</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474</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+188</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+66%</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solidFill>
                      <a:schemeClr val="bg1"/>
                    </a:solidFill>
                  </a:tcPr>
                </a:tc>
                <a:extLst>
                  <a:ext uri="{0D108BD9-81ED-4DB2-BD59-A6C34878D82A}">
                    <a16:rowId xmlns:a16="http://schemas.microsoft.com/office/drawing/2014/main" val="1968668546"/>
                  </a:ext>
                </a:extLst>
              </a:tr>
            </a:tbl>
          </a:graphicData>
        </a:graphic>
      </p:graphicFrame>
      <p:sp>
        <p:nvSpPr>
          <p:cNvPr id="117" name="Text Placeholder 2">
            <a:extLst>
              <a:ext uri="{FF2B5EF4-FFF2-40B4-BE49-F238E27FC236}">
                <a16:creationId xmlns:a16="http://schemas.microsoft.com/office/drawing/2014/main" id="{4DF023A0-B4DF-8A2E-A106-803CC870009B}"/>
              </a:ext>
            </a:extLst>
          </p:cNvPr>
          <p:cNvSpPr txBox="1">
            <a:spLocks/>
          </p:cNvSpPr>
          <p:nvPr/>
        </p:nvSpPr>
        <p:spPr>
          <a:xfrm>
            <a:off x="11646" y="2030219"/>
            <a:ext cx="12191999"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a:ln>
                  <a:noFill/>
                </a:ln>
                <a:solidFill>
                  <a:srgbClr val="1B1464"/>
                </a:solidFill>
                <a:effectLst/>
                <a:uLnTx/>
                <a:uFillTx/>
                <a:latin typeface="Helvetica" panose="020B0403020202020204" pitchFamily="34" charset="0"/>
              </a:rPr>
              <a:t>Sampling</a:t>
            </a:r>
            <a:r>
              <a:rPr kumimoji="0" lang="en-US" sz="1600" b="1" i="0" u="sng" strike="noStrike" kern="1200" cap="none" spc="0" normalizeH="0" baseline="0" noProof="0">
                <a:ln>
                  <a:noFill/>
                </a:ln>
                <a:solidFill>
                  <a:srgbClr val="1B1464"/>
                </a:solidFill>
                <a:effectLst/>
                <a:uLnTx/>
                <a:uFillTx/>
                <a:latin typeface="Helvetica" panose="020B0403020202020204" pitchFamily="34" charset="0"/>
              </a:rPr>
              <a:t> </a:t>
            </a:r>
            <a:r>
              <a:rPr lang="en-US" sz="1600" b="1" u="sng">
                <a:solidFill>
                  <a:srgbClr val="1B1464"/>
                </a:solidFill>
                <a:latin typeface="Helvetica" panose="020B0403020202020204" pitchFamily="34" charset="0"/>
              </a:rPr>
              <a:t>of Younger-Skewing Disruptor Brands </a:t>
            </a:r>
            <a:br>
              <a:rPr lang="en-US" sz="1600" b="1" u="sng">
                <a:solidFill>
                  <a:srgbClr val="1B1464"/>
                </a:solidFill>
                <a:latin typeface="Helvetica" panose="020B0403020202020204" pitchFamily="34" charset="0"/>
              </a:rPr>
            </a:br>
            <a:r>
              <a:rPr kumimoji="0" lang="en-US" sz="1200" i="0" strike="noStrike" kern="1200" cap="none" spc="0" normalizeH="0" baseline="0" noProof="0">
                <a:ln>
                  <a:noFill/>
                </a:ln>
                <a:solidFill>
                  <a:srgbClr val="1B1464"/>
                </a:solidFill>
                <a:effectLst/>
                <a:uLnTx/>
                <a:uFillTx/>
                <a:latin typeface="Helvetica" panose="020B0403020202020204" pitchFamily="34" charset="0"/>
              </a:rPr>
              <a:t>Monthly Website Unique Visitors (000) Comparison</a:t>
            </a:r>
            <a:endParaRPr kumimoji="0" lang="en-US" sz="1600" i="0" strike="noStrike" kern="1200" cap="none" spc="0" normalizeH="0" baseline="0" noProof="0">
              <a:ln>
                <a:noFill/>
              </a:ln>
              <a:solidFill>
                <a:srgbClr val="1B1464"/>
              </a:solidFill>
              <a:effectLst/>
              <a:uLnTx/>
              <a:uFillTx/>
              <a:latin typeface="Helvetica" panose="020B0403020202020204" pitchFamily="34" charset="0"/>
            </a:endParaRPr>
          </a:p>
        </p:txBody>
      </p:sp>
      <p:pic>
        <p:nvPicPr>
          <p:cNvPr id="119" name="Picture 4" descr="Image result for doordash logo">
            <a:extLst>
              <a:ext uri="{FF2B5EF4-FFF2-40B4-BE49-F238E27FC236}">
                <a16:creationId xmlns:a16="http://schemas.microsoft.com/office/drawing/2014/main" id="{0B062AE0-48FE-AAFE-14DE-3B9B9867890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68471" y="3589233"/>
            <a:ext cx="1370953" cy="25098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4" descr="SeatGeek Brand Official Digital Assets | Brandfolder">
            <a:extLst>
              <a:ext uri="{FF2B5EF4-FFF2-40B4-BE49-F238E27FC236}">
                <a16:creationId xmlns:a16="http://schemas.microsoft.com/office/drawing/2014/main" id="{73EC6BDE-86FE-36A1-30EB-1201D51C7640}"/>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68471" y="3915811"/>
            <a:ext cx="1370953" cy="381374"/>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8" descr="Download We're Building A Brand People Adore Making Products ...">
            <a:extLst>
              <a:ext uri="{FF2B5EF4-FFF2-40B4-BE49-F238E27FC236}">
                <a16:creationId xmlns:a16="http://schemas.microsoft.com/office/drawing/2014/main" id="{69A4D230-A321-6917-3BAF-1B749474F916}"/>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88260" y="4738711"/>
            <a:ext cx="1331374" cy="191878"/>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44" descr="Image result for classpass logo">
            <a:extLst>
              <a:ext uri="{FF2B5EF4-FFF2-40B4-BE49-F238E27FC236}">
                <a16:creationId xmlns:a16="http://schemas.microsoft.com/office/drawing/2014/main" id="{0FD897F7-05BC-196B-B8A3-6B0E7C32751D}"/>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t="62613"/>
          <a:stretch/>
        </p:blipFill>
        <p:spPr bwMode="auto">
          <a:xfrm>
            <a:off x="270035" y="5055702"/>
            <a:ext cx="1167825" cy="254201"/>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70" descr="Manscaped">
            <a:extLst>
              <a:ext uri="{FF2B5EF4-FFF2-40B4-BE49-F238E27FC236}">
                <a16:creationId xmlns:a16="http://schemas.microsoft.com/office/drawing/2014/main" id="{9512305B-5D1E-009B-B3ED-35BF5BC55B5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94701" y="4359343"/>
            <a:ext cx="918493" cy="1892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9" name="Table 5">
            <a:extLst>
              <a:ext uri="{FF2B5EF4-FFF2-40B4-BE49-F238E27FC236}">
                <a16:creationId xmlns:a16="http://schemas.microsoft.com/office/drawing/2014/main" id="{2BB390BE-71D2-39E4-A823-0CF4D12513ED}"/>
              </a:ext>
            </a:extLst>
          </p:cNvPr>
          <p:cNvGraphicFramePr>
            <a:graphicFrameLocks noGrp="1"/>
          </p:cNvGraphicFramePr>
          <p:nvPr>
            <p:extLst>
              <p:ext uri="{D42A27DB-BD31-4B8C-83A1-F6EECF244321}">
                <p14:modId xmlns:p14="http://schemas.microsoft.com/office/powerpoint/2010/main" val="2060714837"/>
              </p:ext>
            </p:extLst>
          </p:nvPr>
        </p:nvGraphicFramePr>
        <p:xfrm>
          <a:off x="6243002" y="2999849"/>
          <a:ext cx="5831516" cy="2367321"/>
        </p:xfrm>
        <a:graphic>
          <a:graphicData uri="http://schemas.openxmlformats.org/drawingml/2006/table">
            <a:tbl>
              <a:tblPr firstRow="1" bandRow="1">
                <a:tableStyleId>{5C22544A-7EE6-4342-B048-85BDC9FD1C3A}</a:tableStyleId>
              </a:tblPr>
              <a:tblGrid>
                <a:gridCol w="1454695">
                  <a:extLst>
                    <a:ext uri="{9D8B030D-6E8A-4147-A177-3AD203B41FA5}">
                      <a16:colId xmlns:a16="http://schemas.microsoft.com/office/drawing/2014/main" val="1474791396"/>
                    </a:ext>
                  </a:extLst>
                </a:gridCol>
                <a:gridCol w="1341845">
                  <a:extLst>
                    <a:ext uri="{9D8B030D-6E8A-4147-A177-3AD203B41FA5}">
                      <a16:colId xmlns:a16="http://schemas.microsoft.com/office/drawing/2014/main" val="2548123933"/>
                    </a:ext>
                  </a:extLst>
                </a:gridCol>
                <a:gridCol w="1417320">
                  <a:extLst>
                    <a:ext uri="{9D8B030D-6E8A-4147-A177-3AD203B41FA5}">
                      <a16:colId xmlns:a16="http://schemas.microsoft.com/office/drawing/2014/main" val="1757019503"/>
                    </a:ext>
                  </a:extLst>
                </a:gridCol>
                <a:gridCol w="848036">
                  <a:extLst>
                    <a:ext uri="{9D8B030D-6E8A-4147-A177-3AD203B41FA5}">
                      <a16:colId xmlns:a16="http://schemas.microsoft.com/office/drawing/2014/main" val="1474440059"/>
                    </a:ext>
                  </a:extLst>
                </a:gridCol>
                <a:gridCol w="769620">
                  <a:extLst>
                    <a:ext uri="{9D8B030D-6E8A-4147-A177-3AD203B41FA5}">
                      <a16:colId xmlns:a16="http://schemas.microsoft.com/office/drawing/2014/main" val="2975931361"/>
                    </a:ext>
                  </a:extLst>
                </a:gridCol>
              </a:tblGrid>
              <a:tr h="538521">
                <a:tc>
                  <a:txBody>
                    <a:bodyPr/>
                    <a:lstStyle/>
                    <a:p>
                      <a:pPr algn="ctr"/>
                      <a:endParaRPr lang="en-US" sz="1400">
                        <a:latin typeface="Helvetica" panose="020B0403020202020204" pitchFamily="34" charset="0"/>
                      </a:endParaRPr>
                    </a:p>
                    <a:p>
                      <a:pPr algn="ctr"/>
                      <a:r>
                        <a:rPr lang="en-US" sz="1400">
                          <a:latin typeface="Helvetica" panose="020B0403020202020204" pitchFamily="34" charset="0"/>
                        </a:rPr>
                        <a:t>Brand</a:t>
                      </a:r>
                    </a:p>
                  </a:txBody>
                  <a:tcP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a:latin typeface="Helvetica" panose="020B0403020202020204" pitchFamily="34" charset="0"/>
                        </a:rPr>
                        <a:t> </a:t>
                      </a:r>
                      <a:r>
                        <a:rPr lang="en-US" sz="1050" u="sng">
                          <a:latin typeface="Helvetica" panose="020B0403020202020204" pitchFamily="34" charset="0"/>
                        </a:rPr>
                        <a:t>Monthly Average:</a:t>
                      </a:r>
                    </a:p>
                    <a:p>
                      <a:pPr algn="ctr"/>
                      <a:r>
                        <a:rPr lang="en-US" sz="1000">
                          <a:latin typeface="Helvetica" panose="020B0403020202020204" pitchFamily="34" charset="0"/>
                        </a:rPr>
                        <a:t>Prior to TV Launch</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050" u="sng">
                          <a:solidFill>
                            <a:schemeClr val="bg1"/>
                          </a:solidFill>
                          <a:latin typeface="Helvetica" panose="020B0403020202020204" pitchFamily="34" charset="0"/>
                        </a:rPr>
                        <a:t>Monthly Average:</a:t>
                      </a:r>
                    </a:p>
                    <a:p>
                      <a:pPr algn="ctr"/>
                      <a:r>
                        <a:rPr lang="en-US" sz="1000">
                          <a:solidFill>
                            <a:schemeClr val="bg1"/>
                          </a:solidFill>
                          <a:latin typeface="Helvetica" panose="020B0403020202020204" pitchFamily="34" charset="0"/>
                        </a:rPr>
                        <a:t>TV Launch – Feb ‘19</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solidFill>
                            <a:schemeClr val="bg1"/>
                          </a:solidFill>
                          <a:latin typeface="Helvetica" panose="020B0403020202020204" pitchFamily="34" charset="0"/>
                        </a:rPr>
                        <a:t>#</a:t>
                      </a:r>
                    </a:p>
                    <a:p>
                      <a:pPr algn="ctr"/>
                      <a:r>
                        <a:rPr lang="en-US" sz="1200">
                          <a:solidFill>
                            <a:schemeClr val="bg1"/>
                          </a:solidFill>
                          <a:latin typeface="Helvetica" panose="020B0403020202020204" pitchFamily="34" charset="0"/>
                        </a:rPr>
                        <a:t>Diff</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200" u="sng">
                          <a:latin typeface="Helvetica" panose="020B0403020202020204" pitchFamily="34" charset="0"/>
                        </a:rPr>
                        <a:t>%</a:t>
                      </a:r>
                    </a:p>
                    <a:p>
                      <a:pPr algn="ctr"/>
                      <a:r>
                        <a:rPr lang="en-US" sz="1200">
                          <a:latin typeface="Helvetica" panose="020B0403020202020204" pitchFamily="34" charset="0"/>
                        </a:rPr>
                        <a:t>Diff</a:t>
                      </a:r>
                    </a:p>
                  </a:txBody>
                  <a:tcP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2,471</a:t>
                      </a:r>
                    </a:p>
                  </a:txBody>
                  <a:tcPr anchor="ctr">
                    <a:solidFill>
                      <a:schemeClr val="bg1"/>
                    </a:solidFill>
                  </a:tcPr>
                </a:tc>
                <a:tc>
                  <a:txBody>
                    <a:bodyPr/>
                    <a:lstStyle/>
                    <a:p>
                      <a:pPr algn="ctr"/>
                      <a:r>
                        <a:rPr lang="en-US" sz="1400" b="1">
                          <a:solidFill>
                            <a:srgbClr val="00BFF2"/>
                          </a:solidFill>
                          <a:latin typeface="Helvetica" panose="020B0403020202020204" pitchFamily="34" charset="0"/>
                        </a:rPr>
                        <a:t>10,549</a:t>
                      </a:r>
                    </a:p>
                  </a:txBody>
                  <a:tcPr anchor="ctr">
                    <a:solidFill>
                      <a:schemeClr val="bg1"/>
                    </a:solidFill>
                  </a:tcPr>
                </a:tc>
                <a:tc>
                  <a:txBody>
                    <a:bodyPr/>
                    <a:lstStyle/>
                    <a:p>
                      <a:pPr algn="ctr"/>
                      <a:r>
                        <a:rPr lang="en-US" sz="1400" b="1">
                          <a:solidFill>
                            <a:srgbClr val="00BFF2"/>
                          </a:solidFill>
                          <a:latin typeface="Helvetica" panose="020B0403020202020204" pitchFamily="34" charset="0"/>
                        </a:rPr>
                        <a:t>+8,078</a:t>
                      </a:r>
                    </a:p>
                  </a:txBody>
                  <a:tcPr anchor="ctr">
                    <a:solidFill>
                      <a:schemeClr val="bg1"/>
                    </a:solidFill>
                  </a:tcPr>
                </a:tc>
                <a:tc>
                  <a:txBody>
                    <a:bodyPr/>
                    <a:lstStyle/>
                    <a:p>
                      <a:pPr algn="ctr"/>
                      <a:r>
                        <a:rPr lang="en-US" sz="1400" b="1">
                          <a:solidFill>
                            <a:srgbClr val="00BFF2"/>
                          </a:solidFill>
                          <a:latin typeface="Helvetica" panose="020B0403020202020204" pitchFamily="34" charset="0"/>
                        </a:rPr>
                        <a:t>+327%</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2041315050"/>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5,978</a:t>
                      </a:r>
                    </a:p>
                  </a:txBody>
                  <a:tcPr anchor="ctr"/>
                </a:tc>
                <a:tc>
                  <a:txBody>
                    <a:bodyPr/>
                    <a:lstStyle/>
                    <a:p>
                      <a:pPr algn="ctr"/>
                      <a:r>
                        <a:rPr lang="en-US" sz="1400" b="1">
                          <a:solidFill>
                            <a:srgbClr val="00BFF2"/>
                          </a:solidFill>
                          <a:latin typeface="Helvetica" panose="020B0403020202020204" pitchFamily="34" charset="0"/>
                        </a:rPr>
                        <a:t>13,812</a:t>
                      </a:r>
                    </a:p>
                  </a:txBody>
                  <a:tcPr anchor="ctr"/>
                </a:tc>
                <a:tc>
                  <a:txBody>
                    <a:bodyPr/>
                    <a:lstStyle/>
                    <a:p>
                      <a:pPr algn="ctr"/>
                      <a:r>
                        <a:rPr lang="en-US" sz="1400" b="1">
                          <a:solidFill>
                            <a:srgbClr val="00BFF2"/>
                          </a:solidFill>
                          <a:latin typeface="Helvetica" panose="020B0403020202020204" pitchFamily="34" charset="0"/>
                        </a:rPr>
                        <a:t>+7,833</a:t>
                      </a:r>
                    </a:p>
                  </a:txBody>
                  <a:tcPr anchor="ctr"/>
                </a:tc>
                <a:tc>
                  <a:txBody>
                    <a:bodyPr/>
                    <a:lstStyle/>
                    <a:p>
                      <a:pPr algn="ctr"/>
                      <a:r>
                        <a:rPr lang="en-US" sz="1400" b="1">
                          <a:solidFill>
                            <a:srgbClr val="00BFF2"/>
                          </a:solidFill>
                          <a:latin typeface="Helvetica" panose="020B0403020202020204" pitchFamily="34" charset="0"/>
                        </a:rPr>
                        <a:t>+131%</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400">
                          <a:solidFill>
                            <a:srgbClr val="1B1464"/>
                          </a:solidFill>
                          <a:latin typeface="Helvetica" panose="020B0403020202020204" pitchFamily="34" charset="0"/>
                        </a:rPr>
                        <a:t>1,309</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1,630</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+321</a:t>
                      </a:r>
                    </a:p>
                  </a:txBody>
                  <a:tcPr anchor="ctr">
                    <a:solidFill>
                      <a:schemeClr val="bg1"/>
                    </a:solidFill>
                  </a:tcPr>
                </a:tc>
                <a:tc>
                  <a:txBody>
                    <a:bodyPr/>
                    <a:lstStyle/>
                    <a:p>
                      <a:pPr algn="ctr"/>
                      <a:r>
                        <a:rPr lang="en-US" sz="1400" b="1">
                          <a:solidFill>
                            <a:srgbClr val="00BFF2"/>
                          </a:solidFill>
                          <a:latin typeface="Helvetica" panose="020B0403020202020204" pitchFamily="34" charset="0"/>
                        </a:rPr>
                        <a:t>  +25%</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3185667"/>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400">
                          <a:solidFill>
                            <a:srgbClr val="1B1464"/>
                          </a:solidFill>
                          <a:latin typeface="Helvetica" panose="020B0403020202020204" pitchFamily="34" charset="0"/>
                        </a:rPr>
                        <a:t>1,584</a:t>
                      </a:r>
                    </a:p>
                  </a:txBody>
                  <a:tcPr anchor="ctr"/>
                </a:tc>
                <a:tc>
                  <a:txBody>
                    <a:bodyPr/>
                    <a:lstStyle/>
                    <a:p>
                      <a:pPr algn="ctr"/>
                      <a:r>
                        <a:rPr lang="en-US" sz="1400" b="1">
                          <a:solidFill>
                            <a:srgbClr val="00BFF2"/>
                          </a:solidFill>
                          <a:latin typeface="Helvetica" panose="020B0403020202020204" pitchFamily="34" charset="0"/>
                        </a:rPr>
                        <a:t>  3,008</a:t>
                      </a:r>
                    </a:p>
                  </a:txBody>
                  <a:tcPr anchor="ctr"/>
                </a:tc>
                <a:tc>
                  <a:txBody>
                    <a:bodyPr/>
                    <a:lstStyle/>
                    <a:p>
                      <a:pPr algn="ctr"/>
                      <a:r>
                        <a:rPr lang="en-US" sz="1400" b="1">
                          <a:solidFill>
                            <a:srgbClr val="00BFF2"/>
                          </a:solidFill>
                          <a:latin typeface="Helvetica" panose="020B0403020202020204" pitchFamily="34" charset="0"/>
                        </a:rPr>
                        <a:t>+1,424</a:t>
                      </a:r>
                    </a:p>
                  </a:txBody>
                  <a:tcPr anchor="ctr"/>
                </a:tc>
                <a:tc>
                  <a:txBody>
                    <a:bodyPr/>
                    <a:lstStyle/>
                    <a:p>
                      <a:pPr algn="ctr"/>
                      <a:r>
                        <a:rPr lang="en-US" sz="1400" b="1">
                          <a:solidFill>
                            <a:srgbClr val="00BFF2"/>
                          </a:solidFill>
                          <a:latin typeface="Helvetica" panose="020B0403020202020204" pitchFamily="34" charset="0"/>
                        </a:rPr>
                        <a:t>  +90%</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340119">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a:solidFill>
                            <a:srgbClr val="1B1464"/>
                          </a:solidFill>
                          <a:latin typeface="Helvetica" panose="020B0403020202020204" pitchFamily="34" charset="0"/>
                        </a:rPr>
                        <a:t>   254</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  1,324</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+1,070</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400" b="1">
                          <a:solidFill>
                            <a:srgbClr val="00BFF2"/>
                          </a:solidFill>
                          <a:latin typeface="Helvetica" panose="020B0403020202020204" pitchFamily="34" charset="0"/>
                        </a:rPr>
                        <a:t>+422%</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solidFill>
                      <a:schemeClr val="bg1"/>
                    </a:solidFill>
                  </a:tcPr>
                </a:tc>
                <a:extLst>
                  <a:ext uri="{0D108BD9-81ED-4DB2-BD59-A6C34878D82A}">
                    <a16:rowId xmlns:a16="http://schemas.microsoft.com/office/drawing/2014/main" val="1968668546"/>
                  </a:ext>
                </a:extLst>
              </a:tr>
            </a:tbl>
          </a:graphicData>
        </a:graphic>
      </p:graphicFrame>
      <p:sp>
        <p:nvSpPr>
          <p:cNvPr id="167" name="TextBox 166">
            <a:extLst>
              <a:ext uri="{FF2B5EF4-FFF2-40B4-BE49-F238E27FC236}">
                <a16:creationId xmlns:a16="http://schemas.microsoft.com/office/drawing/2014/main" id="{259A623C-E12D-3BD8-8002-45CB4FDFB5C6}"/>
              </a:ext>
            </a:extLst>
          </p:cNvPr>
          <p:cNvSpPr txBox="1"/>
          <p:nvPr/>
        </p:nvSpPr>
        <p:spPr>
          <a:xfrm>
            <a:off x="124473" y="2698040"/>
            <a:ext cx="5830868" cy="276999"/>
          </a:xfrm>
          <a:prstGeom prst="rect">
            <a:avLst/>
          </a:prstGeom>
          <a:noFill/>
        </p:spPr>
        <p:txBody>
          <a:bodyPr wrap="square">
            <a:spAutoFit/>
          </a:bodyPr>
          <a:lstStyle/>
          <a:p>
            <a:pPr marL="0" lvl="0" indent="0" algn="ctr" defTabSz="586082">
              <a:spcBef>
                <a:spcPts val="0"/>
              </a:spcBef>
              <a:buNone/>
              <a:defRPr/>
            </a:pPr>
            <a:r>
              <a:rPr lang="en-US" sz="1200" b="1" u="sng">
                <a:solidFill>
                  <a:srgbClr val="1B1464"/>
                </a:solidFill>
                <a:latin typeface="Helvetica" panose="020B0403020202020204" pitchFamily="34" charset="0"/>
                <a:ea typeface="Open Sans" panose="020B0606030504020204" pitchFamily="34" charset="0"/>
                <a:cs typeface="Open Sans" panose="020B0606030504020204" pitchFamily="34" charset="0"/>
              </a:rPr>
              <a:t>Based Over a Four-Year Time Period: Jan ‘16 – Jan ‘20</a:t>
            </a:r>
          </a:p>
        </p:txBody>
      </p:sp>
      <p:sp>
        <p:nvSpPr>
          <p:cNvPr id="168" name="TextBox 167">
            <a:extLst>
              <a:ext uri="{FF2B5EF4-FFF2-40B4-BE49-F238E27FC236}">
                <a16:creationId xmlns:a16="http://schemas.microsoft.com/office/drawing/2014/main" id="{0A5460D6-83B1-C0E3-A587-AA94DE0B52B4}"/>
              </a:ext>
            </a:extLst>
          </p:cNvPr>
          <p:cNvSpPr txBox="1"/>
          <p:nvPr/>
        </p:nvSpPr>
        <p:spPr>
          <a:xfrm>
            <a:off x="6243650" y="2698040"/>
            <a:ext cx="5830868" cy="276999"/>
          </a:xfrm>
          <a:prstGeom prst="rect">
            <a:avLst/>
          </a:prstGeom>
          <a:noFill/>
        </p:spPr>
        <p:txBody>
          <a:bodyPr wrap="square">
            <a:spAutoFit/>
          </a:bodyPr>
          <a:lstStyle/>
          <a:p>
            <a:pPr marL="0" lvl="0" indent="0" algn="ctr" defTabSz="586082">
              <a:spcBef>
                <a:spcPts val="0"/>
              </a:spcBef>
              <a:buNone/>
              <a:defRPr/>
            </a:pPr>
            <a:r>
              <a:rPr lang="en-US" sz="1200" b="1" u="sng">
                <a:solidFill>
                  <a:srgbClr val="1B1464"/>
                </a:solidFill>
                <a:latin typeface="Helvetica" panose="020B0403020202020204" pitchFamily="34" charset="0"/>
                <a:ea typeface="Open Sans" panose="020B0606030504020204" pitchFamily="34" charset="0"/>
                <a:cs typeface="Open Sans" panose="020B0606030504020204" pitchFamily="34" charset="0"/>
              </a:rPr>
              <a:t>Based Over a Four-Year Time Period: Mar ‘16 – Feb ’19</a:t>
            </a:r>
          </a:p>
        </p:txBody>
      </p:sp>
      <p:pic>
        <p:nvPicPr>
          <p:cNvPr id="153" name="Picture 80" descr="Image result for lyft logo">
            <a:extLst>
              <a:ext uri="{FF2B5EF4-FFF2-40B4-BE49-F238E27FC236}">
                <a16:creationId xmlns:a16="http://schemas.microsoft.com/office/drawing/2014/main" id="{B542924A-9B65-231C-9178-2453F1C73C2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6739162" y="3580503"/>
            <a:ext cx="438606" cy="310670"/>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40" descr="Image result for poshmark logo">
            <a:extLst>
              <a:ext uri="{FF2B5EF4-FFF2-40B4-BE49-F238E27FC236}">
                <a16:creationId xmlns:a16="http://schemas.microsoft.com/office/drawing/2014/main" id="{6D024BE6-A5AE-BCE7-01CA-B00C2F673214}"/>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6321909" y="3972338"/>
            <a:ext cx="1273113" cy="2668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Image result for purple mattress logo">
            <a:extLst>
              <a:ext uri="{FF2B5EF4-FFF2-40B4-BE49-F238E27FC236}">
                <a16:creationId xmlns:a16="http://schemas.microsoft.com/office/drawing/2014/main" id="{18AE27C4-E643-33BB-D8F3-BCE74A441E02}"/>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467813" y="4290688"/>
            <a:ext cx="981305" cy="298931"/>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6" descr="Image result for zelle logo">
            <a:extLst>
              <a:ext uri="{FF2B5EF4-FFF2-40B4-BE49-F238E27FC236}">
                <a16:creationId xmlns:a16="http://schemas.microsoft.com/office/drawing/2014/main" id="{0CA8F6AE-3792-8A9D-FD00-838C6237BCEA}"/>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6592111" y="4653607"/>
            <a:ext cx="732709" cy="3394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Zola (company) - Wikipedia">
            <a:extLst>
              <a:ext uri="{FF2B5EF4-FFF2-40B4-BE49-F238E27FC236}">
                <a16:creationId xmlns:a16="http://schemas.microsoft.com/office/drawing/2014/main" id="{6E76E18E-9939-1E46-5F2B-C5776700E95E}"/>
              </a:ext>
            </a:extLst>
          </p:cNvPr>
          <p:cNvPicPr>
            <a:picLocks noChangeAspect="1" noChangeArrowheads="1"/>
          </p:cNvPicPr>
          <p:nvPr/>
        </p:nvPicPr>
        <p:blipFill rotWithShape="1">
          <a:blip r:embed="rId13">
            <a:extLst>
              <a:ext uri="{28A0092B-C50C-407E-A947-70E740481C1C}">
                <a14:useLocalDpi xmlns:a14="http://schemas.microsoft.com/office/drawing/2010/main"/>
              </a:ext>
            </a:extLst>
          </a:blip>
          <a:srcRect t="49146"/>
          <a:stretch/>
        </p:blipFill>
        <p:spPr bwMode="auto">
          <a:xfrm>
            <a:off x="6467813" y="5065107"/>
            <a:ext cx="981305" cy="22955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B6EB480F-80E9-DD81-BBBC-D75DA7C81584}"/>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1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14">
                  <a:extLst>
                    <a:ext uri="{A12FA001-AC4F-418D-AE19-62706E023703}">
                      <ahyp:hlinkClr xmlns:ahyp="http://schemas.microsoft.com/office/drawing/2018/hyperlinkcolor" val="tx"/>
                    </a:ext>
                  </a:extLst>
                </a:hlinkClick>
              </a:rPr>
              <a:t>‘Direct Effect’</a:t>
            </a:r>
            <a:r>
              <a:rPr lang="en-US" sz="1050">
                <a:solidFill>
                  <a:schemeClr val="bg1"/>
                </a:solidFill>
                <a:latin typeface="Helvetica" panose="020B0604020202020204" pitchFamily="34" charset="0"/>
                <a:ea typeface="Open Sans" panose="020B0606030504020204" pitchFamily="34" charset="0"/>
                <a:hlinkClick r:id="rId14">
                  <a:extLst>
                    <a:ext uri="{A12FA001-AC4F-418D-AE19-62706E023703}">
                      <ahyp:hlinkClr xmlns:ahyp="http://schemas.microsoft.com/office/drawing/2018/hyperlinkcolor" val="tx"/>
                    </a:ext>
                  </a:extLst>
                </a:hlinkClick>
              </a:rPr>
              <a:t> and </a:t>
            </a:r>
            <a:r>
              <a:rPr lang="en-US" sz="1050" b="1" i="1">
                <a:solidFill>
                  <a:schemeClr val="bg1"/>
                </a:solidFill>
                <a:latin typeface="Helvetica" panose="020B0604020202020204" pitchFamily="34" charset="0"/>
                <a:ea typeface="Open Sans" panose="020B0606030504020204" pitchFamily="34" charset="0"/>
                <a:hlinkClick r:id="rId15">
                  <a:extLst>
                    <a:ext uri="{A12FA001-AC4F-418D-AE19-62706E023703}">
                      <ahyp:hlinkClr xmlns:ahyp="http://schemas.microsoft.com/office/drawing/2018/hyperlinkcolor" val="tx"/>
                    </a:ext>
                  </a:extLst>
                </a:hlinkClick>
              </a:rPr>
              <a:t>‘Direct Outcomes’</a:t>
            </a:r>
            <a:endParaRPr lang="en-US" sz="1050" b="1" i="1">
              <a:solidFill>
                <a:schemeClr val="bg1"/>
              </a:solidFill>
              <a:latin typeface="Helvetica" panose="020B0604020202020204" pitchFamily="34" charset="0"/>
              <a:ea typeface="Open Sans" panose="020B0606030504020204" pitchFamily="34" charset="0"/>
            </a:endParaRPr>
          </a:p>
        </p:txBody>
      </p:sp>
      <p:sp>
        <p:nvSpPr>
          <p:cNvPr id="20" name="Rectangle 19">
            <a:extLst>
              <a:ext uri="{FF2B5EF4-FFF2-40B4-BE49-F238E27FC236}">
                <a16:creationId xmlns:a16="http://schemas.microsoft.com/office/drawing/2014/main" id="{92918092-C71D-3F8A-48D1-B4158815BEE3}"/>
              </a:ext>
            </a:extLst>
          </p:cNvPr>
          <p:cNvSpPr/>
          <p:nvPr/>
        </p:nvSpPr>
        <p:spPr>
          <a:xfrm>
            <a:off x="784045" y="470628"/>
            <a:ext cx="1138643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TV campaigns for younger-targeted, disruptor brands </a:t>
            </a:r>
            <a:r>
              <a:rPr kumimoji="0" lang="en-US" sz="2600" b="1" i="0" u="none" strike="noStrike" kern="1200" cap="none" spc="0" normalizeH="0" baseline="0" noProof="0">
                <a:ln>
                  <a:noFill/>
                </a:ln>
                <a:solidFill>
                  <a:srgbClr val="4EBEA4"/>
                </a:solidFill>
                <a:effectLst/>
                <a:uLnTx/>
                <a:uFillTx/>
                <a:latin typeface="Helvetica" pitchFamily="2" charset="0"/>
                <a:ea typeface="+mn-ea"/>
                <a:cs typeface="+mn-cs"/>
              </a:rPr>
              <a:t>inspire </a:t>
            </a:r>
            <a:r>
              <a:rPr lang="en-US" sz="2600" b="1">
                <a:solidFill>
                  <a:srgbClr val="4EBEA4"/>
                </a:solidFill>
                <a:latin typeface="Helvetica" pitchFamily="2" charset="0"/>
              </a:rPr>
              <a:t>engagement and online conversion</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65729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FF26B8-9C61-FA19-51DB-60EA108AC269}"/>
              </a:ext>
            </a:extLst>
          </p:cNvPr>
          <p:cNvPicPr>
            <a:picLocks noChangeAspect="1"/>
          </p:cNvPicPr>
          <p:nvPr/>
        </p:nvPicPr>
        <p:blipFill rotWithShape="1">
          <a:blip r:embed="rId2"/>
          <a:srcRect l="7112" t="2610" r="9085" b="2610"/>
          <a:stretch/>
        </p:blipFill>
        <p:spPr>
          <a:xfrm>
            <a:off x="0" y="1"/>
            <a:ext cx="5668407" cy="6858000"/>
          </a:xfrm>
          <a:prstGeom prst="rect">
            <a:avLst/>
          </a:prstGeom>
          <a:ln>
            <a:solidFill>
              <a:srgbClr val="1B1464"/>
            </a:solidFill>
          </a:ln>
        </p:spPr>
      </p:pic>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C5525B2-12FF-4B45-9E47-4F270AB6EA1D}"/>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035560F6-8F6C-4F1D-B156-1DA971C9B0BB}"/>
              </a:ext>
            </a:extLst>
          </p:cNvPr>
          <p:cNvSpPr/>
          <p:nvPr/>
        </p:nvSpPr>
        <p:spPr>
          <a:xfrm>
            <a:off x="483206" y="6586958"/>
            <a:ext cx="11730311"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6" name="TextBox 35">
            <a:extLst>
              <a:ext uri="{FF2B5EF4-FFF2-40B4-BE49-F238E27FC236}">
                <a16:creationId xmlns:a16="http://schemas.microsoft.com/office/drawing/2014/main" id="{52305CB9-4196-F78F-901E-9E82D4AF2D96}"/>
              </a:ext>
            </a:extLst>
          </p:cNvPr>
          <p:cNvSpPr txBox="1"/>
          <p:nvPr/>
        </p:nvSpPr>
        <p:spPr>
          <a:xfrm>
            <a:off x="5886265" y="617267"/>
            <a:ext cx="5345316"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TV is a performance channel that drives full-funnel outcomes.</a:t>
            </a:r>
          </a:p>
        </p:txBody>
      </p:sp>
      <p:pic>
        <p:nvPicPr>
          <p:cNvPr id="40" name="Picture 39">
            <a:extLst>
              <a:ext uri="{FF2B5EF4-FFF2-40B4-BE49-F238E27FC236}">
                <a16:creationId xmlns:a16="http://schemas.microsoft.com/office/drawing/2014/main" id="{7450CBAE-8A22-7DFE-99DE-C6EC935543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5" name="TextBox 4">
            <a:extLst>
              <a:ext uri="{FF2B5EF4-FFF2-40B4-BE49-F238E27FC236}">
                <a16:creationId xmlns:a16="http://schemas.microsoft.com/office/drawing/2014/main" id="{135FF83A-FD81-E096-1E90-B47E1400C8CB}"/>
              </a:ext>
            </a:extLst>
          </p:cNvPr>
          <p:cNvSpPr txBox="1"/>
          <p:nvPr/>
        </p:nvSpPr>
        <p:spPr>
          <a:xfrm>
            <a:off x="5875815" y="1882685"/>
            <a:ext cx="6078756" cy="46166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Helvetica" panose="020B0604020202020204" pitchFamily="2" charset="0"/>
                <a:cs typeface="Calibri" panose="020F0502020204030204" pitchFamily="34" charset="0"/>
              </a:rPr>
              <a:t>VAB has long studied the effects of TV investment on driving business outcomes</a:t>
            </a:r>
            <a:r>
              <a:rPr lang="en-US" sz="1800">
                <a:solidFill>
                  <a:srgbClr val="1B1464"/>
                </a:solidFill>
                <a:effectLst/>
                <a:latin typeface="Helvetica" panose="020B0604020202020204" pitchFamily="2" charset="0"/>
              </a:rPr>
              <a:t>:</a:t>
            </a:r>
          </a:p>
          <a:p>
            <a:pPr marL="742950" lvl="1" indent="-285750">
              <a:buFont typeface="Arial" panose="020B0604020202020204" pitchFamily="34" charset="0"/>
              <a:buChar char="•"/>
              <a:defRPr/>
            </a:pPr>
            <a:r>
              <a:rPr kumimoji="0" lang="en-US" b="0" i="0" u="sng"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10</a:t>
            </a:r>
            <a:r>
              <a:rPr kumimoji="0" lang="en-US"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 years of analysis</a:t>
            </a:r>
          </a:p>
          <a:p>
            <a:pPr marL="742950" lvl="1" indent="-285750">
              <a:buFont typeface="Arial" panose="020B0604020202020204" pitchFamily="34" charset="0"/>
              <a:buChar char="•"/>
              <a:defRPr/>
            </a:pPr>
            <a:r>
              <a:rPr kumimoji="0" lang="en-US" b="0" i="0" u="sng"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23</a:t>
            </a:r>
            <a:r>
              <a:rPr kumimoji="0" lang="en-US"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 TV attribution reports</a:t>
            </a:r>
          </a:p>
          <a:p>
            <a:pPr marL="1200150" lvl="2" indent="-285750">
              <a:buFont typeface="Arial" panose="020B0604020202020204" pitchFamily="34" charset="0"/>
              <a:buChar char="•"/>
              <a:defRPr/>
            </a:pPr>
            <a:r>
              <a:rPr lang="en-US" sz="1400">
                <a:solidFill>
                  <a:srgbClr val="ED3C8D"/>
                </a:solidFill>
                <a:latin typeface="Helvetica" panose="020B0604020202020204" pitchFamily="2" charset="0"/>
                <a:ea typeface="Calibri" panose="020F0502020204030204" pitchFamily="34" charset="0"/>
                <a:cs typeface="Calibri" panose="020F0502020204030204" pitchFamily="34" charset="0"/>
              </a:rPr>
              <a:t>612 pages in total</a:t>
            </a:r>
            <a:endParaRPr kumimoji="0" lang="en-US" sz="1400" b="0" i="1" u="none" strike="noStrike" kern="1200" cap="none" spc="0" normalizeH="0" baseline="0" noProof="0">
              <a:ln>
                <a:noFill/>
              </a:ln>
              <a:solidFill>
                <a:srgbClr val="FF0000"/>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742950" lvl="1" indent="-285750">
              <a:buFont typeface="Arial" panose="020B0604020202020204" pitchFamily="34" charset="0"/>
              <a:buChar char="•"/>
              <a:defRPr/>
            </a:pPr>
            <a:r>
              <a:rPr kumimoji="0" lang="en-US" b="0" i="0" u="sng"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1,000+</a:t>
            </a:r>
            <a:r>
              <a:rPr kumimoji="0" lang="en-US" b="0" i="0"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 </a:t>
            </a:r>
            <a:r>
              <a:rPr kumimoji="0" lang="en-US" b="0"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brands</a:t>
            </a:r>
          </a:p>
          <a:p>
            <a:pPr marL="742950" lvl="1" indent="-285750">
              <a:buFont typeface="Arial" panose="020B0604020202020204" pitchFamily="34" charset="0"/>
              <a:buChar char="•"/>
              <a:defRPr/>
            </a:pPr>
            <a:r>
              <a:rPr lang="en-US" u="sng">
                <a:solidFill>
                  <a:srgbClr val="ED3C8D"/>
                </a:solidFill>
                <a:latin typeface="Helvetica" panose="020B0604020202020204" pitchFamily="2" charset="0"/>
                <a:ea typeface="Calibri" panose="020F0502020204030204" pitchFamily="34" charset="0"/>
                <a:cs typeface="Calibri" panose="020F0502020204030204" pitchFamily="34" charset="0"/>
              </a:rPr>
              <a:t>80+</a:t>
            </a:r>
            <a:r>
              <a:rPr lang="en-US">
                <a:solidFill>
                  <a:srgbClr val="ED3C8D"/>
                </a:solidFill>
                <a:latin typeface="Helvetica" panose="020B0604020202020204" pitchFamily="2" charset="0"/>
                <a:ea typeface="Calibri" panose="020F0502020204030204" pitchFamily="34" charset="0"/>
                <a:cs typeface="Calibri" panose="020F0502020204030204" pitchFamily="34" charset="0"/>
              </a:rPr>
              <a:t> categories</a:t>
            </a:r>
          </a:p>
          <a:p>
            <a:pPr marL="742950" lvl="1" indent="-285750">
              <a:buFont typeface="Arial" panose="020B0604020202020204" pitchFamily="34" charset="0"/>
              <a:buChar char="•"/>
              <a:defRPr/>
            </a:pPr>
            <a:r>
              <a:rPr lang="en-US" u="sng">
                <a:solidFill>
                  <a:srgbClr val="ED3C8D"/>
                </a:solidFill>
                <a:latin typeface="Helvetica" panose="020B0604020202020204" pitchFamily="2" charset="0"/>
                <a:ea typeface="Calibri" panose="020F0502020204030204" pitchFamily="34" charset="0"/>
                <a:cs typeface="Calibri" panose="020F0502020204030204" pitchFamily="34" charset="0"/>
              </a:rPr>
              <a:t>30+</a:t>
            </a:r>
            <a:r>
              <a:rPr lang="en-US">
                <a:solidFill>
                  <a:srgbClr val="ED3C8D"/>
                </a:solidFill>
                <a:latin typeface="Helvetica" panose="020B0604020202020204" pitchFamily="2" charset="0"/>
                <a:ea typeface="Calibri" panose="020F0502020204030204" pitchFamily="34" charset="0"/>
                <a:cs typeface="Calibri" panose="020F0502020204030204" pitchFamily="34" charset="0"/>
              </a:rPr>
              <a:t> metrics analyzed</a:t>
            </a:r>
            <a:endParaRPr kumimoji="0" lang="en-US" b="0" i="0" u="non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endParaRPr>
          </a:p>
          <a:p>
            <a:pPr lvl="1">
              <a:defRPr/>
            </a:pPr>
            <a:endParaRPr lang="en-US" sz="2400">
              <a:solidFill>
                <a:srgbClr val="1B1464"/>
              </a:solidFill>
              <a:latin typeface="Helvetica" panose="020B0604020202020204" pitchFamily="2" charset="0"/>
              <a:ea typeface="Calibri" panose="020F0502020204030204" pitchFamily="34" charset="0"/>
              <a:cs typeface="Calibri" panose="020F0502020204030204" pitchFamily="34" charset="0"/>
            </a:endParaRPr>
          </a:p>
          <a:p>
            <a:pPr lvl="0">
              <a:defRPr/>
            </a:pPr>
            <a:r>
              <a:rPr kumimoji="0" lang="en-US" b="1"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rPr>
              <a:t>What’s clear? </a:t>
            </a:r>
            <a:r>
              <a:rPr lang="en-US" b="1">
                <a:solidFill>
                  <a:srgbClr val="1B1464"/>
                </a:solidFill>
                <a:latin typeface="Helvetica" panose="020B0604020202020204" pitchFamily="2" charset="0"/>
                <a:ea typeface="Calibri" panose="020F0502020204030204" pitchFamily="34" charset="0"/>
                <a:cs typeface="Calibri" panose="020F0502020204030204" pitchFamily="34" charset="0"/>
              </a:rPr>
              <a:t>TV delivers full-funnel results for brands, </a:t>
            </a:r>
            <a:r>
              <a:rPr lang="en-US">
                <a:solidFill>
                  <a:srgbClr val="1B1464"/>
                </a:solidFill>
                <a:latin typeface="Helvetica" panose="020B0604020202020204" pitchFamily="2" charset="0"/>
                <a:ea typeface="Calibri" panose="020F0502020204030204" pitchFamily="34" charset="0"/>
                <a:cs typeface="Calibri" panose="020F0502020204030204" pitchFamily="34" charset="0"/>
              </a:rPr>
              <a:t>whether</a:t>
            </a:r>
            <a:r>
              <a:rPr kumimoji="0" lang="en-US" b="0" i="0" u="none" strike="noStrike" kern="1200" cap="none" spc="0" normalizeH="0" baseline="0" noProof="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it’s increasing awareness, fostering greater brand consideration, driving more consumer intent or converting action into sales</a:t>
            </a:r>
            <a:r>
              <a:rPr lang="en-US">
                <a:solidFill>
                  <a:srgbClr val="1B1464"/>
                </a:solidFill>
                <a:latin typeface="Helvetica" panose="020B0604020202020204" pitchFamily="2" charset="0"/>
                <a:ea typeface="Calibri" panose="020F0502020204030204" pitchFamily="34" charset="0"/>
                <a:cs typeface="Calibri" panose="020F0502020204030204" pitchFamily="34" charset="0"/>
              </a:rPr>
              <a:t>.</a:t>
            </a:r>
            <a:endParaRPr kumimoji="0" lang="en-US" b="1" i="0" u="none" strike="noStrike" kern="1200" cap="none" spc="0" normalizeH="0" baseline="0" noProof="0">
              <a:ln>
                <a:noFill/>
              </a:ln>
              <a:solidFill>
                <a:srgbClr val="ED3C8D"/>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rgbClr val="ED3C8D"/>
              </a:solidFill>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1B1464"/>
                </a:solidFill>
                <a:latin typeface="Helvetica" panose="020B0604020202020204" pitchFamily="2" charset="0"/>
                <a:cs typeface="Calibri" panose="020F0502020204030204" pitchFamily="34" charset="0"/>
              </a:rPr>
              <a:t>This guide distills a decade of analysis into the </a:t>
            </a:r>
            <a:r>
              <a:rPr lang="en-US" b="1">
                <a:solidFill>
                  <a:srgbClr val="ED3C8D"/>
                </a:solidFill>
                <a:latin typeface="Helvetica" panose="020B0604020202020204" pitchFamily="2" charset="0"/>
                <a:cs typeface="Calibri" panose="020F0502020204030204" pitchFamily="34" charset="0"/>
              </a:rPr>
              <a:t>25 ways TV grows brands</a:t>
            </a:r>
            <a:r>
              <a:rPr lang="en-US" b="1">
                <a:solidFill>
                  <a:srgbClr val="1B1464"/>
                </a:solidFill>
                <a:latin typeface="Helvetica" panose="020B0604020202020204" pitchFamily="2" charset="0"/>
                <a:cs typeface="Calibri" panose="020F0502020204030204" pitchFamily="34" charset="0"/>
              </a:rPr>
              <a:t> </a:t>
            </a:r>
            <a:r>
              <a:rPr lang="en-US">
                <a:solidFill>
                  <a:srgbClr val="1B1464"/>
                </a:solidFill>
                <a:latin typeface="Helvetica" panose="020B0604020202020204" pitchFamily="2" charset="0"/>
                <a:cs typeface="Calibri" panose="020F0502020204030204" pitchFamily="34" charset="0"/>
              </a:rPr>
              <a:t>at each stage of the purchase funnel.</a:t>
            </a:r>
          </a:p>
        </p:txBody>
      </p:sp>
    </p:spTree>
    <p:extLst>
      <p:ext uri="{BB962C8B-B14F-4D97-AF65-F5344CB8AC3E}">
        <p14:creationId xmlns:p14="http://schemas.microsoft.com/office/powerpoint/2010/main" val="250233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71D6C42C-C461-1568-7055-CD3D819346CD}"/>
              </a:ext>
            </a:extLst>
          </p:cNvPr>
          <p:cNvSpPr/>
          <p:nvPr/>
        </p:nvSpPr>
        <p:spPr>
          <a:xfrm>
            <a:off x="9136710" y="1765230"/>
            <a:ext cx="3060627" cy="51039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912878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8" name="Rectangle: Rounded Corners 97">
            <a:extLst>
              <a:ext uri="{FF2B5EF4-FFF2-40B4-BE49-F238E27FC236}">
                <a16:creationId xmlns:a16="http://schemas.microsoft.com/office/drawing/2014/main" id="{E8D1CC6A-530E-8C89-7F96-2AE11001863E}"/>
              </a:ext>
            </a:extLst>
          </p:cNvPr>
          <p:cNvSpPr/>
          <p:nvPr/>
        </p:nvSpPr>
        <p:spPr>
          <a:xfrm>
            <a:off x="9208233" y="2170685"/>
            <a:ext cx="2923248" cy="3999902"/>
          </a:xfrm>
          <a:prstGeom prst="roundRect">
            <a:avLst>
              <a:gd name="adj" fmla="val 10150"/>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7" name="Picture 96">
            <a:extLst>
              <a:ext uri="{FF2B5EF4-FFF2-40B4-BE49-F238E27FC236}">
                <a16:creationId xmlns:a16="http://schemas.microsoft.com/office/drawing/2014/main" id="{A046A28A-F0C0-6346-F0C9-BB21314806CE}"/>
              </a:ext>
            </a:extLst>
          </p:cNvPr>
          <p:cNvPicPr>
            <a:picLocks noChangeAspect="1"/>
          </p:cNvPicPr>
          <p:nvPr/>
        </p:nvPicPr>
        <p:blipFill>
          <a:blip r:embed="rId4"/>
          <a:stretch>
            <a:fillRect/>
          </a:stretch>
        </p:blipFill>
        <p:spPr>
          <a:xfrm>
            <a:off x="9247984" y="2666916"/>
            <a:ext cx="2831046" cy="3503671"/>
          </a:xfrm>
          <a:prstGeom prst="rect">
            <a:avLst/>
          </a:prstGeom>
        </p:spPr>
      </p:pic>
      <p:sp>
        <p:nvSpPr>
          <p:cNvPr id="99" name="TextBox 98">
            <a:extLst>
              <a:ext uri="{FF2B5EF4-FFF2-40B4-BE49-F238E27FC236}">
                <a16:creationId xmlns:a16="http://schemas.microsoft.com/office/drawing/2014/main" id="{02ED1F42-F5B0-FBD4-DE90-D88B37CB7CE9}"/>
              </a:ext>
            </a:extLst>
          </p:cNvPr>
          <p:cNvSpPr txBox="1"/>
          <p:nvPr/>
        </p:nvSpPr>
        <p:spPr>
          <a:xfrm>
            <a:off x="9290889" y="2221435"/>
            <a:ext cx="27579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30 DTC Brands Analyzed </a:t>
            </a:r>
          </a:p>
        </p:txBody>
      </p:sp>
      <p:pic>
        <p:nvPicPr>
          <p:cNvPr id="100" name="Picture 99" descr="Logo&#10;&#10;Description automatically generated">
            <a:extLst>
              <a:ext uri="{FF2B5EF4-FFF2-40B4-BE49-F238E27FC236}">
                <a16:creationId xmlns:a16="http://schemas.microsoft.com/office/drawing/2014/main" id="{5E3C2AB3-8DF1-F92F-24D1-7CEB186220D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425410" y="2622193"/>
            <a:ext cx="1095571" cy="1095571"/>
          </a:xfrm>
          <a:prstGeom prst="rect">
            <a:avLst/>
          </a:prstGeom>
        </p:spPr>
      </p:pic>
      <p:pic>
        <p:nvPicPr>
          <p:cNvPr id="101" name="Picture 100" descr="Graphical user interface&#10;&#10;Description automatically generated">
            <a:extLst>
              <a:ext uri="{FF2B5EF4-FFF2-40B4-BE49-F238E27FC236}">
                <a16:creationId xmlns:a16="http://schemas.microsoft.com/office/drawing/2014/main" id="{DBC2C067-CD2B-182E-037B-69FD3C5F6F1D}"/>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883788" y="2622193"/>
            <a:ext cx="1095571" cy="1095571"/>
          </a:xfrm>
          <a:prstGeom prst="rect">
            <a:avLst/>
          </a:prstGeom>
        </p:spPr>
      </p:pic>
      <p:pic>
        <p:nvPicPr>
          <p:cNvPr id="102" name="Picture 101" descr="A picture containing text, clock, gauge&#10;&#10;Description automatically generated">
            <a:extLst>
              <a:ext uri="{FF2B5EF4-FFF2-40B4-BE49-F238E27FC236}">
                <a16:creationId xmlns:a16="http://schemas.microsoft.com/office/drawing/2014/main" id="{3AA61325-7DF5-2300-2CF6-86C554B8220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291188" y="2622193"/>
            <a:ext cx="1095571" cy="1095571"/>
          </a:xfrm>
          <a:prstGeom prst="rect">
            <a:avLst/>
          </a:prstGeom>
        </p:spPr>
      </p:pic>
      <p:sp>
        <p:nvSpPr>
          <p:cNvPr id="103" name="TextBox 102">
            <a:extLst>
              <a:ext uri="{FF2B5EF4-FFF2-40B4-BE49-F238E27FC236}">
                <a16:creationId xmlns:a16="http://schemas.microsoft.com/office/drawing/2014/main" id="{FF865D07-D192-D7B9-B4A9-C18AB0CE2D6B}"/>
              </a:ext>
            </a:extLst>
          </p:cNvPr>
          <p:cNvSpPr txBox="1"/>
          <p:nvPr/>
        </p:nvSpPr>
        <p:spPr>
          <a:xfrm>
            <a:off x="1864431" y="3753795"/>
            <a:ext cx="2234279" cy="338554"/>
          </a:xfrm>
          <a:prstGeom prst="rect">
            <a:avLst/>
          </a:prstGeom>
          <a:solidFill>
            <a:srgbClr val="1B146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Unique Visitors (000)</a:t>
            </a:r>
          </a:p>
        </p:txBody>
      </p:sp>
      <p:sp>
        <p:nvSpPr>
          <p:cNvPr id="104" name="TextBox 103">
            <a:extLst>
              <a:ext uri="{FF2B5EF4-FFF2-40B4-BE49-F238E27FC236}">
                <a16:creationId xmlns:a16="http://schemas.microsoft.com/office/drawing/2014/main" id="{C90E57EB-1998-C71E-477F-F9832E394E74}"/>
              </a:ext>
            </a:extLst>
          </p:cNvPr>
          <p:cNvSpPr txBox="1"/>
          <p:nvPr/>
        </p:nvSpPr>
        <p:spPr>
          <a:xfrm>
            <a:off x="4400263" y="3753795"/>
            <a:ext cx="2062620" cy="338554"/>
          </a:xfrm>
          <a:prstGeom prst="rect">
            <a:avLst/>
          </a:prstGeom>
          <a:solidFill>
            <a:srgbClr val="1B1464"/>
          </a:solidFill>
        </p:spPr>
        <p:txBody>
          <a:bodyPr wrap="square">
            <a:spAutoFit/>
          </a:bodyPr>
          <a:lstStyle>
            <a:defPPr>
              <a:defRPr lang="en-US"/>
            </a:defPPr>
            <a:lvl1pPr algn="ctr">
              <a:defRPr sz="1400" b="1">
                <a:solidFill>
                  <a:srgbClr val="1B1464"/>
                </a:solidFill>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Visits (000)</a:t>
            </a:r>
          </a:p>
        </p:txBody>
      </p:sp>
      <p:sp>
        <p:nvSpPr>
          <p:cNvPr id="105" name="TextBox 104">
            <a:extLst>
              <a:ext uri="{FF2B5EF4-FFF2-40B4-BE49-F238E27FC236}">
                <a16:creationId xmlns:a16="http://schemas.microsoft.com/office/drawing/2014/main" id="{5FA19E88-B29B-55BA-78D5-E8551CA5DB06}"/>
              </a:ext>
            </a:extLst>
          </p:cNvPr>
          <p:cNvSpPr txBox="1"/>
          <p:nvPr/>
        </p:nvSpPr>
        <p:spPr>
          <a:xfrm>
            <a:off x="6718083" y="3753795"/>
            <a:ext cx="2241780" cy="338554"/>
          </a:xfrm>
          <a:prstGeom prst="rect">
            <a:avLst/>
          </a:prstGeom>
          <a:solidFill>
            <a:srgbClr val="1B1464"/>
          </a:solidFill>
        </p:spPr>
        <p:txBody>
          <a:bodyPr wrap="square">
            <a:spAutoFit/>
          </a:bodyPr>
          <a:lstStyle>
            <a:defPPr>
              <a:defRPr lang="en-US"/>
            </a:defPPr>
            <a:lvl1pPr algn="ctr">
              <a:defRPr sz="1400" b="1">
                <a:solidFill>
                  <a:srgbClr val="1B1464"/>
                </a:solidFill>
                <a:latin typeface="Helvetica" panose="020B04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Total Minutes (MM)</a:t>
            </a:r>
          </a:p>
        </p:txBody>
      </p:sp>
      <p:sp>
        <p:nvSpPr>
          <p:cNvPr id="106" name="TextBox 105">
            <a:extLst>
              <a:ext uri="{FF2B5EF4-FFF2-40B4-BE49-F238E27FC236}">
                <a16:creationId xmlns:a16="http://schemas.microsoft.com/office/drawing/2014/main" id="{F73B5581-672D-8473-56DB-6853D286FB1D}"/>
              </a:ext>
            </a:extLst>
          </p:cNvPr>
          <p:cNvSpPr txBox="1"/>
          <p:nvPr/>
        </p:nvSpPr>
        <p:spPr>
          <a:xfrm>
            <a:off x="2505703" y="5580645"/>
            <a:ext cx="93498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+10%</a:t>
            </a:r>
          </a:p>
        </p:txBody>
      </p:sp>
      <p:sp>
        <p:nvSpPr>
          <p:cNvPr id="107" name="TextBox 106">
            <a:extLst>
              <a:ext uri="{FF2B5EF4-FFF2-40B4-BE49-F238E27FC236}">
                <a16:creationId xmlns:a16="http://schemas.microsoft.com/office/drawing/2014/main" id="{666B47B1-2B48-8FA1-115A-65656CAA74B8}"/>
              </a:ext>
            </a:extLst>
          </p:cNvPr>
          <p:cNvSpPr txBox="1"/>
          <p:nvPr/>
        </p:nvSpPr>
        <p:spPr>
          <a:xfrm>
            <a:off x="4964081" y="5580645"/>
            <a:ext cx="93498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+26%</a:t>
            </a:r>
          </a:p>
        </p:txBody>
      </p:sp>
      <p:sp>
        <p:nvSpPr>
          <p:cNvPr id="108" name="TextBox 107">
            <a:extLst>
              <a:ext uri="{FF2B5EF4-FFF2-40B4-BE49-F238E27FC236}">
                <a16:creationId xmlns:a16="http://schemas.microsoft.com/office/drawing/2014/main" id="{1EC2B348-6576-E0F4-F9A9-99D92A280200}"/>
              </a:ext>
            </a:extLst>
          </p:cNvPr>
          <p:cNvSpPr txBox="1"/>
          <p:nvPr/>
        </p:nvSpPr>
        <p:spPr>
          <a:xfrm>
            <a:off x="7371481" y="5580645"/>
            <a:ext cx="93498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+34%</a:t>
            </a:r>
          </a:p>
        </p:txBody>
      </p:sp>
      <p:sp>
        <p:nvSpPr>
          <p:cNvPr id="109" name="TextBox 108">
            <a:extLst>
              <a:ext uri="{FF2B5EF4-FFF2-40B4-BE49-F238E27FC236}">
                <a16:creationId xmlns:a16="http://schemas.microsoft.com/office/drawing/2014/main" id="{09D85846-B4B2-F675-FA57-87E6A017372F}"/>
              </a:ext>
            </a:extLst>
          </p:cNvPr>
          <p:cNvSpPr txBox="1"/>
          <p:nvPr/>
        </p:nvSpPr>
        <p:spPr>
          <a:xfrm>
            <a:off x="-389625" y="5534479"/>
            <a:ext cx="2176233"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Internet Avg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Difference</a:t>
            </a:r>
          </a:p>
        </p:txBody>
      </p:sp>
      <p:sp>
        <p:nvSpPr>
          <p:cNvPr id="110" name="TextBox 109">
            <a:extLst>
              <a:ext uri="{FF2B5EF4-FFF2-40B4-BE49-F238E27FC236}">
                <a16:creationId xmlns:a16="http://schemas.microsoft.com/office/drawing/2014/main" id="{1BAD2A54-A416-E16B-865E-6013844E052E}"/>
              </a:ext>
            </a:extLst>
          </p:cNvPr>
          <p:cNvSpPr txBox="1"/>
          <p:nvPr/>
        </p:nvSpPr>
        <p:spPr>
          <a:xfrm>
            <a:off x="-102227" y="5010457"/>
            <a:ext cx="1888836"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Difference</a:t>
            </a:r>
          </a:p>
        </p:txBody>
      </p:sp>
      <p:sp>
        <p:nvSpPr>
          <p:cNvPr id="111" name="TextBox 110">
            <a:extLst>
              <a:ext uri="{FF2B5EF4-FFF2-40B4-BE49-F238E27FC236}">
                <a16:creationId xmlns:a16="http://schemas.microsoft.com/office/drawing/2014/main" id="{25C3B9F0-7A8C-A675-4D7D-4367AD20A5A3}"/>
              </a:ext>
            </a:extLst>
          </p:cNvPr>
          <p:cNvSpPr txBox="1"/>
          <p:nvPr/>
        </p:nvSpPr>
        <p:spPr>
          <a:xfrm>
            <a:off x="1864432" y="1825347"/>
            <a:ext cx="709543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Key Website Metrics: 30 Direct-to-Consumer Brand Average</a:t>
            </a: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1Q ‘21 vs. 1Q ‘17*: Monthly Avg Comparison</a:t>
            </a:r>
            <a:endParaRPr kumimoji="0" lang="en-US" sz="105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12" name="Rectangle: Rounded Corners 111">
            <a:extLst>
              <a:ext uri="{FF2B5EF4-FFF2-40B4-BE49-F238E27FC236}">
                <a16:creationId xmlns:a16="http://schemas.microsoft.com/office/drawing/2014/main" id="{D44E39CE-0331-FDEE-5781-A479305C1861}"/>
              </a:ext>
            </a:extLst>
          </p:cNvPr>
          <p:cNvSpPr/>
          <p:nvPr/>
        </p:nvSpPr>
        <p:spPr>
          <a:xfrm>
            <a:off x="2266716" y="5009098"/>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+63%</a:t>
            </a:r>
          </a:p>
        </p:txBody>
      </p:sp>
      <p:sp>
        <p:nvSpPr>
          <p:cNvPr id="113" name="Rectangle: Rounded Corners 112">
            <a:extLst>
              <a:ext uri="{FF2B5EF4-FFF2-40B4-BE49-F238E27FC236}">
                <a16:creationId xmlns:a16="http://schemas.microsoft.com/office/drawing/2014/main" id="{DA974CE3-396F-AD86-FFAC-293625BC5218}"/>
              </a:ext>
            </a:extLst>
          </p:cNvPr>
          <p:cNvSpPr/>
          <p:nvPr/>
        </p:nvSpPr>
        <p:spPr>
          <a:xfrm>
            <a:off x="4725094" y="5009098"/>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+135%</a:t>
            </a:r>
          </a:p>
        </p:txBody>
      </p:sp>
      <p:sp>
        <p:nvSpPr>
          <p:cNvPr id="114" name="Rectangle: Rounded Corners 113">
            <a:extLst>
              <a:ext uri="{FF2B5EF4-FFF2-40B4-BE49-F238E27FC236}">
                <a16:creationId xmlns:a16="http://schemas.microsoft.com/office/drawing/2014/main" id="{B5B19BBD-1DE2-38CD-9253-C2974B8B50F0}"/>
              </a:ext>
            </a:extLst>
          </p:cNvPr>
          <p:cNvSpPr/>
          <p:nvPr/>
        </p:nvSpPr>
        <p:spPr>
          <a:xfrm>
            <a:off x="7132494" y="5009098"/>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+89%</a:t>
            </a:r>
          </a:p>
        </p:txBody>
      </p:sp>
      <p:sp>
        <p:nvSpPr>
          <p:cNvPr id="115" name="TextBox 114">
            <a:extLst>
              <a:ext uri="{FF2B5EF4-FFF2-40B4-BE49-F238E27FC236}">
                <a16:creationId xmlns:a16="http://schemas.microsoft.com/office/drawing/2014/main" id="{9FB437FE-180A-D7EA-6C15-085BFE28F306}"/>
              </a:ext>
            </a:extLst>
          </p:cNvPr>
          <p:cNvSpPr txBox="1"/>
          <p:nvPr/>
        </p:nvSpPr>
        <p:spPr>
          <a:xfrm>
            <a:off x="-100658" y="4302524"/>
            <a:ext cx="1888836"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Difference</a:t>
            </a:r>
          </a:p>
        </p:txBody>
      </p:sp>
      <p:sp>
        <p:nvSpPr>
          <p:cNvPr id="116" name="Rectangle: Rounded Corners 115">
            <a:extLst>
              <a:ext uri="{FF2B5EF4-FFF2-40B4-BE49-F238E27FC236}">
                <a16:creationId xmlns:a16="http://schemas.microsoft.com/office/drawing/2014/main" id="{3C58D78C-602A-3168-7A20-F80D86BAB90C}"/>
              </a:ext>
            </a:extLst>
          </p:cNvPr>
          <p:cNvSpPr/>
          <p:nvPr/>
        </p:nvSpPr>
        <p:spPr>
          <a:xfrm>
            <a:off x="2266716" y="4310593"/>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+3,156</a:t>
            </a:r>
          </a:p>
        </p:txBody>
      </p:sp>
      <p:sp>
        <p:nvSpPr>
          <p:cNvPr id="117" name="Rectangle: Rounded Corners 116">
            <a:extLst>
              <a:ext uri="{FF2B5EF4-FFF2-40B4-BE49-F238E27FC236}">
                <a16:creationId xmlns:a16="http://schemas.microsoft.com/office/drawing/2014/main" id="{14489FA1-9703-1544-D7E2-C2649F619CDD}"/>
              </a:ext>
            </a:extLst>
          </p:cNvPr>
          <p:cNvSpPr/>
          <p:nvPr/>
        </p:nvSpPr>
        <p:spPr>
          <a:xfrm>
            <a:off x="4725094" y="4310593"/>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+22,184</a:t>
            </a:r>
          </a:p>
        </p:txBody>
      </p:sp>
      <p:sp>
        <p:nvSpPr>
          <p:cNvPr id="118" name="Rectangle: Rounded Corners 117">
            <a:extLst>
              <a:ext uri="{FF2B5EF4-FFF2-40B4-BE49-F238E27FC236}">
                <a16:creationId xmlns:a16="http://schemas.microsoft.com/office/drawing/2014/main" id="{6A9A6C9B-649C-F196-24E2-6E86C948942D}"/>
              </a:ext>
            </a:extLst>
          </p:cNvPr>
          <p:cNvSpPr/>
          <p:nvPr/>
        </p:nvSpPr>
        <p:spPr>
          <a:xfrm>
            <a:off x="7132494" y="4310593"/>
            <a:ext cx="1412959" cy="390893"/>
          </a:xfrm>
          <a:prstGeom prst="roundRect">
            <a:avLst/>
          </a:prstGeom>
          <a:solidFill>
            <a:srgbClr val="00BFF2"/>
          </a:solid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+95</a:t>
            </a:r>
          </a:p>
        </p:txBody>
      </p:sp>
      <p:sp>
        <p:nvSpPr>
          <p:cNvPr id="120" name="Text Placeholder 3">
            <a:extLst>
              <a:ext uri="{FF2B5EF4-FFF2-40B4-BE49-F238E27FC236}">
                <a16:creationId xmlns:a16="http://schemas.microsoft.com/office/drawing/2014/main" id="{9A9C6DC8-3AF8-0F50-E9D4-5DDA311E2F54}"/>
              </a:ext>
            </a:extLst>
          </p:cNvPr>
          <p:cNvSpPr txBox="1">
            <a:spLocks/>
          </p:cNvSpPr>
          <p:nvPr/>
        </p:nvSpPr>
        <p:spPr>
          <a:xfrm>
            <a:off x="526244" y="6110444"/>
            <a:ext cx="8602545" cy="419175"/>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Comscore mediametrix multiplatform media trend data, P18+. 1Q ’17: January – March ’17, 1Q ’21: January – March ‘21 (calendar months), figures are based on monthly averages for each 3-month time period across the 30 brands analyzed. *1Q ’17 (Jan-Mar ’17) is reflective of the first 3-month measurement period available and is inclusive of a few brands that were first measured after this time period, based on their first 3-month measurement period. </a:t>
            </a:r>
            <a:r>
              <a:rPr kumimoji="0" lang="en-US" sz="800" i="0" u="sng" strike="noStrike" kern="1200" cap="none" spc="0" normalizeH="0" baseline="0" noProof="0">
                <a:ln>
                  <a:noFill/>
                </a:ln>
                <a:solidFill>
                  <a:srgbClr val="1B1464"/>
                </a:solidFill>
                <a:effectLst/>
                <a:uLnTx/>
                <a:uFillTx/>
                <a:latin typeface="Helvetica" panose="020B0403020202020204" pitchFamily="34" charset="0"/>
                <a:ea typeface="+mn-ea"/>
                <a:cs typeface="+mn-cs"/>
              </a:rPr>
              <a:t>30 brands total TV spend (between 1Q ‘17 – 1Q’21): $3.3B.</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B116FE3C-7432-0EDA-1CCB-ABFF090845EC}"/>
              </a:ext>
            </a:extLst>
          </p:cNvPr>
          <p:cNvSpPr txBox="1"/>
          <p:nvPr/>
        </p:nvSpPr>
        <p:spPr>
          <a:xfrm>
            <a:off x="-5297" y="-18722"/>
            <a:ext cx="4104007" cy="307777"/>
          </a:xfrm>
          <a:prstGeom prst="rect">
            <a:avLst/>
          </a:prstGeom>
          <a:solidFill>
            <a:srgbClr val="4EBEA4"/>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Grows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customer acquisition </a:t>
            </a:r>
          </a:p>
        </p:txBody>
      </p:sp>
      <p:cxnSp>
        <p:nvCxnSpPr>
          <p:cNvPr id="7" name="Straight Connector 6">
            <a:extLst>
              <a:ext uri="{FF2B5EF4-FFF2-40B4-BE49-F238E27FC236}">
                <a16:creationId xmlns:a16="http://schemas.microsoft.com/office/drawing/2014/main" id="{D1F979F4-F89A-2A52-83F1-41FFB6496CC0}"/>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169013D-E363-BA74-34C9-B90C8BD62BF6}"/>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solidFill>
                  <a:srgbClr val="4EBEA4"/>
                </a:solidFill>
                <a:latin typeface="Helvetica" pitchFamily="2" charset="0"/>
              </a:rPr>
              <a:t>16</a:t>
            </a:r>
            <a:endParaRPr kumimoji="0" lang="en-US" sz="4000" b="1" i="0" u="none" strike="noStrike" kern="1200" cap="none" spc="0" normalizeH="0" baseline="0" noProof="0">
              <a:ln>
                <a:noFill/>
              </a:ln>
              <a:solidFill>
                <a:srgbClr val="4EBEA4"/>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CFE79061-9793-94F7-11F0-D151D717B0B5}"/>
              </a:ext>
            </a:extLst>
          </p:cNvPr>
          <p:cNvSpPr/>
          <p:nvPr/>
        </p:nvSpPr>
        <p:spPr>
          <a:xfrm>
            <a:off x="773579" y="494055"/>
            <a:ext cx="1141960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TV campaigns drive increased digital platform engagement with</a:t>
            </a:r>
            <a:br>
              <a:rPr lang="en-US" sz="2600" b="1">
                <a:solidFill>
                  <a:srgbClr val="1F1A62"/>
                </a:solidFill>
                <a:latin typeface="Helvetica" pitchFamily="2" charset="0"/>
              </a:rPr>
            </a:br>
            <a:r>
              <a:rPr lang="en-US" sz="2600" b="1">
                <a:solidFill>
                  <a:srgbClr val="1F1A62"/>
                </a:solidFill>
                <a:latin typeface="Helvetica" pitchFamily="2" charset="0"/>
              </a:rPr>
              <a:t>high-value </a:t>
            </a:r>
            <a:r>
              <a:rPr lang="en-US" sz="2600" b="1">
                <a:solidFill>
                  <a:srgbClr val="4EBEA4"/>
                </a:solidFill>
                <a:latin typeface="Helvetica" pitchFamily="2" charset="0"/>
              </a:rPr>
              <a:t>customers who are more likely to become repeat visitors</a:t>
            </a:r>
            <a:endParaRPr kumimoji="0" lang="en-US" sz="2600" b="1" i="0" u="none" strike="noStrike" kern="1200" cap="none" spc="0" normalizeH="0" baseline="0" noProof="0">
              <a:ln>
                <a:noFill/>
              </a:ln>
              <a:solidFill>
                <a:srgbClr val="4EBEA4"/>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794D6CE4-EBFD-AFE8-9D90-A0BACBBDC75D}"/>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8">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8">
                  <a:extLst>
                    <a:ext uri="{A12FA001-AC4F-418D-AE19-62706E023703}">
                      <ahyp:hlinkClr xmlns:ahyp="http://schemas.microsoft.com/office/drawing/2018/hyperlinkcolor" val="tx"/>
                    </a:ext>
                  </a:extLst>
                </a:hlinkClick>
              </a:rPr>
              <a:t>‘The Secret of My Success’</a:t>
            </a:r>
            <a:endParaRPr lang="en-US" sz="1050" b="1" i="1">
              <a:solidFill>
                <a:schemeClr val="bg1"/>
              </a:solidFill>
              <a:latin typeface="Helvetica" panose="020B0604020202020204" pitchFamily="34" charset="0"/>
              <a:ea typeface="Open Sans" panose="020B0606030504020204" pitchFamily="34" charset="0"/>
            </a:endParaRPr>
          </a:p>
        </p:txBody>
      </p:sp>
    </p:spTree>
    <p:extLst>
      <p:ext uri="{BB962C8B-B14F-4D97-AF65-F5344CB8AC3E}">
        <p14:creationId xmlns:p14="http://schemas.microsoft.com/office/powerpoint/2010/main" val="2473748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Rectangle: Rounded Corners 160">
            <a:extLst>
              <a:ext uri="{FF2B5EF4-FFF2-40B4-BE49-F238E27FC236}">
                <a16:creationId xmlns:a16="http://schemas.microsoft.com/office/drawing/2014/main" id="{54FE455D-130F-5C5B-05A4-125B3BFA4855}"/>
              </a:ext>
            </a:extLst>
          </p:cNvPr>
          <p:cNvSpPr/>
          <p:nvPr/>
        </p:nvSpPr>
        <p:spPr>
          <a:xfrm>
            <a:off x="877130" y="1830411"/>
            <a:ext cx="10460274" cy="4132668"/>
          </a:xfrm>
          <a:prstGeom prst="roundRect">
            <a:avLst>
              <a:gd name="adj" fmla="val 4004"/>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ln>
                  <a:solidFill>
                    <a:srgbClr val="1B1464"/>
                  </a:solidFill>
                </a:ln>
                <a:solidFill>
                  <a:srgbClr val="FFE600"/>
                </a:solidFill>
                <a:latin typeface="Helvetica" pitchFamily="2" charset="0"/>
              </a:rPr>
              <a:t>17</a:t>
            </a:r>
            <a:endParaRPr kumimoji="0" lang="en-US" sz="40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31AC66B8-0DE7-D7F0-144E-0005D9B7A7A6}"/>
              </a:ext>
            </a:extLst>
          </p:cNvPr>
          <p:cNvSpPr txBox="1"/>
          <p:nvPr/>
        </p:nvSpPr>
        <p:spPr>
          <a:xfrm>
            <a:off x="516372" y="6005167"/>
            <a:ext cx="1168727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Revenues reflect estimated revenue data from Pivotal Research.  TV spend based on VAB analysis of Nielsen Ad Intel data, TV spend (national cable TV, national broadcast TV, Spanish language broadcast TV, Spanish language cable TV, spot TV, syndication TV), CY 2016 &amp; 2017 &amp;TV spend based on VAB analysis of Nielsen Ad Intel data, TV spend (national cable TV, national broadcast TV, Spanish language broadcast TV, Spanish language cable TV, spot TV, syndication TV), CY 2016-2018. Revenues for public companies are based on company filings (10-K) for U.S. revenue via SEC.gov (EDGAR).  Revenues for private companies are based on reports/projections/guidance provided publicly by company founders/representatives, or analyst estimates/forecasts, and reported within business/technology news outlets such as Bloomberg, CNBC, </a:t>
            </a:r>
            <a:r>
              <a:rPr kumimoji="0" lang="en-US" sz="800" b="0" i="0" u="none" strike="noStrike" kern="1200" cap="none" spc="0" normalizeH="0" baseline="0" noProof="0" err="1">
                <a:ln>
                  <a:noFill/>
                </a:ln>
                <a:solidFill>
                  <a:srgbClr val="002060"/>
                </a:solidFill>
                <a:effectLst/>
                <a:uLnTx/>
                <a:uFillTx/>
                <a:latin typeface="Helvetica" panose="020B0604020202020204" pitchFamily="34" charset="0"/>
                <a:ea typeface="+mn-ea"/>
                <a:cs typeface="Helvetica" panose="020B0604020202020204" pitchFamily="34" charset="0"/>
              </a:rPr>
              <a:t>Digiday</a:t>
            </a: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 Forbes, Inc., Recode, TechCrunch, WSJ,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1BF894CE-5EB9-4BB3-F6C7-477E37F6A6AA}"/>
              </a:ext>
            </a:extLst>
          </p:cNvPr>
          <p:cNvSpPr/>
          <p:nvPr/>
        </p:nvSpPr>
        <p:spPr>
          <a:xfrm>
            <a:off x="784044" y="465353"/>
            <a:ext cx="110316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TV is the catalyst for short-term business results, </a:t>
            </a:r>
            <a:r>
              <a:rPr lang="en-US" sz="2600" b="1">
                <a:ln>
                  <a:solidFill>
                    <a:srgbClr val="1B1464"/>
                  </a:solidFill>
                </a:ln>
                <a:solidFill>
                  <a:srgbClr val="FFE600"/>
                </a:solidFill>
                <a:latin typeface="Helvetica" pitchFamily="2" charset="0"/>
              </a:rPr>
              <a:t>igniting revenue growth for brands during the launch year</a:t>
            </a:r>
            <a:r>
              <a:rPr lang="en-US" sz="2600" b="1">
                <a:solidFill>
                  <a:srgbClr val="1F1A62"/>
                </a:solidFill>
                <a:latin typeface="Helvetica" pitchFamily="2" charset="0"/>
              </a:rPr>
              <a:t> of their first TV campaign</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FFE600"/>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Ignites</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 short-term business performance</a:t>
            </a:r>
          </a:p>
        </p:txBody>
      </p:sp>
      <p:sp>
        <p:nvSpPr>
          <p:cNvPr id="85" name="Text Placeholder 2">
            <a:extLst>
              <a:ext uri="{FF2B5EF4-FFF2-40B4-BE49-F238E27FC236}">
                <a16:creationId xmlns:a16="http://schemas.microsoft.com/office/drawing/2014/main" id="{3D219F6F-06CA-2CCF-CCF8-E6B4C50CDA82}"/>
              </a:ext>
            </a:extLst>
          </p:cNvPr>
          <p:cNvSpPr txBox="1">
            <a:spLocks/>
          </p:cNvSpPr>
          <p:nvPr/>
        </p:nvSpPr>
        <p:spPr>
          <a:xfrm>
            <a:off x="4812671" y="1923940"/>
            <a:ext cx="1592490"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Year Prior to TV</a:t>
            </a:r>
          </a:p>
        </p:txBody>
      </p:sp>
      <p:sp>
        <p:nvSpPr>
          <p:cNvPr id="86" name="Text Placeholder 2">
            <a:extLst>
              <a:ext uri="{FF2B5EF4-FFF2-40B4-BE49-F238E27FC236}">
                <a16:creationId xmlns:a16="http://schemas.microsoft.com/office/drawing/2014/main" id="{A8FF2F1D-F919-6977-B124-45A9DBB00102}"/>
              </a:ext>
            </a:extLst>
          </p:cNvPr>
          <p:cNvSpPr txBox="1">
            <a:spLocks/>
          </p:cNvSpPr>
          <p:nvPr/>
        </p:nvSpPr>
        <p:spPr>
          <a:xfrm>
            <a:off x="5925252" y="1930425"/>
            <a:ext cx="2684905"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Launch Year</a:t>
            </a:r>
          </a:p>
        </p:txBody>
      </p:sp>
      <p:sp>
        <p:nvSpPr>
          <p:cNvPr id="87" name="Text Placeholder 2">
            <a:extLst>
              <a:ext uri="{FF2B5EF4-FFF2-40B4-BE49-F238E27FC236}">
                <a16:creationId xmlns:a16="http://schemas.microsoft.com/office/drawing/2014/main" id="{341B3417-AB65-E914-F88E-701A4D3632AA}"/>
              </a:ext>
            </a:extLst>
          </p:cNvPr>
          <p:cNvSpPr txBox="1">
            <a:spLocks/>
          </p:cNvSpPr>
          <p:nvPr/>
        </p:nvSpPr>
        <p:spPr>
          <a:xfrm>
            <a:off x="8171417" y="1927832"/>
            <a:ext cx="136983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400" b="1" i="0" u="sng"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YoY Diff</a:t>
            </a:r>
          </a:p>
        </p:txBody>
      </p:sp>
      <p:sp>
        <p:nvSpPr>
          <p:cNvPr id="88" name="Text Placeholder 2">
            <a:extLst>
              <a:ext uri="{FF2B5EF4-FFF2-40B4-BE49-F238E27FC236}">
                <a16:creationId xmlns:a16="http://schemas.microsoft.com/office/drawing/2014/main" id="{0B61CB3F-5A74-2EFF-AE52-0207D1CAC8ED}"/>
              </a:ext>
            </a:extLst>
          </p:cNvPr>
          <p:cNvSpPr txBox="1">
            <a:spLocks/>
          </p:cNvSpPr>
          <p:nvPr/>
        </p:nvSpPr>
        <p:spPr>
          <a:xfrm>
            <a:off x="1279781" y="1925405"/>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Company</a:t>
            </a:r>
          </a:p>
        </p:txBody>
      </p:sp>
      <p:cxnSp>
        <p:nvCxnSpPr>
          <p:cNvPr id="89" name="Straight Connector 88">
            <a:extLst>
              <a:ext uri="{FF2B5EF4-FFF2-40B4-BE49-F238E27FC236}">
                <a16:creationId xmlns:a16="http://schemas.microsoft.com/office/drawing/2014/main" id="{FAB68A8B-0C06-F909-7F07-39227FAB50FF}"/>
              </a:ext>
            </a:extLst>
          </p:cNvPr>
          <p:cNvCxnSpPr>
            <a:cxnSpLocks/>
          </p:cNvCxnSpPr>
          <p:nvPr/>
        </p:nvCxnSpPr>
        <p:spPr>
          <a:xfrm>
            <a:off x="1424810" y="3000727"/>
            <a:ext cx="8871715" cy="0"/>
          </a:xfrm>
          <a:prstGeom prst="line">
            <a:avLst/>
          </a:prstGeom>
          <a:noFill/>
          <a:ln w="19050" cap="flat" cmpd="sng" algn="ctr">
            <a:solidFill>
              <a:sysClr val="windowText" lastClr="000000"/>
            </a:solidFill>
            <a:prstDash val="lgDash"/>
          </a:ln>
          <a:effectLst/>
        </p:spPr>
      </p:cxnSp>
      <p:cxnSp>
        <p:nvCxnSpPr>
          <p:cNvPr id="90" name="Straight Connector 89">
            <a:extLst>
              <a:ext uri="{FF2B5EF4-FFF2-40B4-BE49-F238E27FC236}">
                <a16:creationId xmlns:a16="http://schemas.microsoft.com/office/drawing/2014/main" id="{59D583BE-5971-EC5B-2404-002D4FD13F3C}"/>
              </a:ext>
            </a:extLst>
          </p:cNvPr>
          <p:cNvCxnSpPr>
            <a:cxnSpLocks/>
          </p:cNvCxnSpPr>
          <p:nvPr/>
        </p:nvCxnSpPr>
        <p:spPr>
          <a:xfrm>
            <a:off x="1436534" y="3750004"/>
            <a:ext cx="8859991" cy="0"/>
          </a:xfrm>
          <a:prstGeom prst="line">
            <a:avLst/>
          </a:prstGeom>
          <a:noFill/>
          <a:ln w="19050" cap="flat" cmpd="sng" algn="ctr">
            <a:solidFill>
              <a:sysClr val="windowText" lastClr="000000"/>
            </a:solidFill>
            <a:prstDash val="lgDash"/>
          </a:ln>
          <a:effectLst/>
        </p:spPr>
      </p:cxnSp>
      <p:cxnSp>
        <p:nvCxnSpPr>
          <p:cNvPr id="91" name="Straight Connector 90">
            <a:extLst>
              <a:ext uri="{FF2B5EF4-FFF2-40B4-BE49-F238E27FC236}">
                <a16:creationId xmlns:a16="http://schemas.microsoft.com/office/drawing/2014/main" id="{738BEBF4-6670-7EF6-A000-D2D76DFB395B}"/>
              </a:ext>
            </a:extLst>
          </p:cNvPr>
          <p:cNvCxnSpPr>
            <a:cxnSpLocks/>
          </p:cNvCxnSpPr>
          <p:nvPr/>
        </p:nvCxnSpPr>
        <p:spPr>
          <a:xfrm>
            <a:off x="1436533" y="4463811"/>
            <a:ext cx="8859992" cy="0"/>
          </a:xfrm>
          <a:prstGeom prst="line">
            <a:avLst/>
          </a:prstGeom>
          <a:noFill/>
          <a:ln w="19050" cap="flat" cmpd="sng" algn="ctr">
            <a:solidFill>
              <a:sysClr val="windowText" lastClr="000000"/>
            </a:solidFill>
            <a:prstDash val="lgDash"/>
          </a:ln>
          <a:effectLst/>
        </p:spPr>
      </p:cxnSp>
      <p:sp>
        <p:nvSpPr>
          <p:cNvPr id="92" name="Text Placeholder 2">
            <a:extLst>
              <a:ext uri="{FF2B5EF4-FFF2-40B4-BE49-F238E27FC236}">
                <a16:creationId xmlns:a16="http://schemas.microsoft.com/office/drawing/2014/main" id="{1ED5280B-157C-8844-35CC-F6AC82943F57}"/>
              </a:ext>
            </a:extLst>
          </p:cNvPr>
          <p:cNvSpPr txBox="1">
            <a:spLocks/>
          </p:cNvSpPr>
          <p:nvPr/>
        </p:nvSpPr>
        <p:spPr>
          <a:xfrm>
            <a:off x="2979062" y="2296653"/>
            <a:ext cx="2003484"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Spend (000):</a:t>
            </a:r>
          </a:p>
        </p:txBody>
      </p:sp>
      <p:sp>
        <p:nvSpPr>
          <p:cNvPr id="94" name="Text Placeholder 2">
            <a:extLst>
              <a:ext uri="{FF2B5EF4-FFF2-40B4-BE49-F238E27FC236}">
                <a16:creationId xmlns:a16="http://schemas.microsoft.com/office/drawing/2014/main" id="{AB668486-593A-3148-3B12-F3ABC6C92ACF}"/>
              </a:ext>
            </a:extLst>
          </p:cNvPr>
          <p:cNvSpPr txBox="1">
            <a:spLocks/>
          </p:cNvSpPr>
          <p:nvPr/>
        </p:nvSpPr>
        <p:spPr>
          <a:xfrm>
            <a:off x="5126258" y="2571587"/>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$317,755</a:t>
            </a:r>
          </a:p>
        </p:txBody>
      </p:sp>
      <p:sp>
        <p:nvSpPr>
          <p:cNvPr id="95" name="Text Placeholder 2">
            <a:extLst>
              <a:ext uri="{FF2B5EF4-FFF2-40B4-BE49-F238E27FC236}">
                <a16:creationId xmlns:a16="http://schemas.microsoft.com/office/drawing/2014/main" id="{29444E4E-D819-52BF-1768-419A0A7F2266}"/>
              </a:ext>
            </a:extLst>
          </p:cNvPr>
          <p:cNvSpPr txBox="1">
            <a:spLocks/>
          </p:cNvSpPr>
          <p:nvPr/>
        </p:nvSpPr>
        <p:spPr>
          <a:xfrm>
            <a:off x="6631890" y="2295979"/>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$7,662</a:t>
            </a:r>
          </a:p>
        </p:txBody>
      </p:sp>
      <p:sp>
        <p:nvSpPr>
          <p:cNvPr id="96" name="Text Placeholder 2">
            <a:extLst>
              <a:ext uri="{FF2B5EF4-FFF2-40B4-BE49-F238E27FC236}">
                <a16:creationId xmlns:a16="http://schemas.microsoft.com/office/drawing/2014/main" id="{6406C96A-8B06-8C6B-1079-91DFC523237D}"/>
              </a:ext>
            </a:extLst>
          </p:cNvPr>
          <p:cNvSpPr txBox="1">
            <a:spLocks/>
          </p:cNvSpPr>
          <p:nvPr/>
        </p:nvSpPr>
        <p:spPr>
          <a:xfrm>
            <a:off x="6642323" y="2573053"/>
            <a:ext cx="1134929"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$425,841</a:t>
            </a:r>
          </a:p>
        </p:txBody>
      </p:sp>
      <p:sp>
        <p:nvSpPr>
          <p:cNvPr id="97" name="Text Placeholder 2">
            <a:extLst>
              <a:ext uri="{FF2B5EF4-FFF2-40B4-BE49-F238E27FC236}">
                <a16:creationId xmlns:a16="http://schemas.microsoft.com/office/drawing/2014/main" id="{4D1B7C9B-2987-AA1B-7367-DE194F8AD510}"/>
              </a:ext>
            </a:extLst>
          </p:cNvPr>
          <p:cNvSpPr txBox="1">
            <a:spLocks/>
          </p:cNvSpPr>
          <p:nvPr/>
        </p:nvSpPr>
        <p:spPr>
          <a:xfrm>
            <a:off x="8058636" y="2296554"/>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a:t>
            </a:r>
            <a:r>
              <a:rPr lang="en-US" sz="1200" b="1">
                <a:solidFill>
                  <a:srgbClr val="00BFF2"/>
                </a:solidFill>
                <a:latin typeface="Helvetica" panose="020B0604020202020204" pitchFamily="34" charset="0"/>
                <a:cs typeface="Helvetica" panose="020B0604020202020204" pitchFamily="34" charset="0"/>
              </a:rPr>
              <a:t>7</a:t>
            </a: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,662</a:t>
            </a:r>
          </a:p>
        </p:txBody>
      </p:sp>
      <p:sp>
        <p:nvSpPr>
          <p:cNvPr id="98" name="Text Placeholder 2">
            <a:extLst>
              <a:ext uri="{FF2B5EF4-FFF2-40B4-BE49-F238E27FC236}">
                <a16:creationId xmlns:a16="http://schemas.microsoft.com/office/drawing/2014/main" id="{6A161E60-56C0-A1FC-F402-57D2DF1CD1FF}"/>
              </a:ext>
            </a:extLst>
          </p:cNvPr>
          <p:cNvSpPr txBox="1">
            <a:spLocks/>
          </p:cNvSpPr>
          <p:nvPr/>
        </p:nvSpPr>
        <p:spPr>
          <a:xfrm>
            <a:off x="8220410" y="2566211"/>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+$108,086</a:t>
            </a:r>
          </a:p>
        </p:txBody>
      </p:sp>
      <p:sp>
        <p:nvSpPr>
          <p:cNvPr id="99" name="Text Placeholder 2">
            <a:extLst>
              <a:ext uri="{FF2B5EF4-FFF2-40B4-BE49-F238E27FC236}">
                <a16:creationId xmlns:a16="http://schemas.microsoft.com/office/drawing/2014/main" id="{61CAD5EE-5810-72D3-4BEA-2810B0D837FF}"/>
              </a:ext>
            </a:extLst>
          </p:cNvPr>
          <p:cNvSpPr txBox="1">
            <a:spLocks/>
          </p:cNvSpPr>
          <p:nvPr/>
        </p:nvSpPr>
        <p:spPr>
          <a:xfrm>
            <a:off x="3196510" y="2578715"/>
            <a:ext cx="162777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Revenue (000):</a:t>
            </a:r>
          </a:p>
        </p:txBody>
      </p:sp>
      <p:sp>
        <p:nvSpPr>
          <p:cNvPr id="100" name="TextBox 99">
            <a:extLst>
              <a:ext uri="{FF2B5EF4-FFF2-40B4-BE49-F238E27FC236}">
                <a16:creationId xmlns:a16="http://schemas.microsoft.com/office/drawing/2014/main" id="{7909355A-C2EB-CD62-84A7-A5B4F916469C}"/>
              </a:ext>
            </a:extLst>
          </p:cNvPr>
          <p:cNvSpPr txBox="1"/>
          <p:nvPr/>
        </p:nvSpPr>
        <p:spPr>
          <a:xfrm>
            <a:off x="1330084" y="2733020"/>
            <a:ext cx="1039131" cy="200055"/>
          </a:xfrm>
          <a:prstGeom prst="rect">
            <a:avLst/>
          </a:prstGeom>
          <a:noFill/>
        </p:spPr>
        <p:txBody>
          <a:bodyPr wrap="square" rtlCol="0">
            <a:spAutoFit/>
          </a:bodyPr>
          <a:lstStyle/>
          <a:p>
            <a:pPr algn="ctr" defTabSz="457200"/>
            <a:r>
              <a:rPr lang="en-US" sz="700" i="1">
                <a:solidFill>
                  <a:srgbClr val="1B1464"/>
                </a:solidFill>
                <a:latin typeface="Helvetica" panose="020B0604020202020204" pitchFamily="34" charset="0"/>
                <a:cs typeface="Helvetica" panose="020B0604020202020204" pitchFamily="34" charset="0"/>
              </a:rPr>
              <a:t>Founded in 2005</a:t>
            </a:r>
          </a:p>
        </p:txBody>
      </p:sp>
      <p:cxnSp>
        <p:nvCxnSpPr>
          <p:cNvPr id="101" name="Straight Connector 100">
            <a:extLst>
              <a:ext uri="{FF2B5EF4-FFF2-40B4-BE49-F238E27FC236}">
                <a16:creationId xmlns:a16="http://schemas.microsoft.com/office/drawing/2014/main" id="{56EBD264-37E2-5E3B-6579-33F73A7CFD24}"/>
              </a:ext>
            </a:extLst>
          </p:cNvPr>
          <p:cNvCxnSpPr>
            <a:cxnSpLocks/>
          </p:cNvCxnSpPr>
          <p:nvPr/>
        </p:nvCxnSpPr>
        <p:spPr>
          <a:xfrm>
            <a:off x="1436533" y="5217012"/>
            <a:ext cx="8859992" cy="0"/>
          </a:xfrm>
          <a:prstGeom prst="line">
            <a:avLst/>
          </a:prstGeom>
          <a:noFill/>
          <a:ln w="19050" cap="flat" cmpd="sng" algn="ctr">
            <a:solidFill>
              <a:sysClr val="windowText" lastClr="000000"/>
            </a:solidFill>
            <a:prstDash val="lgDash"/>
          </a:ln>
          <a:effectLst/>
        </p:spPr>
      </p:cxnSp>
      <p:sp>
        <p:nvSpPr>
          <p:cNvPr id="102" name="Text Placeholder 2">
            <a:extLst>
              <a:ext uri="{FF2B5EF4-FFF2-40B4-BE49-F238E27FC236}">
                <a16:creationId xmlns:a16="http://schemas.microsoft.com/office/drawing/2014/main" id="{80D513F3-1624-B723-D3CB-AA1B1E070207}"/>
              </a:ext>
            </a:extLst>
          </p:cNvPr>
          <p:cNvSpPr txBox="1">
            <a:spLocks/>
          </p:cNvSpPr>
          <p:nvPr/>
        </p:nvSpPr>
        <p:spPr>
          <a:xfrm>
            <a:off x="2979062" y="5246152"/>
            <a:ext cx="2003484"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Spend (000):</a:t>
            </a:r>
          </a:p>
        </p:txBody>
      </p:sp>
      <p:sp>
        <p:nvSpPr>
          <p:cNvPr id="103" name="Text Placeholder 2">
            <a:extLst>
              <a:ext uri="{FF2B5EF4-FFF2-40B4-BE49-F238E27FC236}">
                <a16:creationId xmlns:a16="http://schemas.microsoft.com/office/drawing/2014/main" id="{97B616FE-0A7F-C1D6-0607-A2DE5817F121}"/>
              </a:ext>
            </a:extLst>
          </p:cNvPr>
          <p:cNvSpPr txBox="1">
            <a:spLocks/>
          </p:cNvSpPr>
          <p:nvPr/>
        </p:nvSpPr>
        <p:spPr>
          <a:xfrm>
            <a:off x="5074497" y="5268360"/>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p>
        </p:txBody>
      </p:sp>
      <p:sp>
        <p:nvSpPr>
          <p:cNvPr id="104" name="Text Placeholder 2">
            <a:extLst>
              <a:ext uri="{FF2B5EF4-FFF2-40B4-BE49-F238E27FC236}">
                <a16:creationId xmlns:a16="http://schemas.microsoft.com/office/drawing/2014/main" id="{2BBDBF94-A128-D234-F788-00A233D4204F}"/>
              </a:ext>
            </a:extLst>
          </p:cNvPr>
          <p:cNvSpPr txBox="1">
            <a:spLocks/>
          </p:cNvSpPr>
          <p:nvPr/>
        </p:nvSpPr>
        <p:spPr>
          <a:xfrm>
            <a:off x="5126258" y="5521086"/>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$60,000</a:t>
            </a:r>
          </a:p>
        </p:txBody>
      </p:sp>
      <p:sp>
        <p:nvSpPr>
          <p:cNvPr id="105" name="Text Placeholder 2">
            <a:extLst>
              <a:ext uri="{FF2B5EF4-FFF2-40B4-BE49-F238E27FC236}">
                <a16:creationId xmlns:a16="http://schemas.microsoft.com/office/drawing/2014/main" id="{BE3609FB-981E-1236-4AE7-88DE6D92A950}"/>
              </a:ext>
            </a:extLst>
          </p:cNvPr>
          <p:cNvSpPr txBox="1">
            <a:spLocks/>
          </p:cNvSpPr>
          <p:nvPr/>
        </p:nvSpPr>
        <p:spPr>
          <a:xfrm>
            <a:off x="6631890" y="5245478"/>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$2,670</a:t>
            </a:r>
          </a:p>
        </p:txBody>
      </p:sp>
      <p:sp>
        <p:nvSpPr>
          <p:cNvPr id="106" name="Text Placeholder 2">
            <a:extLst>
              <a:ext uri="{FF2B5EF4-FFF2-40B4-BE49-F238E27FC236}">
                <a16:creationId xmlns:a16="http://schemas.microsoft.com/office/drawing/2014/main" id="{E5C1B913-1972-04F1-350E-FE7B7E894624}"/>
              </a:ext>
            </a:extLst>
          </p:cNvPr>
          <p:cNvSpPr txBox="1">
            <a:spLocks/>
          </p:cNvSpPr>
          <p:nvPr/>
        </p:nvSpPr>
        <p:spPr>
          <a:xfrm>
            <a:off x="6642323" y="5522552"/>
            <a:ext cx="1134929"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$80,000</a:t>
            </a:r>
          </a:p>
        </p:txBody>
      </p:sp>
      <p:sp>
        <p:nvSpPr>
          <p:cNvPr id="107" name="Text Placeholder 2">
            <a:extLst>
              <a:ext uri="{FF2B5EF4-FFF2-40B4-BE49-F238E27FC236}">
                <a16:creationId xmlns:a16="http://schemas.microsoft.com/office/drawing/2014/main" id="{AD28300E-DB20-86D4-0E67-E4DB08A514C8}"/>
              </a:ext>
            </a:extLst>
          </p:cNvPr>
          <p:cNvSpPr txBox="1">
            <a:spLocks/>
          </p:cNvSpPr>
          <p:nvPr/>
        </p:nvSpPr>
        <p:spPr>
          <a:xfrm>
            <a:off x="8286586" y="5246053"/>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+$2,670</a:t>
            </a:r>
          </a:p>
        </p:txBody>
      </p:sp>
      <p:sp>
        <p:nvSpPr>
          <p:cNvPr id="108" name="Text Placeholder 2">
            <a:extLst>
              <a:ext uri="{FF2B5EF4-FFF2-40B4-BE49-F238E27FC236}">
                <a16:creationId xmlns:a16="http://schemas.microsoft.com/office/drawing/2014/main" id="{AD672030-50BE-E336-A26A-A113BD68F3FA}"/>
              </a:ext>
            </a:extLst>
          </p:cNvPr>
          <p:cNvSpPr txBox="1">
            <a:spLocks/>
          </p:cNvSpPr>
          <p:nvPr/>
        </p:nvSpPr>
        <p:spPr>
          <a:xfrm>
            <a:off x="8318020" y="5515710"/>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+$20,000</a:t>
            </a:r>
          </a:p>
        </p:txBody>
      </p:sp>
      <p:sp>
        <p:nvSpPr>
          <p:cNvPr id="109" name="Text Placeholder 2">
            <a:extLst>
              <a:ext uri="{FF2B5EF4-FFF2-40B4-BE49-F238E27FC236}">
                <a16:creationId xmlns:a16="http://schemas.microsoft.com/office/drawing/2014/main" id="{55CC6C7D-4500-B490-C7C9-BF5334BC1B95}"/>
              </a:ext>
            </a:extLst>
          </p:cNvPr>
          <p:cNvSpPr txBox="1">
            <a:spLocks/>
          </p:cNvSpPr>
          <p:nvPr/>
        </p:nvSpPr>
        <p:spPr>
          <a:xfrm>
            <a:off x="3196510" y="5528214"/>
            <a:ext cx="162777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Revenue (000):</a:t>
            </a:r>
          </a:p>
        </p:txBody>
      </p:sp>
      <p:sp>
        <p:nvSpPr>
          <p:cNvPr id="110" name="TextBox 109">
            <a:extLst>
              <a:ext uri="{FF2B5EF4-FFF2-40B4-BE49-F238E27FC236}">
                <a16:creationId xmlns:a16="http://schemas.microsoft.com/office/drawing/2014/main" id="{EF4006F5-37C4-B0A3-5495-B6F2A4C45648}"/>
              </a:ext>
            </a:extLst>
          </p:cNvPr>
          <p:cNvSpPr txBox="1"/>
          <p:nvPr/>
        </p:nvSpPr>
        <p:spPr>
          <a:xfrm>
            <a:off x="1330084" y="5672586"/>
            <a:ext cx="1039131" cy="200055"/>
          </a:xfrm>
          <a:prstGeom prst="rect">
            <a:avLst/>
          </a:prstGeom>
          <a:noFill/>
        </p:spPr>
        <p:txBody>
          <a:bodyPr wrap="square" rtlCol="0">
            <a:spAutoFit/>
          </a:bodyPr>
          <a:lstStyle/>
          <a:p>
            <a:pPr algn="ctr" defTabSz="457200"/>
            <a:r>
              <a:rPr lang="en-US" sz="700" i="1">
                <a:solidFill>
                  <a:srgbClr val="1B1464"/>
                </a:solidFill>
                <a:latin typeface="Helvetica" panose="020B0604020202020204" pitchFamily="34" charset="0"/>
                <a:cs typeface="Helvetica" panose="020B0604020202020204" pitchFamily="34" charset="0"/>
              </a:rPr>
              <a:t>Founded in 2013</a:t>
            </a:r>
          </a:p>
        </p:txBody>
      </p:sp>
      <p:sp>
        <p:nvSpPr>
          <p:cNvPr id="111" name="Text Placeholder 2">
            <a:extLst>
              <a:ext uri="{FF2B5EF4-FFF2-40B4-BE49-F238E27FC236}">
                <a16:creationId xmlns:a16="http://schemas.microsoft.com/office/drawing/2014/main" id="{7B76861C-EED2-F418-6260-277794BB49B1}"/>
              </a:ext>
            </a:extLst>
          </p:cNvPr>
          <p:cNvSpPr txBox="1">
            <a:spLocks/>
          </p:cNvSpPr>
          <p:nvPr/>
        </p:nvSpPr>
        <p:spPr>
          <a:xfrm>
            <a:off x="2979062" y="4557837"/>
            <a:ext cx="2003484"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Spend (000):</a:t>
            </a:r>
          </a:p>
        </p:txBody>
      </p:sp>
      <p:sp>
        <p:nvSpPr>
          <p:cNvPr id="112" name="Text Placeholder 2">
            <a:extLst>
              <a:ext uri="{FF2B5EF4-FFF2-40B4-BE49-F238E27FC236}">
                <a16:creationId xmlns:a16="http://schemas.microsoft.com/office/drawing/2014/main" id="{90E95EE8-B559-F7B7-67A1-D27CCCF97F75}"/>
              </a:ext>
            </a:extLst>
          </p:cNvPr>
          <p:cNvSpPr txBox="1">
            <a:spLocks/>
          </p:cNvSpPr>
          <p:nvPr/>
        </p:nvSpPr>
        <p:spPr>
          <a:xfrm>
            <a:off x="5092081" y="4580045"/>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p>
        </p:txBody>
      </p:sp>
      <p:sp>
        <p:nvSpPr>
          <p:cNvPr id="113" name="Text Placeholder 2">
            <a:extLst>
              <a:ext uri="{FF2B5EF4-FFF2-40B4-BE49-F238E27FC236}">
                <a16:creationId xmlns:a16="http://schemas.microsoft.com/office/drawing/2014/main" id="{120A3508-26D9-BA81-D829-B4238BC9B6DE}"/>
              </a:ext>
            </a:extLst>
          </p:cNvPr>
          <p:cNvSpPr txBox="1">
            <a:spLocks/>
          </p:cNvSpPr>
          <p:nvPr/>
        </p:nvSpPr>
        <p:spPr>
          <a:xfrm>
            <a:off x="5126258" y="4832771"/>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$50,000</a:t>
            </a:r>
          </a:p>
        </p:txBody>
      </p:sp>
      <p:sp>
        <p:nvSpPr>
          <p:cNvPr id="114" name="Text Placeholder 2">
            <a:extLst>
              <a:ext uri="{FF2B5EF4-FFF2-40B4-BE49-F238E27FC236}">
                <a16:creationId xmlns:a16="http://schemas.microsoft.com/office/drawing/2014/main" id="{95BD4209-C889-278C-9EB1-623EE4327365}"/>
              </a:ext>
            </a:extLst>
          </p:cNvPr>
          <p:cNvSpPr txBox="1">
            <a:spLocks/>
          </p:cNvSpPr>
          <p:nvPr/>
        </p:nvSpPr>
        <p:spPr>
          <a:xfrm>
            <a:off x="6631890" y="4557163"/>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$535</a:t>
            </a:r>
          </a:p>
        </p:txBody>
      </p:sp>
      <p:sp>
        <p:nvSpPr>
          <p:cNvPr id="115" name="Text Placeholder 2">
            <a:extLst>
              <a:ext uri="{FF2B5EF4-FFF2-40B4-BE49-F238E27FC236}">
                <a16:creationId xmlns:a16="http://schemas.microsoft.com/office/drawing/2014/main" id="{B17AA81A-B75F-F0BC-0878-0EBF1AFA559C}"/>
              </a:ext>
            </a:extLst>
          </p:cNvPr>
          <p:cNvSpPr txBox="1">
            <a:spLocks/>
          </p:cNvSpPr>
          <p:nvPr/>
        </p:nvSpPr>
        <p:spPr>
          <a:xfrm>
            <a:off x="6642323" y="4834237"/>
            <a:ext cx="1134929"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$100,000</a:t>
            </a:r>
          </a:p>
        </p:txBody>
      </p:sp>
      <p:sp>
        <p:nvSpPr>
          <p:cNvPr id="116" name="Text Placeholder 2">
            <a:extLst>
              <a:ext uri="{FF2B5EF4-FFF2-40B4-BE49-F238E27FC236}">
                <a16:creationId xmlns:a16="http://schemas.microsoft.com/office/drawing/2014/main" id="{FE576766-8537-697E-6BD1-FDA65A55FB26}"/>
              </a:ext>
            </a:extLst>
          </p:cNvPr>
          <p:cNvSpPr txBox="1">
            <a:spLocks/>
          </p:cNvSpPr>
          <p:nvPr/>
        </p:nvSpPr>
        <p:spPr>
          <a:xfrm>
            <a:off x="8067430" y="4557738"/>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+$535</a:t>
            </a:r>
          </a:p>
        </p:txBody>
      </p:sp>
      <p:sp>
        <p:nvSpPr>
          <p:cNvPr id="117" name="Text Placeholder 2">
            <a:extLst>
              <a:ext uri="{FF2B5EF4-FFF2-40B4-BE49-F238E27FC236}">
                <a16:creationId xmlns:a16="http://schemas.microsoft.com/office/drawing/2014/main" id="{C12DE0AF-DE4F-6F64-A814-98D34F5B6C29}"/>
              </a:ext>
            </a:extLst>
          </p:cNvPr>
          <p:cNvSpPr txBox="1">
            <a:spLocks/>
          </p:cNvSpPr>
          <p:nvPr/>
        </p:nvSpPr>
        <p:spPr>
          <a:xfrm>
            <a:off x="8229204" y="4827395"/>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+$50,000</a:t>
            </a:r>
          </a:p>
        </p:txBody>
      </p:sp>
      <p:sp>
        <p:nvSpPr>
          <p:cNvPr id="118" name="Text Placeholder 2">
            <a:extLst>
              <a:ext uri="{FF2B5EF4-FFF2-40B4-BE49-F238E27FC236}">
                <a16:creationId xmlns:a16="http://schemas.microsoft.com/office/drawing/2014/main" id="{202A689F-D753-6AC3-44F3-A484E0905F6D}"/>
              </a:ext>
            </a:extLst>
          </p:cNvPr>
          <p:cNvSpPr txBox="1">
            <a:spLocks/>
          </p:cNvSpPr>
          <p:nvPr/>
        </p:nvSpPr>
        <p:spPr>
          <a:xfrm>
            <a:off x="3196510" y="4839899"/>
            <a:ext cx="162777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Revenue (000):</a:t>
            </a:r>
          </a:p>
        </p:txBody>
      </p:sp>
      <p:sp>
        <p:nvSpPr>
          <p:cNvPr id="119" name="TextBox 118">
            <a:extLst>
              <a:ext uri="{FF2B5EF4-FFF2-40B4-BE49-F238E27FC236}">
                <a16:creationId xmlns:a16="http://schemas.microsoft.com/office/drawing/2014/main" id="{C5915DDE-F444-5C0E-00B3-C3F4D2D723E9}"/>
              </a:ext>
            </a:extLst>
          </p:cNvPr>
          <p:cNvSpPr txBox="1"/>
          <p:nvPr/>
        </p:nvSpPr>
        <p:spPr>
          <a:xfrm>
            <a:off x="1330084" y="4863038"/>
            <a:ext cx="1039131" cy="200055"/>
          </a:xfrm>
          <a:prstGeom prst="rect">
            <a:avLst/>
          </a:prstGeom>
          <a:noFill/>
        </p:spPr>
        <p:txBody>
          <a:bodyPr wrap="square" rtlCol="0">
            <a:spAutoFit/>
          </a:bodyPr>
          <a:lstStyle/>
          <a:p>
            <a:pPr algn="ctr" defTabSz="457200"/>
            <a:r>
              <a:rPr lang="en-US" sz="700" i="1">
                <a:solidFill>
                  <a:srgbClr val="1B1464"/>
                </a:solidFill>
                <a:latin typeface="Helvetica" panose="020B0604020202020204" pitchFamily="34" charset="0"/>
                <a:cs typeface="Helvetica" panose="020B0604020202020204" pitchFamily="34" charset="0"/>
              </a:rPr>
              <a:t>Founded in 2011</a:t>
            </a:r>
          </a:p>
        </p:txBody>
      </p:sp>
      <p:sp>
        <p:nvSpPr>
          <p:cNvPr id="121" name="Text Placeholder 2">
            <a:extLst>
              <a:ext uri="{FF2B5EF4-FFF2-40B4-BE49-F238E27FC236}">
                <a16:creationId xmlns:a16="http://schemas.microsoft.com/office/drawing/2014/main" id="{679B3CB9-5742-7DCD-AC33-95E6439D79B1}"/>
              </a:ext>
            </a:extLst>
          </p:cNvPr>
          <p:cNvSpPr txBox="1">
            <a:spLocks/>
          </p:cNvSpPr>
          <p:nvPr/>
        </p:nvSpPr>
        <p:spPr>
          <a:xfrm>
            <a:off x="2250570" y="2383181"/>
            <a:ext cx="934266"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launch: 2018</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endPar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endParaRPr>
          </a:p>
        </p:txBody>
      </p:sp>
      <p:sp>
        <p:nvSpPr>
          <p:cNvPr id="122" name="Rectangle 121">
            <a:extLst>
              <a:ext uri="{FF2B5EF4-FFF2-40B4-BE49-F238E27FC236}">
                <a16:creationId xmlns:a16="http://schemas.microsoft.com/office/drawing/2014/main" id="{7C68B9C0-4E96-D28F-3D02-EFBBF4030232}"/>
              </a:ext>
            </a:extLst>
          </p:cNvPr>
          <p:cNvSpPr/>
          <p:nvPr/>
        </p:nvSpPr>
        <p:spPr>
          <a:xfrm>
            <a:off x="9274069" y="2564992"/>
            <a:ext cx="807059" cy="279637"/>
          </a:xfrm>
          <a:prstGeom prst="rect">
            <a:avLst/>
          </a:prstGeom>
          <a:solidFill>
            <a:srgbClr val="4EBEA4"/>
          </a:solidFill>
          <a:ln w="9525"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+34%</a:t>
            </a:r>
          </a:p>
        </p:txBody>
      </p:sp>
      <p:pic>
        <p:nvPicPr>
          <p:cNvPr id="124" name="Picture 47" descr="Image result for mvmt logo">
            <a:extLst>
              <a:ext uri="{FF2B5EF4-FFF2-40B4-BE49-F238E27FC236}">
                <a16:creationId xmlns:a16="http://schemas.microsoft.com/office/drawing/2014/main" id="{B4BC9934-448B-1995-2EEB-74B24B2F9F9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34932" y="5362289"/>
            <a:ext cx="829434" cy="225329"/>
          </a:xfrm>
          <a:prstGeom prst="rect">
            <a:avLst/>
          </a:prstGeom>
          <a:noFill/>
          <a:extLst>
            <a:ext uri="{909E8E84-426E-40DD-AFC4-6F175D3DCCD1}">
              <a14:hiddenFill xmlns:a14="http://schemas.microsoft.com/office/drawing/2010/main">
                <a:solidFill>
                  <a:srgbClr val="FFFFFF"/>
                </a:solidFill>
              </a14:hiddenFill>
            </a:ext>
          </a:extLst>
        </p:spPr>
      </p:pic>
      <p:sp>
        <p:nvSpPr>
          <p:cNvPr id="125" name="Text Placeholder 2">
            <a:extLst>
              <a:ext uri="{FF2B5EF4-FFF2-40B4-BE49-F238E27FC236}">
                <a16:creationId xmlns:a16="http://schemas.microsoft.com/office/drawing/2014/main" id="{8DAB5DCA-3F71-2E16-85F7-406DCDCB3B0C}"/>
              </a:ext>
            </a:extLst>
          </p:cNvPr>
          <p:cNvSpPr txBox="1">
            <a:spLocks/>
          </p:cNvSpPr>
          <p:nvPr/>
        </p:nvSpPr>
        <p:spPr>
          <a:xfrm>
            <a:off x="2253501" y="5335615"/>
            <a:ext cx="934266"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launch: 2017</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endPar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endParaRPr>
          </a:p>
        </p:txBody>
      </p:sp>
      <p:sp>
        <p:nvSpPr>
          <p:cNvPr id="126" name="Rectangle 125">
            <a:extLst>
              <a:ext uri="{FF2B5EF4-FFF2-40B4-BE49-F238E27FC236}">
                <a16:creationId xmlns:a16="http://schemas.microsoft.com/office/drawing/2014/main" id="{06BFB44B-CAAA-7CAF-09F5-02E354B0397C}"/>
              </a:ext>
            </a:extLst>
          </p:cNvPr>
          <p:cNvSpPr/>
          <p:nvPr/>
        </p:nvSpPr>
        <p:spPr>
          <a:xfrm>
            <a:off x="9274069" y="5517430"/>
            <a:ext cx="821234" cy="279637"/>
          </a:xfrm>
          <a:prstGeom prst="rect">
            <a:avLst/>
          </a:prstGeom>
          <a:solidFill>
            <a:srgbClr val="4EBEA4"/>
          </a:solidFill>
          <a:ln w="9525"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+33%</a:t>
            </a:r>
          </a:p>
        </p:txBody>
      </p:sp>
      <p:pic>
        <p:nvPicPr>
          <p:cNvPr id="128" name="Picture 53" descr="Image result for poshmark logo">
            <a:extLst>
              <a:ext uri="{FF2B5EF4-FFF2-40B4-BE49-F238E27FC236}">
                <a16:creationId xmlns:a16="http://schemas.microsoft.com/office/drawing/2014/main" id="{A661216F-3BDF-9DEE-0F06-F224382D067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59688" y="4632644"/>
            <a:ext cx="979923" cy="271168"/>
          </a:xfrm>
          <a:prstGeom prst="rect">
            <a:avLst/>
          </a:prstGeom>
          <a:noFill/>
          <a:extLst>
            <a:ext uri="{909E8E84-426E-40DD-AFC4-6F175D3DCCD1}">
              <a14:hiddenFill xmlns:a14="http://schemas.microsoft.com/office/drawing/2010/main">
                <a:solidFill>
                  <a:srgbClr val="FFFFFF"/>
                </a:solidFill>
              </a14:hiddenFill>
            </a:ext>
          </a:extLst>
        </p:spPr>
      </p:pic>
      <p:sp>
        <p:nvSpPr>
          <p:cNvPr id="129" name="Text Placeholder 2">
            <a:extLst>
              <a:ext uri="{FF2B5EF4-FFF2-40B4-BE49-F238E27FC236}">
                <a16:creationId xmlns:a16="http://schemas.microsoft.com/office/drawing/2014/main" id="{5A8B202A-E134-73F0-D398-EA7F37BB736A}"/>
              </a:ext>
            </a:extLst>
          </p:cNvPr>
          <p:cNvSpPr txBox="1">
            <a:spLocks/>
          </p:cNvSpPr>
          <p:nvPr/>
        </p:nvSpPr>
        <p:spPr>
          <a:xfrm>
            <a:off x="2256432" y="4632640"/>
            <a:ext cx="934266"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launch: 2017</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endPar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endParaRPr>
          </a:p>
        </p:txBody>
      </p:sp>
      <p:sp>
        <p:nvSpPr>
          <p:cNvPr id="130" name="Rectangle 129">
            <a:extLst>
              <a:ext uri="{FF2B5EF4-FFF2-40B4-BE49-F238E27FC236}">
                <a16:creationId xmlns:a16="http://schemas.microsoft.com/office/drawing/2014/main" id="{FD16CE98-3CE2-249B-D80A-75E9C155B198}"/>
              </a:ext>
            </a:extLst>
          </p:cNvPr>
          <p:cNvSpPr/>
          <p:nvPr/>
        </p:nvSpPr>
        <p:spPr>
          <a:xfrm>
            <a:off x="9274069" y="4823248"/>
            <a:ext cx="807059" cy="279637"/>
          </a:xfrm>
          <a:prstGeom prst="rect">
            <a:avLst/>
          </a:prstGeom>
          <a:solidFill>
            <a:srgbClr val="4EBEA4"/>
          </a:solidFill>
          <a:ln w="9525"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+100%</a:t>
            </a:r>
          </a:p>
        </p:txBody>
      </p:sp>
      <p:sp>
        <p:nvSpPr>
          <p:cNvPr id="132" name="Text Placeholder 2">
            <a:extLst>
              <a:ext uri="{FF2B5EF4-FFF2-40B4-BE49-F238E27FC236}">
                <a16:creationId xmlns:a16="http://schemas.microsoft.com/office/drawing/2014/main" id="{A7CED756-E5DA-5FF4-443F-935415074F79}"/>
              </a:ext>
            </a:extLst>
          </p:cNvPr>
          <p:cNvSpPr txBox="1">
            <a:spLocks/>
          </p:cNvSpPr>
          <p:nvPr/>
        </p:nvSpPr>
        <p:spPr>
          <a:xfrm>
            <a:off x="2970271" y="3810855"/>
            <a:ext cx="2003484"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Spend (000):</a:t>
            </a:r>
          </a:p>
        </p:txBody>
      </p:sp>
      <p:sp>
        <p:nvSpPr>
          <p:cNvPr id="133" name="Text Placeholder 2">
            <a:extLst>
              <a:ext uri="{FF2B5EF4-FFF2-40B4-BE49-F238E27FC236}">
                <a16:creationId xmlns:a16="http://schemas.microsoft.com/office/drawing/2014/main" id="{5EF6F6B7-7A4C-9060-6EFA-7018C17F5076}"/>
              </a:ext>
            </a:extLst>
          </p:cNvPr>
          <p:cNvSpPr txBox="1">
            <a:spLocks/>
          </p:cNvSpPr>
          <p:nvPr/>
        </p:nvSpPr>
        <p:spPr>
          <a:xfrm>
            <a:off x="5048122" y="3833063"/>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p>
        </p:txBody>
      </p:sp>
      <p:sp>
        <p:nvSpPr>
          <p:cNvPr id="134" name="Text Placeholder 2">
            <a:extLst>
              <a:ext uri="{FF2B5EF4-FFF2-40B4-BE49-F238E27FC236}">
                <a16:creationId xmlns:a16="http://schemas.microsoft.com/office/drawing/2014/main" id="{37640CD1-97E2-4A81-AC33-10C7551DE0E2}"/>
              </a:ext>
            </a:extLst>
          </p:cNvPr>
          <p:cNvSpPr txBox="1">
            <a:spLocks/>
          </p:cNvSpPr>
          <p:nvPr/>
        </p:nvSpPr>
        <p:spPr>
          <a:xfrm>
            <a:off x="5126258" y="4085789"/>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$100,000</a:t>
            </a:r>
          </a:p>
        </p:txBody>
      </p:sp>
      <p:sp>
        <p:nvSpPr>
          <p:cNvPr id="135" name="Text Placeholder 2">
            <a:extLst>
              <a:ext uri="{FF2B5EF4-FFF2-40B4-BE49-F238E27FC236}">
                <a16:creationId xmlns:a16="http://schemas.microsoft.com/office/drawing/2014/main" id="{530AE942-C925-43A1-43AD-82389C2A5F51}"/>
              </a:ext>
            </a:extLst>
          </p:cNvPr>
          <p:cNvSpPr txBox="1">
            <a:spLocks/>
          </p:cNvSpPr>
          <p:nvPr/>
        </p:nvSpPr>
        <p:spPr>
          <a:xfrm>
            <a:off x="6631890" y="3810181"/>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$3,438</a:t>
            </a:r>
          </a:p>
        </p:txBody>
      </p:sp>
      <p:sp>
        <p:nvSpPr>
          <p:cNvPr id="136" name="Text Placeholder 2">
            <a:extLst>
              <a:ext uri="{FF2B5EF4-FFF2-40B4-BE49-F238E27FC236}">
                <a16:creationId xmlns:a16="http://schemas.microsoft.com/office/drawing/2014/main" id="{76E76652-C7C2-8CDB-3005-A104A8A92D51}"/>
              </a:ext>
            </a:extLst>
          </p:cNvPr>
          <p:cNvSpPr txBox="1">
            <a:spLocks/>
          </p:cNvSpPr>
          <p:nvPr/>
        </p:nvSpPr>
        <p:spPr>
          <a:xfrm>
            <a:off x="6642323" y="4087255"/>
            <a:ext cx="1134929"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$150,000</a:t>
            </a:r>
          </a:p>
        </p:txBody>
      </p:sp>
      <p:sp>
        <p:nvSpPr>
          <p:cNvPr id="137" name="Text Placeholder 2">
            <a:extLst>
              <a:ext uri="{FF2B5EF4-FFF2-40B4-BE49-F238E27FC236}">
                <a16:creationId xmlns:a16="http://schemas.microsoft.com/office/drawing/2014/main" id="{5FE741C9-3245-9C13-DEE0-281B346FDD17}"/>
              </a:ext>
            </a:extLst>
          </p:cNvPr>
          <p:cNvSpPr txBox="1">
            <a:spLocks/>
          </p:cNvSpPr>
          <p:nvPr/>
        </p:nvSpPr>
        <p:spPr>
          <a:xfrm>
            <a:off x="8269654" y="3810756"/>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+$3,438</a:t>
            </a:r>
          </a:p>
        </p:txBody>
      </p:sp>
      <p:sp>
        <p:nvSpPr>
          <p:cNvPr id="138" name="Text Placeholder 2">
            <a:extLst>
              <a:ext uri="{FF2B5EF4-FFF2-40B4-BE49-F238E27FC236}">
                <a16:creationId xmlns:a16="http://schemas.microsoft.com/office/drawing/2014/main" id="{03BFD4C0-BA33-9705-1017-51CDD4CE4531}"/>
              </a:ext>
            </a:extLst>
          </p:cNvPr>
          <p:cNvSpPr txBox="1">
            <a:spLocks/>
          </p:cNvSpPr>
          <p:nvPr/>
        </p:nvSpPr>
        <p:spPr>
          <a:xfrm>
            <a:off x="8309229" y="4080413"/>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+$50,000</a:t>
            </a:r>
          </a:p>
        </p:txBody>
      </p:sp>
      <p:sp>
        <p:nvSpPr>
          <p:cNvPr id="139" name="Text Placeholder 2">
            <a:extLst>
              <a:ext uri="{FF2B5EF4-FFF2-40B4-BE49-F238E27FC236}">
                <a16:creationId xmlns:a16="http://schemas.microsoft.com/office/drawing/2014/main" id="{4439FC47-0D3F-813D-E169-A53261622837}"/>
              </a:ext>
            </a:extLst>
          </p:cNvPr>
          <p:cNvSpPr txBox="1">
            <a:spLocks/>
          </p:cNvSpPr>
          <p:nvPr/>
        </p:nvSpPr>
        <p:spPr>
          <a:xfrm>
            <a:off x="3187719" y="4092917"/>
            <a:ext cx="162777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Revenue (000):</a:t>
            </a:r>
          </a:p>
        </p:txBody>
      </p:sp>
      <p:sp>
        <p:nvSpPr>
          <p:cNvPr id="140" name="TextBox 139">
            <a:extLst>
              <a:ext uri="{FF2B5EF4-FFF2-40B4-BE49-F238E27FC236}">
                <a16:creationId xmlns:a16="http://schemas.microsoft.com/office/drawing/2014/main" id="{9B4B2C4E-AF7D-5825-7413-F909D9A2137A}"/>
              </a:ext>
            </a:extLst>
          </p:cNvPr>
          <p:cNvSpPr txBox="1"/>
          <p:nvPr/>
        </p:nvSpPr>
        <p:spPr>
          <a:xfrm>
            <a:off x="1330084" y="4157055"/>
            <a:ext cx="1039131" cy="200055"/>
          </a:xfrm>
          <a:prstGeom prst="rect">
            <a:avLst/>
          </a:prstGeom>
          <a:noFill/>
        </p:spPr>
        <p:txBody>
          <a:bodyPr wrap="square" rtlCol="0">
            <a:spAutoFit/>
          </a:bodyPr>
          <a:lstStyle/>
          <a:p>
            <a:pPr algn="ctr" defTabSz="457200"/>
            <a:r>
              <a:rPr lang="en-US" sz="700" i="1">
                <a:solidFill>
                  <a:srgbClr val="1B1464"/>
                </a:solidFill>
                <a:latin typeface="Helvetica" panose="020B0604020202020204" pitchFamily="34" charset="0"/>
                <a:cs typeface="Helvetica" panose="020B0604020202020204" pitchFamily="34" charset="0"/>
              </a:rPr>
              <a:t>Founded in 2012</a:t>
            </a:r>
          </a:p>
        </p:txBody>
      </p:sp>
      <p:pic>
        <p:nvPicPr>
          <p:cNvPr id="141" name="Picture 41" descr="Image result for le tote logo">
            <a:extLst>
              <a:ext uri="{FF2B5EF4-FFF2-40B4-BE49-F238E27FC236}">
                <a16:creationId xmlns:a16="http://schemas.microsoft.com/office/drawing/2014/main" id="{029701CE-C33A-B350-98A6-E61E7D149A5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30441" y="3977399"/>
            <a:ext cx="838417" cy="115304"/>
          </a:xfrm>
          <a:prstGeom prst="rect">
            <a:avLst/>
          </a:prstGeom>
          <a:noFill/>
          <a:extLst>
            <a:ext uri="{909E8E84-426E-40DD-AFC4-6F175D3DCCD1}">
              <a14:hiddenFill xmlns:a14="http://schemas.microsoft.com/office/drawing/2010/main">
                <a:solidFill>
                  <a:srgbClr val="FFFFFF"/>
                </a:solidFill>
              </a14:hiddenFill>
            </a:ext>
          </a:extLst>
        </p:spPr>
      </p:pic>
      <p:sp>
        <p:nvSpPr>
          <p:cNvPr id="142" name="Text Placeholder 2">
            <a:extLst>
              <a:ext uri="{FF2B5EF4-FFF2-40B4-BE49-F238E27FC236}">
                <a16:creationId xmlns:a16="http://schemas.microsoft.com/office/drawing/2014/main" id="{2E9D6F85-56CB-A8CC-F6CC-6992C9F1437B}"/>
              </a:ext>
            </a:extLst>
          </p:cNvPr>
          <p:cNvSpPr txBox="1">
            <a:spLocks/>
          </p:cNvSpPr>
          <p:nvPr/>
        </p:nvSpPr>
        <p:spPr>
          <a:xfrm>
            <a:off x="2238847" y="3885655"/>
            <a:ext cx="934266"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launch: 2017</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endPar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endParaRPr>
          </a:p>
        </p:txBody>
      </p:sp>
      <p:sp>
        <p:nvSpPr>
          <p:cNvPr id="143" name="Rectangle 142">
            <a:extLst>
              <a:ext uri="{FF2B5EF4-FFF2-40B4-BE49-F238E27FC236}">
                <a16:creationId xmlns:a16="http://schemas.microsoft.com/office/drawing/2014/main" id="{3B8B7551-590D-3BCC-37D3-5BA72E60334A}"/>
              </a:ext>
            </a:extLst>
          </p:cNvPr>
          <p:cNvSpPr/>
          <p:nvPr/>
        </p:nvSpPr>
        <p:spPr>
          <a:xfrm>
            <a:off x="9274069" y="4085055"/>
            <a:ext cx="807059" cy="279637"/>
          </a:xfrm>
          <a:prstGeom prst="rect">
            <a:avLst/>
          </a:prstGeom>
          <a:solidFill>
            <a:srgbClr val="4EBEA4"/>
          </a:solidFill>
          <a:ln w="9525"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+50%</a:t>
            </a:r>
          </a:p>
        </p:txBody>
      </p:sp>
      <p:sp>
        <p:nvSpPr>
          <p:cNvPr id="145" name="Text Placeholder 2">
            <a:extLst>
              <a:ext uri="{FF2B5EF4-FFF2-40B4-BE49-F238E27FC236}">
                <a16:creationId xmlns:a16="http://schemas.microsoft.com/office/drawing/2014/main" id="{F1218861-614C-769F-1D21-58581AE10BDE}"/>
              </a:ext>
            </a:extLst>
          </p:cNvPr>
          <p:cNvSpPr txBox="1">
            <a:spLocks/>
          </p:cNvSpPr>
          <p:nvPr/>
        </p:nvSpPr>
        <p:spPr>
          <a:xfrm>
            <a:off x="2976131" y="3106278"/>
            <a:ext cx="2003484"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Spend (000):</a:t>
            </a:r>
          </a:p>
        </p:txBody>
      </p:sp>
      <p:sp>
        <p:nvSpPr>
          <p:cNvPr id="147" name="Text Placeholder 2">
            <a:extLst>
              <a:ext uri="{FF2B5EF4-FFF2-40B4-BE49-F238E27FC236}">
                <a16:creationId xmlns:a16="http://schemas.microsoft.com/office/drawing/2014/main" id="{21F273D5-CFB1-7F2D-5C7B-0E2768EB6EC2}"/>
              </a:ext>
            </a:extLst>
          </p:cNvPr>
          <p:cNvSpPr txBox="1">
            <a:spLocks/>
          </p:cNvSpPr>
          <p:nvPr/>
        </p:nvSpPr>
        <p:spPr>
          <a:xfrm>
            <a:off x="5126258" y="3381212"/>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$48,000</a:t>
            </a:r>
          </a:p>
        </p:txBody>
      </p:sp>
      <p:sp>
        <p:nvSpPr>
          <p:cNvPr id="148" name="Text Placeholder 2">
            <a:extLst>
              <a:ext uri="{FF2B5EF4-FFF2-40B4-BE49-F238E27FC236}">
                <a16:creationId xmlns:a16="http://schemas.microsoft.com/office/drawing/2014/main" id="{E229C1B0-5309-FD3A-31C1-80EC03A93E30}"/>
              </a:ext>
            </a:extLst>
          </p:cNvPr>
          <p:cNvSpPr txBox="1">
            <a:spLocks/>
          </p:cNvSpPr>
          <p:nvPr/>
        </p:nvSpPr>
        <p:spPr>
          <a:xfrm>
            <a:off x="6631890" y="3105604"/>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$10,548</a:t>
            </a:r>
          </a:p>
        </p:txBody>
      </p:sp>
      <p:sp>
        <p:nvSpPr>
          <p:cNvPr id="149" name="Text Placeholder 2">
            <a:extLst>
              <a:ext uri="{FF2B5EF4-FFF2-40B4-BE49-F238E27FC236}">
                <a16:creationId xmlns:a16="http://schemas.microsoft.com/office/drawing/2014/main" id="{BBDCDC88-1D63-9DAD-D4CA-23C9FC2BD83D}"/>
              </a:ext>
            </a:extLst>
          </p:cNvPr>
          <p:cNvSpPr txBox="1">
            <a:spLocks/>
          </p:cNvSpPr>
          <p:nvPr/>
        </p:nvSpPr>
        <p:spPr>
          <a:xfrm>
            <a:off x="6642323" y="3382678"/>
            <a:ext cx="1134929"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$150,000</a:t>
            </a:r>
          </a:p>
        </p:txBody>
      </p:sp>
      <p:sp>
        <p:nvSpPr>
          <p:cNvPr id="150" name="Text Placeholder 2">
            <a:extLst>
              <a:ext uri="{FF2B5EF4-FFF2-40B4-BE49-F238E27FC236}">
                <a16:creationId xmlns:a16="http://schemas.microsoft.com/office/drawing/2014/main" id="{3C4C16E8-28BC-5AA0-E796-80E237EA545B}"/>
              </a:ext>
            </a:extLst>
          </p:cNvPr>
          <p:cNvSpPr txBox="1">
            <a:spLocks/>
          </p:cNvSpPr>
          <p:nvPr/>
        </p:nvSpPr>
        <p:spPr>
          <a:xfrm>
            <a:off x="8234050" y="3106179"/>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+$10,548</a:t>
            </a:r>
          </a:p>
        </p:txBody>
      </p:sp>
      <p:sp>
        <p:nvSpPr>
          <p:cNvPr id="151" name="Text Placeholder 2">
            <a:extLst>
              <a:ext uri="{FF2B5EF4-FFF2-40B4-BE49-F238E27FC236}">
                <a16:creationId xmlns:a16="http://schemas.microsoft.com/office/drawing/2014/main" id="{1F9F9CF8-2880-B5AC-39B0-1DD3C7F91E83}"/>
              </a:ext>
            </a:extLst>
          </p:cNvPr>
          <p:cNvSpPr txBox="1">
            <a:spLocks/>
          </p:cNvSpPr>
          <p:nvPr/>
        </p:nvSpPr>
        <p:spPr>
          <a:xfrm>
            <a:off x="8265484" y="3375836"/>
            <a:ext cx="983588"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00BFF2"/>
                </a:solidFill>
                <a:effectLst/>
                <a:uLnTx/>
                <a:uFillTx/>
                <a:latin typeface="Helvetica" panose="020B0604020202020204" pitchFamily="34" charset="0"/>
                <a:cs typeface="Helvetica" panose="020B0604020202020204" pitchFamily="34" charset="0"/>
              </a:rPr>
              <a:t>+$102,000</a:t>
            </a:r>
          </a:p>
        </p:txBody>
      </p:sp>
      <p:sp>
        <p:nvSpPr>
          <p:cNvPr id="152" name="Text Placeholder 2">
            <a:extLst>
              <a:ext uri="{FF2B5EF4-FFF2-40B4-BE49-F238E27FC236}">
                <a16:creationId xmlns:a16="http://schemas.microsoft.com/office/drawing/2014/main" id="{03782791-A8F3-AB58-CFB3-A05EEE7E7F55}"/>
              </a:ext>
            </a:extLst>
          </p:cNvPr>
          <p:cNvSpPr txBox="1">
            <a:spLocks/>
          </p:cNvSpPr>
          <p:nvPr/>
        </p:nvSpPr>
        <p:spPr>
          <a:xfrm>
            <a:off x="2253500" y="3154708"/>
            <a:ext cx="934266"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(TV launch: 2018</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endParaRPr kumimoji="0" lang="en-US" sz="105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endParaRPr>
          </a:p>
        </p:txBody>
      </p:sp>
      <p:sp>
        <p:nvSpPr>
          <p:cNvPr id="153" name="Text Placeholder 2">
            <a:extLst>
              <a:ext uri="{FF2B5EF4-FFF2-40B4-BE49-F238E27FC236}">
                <a16:creationId xmlns:a16="http://schemas.microsoft.com/office/drawing/2014/main" id="{632B5676-51D2-639A-4657-E4222F1C26F3}"/>
              </a:ext>
            </a:extLst>
          </p:cNvPr>
          <p:cNvSpPr txBox="1">
            <a:spLocks/>
          </p:cNvSpPr>
          <p:nvPr/>
        </p:nvSpPr>
        <p:spPr>
          <a:xfrm>
            <a:off x="3193579" y="3388340"/>
            <a:ext cx="1627777"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Revenue (000):</a:t>
            </a:r>
          </a:p>
        </p:txBody>
      </p:sp>
      <p:sp>
        <p:nvSpPr>
          <p:cNvPr id="154" name="Rectangle 153">
            <a:extLst>
              <a:ext uri="{FF2B5EF4-FFF2-40B4-BE49-F238E27FC236}">
                <a16:creationId xmlns:a16="http://schemas.microsoft.com/office/drawing/2014/main" id="{D0F6E663-6695-9B4E-50BA-FBF373072579}"/>
              </a:ext>
            </a:extLst>
          </p:cNvPr>
          <p:cNvSpPr/>
          <p:nvPr/>
        </p:nvSpPr>
        <p:spPr>
          <a:xfrm>
            <a:off x="9274069" y="3389276"/>
            <a:ext cx="807059" cy="279637"/>
          </a:xfrm>
          <a:prstGeom prst="rect">
            <a:avLst/>
          </a:prstGeom>
          <a:solidFill>
            <a:srgbClr val="4EBEA4"/>
          </a:solidFill>
          <a:ln w="9525"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+213%</a:t>
            </a:r>
          </a:p>
        </p:txBody>
      </p:sp>
      <p:sp>
        <p:nvSpPr>
          <p:cNvPr id="156" name="TextBox 155">
            <a:extLst>
              <a:ext uri="{FF2B5EF4-FFF2-40B4-BE49-F238E27FC236}">
                <a16:creationId xmlns:a16="http://schemas.microsoft.com/office/drawing/2014/main" id="{00BFF2CC-8D75-53A5-6C6E-8A45E6E5B6E6}"/>
              </a:ext>
            </a:extLst>
          </p:cNvPr>
          <p:cNvSpPr txBox="1"/>
          <p:nvPr/>
        </p:nvSpPr>
        <p:spPr>
          <a:xfrm>
            <a:off x="1330084" y="3544696"/>
            <a:ext cx="1039131" cy="200055"/>
          </a:xfrm>
          <a:prstGeom prst="rect">
            <a:avLst/>
          </a:prstGeom>
          <a:noFill/>
        </p:spPr>
        <p:txBody>
          <a:bodyPr wrap="square" rtlCol="0">
            <a:spAutoFit/>
          </a:bodyPr>
          <a:lstStyle/>
          <a:p>
            <a:pPr algn="ctr" defTabSz="457200"/>
            <a:r>
              <a:rPr lang="en-US" sz="700" i="1">
                <a:solidFill>
                  <a:srgbClr val="1B1464"/>
                </a:solidFill>
                <a:latin typeface="Helvetica" panose="020B0604020202020204" pitchFamily="34" charset="0"/>
                <a:cs typeface="Helvetica" panose="020B0604020202020204" pitchFamily="34" charset="0"/>
              </a:rPr>
              <a:t>Founded in 2013</a:t>
            </a:r>
          </a:p>
        </p:txBody>
      </p:sp>
      <p:sp>
        <p:nvSpPr>
          <p:cNvPr id="158" name="Rectangle 157">
            <a:extLst>
              <a:ext uri="{FF2B5EF4-FFF2-40B4-BE49-F238E27FC236}">
                <a16:creationId xmlns:a16="http://schemas.microsoft.com/office/drawing/2014/main" id="{B0095709-5F81-AA21-9B7F-C11F79F9B103}"/>
              </a:ext>
            </a:extLst>
          </p:cNvPr>
          <p:cNvSpPr/>
          <p:nvPr/>
        </p:nvSpPr>
        <p:spPr>
          <a:xfrm>
            <a:off x="9349233" y="1935730"/>
            <a:ext cx="441491" cy="303256"/>
          </a:xfrm>
          <a:prstGeom prst="rect">
            <a:avLst/>
          </a:prstGeom>
          <a:solidFill>
            <a:srgbClr val="4EBEA4"/>
          </a:solidFill>
          <a:ln w="9525" cap="flat" cmpd="sng" algn="ctr">
            <a:solidFill>
              <a:srgbClr val="00B05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latin typeface="Helvetica" panose="020B0604020202020204" pitchFamily="34" charset="0"/>
                <a:cs typeface="Helvetica" panose="020B0604020202020204" pitchFamily="34" charset="0"/>
              </a:rPr>
              <a:t>%</a:t>
            </a:r>
          </a:p>
        </p:txBody>
      </p:sp>
      <p:sp>
        <p:nvSpPr>
          <p:cNvPr id="159" name="Text Placeholder 3">
            <a:extLst>
              <a:ext uri="{FF2B5EF4-FFF2-40B4-BE49-F238E27FC236}">
                <a16:creationId xmlns:a16="http://schemas.microsoft.com/office/drawing/2014/main" id="{1D1C3DD9-F333-6164-2EBB-5F23673D94E7}"/>
              </a:ext>
            </a:extLst>
          </p:cNvPr>
          <p:cNvSpPr txBox="1">
            <a:spLocks/>
          </p:cNvSpPr>
          <p:nvPr/>
        </p:nvSpPr>
        <p:spPr>
          <a:xfrm>
            <a:off x="9769911" y="1911144"/>
            <a:ext cx="1592490" cy="368686"/>
          </a:xfrm>
          <a:prstGeom prst="rect">
            <a:avLst/>
          </a:prstGeom>
        </p:spPr>
        <p:txBody>
          <a:bodyPr vert="horz"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100">
                <a:solidFill>
                  <a:srgbClr val="1B1464"/>
                </a:solidFill>
                <a:latin typeface="Helvetica" panose="020B0604020202020204" pitchFamily="34" charset="0"/>
                <a:cs typeface="Helvetica" panose="020B0604020202020204" pitchFamily="34" charset="0"/>
              </a:rPr>
              <a:t>=revenue increase after launching TV</a:t>
            </a:r>
          </a:p>
        </p:txBody>
      </p:sp>
      <p:pic>
        <p:nvPicPr>
          <p:cNvPr id="25" name="Picture 24" descr="Image result for etsy logo png">
            <a:extLst>
              <a:ext uri="{FF2B5EF4-FFF2-40B4-BE49-F238E27FC236}">
                <a16:creationId xmlns:a16="http://schemas.microsoft.com/office/drawing/2014/main" id="{7C2E8B54-BDF2-1190-F03E-2786D4CF9A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8557" y="2361578"/>
            <a:ext cx="722185" cy="379290"/>
          </a:xfrm>
          <a:prstGeom prst="rect">
            <a:avLst/>
          </a:prstGeom>
          <a:noFill/>
        </p:spPr>
      </p:pic>
      <p:pic>
        <p:nvPicPr>
          <p:cNvPr id="54" name="Picture 16" descr="Image result for away logo">
            <a:extLst>
              <a:ext uri="{FF2B5EF4-FFF2-40B4-BE49-F238E27FC236}">
                <a16:creationId xmlns:a16="http://schemas.microsoft.com/office/drawing/2014/main" id="{BE74D6B5-C9ED-BCC8-D8B3-A179A8D358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6980" y="2993104"/>
            <a:ext cx="645338" cy="645338"/>
          </a:xfrm>
          <a:prstGeom prst="rect">
            <a:avLst/>
          </a:prstGeom>
          <a:noFill/>
        </p:spPr>
      </p:pic>
      <p:sp>
        <p:nvSpPr>
          <p:cNvPr id="62" name="Text Placeholder 2">
            <a:extLst>
              <a:ext uri="{FF2B5EF4-FFF2-40B4-BE49-F238E27FC236}">
                <a16:creationId xmlns:a16="http://schemas.microsoft.com/office/drawing/2014/main" id="{68A306E7-406D-CEBA-B4D5-144F0934477C}"/>
              </a:ext>
            </a:extLst>
          </p:cNvPr>
          <p:cNvSpPr txBox="1">
            <a:spLocks/>
          </p:cNvSpPr>
          <p:nvPr/>
        </p:nvSpPr>
        <p:spPr>
          <a:xfrm>
            <a:off x="5074497" y="3105242"/>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p>
        </p:txBody>
      </p:sp>
      <p:sp>
        <p:nvSpPr>
          <p:cNvPr id="63" name="Text Placeholder 2">
            <a:extLst>
              <a:ext uri="{FF2B5EF4-FFF2-40B4-BE49-F238E27FC236}">
                <a16:creationId xmlns:a16="http://schemas.microsoft.com/office/drawing/2014/main" id="{F23EBE4F-1040-4178-78C6-8892C15FAC1E}"/>
              </a:ext>
            </a:extLst>
          </p:cNvPr>
          <p:cNvSpPr txBox="1">
            <a:spLocks/>
          </p:cNvSpPr>
          <p:nvPr/>
        </p:nvSpPr>
        <p:spPr>
          <a:xfrm>
            <a:off x="5048122" y="2299140"/>
            <a:ext cx="1145362" cy="368686"/>
          </a:xfrm>
          <a:prstGeom prst="rect">
            <a:avLst/>
          </a:prstGeom>
        </p:spPr>
        <p:txBody>
          <a:bodyPr vert="horz"/>
          <a:lstStyle>
            <a:lvl1pPr marL="0" indent="0" algn="ctr" defTabSz="457200" rtl="0" eaLnBrk="1" latinLnBrk="0" hangingPunct="1">
              <a:spcBef>
                <a:spcPct val="20000"/>
              </a:spcBef>
              <a:buFontTx/>
              <a:buNone/>
              <a:defRPr sz="1800" kern="1200" cap="none">
                <a:solidFill>
                  <a:schemeClr val="tx1"/>
                </a:solidFill>
                <a:latin typeface="Trebuchet MS"/>
                <a:ea typeface="+mn-ea"/>
                <a:cs typeface="Trebuchet M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a:t>
            </a:r>
          </a:p>
        </p:txBody>
      </p:sp>
      <p:sp>
        <p:nvSpPr>
          <p:cNvPr id="13" name="Rectangle 12">
            <a:extLst>
              <a:ext uri="{FF2B5EF4-FFF2-40B4-BE49-F238E27FC236}">
                <a16:creationId xmlns:a16="http://schemas.microsoft.com/office/drawing/2014/main" id="{66CD778B-05AB-FC8D-FD1D-8C893BAF69A0}"/>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9">
                  <a:extLst>
                    <a:ext uri="{A12FA001-AC4F-418D-AE19-62706E023703}">
                      <ahyp:hlinkClr xmlns:ahyp="http://schemas.microsoft.com/office/drawing/2018/hyperlinkcolor" val="tx"/>
                    </a:ext>
                  </a:extLst>
                </a:hlinkClick>
              </a:rPr>
              <a:t>Want to learn more? Click here to download </a:t>
            </a:r>
            <a:r>
              <a:rPr lang="en-US" sz="1050" b="1" i="1" u="sng">
                <a:solidFill>
                  <a:schemeClr val="bg1"/>
                </a:solidFill>
                <a:latin typeface="Helvetica" panose="020B0604020202020204" pitchFamily="34" charset="0"/>
                <a:ea typeface="Open Sans" panose="020B0606030504020204" pitchFamily="34" charset="0"/>
                <a:hlinkClick r:id="rId9">
                  <a:extLst>
                    <a:ext uri="{A12FA001-AC4F-418D-AE19-62706E023703}">
                      <ahyp:hlinkClr xmlns:ahyp="http://schemas.microsoft.com/office/drawing/2018/hyperlinkcolor" val="tx"/>
                    </a:ext>
                  </a:extLst>
                </a:hlinkClick>
              </a:rPr>
              <a:t>‘Direct Impact’</a:t>
            </a:r>
            <a:r>
              <a:rPr lang="en-US" sz="1050" u="sng">
                <a:solidFill>
                  <a:schemeClr val="bg1"/>
                </a:solidFill>
                <a:latin typeface="Helvetica" panose="020B0604020202020204" pitchFamily="34" charset="0"/>
                <a:ea typeface="Open Sans" panose="020B0606030504020204" pitchFamily="34" charset="0"/>
                <a:hlinkClick r:id="rId9">
                  <a:extLst>
                    <a:ext uri="{A12FA001-AC4F-418D-AE19-62706E023703}">
                      <ahyp:hlinkClr xmlns:ahyp="http://schemas.microsoft.com/office/drawing/2018/hyperlinkcolor" val="tx"/>
                    </a:ext>
                  </a:extLst>
                </a:hlinkClick>
              </a:rPr>
              <a:t> </a:t>
            </a:r>
            <a:r>
              <a:rPr lang="en-US" sz="1050">
                <a:solidFill>
                  <a:schemeClr val="bg1"/>
                </a:solidFill>
                <a:latin typeface="Helvetica" panose="020B0604020202020204" pitchFamily="34" charset="0"/>
                <a:ea typeface="Open Sans" panose="020B0606030504020204" pitchFamily="34" charset="0"/>
                <a:hlinkClick r:id="rId10">
                  <a:extLst>
                    <a:ext uri="{A12FA001-AC4F-418D-AE19-62706E023703}">
                      <ahyp:hlinkClr xmlns:ahyp="http://schemas.microsoft.com/office/drawing/2018/hyperlinkcolor" val="tx"/>
                    </a:ext>
                  </a:extLst>
                </a:hlinkClick>
              </a:rPr>
              <a:t>and </a:t>
            </a:r>
            <a:r>
              <a:rPr lang="en-US" sz="1050" b="1" i="1">
                <a:solidFill>
                  <a:schemeClr val="bg1"/>
                </a:solidFill>
                <a:latin typeface="Helvetica" panose="020B0604020202020204" pitchFamily="34" charset="0"/>
                <a:ea typeface="Open Sans" panose="020B0606030504020204" pitchFamily="34" charset="0"/>
                <a:hlinkClick r:id="rId10">
                  <a:extLst>
                    <a:ext uri="{A12FA001-AC4F-418D-AE19-62706E023703}">
                      <ahyp:hlinkClr xmlns:ahyp="http://schemas.microsoft.com/office/drawing/2018/hyperlinkcolor" val="tx"/>
                    </a:ext>
                  </a:extLst>
                </a:hlinkClick>
              </a:rPr>
              <a:t>‘Direct Outcomes’</a:t>
            </a:r>
            <a:endParaRPr lang="en-US" sz="1050" b="1" i="1">
              <a:solidFill>
                <a:schemeClr val="bg1"/>
              </a:solidFill>
              <a:latin typeface="Helvetica" panose="020B0604020202020204" pitchFamily="34" charset="0"/>
              <a:ea typeface="Open Sans" panose="020B0606030504020204" pitchFamily="34" charset="0"/>
            </a:endParaRPr>
          </a:p>
        </p:txBody>
      </p:sp>
    </p:spTree>
    <p:extLst>
      <p:ext uri="{BB962C8B-B14F-4D97-AF65-F5344CB8AC3E}">
        <p14:creationId xmlns:p14="http://schemas.microsoft.com/office/powerpoint/2010/main" val="279572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2858"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lang="en-US" sz="4000" b="1">
                <a:ln>
                  <a:solidFill>
                    <a:srgbClr val="1B1464"/>
                  </a:solidFill>
                </a:ln>
                <a:solidFill>
                  <a:srgbClr val="FFE600"/>
                </a:solidFill>
                <a:latin typeface="Helvetica" pitchFamily="2" charset="0"/>
              </a:rPr>
              <a:t>18</a:t>
            </a:r>
            <a:endParaRPr kumimoji="0" lang="en-US" sz="40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784043" y="476570"/>
            <a:ext cx="113864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Brands see a correlation between </a:t>
            </a:r>
            <a:r>
              <a:rPr lang="en-US" sz="2600" b="1">
                <a:ln>
                  <a:solidFill>
                    <a:srgbClr val="1B1464"/>
                  </a:solidFill>
                </a:ln>
                <a:solidFill>
                  <a:srgbClr val="FFE600"/>
                </a:solidFill>
                <a:latin typeface="Helvetica" pitchFamily="2" charset="0"/>
              </a:rPr>
              <a:t>increases</a:t>
            </a:r>
            <a:r>
              <a:rPr lang="en-US" sz="2600" b="1">
                <a:solidFill>
                  <a:srgbClr val="1F1A62"/>
                </a:solidFill>
                <a:latin typeface="Helvetica" pitchFamily="2" charset="0"/>
              </a:rPr>
              <a:t> </a:t>
            </a:r>
            <a:r>
              <a:rPr lang="en-US" sz="2600" b="1">
                <a:ln>
                  <a:solidFill>
                    <a:srgbClr val="1B1464"/>
                  </a:solidFill>
                </a:ln>
                <a:solidFill>
                  <a:srgbClr val="FFE600"/>
                </a:solidFill>
                <a:latin typeface="Helvetica" pitchFamily="2" charset="0"/>
              </a:rPr>
              <a:t>in their TV investment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ln>
                  <a:solidFill>
                    <a:srgbClr val="1B1464"/>
                  </a:solidFill>
                </a:ln>
                <a:solidFill>
                  <a:srgbClr val="FFE600"/>
                </a:solidFill>
                <a:latin typeface="Helvetica" pitchFamily="2" charset="0"/>
              </a:rPr>
              <a:t>and growth in annual revenues</a:t>
            </a:r>
            <a:endParaRPr lang="en-US" sz="2600" b="1">
              <a:solidFill>
                <a:srgbClr val="1F1A62"/>
              </a:solidFill>
              <a:latin typeface="Helvetica" pitchFamily="2"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TextBox 6">
            <a:extLst>
              <a:ext uri="{FF2B5EF4-FFF2-40B4-BE49-F238E27FC236}">
                <a16:creationId xmlns:a16="http://schemas.microsoft.com/office/drawing/2014/main" id="{8F5B4881-6B39-8206-A9BE-2D575DC63B6B}"/>
              </a:ext>
            </a:extLst>
          </p:cNvPr>
          <p:cNvSpPr txBox="1"/>
          <p:nvPr/>
        </p:nvSpPr>
        <p:spPr>
          <a:xfrm>
            <a:off x="-5297" y="-18722"/>
            <a:ext cx="4104007" cy="307777"/>
          </a:xfrm>
          <a:prstGeom prst="rect">
            <a:avLst/>
          </a:prstGeom>
          <a:solidFill>
            <a:srgbClr val="FFE600"/>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lang="en-US" sz="1400">
                <a:solidFill>
                  <a:srgbClr val="1F1A62"/>
                </a:solidFill>
                <a:latin typeface="Helvetica" pitchFamily="2" charset="0"/>
              </a:rPr>
              <a:t>Increases </a:t>
            </a:r>
            <a:r>
              <a:rPr lang="en-US" sz="1400" b="1">
                <a:solidFill>
                  <a:srgbClr val="1F1A62"/>
                </a:solidFill>
                <a:latin typeface="Helvetica" pitchFamily="2" charset="0"/>
              </a:rPr>
              <a:t>long-term sales </a:t>
            </a:r>
            <a:endParaRPr kumimoji="0" lang="en-US" sz="14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12" name="Rectangle: Rounded Corners 11">
            <a:extLst>
              <a:ext uri="{FF2B5EF4-FFF2-40B4-BE49-F238E27FC236}">
                <a16:creationId xmlns:a16="http://schemas.microsoft.com/office/drawing/2014/main" id="{1C8C9E0D-665E-07B4-6342-C57474C181B2}"/>
              </a:ext>
            </a:extLst>
          </p:cNvPr>
          <p:cNvSpPr/>
          <p:nvPr/>
        </p:nvSpPr>
        <p:spPr>
          <a:xfrm>
            <a:off x="1615442" y="1825556"/>
            <a:ext cx="9011912" cy="4264661"/>
          </a:xfrm>
          <a:prstGeom prst="roundRect">
            <a:avLst>
              <a:gd name="adj" fmla="val 4004"/>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3">
            <a:extLst>
              <a:ext uri="{FF2B5EF4-FFF2-40B4-BE49-F238E27FC236}">
                <a16:creationId xmlns:a16="http://schemas.microsoft.com/office/drawing/2014/main" id="{BB4E8A30-CAA9-E72F-5375-FE3C26052148}"/>
              </a:ext>
            </a:extLst>
          </p:cNvPr>
          <p:cNvSpPr txBox="1">
            <a:spLocks/>
          </p:cNvSpPr>
          <p:nvPr/>
        </p:nvSpPr>
        <p:spPr>
          <a:xfrm>
            <a:off x="483207" y="6116887"/>
            <a:ext cx="11708793" cy="40220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Revenues are based on company filings (10-K) via sources such as SEC.gov (EDGAR) and S&amp;P Global Market Intelligence. TV spend based on VAB analysis of Nielsen Ad Intel data (national cable TV, national broadcast TV, Spanish language broadcast TV, Spanish language cable TV, spot TV, syndication TV). For comparison purposes, rolling cume TV spend based only on the time period between CY 2017-2020, with 2020 cume TV spend based on aggregated spending across the time period beginning in CY 2017. Casper revenues are based on North America. Marley Spoon U.S. revenues were reported in euros</a:t>
            </a:r>
            <a:r>
              <a:rPr lang="en-US" sz="800">
                <a:solidFill>
                  <a:srgbClr val="1B1464"/>
                </a:solidFill>
                <a:latin typeface="Helvetica" panose="020B0403020202020204" pitchFamily="34" charset="0"/>
              </a:rPr>
              <a:t>. </a:t>
            </a:r>
            <a:r>
              <a:rPr lang="en-US" sz="800" b="1">
                <a:solidFill>
                  <a:srgbClr val="1B1464"/>
                </a:solidFill>
                <a:latin typeface="Helvetica" panose="020B0403020202020204" pitchFamily="34" charset="0"/>
              </a:rPr>
              <a:t>*</a:t>
            </a:r>
            <a:r>
              <a:rPr lang="en-US" sz="800" b="1" u="sng">
                <a:solidFill>
                  <a:srgbClr val="1B1464"/>
                </a:solidFill>
                <a:latin typeface="Helvetica" panose="020B0403020202020204" pitchFamily="34" charset="0"/>
              </a:rPr>
              <a:t>CAGR = compound annual growth rate (i.e., mean annual growth across the time period). </a:t>
            </a:r>
            <a:endParaRPr kumimoji="0" lang="en-US" sz="8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6C408528-9617-DBC1-B91F-D623A376D25C}"/>
              </a:ext>
            </a:extLst>
          </p:cNvPr>
          <p:cNvSpPr txBox="1"/>
          <p:nvPr/>
        </p:nvSpPr>
        <p:spPr>
          <a:xfrm>
            <a:off x="6395774" y="1969675"/>
            <a:ext cx="738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2017</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4D78B07C-1833-9154-D858-45268391E870}"/>
              </a:ext>
            </a:extLst>
          </p:cNvPr>
          <p:cNvSpPr txBox="1"/>
          <p:nvPr/>
        </p:nvSpPr>
        <p:spPr>
          <a:xfrm>
            <a:off x="8064976" y="1961818"/>
            <a:ext cx="7389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2020</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7" name="TextBox 16">
            <a:extLst>
              <a:ext uri="{FF2B5EF4-FFF2-40B4-BE49-F238E27FC236}">
                <a16:creationId xmlns:a16="http://schemas.microsoft.com/office/drawing/2014/main" id="{708326DC-0DD3-BB06-DD41-FB58BA0F3499}"/>
              </a:ext>
            </a:extLst>
          </p:cNvPr>
          <p:cNvSpPr txBox="1"/>
          <p:nvPr/>
        </p:nvSpPr>
        <p:spPr>
          <a:xfrm>
            <a:off x="2065767" y="1955856"/>
            <a:ext cx="107503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endParaRPr kumimoji="0" lang="en-US" sz="110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18" name="Picture 14">
            <a:extLst>
              <a:ext uri="{FF2B5EF4-FFF2-40B4-BE49-F238E27FC236}">
                <a16:creationId xmlns:a16="http://schemas.microsoft.com/office/drawing/2014/main" id="{299FF1DC-716A-F5B3-9ABE-5011876630EA}"/>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2030114" y="2511412"/>
            <a:ext cx="1255247" cy="39226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36A260E-D064-E20E-E6C7-358044E912E0}"/>
              </a:ext>
            </a:extLst>
          </p:cNvPr>
          <p:cNvSpPr txBox="1"/>
          <p:nvPr/>
        </p:nvSpPr>
        <p:spPr>
          <a:xfrm>
            <a:off x="3621189" y="2353052"/>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0" name="TextBox 19">
            <a:extLst>
              <a:ext uri="{FF2B5EF4-FFF2-40B4-BE49-F238E27FC236}">
                <a16:creationId xmlns:a16="http://schemas.microsoft.com/office/drawing/2014/main" id="{B4089B05-E893-3515-2217-E16FE7962E9B}"/>
              </a:ext>
            </a:extLst>
          </p:cNvPr>
          <p:cNvSpPr txBox="1"/>
          <p:nvPr/>
        </p:nvSpPr>
        <p:spPr>
          <a:xfrm>
            <a:off x="3622760" y="2704200"/>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1" name="TextBox 20">
            <a:extLst>
              <a:ext uri="{FF2B5EF4-FFF2-40B4-BE49-F238E27FC236}">
                <a16:creationId xmlns:a16="http://schemas.microsoft.com/office/drawing/2014/main" id="{E2F8A569-0A9B-EDA7-B305-A174AC2CC347}"/>
              </a:ext>
            </a:extLst>
          </p:cNvPr>
          <p:cNvSpPr txBox="1"/>
          <p:nvPr/>
        </p:nvSpPr>
        <p:spPr>
          <a:xfrm>
            <a:off x="6308715" y="2354622"/>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$230,106</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384D1BA2-709C-C1E4-8DEA-568EF177A55F}"/>
              </a:ext>
            </a:extLst>
          </p:cNvPr>
          <p:cNvSpPr txBox="1"/>
          <p:nvPr/>
        </p:nvSpPr>
        <p:spPr>
          <a:xfrm>
            <a:off x="6308715" y="2704200"/>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$18,777</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4" name="TextBox 23">
            <a:extLst>
              <a:ext uri="{FF2B5EF4-FFF2-40B4-BE49-F238E27FC236}">
                <a16:creationId xmlns:a16="http://schemas.microsoft.com/office/drawing/2014/main" id="{BAFC89CB-646B-47D7-8AFA-1FBB26069167}"/>
              </a:ext>
            </a:extLst>
          </p:cNvPr>
          <p:cNvSpPr txBox="1"/>
          <p:nvPr/>
        </p:nvSpPr>
        <p:spPr>
          <a:xfrm>
            <a:off x="7927116" y="2359334"/>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$485,028</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5" name="TextBox 24">
            <a:extLst>
              <a:ext uri="{FF2B5EF4-FFF2-40B4-BE49-F238E27FC236}">
                <a16:creationId xmlns:a16="http://schemas.microsoft.com/office/drawing/2014/main" id="{1F4283EC-5509-75DC-7713-148EE786A85F}"/>
              </a:ext>
            </a:extLst>
          </p:cNvPr>
          <p:cNvSpPr txBox="1"/>
          <p:nvPr/>
        </p:nvSpPr>
        <p:spPr>
          <a:xfrm>
            <a:off x="7927116" y="2708912"/>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$119,923</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7" name="TextBox 26">
            <a:extLst>
              <a:ext uri="{FF2B5EF4-FFF2-40B4-BE49-F238E27FC236}">
                <a16:creationId xmlns:a16="http://schemas.microsoft.com/office/drawing/2014/main" id="{DE2D468D-DB2D-5F57-8225-A80C0452C41D}"/>
              </a:ext>
            </a:extLst>
          </p:cNvPr>
          <p:cNvSpPr txBox="1"/>
          <p:nvPr/>
        </p:nvSpPr>
        <p:spPr>
          <a:xfrm>
            <a:off x="9240749" y="1812559"/>
            <a:ext cx="13866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CAGR*</a:t>
            </a:r>
            <a:endParaRPr kumimoji="0" lang="en-US" sz="105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28" name="TextBox 27">
            <a:extLst>
              <a:ext uri="{FF2B5EF4-FFF2-40B4-BE49-F238E27FC236}">
                <a16:creationId xmlns:a16="http://schemas.microsoft.com/office/drawing/2014/main" id="{663DE75A-D89B-6F42-FF50-409F5A71BE42}"/>
              </a:ext>
            </a:extLst>
          </p:cNvPr>
          <p:cNvSpPr txBox="1"/>
          <p:nvPr/>
        </p:nvSpPr>
        <p:spPr>
          <a:xfrm>
            <a:off x="9412986" y="2360903"/>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+28%</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29" name="TextBox 28">
            <a:extLst>
              <a:ext uri="{FF2B5EF4-FFF2-40B4-BE49-F238E27FC236}">
                <a16:creationId xmlns:a16="http://schemas.microsoft.com/office/drawing/2014/main" id="{DC30A234-C4BB-B220-19DE-2F2FB9D159DB}"/>
              </a:ext>
            </a:extLst>
          </p:cNvPr>
          <p:cNvSpPr txBox="1"/>
          <p:nvPr/>
        </p:nvSpPr>
        <p:spPr>
          <a:xfrm>
            <a:off x="9412986" y="2664133"/>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+86%</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cxnSp>
        <p:nvCxnSpPr>
          <p:cNvPr id="31" name="Straight Connector 30">
            <a:extLst>
              <a:ext uri="{FF2B5EF4-FFF2-40B4-BE49-F238E27FC236}">
                <a16:creationId xmlns:a16="http://schemas.microsoft.com/office/drawing/2014/main" id="{D4F21DA3-D7C3-152C-4F5F-A50939EDE8D0}"/>
              </a:ext>
            </a:extLst>
          </p:cNvPr>
          <p:cNvCxnSpPr>
            <a:cxnSpLocks/>
          </p:cNvCxnSpPr>
          <p:nvPr/>
        </p:nvCxnSpPr>
        <p:spPr>
          <a:xfrm>
            <a:off x="1756740" y="3055304"/>
            <a:ext cx="8632068"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836E5D82-F67B-C78F-6A8D-28FBBB386AEC}"/>
              </a:ext>
            </a:extLst>
          </p:cNvPr>
          <p:cNvCxnSpPr>
            <a:cxnSpLocks/>
          </p:cNvCxnSpPr>
          <p:nvPr/>
        </p:nvCxnSpPr>
        <p:spPr>
          <a:xfrm>
            <a:off x="1758312" y="3831870"/>
            <a:ext cx="8630496"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8AB5EA62-B009-03E8-1191-A54475D2E224}"/>
              </a:ext>
            </a:extLst>
          </p:cNvPr>
          <p:cNvSpPr txBox="1"/>
          <p:nvPr/>
        </p:nvSpPr>
        <p:spPr>
          <a:xfrm>
            <a:off x="3622760" y="3150897"/>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26" name="TextBox 225">
            <a:extLst>
              <a:ext uri="{FF2B5EF4-FFF2-40B4-BE49-F238E27FC236}">
                <a16:creationId xmlns:a16="http://schemas.microsoft.com/office/drawing/2014/main" id="{B3FB7AA0-DA51-83D9-FA3A-FE3E6A9875F3}"/>
              </a:ext>
            </a:extLst>
          </p:cNvPr>
          <p:cNvSpPr txBox="1"/>
          <p:nvPr/>
        </p:nvSpPr>
        <p:spPr>
          <a:xfrm>
            <a:off x="3624331" y="3502045"/>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7" name="TextBox 226">
            <a:extLst>
              <a:ext uri="{FF2B5EF4-FFF2-40B4-BE49-F238E27FC236}">
                <a16:creationId xmlns:a16="http://schemas.microsoft.com/office/drawing/2014/main" id="{8BF87D19-6A26-103B-E31A-1AA8C0429219}"/>
              </a:ext>
            </a:extLst>
          </p:cNvPr>
          <p:cNvSpPr txBox="1"/>
          <p:nvPr/>
        </p:nvSpPr>
        <p:spPr>
          <a:xfrm>
            <a:off x="6308715" y="3152467"/>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€18,838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28" name="TextBox 227">
            <a:extLst>
              <a:ext uri="{FF2B5EF4-FFF2-40B4-BE49-F238E27FC236}">
                <a16:creationId xmlns:a16="http://schemas.microsoft.com/office/drawing/2014/main" id="{2187BCC2-CEF5-304A-7073-54E5A6792B77}"/>
              </a:ext>
            </a:extLst>
          </p:cNvPr>
          <p:cNvSpPr txBox="1"/>
          <p:nvPr/>
        </p:nvSpPr>
        <p:spPr>
          <a:xfrm>
            <a:off x="6308715" y="3502045"/>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$364</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29" name="TextBox 228">
            <a:extLst>
              <a:ext uri="{FF2B5EF4-FFF2-40B4-BE49-F238E27FC236}">
                <a16:creationId xmlns:a16="http://schemas.microsoft.com/office/drawing/2014/main" id="{6C2ECBCA-A752-FE37-5626-93EA2BE45230}"/>
              </a:ext>
            </a:extLst>
          </p:cNvPr>
          <p:cNvSpPr txBox="1"/>
          <p:nvPr/>
        </p:nvSpPr>
        <p:spPr>
          <a:xfrm>
            <a:off x="7927116" y="3157179"/>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€127,220</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30" name="TextBox 229">
            <a:extLst>
              <a:ext uri="{FF2B5EF4-FFF2-40B4-BE49-F238E27FC236}">
                <a16:creationId xmlns:a16="http://schemas.microsoft.com/office/drawing/2014/main" id="{6136F159-E1D6-C851-246E-078D7D0BF793}"/>
              </a:ext>
            </a:extLst>
          </p:cNvPr>
          <p:cNvSpPr txBox="1"/>
          <p:nvPr/>
        </p:nvSpPr>
        <p:spPr>
          <a:xfrm>
            <a:off x="7927116" y="3506757"/>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$2,937</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31" name="TextBox 230">
            <a:extLst>
              <a:ext uri="{FF2B5EF4-FFF2-40B4-BE49-F238E27FC236}">
                <a16:creationId xmlns:a16="http://schemas.microsoft.com/office/drawing/2014/main" id="{41F070A7-9B12-4203-EC97-272173983F83}"/>
              </a:ext>
            </a:extLst>
          </p:cNvPr>
          <p:cNvSpPr txBox="1"/>
          <p:nvPr/>
        </p:nvSpPr>
        <p:spPr>
          <a:xfrm>
            <a:off x="9412986" y="3158748"/>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+89%</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232" name="TextBox 231">
            <a:extLst>
              <a:ext uri="{FF2B5EF4-FFF2-40B4-BE49-F238E27FC236}">
                <a16:creationId xmlns:a16="http://schemas.microsoft.com/office/drawing/2014/main" id="{C954D561-B1E2-53E8-6D55-6F52DD6A3537}"/>
              </a:ext>
            </a:extLst>
          </p:cNvPr>
          <p:cNvSpPr txBox="1"/>
          <p:nvPr/>
        </p:nvSpPr>
        <p:spPr>
          <a:xfrm>
            <a:off x="9412986" y="3461978"/>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+101%</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cxnSp>
        <p:nvCxnSpPr>
          <p:cNvPr id="233" name="Straight Connector 232">
            <a:extLst>
              <a:ext uri="{FF2B5EF4-FFF2-40B4-BE49-F238E27FC236}">
                <a16:creationId xmlns:a16="http://schemas.microsoft.com/office/drawing/2014/main" id="{D250CD74-5A28-5972-8C5E-0B3C0EDF598F}"/>
              </a:ext>
            </a:extLst>
          </p:cNvPr>
          <p:cNvCxnSpPr>
            <a:cxnSpLocks/>
          </p:cNvCxnSpPr>
          <p:nvPr/>
        </p:nvCxnSpPr>
        <p:spPr>
          <a:xfrm>
            <a:off x="1758311" y="4572954"/>
            <a:ext cx="8630497"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pic>
        <p:nvPicPr>
          <p:cNvPr id="234" name="Picture 30" descr="Marley Spoon - The Specialist Works U.S.">
            <a:extLst>
              <a:ext uri="{FF2B5EF4-FFF2-40B4-BE49-F238E27FC236}">
                <a16:creationId xmlns:a16="http://schemas.microsoft.com/office/drawing/2014/main" id="{8019E290-E7BD-63E8-6766-9D53124620E9}"/>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956897" y="3173873"/>
            <a:ext cx="1310199" cy="469051"/>
          </a:xfrm>
          <a:prstGeom prst="rect">
            <a:avLst/>
          </a:prstGeom>
          <a:noFill/>
          <a:extLst>
            <a:ext uri="{909E8E84-426E-40DD-AFC4-6F175D3DCCD1}">
              <a14:hiddenFill xmlns:a14="http://schemas.microsoft.com/office/drawing/2010/main">
                <a:solidFill>
                  <a:srgbClr val="FFFFFF"/>
                </a:solidFill>
              </a14:hiddenFill>
            </a:ext>
          </a:extLst>
        </p:spPr>
      </p:pic>
      <p:sp>
        <p:nvSpPr>
          <p:cNvPr id="235" name="TextBox 234">
            <a:extLst>
              <a:ext uri="{FF2B5EF4-FFF2-40B4-BE49-F238E27FC236}">
                <a16:creationId xmlns:a16="http://schemas.microsoft.com/office/drawing/2014/main" id="{78D32DBA-67A8-8B82-C704-CF4EDA083FBC}"/>
              </a:ext>
            </a:extLst>
          </p:cNvPr>
          <p:cNvSpPr txBox="1"/>
          <p:nvPr/>
        </p:nvSpPr>
        <p:spPr>
          <a:xfrm>
            <a:off x="9412986" y="3895874"/>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+34%</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236" name="TextBox 235">
            <a:extLst>
              <a:ext uri="{FF2B5EF4-FFF2-40B4-BE49-F238E27FC236}">
                <a16:creationId xmlns:a16="http://schemas.microsoft.com/office/drawing/2014/main" id="{5E992B85-EA74-F4D7-D65D-1D8F8D3434B2}"/>
              </a:ext>
            </a:extLst>
          </p:cNvPr>
          <p:cNvSpPr txBox="1"/>
          <p:nvPr/>
        </p:nvSpPr>
        <p:spPr>
          <a:xfrm>
            <a:off x="3622760" y="5456151"/>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37" name="TextBox 236">
            <a:extLst>
              <a:ext uri="{FF2B5EF4-FFF2-40B4-BE49-F238E27FC236}">
                <a16:creationId xmlns:a16="http://schemas.microsoft.com/office/drawing/2014/main" id="{3AF474D8-A815-4C5F-BCC1-56B1EDE0E540}"/>
              </a:ext>
            </a:extLst>
          </p:cNvPr>
          <p:cNvSpPr txBox="1"/>
          <p:nvPr/>
        </p:nvSpPr>
        <p:spPr>
          <a:xfrm>
            <a:off x="3624331" y="5807299"/>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38" name="TextBox 237">
            <a:extLst>
              <a:ext uri="{FF2B5EF4-FFF2-40B4-BE49-F238E27FC236}">
                <a16:creationId xmlns:a16="http://schemas.microsoft.com/office/drawing/2014/main" id="{BD44E8F3-1AAC-9366-8701-36E2E7A051FA}"/>
              </a:ext>
            </a:extLst>
          </p:cNvPr>
          <p:cNvSpPr txBox="1"/>
          <p:nvPr/>
        </p:nvSpPr>
        <p:spPr>
          <a:xfrm>
            <a:off x="6282968" y="5457721"/>
            <a:ext cx="94192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$1,076,794</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39" name="TextBox 238">
            <a:extLst>
              <a:ext uri="{FF2B5EF4-FFF2-40B4-BE49-F238E27FC236}">
                <a16:creationId xmlns:a16="http://schemas.microsoft.com/office/drawing/2014/main" id="{8153B907-A424-282D-EB64-F62CDBEAF86A}"/>
              </a:ext>
            </a:extLst>
          </p:cNvPr>
          <p:cNvSpPr txBox="1"/>
          <p:nvPr/>
        </p:nvSpPr>
        <p:spPr>
          <a:xfrm>
            <a:off x="6308715" y="5807299"/>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$44,180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40" name="TextBox 239">
            <a:extLst>
              <a:ext uri="{FF2B5EF4-FFF2-40B4-BE49-F238E27FC236}">
                <a16:creationId xmlns:a16="http://schemas.microsoft.com/office/drawing/2014/main" id="{F05EFC1C-1F75-7090-5FEA-2D107E4B9DD2}"/>
              </a:ext>
            </a:extLst>
          </p:cNvPr>
          <p:cNvSpPr txBox="1"/>
          <p:nvPr/>
        </p:nvSpPr>
        <p:spPr>
          <a:xfrm>
            <a:off x="7853322" y="5462433"/>
            <a:ext cx="98997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$3,339,817</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41" name="TextBox 240">
            <a:extLst>
              <a:ext uri="{FF2B5EF4-FFF2-40B4-BE49-F238E27FC236}">
                <a16:creationId xmlns:a16="http://schemas.microsoft.com/office/drawing/2014/main" id="{1C3A3D62-9B46-3FDA-83EC-9AE329237ABB}"/>
              </a:ext>
            </a:extLst>
          </p:cNvPr>
          <p:cNvSpPr txBox="1"/>
          <p:nvPr/>
        </p:nvSpPr>
        <p:spPr>
          <a:xfrm>
            <a:off x="7927116" y="5812011"/>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$155,449</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42" name="TextBox 241">
            <a:extLst>
              <a:ext uri="{FF2B5EF4-FFF2-40B4-BE49-F238E27FC236}">
                <a16:creationId xmlns:a16="http://schemas.microsoft.com/office/drawing/2014/main" id="{832667D1-E40F-961F-B075-5BBC6CB96313}"/>
              </a:ext>
            </a:extLst>
          </p:cNvPr>
          <p:cNvSpPr txBox="1"/>
          <p:nvPr/>
        </p:nvSpPr>
        <p:spPr>
          <a:xfrm>
            <a:off x="9412986" y="5464002"/>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+46%</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243" name="TextBox 242">
            <a:extLst>
              <a:ext uri="{FF2B5EF4-FFF2-40B4-BE49-F238E27FC236}">
                <a16:creationId xmlns:a16="http://schemas.microsoft.com/office/drawing/2014/main" id="{1FB77497-B3D9-D5B4-1BD5-F179274E793D}"/>
              </a:ext>
            </a:extLst>
          </p:cNvPr>
          <p:cNvSpPr txBox="1"/>
          <p:nvPr/>
        </p:nvSpPr>
        <p:spPr>
          <a:xfrm>
            <a:off x="9412986" y="5767232"/>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+52%</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pic>
        <p:nvPicPr>
          <p:cNvPr id="244" name="Picture 60" descr="Zillow MediaRoom - Logos">
            <a:extLst>
              <a:ext uri="{FF2B5EF4-FFF2-40B4-BE49-F238E27FC236}">
                <a16:creationId xmlns:a16="http://schemas.microsoft.com/office/drawing/2014/main" id="{2D9F3ADE-D35C-EC6E-C4BA-C348E0F79277}"/>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881461" y="5583657"/>
            <a:ext cx="1461072" cy="305912"/>
          </a:xfrm>
          <a:prstGeom prst="rect">
            <a:avLst/>
          </a:prstGeom>
          <a:noFill/>
          <a:extLst>
            <a:ext uri="{909E8E84-426E-40DD-AFC4-6F175D3DCCD1}">
              <a14:hiddenFill xmlns:a14="http://schemas.microsoft.com/office/drawing/2010/main">
                <a:solidFill>
                  <a:srgbClr val="FFFFFF"/>
                </a:solidFill>
              </a14:hiddenFill>
            </a:ext>
          </a:extLst>
        </p:spPr>
      </p:pic>
      <p:cxnSp>
        <p:nvCxnSpPr>
          <p:cNvPr id="245" name="Straight Connector 244">
            <a:extLst>
              <a:ext uri="{FF2B5EF4-FFF2-40B4-BE49-F238E27FC236}">
                <a16:creationId xmlns:a16="http://schemas.microsoft.com/office/drawing/2014/main" id="{D0B24E34-D12A-CE5A-CF4D-1A8D3F38978C}"/>
              </a:ext>
            </a:extLst>
          </p:cNvPr>
          <p:cNvCxnSpPr>
            <a:cxnSpLocks/>
          </p:cNvCxnSpPr>
          <p:nvPr/>
        </p:nvCxnSpPr>
        <p:spPr>
          <a:xfrm>
            <a:off x="1741672" y="5369668"/>
            <a:ext cx="8630497" cy="0"/>
          </a:xfrm>
          <a:prstGeom prst="line">
            <a:avLst/>
          </a:prstGeom>
          <a:ln w="19050">
            <a:solidFill>
              <a:srgbClr val="1B1464"/>
            </a:solidFill>
            <a:prstDash val="dash"/>
          </a:ln>
        </p:spPr>
        <p:style>
          <a:lnRef idx="1">
            <a:schemeClr val="accent1"/>
          </a:lnRef>
          <a:fillRef idx="0">
            <a:schemeClr val="accent1"/>
          </a:fillRef>
          <a:effectRef idx="0">
            <a:schemeClr val="accent1"/>
          </a:effectRef>
          <a:fontRef idx="minor">
            <a:schemeClr val="tx1"/>
          </a:fontRef>
        </p:style>
      </p:cxnSp>
      <p:sp>
        <p:nvSpPr>
          <p:cNvPr id="246" name="TextBox 245">
            <a:extLst>
              <a:ext uri="{FF2B5EF4-FFF2-40B4-BE49-F238E27FC236}">
                <a16:creationId xmlns:a16="http://schemas.microsoft.com/office/drawing/2014/main" id="{1BE194A0-A47A-ACE8-9505-B1C535C0B646}"/>
              </a:ext>
            </a:extLst>
          </p:cNvPr>
          <p:cNvSpPr txBox="1"/>
          <p:nvPr/>
        </p:nvSpPr>
        <p:spPr>
          <a:xfrm>
            <a:off x="3606122" y="4662568"/>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47" name="TextBox 246">
            <a:extLst>
              <a:ext uri="{FF2B5EF4-FFF2-40B4-BE49-F238E27FC236}">
                <a16:creationId xmlns:a16="http://schemas.microsoft.com/office/drawing/2014/main" id="{8A73E504-896D-8E4F-DA16-CF3132B7CEAB}"/>
              </a:ext>
            </a:extLst>
          </p:cNvPr>
          <p:cNvSpPr txBox="1"/>
          <p:nvPr/>
        </p:nvSpPr>
        <p:spPr>
          <a:xfrm>
            <a:off x="3607693" y="5013716"/>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48" name="TextBox 247">
            <a:extLst>
              <a:ext uri="{FF2B5EF4-FFF2-40B4-BE49-F238E27FC236}">
                <a16:creationId xmlns:a16="http://schemas.microsoft.com/office/drawing/2014/main" id="{38F8C2B7-85A4-92EC-B4B3-E8CC55B09B0C}"/>
              </a:ext>
            </a:extLst>
          </p:cNvPr>
          <p:cNvSpPr txBox="1"/>
          <p:nvPr/>
        </p:nvSpPr>
        <p:spPr>
          <a:xfrm>
            <a:off x="6165389" y="4664138"/>
            <a:ext cx="1059505"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$4,153,057</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55" name="TextBox 254">
            <a:extLst>
              <a:ext uri="{FF2B5EF4-FFF2-40B4-BE49-F238E27FC236}">
                <a16:creationId xmlns:a16="http://schemas.microsoft.com/office/drawing/2014/main" id="{FB523077-3006-CC77-DD42-F606B41EF697}"/>
              </a:ext>
            </a:extLst>
          </p:cNvPr>
          <p:cNvSpPr txBox="1"/>
          <p:nvPr/>
        </p:nvSpPr>
        <p:spPr>
          <a:xfrm>
            <a:off x="6308715" y="5013716"/>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$105,794</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58" name="TextBox 257">
            <a:extLst>
              <a:ext uri="{FF2B5EF4-FFF2-40B4-BE49-F238E27FC236}">
                <a16:creationId xmlns:a16="http://schemas.microsoft.com/office/drawing/2014/main" id="{9440FE11-2B60-DF3D-C9BC-54D34D877EDC}"/>
              </a:ext>
            </a:extLst>
          </p:cNvPr>
          <p:cNvSpPr txBox="1"/>
          <p:nvPr/>
        </p:nvSpPr>
        <p:spPr>
          <a:xfrm>
            <a:off x="7783791" y="4668850"/>
            <a:ext cx="105950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$11,900,658</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59" name="TextBox 258">
            <a:extLst>
              <a:ext uri="{FF2B5EF4-FFF2-40B4-BE49-F238E27FC236}">
                <a16:creationId xmlns:a16="http://schemas.microsoft.com/office/drawing/2014/main" id="{231DDE6E-35CD-6033-FBCB-37DC58DDCB32}"/>
              </a:ext>
            </a:extLst>
          </p:cNvPr>
          <p:cNvSpPr txBox="1"/>
          <p:nvPr/>
        </p:nvSpPr>
        <p:spPr>
          <a:xfrm>
            <a:off x="7927116" y="5018428"/>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$450,889</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62" name="TextBox 261">
            <a:extLst>
              <a:ext uri="{FF2B5EF4-FFF2-40B4-BE49-F238E27FC236}">
                <a16:creationId xmlns:a16="http://schemas.microsoft.com/office/drawing/2014/main" id="{0EC8EBC2-5B81-1641-89C4-CDF90DC7BFE5}"/>
              </a:ext>
            </a:extLst>
          </p:cNvPr>
          <p:cNvSpPr txBox="1"/>
          <p:nvPr/>
        </p:nvSpPr>
        <p:spPr>
          <a:xfrm>
            <a:off x="9412986" y="467041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+42%</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sp>
        <p:nvSpPr>
          <p:cNvPr id="263" name="TextBox 262">
            <a:extLst>
              <a:ext uri="{FF2B5EF4-FFF2-40B4-BE49-F238E27FC236}">
                <a16:creationId xmlns:a16="http://schemas.microsoft.com/office/drawing/2014/main" id="{16A2C8AE-967B-CE6A-1A43-727F4A832741}"/>
              </a:ext>
            </a:extLst>
          </p:cNvPr>
          <p:cNvSpPr txBox="1"/>
          <p:nvPr/>
        </p:nvSpPr>
        <p:spPr>
          <a:xfrm>
            <a:off x="9412986" y="497364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+62%</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pic>
        <p:nvPicPr>
          <p:cNvPr id="266" name="Picture 58">
            <a:extLst>
              <a:ext uri="{FF2B5EF4-FFF2-40B4-BE49-F238E27FC236}">
                <a16:creationId xmlns:a16="http://schemas.microsoft.com/office/drawing/2014/main" id="{AF619A5C-9897-80C8-F71B-CD9D66355359}"/>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1856532" y="4745995"/>
            <a:ext cx="1504980" cy="443970"/>
          </a:xfrm>
          <a:prstGeom prst="rect">
            <a:avLst/>
          </a:prstGeom>
          <a:noFill/>
          <a:extLst>
            <a:ext uri="{909E8E84-426E-40DD-AFC4-6F175D3DCCD1}">
              <a14:hiddenFill xmlns:a14="http://schemas.microsoft.com/office/drawing/2010/main">
                <a:solidFill>
                  <a:srgbClr val="FFFFFF"/>
                </a:solidFill>
              </a14:hiddenFill>
            </a:ext>
          </a:extLst>
        </p:spPr>
      </p:pic>
      <p:sp>
        <p:nvSpPr>
          <p:cNvPr id="269" name="TextBox 268">
            <a:extLst>
              <a:ext uri="{FF2B5EF4-FFF2-40B4-BE49-F238E27FC236}">
                <a16:creationId xmlns:a16="http://schemas.microsoft.com/office/drawing/2014/main" id="{BB5A2B38-F565-2BE8-0CFC-1965BC015878}"/>
              </a:ext>
            </a:extLst>
          </p:cNvPr>
          <p:cNvSpPr txBox="1"/>
          <p:nvPr/>
        </p:nvSpPr>
        <p:spPr>
          <a:xfrm>
            <a:off x="3564850" y="3911263"/>
            <a:ext cx="209480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U.S. Revenue (000) </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70" name="TextBox 269">
            <a:extLst>
              <a:ext uri="{FF2B5EF4-FFF2-40B4-BE49-F238E27FC236}">
                <a16:creationId xmlns:a16="http://schemas.microsoft.com/office/drawing/2014/main" id="{D05D4F0E-14A6-6339-A86F-12FE3928B81B}"/>
              </a:ext>
            </a:extLst>
          </p:cNvPr>
          <p:cNvSpPr txBox="1"/>
          <p:nvPr/>
        </p:nvSpPr>
        <p:spPr>
          <a:xfrm>
            <a:off x="3566421" y="4208818"/>
            <a:ext cx="269655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Rolling Cume TV Spend (000)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71" name="TextBox 270">
            <a:extLst>
              <a:ext uri="{FF2B5EF4-FFF2-40B4-BE49-F238E27FC236}">
                <a16:creationId xmlns:a16="http://schemas.microsoft.com/office/drawing/2014/main" id="{8FC74E5F-3CDD-507E-F62E-BD46377B80E6}"/>
              </a:ext>
            </a:extLst>
          </p:cNvPr>
          <p:cNvSpPr txBox="1"/>
          <p:nvPr/>
        </p:nvSpPr>
        <p:spPr>
          <a:xfrm>
            <a:off x="6308715" y="3912048"/>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$370,036</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72" name="TextBox 271">
            <a:extLst>
              <a:ext uri="{FF2B5EF4-FFF2-40B4-BE49-F238E27FC236}">
                <a16:creationId xmlns:a16="http://schemas.microsoft.com/office/drawing/2014/main" id="{E4430A0D-65AF-CF97-BF06-CCDEE524B886}"/>
              </a:ext>
            </a:extLst>
          </p:cNvPr>
          <p:cNvSpPr txBox="1"/>
          <p:nvPr/>
        </p:nvSpPr>
        <p:spPr>
          <a:xfrm>
            <a:off x="6308715" y="4209603"/>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$10,080</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73" name="TextBox 272">
            <a:extLst>
              <a:ext uri="{FF2B5EF4-FFF2-40B4-BE49-F238E27FC236}">
                <a16:creationId xmlns:a16="http://schemas.microsoft.com/office/drawing/2014/main" id="{9FC940B5-A229-548B-7D2A-03B49C50013D}"/>
              </a:ext>
            </a:extLst>
          </p:cNvPr>
          <p:cNvSpPr txBox="1"/>
          <p:nvPr/>
        </p:nvSpPr>
        <p:spPr>
          <a:xfrm>
            <a:off x="7927116" y="3912048"/>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$886,093</a:t>
            </a:r>
            <a:endParaRPr kumimoji="0" lang="en-US" sz="12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274" name="TextBox 273">
            <a:extLst>
              <a:ext uri="{FF2B5EF4-FFF2-40B4-BE49-F238E27FC236}">
                <a16:creationId xmlns:a16="http://schemas.microsoft.com/office/drawing/2014/main" id="{281F8AEF-EF5F-7FA9-FF79-09D120D36936}"/>
              </a:ext>
            </a:extLst>
          </p:cNvPr>
          <p:cNvSpPr txBox="1"/>
          <p:nvPr/>
        </p:nvSpPr>
        <p:spPr>
          <a:xfrm>
            <a:off x="7927116" y="4209603"/>
            <a:ext cx="916179" cy="2754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$72,878</a:t>
            </a:r>
            <a:endPar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75" name="TextBox 274">
            <a:extLst>
              <a:ext uri="{FF2B5EF4-FFF2-40B4-BE49-F238E27FC236}">
                <a16:creationId xmlns:a16="http://schemas.microsoft.com/office/drawing/2014/main" id="{676DC05A-F1FD-27A0-DC02-C90174F5CEC7}"/>
              </a:ext>
            </a:extLst>
          </p:cNvPr>
          <p:cNvSpPr txBox="1"/>
          <p:nvPr/>
        </p:nvSpPr>
        <p:spPr>
          <a:xfrm>
            <a:off x="9412986" y="4193429"/>
            <a:ext cx="91617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6C5AD"/>
                </a:solidFill>
                <a:effectLst/>
                <a:uLnTx/>
                <a:uFillTx/>
                <a:latin typeface="Helvetica" panose="020B0403020202020204" pitchFamily="34" charset="0"/>
                <a:ea typeface="+mn-ea"/>
                <a:cs typeface="+mn-cs"/>
              </a:rPr>
              <a:t>+93%</a:t>
            </a:r>
            <a:endParaRPr kumimoji="0" lang="en-US" sz="1400" b="0" i="0" u="none" strike="noStrike" kern="1200" cap="none" spc="0" normalizeH="0" baseline="0" noProof="0">
              <a:ln>
                <a:noFill/>
              </a:ln>
              <a:solidFill>
                <a:srgbClr val="66C5AD"/>
              </a:solidFill>
              <a:effectLst/>
              <a:uLnTx/>
              <a:uFillTx/>
              <a:latin typeface="Helvetica" panose="020B0403020202020204" pitchFamily="34" charset="0"/>
              <a:ea typeface="+mn-ea"/>
              <a:cs typeface="+mn-cs"/>
            </a:endParaRPr>
          </a:p>
        </p:txBody>
      </p:sp>
      <p:pic>
        <p:nvPicPr>
          <p:cNvPr id="276" name="Picture 42" descr="Videos &amp;amp; Images | Redfin Press Center">
            <a:extLst>
              <a:ext uri="{FF2B5EF4-FFF2-40B4-BE49-F238E27FC236}">
                <a16:creationId xmlns:a16="http://schemas.microsoft.com/office/drawing/2014/main" id="{1B4C5697-EC25-1009-43AB-A62A9457FD1B}"/>
              </a:ext>
            </a:extLst>
          </p:cNvPr>
          <p:cNvPicPr>
            <a:picLocks noChangeAspect="1" noChangeArrowheads="1"/>
          </p:cNvPicPr>
          <p:nvPr/>
        </p:nvPicPr>
        <p:blipFill rotWithShape="1">
          <a:blip r:embed="rId8" cstate="hqprint">
            <a:clrChange>
              <a:clrFrom>
                <a:srgbClr val="FFFFFF"/>
              </a:clrFrom>
              <a:clrTo>
                <a:srgbClr val="FFFFFF">
                  <a:alpha val="0"/>
                </a:srgbClr>
              </a:clrTo>
            </a:clrChange>
            <a:extLst>
              <a:ext uri="{28A0092B-C50C-407E-A947-70E740481C1C}">
                <a14:useLocalDpi xmlns:a14="http://schemas.microsoft.com/office/drawing/2010/main"/>
              </a:ext>
            </a:extLst>
          </a:blip>
          <a:srcRect l="8756" t="14870" r="9266" b="18629"/>
          <a:stretch/>
        </p:blipFill>
        <p:spPr bwMode="auto">
          <a:xfrm>
            <a:off x="1906461" y="4030505"/>
            <a:ext cx="1234342" cy="34549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A03DC57-6874-8FE1-6CEC-2617ADA368FF}"/>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9">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9">
                  <a:extLst>
                    <a:ext uri="{A12FA001-AC4F-418D-AE19-62706E023703}">
                      <ahyp:hlinkClr xmlns:ahyp="http://schemas.microsoft.com/office/drawing/2018/hyperlinkcolor" val="tx"/>
                    </a:ext>
                  </a:extLst>
                </a:hlinkClick>
              </a:rPr>
              <a:t>‘The Secret of My Success’</a:t>
            </a:r>
            <a:endParaRPr lang="en-US" sz="1050" b="1" i="1">
              <a:solidFill>
                <a:schemeClr val="bg1"/>
              </a:solidFill>
              <a:latin typeface="Helvetica" panose="020B0604020202020204" pitchFamily="34" charset="0"/>
              <a:ea typeface="Open Sans" panose="020B0606030504020204" pitchFamily="34" charset="0"/>
            </a:endParaRPr>
          </a:p>
        </p:txBody>
      </p:sp>
    </p:spTree>
    <p:extLst>
      <p:ext uri="{BB962C8B-B14F-4D97-AF65-F5344CB8AC3E}">
        <p14:creationId xmlns:p14="http://schemas.microsoft.com/office/powerpoint/2010/main" val="292236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F8CD8FCD-075D-8BA8-4B6A-796A57479F25}"/>
              </a:ext>
            </a:extLst>
          </p:cNvPr>
          <p:cNvSpPr/>
          <p:nvPr/>
        </p:nvSpPr>
        <p:spPr>
          <a:xfrm>
            <a:off x="503714" y="6180489"/>
            <a:ext cx="116795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 VAB analysis of Nielsen AdIntel, Nov ‘19 – Dec ‘20 (calendar months). TV spend includes cable TV, broadcast TV, Spanish language cable TV, Spanish language broadcast TV, spot TV, and syndicated TV. U.S. TV spend only. VAB analysis of Comscore mediametrix multiplatform media trend data, total audience (Desktop P2+, Mobile 18+), Nov ‘19 – Dec ‘20 (calendar months), data represents Apple TV (mobile app).</a:t>
            </a:r>
          </a:p>
        </p:txBody>
      </p:sp>
      <p:sp>
        <p:nvSpPr>
          <p:cNvPr id="11" name="TextBox 10">
            <a:extLst>
              <a:ext uri="{FF2B5EF4-FFF2-40B4-BE49-F238E27FC236}">
                <a16:creationId xmlns:a16="http://schemas.microsoft.com/office/drawing/2014/main" id="{9938D339-88F8-52C1-6A3C-674F06A9B339}"/>
              </a:ext>
            </a:extLst>
          </p:cNvPr>
          <p:cNvSpPr txBox="1"/>
          <p:nvPr/>
        </p:nvSpPr>
        <p:spPr>
          <a:xfrm>
            <a:off x="1299454" y="1952096"/>
            <a:ext cx="94963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b="1" i="0" u="sng"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Apple TV+ - Cumulative Monthly U.S. Total TV Spend &amp; Time Spent</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1F1A62"/>
                </a:solidFill>
                <a:latin typeface="Helvetica" panose="020B0604020202020204" pitchFamily="34" charset="0"/>
                <a:ea typeface="Open Sans" panose="020B0606030504020204" pitchFamily="34" charset="0"/>
                <a:cs typeface="Helvetica" panose="020B0604020202020204" pitchFamily="34" charset="0"/>
              </a:defRPr>
            </a:pPr>
            <a:r>
              <a:rPr kumimoji="0" lang="en-US" sz="1400" b="0" i="0" u="none" strike="noStrike" kern="1200" cap="none" spc="0" normalizeH="0" baseline="0" noProof="0">
                <a:ln>
                  <a:noFill/>
                </a:ln>
                <a:solidFill>
                  <a:srgbClr val="1F1A62"/>
                </a:solidFill>
                <a:effectLst/>
                <a:uLnTx/>
                <a:uFillTx/>
                <a:latin typeface="Helvetica" panose="020B0604020202020204" pitchFamily="34" charset="0"/>
                <a:ea typeface="Open Sans" panose="020B0606030504020204" pitchFamily="34" charset="0"/>
                <a:cs typeface="Helvetica" panose="020B0604020202020204" pitchFamily="34" charset="0"/>
              </a:rPr>
              <a:t>Nov ’19 – Dec ‘20</a:t>
            </a:r>
          </a:p>
        </p:txBody>
      </p:sp>
      <p:graphicFrame>
        <p:nvGraphicFramePr>
          <p:cNvPr id="12" name="Chart 11">
            <a:extLst>
              <a:ext uri="{FF2B5EF4-FFF2-40B4-BE49-F238E27FC236}">
                <a16:creationId xmlns:a16="http://schemas.microsoft.com/office/drawing/2014/main" id="{742668F3-FFFE-3411-8307-E7DFAD759BA5}"/>
              </a:ext>
            </a:extLst>
          </p:cNvPr>
          <p:cNvGraphicFramePr/>
          <p:nvPr/>
        </p:nvGraphicFramePr>
        <p:xfrm>
          <a:off x="524906" y="2712329"/>
          <a:ext cx="11027885" cy="3025034"/>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BDCC8709-4D0A-2A8B-282A-E9E425FB571A}"/>
              </a:ext>
            </a:extLst>
          </p:cNvPr>
          <p:cNvSpPr txBox="1"/>
          <p:nvPr/>
        </p:nvSpPr>
        <p:spPr>
          <a:xfrm>
            <a:off x="503714" y="5804368"/>
            <a:ext cx="115426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to read - </a:t>
            </a: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example: Dec ‘20 represents total measured time spent &amp; TV spend from Nov ‘19 – Dec ’20 for Apple TV+</a:t>
            </a:r>
          </a:p>
        </p:txBody>
      </p:sp>
      <p:sp>
        <p:nvSpPr>
          <p:cNvPr id="15" name="TextBox 14">
            <a:extLst>
              <a:ext uri="{FF2B5EF4-FFF2-40B4-BE49-F238E27FC236}">
                <a16:creationId xmlns:a16="http://schemas.microsoft.com/office/drawing/2014/main" id="{1D006383-537F-D5FE-F25F-5817F6DBD5EE}"/>
              </a:ext>
            </a:extLst>
          </p:cNvPr>
          <p:cNvSpPr txBox="1"/>
          <p:nvPr/>
        </p:nvSpPr>
        <p:spPr>
          <a:xfrm>
            <a:off x="10424916" y="2400705"/>
            <a:ext cx="1642671" cy="623248"/>
          </a:xfrm>
          <a:prstGeom prst="rect">
            <a:avLst/>
          </a:prstGeom>
          <a:solidFill>
            <a:srgbClr val="ED3C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Cume TV spend: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$174.7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a:t>
            </a:r>
            <a:r>
              <a:rPr kumimoji="0" lang="en-US" sz="9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Nov ‘19 launch – Dec ’20)</a:t>
            </a:r>
            <a:endPar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cxnSp>
        <p:nvCxnSpPr>
          <p:cNvPr id="8" name="Straight Connector 7">
            <a:extLst>
              <a:ext uri="{FF2B5EF4-FFF2-40B4-BE49-F238E27FC236}">
                <a16:creationId xmlns:a16="http://schemas.microsoft.com/office/drawing/2014/main" id="{E340F1FD-F8B4-C682-5295-9E848F6188E4}"/>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D2C961-D6E9-F092-75DA-0E8EE9A6F662}"/>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rPr>
              <a:t>19</a:t>
            </a:r>
          </a:p>
        </p:txBody>
      </p:sp>
      <p:sp>
        <p:nvSpPr>
          <p:cNvPr id="17" name="Rectangle 16">
            <a:extLst>
              <a:ext uri="{FF2B5EF4-FFF2-40B4-BE49-F238E27FC236}">
                <a16:creationId xmlns:a16="http://schemas.microsoft.com/office/drawing/2014/main" id="{59C1EAE2-B32F-F9AA-9043-615BCAF0B613}"/>
              </a:ext>
            </a:extLst>
          </p:cNvPr>
          <p:cNvSpPr/>
          <p:nvPr/>
        </p:nvSpPr>
        <p:spPr>
          <a:xfrm>
            <a:off x="784043" y="352843"/>
            <a:ext cx="1130998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err="1">
                <a:ln>
                  <a:noFill/>
                </a:ln>
                <a:solidFill>
                  <a:srgbClr val="1F1A62"/>
                </a:solidFill>
                <a:effectLst/>
                <a:uLnTx/>
                <a:uFillTx/>
                <a:latin typeface="Helvetica" pitchFamily="2" charset="0"/>
                <a:ea typeface="+mn-ea"/>
                <a:cs typeface="+mn-cs"/>
              </a:rPr>
              <a:t>AppleTV</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+’s </a:t>
            </a:r>
            <a:r>
              <a:rPr lang="en-US" sz="2600" b="1">
                <a:ln>
                  <a:solidFill>
                    <a:srgbClr val="1B1464"/>
                  </a:solidFill>
                </a:ln>
                <a:solidFill>
                  <a:srgbClr val="FFE600"/>
                </a:solidFill>
                <a:latin typeface="Helvetica" pitchFamily="2" charset="0"/>
              </a:rPr>
              <a:t>consistent TV presence drove adoption and engagement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of their new streaming service as </a:t>
            </a:r>
            <a:r>
              <a:rPr lang="en-US" sz="2600" b="1">
                <a:solidFill>
                  <a:srgbClr val="1F1A62"/>
                </a:solidFill>
                <a:latin typeface="Helvetica" pitchFamily="2" charset="0"/>
              </a:rPr>
              <a:t>total time spent on the platform grew in line with their TV investment</a:t>
            </a:r>
          </a:p>
        </p:txBody>
      </p:sp>
      <p:sp>
        <p:nvSpPr>
          <p:cNvPr id="18" name="TextBox 17">
            <a:extLst>
              <a:ext uri="{FF2B5EF4-FFF2-40B4-BE49-F238E27FC236}">
                <a16:creationId xmlns:a16="http://schemas.microsoft.com/office/drawing/2014/main" id="{351CF330-4459-B4F5-0747-EEF61CB51097}"/>
              </a:ext>
            </a:extLst>
          </p:cNvPr>
          <p:cNvSpPr txBox="1"/>
          <p:nvPr/>
        </p:nvSpPr>
        <p:spPr>
          <a:xfrm>
            <a:off x="-5297" y="-18722"/>
            <a:ext cx="4104007" cy="307777"/>
          </a:xfrm>
          <a:prstGeom prst="rect">
            <a:avLst/>
          </a:prstGeom>
          <a:solidFill>
            <a:srgbClr val="FFE600"/>
          </a:solidFill>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Successfully </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launches new products</a:t>
            </a:r>
          </a:p>
        </p:txBody>
      </p:sp>
      <p:pic>
        <p:nvPicPr>
          <p:cNvPr id="4" name="Picture 16" descr="Apple TV+ - Wikipedia">
            <a:extLst>
              <a:ext uri="{FF2B5EF4-FFF2-40B4-BE49-F238E27FC236}">
                <a16:creationId xmlns:a16="http://schemas.microsoft.com/office/drawing/2014/main" id="{780B521C-BF62-8846-C1B7-6B275570EAE6}"/>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1299454" y="1884181"/>
            <a:ext cx="1060844" cy="4004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50FEBC7-6325-FDB1-FA0D-1354D49C5A45}"/>
              </a:ext>
            </a:extLst>
          </p:cNvPr>
          <p:cNvSpPr/>
          <p:nvPr/>
        </p:nvSpPr>
        <p:spPr>
          <a:xfrm>
            <a:off x="483207" y="6586958"/>
            <a:ext cx="11687274"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mn-cs"/>
                <a:hlinkClick r:id="rId6">
                  <a:extLst>
                    <a:ext uri="{A12FA001-AC4F-418D-AE19-62706E023703}">
                      <ahyp:hlinkClr xmlns:ahyp="http://schemas.microsoft.com/office/drawing/2018/hyperlinkcolor" val="tx"/>
                    </a:ext>
                  </a:extLst>
                </a:hlinkClick>
              </a:rPr>
              <a:t>Want to learn more? Click here to download </a:t>
            </a:r>
            <a:r>
              <a:rPr kumimoji="0" lang="en-US" sz="1050" b="1" i="1"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mn-cs"/>
                <a:hlinkClick r:id="rId6">
                  <a:extLst>
                    <a:ext uri="{A12FA001-AC4F-418D-AE19-62706E023703}">
                      <ahyp:hlinkClr xmlns:ahyp="http://schemas.microsoft.com/office/drawing/2018/hyperlinkcolor" val="tx"/>
                    </a:ext>
                  </a:extLst>
                </a:hlinkClick>
              </a:rPr>
              <a:t>‘Analyzing Outcomes From The Tech Giants’ TV Investment’</a:t>
            </a:r>
            <a:endParaRPr kumimoji="0" lang="en-US" sz="1050" b="1" i="1"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mn-cs"/>
            </a:endParaRPr>
          </a:p>
        </p:txBody>
      </p:sp>
    </p:spTree>
    <p:extLst>
      <p:ext uri="{BB962C8B-B14F-4D97-AF65-F5344CB8AC3E}">
        <p14:creationId xmlns:p14="http://schemas.microsoft.com/office/powerpoint/2010/main" val="2990685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0" y="1765230"/>
            <a:ext cx="12189527"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6FE9E27-898D-6872-7949-10EECB67A8C6}"/>
              </a:ext>
            </a:extLst>
          </p:cNvPr>
          <p:cNvSpPr/>
          <p:nvPr/>
        </p:nvSpPr>
        <p:spPr>
          <a:xfrm>
            <a:off x="438150" y="3065889"/>
            <a:ext cx="11493500" cy="2709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rPr>
              <a:t>20</a:t>
            </a:r>
          </a:p>
        </p:txBody>
      </p:sp>
      <p:sp>
        <p:nvSpPr>
          <p:cNvPr id="4" name="Rectangle 3">
            <a:extLst>
              <a:ext uri="{FF2B5EF4-FFF2-40B4-BE49-F238E27FC236}">
                <a16:creationId xmlns:a16="http://schemas.microsoft.com/office/drawing/2014/main" id="{1BF894CE-5EB9-4BB3-F6C7-477E37F6A6AA}"/>
              </a:ext>
            </a:extLst>
          </p:cNvPr>
          <p:cNvSpPr/>
          <p:nvPr/>
        </p:nvSpPr>
        <p:spPr>
          <a:xfrm>
            <a:off x="784043" y="392013"/>
            <a:ext cx="114079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Joe Biden found the </a:t>
            </a:r>
            <a:r>
              <a:rPr kumimoji="0" lang="en-US" sz="26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rPr>
              <a:t>path to victory </a:t>
            </a:r>
            <a:r>
              <a:rPr lang="en-US" sz="2600" b="1">
                <a:solidFill>
                  <a:srgbClr val="1F1A62"/>
                </a:solidFill>
                <a:latin typeface="Helvetica" pitchFamily="2" charset="0"/>
              </a:rPr>
              <a:t>for</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the 2020 Presidential Election by heavying up on his TV investment as election night drew closer</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EBFEA79-DCE3-0D7D-7F14-6398B330CB0D}"/>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‘Lessons Brands Can Learn From the Impact of Presidential Election Ad Spending’</a:t>
            </a:r>
            <a:endParaRPr lang="en-US" sz="1050" b="1" i="1">
              <a:solidFill>
                <a:schemeClr val="bg1"/>
              </a:solidFill>
              <a:latin typeface="Helvetica" panose="020B0604020202020204" pitchFamily="34" charset="0"/>
              <a:ea typeface="Open Sans" panose="020B0606030504020204" pitchFamily="34" charset="0"/>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FFE600"/>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Transforms</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 challengers into market leaders</a:t>
            </a:r>
          </a:p>
        </p:txBody>
      </p:sp>
      <p:sp>
        <p:nvSpPr>
          <p:cNvPr id="69" name="Rectangle 68">
            <a:extLst>
              <a:ext uri="{FF2B5EF4-FFF2-40B4-BE49-F238E27FC236}">
                <a16:creationId xmlns:a16="http://schemas.microsoft.com/office/drawing/2014/main" id="{E32DB278-5018-5FE6-E18F-6A6D7BE0A28B}"/>
              </a:ext>
            </a:extLst>
          </p:cNvPr>
          <p:cNvSpPr/>
          <p:nvPr/>
        </p:nvSpPr>
        <p:spPr>
          <a:xfrm>
            <a:off x="719894" y="1240744"/>
            <a:ext cx="11054184" cy="46166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For Biden, a continuous advertising presence built ‘brand salience’ – top of mind awareness that creates a propensity of a brand to be thought of in ‘buying’ situations (or, in this case, when ready to vote)</a:t>
            </a:r>
          </a:p>
        </p:txBody>
      </p:sp>
      <p:graphicFrame>
        <p:nvGraphicFramePr>
          <p:cNvPr id="11" name="Chart 10">
            <a:extLst>
              <a:ext uri="{FF2B5EF4-FFF2-40B4-BE49-F238E27FC236}">
                <a16:creationId xmlns:a16="http://schemas.microsoft.com/office/drawing/2014/main" id="{FD602890-B81C-DBE2-F124-0E8BB68B62F8}"/>
              </a:ext>
            </a:extLst>
          </p:cNvPr>
          <p:cNvGraphicFramePr/>
          <p:nvPr>
            <p:extLst>
              <p:ext uri="{D42A27DB-BD31-4B8C-83A1-F6EECF244321}">
                <p14:modId xmlns:p14="http://schemas.microsoft.com/office/powerpoint/2010/main" val="2065209382"/>
              </p:ext>
            </p:extLst>
          </p:nvPr>
        </p:nvGraphicFramePr>
        <p:xfrm>
          <a:off x="-5296" y="2472750"/>
          <a:ext cx="11997272" cy="3564825"/>
        </p:xfrm>
        <a:graphic>
          <a:graphicData uri="http://schemas.openxmlformats.org/drawingml/2006/chart">
            <c:chart xmlns:c="http://schemas.openxmlformats.org/drawingml/2006/chart" xmlns:r="http://schemas.openxmlformats.org/officeDocument/2006/relationships" r:id="rId6"/>
          </a:graphicData>
        </a:graphic>
      </p:graphicFrame>
      <p:sp>
        <p:nvSpPr>
          <p:cNvPr id="13" name="TextBox 12">
            <a:extLst>
              <a:ext uri="{FF2B5EF4-FFF2-40B4-BE49-F238E27FC236}">
                <a16:creationId xmlns:a16="http://schemas.microsoft.com/office/drawing/2014/main" id="{24021884-DFED-3EBD-5624-359324799189}"/>
              </a:ext>
            </a:extLst>
          </p:cNvPr>
          <p:cNvSpPr txBox="1"/>
          <p:nvPr/>
        </p:nvSpPr>
        <p:spPr>
          <a:xfrm>
            <a:off x="492732" y="6091335"/>
            <a:ext cx="118014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Kantar CMAG Political Competitive Data Gathering, 2020 Presidential Election data measured from 6/16/20 to 11/2/20 across general election ‘heavy-up period’ spend. Political weeks begin Tuesdays and end Mondays. TV Platforms: Cable TV, Broadcast TV (including Spanish Language Broadcast TV), Spanish Language Broadcast TV and Satellite TV. Candidate represents spend from only the candidates. Party represents spend from the political party and candidate/party co-op. Issue-Based represents spend from election-affiliated third-party sources (e.g. PACs, The Lincoln Project, NRA Victory Fund, Republican Voters Against Trump). Note: Biden invested over $15MM in TV during 12 separate weeks vs. 7 for Trump.</a:t>
            </a:r>
          </a:p>
        </p:txBody>
      </p:sp>
      <p:sp>
        <p:nvSpPr>
          <p:cNvPr id="14" name="Rectangle 13">
            <a:extLst>
              <a:ext uri="{FF2B5EF4-FFF2-40B4-BE49-F238E27FC236}">
                <a16:creationId xmlns:a16="http://schemas.microsoft.com/office/drawing/2014/main" id="{4AD41DD1-9665-AADE-AA0D-AD58C01765E2}"/>
              </a:ext>
            </a:extLst>
          </p:cNvPr>
          <p:cNvSpPr/>
          <p:nvPr/>
        </p:nvSpPr>
        <p:spPr>
          <a:xfrm>
            <a:off x="19051" y="1858737"/>
            <a:ext cx="1217295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FF0000"/>
                </a:solidFill>
                <a:latin typeface="+mn-lt"/>
                <a:ea typeface="+mn-ea"/>
                <a:cs typeface="+mn-cs"/>
              </a:defRPr>
            </a:pPr>
            <a:r>
              <a:rPr kumimoji="0" lang="en-US" sz="16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2020 Presidential General Election: Weekly TV Spend</a:t>
            </a:r>
            <a:br>
              <a:rPr kumimoji="0" lang="en-US" sz="1400" b="1" i="0" u="sng"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(Candidate, Party &amp; Issue-Based)</a:t>
            </a:r>
          </a:p>
          <a:p>
            <a:pPr marL="0" marR="0" lvl="0" indent="0" algn="ctr"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srgbClr val="FF0000"/>
                </a:solidFill>
                <a:latin typeface="+mn-lt"/>
                <a:ea typeface="+mn-ea"/>
                <a:cs typeface="+mn-cs"/>
              </a:defRPr>
            </a:pPr>
            <a: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Open Sans" panose="020B0606030504020204" pitchFamily="34" charset="0"/>
                <a:cs typeface="Open Sans" panose="020B0606030504020204" pitchFamily="34" charset="0"/>
              </a:rPr>
              <a:t>$ in Millions, 6/16/20 – 11/2/20</a:t>
            </a:r>
            <a:endParaRPr kumimoji="0" lang="en-US" sz="1200" b="0" i="0" u="none" strike="noStrike" kern="1200" cap="none" spc="0" normalizeH="0" baseline="0" noProof="0">
              <a:ln>
                <a:noFill/>
              </a:ln>
              <a:solidFill>
                <a:srgbClr val="1F1A62"/>
              </a:solidFill>
              <a:effectLst/>
              <a:uLnTx/>
              <a:uFillTx/>
              <a:latin typeface="Helvetica Light" panose="020B0403020202020204" pitchFamily="34" charset="0"/>
              <a:ea typeface="Open Sans" panose="020B0606030504020204" pitchFamily="34" charset="0"/>
              <a:cs typeface="Open Sans" panose="020B0606030504020204" pitchFamily="34" charset="0"/>
            </a:endParaRPr>
          </a:p>
        </p:txBody>
      </p:sp>
      <p:sp>
        <p:nvSpPr>
          <p:cNvPr id="15" name="Rectangle 14">
            <a:extLst>
              <a:ext uri="{FF2B5EF4-FFF2-40B4-BE49-F238E27FC236}">
                <a16:creationId xmlns:a16="http://schemas.microsoft.com/office/drawing/2014/main" id="{9114545A-3F91-E845-87E3-17C9C65C03E6}"/>
              </a:ext>
            </a:extLst>
          </p:cNvPr>
          <p:cNvSpPr/>
          <p:nvPr/>
        </p:nvSpPr>
        <p:spPr>
          <a:xfrm>
            <a:off x="6162676" y="3047288"/>
            <a:ext cx="5762624" cy="3010089"/>
          </a:xfrm>
          <a:prstGeom prst="rect">
            <a:avLst/>
          </a:prstGeom>
          <a:noFill/>
          <a:ln w="38100">
            <a:solidFill>
              <a:srgbClr val="66C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F21737D1-9030-3618-E9C8-85D1BA42BB68}"/>
              </a:ext>
            </a:extLst>
          </p:cNvPr>
          <p:cNvSpPr txBox="1"/>
          <p:nvPr/>
        </p:nvSpPr>
        <p:spPr>
          <a:xfrm>
            <a:off x="4665344" y="2740685"/>
            <a:ext cx="859155" cy="307777"/>
          </a:xfrm>
          <a:prstGeom prst="rect">
            <a:avLst/>
          </a:prstGeom>
          <a:noFill/>
        </p:spPr>
        <p:txBody>
          <a:bodyPr wrap="square" rtlCol="0">
            <a:spAutoFit/>
          </a:bodyPr>
          <a:lstStyle/>
          <a:p>
            <a:pPr algn="ctr"/>
            <a:r>
              <a:rPr lang="en-US" sz="1400">
                <a:solidFill>
                  <a:srgbClr val="1B1464"/>
                </a:solidFill>
                <a:latin typeface="Helvetica" panose="020B0403020202020204" pitchFamily="34" charset="0"/>
              </a:rPr>
              <a:t>(Biden)</a:t>
            </a:r>
          </a:p>
        </p:txBody>
      </p:sp>
      <p:sp>
        <p:nvSpPr>
          <p:cNvPr id="18" name="TextBox 17">
            <a:extLst>
              <a:ext uri="{FF2B5EF4-FFF2-40B4-BE49-F238E27FC236}">
                <a16:creationId xmlns:a16="http://schemas.microsoft.com/office/drawing/2014/main" id="{D5413557-C406-A351-0E77-75FDB4841D24}"/>
              </a:ext>
            </a:extLst>
          </p:cNvPr>
          <p:cNvSpPr txBox="1"/>
          <p:nvPr/>
        </p:nvSpPr>
        <p:spPr>
          <a:xfrm>
            <a:off x="6480660" y="2740685"/>
            <a:ext cx="891689" cy="307777"/>
          </a:xfrm>
          <a:prstGeom prst="rect">
            <a:avLst/>
          </a:prstGeom>
          <a:noFill/>
        </p:spPr>
        <p:txBody>
          <a:bodyPr wrap="square" rtlCol="0">
            <a:spAutoFit/>
          </a:bodyPr>
          <a:lstStyle/>
          <a:p>
            <a:pPr algn="ctr"/>
            <a:r>
              <a:rPr lang="en-US" sz="1400">
                <a:solidFill>
                  <a:srgbClr val="ED3C8D"/>
                </a:solidFill>
                <a:latin typeface="Helvetica" panose="020B0403020202020204" pitchFamily="34" charset="0"/>
              </a:rPr>
              <a:t>(Trump)</a:t>
            </a:r>
          </a:p>
        </p:txBody>
      </p:sp>
    </p:spTree>
    <p:extLst>
      <p:ext uri="{BB962C8B-B14F-4D97-AF65-F5344CB8AC3E}">
        <p14:creationId xmlns:p14="http://schemas.microsoft.com/office/powerpoint/2010/main" val="2983587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4342"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Rectangle: Rounded Corners 59">
            <a:extLst>
              <a:ext uri="{FF2B5EF4-FFF2-40B4-BE49-F238E27FC236}">
                <a16:creationId xmlns:a16="http://schemas.microsoft.com/office/drawing/2014/main" id="{2DD8E067-A208-3D48-3807-7A478A1DD696}"/>
              </a:ext>
            </a:extLst>
          </p:cNvPr>
          <p:cNvSpPr/>
          <p:nvPr/>
        </p:nvSpPr>
        <p:spPr>
          <a:xfrm>
            <a:off x="1974445" y="2259258"/>
            <a:ext cx="8243110" cy="1861622"/>
          </a:xfrm>
          <a:prstGeom prst="roundRect">
            <a:avLst>
              <a:gd name="adj" fmla="val 6295"/>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404941F7-3079-7CDD-B1DA-8281E0A25611}"/>
              </a:ext>
            </a:extLst>
          </p:cNvPr>
          <p:cNvSpPr/>
          <p:nvPr/>
        </p:nvSpPr>
        <p:spPr>
          <a:xfrm>
            <a:off x="1974445" y="4250445"/>
            <a:ext cx="8243110" cy="1908842"/>
          </a:xfrm>
          <a:prstGeom prst="roundRect">
            <a:avLst>
              <a:gd name="adj" fmla="val 6295"/>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rPr>
              <a:t>2</a:t>
            </a:r>
            <a:r>
              <a:rPr lang="en-US" sz="4000" b="1">
                <a:ln>
                  <a:solidFill>
                    <a:srgbClr val="1B1464"/>
                  </a:solidFill>
                </a:ln>
                <a:solidFill>
                  <a:srgbClr val="FFE600"/>
                </a:solidFill>
                <a:latin typeface="Helvetica" pitchFamily="2" charset="0"/>
              </a:rPr>
              <a:t>1</a:t>
            </a:r>
            <a:endParaRPr kumimoji="0" lang="en-US" sz="40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755996" y="410367"/>
            <a:ext cx="1126508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Microsoft Teams utilized TV to </a:t>
            </a:r>
            <a:r>
              <a:rPr lang="en-US" sz="2600" b="1">
                <a:ln>
                  <a:solidFill>
                    <a:srgbClr val="1B1464"/>
                  </a:solidFill>
                </a:ln>
                <a:solidFill>
                  <a:srgbClr val="FFE600"/>
                </a:solidFill>
                <a:latin typeface="Helvetica" pitchFamily="2" charset="0"/>
              </a:rPr>
              <a:t>increase their SOV which enabled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ln>
                  <a:solidFill>
                    <a:srgbClr val="1B1464"/>
                  </a:solidFill>
                </a:ln>
                <a:solidFill>
                  <a:srgbClr val="FFE600"/>
                </a:solidFill>
                <a:latin typeface="Helvetica" pitchFamily="2" charset="0"/>
              </a:rPr>
              <a:t>them to take significant ‘share of market’ </a:t>
            </a:r>
            <a:r>
              <a:rPr lang="en-US" sz="2600" b="1">
                <a:solidFill>
                  <a:srgbClr val="1B1464"/>
                </a:solidFill>
                <a:latin typeface="Helvetica" pitchFamily="2" charset="0"/>
              </a:rPr>
              <a:t>from a major competitor</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FFE600"/>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Strengthens </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share of market</a:t>
            </a:r>
          </a:p>
        </p:txBody>
      </p:sp>
      <p:sp>
        <p:nvSpPr>
          <p:cNvPr id="16" name="TextBox 15">
            <a:extLst>
              <a:ext uri="{FF2B5EF4-FFF2-40B4-BE49-F238E27FC236}">
                <a16:creationId xmlns:a16="http://schemas.microsoft.com/office/drawing/2014/main" id="{4B144EC8-2280-B523-CCD3-57902C500634}"/>
              </a:ext>
            </a:extLst>
          </p:cNvPr>
          <p:cNvSpPr txBox="1"/>
          <p:nvPr/>
        </p:nvSpPr>
        <p:spPr>
          <a:xfrm>
            <a:off x="483207" y="6218725"/>
            <a:ext cx="117429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VAB analysis of Nielsen AdIntel, calendar months of May 2019 - December 2020. TV spend includes cable TV, broadcast TV, Spanish language cable TV, Spanish language broadcast TV, spot TV, and syndicated TV. U.S. TV spend only. VAB analysis of Comscore mediametrix multiplatform media trend data, total audience (Desktop P2+, Mobile 18+), May ‘19 – Dec ‘20 (calendar months)</a:t>
            </a:r>
          </a:p>
        </p:txBody>
      </p:sp>
      <p:cxnSp>
        <p:nvCxnSpPr>
          <p:cNvPr id="17" name="Straight Connector 16">
            <a:extLst>
              <a:ext uri="{FF2B5EF4-FFF2-40B4-BE49-F238E27FC236}">
                <a16:creationId xmlns:a16="http://schemas.microsoft.com/office/drawing/2014/main" id="{4FE43176-E54D-D0CA-7E4B-23B3612A1982}"/>
              </a:ext>
            </a:extLst>
          </p:cNvPr>
          <p:cNvCxnSpPr>
            <a:cxnSpLocks/>
          </p:cNvCxnSpPr>
          <p:nvPr/>
        </p:nvCxnSpPr>
        <p:spPr>
          <a:xfrm>
            <a:off x="5336603" y="3150366"/>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7CD1A7-D3F0-E1F4-63E5-5AD5C9684490}"/>
              </a:ext>
            </a:extLst>
          </p:cNvPr>
          <p:cNvCxnSpPr>
            <a:cxnSpLocks/>
          </p:cNvCxnSpPr>
          <p:nvPr/>
        </p:nvCxnSpPr>
        <p:spPr>
          <a:xfrm>
            <a:off x="5336603" y="3600500"/>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94FC7357-B774-9623-4F34-8C8108A875A9}"/>
              </a:ext>
            </a:extLst>
          </p:cNvPr>
          <p:cNvSpPr txBox="1"/>
          <p:nvPr/>
        </p:nvSpPr>
        <p:spPr>
          <a:xfrm>
            <a:off x="2373949" y="2799214"/>
            <a:ext cx="2906654"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a:t>
            </a:r>
          </a:p>
        </p:txBody>
      </p:sp>
      <p:sp>
        <p:nvSpPr>
          <p:cNvPr id="20" name="TextBox 19">
            <a:extLst>
              <a:ext uri="{FF2B5EF4-FFF2-40B4-BE49-F238E27FC236}">
                <a16:creationId xmlns:a16="http://schemas.microsoft.com/office/drawing/2014/main" id="{8BF3805F-80D4-7C6E-F0DB-33FE65F01215}"/>
              </a:ext>
            </a:extLst>
          </p:cNvPr>
          <p:cNvSpPr txBox="1"/>
          <p:nvPr/>
        </p:nvSpPr>
        <p:spPr>
          <a:xfrm>
            <a:off x="2694471" y="3225937"/>
            <a:ext cx="258613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Avg. Monthly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Unique Visitors</a:t>
            </a:r>
          </a:p>
        </p:txBody>
      </p:sp>
      <p:sp>
        <p:nvSpPr>
          <p:cNvPr id="21" name="TextBox 20">
            <a:extLst>
              <a:ext uri="{FF2B5EF4-FFF2-40B4-BE49-F238E27FC236}">
                <a16:creationId xmlns:a16="http://schemas.microsoft.com/office/drawing/2014/main" id="{8CB47B6A-75F2-0DD2-58F4-AB95F4E045E6}"/>
              </a:ext>
            </a:extLst>
          </p:cNvPr>
          <p:cNvSpPr txBox="1"/>
          <p:nvPr/>
        </p:nvSpPr>
        <p:spPr>
          <a:xfrm>
            <a:off x="1921101" y="3702122"/>
            <a:ext cx="335950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Time Period Cume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Hours Spent</a:t>
            </a:r>
          </a:p>
        </p:txBody>
      </p:sp>
      <p:sp>
        <p:nvSpPr>
          <p:cNvPr id="23" name="TextBox 22">
            <a:extLst>
              <a:ext uri="{FF2B5EF4-FFF2-40B4-BE49-F238E27FC236}">
                <a16:creationId xmlns:a16="http://schemas.microsoft.com/office/drawing/2014/main" id="{173608B8-48BB-2957-0FAC-76AC5C991BAE}"/>
              </a:ext>
            </a:extLst>
          </p:cNvPr>
          <p:cNvSpPr txBox="1"/>
          <p:nvPr/>
        </p:nvSpPr>
        <p:spPr>
          <a:xfrm>
            <a:off x="5308062" y="2430040"/>
            <a:ext cx="15954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May ’19 - Feb ‘20</a:t>
            </a:r>
          </a:p>
        </p:txBody>
      </p:sp>
      <p:sp>
        <p:nvSpPr>
          <p:cNvPr id="25" name="TextBox 24">
            <a:extLst>
              <a:ext uri="{FF2B5EF4-FFF2-40B4-BE49-F238E27FC236}">
                <a16:creationId xmlns:a16="http://schemas.microsoft.com/office/drawing/2014/main" id="{31F1B523-CCCB-7FC5-660F-B3A73CCA90CE}"/>
              </a:ext>
            </a:extLst>
          </p:cNvPr>
          <p:cNvSpPr txBox="1"/>
          <p:nvPr/>
        </p:nvSpPr>
        <p:spPr>
          <a:xfrm>
            <a:off x="6959711" y="2430040"/>
            <a:ext cx="14579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Mar ’20 - Dec ‘20</a:t>
            </a:r>
          </a:p>
        </p:txBody>
      </p:sp>
      <p:sp>
        <p:nvSpPr>
          <p:cNvPr id="26" name="TextBox 25">
            <a:extLst>
              <a:ext uri="{FF2B5EF4-FFF2-40B4-BE49-F238E27FC236}">
                <a16:creationId xmlns:a16="http://schemas.microsoft.com/office/drawing/2014/main" id="{92143F72-EC69-0359-2946-2057D552F952}"/>
              </a:ext>
            </a:extLst>
          </p:cNvPr>
          <p:cNvSpPr txBox="1"/>
          <p:nvPr/>
        </p:nvSpPr>
        <p:spPr>
          <a:xfrm>
            <a:off x="5570620" y="2829992"/>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 MM</a:t>
            </a:r>
          </a:p>
        </p:txBody>
      </p:sp>
      <p:sp>
        <p:nvSpPr>
          <p:cNvPr id="27" name="TextBox 26">
            <a:extLst>
              <a:ext uri="{FF2B5EF4-FFF2-40B4-BE49-F238E27FC236}">
                <a16:creationId xmlns:a16="http://schemas.microsoft.com/office/drawing/2014/main" id="{DA1DBD81-2AF5-14D4-FF31-A9445332659A}"/>
              </a:ext>
            </a:extLst>
          </p:cNvPr>
          <p:cNvSpPr txBox="1"/>
          <p:nvPr/>
        </p:nvSpPr>
        <p:spPr>
          <a:xfrm>
            <a:off x="7031531" y="2799214"/>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$152.4 MM</a:t>
            </a:r>
          </a:p>
        </p:txBody>
      </p:sp>
      <p:sp>
        <p:nvSpPr>
          <p:cNvPr id="29" name="TextBox 28">
            <a:extLst>
              <a:ext uri="{FF2B5EF4-FFF2-40B4-BE49-F238E27FC236}">
                <a16:creationId xmlns:a16="http://schemas.microsoft.com/office/drawing/2014/main" id="{D11EF762-F934-B31B-AA58-ABE8129AA0FB}"/>
              </a:ext>
            </a:extLst>
          </p:cNvPr>
          <p:cNvSpPr txBox="1"/>
          <p:nvPr/>
        </p:nvSpPr>
        <p:spPr>
          <a:xfrm>
            <a:off x="5570620" y="3256715"/>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11.8 MM</a:t>
            </a:r>
          </a:p>
        </p:txBody>
      </p:sp>
      <p:sp>
        <p:nvSpPr>
          <p:cNvPr id="30" name="TextBox 29">
            <a:extLst>
              <a:ext uri="{FF2B5EF4-FFF2-40B4-BE49-F238E27FC236}">
                <a16:creationId xmlns:a16="http://schemas.microsoft.com/office/drawing/2014/main" id="{194329AC-3B6F-5758-E824-7861D4869517}"/>
              </a:ext>
            </a:extLst>
          </p:cNvPr>
          <p:cNvSpPr txBox="1"/>
          <p:nvPr/>
        </p:nvSpPr>
        <p:spPr>
          <a:xfrm>
            <a:off x="7031531" y="3225937"/>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32.3 MM</a:t>
            </a:r>
          </a:p>
        </p:txBody>
      </p:sp>
      <p:sp>
        <p:nvSpPr>
          <p:cNvPr id="31" name="TextBox 30">
            <a:extLst>
              <a:ext uri="{FF2B5EF4-FFF2-40B4-BE49-F238E27FC236}">
                <a16:creationId xmlns:a16="http://schemas.microsoft.com/office/drawing/2014/main" id="{B2EBE2FA-ACF2-4597-166F-2E067DDB72A5}"/>
              </a:ext>
            </a:extLst>
          </p:cNvPr>
          <p:cNvSpPr txBox="1"/>
          <p:nvPr/>
        </p:nvSpPr>
        <p:spPr>
          <a:xfrm>
            <a:off x="8802203" y="3179770"/>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+173%</a:t>
            </a:r>
          </a:p>
        </p:txBody>
      </p:sp>
      <p:sp>
        <p:nvSpPr>
          <p:cNvPr id="33" name="TextBox 32">
            <a:extLst>
              <a:ext uri="{FF2B5EF4-FFF2-40B4-BE49-F238E27FC236}">
                <a16:creationId xmlns:a16="http://schemas.microsoft.com/office/drawing/2014/main" id="{8DE0700E-A12A-1E7A-45E9-1F74A8DEF10B}"/>
              </a:ext>
            </a:extLst>
          </p:cNvPr>
          <p:cNvSpPr txBox="1"/>
          <p:nvPr/>
        </p:nvSpPr>
        <p:spPr>
          <a:xfrm>
            <a:off x="5570620" y="3732900"/>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68.5 MM</a:t>
            </a:r>
          </a:p>
        </p:txBody>
      </p:sp>
      <p:sp>
        <p:nvSpPr>
          <p:cNvPr id="35" name="TextBox 34">
            <a:extLst>
              <a:ext uri="{FF2B5EF4-FFF2-40B4-BE49-F238E27FC236}">
                <a16:creationId xmlns:a16="http://schemas.microsoft.com/office/drawing/2014/main" id="{40CEEECE-E294-2FD0-EF90-D60F74172E58}"/>
              </a:ext>
            </a:extLst>
          </p:cNvPr>
          <p:cNvSpPr txBox="1"/>
          <p:nvPr/>
        </p:nvSpPr>
        <p:spPr>
          <a:xfrm>
            <a:off x="7031531" y="3702122"/>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379.1 MM</a:t>
            </a:r>
          </a:p>
        </p:txBody>
      </p:sp>
      <p:sp>
        <p:nvSpPr>
          <p:cNvPr id="36" name="TextBox 35">
            <a:extLst>
              <a:ext uri="{FF2B5EF4-FFF2-40B4-BE49-F238E27FC236}">
                <a16:creationId xmlns:a16="http://schemas.microsoft.com/office/drawing/2014/main" id="{E5772083-AC9E-CEE1-86E0-99DEAD4FAA10}"/>
              </a:ext>
            </a:extLst>
          </p:cNvPr>
          <p:cNvSpPr txBox="1"/>
          <p:nvPr/>
        </p:nvSpPr>
        <p:spPr>
          <a:xfrm>
            <a:off x="8775490" y="3655955"/>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+453%</a:t>
            </a:r>
          </a:p>
        </p:txBody>
      </p:sp>
      <p:pic>
        <p:nvPicPr>
          <p:cNvPr id="39" name="Picture 2" descr="Getting Started in Microsoft Teams">
            <a:extLst>
              <a:ext uri="{FF2B5EF4-FFF2-40B4-BE49-F238E27FC236}">
                <a16:creationId xmlns:a16="http://schemas.microsoft.com/office/drawing/2014/main" id="{95300E89-BAED-D1EA-2138-DAB2FE9AEB1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75275" y="2263492"/>
            <a:ext cx="2080540" cy="679669"/>
          </a:xfrm>
          <a:prstGeom prst="rect">
            <a:avLst/>
          </a:prstGeom>
          <a:noFill/>
          <a:extLst>
            <a:ext uri="{909E8E84-426E-40DD-AFC4-6F175D3DCCD1}">
              <a14:hiddenFill xmlns:a14="http://schemas.microsoft.com/office/drawing/2010/main">
                <a:solidFill>
                  <a:srgbClr val="FFFFFF"/>
                </a:solidFill>
              </a14:hiddenFill>
            </a:ext>
          </a:extLst>
        </p:spPr>
      </p:pic>
      <p:cxnSp>
        <p:nvCxnSpPr>
          <p:cNvPr id="40" name="Straight Connector 39">
            <a:extLst>
              <a:ext uri="{FF2B5EF4-FFF2-40B4-BE49-F238E27FC236}">
                <a16:creationId xmlns:a16="http://schemas.microsoft.com/office/drawing/2014/main" id="{1B233524-499B-3B02-4318-5CF5C7F169FD}"/>
              </a:ext>
            </a:extLst>
          </p:cNvPr>
          <p:cNvCxnSpPr>
            <a:cxnSpLocks/>
          </p:cNvCxnSpPr>
          <p:nvPr/>
        </p:nvCxnSpPr>
        <p:spPr>
          <a:xfrm>
            <a:off x="8535586" y="2436824"/>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1AAE2A6-EC13-2E8F-07F8-8254235D5393}"/>
              </a:ext>
            </a:extLst>
          </p:cNvPr>
          <p:cNvCxnSpPr>
            <a:cxnSpLocks/>
          </p:cNvCxnSpPr>
          <p:nvPr/>
        </p:nvCxnSpPr>
        <p:spPr>
          <a:xfrm>
            <a:off x="5328734" y="2436824"/>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D02B084-8507-A166-D2B0-57D5C3DF877B}"/>
              </a:ext>
            </a:extLst>
          </p:cNvPr>
          <p:cNvSpPr txBox="1"/>
          <p:nvPr/>
        </p:nvSpPr>
        <p:spPr>
          <a:xfrm>
            <a:off x="2694471" y="4826245"/>
            <a:ext cx="258613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U.S.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TV Spend</a:t>
            </a:r>
          </a:p>
        </p:txBody>
      </p:sp>
      <p:sp>
        <p:nvSpPr>
          <p:cNvPr id="43" name="TextBox 42">
            <a:extLst>
              <a:ext uri="{FF2B5EF4-FFF2-40B4-BE49-F238E27FC236}">
                <a16:creationId xmlns:a16="http://schemas.microsoft.com/office/drawing/2014/main" id="{E5143C1D-85F4-6A50-578B-F8772E5E2DB6}"/>
              </a:ext>
            </a:extLst>
          </p:cNvPr>
          <p:cNvSpPr txBox="1"/>
          <p:nvPr/>
        </p:nvSpPr>
        <p:spPr>
          <a:xfrm>
            <a:off x="2694471" y="5264257"/>
            <a:ext cx="258613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Avg. Monthly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Unique Visitors</a:t>
            </a:r>
          </a:p>
        </p:txBody>
      </p:sp>
      <p:sp>
        <p:nvSpPr>
          <p:cNvPr id="44" name="TextBox 43">
            <a:extLst>
              <a:ext uri="{FF2B5EF4-FFF2-40B4-BE49-F238E27FC236}">
                <a16:creationId xmlns:a16="http://schemas.microsoft.com/office/drawing/2014/main" id="{764D5AFC-1AED-3672-2A82-AC24093F35C8}"/>
              </a:ext>
            </a:extLst>
          </p:cNvPr>
          <p:cNvSpPr txBox="1"/>
          <p:nvPr/>
        </p:nvSpPr>
        <p:spPr>
          <a:xfrm>
            <a:off x="1921101" y="5729153"/>
            <a:ext cx="335950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Time Period Cume </a:t>
            </a: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Total Hours Spent</a:t>
            </a:r>
          </a:p>
        </p:txBody>
      </p:sp>
      <p:pic>
        <p:nvPicPr>
          <p:cNvPr id="59" name="Picture 4" descr="The new Slack logo: Best, worst and funniest reactions to a B2B rebrand -  B2B News Network">
            <a:extLst>
              <a:ext uri="{FF2B5EF4-FFF2-40B4-BE49-F238E27FC236}">
                <a16:creationId xmlns:a16="http://schemas.microsoft.com/office/drawing/2014/main" id="{AB3FC750-6854-E94B-EEB9-323371AC2D13}"/>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2047439" y="4365488"/>
            <a:ext cx="1663354" cy="491234"/>
          </a:xfrm>
          <a:prstGeom prst="rect">
            <a:avLst/>
          </a:prstGeom>
          <a:noFill/>
          <a:extLst>
            <a:ext uri="{909E8E84-426E-40DD-AFC4-6F175D3DCCD1}">
              <a14:hiddenFill xmlns:a14="http://schemas.microsoft.com/office/drawing/2010/main">
                <a:solidFill>
                  <a:srgbClr val="FFFFFF"/>
                </a:solidFill>
              </a14:hiddenFill>
            </a:ext>
          </a:extLst>
        </p:spPr>
      </p:pic>
      <p:cxnSp>
        <p:nvCxnSpPr>
          <p:cNvPr id="67" name="Straight Connector 66">
            <a:extLst>
              <a:ext uri="{FF2B5EF4-FFF2-40B4-BE49-F238E27FC236}">
                <a16:creationId xmlns:a16="http://schemas.microsoft.com/office/drawing/2014/main" id="{7FB92839-66E5-6045-E9DA-A920BD70D3B1}"/>
              </a:ext>
            </a:extLst>
          </p:cNvPr>
          <p:cNvCxnSpPr>
            <a:cxnSpLocks/>
          </p:cNvCxnSpPr>
          <p:nvPr/>
        </p:nvCxnSpPr>
        <p:spPr>
          <a:xfrm>
            <a:off x="6901263" y="2437395"/>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E2016C08-85FC-2EF7-467E-DB452EE9BA72}"/>
              </a:ext>
            </a:extLst>
          </p:cNvPr>
          <p:cNvSpPr txBox="1"/>
          <p:nvPr/>
        </p:nvSpPr>
        <p:spPr>
          <a:xfrm>
            <a:off x="8779000" y="2404640"/>
            <a:ext cx="1193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00BFF2"/>
                </a:solidFill>
                <a:effectLst/>
                <a:uLnTx/>
                <a:uFillTx/>
                <a:latin typeface="Helvetica" panose="020B0403020202020204" pitchFamily="34" charset="0"/>
                <a:ea typeface="+mn-ea"/>
                <a:cs typeface="+mn-cs"/>
              </a:rPr>
              <a:t>% Change</a:t>
            </a:r>
          </a:p>
        </p:txBody>
      </p:sp>
      <p:sp>
        <p:nvSpPr>
          <p:cNvPr id="72" name="TextBox 71">
            <a:extLst>
              <a:ext uri="{FF2B5EF4-FFF2-40B4-BE49-F238E27FC236}">
                <a16:creationId xmlns:a16="http://schemas.microsoft.com/office/drawing/2014/main" id="{3F6DCC97-964D-57AC-90FD-9E2A099CF768}"/>
              </a:ext>
            </a:extLst>
          </p:cNvPr>
          <p:cNvSpPr txBox="1"/>
          <p:nvPr/>
        </p:nvSpPr>
        <p:spPr>
          <a:xfrm>
            <a:off x="-25476" y="1856775"/>
            <a:ext cx="1221313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10-Month COVID Time Period vs. Previous 10-Months</a:t>
            </a:r>
          </a:p>
        </p:txBody>
      </p:sp>
      <p:sp>
        <p:nvSpPr>
          <p:cNvPr id="73" name="TextBox 72">
            <a:extLst>
              <a:ext uri="{FF2B5EF4-FFF2-40B4-BE49-F238E27FC236}">
                <a16:creationId xmlns:a16="http://schemas.microsoft.com/office/drawing/2014/main" id="{2C232BBC-DD30-DD77-A188-213BB03201C3}"/>
              </a:ext>
            </a:extLst>
          </p:cNvPr>
          <p:cNvSpPr txBox="1"/>
          <p:nvPr/>
        </p:nvSpPr>
        <p:spPr>
          <a:xfrm>
            <a:off x="8802203" y="2753047"/>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BFF2"/>
                </a:solidFill>
                <a:effectLst/>
                <a:uLnTx/>
                <a:uFillTx/>
                <a:latin typeface="Helvetica" panose="020B0403020202020204" pitchFamily="34" charset="0"/>
                <a:ea typeface="+mn-ea"/>
                <a:cs typeface="+mn-cs"/>
              </a:rPr>
              <a:t>+661%</a:t>
            </a:r>
          </a:p>
        </p:txBody>
      </p:sp>
      <p:cxnSp>
        <p:nvCxnSpPr>
          <p:cNvPr id="85" name="Straight Connector 84">
            <a:extLst>
              <a:ext uri="{FF2B5EF4-FFF2-40B4-BE49-F238E27FC236}">
                <a16:creationId xmlns:a16="http://schemas.microsoft.com/office/drawing/2014/main" id="{2AB53F04-FACD-1E36-6B08-6830BDABC38D}"/>
              </a:ext>
            </a:extLst>
          </p:cNvPr>
          <p:cNvCxnSpPr>
            <a:cxnSpLocks/>
          </p:cNvCxnSpPr>
          <p:nvPr/>
        </p:nvCxnSpPr>
        <p:spPr>
          <a:xfrm>
            <a:off x="5336603" y="5187187"/>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84BC8D1F-8692-75C5-C4FA-F4E9C61FD91C}"/>
              </a:ext>
            </a:extLst>
          </p:cNvPr>
          <p:cNvCxnSpPr>
            <a:cxnSpLocks/>
          </p:cNvCxnSpPr>
          <p:nvPr/>
        </p:nvCxnSpPr>
        <p:spPr>
          <a:xfrm>
            <a:off x="5336603" y="5637321"/>
            <a:ext cx="488095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50FD97F4-1C01-8FD0-D97F-AAFF48A5F3FD}"/>
              </a:ext>
            </a:extLst>
          </p:cNvPr>
          <p:cNvSpPr txBox="1"/>
          <p:nvPr/>
        </p:nvSpPr>
        <p:spPr>
          <a:xfrm>
            <a:off x="5308062" y="4466861"/>
            <a:ext cx="15954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May ’19 - Feb ‘20</a:t>
            </a:r>
          </a:p>
        </p:txBody>
      </p:sp>
      <p:sp>
        <p:nvSpPr>
          <p:cNvPr id="88" name="TextBox 87">
            <a:extLst>
              <a:ext uri="{FF2B5EF4-FFF2-40B4-BE49-F238E27FC236}">
                <a16:creationId xmlns:a16="http://schemas.microsoft.com/office/drawing/2014/main" id="{4E0DD826-4A4D-516A-CA40-D9AB0B344AF3}"/>
              </a:ext>
            </a:extLst>
          </p:cNvPr>
          <p:cNvSpPr txBox="1"/>
          <p:nvPr/>
        </p:nvSpPr>
        <p:spPr>
          <a:xfrm>
            <a:off x="6959711" y="4466861"/>
            <a:ext cx="14579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Mar ’20 - Dec ‘20</a:t>
            </a:r>
          </a:p>
        </p:txBody>
      </p:sp>
      <p:sp>
        <p:nvSpPr>
          <p:cNvPr id="89" name="TextBox 88">
            <a:extLst>
              <a:ext uri="{FF2B5EF4-FFF2-40B4-BE49-F238E27FC236}">
                <a16:creationId xmlns:a16="http://schemas.microsoft.com/office/drawing/2014/main" id="{B1F30365-B338-5A8B-A2E7-B50213C81807}"/>
              </a:ext>
            </a:extLst>
          </p:cNvPr>
          <p:cNvSpPr txBox="1"/>
          <p:nvPr/>
        </p:nvSpPr>
        <p:spPr>
          <a:xfrm>
            <a:off x="5570620" y="4857023"/>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N/A</a:t>
            </a:r>
          </a:p>
        </p:txBody>
      </p:sp>
      <p:sp>
        <p:nvSpPr>
          <p:cNvPr id="90" name="TextBox 89">
            <a:extLst>
              <a:ext uri="{FF2B5EF4-FFF2-40B4-BE49-F238E27FC236}">
                <a16:creationId xmlns:a16="http://schemas.microsoft.com/office/drawing/2014/main" id="{A2169072-E2D3-F066-0CCC-C87FAB3728BB}"/>
              </a:ext>
            </a:extLst>
          </p:cNvPr>
          <p:cNvSpPr txBox="1"/>
          <p:nvPr/>
        </p:nvSpPr>
        <p:spPr>
          <a:xfrm>
            <a:off x="7031531" y="4826245"/>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$0.5 MM</a:t>
            </a:r>
          </a:p>
        </p:txBody>
      </p:sp>
      <p:sp>
        <p:nvSpPr>
          <p:cNvPr id="92" name="TextBox 91">
            <a:extLst>
              <a:ext uri="{FF2B5EF4-FFF2-40B4-BE49-F238E27FC236}">
                <a16:creationId xmlns:a16="http://schemas.microsoft.com/office/drawing/2014/main" id="{873DB4BC-ACB5-2613-A5EA-43DF0733160D}"/>
              </a:ext>
            </a:extLst>
          </p:cNvPr>
          <p:cNvSpPr txBox="1"/>
          <p:nvPr/>
        </p:nvSpPr>
        <p:spPr>
          <a:xfrm>
            <a:off x="5570620" y="5295035"/>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5.1 MM</a:t>
            </a:r>
          </a:p>
        </p:txBody>
      </p:sp>
      <p:sp>
        <p:nvSpPr>
          <p:cNvPr id="93" name="TextBox 92">
            <a:extLst>
              <a:ext uri="{FF2B5EF4-FFF2-40B4-BE49-F238E27FC236}">
                <a16:creationId xmlns:a16="http://schemas.microsoft.com/office/drawing/2014/main" id="{59A17268-FD0B-2C62-DDE1-F55192BEED1A}"/>
              </a:ext>
            </a:extLst>
          </p:cNvPr>
          <p:cNvSpPr txBox="1"/>
          <p:nvPr/>
        </p:nvSpPr>
        <p:spPr>
          <a:xfrm>
            <a:off x="7031531" y="5264257"/>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 MM</a:t>
            </a:r>
          </a:p>
        </p:txBody>
      </p:sp>
      <p:sp>
        <p:nvSpPr>
          <p:cNvPr id="96" name="TextBox 95">
            <a:extLst>
              <a:ext uri="{FF2B5EF4-FFF2-40B4-BE49-F238E27FC236}">
                <a16:creationId xmlns:a16="http://schemas.microsoft.com/office/drawing/2014/main" id="{90CF45AD-B665-FEF3-AF1B-2296D666C56C}"/>
              </a:ext>
            </a:extLst>
          </p:cNvPr>
          <p:cNvSpPr txBox="1"/>
          <p:nvPr/>
        </p:nvSpPr>
        <p:spPr>
          <a:xfrm>
            <a:off x="5570620" y="5759931"/>
            <a:ext cx="109105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101.1 MM</a:t>
            </a:r>
          </a:p>
        </p:txBody>
      </p:sp>
      <p:sp>
        <p:nvSpPr>
          <p:cNvPr id="97" name="TextBox 96">
            <a:extLst>
              <a:ext uri="{FF2B5EF4-FFF2-40B4-BE49-F238E27FC236}">
                <a16:creationId xmlns:a16="http://schemas.microsoft.com/office/drawing/2014/main" id="{90CC0CA0-693D-A364-9EF7-F72CA5823D23}"/>
              </a:ext>
            </a:extLst>
          </p:cNvPr>
          <p:cNvSpPr txBox="1"/>
          <p:nvPr/>
        </p:nvSpPr>
        <p:spPr>
          <a:xfrm>
            <a:off x="7031531" y="5729153"/>
            <a:ext cx="1257050"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49.3 MM</a:t>
            </a:r>
          </a:p>
        </p:txBody>
      </p:sp>
      <p:cxnSp>
        <p:nvCxnSpPr>
          <p:cNvPr id="102" name="Straight Connector 101">
            <a:extLst>
              <a:ext uri="{FF2B5EF4-FFF2-40B4-BE49-F238E27FC236}">
                <a16:creationId xmlns:a16="http://schemas.microsoft.com/office/drawing/2014/main" id="{88199C98-578A-99D5-4437-B5235957AFD5}"/>
              </a:ext>
            </a:extLst>
          </p:cNvPr>
          <p:cNvCxnSpPr>
            <a:cxnSpLocks/>
          </p:cNvCxnSpPr>
          <p:nvPr/>
        </p:nvCxnSpPr>
        <p:spPr>
          <a:xfrm>
            <a:off x="5328734" y="4473645"/>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1F2F6F57-C6F7-E19B-E90D-8EBE679F306B}"/>
              </a:ext>
            </a:extLst>
          </p:cNvPr>
          <p:cNvCxnSpPr>
            <a:cxnSpLocks/>
          </p:cNvCxnSpPr>
          <p:nvPr/>
        </p:nvCxnSpPr>
        <p:spPr>
          <a:xfrm>
            <a:off x="6901263" y="4474216"/>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0003752-E6E8-C6B9-83B3-90532269B4B0}"/>
              </a:ext>
            </a:extLst>
          </p:cNvPr>
          <p:cNvSpPr/>
          <p:nvPr/>
        </p:nvSpPr>
        <p:spPr>
          <a:xfrm>
            <a:off x="8688934" y="2707039"/>
            <a:ext cx="1373267" cy="1363709"/>
          </a:xfrm>
          <a:prstGeom prst="roundRect">
            <a:avLst/>
          </a:prstGeom>
          <a:noFill/>
          <a:ln w="4445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EBEC7A8-4231-CD98-14E3-3D4E32EECE11}"/>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‘Analyzing Outcomes From The Tech Giants’ TV Investment’</a:t>
            </a:r>
            <a:endParaRPr lang="en-US" sz="1050" b="1" i="1">
              <a:solidFill>
                <a:schemeClr val="bg1"/>
              </a:solidFill>
              <a:latin typeface="Helvetica" panose="020B0604020202020204" pitchFamily="34" charset="0"/>
              <a:ea typeface="Open Sans" panose="020B0606030504020204" pitchFamily="34" charset="0"/>
            </a:endParaRPr>
          </a:p>
        </p:txBody>
      </p:sp>
      <p:sp>
        <p:nvSpPr>
          <p:cNvPr id="6" name="Rectangle 5">
            <a:extLst>
              <a:ext uri="{FF2B5EF4-FFF2-40B4-BE49-F238E27FC236}">
                <a16:creationId xmlns:a16="http://schemas.microsoft.com/office/drawing/2014/main" id="{954DA966-95F3-6A1D-A696-E3ACCB5F2F75}"/>
              </a:ext>
            </a:extLst>
          </p:cNvPr>
          <p:cNvSpPr/>
          <p:nvPr/>
        </p:nvSpPr>
        <p:spPr>
          <a:xfrm>
            <a:off x="719894" y="1240744"/>
            <a:ext cx="11054184" cy="46166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7"/>
              </a:buBlip>
              <a:tabLst/>
              <a:defRPr/>
            </a:pPr>
            <a:r>
              <a:rPr lang="en-US" sz="1200">
                <a:solidFill>
                  <a:srgbClr val="002060"/>
                </a:solidFill>
                <a:latin typeface="Helvetica"/>
                <a:cs typeface="Helvetica"/>
              </a:rPr>
              <a:t>By quickly pivoting to recognize a new consumer demand and driving share of voice (SOV) behind its relevant product, Microsoft Teams established itself as the leading business communications platform </a:t>
            </a:r>
            <a:r>
              <a:rPr lang="en-US" sz="1200">
                <a:solidFill>
                  <a:srgbClr val="1B1464"/>
                </a:solidFill>
                <a:latin typeface="Helvetica"/>
                <a:cs typeface="Helvetica"/>
              </a:rPr>
              <a:t>through</a:t>
            </a:r>
            <a:r>
              <a:rPr kumimoji="0" lang="en-US" sz="1200" b="0" i="0" u="none" strike="noStrike" kern="1200" cap="none" spc="0" normalizeH="0" baseline="0" noProof="0">
                <a:ln>
                  <a:noFill/>
                </a:ln>
                <a:solidFill>
                  <a:srgbClr val="1B1464"/>
                </a:solidFill>
                <a:effectLst/>
                <a:uLnTx/>
                <a:uFillTx/>
                <a:latin typeface="Helvetica"/>
                <a:ea typeface="+mn-ea"/>
                <a:cs typeface="Helvetica"/>
              </a:rPr>
              <a:t> </a:t>
            </a:r>
            <a:r>
              <a:rPr kumimoji="0" lang="en-US" sz="1200" b="0" i="0" u="none" strike="noStrike" kern="1200" cap="none" spc="0" normalizeH="0" baseline="0" noProof="0">
                <a:solidFill>
                  <a:srgbClr val="1B1464"/>
                </a:solidFill>
                <a:effectLst/>
                <a:uLnTx/>
                <a:uFillTx/>
                <a:latin typeface="Helvetica"/>
                <a:ea typeface="+mn-ea"/>
                <a:cs typeface="Helvetica"/>
              </a:rPr>
              <a:t>$172 MM </a:t>
            </a:r>
            <a:r>
              <a:rPr lang="en-US" sz="1200">
                <a:solidFill>
                  <a:srgbClr val="1B1464"/>
                </a:solidFill>
                <a:latin typeface="Helvetica"/>
                <a:cs typeface="Helvetica"/>
              </a:rPr>
              <a:t>in TV investment</a:t>
            </a:r>
          </a:p>
        </p:txBody>
      </p:sp>
      <p:sp>
        <p:nvSpPr>
          <p:cNvPr id="7" name="TextBox 6">
            <a:extLst>
              <a:ext uri="{FF2B5EF4-FFF2-40B4-BE49-F238E27FC236}">
                <a16:creationId xmlns:a16="http://schemas.microsoft.com/office/drawing/2014/main" id="{B47D257E-BFC4-BC9C-A530-C7DD784B9CF8}"/>
              </a:ext>
            </a:extLst>
          </p:cNvPr>
          <p:cNvSpPr txBox="1"/>
          <p:nvPr/>
        </p:nvSpPr>
        <p:spPr>
          <a:xfrm>
            <a:off x="8823700" y="5218090"/>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a:solidFill>
                  <a:schemeClr val="bg1">
                    <a:lumMod val="50000"/>
                  </a:schemeClr>
                </a:solidFill>
                <a:latin typeface="Helvetica" panose="020B0403020202020204" pitchFamily="34" charset="0"/>
              </a:rPr>
              <a:t>-6</a:t>
            </a:r>
            <a:r>
              <a:rPr kumimoji="0" lang="en-US" sz="2000" b="1" i="0" u="none" strike="noStrike" kern="1200" cap="none" spc="0" normalizeH="0" baseline="0" noProof="0">
                <a:ln>
                  <a:noFill/>
                </a:ln>
                <a:solidFill>
                  <a:schemeClr val="bg1">
                    <a:lumMod val="50000"/>
                  </a:schemeClr>
                </a:solidFill>
                <a:effectLst/>
                <a:uLnTx/>
                <a:uFillTx/>
                <a:latin typeface="Helvetica" panose="020B0403020202020204" pitchFamily="34" charset="0"/>
                <a:ea typeface="+mn-ea"/>
                <a:cs typeface="+mn-cs"/>
              </a:rPr>
              <a:t>%</a:t>
            </a:r>
          </a:p>
        </p:txBody>
      </p:sp>
      <p:sp>
        <p:nvSpPr>
          <p:cNvPr id="8" name="TextBox 7">
            <a:extLst>
              <a:ext uri="{FF2B5EF4-FFF2-40B4-BE49-F238E27FC236}">
                <a16:creationId xmlns:a16="http://schemas.microsoft.com/office/drawing/2014/main" id="{E0560F89-1620-9FF7-B316-A122D81BF9D7}"/>
              </a:ext>
            </a:extLst>
          </p:cNvPr>
          <p:cNvSpPr txBox="1"/>
          <p:nvPr/>
        </p:nvSpPr>
        <p:spPr>
          <a:xfrm>
            <a:off x="8796987" y="5682986"/>
            <a:ext cx="110248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a:solidFill>
                  <a:schemeClr val="bg1">
                    <a:lumMod val="50000"/>
                  </a:schemeClr>
                </a:solidFill>
                <a:latin typeface="Helvetica" panose="020B0403020202020204" pitchFamily="34" charset="0"/>
              </a:rPr>
              <a:t>-51</a:t>
            </a:r>
            <a:r>
              <a:rPr kumimoji="0" lang="en-US" sz="2000" b="1" i="0" u="none" strike="noStrike" kern="1200" cap="none" spc="0" normalizeH="0" baseline="0" noProof="0">
                <a:ln>
                  <a:noFill/>
                </a:ln>
                <a:solidFill>
                  <a:schemeClr val="bg1">
                    <a:lumMod val="50000"/>
                  </a:schemeClr>
                </a:solidFill>
                <a:effectLst/>
                <a:uLnTx/>
                <a:uFillTx/>
                <a:latin typeface="Helvetica" panose="020B0403020202020204" pitchFamily="34" charset="0"/>
                <a:ea typeface="+mn-ea"/>
                <a:cs typeface="+mn-cs"/>
              </a:rPr>
              <a:t>%</a:t>
            </a:r>
          </a:p>
        </p:txBody>
      </p:sp>
      <p:cxnSp>
        <p:nvCxnSpPr>
          <p:cNvPr id="13" name="Straight Connector 12">
            <a:extLst>
              <a:ext uri="{FF2B5EF4-FFF2-40B4-BE49-F238E27FC236}">
                <a16:creationId xmlns:a16="http://schemas.microsoft.com/office/drawing/2014/main" id="{A08E1C64-890A-124E-B4B3-E32FA044DE79}"/>
              </a:ext>
            </a:extLst>
          </p:cNvPr>
          <p:cNvCxnSpPr>
            <a:cxnSpLocks/>
          </p:cNvCxnSpPr>
          <p:nvPr/>
        </p:nvCxnSpPr>
        <p:spPr>
          <a:xfrm>
            <a:off x="8557083" y="4486433"/>
            <a:ext cx="0" cy="1633924"/>
          </a:xfrm>
          <a:prstGeom prst="line">
            <a:avLst/>
          </a:prstGeom>
          <a:ln w="12700">
            <a:solidFill>
              <a:srgbClr val="ED3C8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4ECBD41-FE9C-ACB7-2B75-DE6250817E18}"/>
              </a:ext>
            </a:extLst>
          </p:cNvPr>
          <p:cNvSpPr txBox="1"/>
          <p:nvPr/>
        </p:nvSpPr>
        <p:spPr>
          <a:xfrm>
            <a:off x="8800497" y="4456160"/>
            <a:ext cx="119313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chemeClr val="bg1">
                    <a:lumMod val="50000"/>
                  </a:schemeClr>
                </a:solidFill>
                <a:effectLst/>
                <a:uLnTx/>
                <a:uFillTx/>
                <a:latin typeface="Helvetica" panose="020B0403020202020204" pitchFamily="34" charset="0"/>
                <a:ea typeface="+mn-ea"/>
                <a:cs typeface="+mn-cs"/>
              </a:rPr>
              <a:t>% Change</a:t>
            </a:r>
          </a:p>
        </p:txBody>
      </p:sp>
      <p:sp>
        <p:nvSpPr>
          <p:cNvPr id="15" name="TextBox 14">
            <a:extLst>
              <a:ext uri="{FF2B5EF4-FFF2-40B4-BE49-F238E27FC236}">
                <a16:creationId xmlns:a16="http://schemas.microsoft.com/office/drawing/2014/main" id="{A84DE2C0-DA3C-7150-64B7-046199E65CD5}"/>
              </a:ext>
            </a:extLst>
          </p:cNvPr>
          <p:cNvSpPr txBox="1"/>
          <p:nvPr/>
        </p:nvSpPr>
        <p:spPr>
          <a:xfrm>
            <a:off x="8823700" y="4780078"/>
            <a:ext cx="110248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a:ln>
                  <a:noFill/>
                </a:ln>
                <a:solidFill>
                  <a:srgbClr val="1B1464"/>
                </a:solidFill>
                <a:effectLst/>
                <a:uLnTx/>
                <a:uFillTx/>
                <a:latin typeface="Helvetica" panose="020B0403020202020204" pitchFamily="34" charset="0"/>
                <a:ea typeface="+mn-ea"/>
                <a:cs typeface="+mn-cs"/>
              </a:rPr>
              <a:t>N/A</a:t>
            </a:r>
          </a:p>
        </p:txBody>
      </p:sp>
      <p:sp>
        <p:nvSpPr>
          <p:cNvPr id="24" name="Rectangle: Rounded Corners 23">
            <a:extLst>
              <a:ext uri="{FF2B5EF4-FFF2-40B4-BE49-F238E27FC236}">
                <a16:creationId xmlns:a16="http://schemas.microsoft.com/office/drawing/2014/main" id="{339B8016-9098-899A-3C99-F9AEA59BC3FA}"/>
              </a:ext>
            </a:extLst>
          </p:cNvPr>
          <p:cNvSpPr/>
          <p:nvPr/>
        </p:nvSpPr>
        <p:spPr>
          <a:xfrm>
            <a:off x="8710431" y="4756648"/>
            <a:ext cx="1373267" cy="1363709"/>
          </a:xfrm>
          <a:prstGeom prst="roundRect">
            <a:avLst/>
          </a:prstGeom>
          <a:noFill/>
          <a:ln w="444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4752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rgbClr val="1B1464"/>
                  </a:solidFill>
                </a:ln>
                <a:solidFill>
                  <a:srgbClr val="FFE600"/>
                </a:solidFill>
                <a:effectLst/>
                <a:uLnTx/>
                <a:uFillTx/>
                <a:latin typeface="Helvetica" pitchFamily="2" charset="0"/>
                <a:ea typeface="+mn-ea"/>
                <a:cs typeface="+mn-cs"/>
              </a:rPr>
              <a:t>22</a:t>
            </a: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EBFEA79-DCE3-0D7D-7F14-6398B330CB0D}"/>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‘Do the Right Thing’</a:t>
            </a:r>
            <a:endParaRPr lang="en-US" sz="1050" b="1" i="1">
              <a:solidFill>
                <a:schemeClr val="bg1"/>
              </a:solidFill>
              <a:latin typeface="Helvetica" panose="020B0604020202020204" pitchFamily="34" charset="0"/>
              <a:ea typeface="Open Sans" panose="020B0606030504020204" pitchFamily="34" charset="0"/>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FFE600"/>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Inspires </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multicultural audiences </a:t>
            </a: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to purchase</a:t>
            </a:r>
          </a:p>
        </p:txBody>
      </p:sp>
      <p:sp>
        <p:nvSpPr>
          <p:cNvPr id="12" name="TextBox 11">
            <a:extLst>
              <a:ext uri="{FF2B5EF4-FFF2-40B4-BE49-F238E27FC236}">
                <a16:creationId xmlns:a16="http://schemas.microsoft.com/office/drawing/2014/main" id="{0CDD2B98-0ED6-0D6B-4428-71B4B36D56B2}"/>
              </a:ext>
            </a:extLst>
          </p:cNvPr>
          <p:cNvSpPr txBox="1"/>
          <p:nvPr/>
        </p:nvSpPr>
        <p:spPr>
          <a:xfrm>
            <a:off x="929" y="1724224"/>
            <a:ext cx="12191071" cy="190821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solidFill>
                  <a:srgbClr val="ED3C8D"/>
                </a:solidFill>
                <a:effectLst/>
                <a:uLnTx/>
                <a:uFillTx/>
                <a:latin typeface="Helvetica" panose="020B0403020202020204" pitchFamily="34" charset="0"/>
                <a:ea typeface="+mn-ea"/>
                <a:cs typeface="+mn-cs"/>
              </a:rPr>
              <a:t>Toyota’s RAV4 authentically connects with diverse audiences through TV campaigns that feature inclusivity and female empowerment messaging which has aided the brand in becoming the best-selling SUV in America</a:t>
            </a:r>
            <a:r>
              <a:rPr kumimoji="0" lang="en-US" i="0" u="none" strike="noStrike" kern="1200" cap="none" spc="0" normalizeH="0" baseline="0" noProof="0">
                <a:solidFill>
                  <a:srgbClr val="ED3C8D"/>
                </a:solidFill>
                <a:effectLst/>
                <a:uLnTx/>
                <a:uFillTx/>
                <a:latin typeface="Helvetica" panose="020B0403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2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br>
            <a:r>
              <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Rav4 </a:t>
            </a: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casts people of all ethnicities within their advertising campaigns and have created a host of Spanish-language ads. Additionally, the brand also created a Super Bowl ad with a female empowerment message about shattering perceptions.</a:t>
            </a:r>
            <a:endParaRPr kumimoji="0" lang="en-US" sz="1400" b="0" i="0" u="non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a:ln>
                  <a:noFill/>
                </a:ln>
                <a:solidFill>
                  <a:srgbClr val="ED3C8D"/>
                </a:solidFill>
                <a:effectLst/>
                <a:uLnTx/>
                <a:uFillTx/>
                <a:latin typeface="Helvetica" panose="020B0403020202020204" pitchFamily="34" charset="0"/>
                <a:ea typeface="+mn-ea"/>
                <a:cs typeface="+mn-cs"/>
              </a:rPr>
              <a:t>Results</a:t>
            </a:r>
            <a:r>
              <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rPr>
              <a:t>: 2019 was Toyota RAV4’s highest annual unit sales ever and marked their eighth straight year of successive unit growth.  In fact, RAV4 sold 130K+ units more than they did five years ago in 2015. Their Hybrid model is doing particularly well, posting a 92% increase YoY.</a:t>
            </a:r>
            <a:endParaRPr kumimoji="0" lang="en-US" sz="1600" b="0" i="0" u="none" strike="noStrike" kern="1200" cap="none" spc="0" normalizeH="0" baseline="0" noProof="0">
              <a:ln>
                <a:noFill/>
              </a:ln>
              <a:solidFill>
                <a:srgbClr val="1F1A62"/>
              </a:solidFill>
              <a:effectLst/>
              <a:uLnTx/>
              <a:uFillTx/>
              <a:latin typeface="Helvetica" panose="020B0403020202020204" pitchFamily="34" charset="0"/>
              <a:ea typeface="+mn-ea"/>
              <a:cs typeface="+mn-cs"/>
            </a:endParaRPr>
          </a:p>
        </p:txBody>
      </p:sp>
      <p:pic>
        <p:nvPicPr>
          <p:cNvPr id="14" name="Picture 13">
            <a:hlinkClick r:id="rId5"/>
            <a:extLst>
              <a:ext uri="{FF2B5EF4-FFF2-40B4-BE49-F238E27FC236}">
                <a16:creationId xmlns:a16="http://schemas.microsoft.com/office/drawing/2014/main" id="{FC0AE60C-EFA0-40ED-1B8C-44DF64B5E55B}"/>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7621" t="16829" r="17573" b="18543"/>
          <a:stretch/>
        </p:blipFill>
        <p:spPr>
          <a:xfrm>
            <a:off x="102392" y="4457843"/>
            <a:ext cx="2565753" cy="1539204"/>
          </a:xfrm>
          <a:prstGeom prst="rect">
            <a:avLst/>
          </a:prstGeom>
          <a:ln>
            <a:solidFill>
              <a:schemeClr val="tx1"/>
            </a:solidFill>
          </a:ln>
        </p:spPr>
      </p:pic>
      <p:sp>
        <p:nvSpPr>
          <p:cNvPr id="15" name="Rectangle 14">
            <a:extLst>
              <a:ext uri="{FF2B5EF4-FFF2-40B4-BE49-F238E27FC236}">
                <a16:creationId xmlns:a16="http://schemas.microsoft.com/office/drawing/2014/main" id="{F565860F-B924-FE34-E83F-C34C67F9B835}"/>
              </a:ext>
            </a:extLst>
          </p:cNvPr>
          <p:cNvSpPr/>
          <p:nvPr/>
        </p:nvSpPr>
        <p:spPr>
          <a:xfrm>
            <a:off x="83154" y="3685957"/>
            <a:ext cx="2584991"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‘Bring The Heat’ TV spot - $42.0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12-Month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2/4/19 – 2/2/20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4,865 Airings / 1,874.8 MM HH IMPs</a:t>
            </a:r>
          </a:p>
        </p:txBody>
      </p:sp>
      <p:sp>
        <p:nvSpPr>
          <p:cNvPr id="17" name="Rectangle 16">
            <a:extLst>
              <a:ext uri="{FF2B5EF4-FFF2-40B4-BE49-F238E27FC236}">
                <a16:creationId xmlns:a16="http://schemas.microsoft.com/office/drawing/2014/main" id="{C83E0980-6374-3B32-D427-205FA7F5C8C3}"/>
              </a:ext>
            </a:extLst>
          </p:cNvPr>
          <p:cNvSpPr/>
          <p:nvPr/>
        </p:nvSpPr>
        <p:spPr>
          <a:xfrm>
            <a:off x="8008673" y="3664097"/>
            <a:ext cx="4140992" cy="2357851"/>
          </a:xfrm>
          <a:prstGeom prst="rect">
            <a:avLst/>
          </a:prstGeom>
          <a:solidFill>
            <a:srgbClr val="ED3C8D"/>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defRPr/>
            </a:pPr>
            <a:r>
              <a:rPr lang="en-US" sz="2400" b="1" u="sng">
                <a:solidFill>
                  <a:schemeClr val="bg1"/>
                </a:solidFill>
                <a:latin typeface="Helvetica" panose="020B0403020202020204" pitchFamily="34" charset="0"/>
              </a:rPr>
              <a:t>Business 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u="sng">
              <a:solidFill>
                <a:schemeClr val="bg1"/>
              </a:solidFill>
              <a:latin typeface="Helvetica" panose="020B0403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strike="noStrike" kern="1200" cap="none" spc="0" normalizeH="0" baseline="0" noProof="0">
                <a:ln>
                  <a:noFill/>
                </a:ln>
                <a:solidFill>
                  <a:schemeClr val="bg1"/>
                </a:solidFill>
                <a:effectLst/>
                <a:uLnTx/>
                <a:uFillTx/>
                <a:latin typeface="Helvetica" panose="020B0403020202020204" pitchFamily="34" charset="0"/>
                <a:ea typeface="+mn-ea"/>
                <a:cs typeface="+mn-cs"/>
              </a:rPr>
              <a:t>Annual U.S. Unit Sales: </a:t>
            </a:r>
            <a:r>
              <a:rPr kumimoji="0" lang="en-US" sz="2800" b="1" i="0" u="sng" strike="noStrike" kern="1200" cap="none" spc="0" normalizeH="0" baseline="0" noProof="0">
                <a:ln>
                  <a:noFill/>
                </a:ln>
                <a:solidFill>
                  <a:schemeClr val="bg1"/>
                </a:solidFill>
                <a:effectLst/>
                <a:uLnTx/>
                <a:uFillTx/>
                <a:latin typeface="Helvetica" panose="020B0403020202020204" pitchFamily="34" charset="0"/>
                <a:ea typeface="+mn-ea"/>
                <a:cs typeface="+mn-cs"/>
              </a:rPr>
              <a:t>+42% increase</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400" b="0" i="0"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Helvetica" panose="020B0403020202020204" pitchFamily="34" charset="0"/>
                <a:ea typeface="+mn-ea"/>
                <a:cs typeface="+mn-cs"/>
              </a:rPr>
              <a:t>in RAV4 vehicles sold annually in the U.S. over the last five years between 2015 and 2019 (315,142 vs. 448,071).</a:t>
            </a:r>
            <a:endParaRPr kumimoji="0" lang="en-US" sz="1400" b="0" i="1" u="none" strike="noStrike" kern="1200" cap="none" spc="0" normalizeH="0" baseline="0" noProof="0">
              <a:ln>
                <a:noFill/>
              </a:ln>
              <a:solidFill>
                <a:schemeClr val="bg1"/>
              </a:solidFill>
              <a:effectLst/>
              <a:uLnTx/>
              <a:uFillTx/>
              <a:latin typeface="Helvetica" panose="020B0403020202020204" pitchFamily="34" charset="0"/>
              <a:ea typeface="+mn-ea"/>
              <a:cs typeface="+mn-cs"/>
            </a:endParaRPr>
          </a:p>
        </p:txBody>
      </p:sp>
      <p:sp>
        <p:nvSpPr>
          <p:cNvPr id="18" name="TextBox 17">
            <a:extLst>
              <a:ext uri="{FF2B5EF4-FFF2-40B4-BE49-F238E27FC236}">
                <a16:creationId xmlns:a16="http://schemas.microsoft.com/office/drawing/2014/main" id="{2573E4A1-7613-805B-9FE4-330C5E4F1DB7}"/>
              </a:ext>
            </a:extLst>
          </p:cNvPr>
          <p:cNvSpPr txBox="1"/>
          <p:nvPr/>
        </p:nvSpPr>
        <p:spPr>
          <a:xfrm>
            <a:off x="518989" y="6225604"/>
            <a:ext cx="1163067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Helvetica" panose="020B0604020202020204" pitchFamily="34" charset="0"/>
              </a:rPr>
              <a:t>VAB analysis of iSpot.tv TV occurrence data, time period: 1/1/16 – 6/30/20, estimated media spend. Impressions represent US TV HHs and include activity within measured national broadcast and cable TV linear, national </a:t>
            </a:r>
            <a:r>
              <a:rPr kumimoji="0" lang="en-US" sz="800" b="0" i="0" u="none" strike="noStrike" kern="1200" cap="none" spc="0" normalizeH="0" baseline="0" noProof="0">
                <a:ln>
                  <a:noFill/>
                </a:ln>
                <a:solidFill>
                  <a:srgbClr val="1F1A62"/>
                </a:solidFill>
                <a:effectLst/>
                <a:uLnTx/>
                <a:uFillTx/>
                <a:latin typeface="Helvetica" panose="020B0403020202020204" pitchFamily="34" charset="0"/>
                <a:ea typeface="+mn-ea"/>
                <a:cs typeface="+mn-cs"/>
              </a:rPr>
              <a:t>time-shifted, local, VOD and OTT. Revenues are based on Toyota Motor North America’s U.S. Sales Annual Summaries available through their online news pressroom portal.</a:t>
            </a:r>
          </a:p>
        </p:txBody>
      </p:sp>
      <p:sp>
        <p:nvSpPr>
          <p:cNvPr id="19" name="Rectangle 18">
            <a:extLst>
              <a:ext uri="{FF2B5EF4-FFF2-40B4-BE49-F238E27FC236}">
                <a16:creationId xmlns:a16="http://schemas.microsoft.com/office/drawing/2014/main" id="{4FB32987-E70F-79CA-C9F5-0CD447620C53}"/>
              </a:ext>
            </a:extLst>
          </p:cNvPr>
          <p:cNvSpPr/>
          <p:nvPr/>
        </p:nvSpPr>
        <p:spPr>
          <a:xfrm>
            <a:off x="2739064" y="3687434"/>
            <a:ext cx="2578408" cy="738664"/>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‘Toni’ TV spot - $21.6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10-Month Campaign: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1/29/19 – 11/24/19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284 Airings / 330.5 MM HH IMPs</a:t>
            </a:r>
          </a:p>
        </p:txBody>
      </p:sp>
      <p:sp>
        <p:nvSpPr>
          <p:cNvPr id="20" name="Rectangle 19">
            <a:extLst>
              <a:ext uri="{FF2B5EF4-FFF2-40B4-BE49-F238E27FC236}">
                <a16:creationId xmlns:a16="http://schemas.microsoft.com/office/drawing/2014/main" id="{36CBDA1C-C18B-AF18-7C06-2E76EDBE0D50}"/>
              </a:ext>
            </a:extLst>
          </p:cNvPr>
          <p:cNvSpPr/>
          <p:nvPr/>
        </p:nvSpPr>
        <p:spPr>
          <a:xfrm>
            <a:off x="5403852" y="3680037"/>
            <a:ext cx="2559170" cy="746358"/>
          </a:xfrm>
          <a:prstGeom prst="rect">
            <a:avLst/>
          </a:prstGeom>
          <a:solidFill>
            <a:srgbClr val="1B1464"/>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13 Spanish-Language TV spots - $22.6 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Various Flights: 1/12/16 – 3/29/20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7,018 Airings / 933.8 MM HH IMPs</a:t>
            </a:r>
          </a:p>
        </p:txBody>
      </p:sp>
      <p:pic>
        <p:nvPicPr>
          <p:cNvPr id="21" name="Picture 20">
            <a:hlinkClick r:id="rId7"/>
            <a:extLst>
              <a:ext uri="{FF2B5EF4-FFF2-40B4-BE49-F238E27FC236}">
                <a16:creationId xmlns:a16="http://schemas.microsoft.com/office/drawing/2014/main" id="{212EE49F-8EF9-8ADC-603B-52CE5102A79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l="17798" t="17117" r="18072" b="18923"/>
          <a:stretch/>
        </p:blipFill>
        <p:spPr>
          <a:xfrm>
            <a:off x="2751718" y="4457843"/>
            <a:ext cx="2565753" cy="1539204"/>
          </a:xfrm>
          <a:prstGeom prst="rect">
            <a:avLst/>
          </a:prstGeom>
          <a:ln>
            <a:solidFill>
              <a:schemeClr val="tx1"/>
            </a:solidFill>
          </a:ln>
        </p:spPr>
      </p:pic>
      <p:pic>
        <p:nvPicPr>
          <p:cNvPr id="23" name="Picture 22">
            <a:hlinkClick r:id="rId9"/>
            <a:extLst>
              <a:ext uri="{FF2B5EF4-FFF2-40B4-BE49-F238E27FC236}">
                <a16:creationId xmlns:a16="http://schemas.microsoft.com/office/drawing/2014/main" id="{9B26B0F9-AAEB-F08C-A6F8-6CD1EBFACFFD}"/>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l="17660" t="17250" r="17623" b="18923"/>
          <a:stretch/>
        </p:blipFill>
        <p:spPr>
          <a:xfrm>
            <a:off x="5397269" y="4457843"/>
            <a:ext cx="2565753" cy="1544516"/>
          </a:xfrm>
          <a:prstGeom prst="rect">
            <a:avLst/>
          </a:prstGeom>
          <a:ln>
            <a:solidFill>
              <a:schemeClr val="tx1"/>
            </a:solidFill>
          </a:ln>
        </p:spPr>
      </p:pic>
      <p:sp>
        <p:nvSpPr>
          <p:cNvPr id="24" name="TextBox 23">
            <a:extLst>
              <a:ext uri="{FF2B5EF4-FFF2-40B4-BE49-F238E27FC236}">
                <a16:creationId xmlns:a16="http://schemas.microsoft.com/office/drawing/2014/main" id="{AD932DCE-17B5-92F2-CA85-0B5804AD101B}"/>
              </a:ext>
            </a:extLst>
          </p:cNvPr>
          <p:cNvSpPr txBox="1"/>
          <p:nvPr/>
        </p:nvSpPr>
        <p:spPr>
          <a:xfrm>
            <a:off x="109787" y="6021949"/>
            <a:ext cx="2558358" cy="200055"/>
          </a:xfrm>
          <a:prstGeom prst="rect">
            <a:avLst/>
          </a:prstGeom>
          <a:noFill/>
        </p:spPr>
        <p:txBody>
          <a:bodyPr wrap="square" rtlCol="0">
            <a:spAutoFit/>
          </a:bodyPr>
          <a:lstStyle/>
          <a:p>
            <a:pPr lvl="0" algn="ctr">
              <a:defRPr/>
            </a:pPr>
            <a:r>
              <a:rPr lang="en-US" sz="700" i="1">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5" name="TextBox 24">
            <a:extLst>
              <a:ext uri="{FF2B5EF4-FFF2-40B4-BE49-F238E27FC236}">
                <a16:creationId xmlns:a16="http://schemas.microsoft.com/office/drawing/2014/main" id="{7D90C100-EB5A-D791-5061-ECBBD5DD9DFE}"/>
              </a:ext>
            </a:extLst>
          </p:cNvPr>
          <p:cNvSpPr txBox="1"/>
          <p:nvPr/>
        </p:nvSpPr>
        <p:spPr>
          <a:xfrm>
            <a:off x="2764216" y="6021948"/>
            <a:ext cx="2553255" cy="200055"/>
          </a:xfrm>
          <a:prstGeom prst="rect">
            <a:avLst/>
          </a:prstGeom>
          <a:noFill/>
        </p:spPr>
        <p:txBody>
          <a:bodyPr wrap="square" rtlCol="0">
            <a:spAutoFit/>
          </a:bodyPr>
          <a:lstStyle/>
          <a:p>
            <a:pPr lvl="0" algn="ctr">
              <a:defRPr/>
            </a:pPr>
            <a:r>
              <a:rPr lang="en-US" sz="700" i="1">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26" name="TextBox 25">
            <a:extLst>
              <a:ext uri="{FF2B5EF4-FFF2-40B4-BE49-F238E27FC236}">
                <a16:creationId xmlns:a16="http://schemas.microsoft.com/office/drawing/2014/main" id="{3918804C-3F81-FCF1-96E1-D7D09D45AA31}"/>
              </a:ext>
            </a:extLst>
          </p:cNvPr>
          <p:cNvSpPr txBox="1"/>
          <p:nvPr/>
        </p:nvSpPr>
        <p:spPr>
          <a:xfrm>
            <a:off x="5400898" y="6021951"/>
            <a:ext cx="2553255" cy="200055"/>
          </a:xfrm>
          <a:prstGeom prst="rect">
            <a:avLst/>
          </a:prstGeom>
          <a:noFill/>
        </p:spPr>
        <p:txBody>
          <a:bodyPr wrap="square" rtlCol="0">
            <a:spAutoFit/>
          </a:bodyPr>
          <a:lstStyle/>
          <a:p>
            <a:pPr lvl="0" algn="ctr">
              <a:defRPr/>
            </a:pPr>
            <a:r>
              <a:rPr lang="en-US" sz="700" i="1">
                <a:solidFill>
                  <a:srgbClr val="1F1A62"/>
                </a:solidFill>
                <a:latin typeface="Helvetica" panose="020B0403020202020204" pitchFamily="34" charset="0"/>
                <a:cs typeface="Helvetica" panose="020B0604020202020204" pitchFamily="34" charset="0"/>
              </a:rPr>
              <a:t>click image above to watch spot</a:t>
            </a:r>
            <a:endParaRPr kumimoji="0" lang="en-US" sz="700" i="1"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endParaRPr>
          </a:p>
        </p:txBody>
      </p:sp>
      <p:sp>
        <p:nvSpPr>
          <p:cNvPr id="13" name="Rectangle 12">
            <a:extLst>
              <a:ext uri="{FF2B5EF4-FFF2-40B4-BE49-F238E27FC236}">
                <a16:creationId xmlns:a16="http://schemas.microsoft.com/office/drawing/2014/main" id="{41123A62-9700-E7B7-7254-5A2BC64FFF61}"/>
              </a:ext>
            </a:extLst>
          </p:cNvPr>
          <p:cNvSpPr/>
          <p:nvPr/>
        </p:nvSpPr>
        <p:spPr>
          <a:xfrm>
            <a:off x="784044" y="480499"/>
            <a:ext cx="1138643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TV campaigns that feature </a:t>
            </a:r>
            <a:r>
              <a:rPr lang="en-US" sz="2600" b="1">
                <a:ln>
                  <a:solidFill>
                    <a:srgbClr val="1B1464"/>
                  </a:solidFill>
                </a:ln>
                <a:solidFill>
                  <a:srgbClr val="FFE600"/>
                </a:solidFill>
                <a:latin typeface="Helvetica" pitchFamily="2" charset="0"/>
              </a:rPr>
              <a:t>strong diversity, inclusivity and empowering messaging</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 increase sales among</a:t>
            </a:r>
            <a:r>
              <a:rPr lang="en-US" sz="2600" b="1">
                <a:solidFill>
                  <a:srgbClr val="1F1A62"/>
                </a:solidFill>
                <a:latin typeface="Helvetica" pitchFamily="2" charset="0"/>
              </a:rPr>
              <a:t> multicultural audiences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3176690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B9AC9922-F38C-702A-44E0-E90F01F21A63}"/>
              </a:ext>
            </a:extLst>
          </p:cNvPr>
          <p:cNvSpPr/>
          <p:nvPr/>
        </p:nvSpPr>
        <p:spPr>
          <a:xfrm>
            <a:off x="556287" y="1835338"/>
            <a:ext cx="11195293" cy="4406559"/>
          </a:xfrm>
          <a:prstGeom prst="roundRect">
            <a:avLst>
              <a:gd name="adj" fmla="val 4004"/>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343FF"/>
                </a:solidFill>
                <a:effectLst/>
                <a:uLnTx/>
                <a:uFillTx/>
                <a:latin typeface="Helvetica" pitchFamily="2" charset="0"/>
                <a:ea typeface="+mn-ea"/>
                <a:cs typeface="+mn-cs"/>
              </a:rPr>
              <a:t>23</a:t>
            </a:r>
          </a:p>
        </p:txBody>
      </p:sp>
      <p:sp>
        <p:nvSpPr>
          <p:cNvPr id="4" name="Rectangle 3">
            <a:extLst>
              <a:ext uri="{FF2B5EF4-FFF2-40B4-BE49-F238E27FC236}">
                <a16:creationId xmlns:a16="http://schemas.microsoft.com/office/drawing/2014/main" id="{1BF894CE-5EB9-4BB3-F6C7-477E37F6A6AA}"/>
              </a:ext>
            </a:extLst>
          </p:cNvPr>
          <p:cNvSpPr/>
          <p:nvPr/>
        </p:nvSpPr>
        <p:spPr>
          <a:xfrm>
            <a:off x="805565" y="401431"/>
            <a:ext cx="1138643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The excitement, exposure and increased customer base that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created from </a:t>
            </a:r>
            <a:r>
              <a:rPr lang="en-US" sz="2600" b="1">
                <a:solidFill>
                  <a:srgbClr val="A343FF"/>
                </a:solidFill>
                <a:latin typeface="Helvetica" pitchFamily="2" charset="0"/>
              </a:rPr>
              <a:t>new TV campaigns often fuels more investor funding</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A343FF"/>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Stimulates </a:t>
            </a:r>
            <a:r>
              <a:rPr lang="en-US" sz="1400" b="1">
                <a:solidFill>
                  <a:prstClr val="white"/>
                </a:solidFill>
                <a:latin typeface="Helvetica" pitchFamily="2" charset="0"/>
              </a:rPr>
              <a:t>capital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investment</a:t>
            </a:r>
          </a:p>
        </p:txBody>
      </p:sp>
      <p:sp>
        <p:nvSpPr>
          <p:cNvPr id="12" name="Rectangle 11">
            <a:extLst>
              <a:ext uri="{FF2B5EF4-FFF2-40B4-BE49-F238E27FC236}">
                <a16:creationId xmlns:a16="http://schemas.microsoft.com/office/drawing/2014/main" id="{8FC8BB4D-D9F9-587A-62A2-AA494CB376EB}"/>
              </a:ext>
            </a:extLst>
          </p:cNvPr>
          <p:cNvSpPr/>
          <p:nvPr/>
        </p:nvSpPr>
        <p:spPr>
          <a:xfrm>
            <a:off x="9834950" y="1885142"/>
            <a:ext cx="1844583" cy="435328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6915C8E0-8567-AB61-6E37-93F62F365C01}"/>
              </a:ext>
            </a:extLst>
          </p:cNvPr>
          <p:cNvSpPr/>
          <p:nvPr/>
        </p:nvSpPr>
        <p:spPr>
          <a:xfrm>
            <a:off x="5875940" y="1885142"/>
            <a:ext cx="1628344" cy="4353284"/>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7703C2B6-2435-E8DB-DB95-FDC087A5C158}"/>
              </a:ext>
            </a:extLst>
          </p:cNvPr>
          <p:cNvSpPr txBox="1"/>
          <p:nvPr/>
        </p:nvSpPr>
        <p:spPr>
          <a:xfrm>
            <a:off x="5830549" y="1842034"/>
            <a:ext cx="1746335"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prstClr val="white"/>
                </a:solidFill>
                <a:latin typeface="Helvetica" panose="020B0403020202020204" pitchFamily="34" charset="0"/>
              </a:rPr>
              <a:t>% of Total Funding</a:t>
            </a:r>
            <a:r>
              <a:rPr kumimoji="0" lang="en-US" sz="1300" b="1" i="0" strike="noStrike" kern="1200" cap="none" spc="0" normalizeH="0" baseline="0" noProof="0">
                <a:ln>
                  <a:noFill/>
                </a:ln>
                <a:solidFill>
                  <a:prstClr val="white"/>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strike="noStrike" kern="1200" cap="none" spc="0" normalizeH="0" baseline="0" noProof="0">
                <a:ln>
                  <a:noFill/>
                </a:ln>
                <a:solidFill>
                  <a:prstClr val="white"/>
                </a:solidFill>
                <a:effectLst/>
                <a:uLnTx/>
                <a:uFillTx/>
                <a:latin typeface="Helvetica" panose="020B0403020202020204" pitchFamily="34" charset="0"/>
                <a:ea typeface="+mn-ea"/>
                <a:cs typeface="+mn-cs"/>
              </a:rPr>
              <a:t>btwn 2017 – Aug ’21</a:t>
            </a:r>
          </a:p>
        </p:txBody>
      </p:sp>
      <p:sp>
        <p:nvSpPr>
          <p:cNvPr id="75" name="TextBox 74">
            <a:extLst>
              <a:ext uri="{FF2B5EF4-FFF2-40B4-BE49-F238E27FC236}">
                <a16:creationId xmlns:a16="http://schemas.microsoft.com/office/drawing/2014/main" id="{5DE3478C-4345-FB1E-88A8-2D69F4B6CB64}"/>
              </a:ext>
            </a:extLst>
          </p:cNvPr>
          <p:cNvSpPr txBox="1"/>
          <p:nvPr/>
        </p:nvSpPr>
        <p:spPr>
          <a:xfrm>
            <a:off x="1024987" y="1817040"/>
            <a:ext cx="107503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Brand</a:t>
            </a:r>
            <a:endParaRPr kumimoji="0" lang="en-US" sz="105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76" name="TextBox 75">
            <a:extLst>
              <a:ext uri="{FF2B5EF4-FFF2-40B4-BE49-F238E27FC236}">
                <a16:creationId xmlns:a16="http://schemas.microsoft.com/office/drawing/2014/main" id="{0C62A4A7-5796-9A4F-4A77-64A4DFD7FEAD}"/>
              </a:ext>
            </a:extLst>
          </p:cNvPr>
          <p:cNvSpPr txBox="1"/>
          <p:nvPr/>
        </p:nvSpPr>
        <p:spPr>
          <a:xfrm>
            <a:off x="3907033" y="1817040"/>
            <a:ext cx="196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Total Funding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strike="noStrike" kern="1200" cap="none" spc="0" normalizeH="0" baseline="0" noProof="0">
                <a:ln>
                  <a:noFill/>
                </a:ln>
                <a:solidFill>
                  <a:srgbClr val="ED3C8D"/>
                </a:solidFill>
                <a:effectLst/>
                <a:uLnTx/>
                <a:uFillTx/>
                <a:latin typeface="Helvetica" panose="020B0403020202020204" pitchFamily="34" charset="0"/>
                <a:ea typeface="+mn-ea"/>
                <a:cs typeface="+mn-cs"/>
              </a:rPr>
              <a:t>btwn 2010 – 1Q </a:t>
            </a:r>
            <a:r>
              <a:rPr lang="en-US" sz="1100">
                <a:solidFill>
                  <a:srgbClr val="ED3C8D"/>
                </a:solidFill>
                <a:latin typeface="Helvetica" panose="020B0403020202020204" pitchFamily="34" charset="0"/>
              </a:rPr>
              <a:t>‘</a:t>
            </a:r>
            <a:r>
              <a:rPr kumimoji="0" lang="en-US" sz="1100" b="0" i="0" strike="noStrike" kern="1200" cap="none" spc="0" normalizeH="0" baseline="0" noProof="0">
                <a:ln>
                  <a:noFill/>
                </a:ln>
                <a:solidFill>
                  <a:srgbClr val="ED3C8D"/>
                </a:solidFill>
                <a:effectLst/>
                <a:uLnTx/>
                <a:uFillTx/>
                <a:latin typeface="Helvetica" panose="020B0403020202020204" pitchFamily="34" charset="0"/>
                <a:ea typeface="+mn-ea"/>
                <a:cs typeface="+mn-cs"/>
              </a:rPr>
              <a:t>21</a:t>
            </a:r>
          </a:p>
        </p:txBody>
      </p:sp>
      <p:cxnSp>
        <p:nvCxnSpPr>
          <p:cNvPr id="77" name="Straight Connector 76">
            <a:extLst>
              <a:ext uri="{FF2B5EF4-FFF2-40B4-BE49-F238E27FC236}">
                <a16:creationId xmlns:a16="http://schemas.microsoft.com/office/drawing/2014/main" id="{5E57D07F-CAC0-3561-75CD-15B2718C32A6}"/>
              </a:ext>
            </a:extLst>
          </p:cNvPr>
          <p:cNvCxnSpPr>
            <a:cxnSpLocks/>
          </p:cNvCxnSpPr>
          <p:nvPr/>
        </p:nvCxnSpPr>
        <p:spPr>
          <a:xfrm>
            <a:off x="699156" y="2592133"/>
            <a:ext cx="10980656"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pic>
        <p:nvPicPr>
          <p:cNvPr id="78" name="Picture 18" descr="Fanatics • Download Fanatics Sports Retailer vector logo SVG for free">
            <a:extLst>
              <a:ext uri="{FF2B5EF4-FFF2-40B4-BE49-F238E27FC236}">
                <a16:creationId xmlns:a16="http://schemas.microsoft.com/office/drawing/2014/main" id="{7DE37687-BA9F-A320-8F49-796F320CD0E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458" t="37075" r="20342" b="36649"/>
          <a:stretch/>
        </p:blipFill>
        <p:spPr bwMode="auto">
          <a:xfrm>
            <a:off x="982257" y="2256827"/>
            <a:ext cx="1160496" cy="269561"/>
          </a:xfrm>
          <a:prstGeom prst="rect">
            <a:avLst/>
          </a:prstGeom>
          <a:noFill/>
          <a:extLst>
            <a:ext uri="{909E8E84-426E-40DD-AFC4-6F175D3DCCD1}">
              <a14:hiddenFill xmlns:a14="http://schemas.microsoft.com/office/drawing/2010/main">
                <a:solidFill>
                  <a:srgbClr val="FFFFFF"/>
                </a:solidFill>
              </a14:hiddenFill>
            </a:ext>
          </a:extLst>
        </p:spPr>
      </p:pic>
      <p:sp>
        <p:nvSpPr>
          <p:cNvPr id="79" name="TextBox 78">
            <a:extLst>
              <a:ext uri="{FF2B5EF4-FFF2-40B4-BE49-F238E27FC236}">
                <a16:creationId xmlns:a16="http://schemas.microsoft.com/office/drawing/2014/main" id="{F68E46FC-88DF-CF22-D193-712D5E3FCCAA}"/>
              </a:ext>
            </a:extLst>
          </p:cNvPr>
          <p:cNvSpPr txBox="1"/>
          <p:nvPr/>
        </p:nvSpPr>
        <p:spPr>
          <a:xfrm>
            <a:off x="4094138" y="223771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$2.7 B</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80" name="TextBox 79">
            <a:extLst>
              <a:ext uri="{FF2B5EF4-FFF2-40B4-BE49-F238E27FC236}">
                <a16:creationId xmlns:a16="http://schemas.microsoft.com/office/drawing/2014/main" id="{AAAAD497-F983-284D-5FF9-53359A33221E}"/>
              </a:ext>
            </a:extLst>
          </p:cNvPr>
          <p:cNvSpPr txBox="1"/>
          <p:nvPr/>
        </p:nvSpPr>
        <p:spPr>
          <a:xfrm>
            <a:off x="5976360" y="223771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74%</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1" name="TextBox 80">
            <a:extLst>
              <a:ext uri="{FF2B5EF4-FFF2-40B4-BE49-F238E27FC236}">
                <a16:creationId xmlns:a16="http://schemas.microsoft.com/office/drawing/2014/main" id="{9AF198AD-3AA5-15FC-7FD5-42E5CE9F5EB3}"/>
              </a:ext>
            </a:extLst>
          </p:cNvPr>
          <p:cNvSpPr txBox="1"/>
          <p:nvPr/>
        </p:nvSpPr>
        <p:spPr>
          <a:xfrm>
            <a:off x="2452551" y="1818609"/>
            <a:ext cx="149599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Year Founded</a:t>
            </a:r>
            <a:endParaRPr kumimoji="0" lang="en-US" sz="1050" b="0"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2" name="TextBox 81">
            <a:extLst>
              <a:ext uri="{FF2B5EF4-FFF2-40B4-BE49-F238E27FC236}">
                <a16:creationId xmlns:a16="http://schemas.microsoft.com/office/drawing/2014/main" id="{0225C4B1-E343-EF91-5148-C47ED65C4EDA}"/>
              </a:ext>
            </a:extLst>
          </p:cNvPr>
          <p:cNvSpPr txBox="1"/>
          <p:nvPr/>
        </p:nvSpPr>
        <p:spPr>
          <a:xfrm>
            <a:off x="2742458" y="2237719"/>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1995</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3" name="TextBox 82">
            <a:extLst>
              <a:ext uri="{FF2B5EF4-FFF2-40B4-BE49-F238E27FC236}">
                <a16:creationId xmlns:a16="http://schemas.microsoft.com/office/drawing/2014/main" id="{AC860CEE-E23C-6CE7-89AF-9CDDB1FAE4F5}"/>
              </a:ext>
            </a:extLst>
          </p:cNvPr>
          <p:cNvSpPr txBox="1"/>
          <p:nvPr/>
        </p:nvSpPr>
        <p:spPr>
          <a:xfrm>
            <a:off x="4095709" y="265928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$698.2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84" name="TextBox 83">
            <a:extLst>
              <a:ext uri="{FF2B5EF4-FFF2-40B4-BE49-F238E27FC236}">
                <a16:creationId xmlns:a16="http://schemas.microsoft.com/office/drawing/2014/main" id="{01D85934-28EA-FFF6-71EE-EA19339910BD}"/>
              </a:ext>
            </a:extLst>
          </p:cNvPr>
          <p:cNvSpPr txBox="1"/>
          <p:nvPr/>
        </p:nvSpPr>
        <p:spPr>
          <a:xfrm>
            <a:off x="5977931" y="265928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61%</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5" name="TextBox 84">
            <a:extLst>
              <a:ext uri="{FF2B5EF4-FFF2-40B4-BE49-F238E27FC236}">
                <a16:creationId xmlns:a16="http://schemas.microsoft.com/office/drawing/2014/main" id="{C37F613C-C188-BFEE-652D-F4B7AB05BE4E}"/>
              </a:ext>
            </a:extLst>
          </p:cNvPr>
          <p:cNvSpPr txBox="1"/>
          <p:nvPr/>
        </p:nvSpPr>
        <p:spPr>
          <a:xfrm>
            <a:off x="2744029" y="2659284"/>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2008</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6" name="TextBox 85">
            <a:extLst>
              <a:ext uri="{FF2B5EF4-FFF2-40B4-BE49-F238E27FC236}">
                <a16:creationId xmlns:a16="http://schemas.microsoft.com/office/drawing/2014/main" id="{17000204-08B1-9A5E-74B1-9D9A625B34AF}"/>
              </a:ext>
            </a:extLst>
          </p:cNvPr>
          <p:cNvSpPr txBox="1"/>
          <p:nvPr/>
        </p:nvSpPr>
        <p:spPr>
          <a:xfrm>
            <a:off x="4097279" y="3075633"/>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$535.5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87" name="TextBox 86">
            <a:extLst>
              <a:ext uri="{FF2B5EF4-FFF2-40B4-BE49-F238E27FC236}">
                <a16:creationId xmlns:a16="http://schemas.microsoft.com/office/drawing/2014/main" id="{51191AFA-DC26-7EA7-8509-170E49CAF440}"/>
              </a:ext>
            </a:extLst>
          </p:cNvPr>
          <p:cNvSpPr txBox="1"/>
          <p:nvPr/>
        </p:nvSpPr>
        <p:spPr>
          <a:xfrm>
            <a:off x="5979501" y="3075633"/>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88" name="TextBox 87">
            <a:extLst>
              <a:ext uri="{FF2B5EF4-FFF2-40B4-BE49-F238E27FC236}">
                <a16:creationId xmlns:a16="http://schemas.microsoft.com/office/drawing/2014/main" id="{37F88BA1-A31F-A101-D08B-FA280D1EF533}"/>
              </a:ext>
            </a:extLst>
          </p:cNvPr>
          <p:cNvSpPr txBox="1"/>
          <p:nvPr/>
        </p:nvSpPr>
        <p:spPr>
          <a:xfrm>
            <a:off x="2742460" y="3075633"/>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89" name="TextBox 88">
            <a:extLst>
              <a:ext uri="{FF2B5EF4-FFF2-40B4-BE49-F238E27FC236}">
                <a16:creationId xmlns:a16="http://schemas.microsoft.com/office/drawing/2014/main" id="{76037D90-27CD-0391-F3B6-06B9D4708C36}"/>
              </a:ext>
            </a:extLst>
          </p:cNvPr>
          <p:cNvSpPr txBox="1"/>
          <p:nvPr/>
        </p:nvSpPr>
        <p:spPr>
          <a:xfrm>
            <a:off x="4097280" y="348963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$266.4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0" name="TextBox 89">
            <a:extLst>
              <a:ext uri="{FF2B5EF4-FFF2-40B4-BE49-F238E27FC236}">
                <a16:creationId xmlns:a16="http://schemas.microsoft.com/office/drawing/2014/main" id="{0B3A2780-4825-D869-D80D-0BC8F2782495}"/>
              </a:ext>
            </a:extLst>
          </p:cNvPr>
          <p:cNvSpPr txBox="1"/>
          <p:nvPr/>
        </p:nvSpPr>
        <p:spPr>
          <a:xfrm>
            <a:off x="5979502" y="348963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87%</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1" name="TextBox 90">
            <a:extLst>
              <a:ext uri="{FF2B5EF4-FFF2-40B4-BE49-F238E27FC236}">
                <a16:creationId xmlns:a16="http://schemas.microsoft.com/office/drawing/2014/main" id="{12765218-F776-0665-D740-C671DACDA92B}"/>
              </a:ext>
            </a:extLst>
          </p:cNvPr>
          <p:cNvSpPr txBox="1"/>
          <p:nvPr/>
        </p:nvSpPr>
        <p:spPr>
          <a:xfrm>
            <a:off x="2742460" y="3491200"/>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2" name="TextBox 91">
            <a:extLst>
              <a:ext uri="{FF2B5EF4-FFF2-40B4-BE49-F238E27FC236}">
                <a16:creationId xmlns:a16="http://schemas.microsoft.com/office/drawing/2014/main" id="{868E5C15-CB5E-494B-FC00-B555DE634FB4}"/>
              </a:ext>
            </a:extLst>
          </p:cNvPr>
          <p:cNvSpPr txBox="1"/>
          <p:nvPr/>
        </p:nvSpPr>
        <p:spPr>
          <a:xfrm>
            <a:off x="4097279" y="389498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$245.9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3" name="TextBox 92">
            <a:extLst>
              <a:ext uri="{FF2B5EF4-FFF2-40B4-BE49-F238E27FC236}">
                <a16:creationId xmlns:a16="http://schemas.microsoft.com/office/drawing/2014/main" id="{D33E6319-842E-7A01-7563-EEFF14B03A85}"/>
              </a:ext>
            </a:extLst>
          </p:cNvPr>
          <p:cNvSpPr txBox="1"/>
          <p:nvPr/>
        </p:nvSpPr>
        <p:spPr>
          <a:xfrm>
            <a:off x="5979501" y="389498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45%</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4" name="TextBox 93">
            <a:extLst>
              <a:ext uri="{FF2B5EF4-FFF2-40B4-BE49-F238E27FC236}">
                <a16:creationId xmlns:a16="http://schemas.microsoft.com/office/drawing/2014/main" id="{31324012-1149-082B-E22B-4F60BD2E6DD4}"/>
              </a:ext>
            </a:extLst>
          </p:cNvPr>
          <p:cNvSpPr txBox="1"/>
          <p:nvPr/>
        </p:nvSpPr>
        <p:spPr>
          <a:xfrm>
            <a:off x="2742460" y="3896550"/>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2013</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5" name="TextBox 94">
            <a:extLst>
              <a:ext uri="{FF2B5EF4-FFF2-40B4-BE49-F238E27FC236}">
                <a16:creationId xmlns:a16="http://schemas.microsoft.com/office/drawing/2014/main" id="{40E43270-94E0-E515-62CC-226345917033}"/>
              </a:ext>
            </a:extLst>
          </p:cNvPr>
          <p:cNvSpPr txBox="1"/>
          <p:nvPr/>
        </p:nvSpPr>
        <p:spPr>
          <a:xfrm>
            <a:off x="4098849" y="431132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$155.0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6" name="TextBox 95">
            <a:extLst>
              <a:ext uri="{FF2B5EF4-FFF2-40B4-BE49-F238E27FC236}">
                <a16:creationId xmlns:a16="http://schemas.microsoft.com/office/drawing/2014/main" id="{8FC33BDC-4BDB-828B-67B4-680936C06BE0}"/>
              </a:ext>
            </a:extLst>
          </p:cNvPr>
          <p:cNvSpPr txBox="1"/>
          <p:nvPr/>
        </p:nvSpPr>
        <p:spPr>
          <a:xfrm>
            <a:off x="5981071" y="431132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97" name="TextBox 96">
            <a:extLst>
              <a:ext uri="{FF2B5EF4-FFF2-40B4-BE49-F238E27FC236}">
                <a16:creationId xmlns:a16="http://schemas.microsoft.com/office/drawing/2014/main" id="{AB784FFC-7C64-006D-99B8-DE6021698EE3}"/>
              </a:ext>
            </a:extLst>
          </p:cNvPr>
          <p:cNvSpPr txBox="1"/>
          <p:nvPr/>
        </p:nvSpPr>
        <p:spPr>
          <a:xfrm>
            <a:off x="2742460" y="4312899"/>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2015</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98" name="TextBox 97">
            <a:extLst>
              <a:ext uri="{FF2B5EF4-FFF2-40B4-BE49-F238E27FC236}">
                <a16:creationId xmlns:a16="http://schemas.microsoft.com/office/drawing/2014/main" id="{D3668AFE-8583-066E-9032-651EB9BE87CD}"/>
              </a:ext>
            </a:extLst>
          </p:cNvPr>
          <p:cNvSpPr txBox="1"/>
          <p:nvPr/>
        </p:nvSpPr>
        <p:spPr>
          <a:xfrm>
            <a:off x="4098850" y="472611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$181.0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99" name="TextBox 98">
            <a:extLst>
              <a:ext uri="{FF2B5EF4-FFF2-40B4-BE49-F238E27FC236}">
                <a16:creationId xmlns:a16="http://schemas.microsoft.com/office/drawing/2014/main" id="{81511C4B-186B-297B-B299-ADB8E3D87BE7}"/>
              </a:ext>
            </a:extLst>
          </p:cNvPr>
          <p:cNvSpPr txBox="1"/>
          <p:nvPr/>
        </p:nvSpPr>
        <p:spPr>
          <a:xfrm>
            <a:off x="5981072" y="472611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94%</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0" name="TextBox 99">
            <a:extLst>
              <a:ext uri="{FF2B5EF4-FFF2-40B4-BE49-F238E27FC236}">
                <a16:creationId xmlns:a16="http://schemas.microsoft.com/office/drawing/2014/main" id="{C68980D6-037F-47C3-360F-8E6636DC5B2E}"/>
              </a:ext>
            </a:extLst>
          </p:cNvPr>
          <p:cNvSpPr txBox="1"/>
          <p:nvPr/>
        </p:nvSpPr>
        <p:spPr>
          <a:xfrm>
            <a:off x="2742460" y="4727681"/>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2015</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1" name="TextBox 100">
            <a:extLst>
              <a:ext uri="{FF2B5EF4-FFF2-40B4-BE49-F238E27FC236}">
                <a16:creationId xmlns:a16="http://schemas.microsoft.com/office/drawing/2014/main" id="{EB3E335D-04D9-1D75-363F-8A450B18344F}"/>
              </a:ext>
            </a:extLst>
          </p:cNvPr>
          <p:cNvSpPr txBox="1"/>
          <p:nvPr/>
        </p:nvSpPr>
        <p:spPr>
          <a:xfrm>
            <a:off x="4100420" y="513303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$88.1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02" name="TextBox 101">
            <a:extLst>
              <a:ext uri="{FF2B5EF4-FFF2-40B4-BE49-F238E27FC236}">
                <a16:creationId xmlns:a16="http://schemas.microsoft.com/office/drawing/2014/main" id="{B90D3D41-A4FE-5169-9F58-B552A64453D0}"/>
              </a:ext>
            </a:extLst>
          </p:cNvPr>
          <p:cNvSpPr txBox="1"/>
          <p:nvPr/>
        </p:nvSpPr>
        <p:spPr>
          <a:xfrm>
            <a:off x="5982642" y="513303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78%</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3" name="TextBox 102">
            <a:extLst>
              <a:ext uri="{FF2B5EF4-FFF2-40B4-BE49-F238E27FC236}">
                <a16:creationId xmlns:a16="http://schemas.microsoft.com/office/drawing/2014/main" id="{D2930027-69F3-8C9F-41F3-6B394DC03A95}"/>
              </a:ext>
            </a:extLst>
          </p:cNvPr>
          <p:cNvSpPr txBox="1"/>
          <p:nvPr/>
        </p:nvSpPr>
        <p:spPr>
          <a:xfrm>
            <a:off x="2742460" y="5134604"/>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2012</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4" name="TextBox 103">
            <a:extLst>
              <a:ext uri="{FF2B5EF4-FFF2-40B4-BE49-F238E27FC236}">
                <a16:creationId xmlns:a16="http://schemas.microsoft.com/office/drawing/2014/main" id="{53E39204-4C90-D416-DA95-FA8ECF7F0FD4}"/>
              </a:ext>
            </a:extLst>
          </p:cNvPr>
          <p:cNvSpPr txBox="1"/>
          <p:nvPr/>
        </p:nvSpPr>
        <p:spPr>
          <a:xfrm>
            <a:off x="4100421" y="5547816"/>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$83.5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05" name="TextBox 104">
            <a:extLst>
              <a:ext uri="{FF2B5EF4-FFF2-40B4-BE49-F238E27FC236}">
                <a16:creationId xmlns:a16="http://schemas.microsoft.com/office/drawing/2014/main" id="{2631B4B6-3A2D-68B7-9672-1FFEF4A5A03C}"/>
              </a:ext>
            </a:extLst>
          </p:cNvPr>
          <p:cNvSpPr txBox="1"/>
          <p:nvPr/>
        </p:nvSpPr>
        <p:spPr>
          <a:xfrm>
            <a:off x="5982643" y="5547816"/>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96%</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06" name="TextBox 105">
            <a:extLst>
              <a:ext uri="{FF2B5EF4-FFF2-40B4-BE49-F238E27FC236}">
                <a16:creationId xmlns:a16="http://schemas.microsoft.com/office/drawing/2014/main" id="{E2E5FDF3-CF06-0815-381C-EB281DD19D7B}"/>
              </a:ext>
            </a:extLst>
          </p:cNvPr>
          <p:cNvSpPr txBox="1"/>
          <p:nvPr/>
        </p:nvSpPr>
        <p:spPr>
          <a:xfrm>
            <a:off x="2742460" y="5549386"/>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2010</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cxnSp>
        <p:nvCxnSpPr>
          <p:cNvPr id="107" name="Straight Connector 106">
            <a:extLst>
              <a:ext uri="{FF2B5EF4-FFF2-40B4-BE49-F238E27FC236}">
                <a16:creationId xmlns:a16="http://schemas.microsoft.com/office/drawing/2014/main" id="{5A6F1C77-29AF-016D-E7A4-9D6AA1F6E4E8}"/>
              </a:ext>
            </a:extLst>
          </p:cNvPr>
          <p:cNvCxnSpPr>
            <a:cxnSpLocks/>
          </p:cNvCxnSpPr>
          <p:nvPr/>
        </p:nvCxnSpPr>
        <p:spPr>
          <a:xfrm>
            <a:off x="700724" y="2999056"/>
            <a:ext cx="10979088"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193330E-4C5E-E156-B808-193CAEABA6DD}"/>
              </a:ext>
            </a:extLst>
          </p:cNvPr>
          <p:cNvCxnSpPr>
            <a:cxnSpLocks/>
          </p:cNvCxnSpPr>
          <p:nvPr/>
        </p:nvCxnSpPr>
        <p:spPr>
          <a:xfrm>
            <a:off x="700725" y="3413836"/>
            <a:ext cx="10979087"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5152BAF-C542-0E34-FDB7-85222EDACF94}"/>
              </a:ext>
            </a:extLst>
          </p:cNvPr>
          <p:cNvCxnSpPr>
            <a:cxnSpLocks/>
          </p:cNvCxnSpPr>
          <p:nvPr/>
        </p:nvCxnSpPr>
        <p:spPr>
          <a:xfrm>
            <a:off x="700724" y="3838045"/>
            <a:ext cx="10979088"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1BFDFE2E-5336-71C8-CAC3-788D4346B886}"/>
              </a:ext>
            </a:extLst>
          </p:cNvPr>
          <p:cNvCxnSpPr>
            <a:cxnSpLocks/>
          </p:cNvCxnSpPr>
          <p:nvPr/>
        </p:nvCxnSpPr>
        <p:spPr>
          <a:xfrm>
            <a:off x="710151" y="4243398"/>
            <a:ext cx="10969661"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5C39C79-A447-6892-2741-8CB8CEF947EE}"/>
              </a:ext>
            </a:extLst>
          </p:cNvPr>
          <p:cNvCxnSpPr>
            <a:cxnSpLocks/>
          </p:cNvCxnSpPr>
          <p:nvPr/>
        </p:nvCxnSpPr>
        <p:spPr>
          <a:xfrm>
            <a:off x="719580" y="4658173"/>
            <a:ext cx="10960232"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BA5545ED-1F62-C6EE-362E-EAFDB3DD24AF}"/>
              </a:ext>
            </a:extLst>
          </p:cNvPr>
          <p:cNvCxnSpPr>
            <a:cxnSpLocks/>
          </p:cNvCxnSpPr>
          <p:nvPr/>
        </p:nvCxnSpPr>
        <p:spPr>
          <a:xfrm>
            <a:off x="702297" y="5083952"/>
            <a:ext cx="10977515"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F13D4C82-7D2C-E88D-D9E6-FB6C8EA63EAC}"/>
              </a:ext>
            </a:extLst>
          </p:cNvPr>
          <p:cNvCxnSpPr>
            <a:cxnSpLocks/>
          </p:cNvCxnSpPr>
          <p:nvPr/>
        </p:nvCxnSpPr>
        <p:spPr>
          <a:xfrm>
            <a:off x="703867" y="5490876"/>
            <a:ext cx="10975945"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pic>
        <p:nvPicPr>
          <p:cNvPr id="114" name="Picture 48">
            <a:extLst>
              <a:ext uri="{FF2B5EF4-FFF2-40B4-BE49-F238E27FC236}">
                <a16:creationId xmlns:a16="http://schemas.microsoft.com/office/drawing/2014/main" id="{3170EB80-21EF-CEF6-65C0-93487EBBCC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452" t="34739" r="12978" b="30372"/>
          <a:stretch/>
        </p:blipFill>
        <p:spPr bwMode="auto">
          <a:xfrm>
            <a:off x="904078" y="2693672"/>
            <a:ext cx="1316855" cy="239001"/>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56" descr="Warby Parker - WestBend">
            <a:extLst>
              <a:ext uri="{FF2B5EF4-FFF2-40B4-BE49-F238E27FC236}">
                <a16:creationId xmlns:a16="http://schemas.microsoft.com/office/drawing/2014/main" id="{3E14F2B7-E3C4-4F8B-7ED4-3A4909D07E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15" t="45754" r="12926" b="46554"/>
          <a:stretch/>
        </p:blipFill>
        <p:spPr bwMode="auto">
          <a:xfrm>
            <a:off x="784820" y="3147752"/>
            <a:ext cx="1555370" cy="163539"/>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0" descr="Glossier KB – Loose Threads">
            <a:extLst>
              <a:ext uri="{FF2B5EF4-FFF2-40B4-BE49-F238E27FC236}">
                <a16:creationId xmlns:a16="http://schemas.microsoft.com/office/drawing/2014/main" id="{6D8A5C1D-0250-3B27-6514-27AE1893D1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324" t="36058" r="9962" b="42956"/>
          <a:stretch/>
        </p:blipFill>
        <p:spPr bwMode="auto">
          <a:xfrm>
            <a:off x="1054569" y="3496337"/>
            <a:ext cx="1015873" cy="264124"/>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12">
            <a:extLst>
              <a:ext uri="{FF2B5EF4-FFF2-40B4-BE49-F238E27FC236}">
                <a16:creationId xmlns:a16="http://schemas.microsoft.com/office/drawing/2014/main" id="{AC0C8E3D-8DEA-9B0C-65A7-6FF0BEE72F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4007" y="3958856"/>
            <a:ext cx="1076996" cy="208528"/>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36" descr="Offerpad, a Leading Tech-Enabled Real Estate Solutions Platform, Announces  Plans to Become Publicly Traded via Merger with Supernova Partners  Acquisition Company - Offerpad Press Resources">
            <a:extLst>
              <a:ext uri="{FF2B5EF4-FFF2-40B4-BE49-F238E27FC236}">
                <a16:creationId xmlns:a16="http://schemas.microsoft.com/office/drawing/2014/main" id="{0994D4F3-A0C9-5B08-BCA2-0EC6EFE4A53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479" t="20253" r="7522" b="20118"/>
          <a:stretch/>
        </p:blipFill>
        <p:spPr bwMode="auto">
          <a:xfrm>
            <a:off x="924046" y="4321327"/>
            <a:ext cx="1276918" cy="284682"/>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Away Logo - LogoDix">
            <a:extLst>
              <a:ext uri="{FF2B5EF4-FFF2-40B4-BE49-F238E27FC236}">
                <a16:creationId xmlns:a16="http://schemas.microsoft.com/office/drawing/2014/main" id="{12024244-03E7-81EC-3FD4-4D771EFFC49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7118" t="26514" r="17004" b="26977"/>
          <a:stretch/>
        </p:blipFill>
        <p:spPr bwMode="auto">
          <a:xfrm>
            <a:off x="1105122" y="4720167"/>
            <a:ext cx="914767" cy="339053"/>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0">
            <a:extLst>
              <a:ext uri="{FF2B5EF4-FFF2-40B4-BE49-F238E27FC236}">
                <a16:creationId xmlns:a16="http://schemas.microsoft.com/office/drawing/2014/main" id="{BCAE7970-325F-4FE4-E207-013F5D748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88835" y="5151868"/>
            <a:ext cx="547340" cy="302862"/>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8" descr="Keeps vs Hims | Who&amp;#39;s better for hair loss treatments? [2021]">
            <a:extLst>
              <a:ext uri="{FF2B5EF4-FFF2-40B4-BE49-F238E27FC236}">
                <a16:creationId xmlns:a16="http://schemas.microsoft.com/office/drawing/2014/main" id="{1C388EA1-38C3-77DE-9477-42494E9027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2473" y="5950380"/>
            <a:ext cx="740064" cy="273591"/>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a:extLst>
              <a:ext uri="{FF2B5EF4-FFF2-40B4-BE49-F238E27FC236}">
                <a16:creationId xmlns:a16="http://schemas.microsoft.com/office/drawing/2014/main" id="{E03A68E6-DCDA-392E-7A4E-EF599EDDE9EB}"/>
              </a:ext>
            </a:extLst>
          </p:cNvPr>
          <p:cNvSpPr txBox="1"/>
          <p:nvPr/>
        </p:nvSpPr>
        <p:spPr>
          <a:xfrm>
            <a:off x="4101993" y="591703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$69.8 MM</a:t>
            </a:r>
            <a:endParaRPr kumimoji="0" lang="en-US" sz="1400" b="0"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p:txBody>
      </p:sp>
      <p:sp>
        <p:nvSpPr>
          <p:cNvPr id="123" name="TextBox 122">
            <a:extLst>
              <a:ext uri="{FF2B5EF4-FFF2-40B4-BE49-F238E27FC236}">
                <a16:creationId xmlns:a16="http://schemas.microsoft.com/office/drawing/2014/main" id="{68837DA9-B0A6-6F39-B7C0-108019E412FF}"/>
              </a:ext>
            </a:extLst>
          </p:cNvPr>
          <p:cNvSpPr txBox="1"/>
          <p:nvPr/>
        </p:nvSpPr>
        <p:spPr>
          <a:xfrm>
            <a:off x="5984215" y="591703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24" name="TextBox 123">
            <a:extLst>
              <a:ext uri="{FF2B5EF4-FFF2-40B4-BE49-F238E27FC236}">
                <a16:creationId xmlns:a16="http://schemas.microsoft.com/office/drawing/2014/main" id="{9C7DE0E6-8312-08F5-9FC6-2D33B2D88BB8}"/>
              </a:ext>
            </a:extLst>
          </p:cNvPr>
          <p:cNvSpPr txBox="1"/>
          <p:nvPr/>
        </p:nvSpPr>
        <p:spPr>
          <a:xfrm>
            <a:off x="2742460" y="5918601"/>
            <a:ext cx="91617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2017</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cxnSp>
        <p:nvCxnSpPr>
          <p:cNvPr id="125" name="Straight Connector 124">
            <a:extLst>
              <a:ext uri="{FF2B5EF4-FFF2-40B4-BE49-F238E27FC236}">
                <a16:creationId xmlns:a16="http://schemas.microsoft.com/office/drawing/2014/main" id="{854DDB92-D9D8-9949-9AD1-C7EC427F98EF}"/>
              </a:ext>
            </a:extLst>
          </p:cNvPr>
          <p:cNvCxnSpPr>
            <a:cxnSpLocks/>
          </p:cNvCxnSpPr>
          <p:nvPr/>
        </p:nvCxnSpPr>
        <p:spPr>
          <a:xfrm>
            <a:off x="724289" y="5878945"/>
            <a:ext cx="10955523" cy="0"/>
          </a:xfrm>
          <a:prstGeom prst="line">
            <a:avLst/>
          </a:prstGeom>
          <a:ln w="12700">
            <a:solidFill>
              <a:srgbClr val="66C5AD"/>
            </a:solidFill>
            <a:prstDash val="dash"/>
          </a:ln>
        </p:spPr>
        <p:style>
          <a:lnRef idx="1">
            <a:schemeClr val="accent1"/>
          </a:lnRef>
          <a:fillRef idx="0">
            <a:schemeClr val="accent1"/>
          </a:fillRef>
          <a:effectRef idx="0">
            <a:schemeClr val="accent1"/>
          </a:effectRef>
          <a:fontRef idx="minor">
            <a:schemeClr val="tx1"/>
          </a:fontRef>
        </p:style>
      </p:cxnSp>
      <p:pic>
        <p:nvPicPr>
          <p:cNvPr id="126" name="Picture 16" descr="Get The Box - FabFitFun">
            <a:extLst>
              <a:ext uri="{FF2B5EF4-FFF2-40B4-BE49-F238E27FC236}">
                <a16:creationId xmlns:a16="http://schemas.microsoft.com/office/drawing/2014/main" id="{5EB494DF-CC79-5D02-FF6F-12E24653362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9725" y="5535980"/>
            <a:ext cx="834415" cy="344196"/>
          </a:xfrm>
          <a:prstGeom prst="rect">
            <a:avLst/>
          </a:prstGeom>
          <a:noFill/>
          <a:extLst>
            <a:ext uri="{909E8E84-426E-40DD-AFC4-6F175D3DCCD1}">
              <a14:hiddenFill xmlns:a14="http://schemas.microsoft.com/office/drawing/2010/main">
                <a:solidFill>
                  <a:srgbClr val="FFFFFF"/>
                </a:solidFill>
              </a14:hiddenFill>
            </a:ext>
          </a:extLst>
        </p:spPr>
      </p:pic>
      <p:sp>
        <p:nvSpPr>
          <p:cNvPr id="127" name="TextBox 126">
            <a:extLst>
              <a:ext uri="{FF2B5EF4-FFF2-40B4-BE49-F238E27FC236}">
                <a16:creationId xmlns:a16="http://schemas.microsoft.com/office/drawing/2014/main" id="{B83B0F0C-6CB5-505D-3E2F-5DCDB1C68BF4}"/>
              </a:ext>
            </a:extLst>
          </p:cNvPr>
          <p:cNvSpPr txBox="1"/>
          <p:nvPr/>
        </p:nvSpPr>
        <p:spPr>
          <a:xfrm>
            <a:off x="9796347" y="1842034"/>
            <a:ext cx="185314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strike="noStrike" kern="1200" cap="none" spc="0" normalizeH="0" baseline="0" noProof="0">
                <a:ln>
                  <a:noFill/>
                </a:ln>
                <a:solidFill>
                  <a:prstClr val="white"/>
                </a:solidFill>
                <a:effectLst/>
                <a:uLnTx/>
                <a:uFillTx/>
                <a:latin typeface="Helvetica" panose="020B0403020202020204" pitchFamily="34" charset="0"/>
                <a:ea typeface="+mn-ea"/>
                <a:cs typeface="+mn-cs"/>
              </a:rPr>
              <a:t>% of Cume TV Spend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btwn 2017 – 1Q </a:t>
            </a:r>
            <a:r>
              <a:rPr lang="en-US" sz="1200" b="1">
                <a:solidFill>
                  <a:prstClr val="white"/>
                </a:solidFill>
                <a:latin typeface="Helvetica" panose="020B0403020202020204" pitchFamily="34" charset="0"/>
              </a:rPr>
              <a:t>‘</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21</a:t>
            </a:r>
            <a:endParaRPr kumimoji="0" lang="en-US" sz="1100" b="1"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28" name="TextBox 127">
            <a:extLst>
              <a:ext uri="{FF2B5EF4-FFF2-40B4-BE49-F238E27FC236}">
                <a16:creationId xmlns:a16="http://schemas.microsoft.com/office/drawing/2014/main" id="{F6CD8E7F-1A6A-1973-5D82-4CF2432047E4}"/>
              </a:ext>
            </a:extLst>
          </p:cNvPr>
          <p:cNvSpPr txBox="1"/>
          <p:nvPr/>
        </p:nvSpPr>
        <p:spPr>
          <a:xfrm>
            <a:off x="7896144" y="1818610"/>
            <a:ext cx="196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Cume TV Spend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(btwn 2010 – 1Q </a:t>
            </a:r>
            <a:r>
              <a:rPr lang="en-US" sz="1100">
                <a:solidFill>
                  <a:srgbClr val="1B1464"/>
                </a:solidFill>
                <a:latin typeface="Helvetica" panose="020B0403020202020204" pitchFamily="34" charset="0"/>
              </a:rPr>
              <a:t>‘</a:t>
            </a: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21)</a:t>
            </a:r>
          </a:p>
        </p:txBody>
      </p:sp>
      <p:sp>
        <p:nvSpPr>
          <p:cNvPr id="129" name="TextBox 128">
            <a:extLst>
              <a:ext uri="{FF2B5EF4-FFF2-40B4-BE49-F238E27FC236}">
                <a16:creationId xmlns:a16="http://schemas.microsoft.com/office/drawing/2014/main" id="{9FC14860-68B1-FCC1-DE0D-EFFC3C54CD6B}"/>
              </a:ext>
            </a:extLst>
          </p:cNvPr>
          <p:cNvSpPr txBox="1"/>
          <p:nvPr/>
        </p:nvSpPr>
        <p:spPr>
          <a:xfrm>
            <a:off x="8083249" y="223771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$826.4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0" name="TextBox 129">
            <a:extLst>
              <a:ext uri="{FF2B5EF4-FFF2-40B4-BE49-F238E27FC236}">
                <a16:creationId xmlns:a16="http://schemas.microsoft.com/office/drawing/2014/main" id="{2EAF7C9D-114A-9E7B-E890-66FC2A7EB62C}"/>
              </a:ext>
            </a:extLst>
          </p:cNvPr>
          <p:cNvSpPr txBox="1"/>
          <p:nvPr/>
        </p:nvSpPr>
        <p:spPr>
          <a:xfrm>
            <a:off x="10040686" y="223771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54%</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31" name="TextBox 130">
            <a:extLst>
              <a:ext uri="{FF2B5EF4-FFF2-40B4-BE49-F238E27FC236}">
                <a16:creationId xmlns:a16="http://schemas.microsoft.com/office/drawing/2014/main" id="{59A1FAB7-1F2E-EF17-1493-F69BA8216FFC}"/>
              </a:ext>
            </a:extLst>
          </p:cNvPr>
          <p:cNvSpPr txBox="1"/>
          <p:nvPr/>
        </p:nvSpPr>
        <p:spPr>
          <a:xfrm>
            <a:off x="8084820" y="265928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$126.3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2" name="TextBox 131">
            <a:extLst>
              <a:ext uri="{FF2B5EF4-FFF2-40B4-BE49-F238E27FC236}">
                <a16:creationId xmlns:a16="http://schemas.microsoft.com/office/drawing/2014/main" id="{EB0ED061-0234-085F-EE13-E498B3D1B3BA}"/>
              </a:ext>
            </a:extLst>
          </p:cNvPr>
          <p:cNvSpPr txBox="1"/>
          <p:nvPr/>
        </p:nvSpPr>
        <p:spPr>
          <a:xfrm>
            <a:off x="10040686" y="265928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58%</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33" name="TextBox 132">
            <a:extLst>
              <a:ext uri="{FF2B5EF4-FFF2-40B4-BE49-F238E27FC236}">
                <a16:creationId xmlns:a16="http://schemas.microsoft.com/office/drawing/2014/main" id="{D6A60435-5A8D-72A0-A662-82C844EA8597}"/>
              </a:ext>
            </a:extLst>
          </p:cNvPr>
          <p:cNvSpPr txBox="1"/>
          <p:nvPr/>
        </p:nvSpPr>
        <p:spPr>
          <a:xfrm>
            <a:off x="8086390" y="3075633"/>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$298.0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4" name="TextBox 133">
            <a:extLst>
              <a:ext uri="{FF2B5EF4-FFF2-40B4-BE49-F238E27FC236}">
                <a16:creationId xmlns:a16="http://schemas.microsoft.com/office/drawing/2014/main" id="{D9085A96-7716-7F5B-9115-D67061A080BF}"/>
              </a:ext>
            </a:extLst>
          </p:cNvPr>
          <p:cNvSpPr txBox="1"/>
          <p:nvPr/>
        </p:nvSpPr>
        <p:spPr>
          <a:xfrm>
            <a:off x="10040686" y="3075633"/>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95%</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35" name="TextBox 134">
            <a:extLst>
              <a:ext uri="{FF2B5EF4-FFF2-40B4-BE49-F238E27FC236}">
                <a16:creationId xmlns:a16="http://schemas.microsoft.com/office/drawing/2014/main" id="{648E30F7-3B75-4840-41A2-4C2F3C45527C}"/>
              </a:ext>
            </a:extLst>
          </p:cNvPr>
          <p:cNvSpPr txBox="1"/>
          <p:nvPr/>
        </p:nvSpPr>
        <p:spPr>
          <a:xfrm>
            <a:off x="8086391" y="349120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$846.0 K</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6" name="TextBox 135">
            <a:extLst>
              <a:ext uri="{FF2B5EF4-FFF2-40B4-BE49-F238E27FC236}">
                <a16:creationId xmlns:a16="http://schemas.microsoft.com/office/drawing/2014/main" id="{157D17B2-4F1D-EA2C-2CD6-414912C532D2}"/>
              </a:ext>
            </a:extLst>
          </p:cNvPr>
          <p:cNvSpPr txBox="1"/>
          <p:nvPr/>
        </p:nvSpPr>
        <p:spPr>
          <a:xfrm>
            <a:off x="10040686" y="349120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37" name="TextBox 136">
            <a:extLst>
              <a:ext uri="{FF2B5EF4-FFF2-40B4-BE49-F238E27FC236}">
                <a16:creationId xmlns:a16="http://schemas.microsoft.com/office/drawing/2014/main" id="{1CDD0F09-37C4-90FB-C0E8-FADFA9799E44}"/>
              </a:ext>
            </a:extLst>
          </p:cNvPr>
          <p:cNvSpPr txBox="1"/>
          <p:nvPr/>
        </p:nvSpPr>
        <p:spPr>
          <a:xfrm>
            <a:off x="8086390" y="3896550"/>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$36.2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38" name="TextBox 137">
            <a:extLst>
              <a:ext uri="{FF2B5EF4-FFF2-40B4-BE49-F238E27FC236}">
                <a16:creationId xmlns:a16="http://schemas.microsoft.com/office/drawing/2014/main" id="{DE329BFC-1488-FCE2-E7FE-7D8BC1AC23B1}"/>
              </a:ext>
            </a:extLst>
          </p:cNvPr>
          <p:cNvSpPr txBox="1"/>
          <p:nvPr/>
        </p:nvSpPr>
        <p:spPr>
          <a:xfrm>
            <a:off x="10040686" y="3896550"/>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25%</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39" name="TextBox 138">
            <a:extLst>
              <a:ext uri="{FF2B5EF4-FFF2-40B4-BE49-F238E27FC236}">
                <a16:creationId xmlns:a16="http://schemas.microsoft.com/office/drawing/2014/main" id="{FD3FDC75-AC2A-1891-9A1A-3AE997199B7D}"/>
              </a:ext>
            </a:extLst>
          </p:cNvPr>
          <p:cNvSpPr txBox="1"/>
          <p:nvPr/>
        </p:nvSpPr>
        <p:spPr>
          <a:xfrm>
            <a:off x="8087960" y="4312899"/>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$37.9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0" name="TextBox 139">
            <a:extLst>
              <a:ext uri="{FF2B5EF4-FFF2-40B4-BE49-F238E27FC236}">
                <a16:creationId xmlns:a16="http://schemas.microsoft.com/office/drawing/2014/main" id="{AD4CBCF1-D092-5E64-7814-108C57CBC7F0}"/>
              </a:ext>
            </a:extLst>
          </p:cNvPr>
          <p:cNvSpPr txBox="1"/>
          <p:nvPr/>
        </p:nvSpPr>
        <p:spPr>
          <a:xfrm>
            <a:off x="10040686" y="4312899"/>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1" name="TextBox 140">
            <a:extLst>
              <a:ext uri="{FF2B5EF4-FFF2-40B4-BE49-F238E27FC236}">
                <a16:creationId xmlns:a16="http://schemas.microsoft.com/office/drawing/2014/main" id="{C5EDAC85-9798-F35D-FFCD-819895D6BEA6}"/>
              </a:ext>
            </a:extLst>
          </p:cNvPr>
          <p:cNvSpPr txBox="1"/>
          <p:nvPr/>
        </p:nvSpPr>
        <p:spPr>
          <a:xfrm>
            <a:off x="8087961" y="472768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$40.3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2" name="TextBox 141">
            <a:extLst>
              <a:ext uri="{FF2B5EF4-FFF2-40B4-BE49-F238E27FC236}">
                <a16:creationId xmlns:a16="http://schemas.microsoft.com/office/drawing/2014/main" id="{E67D03E8-5397-2320-8727-DE9EAF9C644C}"/>
              </a:ext>
            </a:extLst>
          </p:cNvPr>
          <p:cNvSpPr txBox="1"/>
          <p:nvPr/>
        </p:nvSpPr>
        <p:spPr>
          <a:xfrm>
            <a:off x="10040686" y="472768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3" name="TextBox 142">
            <a:extLst>
              <a:ext uri="{FF2B5EF4-FFF2-40B4-BE49-F238E27FC236}">
                <a16:creationId xmlns:a16="http://schemas.microsoft.com/office/drawing/2014/main" id="{550C909B-6DA7-D067-72C8-71914650CD51}"/>
              </a:ext>
            </a:extLst>
          </p:cNvPr>
          <p:cNvSpPr txBox="1"/>
          <p:nvPr/>
        </p:nvSpPr>
        <p:spPr>
          <a:xfrm>
            <a:off x="8089531" y="5134604"/>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$9.1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4" name="TextBox 143">
            <a:extLst>
              <a:ext uri="{FF2B5EF4-FFF2-40B4-BE49-F238E27FC236}">
                <a16:creationId xmlns:a16="http://schemas.microsoft.com/office/drawing/2014/main" id="{0C947462-FA3A-BB97-8ACA-62B0CC85E469}"/>
              </a:ext>
            </a:extLst>
          </p:cNvPr>
          <p:cNvSpPr txBox="1"/>
          <p:nvPr/>
        </p:nvSpPr>
        <p:spPr>
          <a:xfrm>
            <a:off x="10040686" y="5134604"/>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62%</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5" name="TextBox 144">
            <a:extLst>
              <a:ext uri="{FF2B5EF4-FFF2-40B4-BE49-F238E27FC236}">
                <a16:creationId xmlns:a16="http://schemas.microsoft.com/office/drawing/2014/main" id="{A5D5536E-BDFC-31D2-E0B8-6BFC47519680}"/>
              </a:ext>
            </a:extLst>
          </p:cNvPr>
          <p:cNvSpPr txBox="1"/>
          <p:nvPr/>
        </p:nvSpPr>
        <p:spPr>
          <a:xfrm>
            <a:off x="8089532" y="5549386"/>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$14.4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6" name="TextBox 145">
            <a:extLst>
              <a:ext uri="{FF2B5EF4-FFF2-40B4-BE49-F238E27FC236}">
                <a16:creationId xmlns:a16="http://schemas.microsoft.com/office/drawing/2014/main" id="{9F7168AE-319C-983A-C368-CA29A8CAEDA9}"/>
              </a:ext>
            </a:extLst>
          </p:cNvPr>
          <p:cNvSpPr txBox="1"/>
          <p:nvPr/>
        </p:nvSpPr>
        <p:spPr>
          <a:xfrm>
            <a:off x="10040686" y="5549386"/>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147" name="TextBox 146">
            <a:extLst>
              <a:ext uri="{FF2B5EF4-FFF2-40B4-BE49-F238E27FC236}">
                <a16:creationId xmlns:a16="http://schemas.microsoft.com/office/drawing/2014/main" id="{043E33FE-F477-FB79-E8FA-F5AA8829A720}"/>
              </a:ext>
            </a:extLst>
          </p:cNvPr>
          <p:cNvSpPr txBox="1"/>
          <p:nvPr/>
        </p:nvSpPr>
        <p:spPr>
          <a:xfrm>
            <a:off x="8091104" y="5918601"/>
            <a:ext cx="159469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$72.9 MM</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48" name="TextBox 147">
            <a:extLst>
              <a:ext uri="{FF2B5EF4-FFF2-40B4-BE49-F238E27FC236}">
                <a16:creationId xmlns:a16="http://schemas.microsoft.com/office/drawing/2014/main" id="{6B9E5E29-DB8E-558D-CB80-9AC92038225A}"/>
              </a:ext>
            </a:extLst>
          </p:cNvPr>
          <p:cNvSpPr txBox="1"/>
          <p:nvPr/>
        </p:nvSpPr>
        <p:spPr>
          <a:xfrm>
            <a:off x="10040686" y="5918601"/>
            <a:ext cx="1433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100%</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cxnSp>
        <p:nvCxnSpPr>
          <p:cNvPr id="149" name="Straight Connector 148">
            <a:extLst>
              <a:ext uri="{FF2B5EF4-FFF2-40B4-BE49-F238E27FC236}">
                <a16:creationId xmlns:a16="http://schemas.microsoft.com/office/drawing/2014/main" id="{F031C0BA-D2AD-5229-D949-F38857CDE7D4}"/>
              </a:ext>
            </a:extLst>
          </p:cNvPr>
          <p:cNvCxnSpPr>
            <a:cxnSpLocks/>
          </p:cNvCxnSpPr>
          <p:nvPr/>
        </p:nvCxnSpPr>
        <p:spPr>
          <a:xfrm>
            <a:off x="7748834" y="1840735"/>
            <a:ext cx="0" cy="4383994"/>
          </a:xfrm>
          <a:prstGeom prst="line">
            <a:avLst/>
          </a:prstGeom>
          <a:ln w="28575">
            <a:solidFill>
              <a:srgbClr val="00C0F3"/>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56458A88-303A-0C0B-41F3-CB60C7FF10C8}"/>
              </a:ext>
            </a:extLst>
          </p:cNvPr>
          <p:cNvCxnSpPr>
            <a:cxnSpLocks/>
          </p:cNvCxnSpPr>
          <p:nvPr/>
        </p:nvCxnSpPr>
        <p:spPr>
          <a:xfrm>
            <a:off x="4026818" y="1840735"/>
            <a:ext cx="0" cy="4383994"/>
          </a:xfrm>
          <a:prstGeom prst="line">
            <a:avLst/>
          </a:prstGeom>
          <a:ln w="28575">
            <a:solidFill>
              <a:srgbClr val="00C0F3"/>
            </a:solidFill>
            <a:prstDash val="solid"/>
          </a:ln>
        </p:spPr>
        <p:style>
          <a:lnRef idx="1">
            <a:schemeClr val="accent1"/>
          </a:lnRef>
          <a:fillRef idx="0">
            <a:schemeClr val="accent1"/>
          </a:fillRef>
          <a:effectRef idx="0">
            <a:schemeClr val="accent1"/>
          </a:effectRef>
          <a:fontRef idx="minor">
            <a:schemeClr val="tx1"/>
          </a:fontRef>
        </p:style>
      </p:cxnSp>
      <p:sp>
        <p:nvSpPr>
          <p:cNvPr id="151" name="Text Placeholder 3">
            <a:extLst>
              <a:ext uri="{FF2B5EF4-FFF2-40B4-BE49-F238E27FC236}">
                <a16:creationId xmlns:a16="http://schemas.microsoft.com/office/drawing/2014/main" id="{EF16B861-573D-0C68-B1A5-660B5291F087}"/>
              </a:ext>
            </a:extLst>
          </p:cNvPr>
          <p:cNvSpPr txBox="1">
            <a:spLocks/>
          </p:cNvSpPr>
          <p:nvPr/>
        </p:nvSpPr>
        <p:spPr>
          <a:xfrm>
            <a:off x="526244" y="6238276"/>
            <a:ext cx="11665756" cy="296198"/>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Funding figures based on VAB analysis of crunchbase.com, as of August 2021. TV spend based on VAB analysis of Nielsen Ad Intel data (national cable TV, national broadcast TV, Spanish language broadcast TV, Spanish language cable TV, spot TV, syndication TV), CY 2010-1Q 2021. Cume TV spend reflects the aggregated spending between CY 2010 – 1Q 2021. </a:t>
            </a:r>
            <a:r>
              <a:rPr kumimoji="0" lang="en-US" sz="800" b="0" i="0" u="sng" strike="noStrike" kern="1200" cap="none" spc="0" normalizeH="0" baseline="0" noProof="0">
                <a:ln>
                  <a:noFill/>
                </a:ln>
                <a:solidFill>
                  <a:srgbClr val="1B1464"/>
                </a:solidFill>
                <a:effectLst/>
                <a:uLnTx/>
                <a:uFillTx/>
                <a:latin typeface="Helvetica" panose="020B0403020202020204" pitchFamily="34" charset="0"/>
                <a:ea typeface="+mn-ea"/>
                <a:cs typeface="+mn-cs"/>
              </a:rPr>
              <a:t>Collectively across the 10 private companies, 67% of the cume TV spend was invested between 2017 – 1Q 2021</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8" name="Rectangle 7">
            <a:extLst>
              <a:ext uri="{FF2B5EF4-FFF2-40B4-BE49-F238E27FC236}">
                <a16:creationId xmlns:a16="http://schemas.microsoft.com/office/drawing/2014/main" id="{D8B64D0B-A46E-1BE0-D70B-BFEDB840D582}"/>
              </a:ext>
            </a:extLst>
          </p:cNvPr>
          <p:cNvSpPr/>
          <p:nvPr/>
        </p:nvSpPr>
        <p:spPr>
          <a:xfrm>
            <a:off x="799752" y="1292304"/>
            <a:ext cx="10880060" cy="46166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14"/>
              </a:buBlip>
              <a:tabLst/>
              <a:defRPr/>
            </a:pPr>
            <a:r>
              <a:rPr lang="en-US" sz="1200">
                <a:solidFill>
                  <a:srgbClr val="002060"/>
                </a:solidFill>
                <a:latin typeface="Helvetica"/>
                <a:cs typeface="Helvetica"/>
              </a:rPr>
              <a:t>72% of the overall $5 billion in investor funded raised across these 10 private companies during the time period analysis occurred when these brands were ramping up their TV investments to broaden their customer bases</a:t>
            </a:r>
            <a:endParaRPr lang="en-US" sz="1200">
              <a:solidFill>
                <a:srgbClr val="1B1464"/>
              </a:solidFill>
              <a:latin typeface="Helvetica"/>
              <a:cs typeface="Helvetica"/>
            </a:endParaRPr>
          </a:p>
        </p:txBody>
      </p:sp>
      <p:sp>
        <p:nvSpPr>
          <p:cNvPr id="10" name="Rectangle 9">
            <a:extLst>
              <a:ext uri="{FF2B5EF4-FFF2-40B4-BE49-F238E27FC236}">
                <a16:creationId xmlns:a16="http://schemas.microsoft.com/office/drawing/2014/main" id="{49D7BFC5-F5AE-9072-A57D-685D8BF370FF}"/>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15">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15">
                  <a:extLst>
                    <a:ext uri="{A12FA001-AC4F-418D-AE19-62706E023703}">
                      <ahyp:hlinkClr xmlns:ahyp="http://schemas.microsoft.com/office/drawing/2018/hyperlinkcolor" val="tx"/>
                    </a:ext>
                  </a:extLst>
                </a:hlinkClick>
              </a:rPr>
              <a:t>‘The Secret of My Success’</a:t>
            </a:r>
            <a:endParaRPr lang="en-US" sz="1050" b="1" i="1">
              <a:solidFill>
                <a:schemeClr val="bg1"/>
              </a:solidFill>
              <a:latin typeface="Helvetica" panose="020B0604020202020204" pitchFamily="34" charset="0"/>
              <a:ea typeface="Open Sans" panose="020B0606030504020204" pitchFamily="34" charset="0"/>
            </a:endParaRPr>
          </a:p>
        </p:txBody>
      </p:sp>
      <p:sp>
        <p:nvSpPr>
          <p:cNvPr id="11" name="Rectangle 10">
            <a:extLst>
              <a:ext uri="{FF2B5EF4-FFF2-40B4-BE49-F238E27FC236}">
                <a16:creationId xmlns:a16="http://schemas.microsoft.com/office/drawing/2014/main" id="{D38FDB0B-746B-03C3-3604-DB32B7F2CB66}"/>
              </a:ext>
            </a:extLst>
          </p:cNvPr>
          <p:cNvSpPr/>
          <p:nvPr/>
        </p:nvSpPr>
        <p:spPr>
          <a:xfrm>
            <a:off x="5927682" y="2096934"/>
            <a:ext cx="1521694" cy="1742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DA1C01-D201-4BC4-79A0-5726DE1A6A42}"/>
              </a:ext>
            </a:extLst>
          </p:cNvPr>
          <p:cNvSpPr/>
          <p:nvPr/>
        </p:nvSpPr>
        <p:spPr>
          <a:xfrm>
            <a:off x="9990044" y="2096934"/>
            <a:ext cx="1521694" cy="174282"/>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1999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4" name="Rectangle: Rounded Corners 13">
            <a:extLst>
              <a:ext uri="{FF2B5EF4-FFF2-40B4-BE49-F238E27FC236}">
                <a16:creationId xmlns:a16="http://schemas.microsoft.com/office/drawing/2014/main" id="{17377E1B-FB83-FE45-8A2D-127DCFAD76D9}"/>
              </a:ext>
            </a:extLst>
          </p:cNvPr>
          <p:cNvSpPr/>
          <p:nvPr/>
        </p:nvSpPr>
        <p:spPr>
          <a:xfrm>
            <a:off x="124988" y="1850060"/>
            <a:ext cx="11942024" cy="4238607"/>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 Placeholder 3">
            <a:extLst>
              <a:ext uri="{FF2B5EF4-FFF2-40B4-BE49-F238E27FC236}">
                <a16:creationId xmlns:a16="http://schemas.microsoft.com/office/drawing/2014/main" id="{7FE7BF04-C4C1-3CF1-0B8B-0784AF3C0CAB}"/>
              </a:ext>
            </a:extLst>
          </p:cNvPr>
          <p:cNvSpPr txBox="1">
            <a:spLocks/>
          </p:cNvSpPr>
          <p:nvPr/>
        </p:nvSpPr>
        <p:spPr>
          <a:xfrm>
            <a:off x="526244" y="6105589"/>
            <a:ext cx="11665756" cy="486840"/>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Sources: based on latest funding and valuation data publicly available through sources including TechCrunch, </a:t>
            </a:r>
            <a:r>
              <a:rPr kumimoji="0" lang="en-US" sz="800" b="0" i="0" u="none"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PitchBook</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Bloomberg, Wall Street Journal, Fortune, CNN Money. “Unicorn” = private companies valued at $1 billion+.  Keeps valuation is based on parent company, Thirty Madison. “B” = billions.  TV spend based on VAB analysis of Nielsen Ad Intel data (national cable TV, national broadcast TV, Spanish language broadcast TV, Spanish language cable TV, spot TV, syndication TV), *cume TV spend based on aggregated spend from CY 2000 - 1Q 2021.</a:t>
            </a:r>
          </a:p>
        </p:txBody>
      </p:sp>
      <p:sp>
        <p:nvSpPr>
          <p:cNvPr id="16" name="Text Placeholder 3">
            <a:extLst>
              <a:ext uri="{FF2B5EF4-FFF2-40B4-BE49-F238E27FC236}">
                <a16:creationId xmlns:a16="http://schemas.microsoft.com/office/drawing/2014/main" id="{4537ADB7-5B62-F0EC-7C0E-337ECA80C35D}"/>
              </a:ext>
            </a:extLst>
          </p:cNvPr>
          <p:cNvSpPr txBox="1">
            <a:spLocks/>
          </p:cNvSpPr>
          <p:nvPr/>
        </p:nvSpPr>
        <p:spPr>
          <a:xfrm>
            <a:off x="2240629" y="3392048"/>
            <a:ext cx="1026170" cy="415279"/>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$12.8 B </a:t>
            </a:r>
            <a:r>
              <a:rPr kumimoji="0" lang="en-US" sz="110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17" name="Picture 18" descr="Fanatics • Download Fanatics Sports Retailer vector logo SVG for free">
            <a:extLst>
              <a:ext uri="{FF2B5EF4-FFF2-40B4-BE49-F238E27FC236}">
                <a16:creationId xmlns:a16="http://schemas.microsoft.com/office/drawing/2014/main" id="{A956276C-8711-15F6-9D9F-0ABD5890CB0A}"/>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0458" t="37075" r="20342" b="36649"/>
          <a:stretch/>
        </p:blipFill>
        <p:spPr bwMode="auto">
          <a:xfrm>
            <a:off x="1480653" y="2518379"/>
            <a:ext cx="2535325" cy="5889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8">
            <a:extLst>
              <a:ext uri="{FF2B5EF4-FFF2-40B4-BE49-F238E27FC236}">
                <a16:creationId xmlns:a16="http://schemas.microsoft.com/office/drawing/2014/main" id="{E7668DB3-43D5-3E24-E009-9989F8C0E3F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3452" t="34739" r="12978" b="30372"/>
          <a:stretch/>
        </p:blipFill>
        <p:spPr bwMode="auto">
          <a:xfrm>
            <a:off x="4945177" y="2672665"/>
            <a:ext cx="2394695" cy="4346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3">
            <a:extLst>
              <a:ext uri="{FF2B5EF4-FFF2-40B4-BE49-F238E27FC236}">
                <a16:creationId xmlns:a16="http://schemas.microsoft.com/office/drawing/2014/main" id="{477C1329-9D3E-7420-6F83-ABF5C155DBE0}"/>
              </a:ext>
            </a:extLst>
          </p:cNvPr>
          <p:cNvSpPr txBox="1">
            <a:spLocks/>
          </p:cNvSpPr>
          <p:nvPr/>
        </p:nvSpPr>
        <p:spPr>
          <a:xfrm>
            <a:off x="5601186" y="3392048"/>
            <a:ext cx="1026170" cy="415279"/>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$3.2 B </a:t>
            </a:r>
            <a:r>
              <a:rPr kumimoji="0" lang="en-US" sz="110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20" name="Picture 56" descr="Warby Parker - WestBend">
            <a:extLst>
              <a:ext uri="{FF2B5EF4-FFF2-40B4-BE49-F238E27FC236}">
                <a16:creationId xmlns:a16="http://schemas.microsoft.com/office/drawing/2014/main" id="{DDA1877E-BA53-A215-3B4C-4C3D65D290BB}"/>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13915" t="45754" r="12926" b="46554"/>
          <a:stretch/>
        </p:blipFill>
        <p:spPr bwMode="auto">
          <a:xfrm>
            <a:off x="8438109" y="2719050"/>
            <a:ext cx="2781270" cy="29243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3">
            <a:extLst>
              <a:ext uri="{FF2B5EF4-FFF2-40B4-BE49-F238E27FC236}">
                <a16:creationId xmlns:a16="http://schemas.microsoft.com/office/drawing/2014/main" id="{7F64B959-1993-6D40-153B-CCBBC4AC1271}"/>
              </a:ext>
            </a:extLst>
          </p:cNvPr>
          <p:cNvSpPr txBox="1">
            <a:spLocks/>
          </p:cNvSpPr>
          <p:nvPr/>
        </p:nvSpPr>
        <p:spPr>
          <a:xfrm>
            <a:off x="9315659" y="3326059"/>
            <a:ext cx="1026170" cy="415279"/>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$3.0 B </a:t>
            </a:r>
            <a:r>
              <a:rPr kumimoji="0" lang="en-US" sz="110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23" name="Picture 36" descr="Offerpad, a Leading Tech-Enabled Real Estate Solutions Platform, Announces  Plans to Become Publicly Traded via Merger with Supernova Partners  Acquisition Company - Offerpad Press Resources">
            <a:extLst>
              <a:ext uri="{FF2B5EF4-FFF2-40B4-BE49-F238E27FC236}">
                <a16:creationId xmlns:a16="http://schemas.microsoft.com/office/drawing/2014/main" id="{4885899C-9987-DD6B-60CE-0C04E075E1F4}"/>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l="8479" t="20253" r="7522" b="20118"/>
          <a:stretch/>
        </p:blipFill>
        <p:spPr bwMode="auto">
          <a:xfrm>
            <a:off x="375358" y="4126357"/>
            <a:ext cx="1995930" cy="44498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Placeholder 3">
            <a:extLst>
              <a:ext uri="{FF2B5EF4-FFF2-40B4-BE49-F238E27FC236}">
                <a16:creationId xmlns:a16="http://schemas.microsoft.com/office/drawing/2014/main" id="{C64FB7A2-905E-D294-DC59-211969270C41}"/>
              </a:ext>
            </a:extLst>
          </p:cNvPr>
          <p:cNvSpPr txBox="1">
            <a:spLocks/>
          </p:cNvSpPr>
          <p:nvPr/>
        </p:nvSpPr>
        <p:spPr>
          <a:xfrm>
            <a:off x="818851" y="4806823"/>
            <a:ext cx="1026170" cy="415279"/>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$3.0 B </a:t>
            </a:r>
            <a:r>
              <a:rPr kumimoji="0" lang="en-US" sz="110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25" name="Picture 20" descr="Glossier KB – Loose Threads">
            <a:extLst>
              <a:ext uri="{FF2B5EF4-FFF2-40B4-BE49-F238E27FC236}">
                <a16:creationId xmlns:a16="http://schemas.microsoft.com/office/drawing/2014/main" id="{FFA38243-4BBB-D7E7-C48F-2087461B175C}"/>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l="9324" t="36058" r="9962" b="42956"/>
          <a:stretch/>
        </p:blipFill>
        <p:spPr bwMode="auto">
          <a:xfrm>
            <a:off x="4243134" y="4114692"/>
            <a:ext cx="2104552" cy="547177"/>
          </a:xfrm>
          <a:prstGeom prst="rect">
            <a:avLst/>
          </a:prstGeom>
          <a:noFill/>
          <a:extLst>
            <a:ext uri="{909E8E84-426E-40DD-AFC4-6F175D3DCCD1}">
              <a14:hiddenFill xmlns:a14="http://schemas.microsoft.com/office/drawing/2010/main">
                <a:solidFill>
                  <a:srgbClr val="FFFFFF"/>
                </a:solidFill>
              </a14:hiddenFill>
            </a:ext>
          </a:extLst>
        </p:spPr>
      </p:pic>
      <p:sp>
        <p:nvSpPr>
          <p:cNvPr id="26" name="Text Placeholder 3">
            <a:extLst>
              <a:ext uri="{FF2B5EF4-FFF2-40B4-BE49-F238E27FC236}">
                <a16:creationId xmlns:a16="http://schemas.microsoft.com/office/drawing/2014/main" id="{1A38476D-592F-2BBB-7901-69170631C3E0}"/>
              </a:ext>
            </a:extLst>
          </p:cNvPr>
          <p:cNvSpPr txBox="1">
            <a:spLocks/>
          </p:cNvSpPr>
          <p:nvPr/>
        </p:nvSpPr>
        <p:spPr>
          <a:xfrm>
            <a:off x="4819833" y="4907179"/>
            <a:ext cx="1026170" cy="415279"/>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 B </a:t>
            </a:r>
            <a:r>
              <a:rPr kumimoji="0" lang="en-US" sz="110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7" name="Text Placeholder 3">
            <a:extLst>
              <a:ext uri="{FF2B5EF4-FFF2-40B4-BE49-F238E27FC236}">
                <a16:creationId xmlns:a16="http://schemas.microsoft.com/office/drawing/2014/main" id="{CD950AE6-3840-A88B-1F15-C10132240D05}"/>
              </a:ext>
            </a:extLst>
          </p:cNvPr>
          <p:cNvSpPr txBox="1">
            <a:spLocks/>
          </p:cNvSpPr>
          <p:nvPr/>
        </p:nvSpPr>
        <p:spPr>
          <a:xfrm>
            <a:off x="36840" y="1860076"/>
            <a:ext cx="12192000" cy="81438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‘Unicorn’ Brands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 Billion Valuations</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1000">
                <a:solidFill>
                  <a:srgbClr val="1B1464"/>
                </a:solidFill>
                <a:latin typeface="Helvetica" panose="020B0403020202020204" pitchFamily="34" charset="0"/>
              </a:rPr>
              <a:t>(as of 1Q ’21)</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8" name="Picture 2" descr="Away Logo - LogoDix">
            <a:extLst>
              <a:ext uri="{FF2B5EF4-FFF2-40B4-BE49-F238E27FC236}">
                <a16:creationId xmlns:a16="http://schemas.microsoft.com/office/drawing/2014/main" id="{F5FF3CB0-509F-57DA-A46D-BA5E6933B41F}"/>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17118" t="26514" r="17004" b="26977"/>
          <a:stretch/>
        </p:blipFill>
        <p:spPr bwMode="auto">
          <a:xfrm>
            <a:off x="8300763" y="4124550"/>
            <a:ext cx="1746811" cy="647446"/>
          </a:xfrm>
          <a:prstGeom prst="rect">
            <a:avLst/>
          </a:prstGeom>
          <a:noFill/>
          <a:extLst>
            <a:ext uri="{909E8E84-426E-40DD-AFC4-6F175D3DCCD1}">
              <a14:hiddenFill xmlns:a14="http://schemas.microsoft.com/office/drawing/2010/main">
                <a:solidFill>
                  <a:srgbClr val="FFFFFF"/>
                </a:solidFill>
              </a14:hiddenFill>
            </a:ext>
          </a:extLst>
        </p:spPr>
      </p:pic>
      <p:sp>
        <p:nvSpPr>
          <p:cNvPr id="29" name="Text Placeholder 3">
            <a:extLst>
              <a:ext uri="{FF2B5EF4-FFF2-40B4-BE49-F238E27FC236}">
                <a16:creationId xmlns:a16="http://schemas.microsoft.com/office/drawing/2014/main" id="{C063ECDB-4370-F399-2AD9-4AA3B1AF3171}"/>
              </a:ext>
            </a:extLst>
          </p:cNvPr>
          <p:cNvSpPr txBox="1">
            <a:spLocks/>
          </p:cNvSpPr>
          <p:nvPr/>
        </p:nvSpPr>
        <p:spPr>
          <a:xfrm>
            <a:off x="8695031" y="5003179"/>
            <a:ext cx="1026170" cy="415279"/>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$1.54 B </a:t>
            </a:r>
            <a:r>
              <a:rPr kumimoji="0" lang="en-US" sz="110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30" name="Picture 32" descr="Metromile Auto Insurance Review - ValuePenguin">
            <a:extLst>
              <a:ext uri="{FF2B5EF4-FFF2-40B4-BE49-F238E27FC236}">
                <a16:creationId xmlns:a16="http://schemas.microsoft.com/office/drawing/2014/main" id="{4586DC7E-E6A2-A0F3-0BB4-47FE4BCC92B3}"/>
              </a:ext>
            </a:extLst>
          </p:cNvPr>
          <p:cNvPicPr>
            <a:picLocks noChangeAspect="1" noChangeArrowheads="1"/>
          </p:cNvPicPr>
          <p:nvPr/>
        </p:nvPicPr>
        <p:blipFill rotWithShape="1">
          <a:blip r:embed="rId10">
            <a:extLst>
              <a:ext uri="{28A0092B-C50C-407E-A947-70E740481C1C}">
                <a14:useLocalDpi xmlns:a14="http://schemas.microsoft.com/office/drawing/2010/main"/>
              </a:ext>
            </a:extLst>
          </a:blip>
          <a:srcRect t="32610" b="31687"/>
          <a:stretch/>
        </p:blipFill>
        <p:spPr bwMode="auto">
          <a:xfrm>
            <a:off x="2228968" y="4671801"/>
            <a:ext cx="2212759" cy="4514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3">
            <a:extLst>
              <a:ext uri="{FF2B5EF4-FFF2-40B4-BE49-F238E27FC236}">
                <a16:creationId xmlns:a16="http://schemas.microsoft.com/office/drawing/2014/main" id="{F658A830-D4BD-0A2F-2A78-3662A36144DB}"/>
              </a:ext>
            </a:extLst>
          </p:cNvPr>
          <p:cNvSpPr txBox="1">
            <a:spLocks/>
          </p:cNvSpPr>
          <p:nvPr/>
        </p:nvSpPr>
        <p:spPr>
          <a:xfrm>
            <a:off x="2841662" y="5418458"/>
            <a:ext cx="1026170" cy="415279"/>
          </a:xfrm>
          <a:prstGeom prst="rect">
            <a:avLst/>
          </a:prstGeom>
          <a:solidFill>
            <a:srgbClr val="1B1464"/>
          </a:solidFill>
          <a:ln w="19050">
            <a:noFill/>
          </a:ln>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$1.3 B </a:t>
            </a:r>
            <a:r>
              <a:rPr kumimoji="0" lang="en-US" sz="110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32" name="Picture 4">
            <a:extLst>
              <a:ext uri="{FF2B5EF4-FFF2-40B4-BE49-F238E27FC236}">
                <a16:creationId xmlns:a16="http://schemas.microsoft.com/office/drawing/2014/main" id="{C1D2CA80-5A51-0A9F-F919-E2F1902CBFEC}"/>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6212275" y="4603187"/>
            <a:ext cx="1930742" cy="419937"/>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BEA4E7EC-37C8-2F02-0AFE-8AD0F3BC7057}"/>
              </a:ext>
            </a:extLst>
          </p:cNvPr>
          <p:cNvSpPr txBox="1">
            <a:spLocks/>
          </p:cNvSpPr>
          <p:nvPr/>
        </p:nvSpPr>
        <p:spPr>
          <a:xfrm>
            <a:off x="6703134" y="5326587"/>
            <a:ext cx="1026170" cy="415279"/>
          </a:xfrm>
          <a:prstGeom prst="rect">
            <a:avLst/>
          </a:prstGeom>
          <a:solidFill>
            <a:srgbClr val="1B1464"/>
          </a:solidFill>
          <a:ln w="19050">
            <a:noFill/>
          </a:ln>
        </p:spPr>
        <p:txBody>
          <a:bodyPr vert="horz" lIns="90964" tIns="45482" rIns="90964" bIns="45482" anchor="ctr"/>
          <a:lstStyle>
            <a:defPPr>
              <a:defRPr lang="en-US"/>
            </a:defPPr>
            <a:lvl1pPr marR="0" lvl="0" indent="0" algn="ctr" defTabSz="457200" fontAlgn="auto">
              <a:lnSpc>
                <a:spcPct val="100000"/>
              </a:lnSpc>
              <a:spcBef>
                <a:spcPct val="20000"/>
              </a:spcBef>
              <a:spcAft>
                <a:spcPts val="0"/>
              </a:spcAft>
              <a:buClrTx/>
              <a:buSzTx/>
              <a:buFont typeface="Arial"/>
              <a:buNone/>
              <a:tabLst/>
              <a:defRPr kumimoji="0" sz="1400" b="1" i="0" u="none" strike="noStrike" cap="none" spc="0" normalizeH="0" baseline="0">
                <a:ln>
                  <a:noFill/>
                </a:ln>
                <a:solidFill>
                  <a:srgbClr val="1B1464"/>
                </a:solidFill>
                <a:effectLst/>
                <a:uLnTx/>
                <a:uFillTx/>
                <a:latin typeface="Helvetica" panose="020B0403020202020204" pitchFamily="34" charset="0"/>
              </a:defRPr>
            </a:lvl1pPr>
            <a:lvl2pPr indent="0" defTabSz="457200">
              <a:spcBef>
                <a:spcPct val="20000"/>
              </a:spcBef>
              <a:buFont typeface="Arial"/>
              <a:buNone/>
              <a:defRPr sz="2800"/>
            </a:lvl2pPr>
            <a:lvl3pPr indent="0" defTabSz="457200">
              <a:spcBef>
                <a:spcPct val="20000"/>
              </a:spcBef>
              <a:buFont typeface="Arial"/>
              <a:buNone/>
              <a:defRPr sz="2400"/>
            </a:lvl3pPr>
            <a:lvl4pPr indent="0" defTabSz="457200">
              <a:spcBef>
                <a:spcPct val="20000"/>
              </a:spcBef>
              <a:buFont typeface="Arial"/>
              <a:buNone/>
              <a:defRPr sz="2000"/>
            </a:lvl4pPr>
            <a:lvl5pPr indent="0" defTabSz="457200">
              <a:spcBef>
                <a:spcPct val="20000"/>
              </a:spcBef>
              <a:buFont typeface="Arial"/>
              <a:buNone/>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$1.19 B </a:t>
            </a: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pic>
        <p:nvPicPr>
          <p:cNvPr id="35" name="Picture 28" descr="Keeps vs Hims | Who&amp;#39;s better for hair loss treatments? [2021]">
            <a:extLst>
              <a:ext uri="{FF2B5EF4-FFF2-40B4-BE49-F238E27FC236}">
                <a16:creationId xmlns:a16="http://schemas.microsoft.com/office/drawing/2014/main" id="{64391A6D-34DF-CFE8-1A31-A13C61738855}"/>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10080703" y="4671730"/>
            <a:ext cx="1395444" cy="5158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 Placeholder 3">
            <a:extLst>
              <a:ext uri="{FF2B5EF4-FFF2-40B4-BE49-F238E27FC236}">
                <a16:creationId xmlns:a16="http://schemas.microsoft.com/office/drawing/2014/main" id="{5B93E2C1-FD8F-C765-C686-22CF84AE37A7}"/>
              </a:ext>
            </a:extLst>
          </p:cNvPr>
          <p:cNvSpPr txBox="1">
            <a:spLocks/>
          </p:cNvSpPr>
          <p:nvPr/>
        </p:nvSpPr>
        <p:spPr>
          <a:xfrm>
            <a:off x="10265340" y="5410888"/>
            <a:ext cx="1026170" cy="415279"/>
          </a:xfrm>
          <a:prstGeom prst="rect">
            <a:avLst/>
          </a:prstGeom>
          <a:solidFill>
            <a:srgbClr val="1B1464"/>
          </a:solidFill>
          <a:ln w="19050">
            <a:noFill/>
          </a:ln>
        </p:spPr>
        <p:txBody>
          <a:bodyPr vert="horz" lIns="90964" tIns="45482" rIns="90964" bIns="45482" anchor="ctr"/>
          <a:lstStyle>
            <a:defPPr>
              <a:defRPr lang="en-US"/>
            </a:defPPr>
            <a:lvl1pPr marR="0" lvl="0" indent="0" algn="ctr" defTabSz="457200" fontAlgn="auto">
              <a:lnSpc>
                <a:spcPct val="100000"/>
              </a:lnSpc>
              <a:spcBef>
                <a:spcPct val="20000"/>
              </a:spcBef>
              <a:spcAft>
                <a:spcPts val="0"/>
              </a:spcAft>
              <a:buClrTx/>
              <a:buSzTx/>
              <a:buFont typeface="Arial"/>
              <a:buNone/>
              <a:tabLst/>
              <a:defRPr kumimoji="0" sz="1400" b="1" i="0" u="none" strike="noStrike" cap="none" spc="0" normalizeH="0" baseline="0">
                <a:ln>
                  <a:noFill/>
                </a:ln>
                <a:solidFill>
                  <a:srgbClr val="1B1464"/>
                </a:solidFill>
                <a:effectLst/>
                <a:uLnTx/>
                <a:uFillTx/>
                <a:latin typeface="Helvetica" panose="020B0403020202020204" pitchFamily="34" charset="0"/>
              </a:defRPr>
            </a:lvl1pPr>
            <a:lvl2pPr indent="0" defTabSz="457200">
              <a:spcBef>
                <a:spcPct val="20000"/>
              </a:spcBef>
              <a:buFont typeface="Arial"/>
              <a:buNone/>
              <a:defRPr sz="2800"/>
            </a:lvl2pPr>
            <a:lvl3pPr indent="0" defTabSz="457200">
              <a:spcBef>
                <a:spcPct val="20000"/>
              </a:spcBef>
              <a:buFont typeface="Arial"/>
              <a:buNone/>
              <a:defRPr sz="2400"/>
            </a:lvl3pPr>
            <a:lvl4pPr indent="0" defTabSz="457200">
              <a:spcBef>
                <a:spcPct val="20000"/>
              </a:spcBef>
              <a:buFont typeface="Arial"/>
              <a:buNone/>
              <a:defRPr sz="2000"/>
            </a:lvl4pPr>
            <a:lvl5pPr indent="0" defTabSz="457200">
              <a:spcBef>
                <a:spcPct val="20000"/>
              </a:spcBef>
              <a:buFont typeface="Arial"/>
              <a:buNone/>
              <a:defRPr sz="2000"/>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$1.0+ B </a:t>
            </a:r>
            <a:r>
              <a:rPr kumimoji="0" lang="en-US" sz="1100" b="0" i="0" u="none" strike="noStrike" kern="1200" cap="none" spc="0" normalizeH="0" baseline="0" noProof="0">
                <a:ln>
                  <a:noFill/>
                </a:ln>
                <a:solidFill>
                  <a:prstClr val="white"/>
                </a:solidFill>
                <a:effectLst/>
                <a:uLnTx/>
                <a:uFillTx/>
                <a:latin typeface="Helvetica" panose="020B0403020202020204" pitchFamily="34" charset="0"/>
                <a:ea typeface="+mn-ea"/>
                <a:cs typeface="+mn-cs"/>
              </a:rPr>
              <a:t>valuation</a:t>
            </a:r>
            <a:endParaRPr kumimoji="0" lang="en-US" sz="1400" b="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37" name="Text Placeholder 3">
            <a:extLst>
              <a:ext uri="{FF2B5EF4-FFF2-40B4-BE49-F238E27FC236}">
                <a16:creationId xmlns:a16="http://schemas.microsoft.com/office/drawing/2014/main" id="{8922A1C2-98A7-34E6-9D71-4106E8C3284D}"/>
              </a:ext>
            </a:extLst>
          </p:cNvPr>
          <p:cNvSpPr txBox="1">
            <a:spLocks/>
          </p:cNvSpPr>
          <p:nvPr/>
        </p:nvSpPr>
        <p:spPr>
          <a:xfrm>
            <a:off x="1670335" y="3086332"/>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(Apparel &amp; Accessories)</a:t>
            </a:r>
          </a:p>
        </p:txBody>
      </p:sp>
      <p:sp>
        <p:nvSpPr>
          <p:cNvPr id="38" name="Text Placeholder 3">
            <a:extLst>
              <a:ext uri="{FF2B5EF4-FFF2-40B4-BE49-F238E27FC236}">
                <a16:creationId xmlns:a16="http://schemas.microsoft.com/office/drawing/2014/main" id="{1A8C17D3-3A7F-6616-7D79-057EB2ACBA02}"/>
              </a:ext>
            </a:extLst>
          </p:cNvPr>
          <p:cNvSpPr txBox="1">
            <a:spLocks/>
          </p:cNvSpPr>
          <p:nvPr/>
        </p:nvSpPr>
        <p:spPr>
          <a:xfrm>
            <a:off x="5030892" y="3087902"/>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(Home Services)</a:t>
            </a:r>
          </a:p>
        </p:txBody>
      </p:sp>
      <p:sp>
        <p:nvSpPr>
          <p:cNvPr id="39" name="Text Placeholder 3">
            <a:extLst>
              <a:ext uri="{FF2B5EF4-FFF2-40B4-BE49-F238E27FC236}">
                <a16:creationId xmlns:a16="http://schemas.microsoft.com/office/drawing/2014/main" id="{9BB822C0-2281-CE95-E014-165354FD9013}"/>
              </a:ext>
            </a:extLst>
          </p:cNvPr>
          <p:cNvSpPr txBox="1">
            <a:spLocks/>
          </p:cNvSpPr>
          <p:nvPr/>
        </p:nvSpPr>
        <p:spPr>
          <a:xfrm>
            <a:off x="8745365" y="3014056"/>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(Eyewear)</a:t>
            </a:r>
          </a:p>
        </p:txBody>
      </p:sp>
      <p:sp>
        <p:nvSpPr>
          <p:cNvPr id="40" name="Text Placeholder 3">
            <a:extLst>
              <a:ext uri="{FF2B5EF4-FFF2-40B4-BE49-F238E27FC236}">
                <a16:creationId xmlns:a16="http://schemas.microsoft.com/office/drawing/2014/main" id="{88BD4E90-51CE-96D1-B4D0-D305FC7BFF1E}"/>
              </a:ext>
            </a:extLst>
          </p:cNvPr>
          <p:cNvSpPr txBox="1">
            <a:spLocks/>
          </p:cNvSpPr>
          <p:nvPr/>
        </p:nvSpPr>
        <p:spPr>
          <a:xfrm>
            <a:off x="242810" y="4507520"/>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(Real Estate)</a:t>
            </a:r>
          </a:p>
        </p:txBody>
      </p:sp>
      <p:sp>
        <p:nvSpPr>
          <p:cNvPr id="41" name="Text Placeholder 3">
            <a:extLst>
              <a:ext uri="{FF2B5EF4-FFF2-40B4-BE49-F238E27FC236}">
                <a16:creationId xmlns:a16="http://schemas.microsoft.com/office/drawing/2014/main" id="{FBD6096E-5CC8-B2A0-3C99-6B2BE56A1054}"/>
              </a:ext>
            </a:extLst>
          </p:cNvPr>
          <p:cNvSpPr txBox="1">
            <a:spLocks/>
          </p:cNvSpPr>
          <p:nvPr/>
        </p:nvSpPr>
        <p:spPr>
          <a:xfrm>
            <a:off x="4268233" y="4591381"/>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(Beauty)</a:t>
            </a:r>
          </a:p>
        </p:txBody>
      </p:sp>
      <p:sp>
        <p:nvSpPr>
          <p:cNvPr id="42" name="Text Placeholder 3">
            <a:extLst>
              <a:ext uri="{FF2B5EF4-FFF2-40B4-BE49-F238E27FC236}">
                <a16:creationId xmlns:a16="http://schemas.microsoft.com/office/drawing/2014/main" id="{B1E2E5CA-9B0D-5A03-D2E8-03D9AB9EE751}"/>
              </a:ext>
            </a:extLst>
          </p:cNvPr>
          <p:cNvSpPr txBox="1">
            <a:spLocks/>
          </p:cNvSpPr>
          <p:nvPr/>
        </p:nvSpPr>
        <p:spPr>
          <a:xfrm>
            <a:off x="8124737" y="4681094"/>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(Travel / Luggage)</a:t>
            </a:r>
          </a:p>
        </p:txBody>
      </p:sp>
      <p:sp>
        <p:nvSpPr>
          <p:cNvPr id="43" name="Text Placeholder 3">
            <a:extLst>
              <a:ext uri="{FF2B5EF4-FFF2-40B4-BE49-F238E27FC236}">
                <a16:creationId xmlns:a16="http://schemas.microsoft.com/office/drawing/2014/main" id="{0F55A1C4-A74A-2D2F-9D66-527D24CA631A}"/>
              </a:ext>
            </a:extLst>
          </p:cNvPr>
          <p:cNvSpPr txBox="1">
            <a:spLocks/>
          </p:cNvSpPr>
          <p:nvPr/>
        </p:nvSpPr>
        <p:spPr>
          <a:xfrm>
            <a:off x="2263100" y="5096373"/>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(Auto Insurance)</a:t>
            </a:r>
          </a:p>
        </p:txBody>
      </p:sp>
      <p:sp>
        <p:nvSpPr>
          <p:cNvPr id="44" name="Text Placeholder 3">
            <a:extLst>
              <a:ext uri="{FF2B5EF4-FFF2-40B4-BE49-F238E27FC236}">
                <a16:creationId xmlns:a16="http://schemas.microsoft.com/office/drawing/2014/main" id="{9BA81070-D25F-CA82-2012-09609F919708}"/>
              </a:ext>
            </a:extLst>
          </p:cNvPr>
          <p:cNvSpPr txBox="1">
            <a:spLocks/>
          </p:cNvSpPr>
          <p:nvPr/>
        </p:nvSpPr>
        <p:spPr>
          <a:xfrm>
            <a:off x="6132840" y="5033563"/>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(Language Learning)</a:t>
            </a:r>
          </a:p>
        </p:txBody>
      </p:sp>
      <p:sp>
        <p:nvSpPr>
          <p:cNvPr id="45" name="Text Placeholder 3">
            <a:extLst>
              <a:ext uri="{FF2B5EF4-FFF2-40B4-BE49-F238E27FC236}">
                <a16:creationId xmlns:a16="http://schemas.microsoft.com/office/drawing/2014/main" id="{48E16D5A-DA56-A331-F3F7-62ACFFF07C40}"/>
              </a:ext>
            </a:extLst>
          </p:cNvPr>
          <p:cNvSpPr txBox="1">
            <a:spLocks/>
          </p:cNvSpPr>
          <p:nvPr/>
        </p:nvSpPr>
        <p:spPr>
          <a:xfrm>
            <a:off x="9695046" y="5116293"/>
            <a:ext cx="2166759" cy="307542"/>
          </a:xfrm>
          <a:prstGeom prst="rect">
            <a:avLst/>
          </a:prstGeom>
        </p:spPr>
        <p:txBody>
          <a:bodyPr vert="horz" lIns="90964" tIns="45482" rIns="90964" bIns="45482" anchor="ctr"/>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1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(Hair Loss)</a:t>
            </a:r>
          </a:p>
        </p:txBody>
      </p:sp>
      <p:cxnSp>
        <p:nvCxnSpPr>
          <p:cNvPr id="6" name="Straight Connector 5">
            <a:extLst>
              <a:ext uri="{FF2B5EF4-FFF2-40B4-BE49-F238E27FC236}">
                <a16:creationId xmlns:a16="http://schemas.microsoft.com/office/drawing/2014/main" id="{60C5D39D-1795-9DD1-3FF4-9DD86F1CC45D}"/>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3FEAEA8-B6AD-B08F-8129-E570CA0E0FA6}"/>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343FF"/>
                </a:solidFill>
                <a:effectLst/>
                <a:uLnTx/>
                <a:uFillTx/>
                <a:latin typeface="Helvetica" pitchFamily="2" charset="0"/>
                <a:ea typeface="+mn-ea"/>
                <a:cs typeface="+mn-cs"/>
              </a:rPr>
              <a:t>24</a:t>
            </a:r>
          </a:p>
        </p:txBody>
      </p:sp>
      <p:sp>
        <p:nvSpPr>
          <p:cNvPr id="8" name="Rectangle 7">
            <a:extLst>
              <a:ext uri="{FF2B5EF4-FFF2-40B4-BE49-F238E27FC236}">
                <a16:creationId xmlns:a16="http://schemas.microsoft.com/office/drawing/2014/main" id="{33804F31-00E2-B6D5-EDB1-F816C352163C}"/>
              </a:ext>
            </a:extLst>
          </p:cNvPr>
          <p:cNvSpPr/>
          <p:nvPr/>
        </p:nvSpPr>
        <p:spPr>
          <a:xfrm>
            <a:off x="784044" y="475740"/>
            <a:ext cx="1138643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B</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rands that have </a:t>
            </a:r>
            <a:r>
              <a:rPr lang="en-US" sz="2600" b="1">
                <a:solidFill>
                  <a:srgbClr val="1F1A62"/>
                </a:solidFill>
                <a:latin typeface="Helvetica" pitchFamily="2" charset="0"/>
              </a:rPr>
              <a:t>expanded their customer base through </a:t>
            </a:r>
            <a:r>
              <a:rPr lang="en-US" sz="2600" b="1">
                <a:solidFill>
                  <a:srgbClr val="A343FF"/>
                </a:solidFill>
                <a:latin typeface="Helvetica" pitchFamily="2" charset="0"/>
              </a:rPr>
              <a:t>strong</a:t>
            </a:r>
            <a:r>
              <a:rPr kumimoji="0" lang="en-US" sz="2600" b="1" i="0" u="none" strike="noStrike" kern="1200" cap="none" spc="0" normalizeH="0" baseline="0" noProof="0">
                <a:ln>
                  <a:noFill/>
                </a:ln>
                <a:solidFill>
                  <a:srgbClr val="A343FF"/>
                </a:solidFill>
                <a:effectLst/>
                <a:uLnTx/>
                <a:uFillTx/>
                <a:latin typeface="Helvetica" pitchFamily="2" charset="0"/>
                <a:ea typeface="+mn-ea"/>
                <a:cs typeface="+mn-cs"/>
              </a:rPr>
              <a:t> </a:t>
            </a:r>
            <a:r>
              <a:rPr lang="en-US" sz="2600" b="1">
                <a:solidFill>
                  <a:srgbClr val="A343FF"/>
                </a:solidFill>
                <a:latin typeface="Helvetica" pitchFamily="2" charset="0"/>
              </a:rPr>
              <a:t>TV launches have become ‘unicorns,’ </a:t>
            </a:r>
            <a:r>
              <a:rPr lang="en-US" sz="2600" b="1">
                <a:solidFill>
                  <a:srgbClr val="1B1464"/>
                </a:solidFill>
                <a:latin typeface="Helvetica" pitchFamily="2" charset="0"/>
              </a:rPr>
              <a:t>with valuations over $1 billion</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F9A2523A-191B-BE64-8299-535A623BD0A3}"/>
              </a:ext>
            </a:extLst>
          </p:cNvPr>
          <p:cNvSpPr txBox="1"/>
          <p:nvPr/>
        </p:nvSpPr>
        <p:spPr>
          <a:xfrm>
            <a:off x="-5297" y="-18722"/>
            <a:ext cx="4104007" cy="307777"/>
          </a:xfrm>
          <a:prstGeom prst="rect">
            <a:avLst/>
          </a:prstGeom>
          <a:solidFill>
            <a:srgbClr val="A343FF"/>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Stokes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company valuations </a:t>
            </a:r>
          </a:p>
        </p:txBody>
      </p:sp>
      <p:sp>
        <p:nvSpPr>
          <p:cNvPr id="10" name="Rectangle 9">
            <a:extLst>
              <a:ext uri="{FF2B5EF4-FFF2-40B4-BE49-F238E27FC236}">
                <a16:creationId xmlns:a16="http://schemas.microsoft.com/office/drawing/2014/main" id="{CC43D0E3-AD30-0BC1-342D-C48E5D636429}"/>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13">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13">
                  <a:extLst>
                    <a:ext uri="{A12FA001-AC4F-418D-AE19-62706E023703}">
                      <ahyp:hlinkClr xmlns:ahyp="http://schemas.microsoft.com/office/drawing/2018/hyperlinkcolor" val="tx"/>
                    </a:ext>
                  </a:extLst>
                </a:hlinkClick>
              </a:rPr>
              <a:t>‘The Secret of My Success’</a:t>
            </a:r>
            <a:endParaRPr lang="en-US" sz="1050" b="1" i="1">
              <a:solidFill>
                <a:schemeClr val="bg1"/>
              </a:solidFill>
              <a:latin typeface="Helvetica" panose="020B0604020202020204" pitchFamily="34" charset="0"/>
              <a:ea typeface="Open Sans" panose="020B0606030504020204" pitchFamily="34" charset="0"/>
            </a:endParaRPr>
          </a:p>
        </p:txBody>
      </p:sp>
      <p:sp>
        <p:nvSpPr>
          <p:cNvPr id="54" name="TextBox 53">
            <a:extLst>
              <a:ext uri="{FF2B5EF4-FFF2-40B4-BE49-F238E27FC236}">
                <a16:creationId xmlns:a16="http://schemas.microsoft.com/office/drawing/2014/main" id="{6008791D-7C1C-785E-7DBE-6020FC636F59}"/>
              </a:ext>
            </a:extLst>
          </p:cNvPr>
          <p:cNvSpPr txBox="1"/>
          <p:nvPr/>
        </p:nvSpPr>
        <p:spPr>
          <a:xfrm>
            <a:off x="1797136" y="3818859"/>
            <a:ext cx="1913156" cy="253916"/>
          </a:xfrm>
          <a:prstGeom prst="rect">
            <a:avLst/>
          </a:prstGeom>
          <a:noFill/>
        </p:spPr>
        <p:txBody>
          <a:bodyPr wrap="square" rtlCol="0">
            <a:spAutoFit/>
          </a:bodyPr>
          <a:lstStyle/>
          <a:p>
            <a:pPr algn="ctr"/>
            <a:r>
              <a:rPr lang="en-US" sz="1050" dirty="0">
                <a:solidFill>
                  <a:srgbClr val="ED3C8D"/>
                </a:solidFill>
                <a:latin typeface="Helvetica" panose="020B0403020202020204" pitchFamily="34" charset="0"/>
              </a:rPr>
              <a:t>(cume TV spend</a:t>
            </a:r>
            <a:r>
              <a:rPr lang="en-US" sz="1050">
                <a:solidFill>
                  <a:srgbClr val="ED3C8D"/>
                </a:solidFill>
                <a:latin typeface="Helvetica" panose="020B0403020202020204" pitchFamily="34" charset="0"/>
              </a:rPr>
              <a:t>*: $895MM</a:t>
            </a:r>
            <a:r>
              <a:rPr lang="en-US" sz="1050" dirty="0">
                <a:solidFill>
                  <a:srgbClr val="ED3C8D"/>
                </a:solidFill>
                <a:latin typeface="Helvetica" panose="020B0403020202020204" pitchFamily="34" charset="0"/>
              </a:rPr>
              <a:t>)</a:t>
            </a:r>
          </a:p>
        </p:txBody>
      </p:sp>
      <p:sp>
        <p:nvSpPr>
          <p:cNvPr id="55" name="TextBox 54">
            <a:extLst>
              <a:ext uri="{FF2B5EF4-FFF2-40B4-BE49-F238E27FC236}">
                <a16:creationId xmlns:a16="http://schemas.microsoft.com/office/drawing/2014/main" id="{61D46137-9B72-7E0C-0CF0-3FDE19C8F216}"/>
              </a:ext>
            </a:extLst>
          </p:cNvPr>
          <p:cNvSpPr txBox="1"/>
          <p:nvPr/>
        </p:nvSpPr>
        <p:spPr>
          <a:xfrm>
            <a:off x="375358" y="5240814"/>
            <a:ext cx="1913156" cy="261610"/>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$38MM)</a:t>
            </a:r>
          </a:p>
        </p:txBody>
      </p:sp>
      <p:sp>
        <p:nvSpPr>
          <p:cNvPr id="56" name="TextBox 55">
            <a:extLst>
              <a:ext uri="{FF2B5EF4-FFF2-40B4-BE49-F238E27FC236}">
                <a16:creationId xmlns:a16="http://schemas.microsoft.com/office/drawing/2014/main" id="{E8746C51-BA35-3D7B-0903-E190E42195A5}"/>
              </a:ext>
            </a:extLst>
          </p:cNvPr>
          <p:cNvSpPr txBox="1"/>
          <p:nvPr/>
        </p:nvSpPr>
        <p:spPr>
          <a:xfrm>
            <a:off x="2398169" y="5836505"/>
            <a:ext cx="1913156" cy="261610"/>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$26MM)</a:t>
            </a:r>
          </a:p>
        </p:txBody>
      </p:sp>
      <p:sp>
        <p:nvSpPr>
          <p:cNvPr id="57" name="TextBox 56">
            <a:extLst>
              <a:ext uri="{FF2B5EF4-FFF2-40B4-BE49-F238E27FC236}">
                <a16:creationId xmlns:a16="http://schemas.microsoft.com/office/drawing/2014/main" id="{572D8C69-E66B-9EC8-57C2-B3FD6B8AA6D1}"/>
              </a:ext>
            </a:extLst>
          </p:cNvPr>
          <p:cNvSpPr txBox="1"/>
          <p:nvPr/>
        </p:nvSpPr>
        <p:spPr>
          <a:xfrm>
            <a:off x="6259641" y="5747366"/>
            <a:ext cx="1913156" cy="253916"/>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$91MM)</a:t>
            </a:r>
          </a:p>
        </p:txBody>
      </p:sp>
      <p:sp>
        <p:nvSpPr>
          <p:cNvPr id="58" name="TextBox 57">
            <a:extLst>
              <a:ext uri="{FF2B5EF4-FFF2-40B4-BE49-F238E27FC236}">
                <a16:creationId xmlns:a16="http://schemas.microsoft.com/office/drawing/2014/main" id="{51252C42-B8A9-E766-18FF-874C555F9530}"/>
              </a:ext>
            </a:extLst>
          </p:cNvPr>
          <p:cNvSpPr txBox="1"/>
          <p:nvPr/>
        </p:nvSpPr>
        <p:spPr>
          <a:xfrm>
            <a:off x="4380174" y="5322003"/>
            <a:ext cx="1913156" cy="253916"/>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$1MM)</a:t>
            </a:r>
          </a:p>
        </p:txBody>
      </p:sp>
      <p:sp>
        <p:nvSpPr>
          <p:cNvPr id="59" name="TextBox 58">
            <a:extLst>
              <a:ext uri="{FF2B5EF4-FFF2-40B4-BE49-F238E27FC236}">
                <a16:creationId xmlns:a16="http://schemas.microsoft.com/office/drawing/2014/main" id="{72266485-256A-846A-8192-1B01102A3108}"/>
              </a:ext>
            </a:extLst>
          </p:cNvPr>
          <p:cNvSpPr txBox="1"/>
          <p:nvPr/>
        </p:nvSpPr>
        <p:spPr>
          <a:xfrm>
            <a:off x="5157693" y="3784298"/>
            <a:ext cx="1913156" cy="253916"/>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$126MM)</a:t>
            </a:r>
          </a:p>
        </p:txBody>
      </p:sp>
      <p:sp>
        <p:nvSpPr>
          <p:cNvPr id="60" name="TextBox 59">
            <a:extLst>
              <a:ext uri="{FF2B5EF4-FFF2-40B4-BE49-F238E27FC236}">
                <a16:creationId xmlns:a16="http://schemas.microsoft.com/office/drawing/2014/main" id="{57E9EB1B-9421-FA62-742E-04B51431593F}"/>
              </a:ext>
            </a:extLst>
          </p:cNvPr>
          <p:cNvSpPr txBox="1"/>
          <p:nvPr/>
        </p:nvSpPr>
        <p:spPr>
          <a:xfrm>
            <a:off x="8251538" y="5417702"/>
            <a:ext cx="1913156" cy="253916"/>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$40MM)</a:t>
            </a:r>
          </a:p>
        </p:txBody>
      </p:sp>
      <p:sp>
        <p:nvSpPr>
          <p:cNvPr id="61" name="TextBox 60">
            <a:extLst>
              <a:ext uri="{FF2B5EF4-FFF2-40B4-BE49-F238E27FC236}">
                <a16:creationId xmlns:a16="http://schemas.microsoft.com/office/drawing/2014/main" id="{9C030D81-FBF0-A2BC-C9A2-B36E3DB52128}"/>
              </a:ext>
            </a:extLst>
          </p:cNvPr>
          <p:cNvSpPr txBox="1"/>
          <p:nvPr/>
        </p:nvSpPr>
        <p:spPr>
          <a:xfrm>
            <a:off x="8872166" y="3719168"/>
            <a:ext cx="1913156" cy="253916"/>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$283MM)</a:t>
            </a:r>
          </a:p>
        </p:txBody>
      </p:sp>
      <p:sp>
        <p:nvSpPr>
          <p:cNvPr id="62" name="TextBox 61">
            <a:extLst>
              <a:ext uri="{FF2B5EF4-FFF2-40B4-BE49-F238E27FC236}">
                <a16:creationId xmlns:a16="http://schemas.microsoft.com/office/drawing/2014/main" id="{C723EBD8-40AB-0E97-E7DD-2AA55B7200E8}"/>
              </a:ext>
            </a:extLst>
          </p:cNvPr>
          <p:cNvSpPr txBox="1"/>
          <p:nvPr/>
        </p:nvSpPr>
        <p:spPr>
          <a:xfrm>
            <a:off x="9821847" y="5809548"/>
            <a:ext cx="1913156" cy="253916"/>
          </a:xfrm>
          <a:prstGeom prst="rect">
            <a:avLst/>
          </a:prstGeom>
          <a:noFill/>
        </p:spPr>
        <p:txBody>
          <a:bodyPr wrap="square" rtlCol="0">
            <a:spAutoFit/>
          </a:bodyPr>
          <a:lstStyle/>
          <a:p>
            <a:pPr algn="ctr"/>
            <a:r>
              <a:rPr lang="en-US" sz="1050">
                <a:solidFill>
                  <a:srgbClr val="ED3C8D"/>
                </a:solidFill>
                <a:latin typeface="Helvetica" panose="020B0403020202020204" pitchFamily="34" charset="0"/>
              </a:rPr>
              <a:t>(cume TV spend*: $79MM)</a:t>
            </a:r>
          </a:p>
        </p:txBody>
      </p:sp>
    </p:spTree>
    <p:extLst>
      <p:ext uri="{BB962C8B-B14F-4D97-AF65-F5344CB8AC3E}">
        <p14:creationId xmlns:p14="http://schemas.microsoft.com/office/powerpoint/2010/main" val="1984301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719894"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297" y="573157"/>
            <a:ext cx="787177"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A343FF"/>
                </a:solidFill>
                <a:effectLst/>
                <a:uLnTx/>
                <a:uFillTx/>
                <a:latin typeface="Helvetica" pitchFamily="2" charset="0"/>
                <a:ea typeface="+mn-ea"/>
                <a:cs typeface="+mn-cs"/>
              </a:rPr>
              <a:t>25</a:t>
            </a: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781879" y="480824"/>
            <a:ext cx="113885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A343FF"/>
                </a:solidFill>
                <a:effectLst/>
                <a:uLnTx/>
                <a:uFillTx/>
                <a:latin typeface="Helvetica" pitchFamily="2" charset="0"/>
                <a:ea typeface="+mn-ea"/>
                <a:cs typeface="+mn-cs"/>
              </a:rPr>
              <a:t>TV drives financial success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and often leads to disruptor brands </a:t>
            </a:r>
            <a:r>
              <a:rPr lang="en-US" sz="2600" b="1">
                <a:solidFill>
                  <a:srgbClr val="1B1464"/>
                </a:solidFill>
                <a:latin typeface="Helvetica" pitchFamily="2" charset="0"/>
              </a:rPr>
              <a:t>becoming attractive acquisition targets by larger category incumbents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TextBox 8">
            <a:extLst>
              <a:ext uri="{FF2B5EF4-FFF2-40B4-BE49-F238E27FC236}">
                <a16:creationId xmlns:a16="http://schemas.microsoft.com/office/drawing/2014/main" id="{224A85FD-C52E-49CF-E02C-1C2E9EE2E98A}"/>
              </a:ext>
            </a:extLst>
          </p:cNvPr>
          <p:cNvSpPr txBox="1"/>
          <p:nvPr/>
        </p:nvSpPr>
        <p:spPr>
          <a:xfrm>
            <a:off x="-5297" y="-18722"/>
            <a:ext cx="4104007" cy="307777"/>
          </a:xfrm>
          <a:prstGeom prst="rect">
            <a:avLst/>
          </a:prstGeom>
          <a:solidFill>
            <a:srgbClr val="A343FF"/>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Spurs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acquisitions</a:t>
            </a:r>
          </a:p>
        </p:txBody>
      </p:sp>
      <p:sp>
        <p:nvSpPr>
          <p:cNvPr id="15" name="Text Placeholder 3">
            <a:extLst>
              <a:ext uri="{FF2B5EF4-FFF2-40B4-BE49-F238E27FC236}">
                <a16:creationId xmlns:a16="http://schemas.microsoft.com/office/drawing/2014/main" id="{2DB5F13F-50C4-6EAC-0BC2-A6785C407029}"/>
              </a:ext>
            </a:extLst>
          </p:cNvPr>
          <p:cNvSpPr txBox="1">
            <a:spLocks/>
          </p:cNvSpPr>
          <p:nvPr/>
        </p:nvSpPr>
        <p:spPr>
          <a:xfrm>
            <a:off x="483206" y="6112269"/>
            <a:ext cx="11708793" cy="268964"/>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a:defRPr/>
            </a:pPr>
            <a:r>
              <a:rPr lang="en-US" sz="800">
                <a:solidFill>
                  <a:srgbClr val="1F1A62"/>
                </a:solidFill>
                <a:latin typeface="Helvetica" panose="020B0604020202020204" pitchFamily="34" charset="0"/>
                <a:cs typeface="Helvetica" panose="020B0604020202020204" pitchFamily="34" charset="0"/>
              </a:rPr>
              <a:t>Sources: VAB analysis of Nielsen Ad Intel data, TV spend (national cable TV, national broadcast TV, Spanish language broadcast TV, Spanish language cable TV, spot TV, syndication TV); March ‘15 – February ‘19 (calendar months). Acquisition price based on publicly-released reports</a:t>
            </a:r>
            <a:r>
              <a:rPr lang="en-US" sz="800" b="1">
                <a:solidFill>
                  <a:srgbClr val="1F1A62"/>
                </a:solidFill>
                <a:latin typeface="Helvetica" panose="020B0604020202020204" pitchFamily="34" charset="0"/>
                <a:cs typeface="Helvetica" panose="020B0604020202020204" pitchFamily="34" charset="0"/>
              </a:rPr>
              <a:t>. </a:t>
            </a:r>
            <a:r>
              <a:rPr lang="en-US" sz="800" b="1" u="sng">
                <a:solidFill>
                  <a:srgbClr val="1F1A62"/>
                </a:solidFill>
                <a:latin typeface="Helvetica" panose="020B0604020202020204" pitchFamily="34" charset="0"/>
                <a:cs typeface="Helvetica" panose="020B0604020202020204" pitchFamily="34" charset="0"/>
              </a:rPr>
              <a:t>*</a:t>
            </a:r>
            <a:r>
              <a:rPr lang="en-US" sz="800" b="1" u="sng" err="1">
                <a:solidFill>
                  <a:srgbClr val="1F1A62"/>
                </a:solidFill>
                <a:latin typeface="Helvetica" panose="020B0604020202020204" pitchFamily="34" charset="0"/>
                <a:cs typeface="Helvetica" panose="020B0604020202020204" pitchFamily="34" charset="0"/>
              </a:rPr>
              <a:t>Cume</a:t>
            </a:r>
            <a:r>
              <a:rPr lang="en-US" sz="800" b="1" u="sng">
                <a:solidFill>
                  <a:srgbClr val="1F1A62"/>
                </a:solidFill>
                <a:latin typeface="Helvetica" panose="020B0604020202020204" pitchFamily="34" charset="0"/>
                <a:cs typeface="Helvetica" panose="020B0604020202020204" pitchFamily="34" charset="0"/>
              </a:rPr>
              <a:t> TV spend reflects the measured TV spend between a brand’s TV launch date and their acquisition month</a:t>
            </a:r>
            <a:r>
              <a:rPr lang="en-US" sz="800" b="1">
                <a:solidFill>
                  <a:srgbClr val="1F1A62"/>
                </a:solidFill>
                <a:latin typeface="Helvetica" panose="020B0604020202020204" pitchFamily="34" charset="0"/>
                <a:cs typeface="Helvetica" panose="020B0604020202020204" pitchFamily="34" charset="0"/>
              </a:rPr>
              <a:t>. </a:t>
            </a:r>
            <a:r>
              <a:rPr lang="en-US" sz="800">
                <a:solidFill>
                  <a:srgbClr val="1F1A62"/>
                </a:solidFill>
                <a:latin typeface="Helvetica" panose="020B0604020202020204" pitchFamily="34" charset="0"/>
                <a:cs typeface="Helvetica" panose="020B0604020202020204" pitchFamily="34" charset="0"/>
              </a:rPr>
              <a:t>** C</a:t>
            </a:r>
            <a:r>
              <a:rPr lang="en-US" sz="800" err="1">
                <a:solidFill>
                  <a:srgbClr val="1F1A62"/>
                </a:solidFill>
                <a:latin typeface="Helvetica" panose="020B0604020202020204" pitchFamily="34" charset="0"/>
                <a:cs typeface="Helvetica" panose="020B0604020202020204" pitchFamily="34" charset="0"/>
              </a:rPr>
              <a:t>ume</a:t>
            </a:r>
            <a:r>
              <a:rPr lang="en-US" sz="800">
                <a:solidFill>
                  <a:srgbClr val="1F1A62"/>
                </a:solidFill>
                <a:latin typeface="Helvetica" panose="020B0604020202020204" pitchFamily="34" charset="0"/>
                <a:cs typeface="Helvetica" panose="020B0604020202020204" pitchFamily="34" charset="0"/>
              </a:rPr>
              <a:t> TV spend only goes through February 2019. ***Terms of the acquisition were not disclosed as of April 2019.</a:t>
            </a:r>
          </a:p>
        </p:txBody>
      </p:sp>
      <p:sp>
        <p:nvSpPr>
          <p:cNvPr id="8" name="Rectangle 7">
            <a:extLst>
              <a:ext uri="{FF2B5EF4-FFF2-40B4-BE49-F238E27FC236}">
                <a16:creationId xmlns:a16="http://schemas.microsoft.com/office/drawing/2014/main" id="{A9E55F9D-F83D-4CD8-274F-BC9057B9E615}"/>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‘Direct Outcomes’</a:t>
            </a:r>
            <a:endParaRPr lang="en-US" sz="1050" b="1" i="1">
              <a:solidFill>
                <a:schemeClr val="bg1"/>
              </a:solidFill>
              <a:latin typeface="Helvetica" panose="020B0604020202020204" pitchFamily="34" charset="0"/>
              <a:ea typeface="Open Sans" panose="020B0606030504020204" pitchFamily="34" charset="0"/>
            </a:endParaRPr>
          </a:p>
        </p:txBody>
      </p:sp>
      <p:pic>
        <p:nvPicPr>
          <p:cNvPr id="7" name="Picture 6">
            <a:extLst>
              <a:ext uri="{FF2B5EF4-FFF2-40B4-BE49-F238E27FC236}">
                <a16:creationId xmlns:a16="http://schemas.microsoft.com/office/drawing/2014/main" id="{062F9376-727D-E01D-90F0-ED9DC03D98D9}"/>
              </a:ext>
            </a:extLst>
          </p:cNvPr>
          <p:cNvPicPr>
            <a:picLocks noChangeAspect="1"/>
          </p:cNvPicPr>
          <p:nvPr/>
        </p:nvPicPr>
        <p:blipFill>
          <a:blip r:embed="rId5"/>
          <a:stretch>
            <a:fillRect/>
          </a:stretch>
        </p:blipFill>
        <p:spPr>
          <a:xfrm>
            <a:off x="1076771" y="1873958"/>
            <a:ext cx="10038457" cy="4129584"/>
          </a:xfrm>
          <a:prstGeom prst="rect">
            <a:avLst/>
          </a:prstGeom>
        </p:spPr>
      </p:pic>
    </p:spTree>
    <p:extLst>
      <p:ext uri="{BB962C8B-B14F-4D97-AF65-F5344CB8AC3E}">
        <p14:creationId xmlns:p14="http://schemas.microsoft.com/office/powerpoint/2010/main" val="431203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0246FD-129A-49A3-274E-EB70E653E478}"/>
              </a:ext>
            </a:extLst>
          </p:cNvPr>
          <p:cNvSpPr/>
          <p:nvPr/>
        </p:nvSpPr>
        <p:spPr>
          <a:xfrm>
            <a:off x="7093475" y="1765230"/>
            <a:ext cx="5113558" cy="5103920"/>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peech Bubble: Rectangle with Corners Rounded 17">
            <a:extLst>
              <a:ext uri="{FF2B5EF4-FFF2-40B4-BE49-F238E27FC236}">
                <a16:creationId xmlns:a16="http://schemas.microsoft.com/office/drawing/2014/main" id="{65D1A710-7F00-6A21-5C19-4ED3560990D7}"/>
              </a:ext>
            </a:extLst>
          </p:cNvPr>
          <p:cNvSpPr/>
          <p:nvPr/>
        </p:nvSpPr>
        <p:spPr>
          <a:xfrm>
            <a:off x="7342717" y="2674375"/>
            <a:ext cx="4683325" cy="2567257"/>
          </a:xfrm>
          <a:prstGeom prst="wedgeRoundRectCallout">
            <a:avLst>
              <a:gd name="adj1" fmla="val -9318"/>
              <a:gd name="adj2" fmla="val 58095"/>
              <a:gd name="adj3" fmla="val 16667"/>
            </a:avLst>
          </a:prstGeom>
          <a:solidFill>
            <a:schemeClr val="bg1"/>
          </a:solidFill>
          <a:ln w="571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70865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graphicFrame>
        <p:nvGraphicFramePr>
          <p:cNvPr id="8" name="Diagram 7">
            <a:extLst>
              <a:ext uri="{FF2B5EF4-FFF2-40B4-BE49-F238E27FC236}">
                <a16:creationId xmlns:a16="http://schemas.microsoft.com/office/drawing/2014/main" id="{A92A669C-1180-8080-5E01-158F6B84E804}"/>
              </a:ext>
            </a:extLst>
          </p:cNvPr>
          <p:cNvGraphicFramePr/>
          <p:nvPr>
            <p:extLst>
              <p:ext uri="{D42A27DB-BD31-4B8C-83A1-F6EECF244321}">
                <p14:modId xmlns:p14="http://schemas.microsoft.com/office/powerpoint/2010/main" val="501073987"/>
              </p:ext>
            </p:extLst>
          </p:nvPr>
        </p:nvGraphicFramePr>
        <p:xfrm>
          <a:off x="1006504" y="2665833"/>
          <a:ext cx="5073586" cy="31052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Rectangle 29">
            <a:extLst>
              <a:ext uri="{FF2B5EF4-FFF2-40B4-BE49-F238E27FC236}">
                <a16:creationId xmlns:a16="http://schemas.microsoft.com/office/drawing/2014/main" id="{A5A1721F-41C5-6934-20BA-73F5BBD2FE81}"/>
              </a:ext>
            </a:extLst>
          </p:cNvPr>
          <p:cNvSpPr/>
          <p:nvPr/>
        </p:nvSpPr>
        <p:spPr>
          <a:xfrm>
            <a:off x="77822" y="518707"/>
            <a:ext cx="1209266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TV consistently drives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brand growth and value creation</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through each stage </a:t>
            </a:r>
            <a:r>
              <a:rPr lang="en-US" sz="2600" b="1">
                <a:solidFill>
                  <a:srgbClr val="1B1464"/>
                </a:solidFill>
                <a:latin typeface="Helvetica" pitchFamily="2" charset="0"/>
              </a:rPr>
              <a:t>of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the consumer journey, delivering on both upper and lower funnel metrics</a:t>
            </a:r>
            <a:endParaRPr kumimoji="0" lang="en-US" sz="2600" b="1" i="0" u="none" strike="sngStrike" kern="1200" cap="none" spc="0" normalizeH="0" baseline="0" noProof="0">
              <a:ln>
                <a:noFill/>
              </a:ln>
              <a:solidFill>
                <a:srgbClr val="FF0000"/>
              </a:solidFill>
              <a:effectLst/>
              <a:uLnTx/>
              <a:uFillTx/>
              <a:latin typeface="Helvetica" pitchFamily="2" charset="0"/>
              <a:ea typeface="+mn-ea"/>
              <a:cs typeface="+mn-cs"/>
            </a:endParaRPr>
          </a:p>
        </p:txBody>
      </p:sp>
      <p:sp>
        <p:nvSpPr>
          <p:cNvPr id="6" name="Rectangle: Rounded Corners 5">
            <a:extLst>
              <a:ext uri="{FF2B5EF4-FFF2-40B4-BE49-F238E27FC236}">
                <a16:creationId xmlns:a16="http://schemas.microsoft.com/office/drawing/2014/main" id="{17D3E5F3-ED58-674C-0C30-7143CE726446}"/>
              </a:ext>
            </a:extLst>
          </p:cNvPr>
          <p:cNvSpPr/>
          <p:nvPr/>
        </p:nvSpPr>
        <p:spPr>
          <a:xfrm>
            <a:off x="647919" y="2532378"/>
            <a:ext cx="5790756" cy="3374701"/>
          </a:xfrm>
          <a:prstGeom prst="roundRect">
            <a:avLst>
              <a:gd name="adj" fmla="val 18021"/>
            </a:avLst>
          </a:prstGeom>
          <a:noFill/>
          <a:ln w="57150">
            <a:solidFill>
              <a:srgbClr val="A343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3C7C6A-C3E3-D658-5ECA-3A0F29B057B1}"/>
              </a:ext>
            </a:extLst>
          </p:cNvPr>
          <p:cNvSpPr txBox="1"/>
          <p:nvPr/>
        </p:nvSpPr>
        <p:spPr>
          <a:xfrm>
            <a:off x="2235678" y="5934311"/>
            <a:ext cx="2615239" cy="461665"/>
          </a:xfrm>
          <a:prstGeom prst="rect">
            <a:avLst/>
          </a:prstGeom>
          <a:noFill/>
        </p:spPr>
        <p:txBody>
          <a:bodyPr wrap="square" rtlCol="0">
            <a:spAutoFit/>
          </a:bodyPr>
          <a:lstStyle/>
          <a:p>
            <a:pPr algn="ctr"/>
            <a:r>
              <a:rPr lang="en-US" sz="2400" b="1">
                <a:solidFill>
                  <a:srgbClr val="A343FF"/>
                </a:solidFill>
                <a:latin typeface="Helvetica" panose="020B0604020202020204" pitchFamily="34" charset="0"/>
                <a:cs typeface="Helvetica" panose="020B0604020202020204" pitchFamily="34" charset="0"/>
              </a:rPr>
              <a:t>Value Creation</a:t>
            </a:r>
          </a:p>
        </p:txBody>
      </p:sp>
      <p:sp>
        <p:nvSpPr>
          <p:cNvPr id="10" name="Flowchart: Extract 9">
            <a:extLst>
              <a:ext uri="{FF2B5EF4-FFF2-40B4-BE49-F238E27FC236}">
                <a16:creationId xmlns:a16="http://schemas.microsoft.com/office/drawing/2014/main" id="{5B3FBC6B-876A-7642-132B-E180DF541349}"/>
              </a:ext>
            </a:extLst>
          </p:cNvPr>
          <p:cNvSpPr/>
          <p:nvPr/>
        </p:nvSpPr>
        <p:spPr>
          <a:xfrm>
            <a:off x="6259814" y="4038032"/>
            <a:ext cx="360880" cy="360880"/>
          </a:xfrm>
          <a:prstGeom prst="flowChartExtract">
            <a:avLst/>
          </a:prstGeom>
          <a:solidFill>
            <a:srgbClr val="A343FF"/>
          </a:solidFill>
          <a:ln>
            <a:solidFill>
              <a:srgbClr val="A34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Extract 10">
            <a:extLst>
              <a:ext uri="{FF2B5EF4-FFF2-40B4-BE49-F238E27FC236}">
                <a16:creationId xmlns:a16="http://schemas.microsoft.com/office/drawing/2014/main" id="{1E0FF8E9-E135-D561-EA86-7B3D1B38CBE9}"/>
              </a:ext>
            </a:extLst>
          </p:cNvPr>
          <p:cNvSpPr/>
          <p:nvPr/>
        </p:nvSpPr>
        <p:spPr>
          <a:xfrm rot="10800000">
            <a:off x="456401" y="4038032"/>
            <a:ext cx="360880" cy="360880"/>
          </a:xfrm>
          <a:prstGeom prst="flowChartExtra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A870CAC-2F7B-07D1-96E4-CAB789E44670}"/>
              </a:ext>
            </a:extLst>
          </p:cNvPr>
          <p:cNvSpPr txBox="1"/>
          <p:nvPr/>
        </p:nvSpPr>
        <p:spPr>
          <a:xfrm>
            <a:off x="-2" y="1848288"/>
            <a:ext cx="7086601" cy="400110"/>
          </a:xfrm>
          <a:prstGeom prst="rect">
            <a:avLst/>
          </a:prstGeom>
          <a:noFill/>
        </p:spPr>
        <p:txBody>
          <a:bodyPr wrap="square" rtlCol="0">
            <a:spAutoFit/>
          </a:bodyPr>
          <a:lstStyle/>
          <a:p>
            <a:pPr algn="ctr"/>
            <a:r>
              <a:rPr lang="en-US" sz="2000" b="1" u="sng">
                <a:solidFill>
                  <a:srgbClr val="1B1464"/>
                </a:solidFill>
                <a:latin typeface="Helvetica" panose="020B0604020202020204" pitchFamily="34" charset="0"/>
                <a:cs typeface="Helvetica" panose="020B0604020202020204" pitchFamily="34" charset="0"/>
              </a:rPr>
              <a:t>Purchase Funnel</a:t>
            </a:r>
          </a:p>
        </p:txBody>
      </p:sp>
      <p:sp>
        <p:nvSpPr>
          <p:cNvPr id="28" name="TextBox 27">
            <a:extLst>
              <a:ext uri="{FF2B5EF4-FFF2-40B4-BE49-F238E27FC236}">
                <a16:creationId xmlns:a16="http://schemas.microsoft.com/office/drawing/2014/main" id="{9D3233AE-5797-C6A0-E290-A71E560E3AEF}"/>
              </a:ext>
            </a:extLst>
          </p:cNvPr>
          <p:cNvSpPr txBox="1"/>
          <p:nvPr/>
        </p:nvSpPr>
        <p:spPr>
          <a:xfrm>
            <a:off x="7378388" y="2834497"/>
            <a:ext cx="4654530" cy="2123658"/>
          </a:xfrm>
          <a:prstGeom prst="rect">
            <a:avLst/>
          </a:prstGeom>
          <a:noFill/>
        </p:spPr>
        <p:txBody>
          <a:bodyPr wrap="square" rtlCol="0">
            <a:spAutoFit/>
          </a:bodyPr>
          <a:lstStyle/>
          <a:p>
            <a:pPr algn="ctr"/>
            <a:r>
              <a:rPr lang="en-US" sz="2200">
                <a:solidFill>
                  <a:srgbClr val="1B1464"/>
                </a:solidFill>
                <a:latin typeface="Helvetica" panose="020B0604020202020204" pitchFamily="34" charset="0"/>
                <a:cs typeface="Helvetica" panose="020B0604020202020204" pitchFamily="34" charset="0"/>
              </a:rPr>
              <a:t>“Every interaction with a company</a:t>
            </a:r>
            <a:br>
              <a:rPr lang="en-US" sz="2200">
                <a:solidFill>
                  <a:srgbClr val="1B1464"/>
                </a:solidFill>
                <a:latin typeface="Helvetica" panose="020B0604020202020204" pitchFamily="34" charset="0"/>
                <a:cs typeface="Helvetica" panose="020B0604020202020204" pitchFamily="34" charset="0"/>
              </a:rPr>
            </a:br>
            <a:r>
              <a:rPr lang="en-US" sz="2200">
                <a:solidFill>
                  <a:srgbClr val="1B1464"/>
                </a:solidFill>
                <a:latin typeface="Helvetica" panose="020B0604020202020204" pitchFamily="34" charset="0"/>
                <a:cs typeface="Helvetica" panose="020B0604020202020204" pitchFamily="34" charset="0"/>
              </a:rPr>
              <a:t>is a point of branding, and every interaction with a company is a</a:t>
            </a:r>
            <a:br>
              <a:rPr lang="en-US" sz="2200">
                <a:solidFill>
                  <a:srgbClr val="1B1464"/>
                </a:solidFill>
                <a:latin typeface="Helvetica" panose="020B0604020202020204" pitchFamily="34" charset="0"/>
                <a:cs typeface="Helvetica" panose="020B0604020202020204" pitchFamily="34" charset="0"/>
              </a:rPr>
            </a:br>
            <a:r>
              <a:rPr lang="en-US" sz="2200">
                <a:solidFill>
                  <a:srgbClr val="1B1464"/>
                </a:solidFill>
                <a:latin typeface="Helvetica" panose="020B0604020202020204" pitchFamily="34" charset="0"/>
                <a:cs typeface="Helvetica" panose="020B0604020202020204" pitchFamily="34" charset="0"/>
              </a:rPr>
              <a:t>point of </a:t>
            </a:r>
            <a:r>
              <a:rPr lang="en-US" sz="2200" b="1">
                <a:solidFill>
                  <a:srgbClr val="ED3C8D"/>
                </a:solidFill>
                <a:latin typeface="Helvetica" panose="020B0604020202020204" pitchFamily="34" charset="0"/>
                <a:cs typeface="Helvetica" panose="020B0604020202020204" pitchFamily="34" charset="0"/>
              </a:rPr>
              <a:t>potential conversion into transaction</a:t>
            </a:r>
            <a:r>
              <a:rPr lang="en-US" sz="2200">
                <a:solidFill>
                  <a:srgbClr val="1B1464"/>
                </a:solidFill>
                <a:latin typeface="Helvetica" panose="020B0604020202020204" pitchFamily="34" charset="0"/>
                <a:cs typeface="Helvetica" panose="020B0604020202020204" pitchFamily="34" charset="0"/>
              </a:rPr>
              <a:t>… you can really test</a:t>
            </a:r>
            <a:br>
              <a:rPr lang="en-US" sz="2200">
                <a:solidFill>
                  <a:srgbClr val="1B1464"/>
                </a:solidFill>
                <a:latin typeface="Helvetica" panose="020B0604020202020204" pitchFamily="34" charset="0"/>
                <a:cs typeface="Helvetica" panose="020B0604020202020204" pitchFamily="34" charset="0"/>
              </a:rPr>
            </a:br>
            <a:r>
              <a:rPr lang="en-US" sz="2200">
                <a:solidFill>
                  <a:srgbClr val="1B1464"/>
                </a:solidFill>
                <a:latin typeface="Helvetica" panose="020B0604020202020204" pitchFamily="34" charset="0"/>
                <a:cs typeface="Helvetica" panose="020B0604020202020204" pitchFamily="34" charset="0"/>
              </a:rPr>
              <a:t>TV and make it work over time”</a:t>
            </a:r>
          </a:p>
        </p:txBody>
      </p:sp>
      <p:sp>
        <p:nvSpPr>
          <p:cNvPr id="4" name="Rectangle 3">
            <a:extLst>
              <a:ext uri="{FF2B5EF4-FFF2-40B4-BE49-F238E27FC236}">
                <a16:creationId xmlns:a16="http://schemas.microsoft.com/office/drawing/2014/main" id="{14BBF8C2-C856-9B91-D5C8-8EEC8EC28CD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Rectangle 19">
            <a:extLst>
              <a:ext uri="{FF2B5EF4-FFF2-40B4-BE49-F238E27FC236}">
                <a16:creationId xmlns:a16="http://schemas.microsoft.com/office/drawing/2014/main" id="{B82C4434-D95F-FDB0-3B09-E9B9D330DB20}"/>
              </a:ext>
            </a:extLst>
          </p:cNvPr>
          <p:cNvSpPr/>
          <p:nvPr/>
        </p:nvSpPr>
        <p:spPr>
          <a:xfrm>
            <a:off x="7489282" y="5465305"/>
            <a:ext cx="4321943" cy="63094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Arjun Kapur</a:t>
            </a:r>
            <a:br>
              <a:rPr kumimoji="0" lang="en-US" sz="1400" b="1"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br>
            <a: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Managing Partner &amp; Founder of Forecast Labs</a:t>
            </a:r>
            <a:br>
              <a:rPr kumimoji="0" lang="en-US" sz="1200" b="0" i="0"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br>
            <a:r>
              <a:rPr kumimoji="0" lang="en-US" sz="9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rPr>
              <a:t>AdExchanger Talks 2/28/23, ‘Can TV Be A Performance Channel?’</a:t>
            </a:r>
            <a:endParaRPr kumimoji="0" lang="en-US" sz="1000" b="0" i="1" u="none" strike="noStrike" kern="1200" cap="none" spc="0" normalizeH="0" baseline="0" noProof="0">
              <a:ln>
                <a:noFill/>
              </a:ln>
              <a:solidFill>
                <a:prstClr val="white"/>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0706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hlinkClick r:id="rId2" action="ppaction://hlinksldjump"/>
            <a:extLst>
              <a:ext uri="{FF2B5EF4-FFF2-40B4-BE49-F238E27FC236}">
                <a16:creationId xmlns:a16="http://schemas.microsoft.com/office/drawing/2014/main" id="{682B8317-7E2A-95EF-AF81-4744AD641DEA}"/>
              </a:ext>
            </a:extLst>
          </p:cNvPr>
          <p:cNvSpPr/>
          <p:nvPr/>
        </p:nvSpPr>
        <p:spPr>
          <a:xfrm>
            <a:off x="352818" y="557314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hlinkClick r:id="rId3" action="ppaction://hlinksldjump"/>
            <a:extLst>
              <a:ext uri="{FF2B5EF4-FFF2-40B4-BE49-F238E27FC236}">
                <a16:creationId xmlns:a16="http://schemas.microsoft.com/office/drawing/2014/main" id="{B06F96C5-28EC-9561-2AA1-52503E83C758}"/>
              </a:ext>
            </a:extLst>
          </p:cNvPr>
          <p:cNvSpPr/>
          <p:nvPr/>
        </p:nvSpPr>
        <p:spPr>
          <a:xfrm>
            <a:off x="2735143" y="557314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hlinkClick r:id="rId4" action="ppaction://hlinksldjump"/>
            <a:extLst>
              <a:ext uri="{FF2B5EF4-FFF2-40B4-BE49-F238E27FC236}">
                <a16:creationId xmlns:a16="http://schemas.microsoft.com/office/drawing/2014/main" id="{AAE920CA-12D7-3914-0EE2-668BD99660C0}"/>
              </a:ext>
            </a:extLst>
          </p:cNvPr>
          <p:cNvSpPr/>
          <p:nvPr/>
        </p:nvSpPr>
        <p:spPr>
          <a:xfrm>
            <a:off x="5117468" y="5573147"/>
            <a:ext cx="2180961" cy="878108"/>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hlinkClick r:id="rId5" action="ppaction://hlinksldjump"/>
            <a:extLst>
              <a:ext uri="{FF2B5EF4-FFF2-40B4-BE49-F238E27FC236}">
                <a16:creationId xmlns:a16="http://schemas.microsoft.com/office/drawing/2014/main" id="{3564ABB2-DF67-0BCC-EA42-96211F952938}"/>
              </a:ext>
            </a:extLst>
          </p:cNvPr>
          <p:cNvSpPr/>
          <p:nvPr/>
        </p:nvSpPr>
        <p:spPr>
          <a:xfrm>
            <a:off x="7499793" y="5573147"/>
            <a:ext cx="2180961" cy="878108"/>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hlinkClick r:id="rId6" action="ppaction://hlinksldjump"/>
            <a:extLst>
              <a:ext uri="{FF2B5EF4-FFF2-40B4-BE49-F238E27FC236}">
                <a16:creationId xmlns:a16="http://schemas.microsoft.com/office/drawing/2014/main" id="{B5CE8197-576F-7DD4-07A5-4206C6754405}"/>
              </a:ext>
            </a:extLst>
          </p:cNvPr>
          <p:cNvSpPr/>
          <p:nvPr/>
        </p:nvSpPr>
        <p:spPr>
          <a:xfrm>
            <a:off x="9882117" y="5573147"/>
            <a:ext cx="2180961" cy="878108"/>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hlinkClick r:id="rId7" action="ppaction://hlinksldjump"/>
            <a:extLst>
              <a:ext uri="{FF2B5EF4-FFF2-40B4-BE49-F238E27FC236}">
                <a16:creationId xmlns:a16="http://schemas.microsoft.com/office/drawing/2014/main" id="{CF2613CD-7A29-988A-9EC9-4B7A2B80F860}"/>
              </a:ext>
            </a:extLst>
          </p:cNvPr>
          <p:cNvSpPr/>
          <p:nvPr/>
        </p:nvSpPr>
        <p:spPr>
          <a:xfrm>
            <a:off x="9882117"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hlinkClick r:id="rId8" action="ppaction://hlinksldjump"/>
            <a:extLst>
              <a:ext uri="{FF2B5EF4-FFF2-40B4-BE49-F238E27FC236}">
                <a16:creationId xmlns:a16="http://schemas.microsoft.com/office/drawing/2014/main" id="{76B7810F-F75A-7054-982C-271BA31DC68E}"/>
              </a:ext>
            </a:extLst>
          </p:cNvPr>
          <p:cNvSpPr/>
          <p:nvPr/>
        </p:nvSpPr>
        <p:spPr>
          <a:xfrm>
            <a:off x="352818" y="4597717"/>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hlinkClick r:id="rId9" action="ppaction://hlinksldjump"/>
            <a:extLst>
              <a:ext uri="{FF2B5EF4-FFF2-40B4-BE49-F238E27FC236}">
                <a16:creationId xmlns:a16="http://schemas.microsoft.com/office/drawing/2014/main" id="{A51433E9-8CD2-45AE-D1EC-363BED335F76}"/>
              </a:ext>
            </a:extLst>
          </p:cNvPr>
          <p:cNvSpPr/>
          <p:nvPr/>
        </p:nvSpPr>
        <p:spPr>
          <a:xfrm>
            <a:off x="2735143"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hlinkClick r:id="rId10" action="ppaction://hlinksldjump"/>
            <a:extLst>
              <a:ext uri="{FF2B5EF4-FFF2-40B4-BE49-F238E27FC236}">
                <a16:creationId xmlns:a16="http://schemas.microsoft.com/office/drawing/2014/main" id="{12F0F133-D8A7-BCA6-F026-C5DD66629AC4}"/>
              </a:ext>
            </a:extLst>
          </p:cNvPr>
          <p:cNvSpPr/>
          <p:nvPr/>
        </p:nvSpPr>
        <p:spPr>
          <a:xfrm>
            <a:off x="5117468"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hlinkClick r:id="rId11" action="ppaction://hlinksldjump"/>
            <a:extLst>
              <a:ext uri="{FF2B5EF4-FFF2-40B4-BE49-F238E27FC236}">
                <a16:creationId xmlns:a16="http://schemas.microsoft.com/office/drawing/2014/main" id="{BFAC1939-7FD7-02AB-B036-CBB1934DC0F2}"/>
              </a:ext>
            </a:extLst>
          </p:cNvPr>
          <p:cNvSpPr/>
          <p:nvPr/>
        </p:nvSpPr>
        <p:spPr>
          <a:xfrm>
            <a:off x="7499793"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hlinkClick r:id="rId12" action="ppaction://hlinksldjump"/>
            <a:extLst>
              <a:ext uri="{FF2B5EF4-FFF2-40B4-BE49-F238E27FC236}">
                <a16:creationId xmlns:a16="http://schemas.microsoft.com/office/drawing/2014/main" id="{8CE2512A-24C3-7581-DB84-4FF5E2C06C86}"/>
              </a:ext>
            </a:extLst>
          </p:cNvPr>
          <p:cNvSpPr/>
          <p:nvPr/>
        </p:nvSpPr>
        <p:spPr>
          <a:xfrm>
            <a:off x="358074"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hlinkClick r:id="rId13" action="ppaction://hlinksldjump"/>
            <a:extLst>
              <a:ext uri="{FF2B5EF4-FFF2-40B4-BE49-F238E27FC236}">
                <a16:creationId xmlns:a16="http://schemas.microsoft.com/office/drawing/2014/main" id="{7D6ACE01-0778-0107-4739-92B0279B9B84}"/>
              </a:ext>
            </a:extLst>
          </p:cNvPr>
          <p:cNvSpPr/>
          <p:nvPr/>
        </p:nvSpPr>
        <p:spPr>
          <a:xfrm>
            <a:off x="2740399"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hlinkClick r:id="rId14" action="ppaction://hlinksldjump"/>
            <a:extLst>
              <a:ext uri="{FF2B5EF4-FFF2-40B4-BE49-F238E27FC236}">
                <a16:creationId xmlns:a16="http://schemas.microsoft.com/office/drawing/2014/main" id="{F0EB9712-E27E-7CE7-9532-28DC74558765}"/>
              </a:ext>
            </a:extLst>
          </p:cNvPr>
          <p:cNvSpPr/>
          <p:nvPr/>
        </p:nvSpPr>
        <p:spPr>
          <a:xfrm>
            <a:off x="5122724"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rId15" action="ppaction://hlinksldjump"/>
            <a:extLst>
              <a:ext uri="{FF2B5EF4-FFF2-40B4-BE49-F238E27FC236}">
                <a16:creationId xmlns:a16="http://schemas.microsoft.com/office/drawing/2014/main" id="{7C5542E0-AFC2-2C7B-AFE9-9FBE9FB5099E}"/>
              </a:ext>
            </a:extLst>
          </p:cNvPr>
          <p:cNvSpPr/>
          <p:nvPr/>
        </p:nvSpPr>
        <p:spPr>
          <a:xfrm>
            <a:off x="7505049"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hlinkClick r:id="rId16" action="ppaction://hlinksldjump"/>
            <a:extLst>
              <a:ext uri="{FF2B5EF4-FFF2-40B4-BE49-F238E27FC236}">
                <a16:creationId xmlns:a16="http://schemas.microsoft.com/office/drawing/2014/main" id="{6A9FA5A9-498F-63E2-B28D-8C269A270F1B}"/>
              </a:ext>
            </a:extLst>
          </p:cNvPr>
          <p:cNvSpPr/>
          <p:nvPr/>
        </p:nvSpPr>
        <p:spPr>
          <a:xfrm>
            <a:off x="9887373"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hlinkClick r:id="rId17" action="ppaction://hlinksldjump"/>
            <a:extLst>
              <a:ext uri="{FF2B5EF4-FFF2-40B4-BE49-F238E27FC236}">
                <a16:creationId xmlns:a16="http://schemas.microsoft.com/office/drawing/2014/main" id="{41DE306D-CA0B-C0B7-6B02-98E10201C630}"/>
              </a:ext>
            </a:extLst>
          </p:cNvPr>
          <p:cNvSpPr/>
          <p:nvPr/>
        </p:nvSpPr>
        <p:spPr>
          <a:xfrm>
            <a:off x="9887373" y="2649084"/>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hlinkClick r:id="rId18" action="ppaction://hlinksldjump"/>
            <a:extLst>
              <a:ext uri="{FF2B5EF4-FFF2-40B4-BE49-F238E27FC236}">
                <a16:creationId xmlns:a16="http://schemas.microsoft.com/office/drawing/2014/main" id="{8DD0D980-FD61-68FB-1C91-15FC67E583D9}"/>
              </a:ext>
            </a:extLst>
          </p:cNvPr>
          <p:cNvSpPr/>
          <p:nvPr/>
        </p:nvSpPr>
        <p:spPr>
          <a:xfrm>
            <a:off x="358074" y="2649084"/>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hlinkClick r:id="rId19" action="ppaction://hlinksldjump"/>
            <a:extLst>
              <a:ext uri="{FF2B5EF4-FFF2-40B4-BE49-F238E27FC236}">
                <a16:creationId xmlns:a16="http://schemas.microsoft.com/office/drawing/2014/main" id="{4834ADA1-B731-61CC-3CB1-02F8364304A9}"/>
              </a:ext>
            </a:extLst>
          </p:cNvPr>
          <p:cNvSpPr/>
          <p:nvPr/>
        </p:nvSpPr>
        <p:spPr>
          <a:xfrm>
            <a:off x="2740399" y="2649084"/>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hlinkClick r:id="rId20" action="ppaction://hlinksldjump"/>
            <a:extLst>
              <a:ext uri="{FF2B5EF4-FFF2-40B4-BE49-F238E27FC236}">
                <a16:creationId xmlns:a16="http://schemas.microsoft.com/office/drawing/2014/main" id="{14961023-6D5D-38DC-69A6-3A8772F89ADE}"/>
              </a:ext>
            </a:extLst>
          </p:cNvPr>
          <p:cNvSpPr/>
          <p:nvPr/>
        </p:nvSpPr>
        <p:spPr>
          <a:xfrm>
            <a:off x="5122724" y="2649084"/>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21" action="ppaction://hlinksldjump"/>
            <a:extLst>
              <a:ext uri="{FF2B5EF4-FFF2-40B4-BE49-F238E27FC236}">
                <a16:creationId xmlns:a16="http://schemas.microsoft.com/office/drawing/2014/main" id="{B6504DEB-E6D1-4B9F-028F-29D6B253AE0A}"/>
              </a:ext>
            </a:extLst>
          </p:cNvPr>
          <p:cNvSpPr/>
          <p:nvPr/>
        </p:nvSpPr>
        <p:spPr>
          <a:xfrm>
            <a:off x="7505049" y="2649084"/>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hlinkClick r:id="rId22" action="ppaction://hlinksldjump"/>
            <a:extLst>
              <a:ext uri="{FF2B5EF4-FFF2-40B4-BE49-F238E27FC236}">
                <a16:creationId xmlns:a16="http://schemas.microsoft.com/office/drawing/2014/main" id="{AB2B9F56-3989-B5DD-90C5-BB48EBCE88F1}"/>
              </a:ext>
            </a:extLst>
          </p:cNvPr>
          <p:cNvSpPr/>
          <p:nvPr/>
        </p:nvSpPr>
        <p:spPr>
          <a:xfrm>
            <a:off x="9887373" y="1694671"/>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2BC857A-48CB-A4DF-26CD-EBB233342FE3}"/>
              </a:ext>
            </a:extLst>
          </p:cNvPr>
          <p:cNvSpPr txBox="1"/>
          <p:nvPr/>
        </p:nvSpPr>
        <p:spPr>
          <a:xfrm>
            <a:off x="9954905"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5</a:t>
            </a:r>
          </a:p>
        </p:txBody>
      </p:sp>
      <p:cxnSp>
        <p:nvCxnSpPr>
          <p:cNvPr id="27" name="Straight Connector 26">
            <a:extLst>
              <a:ext uri="{FF2B5EF4-FFF2-40B4-BE49-F238E27FC236}">
                <a16:creationId xmlns:a16="http://schemas.microsoft.com/office/drawing/2014/main" id="{41E7CD31-9FE4-F643-FA6B-3710B0067833}"/>
              </a:ext>
            </a:extLst>
          </p:cNvPr>
          <p:cNvCxnSpPr>
            <a:cxnSpLocks/>
          </p:cNvCxnSpPr>
          <p:nvPr/>
        </p:nvCxnSpPr>
        <p:spPr>
          <a:xfrm>
            <a:off x="9963333"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Rectangle 19">
            <a:hlinkClick r:id="rId23" action="ppaction://hlinksldjump"/>
            <a:extLst>
              <a:ext uri="{FF2B5EF4-FFF2-40B4-BE49-F238E27FC236}">
                <a16:creationId xmlns:a16="http://schemas.microsoft.com/office/drawing/2014/main" id="{DA7970AE-A7F2-8CED-35D0-FB4414957849}"/>
              </a:ext>
            </a:extLst>
          </p:cNvPr>
          <p:cNvSpPr/>
          <p:nvPr/>
        </p:nvSpPr>
        <p:spPr>
          <a:xfrm>
            <a:off x="7505049"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C448D9F-1347-ADBF-1CCA-41A3917814E4}"/>
              </a:ext>
            </a:extLst>
          </p:cNvPr>
          <p:cNvSpPr txBox="1"/>
          <p:nvPr/>
        </p:nvSpPr>
        <p:spPr>
          <a:xfrm>
            <a:off x="7559496"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4</a:t>
            </a:r>
          </a:p>
        </p:txBody>
      </p:sp>
      <p:cxnSp>
        <p:nvCxnSpPr>
          <p:cNvPr id="23" name="Straight Connector 22">
            <a:extLst>
              <a:ext uri="{FF2B5EF4-FFF2-40B4-BE49-F238E27FC236}">
                <a16:creationId xmlns:a16="http://schemas.microsoft.com/office/drawing/2014/main" id="{C331232B-1F29-38F2-94C5-12131D7BE6F8}"/>
              </a:ext>
            </a:extLst>
          </p:cNvPr>
          <p:cNvCxnSpPr>
            <a:cxnSpLocks/>
          </p:cNvCxnSpPr>
          <p:nvPr/>
        </p:nvCxnSpPr>
        <p:spPr>
          <a:xfrm>
            <a:off x="7567924"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Rectangle 16">
            <a:hlinkClick r:id="rId24" action="ppaction://hlinksldjump"/>
            <a:extLst>
              <a:ext uri="{FF2B5EF4-FFF2-40B4-BE49-F238E27FC236}">
                <a16:creationId xmlns:a16="http://schemas.microsoft.com/office/drawing/2014/main" id="{F8A1C765-9533-2DC9-A473-A2CE086FFA66}"/>
              </a:ext>
            </a:extLst>
          </p:cNvPr>
          <p:cNvSpPr/>
          <p:nvPr/>
        </p:nvSpPr>
        <p:spPr>
          <a:xfrm>
            <a:off x="5122724"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E1E2BD6-7F2F-3EB3-3469-3AB9120A972A}"/>
              </a:ext>
            </a:extLst>
          </p:cNvPr>
          <p:cNvSpPr txBox="1"/>
          <p:nvPr/>
        </p:nvSpPr>
        <p:spPr>
          <a:xfrm>
            <a:off x="5173648"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3</a:t>
            </a:r>
          </a:p>
        </p:txBody>
      </p:sp>
      <p:cxnSp>
        <p:nvCxnSpPr>
          <p:cNvPr id="19" name="Straight Connector 18">
            <a:extLst>
              <a:ext uri="{FF2B5EF4-FFF2-40B4-BE49-F238E27FC236}">
                <a16:creationId xmlns:a16="http://schemas.microsoft.com/office/drawing/2014/main" id="{9DB5BFBA-D78A-D868-5D88-A13186403BFA}"/>
              </a:ext>
            </a:extLst>
          </p:cNvPr>
          <p:cNvCxnSpPr>
            <a:cxnSpLocks/>
          </p:cNvCxnSpPr>
          <p:nvPr/>
        </p:nvCxnSpPr>
        <p:spPr>
          <a:xfrm>
            <a:off x="5182076"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Rectangle 12">
            <a:hlinkClick r:id="rId25" action="ppaction://hlinksldjump"/>
            <a:extLst>
              <a:ext uri="{FF2B5EF4-FFF2-40B4-BE49-F238E27FC236}">
                <a16:creationId xmlns:a16="http://schemas.microsoft.com/office/drawing/2014/main" id="{A75333E8-870B-6B34-3144-DD155FBD5769}"/>
              </a:ext>
            </a:extLst>
          </p:cNvPr>
          <p:cNvSpPr/>
          <p:nvPr/>
        </p:nvSpPr>
        <p:spPr>
          <a:xfrm>
            <a:off x="2740399"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5EB39CD-1A16-A0E3-28C1-BE5C37345F89}"/>
              </a:ext>
            </a:extLst>
          </p:cNvPr>
          <p:cNvSpPr txBox="1"/>
          <p:nvPr/>
        </p:nvSpPr>
        <p:spPr>
          <a:xfrm>
            <a:off x="2811200"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a:t>
            </a:r>
          </a:p>
        </p:txBody>
      </p:sp>
      <p:cxnSp>
        <p:nvCxnSpPr>
          <p:cNvPr id="16" name="Straight Connector 15">
            <a:extLst>
              <a:ext uri="{FF2B5EF4-FFF2-40B4-BE49-F238E27FC236}">
                <a16:creationId xmlns:a16="http://schemas.microsoft.com/office/drawing/2014/main" id="{62AB97D1-42CE-DBAC-27AF-FE5202C79EB8}"/>
              </a:ext>
            </a:extLst>
          </p:cNvPr>
          <p:cNvCxnSpPr>
            <a:cxnSpLocks/>
          </p:cNvCxnSpPr>
          <p:nvPr/>
        </p:nvCxnSpPr>
        <p:spPr>
          <a:xfrm>
            <a:off x="2819628"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5" name="Rectangle 4">
            <a:hlinkClick r:id="rId26" action="ppaction://hlinksldjump"/>
            <a:extLst>
              <a:ext uri="{FF2B5EF4-FFF2-40B4-BE49-F238E27FC236}">
                <a16:creationId xmlns:a16="http://schemas.microsoft.com/office/drawing/2014/main" id="{A2975C0A-B707-D332-1B3F-4F9168524E1C}"/>
              </a:ext>
            </a:extLst>
          </p:cNvPr>
          <p:cNvSpPr/>
          <p:nvPr/>
        </p:nvSpPr>
        <p:spPr>
          <a:xfrm>
            <a:off x="358074"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BDF3C8B-65D2-2DFE-18B5-68FDA10F87C8}"/>
              </a:ext>
            </a:extLst>
          </p:cNvPr>
          <p:cNvSpPr txBox="1"/>
          <p:nvPr/>
        </p:nvSpPr>
        <p:spPr>
          <a:xfrm>
            <a:off x="439325"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a:t>
            </a:r>
          </a:p>
        </p:txBody>
      </p:sp>
      <p:cxnSp>
        <p:nvCxnSpPr>
          <p:cNvPr id="12" name="Straight Connector 11">
            <a:extLst>
              <a:ext uri="{FF2B5EF4-FFF2-40B4-BE49-F238E27FC236}">
                <a16:creationId xmlns:a16="http://schemas.microsoft.com/office/drawing/2014/main" id="{03E10ADF-5F21-2BFB-FE43-41CA340348AB}"/>
              </a:ext>
            </a:extLst>
          </p:cNvPr>
          <p:cNvCxnSpPr>
            <a:cxnSpLocks/>
          </p:cNvCxnSpPr>
          <p:nvPr/>
        </p:nvCxnSpPr>
        <p:spPr>
          <a:xfrm>
            <a:off x="447753"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63DF2D2A-2437-F5C0-75B0-E4F03105333A}"/>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1282D844-C6AB-D128-4916-833EA0FFF97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62A579B2-A425-7EB5-7774-6C9E25EEE5C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34" name="Rectangle 133">
            <a:extLst>
              <a:ext uri="{FF2B5EF4-FFF2-40B4-BE49-F238E27FC236}">
                <a16:creationId xmlns:a16="http://schemas.microsoft.com/office/drawing/2014/main" id="{4A8AD9E6-833E-6F84-5295-84A780E2ED07}"/>
              </a:ext>
            </a:extLst>
          </p:cNvPr>
          <p:cNvSpPr/>
          <p:nvPr/>
        </p:nvSpPr>
        <p:spPr>
          <a:xfrm>
            <a:off x="316651" y="247567"/>
            <a:ext cx="9898133"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25 Ways TV Grows Brands: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itchFamily="2" charset="0"/>
                <a:ea typeface="+mn-ea"/>
                <a:cs typeface="+mn-cs"/>
              </a:rPr>
              <a:t>Powering Performance Through Full-Funnel Business Outcomes</a:t>
            </a:r>
          </a:p>
        </p:txBody>
      </p:sp>
      <p:sp>
        <p:nvSpPr>
          <p:cNvPr id="169" name="TextBox 168">
            <a:extLst>
              <a:ext uri="{FF2B5EF4-FFF2-40B4-BE49-F238E27FC236}">
                <a16:creationId xmlns:a16="http://schemas.microsoft.com/office/drawing/2014/main" id="{7A5E1DE0-09D3-7B44-1A4E-63CB59B22EB7}"/>
              </a:ext>
            </a:extLst>
          </p:cNvPr>
          <p:cNvSpPr txBox="1"/>
          <p:nvPr/>
        </p:nvSpPr>
        <p:spPr>
          <a:xfrm>
            <a:off x="2699465" y="6589969"/>
            <a:ext cx="67831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sng" strike="noStrike" kern="1200" cap="none" spc="0" normalizeH="0" baseline="0" noProof="0">
                <a:ln>
                  <a:noFill/>
                </a:ln>
                <a:solidFill>
                  <a:schemeClr val="bg1"/>
                </a:solidFill>
                <a:effectLst/>
                <a:uLnTx/>
                <a:uFillTx/>
                <a:latin typeface="Helvetica" panose="020B0403020202020204" pitchFamily="34" charset="0"/>
                <a:ea typeface="+mn-ea"/>
                <a:cs typeface="+mn-cs"/>
              </a:rPr>
              <a:t>click through the appropriate box if you would like to be brought directly to the corresponding slide</a:t>
            </a:r>
          </a:p>
        </p:txBody>
      </p:sp>
      <p:sp>
        <p:nvSpPr>
          <p:cNvPr id="10" name="Rectangle 9">
            <a:extLst>
              <a:ext uri="{FF2B5EF4-FFF2-40B4-BE49-F238E27FC236}">
                <a16:creationId xmlns:a16="http://schemas.microsoft.com/office/drawing/2014/main" id="{8B9C6B21-B09F-712E-15B6-7C52E26B277C}"/>
              </a:ext>
            </a:extLst>
          </p:cNvPr>
          <p:cNvSpPr/>
          <p:nvPr/>
        </p:nvSpPr>
        <p:spPr>
          <a:xfrm>
            <a:off x="361584" y="2039110"/>
            <a:ext cx="2194983" cy="30777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Legitimizes </a:t>
            </a: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brands </a:t>
            </a:r>
          </a:p>
        </p:txBody>
      </p:sp>
      <p:sp>
        <p:nvSpPr>
          <p:cNvPr id="14" name="Rectangle 13">
            <a:extLst>
              <a:ext uri="{FF2B5EF4-FFF2-40B4-BE49-F238E27FC236}">
                <a16:creationId xmlns:a16="http://schemas.microsoft.com/office/drawing/2014/main" id="{4C30C5AB-9B29-AFE4-2DC1-E30E4317E7BA}"/>
              </a:ext>
            </a:extLst>
          </p:cNvPr>
          <p:cNvSpPr/>
          <p:nvPr/>
        </p:nvSpPr>
        <p:spPr>
          <a:xfrm>
            <a:off x="2749163" y="2039110"/>
            <a:ext cx="2139853"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Turns brands into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household names </a:t>
            </a:r>
          </a:p>
        </p:txBody>
      </p:sp>
      <p:sp>
        <p:nvSpPr>
          <p:cNvPr id="21" name="Rectangle 20">
            <a:extLst>
              <a:ext uri="{FF2B5EF4-FFF2-40B4-BE49-F238E27FC236}">
                <a16:creationId xmlns:a16="http://schemas.microsoft.com/office/drawing/2014/main" id="{F81E3E69-368E-9512-3275-7917E1A94E28}"/>
              </a:ext>
            </a:extLst>
          </p:cNvPr>
          <p:cNvSpPr/>
          <p:nvPr/>
        </p:nvSpPr>
        <p:spPr>
          <a:xfrm>
            <a:off x="5140256" y="2039110"/>
            <a:ext cx="2166939"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(Re)Builds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brand perception </a:t>
            </a:r>
          </a:p>
        </p:txBody>
      </p:sp>
      <p:sp>
        <p:nvSpPr>
          <p:cNvPr id="25" name="Rectangle 24">
            <a:extLst>
              <a:ext uri="{FF2B5EF4-FFF2-40B4-BE49-F238E27FC236}">
                <a16:creationId xmlns:a16="http://schemas.microsoft.com/office/drawing/2014/main" id="{778F11F3-DDD9-27A5-FDF1-82BD453E9489}"/>
              </a:ext>
            </a:extLst>
          </p:cNvPr>
          <p:cNvSpPr/>
          <p:nvPr/>
        </p:nvSpPr>
        <p:spPr>
          <a:xfrm>
            <a:off x="9896139" y="2039110"/>
            <a:ext cx="2180960"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Provokes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search queries </a:t>
            </a:r>
          </a:p>
        </p:txBody>
      </p:sp>
      <p:sp>
        <p:nvSpPr>
          <p:cNvPr id="29" name="Rectangle 28">
            <a:extLst>
              <a:ext uri="{FF2B5EF4-FFF2-40B4-BE49-F238E27FC236}">
                <a16:creationId xmlns:a16="http://schemas.microsoft.com/office/drawing/2014/main" id="{DC4855CF-B68E-2CA0-6282-2CB1A242B71B}"/>
              </a:ext>
            </a:extLst>
          </p:cNvPr>
          <p:cNvSpPr/>
          <p:nvPr/>
        </p:nvSpPr>
        <p:spPr>
          <a:xfrm>
            <a:off x="361179" y="2975165"/>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Piques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a:t>
            </a: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curiosity for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ubiquitous brands </a:t>
            </a:r>
          </a:p>
        </p:txBody>
      </p:sp>
      <p:sp>
        <p:nvSpPr>
          <p:cNvPr id="33" name="Rectangle 32">
            <a:extLst>
              <a:ext uri="{FF2B5EF4-FFF2-40B4-BE49-F238E27FC236}">
                <a16:creationId xmlns:a16="http://schemas.microsoft.com/office/drawing/2014/main" id="{42A49475-4EB2-3B82-2BF2-5B658DAC3438}"/>
              </a:ext>
            </a:extLst>
          </p:cNvPr>
          <p:cNvSpPr/>
          <p:nvPr/>
        </p:nvSpPr>
        <p:spPr>
          <a:xfrm>
            <a:off x="2704590" y="2975165"/>
            <a:ext cx="22465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Sparks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social conversations</a:t>
            </a:r>
            <a:endParaRPr kumimoji="0" lang="en-US" sz="14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1FFC7F5-0FC5-F01D-8876-FF4BC9E9C229}"/>
              </a:ext>
            </a:extLst>
          </p:cNvPr>
          <p:cNvSpPr/>
          <p:nvPr/>
        </p:nvSpPr>
        <p:spPr>
          <a:xfrm>
            <a:off x="5027523" y="2975165"/>
            <a:ext cx="2385848"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Delivers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new</a:t>
            </a:r>
            <a:b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customer prospects </a:t>
            </a:r>
          </a:p>
        </p:txBody>
      </p:sp>
      <p:sp>
        <p:nvSpPr>
          <p:cNvPr id="57" name="Rectangle 56">
            <a:extLst>
              <a:ext uri="{FF2B5EF4-FFF2-40B4-BE49-F238E27FC236}">
                <a16:creationId xmlns:a16="http://schemas.microsoft.com/office/drawing/2014/main" id="{DBF48218-23B4-82FE-7A5C-EA59371F9E94}"/>
              </a:ext>
            </a:extLst>
          </p:cNvPr>
          <p:cNvSpPr/>
          <p:nvPr/>
        </p:nvSpPr>
        <p:spPr>
          <a:xfrm>
            <a:off x="9887372" y="2975165"/>
            <a:ext cx="21809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Creates a halo effect </a:t>
            </a:r>
            <a:b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for</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digital actions</a:t>
            </a:r>
          </a:p>
        </p:txBody>
      </p:sp>
      <p:sp>
        <p:nvSpPr>
          <p:cNvPr id="61" name="Rectangle 60">
            <a:extLst>
              <a:ext uri="{FF2B5EF4-FFF2-40B4-BE49-F238E27FC236}">
                <a16:creationId xmlns:a16="http://schemas.microsoft.com/office/drawing/2014/main" id="{30144941-8796-9BD3-434B-8C7851C53531}"/>
              </a:ext>
            </a:extLst>
          </p:cNvPr>
          <p:cNvSpPr/>
          <p:nvPr/>
        </p:nvSpPr>
        <p:spPr>
          <a:xfrm>
            <a:off x="7414961" y="2975165"/>
            <a:ext cx="2373559"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Drives people to branded</a:t>
            </a:r>
            <a:b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digital storefronts </a:t>
            </a:r>
          </a:p>
        </p:txBody>
      </p:sp>
      <p:sp>
        <p:nvSpPr>
          <p:cNvPr id="65" name="Rectangle 64">
            <a:extLst>
              <a:ext uri="{FF2B5EF4-FFF2-40B4-BE49-F238E27FC236}">
                <a16:creationId xmlns:a16="http://schemas.microsoft.com/office/drawing/2014/main" id="{125EA873-E5DC-41B1-CAB7-F97F15E02DFA}"/>
              </a:ext>
            </a:extLst>
          </p:cNvPr>
          <p:cNvSpPr/>
          <p:nvPr/>
        </p:nvSpPr>
        <p:spPr>
          <a:xfrm>
            <a:off x="345115" y="3961180"/>
            <a:ext cx="2180961" cy="30777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Boosts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app downloads </a:t>
            </a:r>
          </a:p>
        </p:txBody>
      </p:sp>
      <p:sp>
        <p:nvSpPr>
          <p:cNvPr id="67" name="Rectangle 66">
            <a:extLst>
              <a:ext uri="{FF2B5EF4-FFF2-40B4-BE49-F238E27FC236}">
                <a16:creationId xmlns:a16="http://schemas.microsoft.com/office/drawing/2014/main" id="{F6AF37B2-B56F-D467-6B54-9FE7BBFBC3AD}"/>
              </a:ext>
            </a:extLst>
          </p:cNvPr>
          <p:cNvSpPr/>
          <p:nvPr/>
        </p:nvSpPr>
        <p:spPr>
          <a:xfrm>
            <a:off x="2680183" y="3961180"/>
            <a:ext cx="2271966"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Generates greater intent at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all investment levels </a:t>
            </a:r>
          </a:p>
        </p:txBody>
      </p:sp>
      <p:sp>
        <p:nvSpPr>
          <p:cNvPr id="69" name="Rectangle 68">
            <a:extLst>
              <a:ext uri="{FF2B5EF4-FFF2-40B4-BE49-F238E27FC236}">
                <a16:creationId xmlns:a16="http://schemas.microsoft.com/office/drawing/2014/main" id="{AC9018E9-D1BF-59FF-3633-21605CBCC4C7}"/>
              </a:ext>
            </a:extLst>
          </p:cNvPr>
          <p:cNvSpPr/>
          <p:nvPr/>
        </p:nvSpPr>
        <p:spPr>
          <a:xfrm>
            <a:off x="5100998" y="3961180"/>
            <a:ext cx="2180960"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Lifts website traffic for brands at all</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life stages </a:t>
            </a:r>
          </a:p>
        </p:txBody>
      </p:sp>
      <p:sp>
        <p:nvSpPr>
          <p:cNvPr id="71" name="Rectangle 70">
            <a:extLst>
              <a:ext uri="{FF2B5EF4-FFF2-40B4-BE49-F238E27FC236}">
                <a16:creationId xmlns:a16="http://schemas.microsoft.com/office/drawing/2014/main" id="{C4F58E02-7FAE-7A0B-2FC6-ADF05AD70596}"/>
              </a:ext>
            </a:extLst>
          </p:cNvPr>
          <p:cNvSpPr/>
          <p:nvPr/>
        </p:nvSpPr>
        <p:spPr>
          <a:xfrm>
            <a:off x="7492089" y="3961180"/>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Converts best prospects </a:t>
            </a:r>
            <a:b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for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niche brands </a:t>
            </a:r>
          </a:p>
        </p:txBody>
      </p:sp>
      <p:sp>
        <p:nvSpPr>
          <p:cNvPr id="73" name="Rectangle 72">
            <a:extLst>
              <a:ext uri="{FF2B5EF4-FFF2-40B4-BE49-F238E27FC236}">
                <a16:creationId xmlns:a16="http://schemas.microsoft.com/office/drawing/2014/main" id="{EFD6929C-F2E3-A5F5-AD02-8E94329A1637}"/>
              </a:ext>
            </a:extLst>
          </p:cNvPr>
          <p:cNvSpPr/>
          <p:nvPr/>
        </p:nvSpPr>
        <p:spPr>
          <a:xfrm>
            <a:off x="9832231" y="3961180"/>
            <a:ext cx="2247248"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Motivates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younger audiences </a:t>
            </a: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to act</a:t>
            </a:r>
          </a:p>
        </p:txBody>
      </p:sp>
      <p:sp>
        <p:nvSpPr>
          <p:cNvPr id="107" name="Rectangle 106">
            <a:extLst>
              <a:ext uri="{FF2B5EF4-FFF2-40B4-BE49-F238E27FC236}">
                <a16:creationId xmlns:a16="http://schemas.microsoft.com/office/drawing/2014/main" id="{B5D4E9D2-51E2-FF2C-4483-A494722D5104}"/>
              </a:ext>
            </a:extLst>
          </p:cNvPr>
          <p:cNvSpPr/>
          <p:nvPr/>
        </p:nvSpPr>
        <p:spPr>
          <a:xfrm>
            <a:off x="7475320" y="2039110"/>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Enables brands to</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breakthrough </a:t>
            </a:r>
          </a:p>
        </p:txBody>
      </p:sp>
      <p:sp>
        <p:nvSpPr>
          <p:cNvPr id="110" name="Rectangle 109">
            <a:extLst>
              <a:ext uri="{FF2B5EF4-FFF2-40B4-BE49-F238E27FC236}">
                <a16:creationId xmlns:a16="http://schemas.microsoft.com/office/drawing/2014/main" id="{85A9AEBE-2F7D-34B5-CF80-0267DB819A5B}"/>
              </a:ext>
            </a:extLst>
          </p:cNvPr>
          <p:cNvSpPr/>
          <p:nvPr/>
        </p:nvSpPr>
        <p:spPr>
          <a:xfrm>
            <a:off x="352818" y="4915842"/>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Grows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customer acquisition </a:t>
            </a:r>
          </a:p>
        </p:txBody>
      </p:sp>
      <p:sp>
        <p:nvSpPr>
          <p:cNvPr id="118" name="Rectangle 117">
            <a:extLst>
              <a:ext uri="{FF2B5EF4-FFF2-40B4-BE49-F238E27FC236}">
                <a16:creationId xmlns:a16="http://schemas.microsoft.com/office/drawing/2014/main" id="{FB30A922-068D-20B4-683D-4B6F5B26EF52}"/>
              </a:ext>
            </a:extLst>
          </p:cNvPr>
          <p:cNvSpPr/>
          <p:nvPr/>
        </p:nvSpPr>
        <p:spPr>
          <a:xfrm>
            <a:off x="2696229" y="4915842"/>
            <a:ext cx="22465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Ignites</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 short-term business performance </a:t>
            </a:r>
          </a:p>
        </p:txBody>
      </p:sp>
      <p:sp>
        <p:nvSpPr>
          <p:cNvPr id="126" name="Rectangle 125">
            <a:extLst>
              <a:ext uri="{FF2B5EF4-FFF2-40B4-BE49-F238E27FC236}">
                <a16:creationId xmlns:a16="http://schemas.microsoft.com/office/drawing/2014/main" id="{87B81989-87BB-D5E9-F184-47FE7FA09AF9}"/>
              </a:ext>
            </a:extLst>
          </p:cNvPr>
          <p:cNvSpPr/>
          <p:nvPr/>
        </p:nvSpPr>
        <p:spPr>
          <a:xfrm>
            <a:off x="5019162" y="4915842"/>
            <a:ext cx="2385848"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Increases </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long-term </a:t>
            </a:r>
            <a:b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sales </a:t>
            </a:r>
          </a:p>
        </p:txBody>
      </p:sp>
      <p:sp>
        <p:nvSpPr>
          <p:cNvPr id="132" name="Rectangle 131">
            <a:extLst>
              <a:ext uri="{FF2B5EF4-FFF2-40B4-BE49-F238E27FC236}">
                <a16:creationId xmlns:a16="http://schemas.microsoft.com/office/drawing/2014/main" id="{984A898B-7117-B7C8-22EA-B842E04D6340}"/>
              </a:ext>
            </a:extLst>
          </p:cNvPr>
          <p:cNvSpPr/>
          <p:nvPr/>
        </p:nvSpPr>
        <p:spPr>
          <a:xfrm>
            <a:off x="9879011" y="4915842"/>
            <a:ext cx="21809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Transforms</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 challengers into market leaders</a:t>
            </a:r>
          </a:p>
        </p:txBody>
      </p:sp>
      <p:sp>
        <p:nvSpPr>
          <p:cNvPr id="146" name="Rectangle 145">
            <a:extLst>
              <a:ext uri="{FF2B5EF4-FFF2-40B4-BE49-F238E27FC236}">
                <a16:creationId xmlns:a16="http://schemas.microsoft.com/office/drawing/2014/main" id="{CF6EAAAB-AFAE-835D-970C-BD54E883C54F}"/>
              </a:ext>
            </a:extLst>
          </p:cNvPr>
          <p:cNvSpPr/>
          <p:nvPr/>
        </p:nvSpPr>
        <p:spPr>
          <a:xfrm>
            <a:off x="7406600" y="4915842"/>
            <a:ext cx="2373559"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Successfully launches</a:t>
            </a:r>
            <a:b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new products </a:t>
            </a:r>
          </a:p>
        </p:txBody>
      </p:sp>
      <p:sp>
        <p:nvSpPr>
          <p:cNvPr id="150" name="Rectangle 149">
            <a:extLst>
              <a:ext uri="{FF2B5EF4-FFF2-40B4-BE49-F238E27FC236}">
                <a16:creationId xmlns:a16="http://schemas.microsoft.com/office/drawing/2014/main" id="{E71290C7-5E97-CDAA-CFC1-F3144AAB4061}"/>
              </a:ext>
            </a:extLst>
          </p:cNvPr>
          <p:cNvSpPr/>
          <p:nvPr/>
        </p:nvSpPr>
        <p:spPr>
          <a:xfrm>
            <a:off x="371632" y="5890189"/>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Strengthens</a:t>
            </a:r>
          </a:p>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share of market </a:t>
            </a:r>
          </a:p>
        </p:txBody>
      </p:sp>
      <p:sp>
        <p:nvSpPr>
          <p:cNvPr id="152" name="Rectangle 151">
            <a:extLst>
              <a:ext uri="{FF2B5EF4-FFF2-40B4-BE49-F238E27FC236}">
                <a16:creationId xmlns:a16="http://schemas.microsoft.com/office/drawing/2014/main" id="{0E342FAC-809F-57A1-72E9-EDAF9FC1124A}"/>
              </a:ext>
            </a:extLst>
          </p:cNvPr>
          <p:cNvSpPr/>
          <p:nvPr/>
        </p:nvSpPr>
        <p:spPr>
          <a:xfrm>
            <a:off x="2706700" y="5890189"/>
            <a:ext cx="2271966"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Inspires </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multicultural audiences </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to purchase </a:t>
            </a:r>
          </a:p>
        </p:txBody>
      </p:sp>
      <p:sp>
        <p:nvSpPr>
          <p:cNvPr id="154" name="Rectangle 153">
            <a:extLst>
              <a:ext uri="{FF2B5EF4-FFF2-40B4-BE49-F238E27FC236}">
                <a16:creationId xmlns:a16="http://schemas.microsoft.com/office/drawing/2014/main" id="{34380D77-7BF6-D643-D021-0837DD802D66}"/>
              </a:ext>
            </a:extLst>
          </p:cNvPr>
          <p:cNvSpPr/>
          <p:nvPr/>
        </p:nvSpPr>
        <p:spPr>
          <a:xfrm>
            <a:off x="5127515" y="5890189"/>
            <a:ext cx="2180960"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Stimulates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capital investment </a:t>
            </a:r>
          </a:p>
        </p:txBody>
      </p:sp>
      <p:sp>
        <p:nvSpPr>
          <p:cNvPr id="156" name="Rectangle 155">
            <a:extLst>
              <a:ext uri="{FF2B5EF4-FFF2-40B4-BE49-F238E27FC236}">
                <a16:creationId xmlns:a16="http://schemas.microsoft.com/office/drawing/2014/main" id="{5873B93D-278F-D533-D864-AF4BC60D4AB2}"/>
              </a:ext>
            </a:extLst>
          </p:cNvPr>
          <p:cNvSpPr/>
          <p:nvPr/>
        </p:nvSpPr>
        <p:spPr>
          <a:xfrm>
            <a:off x="7518606" y="5890189"/>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Stokes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company valuations</a:t>
            </a:r>
          </a:p>
        </p:txBody>
      </p:sp>
      <p:sp>
        <p:nvSpPr>
          <p:cNvPr id="158" name="Rectangle 157">
            <a:extLst>
              <a:ext uri="{FF2B5EF4-FFF2-40B4-BE49-F238E27FC236}">
                <a16:creationId xmlns:a16="http://schemas.microsoft.com/office/drawing/2014/main" id="{088823D8-D748-4520-00D0-7AF593E31123}"/>
              </a:ext>
            </a:extLst>
          </p:cNvPr>
          <p:cNvSpPr/>
          <p:nvPr/>
        </p:nvSpPr>
        <p:spPr>
          <a:xfrm>
            <a:off x="9858748" y="5890189"/>
            <a:ext cx="2247248" cy="30777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Spurs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acquisitions</a:t>
            </a:r>
          </a:p>
        </p:txBody>
      </p:sp>
      <p:sp>
        <p:nvSpPr>
          <p:cNvPr id="30" name="TextBox 29">
            <a:extLst>
              <a:ext uri="{FF2B5EF4-FFF2-40B4-BE49-F238E27FC236}">
                <a16:creationId xmlns:a16="http://schemas.microsoft.com/office/drawing/2014/main" id="{823FA06C-BEB8-B910-B86B-75A0627C5EE2}"/>
              </a:ext>
            </a:extLst>
          </p:cNvPr>
          <p:cNvSpPr txBox="1"/>
          <p:nvPr/>
        </p:nvSpPr>
        <p:spPr>
          <a:xfrm>
            <a:off x="430896"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6</a:t>
            </a:r>
          </a:p>
        </p:txBody>
      </p:sp>
      <p:cxnSp>
        <p:nvCxnSpPr>
          <p:cNvPr id="31" name="Straight Connector 30">
            <a:extLst>
              <a:ext uri="{FF2B5EF4-FFF2-40B4-BE49-F238E27FC236}">
                <a16:creationId xmlns:a16="http://schemas.microsoft.com/office/drawing/2014/main" id="{5181F417-3D7B-D138-B811-99AFED1B72FB}"/>
              </a:ext>
            </a:extLst>
          </p:cNvPr>
          <p:cNvCxnSpPr>
            <a:cxnSpLocks/>
          </p:cNvCxnSpPr>
          <p:nvPr/>
        </p:nvCxnSpPr>
        <p:spPr>
          <a:xfrm>
            <a:off x="439324"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a16="http://schemas.microsoft.com/office/drawing/2014/main" id="{CC023EFE-0D96-B94E-7435-ED491BEDE38F}"/>
              </a:ext>
            </a:extLst>
          </p:cNvPr>
          <p:cNvSpPr txBox="1"/>
          <p:nvPr/>
        </p:nvSpPr>
        <p:spPr>
          <a:xfrm>
            <a:off x="2802771"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7</a:t>
            </a:r>
          </a:p>
        </p:txBody>
      </p:sp>
      <p:cxnSp>
        <p:nvCxnSpPr>
          <p:cNvPr id="39" name="Straight Connector 38">
            <a:extLst>
              <a:ext uri="{FF2B5EF4-FFF2-40B4-BE49-F238E27FC236}">
                <a16:creationId xmlns:a16="http://schemas.microsoft.com/office/drawing/2014/main" id="{D41C5893-C780-021C-EAD7-F6695A5F53D7}"/>
              </a:ext>
            </a:extLst>
          </p:cNvPr>
          <p:cNvCxnSpPr>
            <a:cxnSpLocks/>
          </p:cNvCxnSpPr>
          <p:nvPr/>
        </p:nvCxnSpPr>
        <p:spPr>
          <a:xfrm>
            <a:off x="2811199"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54" name="TextBox 53">
            <a:extLst>
              <a:ext uri="{FF2B5EF4-FFF2-40B4-BE49-F238E27FC236}">
                <a16:creationId xmlns:a16="http://schemas.microsoft.com/office/drawing/2014/main" id="{78360596-1255-C59D-D2A3-3A2FC1C05498}"/>
              </a:ext>
            </a:extLst>
          </p:cNvPr>
          <p:cNvSpPr txBox="1"/>
          <p:nvPr/>
        </p:nvSpPr>
        <p:spPr>
          <a:xfrm>
            <a:off x="5165219"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8</a:t>
            </a:r>
          </a:p>
        </p:txBody>
      </p:sp>
      <p:cxnSp>
        <p:nvCxnSpPr>
          <p:cNvPr id="55" name="Straight Connector 54">
            <a:extLst>
              <a:ext uri="{FF2B5EF4-FFF2-40B4-BE49-F238E27FC236}">
                <a16:creationId xmlns:a16="http://schemas.microsoft.com/office/drawing/2014/main" id="{8B77839E-0586-ED9D-75E7-4740B92A7EC1}"/>
              </a:ext>
            </a:extLst>
          </p:cNvPr>
          <p:cNvCxnSpPr>
            <a:cxnSpLocks/>
          </p:cNvCxnSpPr>
          <p:nvPr/>
        </p:nvCxnSpPr>
        <p:spPr>
          <a:xfrm>
            <a:off x="5173647"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58" name="TextBox 57">
            <a:extLst>
              <a:ext uri="{FF2B5EF4-FFF2-40B4-BE49-F238E27FC236}">
                <a16:creationId xmlns:a16="http://schemas.microsoft.com/office/drawing/2014/main" id="{3D53ED98-41F7-8ED0-DA85-EAE24372F4C5}"/>
              </a:ext>
            </a:extLst>
          </p:cNvPr>
          <p:cNvSpPr txBox="1"/>
          <p:nvPr/>
        </p:nvSpPr>
        <p:spPr>
          <a:xfrm>
            <a:off x="7551067"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9</a:t>
            </a:r>
          </a:p>
        </p:txBody>
      </p:sp>
      <p:cxnSp>
        <p:nvCxnSpPr>
          <p:cNvPr id="60" name="Straight Connector 59">
            <a:extLst>
              <a:ext uri="{FF2B5EF4-FFF2-40B4-BE49-F238E27FC236}">
                <a16:creationId xmlns:a16="http://schemas.microsoft.com/office/drawing/2014/main" id="{AAA5D755-92A2-CCAE-0C98-3BC19B90D13F}"/>
              </a:ext>
            </a:extLst>
          </p:cNvPr>
          <p:cNvCxnSpPr>
            <a:cxnSpLocks/>
          </p:cNvCxnSpPr>
          <p:nvPr/>
        </p:nvCxnSpPr>
        <p:spPr>
          <a:xfrm>
            <a:off x="7559495"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62" name="TextBox 61">
            <a:extLst>
              <a:ext uri="{FF2B5EF4-FFF2-40B4-BE49-F238E27FC236}">
                <a16:creationId xmlns:a16="http://schemas.microsoft.com/office/drawing/2014/main" id="{68A27192-6831-A03F-FD8A-3EF5D9C69E1C}"/>
              </a:ext>
            </a:extLst>
          </p:cNvPr>
          <p:cNvSpPr txBox="1"/>
          <p:nvPr/>
        </p:nvSpPr>
        <p:spPr>
          <a:xfrm>
            <a:off x="9823802" y="263517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10</a:t>
            </a:r>
          </a:p>
        </p:txBody>
      </p:sp>
      <p:cxnSp>
        <p:nvCxnSpPr>
          <p:cNvPr id="63" name="Straight Connector 62">
            <a:extLst>
              <a:ext uri="{FF2B5EF4-FFF2-40B4-BE49-F238E27FC236}">
                <a16:creationId xmlns:a16="http://schemas.microsoft.com/office/drawing/2014/main" id="{45DCAE99-A7E5-DB7B-75C1-9F0612C6BF21}"/>
              </a:ext>
            </a:extLst>
          </p:cNvPr>
          <p:cNvCxnSpPr>
            <a:cxnSpLocks/>
          </p:cNvCxnSpPr>
          <p:nvPr/>
        </p:nvCxnSpPr>
        <p:spPr>
          <a:xfrm>
            <a:off x="9954904"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74" name="TextBox 73">
            <a:extLst>
              <a:ext uri="{FF2B5EF4-FFF2-40B4-BE49-F238E27FC236}">
                <a16:creationId xmlns:a16="http://schemas.microsoft.com/office/drawing/2014/main" id="{02A961DA-8E00-C56E-7F23-3209C3FAFD73}"/>
              </a:ext>
            </a:extLst>
          </p:cNvPr>
          <p:cNvSpPr txBox="1"/>
          <p:nvPr/>
        </p:nvSpPr>
        <p:spPr>
          <a:xfrm>
            <a:off x="316651" y="361190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11</a:t>
            </a:r>
          </a:p>
        </p:txBody>
      </p:sp>
      <p:cxnSp>
        <p:nvCxnSpPr>
          <p:cNvPr id="76" name="Straight Connector 75">
            <a:extLst>
              <a:ext uri="{FF2B5EF4-FFF2-40B4-BE49-F238E27FC236}">
                <a16:creationId xmlns:a16="http://schemas.microsoft.com/office/drawing/2014/main" id="{E04A6F4A-3345-B22C-E2A5-1A0F599462C7}"/>
              </a:ext>
            </a:extLst>
          </p:cNvPr>
          <p:cNvCxnSpPr>
            <a:cxnSpLocks/>
          </p:cNvCxnSpPr>
          <p:nvPr/>
        </p:nvCxnSpPr>
        <p:spPr>
          <a:xfrm>
            <a:off x="447753" y="394518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78" name="TextBox 77">
            <a:extLst>
              <a:ext uri="{FF2B5EF4-FFF2-40B4-BE49-F238E27FC236}">
                <a16:creationId xmlns:a16="http://schemas.microsoft.com/office/drawing/2014/main" id="{B81AEF0D-6CB5-E022-BEC7-25FF389F9092}"/>
              </a:ext>
            </a:extLst>
          </p:cNvPr>
          <p:cNvSpPr txBox="1"/>
          <p:nvPr/>
        </p:nvSpPr>
        <p:spPr>
          <a:xfrm>
            <a:off x="2688526" y="361190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12</a:t>
            </a:r>
          </a:p>
        </p:txBody>
      </p:sp>
      <p:cxnSp>
        <p:nvCxnSpPr>
          <p:cNvPr id="79" name="Straight Connector 78">
            <a:extLst>
              <a:ext uri="{FF2B5EF4-FFF2-40B4-BE49-F238E27FC236}">
                <a16:creationId xmlns:a16="http://schemas.microsoft.com/office/drawing/2014/main" id="{5553BE21-D993-3149-8152-D2FFDB1EAE50}"/>
              </a:ext>
            </a:extLst>
          </p:cNvPr>
          <p:cNvCxnSpPr>
            <a:cxnSpLocks/>
          </p:cNvCxnSpPr>
          <p:nvPr/>
        </p:nvCxnSpPr>
        <p:spPr>
          <a:xfrm>
            <a:off x="2819628" y="394518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85" name="TextBox 84">
            <a:extLst>
              <a:ext uri="{FF2B5EF4-FFF2-40B4-BE49-F238E27FC236}">
                <a16:creationId xmlns:a16="http://schemas.microsoft.com/office/drawing/2014/main" id="{8C7ACF4E-6BF6-55A2-A6F9-B7E68649AD44}"/>
              </a:ext>
            </a:extLst>
          </p:cNvPr>
          <p:cNvSpPr txBox="1"/>
          <p:nvPr/>
        </p:nvSpPr>
        <p:spPr>
          <a:xfrm>
            <a:off x="5050974" y="3597665"/>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13</a:t>
            </a:r>
          </a:p>
        </p:txBody>
      </p:sp>
      <p:cxnSp>
        <p:nvCxnSpPr>
          <p:cNvPr id="86" name="Straight Connector 85">
            <a:extLst>
              <a:ext uri="{FF2B5EF4-FFF2-40B4-BE49-F238E27FC236}">
                <a16:creationId xmlns:a16="http://schemas.microsoft.com/office/drawing/2014/main" id="{3CB09C68-8FA8-0FD1-9A52-51795ED6D614}"/>
              </a:ext>
            </a:extLst>
          </p:cNvPr>
          <p:cNvCxnSpPr>
            <a:cxnSpLocks/>
          </p:cNvCxnSpPr>
          <p:nvPr/>
        </p:nvCxnSpPr>
        <p:spPr>
          <a:xfrm>
            <a:off x="5182076" y="3930940"/>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87" name="TextBox 86">
            <a:extLst>
              <a:ext uri="{FF2B5EF4-FFF2-40B4-BE49-F238E27FC236}">
                <a16:creationId xmlns:a16="http://schemas.microsoft.com/office/drawing/2014/main" id="{6C839971-4C42-5B1E-9D38-914630DCE968}"/>
              </a:ext>
            </a:extLst>
          </p:cNvPr>
          <p:cNvSpPr txBox="1"/>
          <p:nvPr/>
        </p:nvSpPr>
        <p:spPr>
          <a:xfrm>
            <a:off x="7436822" y="3603204"/>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14</a:t>
            </a:r>
          </a:p>
        </p:txBody>
      </p:sp>
      <p:cxnSp>
        <p:nvCxnSpPr>
          <p:cNvPr id="88" name="Straight Connector 87">
            <a:extLst>
              <a:ext uri="{FF2B5EF4-FFF2-40B4-BE49-F238E27FC236}">
                <a16:creationId xmlns:a16="http://schemas.microsoft.com/office/drawing/2014/main" id="{BEB13999-D745-9B00-C068-1BDB245FDDF6}"/>
              </a:ext>
            </a:extLst>
          </p:cNvPr>
          <p:cNvCxnSpPr>
            <a:cxnSpLocks/>
          </p:cNvCxnSpPr>
          <p:nvPr/>
        </p:nvCxnSpPr>
        <p:spPr>
          <a:xfrm>
            <a:off x="7567924" y="3936479"/>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05" name="TextBox 104">
            <a:extLst>
              <a:ext uri="{FF2B5EF4-FFF2-40B4-BE49-F238E27FC236}">
                <a16:creationId xmlns:a16="http://schemas.microsoft.com/office/drawing/2014/main" id="{ED6F3EF9-E9B5-ECC5-8769-44F1C07CD1DC}"/>
              </a:ext>
            </a:extLst>
          </p:cNvPr>
          <p:cNvSpPr txBox="1"/>
          <p:nvPr/>
        </p:nvSpPr>
        <p:spPr>
          <a:xfrm>
            <a:off x="9832231" y="361190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15</a:t>
            </a:r>
          </a:p>
        </p:txBody>
      </p:sp>
      <p:cxnSp>
        <p:nvCxnSpPr>
          <p:cNvPr id="106" name="Straight Connector 105">
            <a:extLst>
              <a:ext uri="{FF2B5EF4-FFF2-40B4-BE49-F238E27FC236}">
                <a16:creationId xmlns:a16="http://schemas.microsoft.com/office/drawing/2014/main" id="{2E6F69F8-ED94-C3D4-B215-08C51A29CE10}"/>
              </a:ext>
            </a:extLst>
          </p:cNvPr>
          <p:cNvCxnSpPr>
            <a:cxnSpLocks/>
          </p:cNvCxnSpPr>
          <p:nvPr/>
        </p:nvCxnSpPr>
        <p:spPr>
          <a:xfrm>
            <a:off x="9963333" y="394518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13" name="TextBox 112">
            <a:extLst>
              <a:ext uri="{FF2B5EF4-FFF2-40B4-BE49-F238E27FC236}">
                <a16:creationId xmlns:a16="http://schemas.microsoft.com/office/drawing/2014/main" id="{FAA00BED-0214-3BBB-D0D7-B259A12A1DE5}"/>
              </a:ext>
            </a:extLst>
          </p:cNvPr>
          <p:cNvSpPr txBox="1"/>
          <p:nvPr/>
        </p:nvSpPr>
        <p:spPr>
          <a:xfrm>
            <a:off x="354663"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16</a:t>
            </a:r>
          </a:p>
        </p:txBody>
      </p:sp>
      <p:cxnSp>
        <p:nvCxnSpPr>
          <p:cNvPr id="114" name="Straight Connector 113">
            <a:extLst>
              <a:ext uri="{FF2B5EF4-FFF2-40B4-BE49-F238E27FC236}">
                <a16:creationId xmlns:a16="http://schemas.microsoft.com/office/drawing/2014/main" id="{E3E4E30D-4DD1-A99C-D39E-4A5D31AF1868}"/>
              </a:ext>
            </a:extLst>
          </p:cNvPr>
          <p:cNvCxnSpPr>
            <a:cxnSpLocks/>
          </p:cNvCxnSpPr>
          <p:nvPr/>
        </p:nvCxnSpPr>
        <p:spPr>
          <a:xfrm>
            <a:off x="419172" y="491144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21" name="TextBox 120">
            <a:extLst>
              <a:ext uri="{FF2B5EF4-FFF2-40B4-BE49-F238E27FC236}">
                <a16:creationId xmlns:a16="http://schemas.microsoft.com/office/drawing/2014/main" id="{06CF76AB-B335-F0D1-E2A9-F907F844D0E5}"/>
              </a:ext>
            </a:extLst>
          </p:cNvPr>
          <p:cNvSpPr txBox="1"/>
          <p:nvPr/>
        </p:nvSpPr>
        <p:spPr>
          <a:xfrm>
            <a:off x="2726538"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17</a:t>
            </a:r>
          </a:p>
        </p:txBody>
      </p:sp>
      <p:cxnSp>
        <p:nvCxnSpPr>
          <p:cNvPr id="122" name="Straight Connector 121">
            <a:extLst>
              <a:ext uri="{FF2B5EF4-FFF2-40B4-BE49-F238E27FC236}">
                <a16:creationId xmlns:a16="http://schemas.microsoft.com/office/drawing/2014/main" id="{011419CB-E726-75B5-7A9A-E5D331388475}"/>
              </a:ext>
            </a:extLst>
          </p:cNvPr>
          <p:cNvCxnSpPr>
            <a:cxnSpLocks/>
          </p:cNvCxnSpPr>
          <p:nvPr/>
        </p:nvCxnSpPr>
        <p:spPr>
          <a:xfrm>
            <a:off x="2791047"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29" name="TextBox 128">
            <a:extLst>
              <a:ext uri="{FF2B5EF4-FFF2-40B4-BE49-F238E27FC236}">
                <a16:creationId xmlns:a16="http://schemas.microsoft.com/office/drawing/2014/main" id="{84F7A1FA-6C0C-7F6F-0EBC-A8DBBECB9156}"/>
              </a:ext>
            </a:extLst>
          </p:cNvPr>
          <p:cNvSpPr txBox="1"/>
          <p:nvPr/>
        </p:nvSpPr>
        <p:spPr>
          <a:xfrm>
            <a:off x="5088986"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18</a:t>
            </a:r>
          </a:p>
        </p:txBody>
      </p:sp>
      <p:cxnSp>
        <p:nvCxnSpPr>
          <p:cNvPr id="130" name="Straight Connector 129">
            <a:extLst>
              <a:ext uri="{FF2B5EF4-FFF2-40B4-BE49-F238E27FC236}">
                <a16:creationId xmlns:a16="http://schemas.microsoft.com/office/drawing/2014/main" id="{DFE06DB5-5439-71F0-04F6-B1119F452A8A}"/>
              </a:ext>
            </a:extLst>
          </p:cNvPr>
          <p:cNvCxnSpPr>
            <a:cxnSpLocks/>
          </p:cNvCxnSpPr>
          <p:nvPr/>
        </p:nvCxnSpPr>
        <p:spPr>
          <a:xfrm>
            <a:off x="5153495"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33" name="TextBox 132">
            <a:extLst>
              <a:ext uri="{FF2B5EF4-FFF2-40B4-BE49-F238E27FC236}">
                <a16:creationId xmlns:a16="http://schemas.microsoft.com/office/drawing/2014/main" id="{A2CC9149-D925-2B46-904B-0A1C0484E0AF}"/>
              </a:ext>
            </a:extLst>
          </p:cNvPr>
          <p:cNvSpPr txBox="1"/>
          <p:nvPr/>
        </p:nvSpPr>
        <p:spPr>
          <a:xfrm>
            <a:off x="7474834"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19</a:t>
            </a:r>
          </a:p>
        </p:txBody>
      </p:sp>
      <p:cxnSp>
        <p:nvCxnSpPr>
          <p:cNvPr id="145" name="Straight Connector 144">
            <a:extLst>
              <a:ext uri="{FF2B5EF4-FFF2-40B4-BE49-F238E27FC236}">
                <a16:creationId xmlns:a16="http://schemas.microsoft.com/office/drawing/2014/main" id="{4CB12CEC-80D1-5041-6A9D-31FD74734594}"/>
              </a:ext>
            </a:extLst>
          </p:cNvPr>
          <p:cNvCxnSpPr>
            <a:cxnSpLocks/>
          </p:cNvCxnSpPr>
          <p:nvPr/>
        </p:nvCxnSpPr>
        <p:spPr>
          <a:xfrm>
            <a:off x="7539343"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47" name="TextBox 146">
            <a:extLst>
              <a:ext uri="{FF2B5EF4-FFF2-40B4-BE49-F238E27FC236}">
                <a16:creationId xmlns:a16="http://schemas.microsoft.com/office/drawing/2014/main" id="{6E8A31A6-20DB-884C-74C6-388355551217}"/>
              </a:ext>
            </a:extLst>
          </p:cNvPr>
          <p:cNvSpPr txBox="1"/>
          <p:nvPr/>
        </p:nvSpPr>
        <p:spPr>
          <a:xfrm>
            <a:off x="9808906" y="457816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20</a:t>
            </a:r>
          </a:p>
        </p:txBody>
      </p:sp>
      <p:cxnSp>
        <p:nvCxnSpPr>
          <p:cNvPr id="148" name="Straight Connector 147">
            <a:extLst>
              <a:ext uri="{FF2B5EF4-FFF2-40B4-BE49-F238E27FC236}">
                <a16:creationId xmlns:a16="http://schemas.microsoft.com/office/drawing/2014/main" id="{AED06BA0-7199-657E-7FE6-A729BAE37037}"/>
              </a:ext>
            </a:extLst>
          </p:cNvPr>
          <p:cNvCxnSpPr>
            <a:cxnSpLocks/>
          </p:cNvCxnSpPr>
          <p:nvPr/>
        </p:nvCxnSpPr>
        <p:spPr>
          <a:xfrm>
            <a:off x="9934752"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59" name="TextBox 158">
            <a:extLst>
              <a:ext uri="{FF2B5EF4-FFF2-40B4-BE49-F238E27FC236}">
                <a16:creationId xmlns:a16="http://schemas.microsoft.com/office/drawing/2014/main" id="{43C1CAD9-F33D-94C4-5E17-F3B55D0D31D4}"/>
              </a:ext>
            </a:extLst>
          </p:cNvPr>
          <p:cNvSpPr txBox="1"/>
          <p:nvPr/>
        </p:nvSpPr>
        <p:spPr>
          <a:xfrm>
            <a:off x="316651" y="555249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21</a:t>
            </a:r>
          </a:p>
        </p:txBody>
      </p:sp>
      <p:cxnSp>
        <p:nvCxnSpPr>
          <p:cNvPr id="160" name="Straight Connector 159">
            <a:extLst>
              <a:ext uri="{FF2B5EF4-FFF2-40B4-BE49-F238E27FC236}">
                <a16:creationId xmlns:a16="http://schemas.microsoft.com/office/drawing/2014/main" id="{E55B3473-667F-3D23-901E-EA078E977C91}"/>
              </a:ext>
            </a:extLst>
          </p:cNvPr>
          <p:cNvCxnSpPr>
            <a:cxnSpLocks/>
          </p:cNvCxnSpPr>
          <p:nvPr/>
        </p:nvCxnSpPr>
        <p:spPr>
          <a:xfrm>
            <a:off x="442497" y="5885766"/>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61" name="TextBox 160">
            <a:extLst>
              <a:ext uri="{FF2B5EF4-FFF2-40B4-BE49-F238E27FC236}">
                <a16:creationId xmlns:a16="http://schemas.microsoft.com/office/drawing/2014/main" id="{62AE7F5E-077F-0D27-97CE-E810327796AE}"/>
              </a:ext>
            </a:extLst>
          </p:cNvPr>
          <p:cNvSpPr txBox="1"/>
          <p:nvPr/>
        </p:nvSpPr>
        <p:spPr>
          <a:xfrm>
            <a:off x="2688526" y="555249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22</a:t>
            </a:r>
          </a:p>
        </p:txBody>
      </p:sp>
      <p:cxnSp>
        <p:nvCxnSpPr>
          <p:cNvPr id="162" name="Straight Connector 161">
            <a:extLst>
              <a:ext uri="{FF2B5EF4-FFF2-40B4-BE49-F238E27FC236}">
                <a16:creationId xmlns:a16="http://schemas.microsoft.com/office/drawing/2014/main" id="{D8D35071-65BE-BCE9-0B38-6B0AEDD01091}"/>
              </a:ext>
            </a:extLst>
          </p:cNvPr>
          <p:cNvCxnSpPr>
            <a:cxnSpLocks/>
          </p:cNvCxnSpPr>
          <p:nvPr/>
        </p:nvCxnSpPr>
        <p:spPr>
          <a:xfrm>
            <a:off x="2814372" y="5885766"/>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63" name="TextBox 162">
            <a:extLst>
              <a:ext uri="{FF2B5EF4-FFF2-40B4-BE49-F238E27FC236}">
                <a16:creationId xmlns:a16="http://schemas.microsoft.com/office/drawing/2014/main" id="{5665B12F-D37F-37B2-FC73-4C9FC90B984F}"/>
              </a:ext>
            </a:extLst>
          </p:cNvPr>
          <p:cNvSpPr txBox="1"/>
          <p:nvPr/>
        </p:nvSpPr>
        <p:spPr>
          <a:xfrm>
            <a:off x="5050974" y="5538249"/>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23</a:t>
            </a:r>
          </a:p>
        </p:txBody>
      </p:sp>
      <p:cxnSp>
        <p:nvCxnSpPr>
          <p:cNvPr id="164" name="Straight Connector 163">
            <a:extLst>
              <a:ext uri="{FF2B5EF4-FFF2-40B4-BE49-F238E27FC236}">
                <a16:creationId xmlns:a16="http://schemas.microsoft.com/office/drawing/2014/main" id="{8CC72ED1-5D09-6539-9574-A3471FB8E4E3}"/>
              </a:ext>
            </a:extLst>
          </p:cNvPr>
          <p:cNvCxnSpPr>
            <a:cxnSpLocks/>
          </p:cNvCxnSpPr>
          <p:nvPr/>
        </p:nvCxnSpPr>
        <p:spPr>
          <a:xfrm>
            <a:off x="5176820" y="5871524"/>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65" name="TextBox 164">
            <a:extLst>
              <a:ext uri="{FF2B5EF4-FFF2-40B4-BE49-F238E27FC236}">
                <a16:creationId xmlns:a16="http://schemas.microsoft.com/office/drawing/2014/main" id="{9434219B-BC26-4247-91E9-80831EB1EB8D}"/>
              </a:ext>
            </a:extLst>
          </p:cNvPr>
          <p:cNvSpPr txBox="1"/>
          <p:nvPr/>
        </p:nvSpPr>
        <p:spPr>
          <a:xfrm>
            <a:off x="7436822" y="5543788"/>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24</a:t>
            </a:r>
          </a:p>
        </p:txBody>
      </p:sp>
      <p:cxnSp>
        <p:nvCxnSpPr>
          <p:cNvPr id="166" name="Straight Connector 165">
            <a:extLst>
              <a:ext uri="{FF2B5EF4-FFF2-40B4-BE49-F238E27FC236}">
                <a16:creationId xmlns:a16="http://schemas.microsoft.com/office/drawing/2014/main" id="{FC00CA3F-F0E2-56D1-0817-44A706971A34}"/>
              </a:ext>
            </a:extLst>
          </p:cNvPr>
          <p:cNvCxnSpPr>
            <a:cxnSpLocks/>
          </p:cNvCxnSpPr>
          <p:nvPr/>
        </p:nvCxnSpPr>
        <p:spPr>
          <a:xfrm>
            <a:off x="7562668" y="587706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67" name="TextBox 166">
            <a:extLst>
              <a:ext uri="{FF2B5EF4-FFF2-40B4-BE49-F238E27FC236}">
                <a16:creationId xmlns:a16="http://schemas.microsoft.com/office/drawing/2014/main" id="{7FEBFB34-A3B2-F588-2449-7C8FFE986F68}"/>
              </a:ext>
            </a:extLst>
          </p:cNvPr>
          <p:cNvSpPr txBox="1"/>
          <p:nvPr/>
        </p:nvSpPr>
        <p:spPr>
          <a:xfrm>
            <a:off x="9832231" y="555249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25</a:t>
            </a:r>
          </a:p>
        </p:txBody>
      </p:sp>
      <p:cxnSp>
        <p:nvCxnSpPr>
          <p:cNvPr id="168" name="Straight Connector 167">
            <a:extLst>
              <a:ext uri="{FF2B5EF4-FFF2-40B4-BE49-F238E27FC236}">
                <a16:creationId xmlns:a16="http://schemas.microsoft.com/office/drawing/2014/main" id="{5782BBA1-5967-4D35-7D52-815A013FD6D2}"/>
              </a:ext>
            </a:extLst>
          </p:cNvPr>
          <p:cNvCxnSpPr>
            <a:cxnSpLocks/>
          </p:cNvCxnSpPr>
          <p:nvPr/>
        </p:nvCxnSpPr>
        <p:spPr>
          <a:xfrm>
            <a:off x="9958077" y="588576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189" name="Group 188">
            <a:extLst>
              <a:ext uri="{FF2B5EF4-FFF2-40B4-BE49-F238E27FC236}">
                <a16:creationId xmlns:a16="http://schemas.microsoft.com/office/drawing/2014/main" id="{1B432872-A36D-0F2B-ACFE-C760FC95818F}"/>
              </a:ext>
            </a:extLst>
          </p:cNvPr>
          <p:cNvGrpSpPr/>
          <p:nvPr/>
        </p:nvGrpSpPr>
        <p:grpSpPr>
          <a:xfrm>
            <a:off x="1919958" y="1209246"/>
            <a:ext cx="8543039" cy="360880"/>
            <a:chOff x="1469181" y="979055"/>
            <a:chExt cx="8543039" cy="360880"/>
          </a:xfrm>
        </p:grpSpPr>
        <p:sp>
          <p:nvSpPr>
            <p:cNvPr id="188" name="Rectangle 187">
              <a:extLst>
                <a:ext uri="{FF2B5EF4-FFF2-40B4-BE49-F238E27FC236}">
                  <a16:creationId xmlns:a16="http://schemas.microsoft.com/office/drawing/2014/main" id="{57B9B59B-D405-8D98-5976-59E9C13AB4E4}"/>
                </a:ext>
              </a:extLst>
            </p:cNvPr>
            <p:cNvSpPr/>
            <p:nvPr/>
          </p:nvSpPr>
          <p:spPr>
            <a:xfrm>
              <a:off x="1469181" y="979055"/>
              <a:ext cx="8543039" cy="360880"/>
            </a:xfrm>
            <a:prstGeom prst="rect">
              <a:avLst/>
            </a:prstGeom>
            <a:solidFill>
              <a:srgbClr val="E2E8F0"/>
            </a:solidFill>
            <a:ln>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09B23539-1BC3-8717-B34F-96F19EB0BD44}"/>
                </a:ext>
              </a:extLst>
            </p:cNvPr>
            <p:cNvSpPr/>
            <p:nvPr/>
          </p:nvSpPr>
          <p:spPr>
            <a:xfrm>
              <a:off x="1524597" y="1057873"/>
              <a:ext cx="1383895" cy="204720"/>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Awareness</a:t>
              </a:r>
            </a:p>
          </p:txBody>
        </p:sp>
        <p:sp>
          <p:nvSpPr>
            <p:cNvPr id="172" name="Rectangle 171">
              <a:extLst>
                <a:ext uri="{FF2B5EF4-FFF2-40B4-BE49-F238E27FC236}">
                  <a16:creationId xmlns:a16="http://schemas.microsoft.com/office/drawing/2014/main" id="{5079D446-83E3-A312-ADF8-F02DB4BEC163}"/>
                </a:ext>
              </a:extLst>
            </p:cNvPr>
            <p:cNvSpPr/>
            <p:nvPr/>
          </p:nvSpPr>
          <p:spPr>
            <a:xfrm>
              <a:off x="3285442" y="1057873"/>
              <a:ext cx="1383895" cy="204720"/>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Consideration</a:t>
              </a:r>
            </a:p>
          </p:txBody>
        </p:sp>
        <p:sp>
          <p:nvSpPr>
            <p:cNvPr id="173" name="Rectangle 172">
              <a:extLst>
                <a:ext uri="{FF2B5EF4-FFF2-40B4-BE49-F238E27FC236}">
                  <a16:creationId xmlns:a16="http://schemas.microsoft.com/office/drawing/2014/main" id="{C3125967-03CD-756B-EBE5-27768F6CA55A}"/>
                </a:ext>
              </a:extLst>
            </p:cNvPr>
            <p:cNvSpPr/>
            <p:nvPr/>
          </p:nvSpPr>
          <p:spPr>
            <a:xfrm>
              <a:off x="5060807" y="1057873"/>
              <a:ext cx="1383895" cy="204720"/>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Intent</a:t>
              </a:r>
            </a:p>
          </p:txBody>
        </p:sp>
        <p:sp>
          <p:nvSpPr>
            <p:cNvPr id="174" name="Rectangle 173">
              <a:extLst>
                <a:ext uri="{FF2B5EF4-FFF2-40B4-BE49-F238E27FC236}">
                  <a16:creationId xmlns:a16="http://schemas.microsoft.com/office/drawing/2014/main" id="{DDEFD1B0-6C64-41A7-1DE1-E604D04DDF12}"/>
                </a:ext>
              </a:extLst>
            </p:cNvPr>
            <p:cNvSpPr/>
            <p:nvPr/>
          </p:nvSpPr>
          <p:spPr>
            <a:xfrm>
              <a:off x="6818336" y="1057873"/>
              <a:ext cx="1383895" cy="2047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Sales</a:t>
              </a:r>
            </a:p>
          </p:txBody>
        </p:sp>
        <p:sp>
          <p:nvSpPr>
            <p:cNvPr id="175" name="Rectangle 174">
              <a:extLst>
                <a:ext uri="{FF2B5EF4-FFF2-40B4-BE49-F238E27FC236}">
                  <a16:creationId xmlns:a16="http://schemas.microsoft.com/office/drawing/2014/main" id="{E082D4BE-21EE-E7CD-4E41-96C7E3EB4A73}"/>
                </a:ext>
              </a:extLst>
            </p:cNvPr>
            <p:cNvSpPr/>
            <p:nvPr/>
          </p:nvSpPr>
          <p:spPr>
            <a:xfrm>
              <a:off x="8555406" y="1057873"/>
              <a:ext cx="1383895" cy="204720"/>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Value Creation</a:t>
              </a:r>
            </a:p>
          </p:txBody>
        </p:sp>
        <p:cxnSp>
          <p:nvCxnSpPr>
            <p:cNvPr id="183" name="Straight Arrow Connector 182">
              <a:extLst>
                <a:ext uri="{FF2B5EF4-FFF2-40B4-BE49-F238E27FC236}">
                  <a16:creationId xmlns:a16="http://schemas.microsoft.com/office/drawing/2014/main" id="{FD3E7C98-B7BF-B72B-26F6-B25ACEECC64A}"/>
                </a:ext>
              </a:extLst>
            </p:cNvPr>
            <p:cNvCxnSpPr>
              <a:cxnSpLocks/>
            </p:cNvCxnSpPr>
            <p:nvPr/>
          </p:nvCxnSpPr>
          <p:spPr>
            <a:xfrm>
              <a:off x="2972344"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98AAD972-BDA7-6F09-5AC2-2711A056B429}"/>
                </a:ext>
              </a:extLst>
            </p:cNvPr>
            <p:cNvCxnSpPr>
              <a:cxnSpLocks/>
            </p:cNvCxnSpPr>
            <p:nvPr/>
          </p:nvCxnSpPr>
          <p:spPr>
            <a:xfrm>
              <a:off x="4742150"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5003D27F-7E4A-1FF5-65BF-1795781E135B}"/>
                </a:ext>
              </a:extLst>
            </p:cNvPr>
            <p:cNvCxnSpPr>
              <a:cxnSpLocks/>
            </p:cNvCxnSpPr>
            <p:nvPr/>
          </p:nvCxnSpPr>
          <p:spPr>
            <a:xfrm>
              <a:off x="6505264"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70E701C-7B2A-6852-F683-D50D57C7F1A3}"/>
                </a:ext>
              </a:extLst>
            </p:cNvPr>
            <p:cNvCxnSpPr>
              <a:cxnSpLocks/>
            </p:cNvCxnSpPr>
            <p:nvPr/>
          </p:nvCxnSpPr>
          <p:spPr>
            <a:xfrm>
              <a:off x="8250943"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691631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7A6D99E-7211-4A61-8E41-8586BC7724A2}"/>
              </a:ext>
            </a:extLst>
          </p:cNvPr>
          <p:cNvSpPr/>
          <p:nvPr/>
        </p:nvSpPr>
        <p:spPr>
          <a:xfrm>
            <a:off x="-19878" y="-1"/>
            <a:ext cx="5587439" cy="6869151"/>
          </a:xfrm>
          <a:prstGeom prst="rect">
            <a:avLst/>
          </a:prstGeom>
          <a:solidFill>
            <a:srgbClr val="1B14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Adults over 50 account for 36% of the total population and nearly </a:t>
            </a:r>
            <a:r>
              <a:rPr kumimoji="0" lang="en-US" sz="1800" b="1" i="0" u="sng" strike="noStrike" kern="1200" cap="none" spc="0" normalizeH="0" baseline="0" noProof="0">
                <a:ln>
                  <a:noFill/>
                </a:ln>
                <a:solidFill>
                  <a:srgbClr val="1B1464"/>
                </a:solidFill>
                <a:effectLst/>
                <a:uLnTx/>
                <a:uFillTx/>
                <a:latin typeface="Helvetica" panose="020B0604020202020204" pitchFamily="34" charset="0"/>
                <a:ea typeface="+mn-ea"/>
                <a:cs typeface="+mn-cs"/>
              </a:rPr>
              <a:t>half</a:t>
            </a:r>
            <a:r>
              <a:rPr kumimoji="0" lang="en-US" sz="1800" b="1" i="0" u="none" strike="noStrike" kern="1200" cap="none" spc="0" normalizeH="0" baseline="0" noProof="0">
                <a:ln>
                  <a:noFill/>
                </a:ln>
                <a:solidFill>
                  <a:srgbClr val="1B1464"/>
                </a:solidFill>
                <a:effectLst/>
                <a:uLnTx/>
                <a:uFillTx/>
                <a:latin typeface="Helvetica" panose="020B0604020202020204" pitchFamily="34" charset="0"/>
                <a:ea typeface="+mn-ea"/>
                <a:cs typeface="+mn-cs"/>
              </a:rPr>
              <a:t> of all adults</a:t>
            </a:r>
          </a:p>
        </p:txBody>
      </p:sp>
      <p:sp>
        <p:nvSpPr>
          <p:cNvPr id="10" name="TextBox 9">
            <a:extLst>
              <a:ext uri="{FF2B5EF4-FFF2-40B4-BE49-F238E27FC236}">
                <a16:creationId xmlns:a16="http://schemas.microsoft.com/office/drawing/2014/main" id="{E3D88B66-E87E-424D-8CCE-314107D81A14}"/>
              </a:ext>
            </a:extLst>
          </p:cNvPr>
          <p:cNvSpPr txBox="1"/>
          <p:nvPr/>
        </p:nvSpPr>
        <p:spPr>
          <a:xfrm>
            <a:off x="291748" y="2351782"/>
            <a:ext cx="3893955" cy="1077218"/>
          </a:xfrm>
          <a:prstGeom prst="rect">
            <a:avLst/>
          </a:prstGeom>
          <a:noFill/>
        </p:spPr>
        <p:txBody>
          <a:bodyPr wrap="square">
            <a:spAutoFit/>
          </a:bodyPr>
          <a:lstStyle/>
          <a:p>
            <a:pPr marL="0" marR="0" lvl="0" indent="0" algn="l" defTabSz="583178"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anose="020B0604020202020204" pitchFamily="34" charset="0"/>
                <a:ea typeface="+mn-ea"/>
                <a:cs typeface="+mn-cs"/>
              </a:rPr>
              <a:t>Key Implications for Marketers</a:t>
            </a:r>
          </a:p>
        </p:txBody>
      </p:sp>
      <p:pic>
        <p:nvPicPr>
          <p:cNvPr id="8" name="Picture 7">
            <a:extLst>
              <a:ext uri="{FF2B5EF4-FFF2-40B4-BE49-F238E27FC236}">
                <a16:creationId xmlns:a16="http://schemas.microsoft.com/office/drawing/2014/main" id="{092B5ADB-CA83-4815-AF08-981DA7C6E7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95733" y="6519043"/>
            <a:ext cx="11708793" cy="350107"/>
          </a:xfrm>
          <a:prstGeom prst="rect">
            <a:avLst/>
          </a:prstGeom>
        </p:spPr>
      </p:pic>
      <p:sp>
        <p:nvSpPr>
          <p:cNvPr id="9" name="Slide Number Placeholder 5">
            <a:extLst>
              <a:ext uri="{FF2B5EF4-FFF2-40B4-BE49-F238E27FC236}">
                <a16:creationId xmlns:a16="http://schemas.microsoft.com/office/drawing/2014/main" id="{C36A8B01-3146-401A-A509-34450047979B}"/>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2" name="Rectangle 11">
            <a:extLst>
              <a:ext uri="{FF2B5EF4-FFF2-40B4-BE49-F238E27FC236}">
                <a16:creationId xmlns:a16="http://schemas.microsoft.com/office/drawing/2014/main" id="{A339D54A-9E72-421F-B5B7-0850709C8E6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4" name="Rectangle 3">
            <a:extLst>
              <a:ext uri="{FF2B5EF4-FFF2-40B4-BE49-F238E27FC236}">
                <a16:creationId xmlns:a16="http://schemas.microsoft.com/office/drawing/2014/main" id="{6779246E-2255-345D-41C3-B8C5ACADAC03}"/>
              </a:ext>
            </a:extLst>
          </p:cNvPr>
          <p:cNvSpPr/>
          <p:nvPr/>
        </p:nvSpPr>
        <p:spPr>
          <a:xfrm>
            <a:off x="5777891" y="895463"/>
            <a:ext cx="5975554" cy="4893647"/>
          </a:xfrm>
          <a:prstGeom prst="rect">
            <a:avLst/>
          </a:prstGeom>
          <a:noFill/>
        </p:spPr>
        <p:txBody>
          <a:bodyPr wrap="square" rtlCol="0" anchor="t">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000" b="1"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A few major themes emerge when exploring </a:t>
            </a:r>
            <a:br>
              <a:rPr kumimoji="0" lang="en-US" sz="2000" b="1"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br>
            <a:r>
              <a:rPr kumimoji="0" lang="en-US" sz="2000" b="1"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the 25 ways TV grows brands: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TV is a performance-driven medium that delivers both</a:t>
            </a:r>
            <a:b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b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short-term sales and long-term results</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TV is brand inclusive and accessible and drives full funnel</a:t>
            </a:r>
            <a:b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b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outcomes for all types of advertisers - regardless or life stage, size of target audience or budget level</a:t>
            </a: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TV’s halo effect increases the efficacy of other marketing efforts </a:t>
            </a:r>
            <a:r>
              <a:rPr lang="en-US" sz="1600">
                <a:solidFill>
                  <a:srgbClr val="1B1464"/>
                </a:solidFill>
                <a:latin typeface="Helvetica" panose="020B0604020202020204" pitchFamily="2" charset="0"/>
                <a:cs typeface="Helvetica" panose="020B0604020202020204" pitchFamily="34" charset="0"/>
              </a:rPr>
              <a:t>resulting in increased</a:t>
            </a: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 search, social, website visitation and app downloads</a:t>
            </a:r>
            <a:endParaRPr lang="en-US" sz="1600">
              <a:solidFill>
                <a:srgbClr val="1B1464"/>
              </a:solidFill>
              <a:latin typeface="Helvetica" panose="020B0604020202020204" pitchFamily="2" charset="0"/>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4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4"/>
              </a:buBlip>
              <a:tabLst/>
              <a:defRPr/>
            </a:pPr>
            <a:r>
              <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rPr>
              <a:t>TV lifts financial impact for brands - stimulating capital investment, stoking company valuations and attracting acquisitions</a:t>
            </a:r>
          </a:p>
        </p:txBody>
      </p:sp>
    </p:spTree>
    <p:extLst>
      <p:ext uri="{BB962C8B-B14F-4D97-AF65-F5344CB8AC3E}">
        <p14:creationId xmlns:p14="http://schemas.microsoft.com/office/powerpoint/2010/main" val="732019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8510"/>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61102"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sp>
        <p:nvSpPr>
          <p:cNvPr id="13" name="Rectangle 12">
            <a:extLst>
              <a:ext uri="{FF2B5EF4-FFF2-40B4-BE49-F238E27FC236}">
                <a16:creationId xmlns:a16="http://schemas.microsoft.com/office/drawing/2014/main" id="{7CA38D30-4B10-C2D2-A361-4A0EB0FBF7C7}"/>
              </a:ext>
            </a:extLst>
          </p:cNvPr>
          <p:cNvSpPr/>
          <p:nvPr/>
        </p:nvSpPr>
        <p:spPr>
          <a:xfrm>
            <a:off x="179784" y="3503204"/>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Helvetica" pitchFamily="2" charset="0"/>
                <a:ea typeface="+mn-ea"/>
                <a:cs typeface="+mn-cs"/>
              </a:rPr>
              <a:t>Looking for more data, insights and takeaways? Check out this related VAB content</a:t>
            </a:r>
          </a:p>
        </p:txBody>
      </p:sp>
      <p:sp>
        <p:nvSpPr>
          <p:cNvPr id="23" name="Rectangle 22">
            <a:extLst>
              <a:ext uri="{FF2B5EF4-FFF2-40B4-BE49-F238E27FC236}">
                <a16:creationId xmlns:a16="http://schemas.microsoft.com/office/drawing/2014/main" id="{C26394A7-3D6B-1B95-4A69-F78A74EDC1A8}"/>
              </a:ext>
            </a:extLst>
          </p:cNvPr>
          <p:cNvSpPr/>
          <p:nvPr/>
        </p:nvSpPr>
        <p:spPr>
          <a:xfrm>
            <a:off x="6327142" y="6057144"/>
            <a:ext cx="5651801"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60505B1-1A4C-7E8D-8A6E-B64C025A73E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9" name="Slide Number Placeholder 5">
            <a:extLst>
              <a:ext uri="{FF2B5EF4-FFF2-40B4-BE49-F238E27FC236}">
                <a16:creationId xmlns:a16="http://schemas.microsoft.com/office/drawing/2014/main" id="{64466F9D-825B-002B-1C1F-766B6F967095}"/>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Rectangle 10">
            <a:extLst>
              <a:ext uri="{FF2B5EF4-FFF2-40B4-BE49-F238E27FC236}">
                <a16:creationId xmlns:a16="http://schemas.microsoft.com/office/drawing/2014/main" id="{49C2DD39-D24A-50A1-3F63-B8021221A11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15" name="Group 14">
            <a:extLst>
              <a:ext uri="{FF2B5EF4-FFF2-40B4-BE49-F238E27FC236}">
                <a16:creationId xmlns:a16="http://schemas.microsoft.com/office/drawing/2014/main" id="{490D7A88-562D-7CF3-B7B9-2E324CE687EF}"/>
              </a:ext>
            </a:extLst>
          </p:cNvPr>
          <p:cNvGrpSpPr/>
          <p:nvPr/>
        </p:nvGrpSpPr>
        <p:grpSpPr>
          <a:xfrm>
            <a:off x="253913" y="1827777"/>
            <a:ext cx="1880098" cy="771258"/>
            <a:chOff x="198562" y="516160"/>
            <a:chExt cx="1453626" cy="771258"/>
          </a:xfrm>
        </p:grpSpPr>
        <p:sp>
          <p:nvSpPr>
            <p:cNvPr id="17" name="TextBox 16">
              <a:extLst>
                <a:ext uri="{FF2B5EF4-FFF2-40B4-BE49-F238E27FC236}">
                  <a16:creationId xmlns:a16="http://schemas.microsoft.com/office/drawing/2014/main" id="{7B62E101-EF35-BCEC-16E6-E6D98C51B89B}"/>
                </a:ext>
              </a:extLst>
            </p:cNvPr>
            <p:cNvSpPr txBox="1"/>
            <p:nvPr/>
          </p:nvSpPr>
          <p:spPr>
            <a:xfrm>
              <a:off x="204150" y="516160"/>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chemeClr val="bg1"/>
                  </a:solidFill>
                  <a:effectLst/>
                  <a:uLnTx/>
                  <a:uFillTx/>
                  <a:latin typeface="Helvetica" pitchFamily="2" charset="0"/>
                  <a:ea typeface="+mn-ea"/>
                  <a:cs typeface="+mn-cs"/>
                  <a:hlinkClick r:id="rId4">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chemeClr val="bg1"/>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C3E2533A-0A84-8373-660A-F96CC5B65F70}"/>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reedk@thevab.com</a:t>
              </a:r>
            </a:p>
          </p:txBody>
        </p:sp>
      </p:grpSp>
      <p:grpSp>
        <p:nvGrpSpPr>
          <p:cNvPr id="37" name="Group 36">
            <a:extLst>
              <a:ext uri="{FF2B5EF4-FFF2-40B4-BE49-F238E27FC236}">
                <a16:creationId xmlns:a16="http://schemas.microsoft.com/office/drawing/2014/main" id="{BD972369-A46E-BFF5-5CC7-330AF5DF00B0}"/>
              </a:ext>
            </a:extLst>
          </p:cNvPr>
          <p:cNvGrpSpPr/>
          <p:nvPr/>
        </p:nvGrpSpPr>
        <p:grpSpPr>
          <a:xfrm>
            <a:off x="243698" y="731313"/>
            <a:ext cx="3046257" cy="806549"/>
            <a:chOff x="2529807" y="560359"/>
            <a:chExt cx="1962494" cy="806549"/>
          </a:xfrm>
        </p:grpSpPr>
        <p:sp>
          <p:nvSpPr>
            <p:cNvPr id="39" name="TextBox 38">
              <a:hlinkClick r:id="rId4"/>
              <a:extLst>
                <a:ext uri="{FF2B5EF4-FFF2-40B4-BE49-F238E27FC236}">
                  <a16:creationId xmlns:a16="http://schemas.microsoft.com/office/drawing/2014/main" id="{22EB1D07-C3F3-327E-DA8E-39B9F3846CF3}"/>
                </a:ext>
              </a:extLst>
            </p:cNvPr>
            <p:cNvSpPr txBox="1"/>
            <p:nvPr/>
          </p:nvSpPr>
          <p:spPr>
            <a:xfrm>
              <a:off x="2529808" y="560359"/>
              <a:ext cx="1573920" cy="2923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a:ln>
                    <a:noFill/>
                  </a:ln>
                  <a:solidFill>
                    <a:schemeClr val="bg1"/>
                  </a:solidFill>
                  <a:effectLst/>
                  <a:uLnTx/>
                  <a:uFillTx/>
                  <a:latin typeface="Helvetica" pitchFamily="2" charset="0"/>
                  <a:ea typeface="+mn-ea"/>
                  <a:cs typeface="+mn-cs"/>
                </a:rPr>
                <a:t>Jason Wiese</a:t>
              </a:r>
            </a:p>
          </p:txBody>
        </p:sp>
        <p:sp>
          <p:nvSpPr>
            <p:cNvPr id="40" name="TextBox 39">
              <a:extLst>
                <a:ext uri="{FF2B5EF4-FFF2-40B4-BE49-F238E27FC236}">
                  <a16:creationId xmlns:a16="http://schemas.microsoft.com/office/drawing/2014/main" id="{4504569E-EF25-4B16-0773-4299B332E775}"/>
                </a:ext>
              </a:extLst>
            </p:cNvPr>
            <p:cNvSpPr txBox="1"/>
            <p:nvPr/>
          </p:nvSpPr>
          <p:spPr>
            <a:xfrm>
              <a:off x="2529807" y="874465"/>
              <a:ext cx="196249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jasonw@thevab.com</a:t>
              </a:r>
            </a:p>
          </p:txBody>
        </p:sp>
      </p:grpSp>
      <p:pic>
        <p:nvPicPr>
          <p:cNvPr id="56" name="Picture 55">
            <a:hlinkClick r:id="rId5"/>
            <a:extLst>
              <a:ext uri="{FF2B5EF4-FFF2-40B4-BE49-F238E27FC236}">
                <a16:creationId xmlns:a16="http://schemas.microsoft.com/office/drawing/2014/main" id="{7EE4D1EE-74F5-8A71-3344-5D5949039012}"/>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l="19424" t="5213" r="18846" b="9316"/>
          <a:stretch/>
        </p:blipFill>
        <p:spPr>
          <a:xfrm>
            <a:off x="7683273" y="4512967"/>
            <a:ext cx="873128" cy="689737"/>
          </a:xfrm>
          <a:prstGeom prst="rect">
            <a:avLst/>
          </a:prstGeom>
          <a:ln w="9525">
            <a:solidFill>
              <a:srgbClr val="1B1464"/>
            </a:solidFill>
          </a:ln>
        </p:spPr>
      </p:pic>
      <p:pic>
        <p:nvPicPr>
          <p:cNvPr id="57" name="Picture 56">
            <a:hlinkClick r:id="rId7"/>
            <a:extLst>
              <a:ext uri="{FF2B5EF4-FFF2-40B4-BE49-F238E27FC236}">
                <a16:creationId xmlns:a16="http://schemas.microsoft.com/office/drawing/2014/main" id="{59105722-5F44-2499-4E33-8F80D0884E1A}"/>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6627080" y="4512967"/>
            <a:ext cx="882416" cy="689737"/>
          </a:xfrm>
          <a:prstGeom prst="rect">
            <a:avLst/>
          </a:prstGeom>
          <a:ln w="9525">
            <a:solidFill>
              <a:srgbClr val="1B1464"/>
            </a:solidFill>
          </a:ln>
        </p:spPr>
      </p:pic>
      <p:pic>
        <p:nvPicPr>
          <p:cNvPr id="58" name="Picture 57">
            <a:hlinkClick r:id="rId9"/>
            <a:extLst>
              <a:ext uri="{FF2B5EF4-FFF2-40B4-BE49-F238E27FC236}">
                <a16:creationId xmlns:a16="http://schemas.microsoft.com/office/drawing/2014/main" id="{7C9D6908-33BE-2291-6B47-75FB61411AD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340936" y="2491359"/>
            <a:ext cx="1576447" cy="900073"/>
          </a:xfrm>
          <a:prstGeom prst="rect">
            <a:avLst/>
          </a:prstGeom>
          <a:ln w="9525">
            <a:solidFill>
              <a:srgbClr val="1B1464"/>
            </a:solidFill>
          </a:ln>
        </p:spPr>
      </p:pic>
      <p:pic>
        <p:nvPicPr>
          <p:cNvPr id="59" name="Picture 58">
            <a:hlinkClick r:id="rId11"/>
            <a:extLst>
              <a:ext uri="{FF2B5EF4-FFF2-40B4-BE49-F238E27FC236}">
                <a16:creationId xmlns:a16="http://schemas.microsoft.com/office/drawing/2014/main" id="{E913301A-2916-020A-E32E-B942879680EB}"/>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6627080" y="3498291"/>
            <a:ext cx="1533482" cy="895790"/>
          </a:xfrm>
          <a:prstGeom prst="rect">
            <a:avLst/>
          </a:prstGeom>
          <a:ln>
            <a:solidFill>
              <a:srgbClr val="1B1464"/>
            </a:solidFill>
          </a:ln>
        </p:spPr>
      </p:pic>
      <p:pic>
        <p:nvPicPr>
          <p:cNvPr id="60" name="Picture 59">
            <a:hlinkClick r:id="rId13"/>
            <a:extLst>
              <a:ext uri="{FF2B5EF4-FFF2-40B4-BE49-F238E27FC236}">
                <a16:creationId xmlns:a16="http://schemas.microsoft.com/office/drawing/2014/main" id="{1670998C-FD54-985A-E7C8-C09A07B04FD6}"/>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l="24821" t="35738" r="41688" b="30899"/>
          <a:stretch/>
        </p:blipFill>
        <p:spPr>
          <a:xfrm>
            <a:off x="8336119" y="1488085"/>
            <a:ext cx="1588761" cy="898931"/>
          </a:xfrm>
          <a:prstGeom prst="rect">
            <a:avLst/>
          </a:prstGeom>
          <a:blipFill dpi="0" rotWithShape="1">
            <a:blip r:embed="rId15" cstate="screen">
              <a:extLst>
                <a:ext uri="{28A0092B-C50C-407E-A947-70E740481C1C}">
                  <a14:useLocalDpi xmlns:a14="http://schemas.microsoft.com/office/drawing/2010/main"/>
                </a:ext>
              </a:extLst>
            </a:blip>
            <a:srcRect/>
            <a:stretch>
              <a:fillRect/>
            </a:stretch>
          </a:blipFill>
          <a:ln>
            <a:solidFill>
              <a:srgbClr val="1B1464"/>
            </a:solidFill>
          </a:ln>
        </p:spPr>
      </p:pic>
      <p:pic>
        <p:nvPicPr>
          <p:cNvPr id="61" name="Picture 60">
            <a:hlinkClick r:id="rId16"/>
            <a:extLst>
              <a:ext uri="{FF2B5EF4-FFF2-40B4-BE49-F238E27FC236}">
                <a16:creationId xmlns:a16="http://schemas.microsoft.com/office/drawing/2014/main" id="{492A13FA-2755-195B-893A-8CBD4922ACD8}"/>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10071226" y="469617"/>
            <a:ext cx="1588763" cy="895792"/>
          </a:xfrm>
          <a:prstGeom prst="rect">
            <a:avLst/>
          </a:prstGeom>
          <a:ln>
            <a:solidFill>
              <a:srgbClr val="1B1464"/>
            </a:solidFill>
          </a:ln>
        </p:spPr>
      </p:pic>
      <p:pic>
        <p:nvPicPr>
          <p:cNvPr id="62" name="Picture 61">
            <a:hlinkClick r:id="rId18"/>
            <a:extLst>
              <a:ext uri="{FF2B5EF4-FFF2-40B4-BE49-F238E27FC236}">
                <a16:creationId xmlns:a16="http://schemas.microsoft.com/office/drawing/2014/main" id="{5B2DDF92-8BEE-E741-C3B6-5DBE5C0F4270}"/>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6613497" y="469617"/>
            <a:ext cx="1589971" cy="895792"/>
          </a:xfrm>
          <a:prstGeom prst="rect">
            <a:avLst/>
          </a:prstGeom>
          <a:ln>
            <a:solidFill>
              <a:srgbClr val="1B1464"/>
            </a:solidFill>
          </a:ln>
        </p:spPr>
      </p:pic>
      <p:pic>
        <p:nvPicPr>
          <p:cNvPr id="63" name="Picture 62">
            <a:hlinkClick r:id="rId20"/>
            <a:extLst>
              <a:ext uri="{FF2B5EF4-FFF2-40B4-BE49-F238E27FC236}">
                <a16:creationId xmlns:a16="http://schemas.microsoft.com/office/drawing/2014/main" id="{D529C9E6-4C24-25A9-6CDB-8FC71CE82FB5}"/>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10113816" y="1489997"/>
            <a:ext cx="1546173" cy="895791"/>
          </a:xfrm>
          <a:prstGeom prst="rect">
            <a:avLst/>
          </a:prstGeom>
          <a:ln>
            <a:solidFill>
              <a:srgbClr val="1B1464"/>
            </a:solidFill>
          </a:ln>
        </p:spPr>
      </p:pic>
      <p:pic>
        <p:nvPicPr>
          <p:cNvPr id="64" name="Picture 63">
            <a:hlinkClick r:id="rId22"/>
            <a:extLst>
              <a:ext uri="{FF2B5EF4-FFF2-40B4-BE49-F238E27FC236}">
                <a16:creationId xmlns:a16="http://schemas.microsoft.com/office/drawing/2014/main" id="{5FFCB843-720E-D735-9B54-60C106DD53FB}"/>
              </a:ext>
            </a:extLst>
          </p:cNvPr>
          <p:cNvPicPr>
            <a:picLocks noChangeAspect="1"/>
          </p:cNvPicPr>
          <p:nvPr/>
        </p:nvPicPr>
        <p:blipFill>
          <a:blip r:embed="rId23" cstate="hqprint">
            <a:extLst>
              <a:ext uri="{28A0092B-C50C-407E-A947-70E740481C1C}">
                <a14:useLocalDpi xmlns:a14="http://schemas.microsoft.com/office/drawing/2010/main"/>
              </a:ext>
            </a:extLst>
          </a:blip>
          <a:stretch>
            <a:fillRect/>
          </a:stretch>
        </p:blipFill>
        <p:spPr>
          <a:xfrm>
            <a:off x="6613497" y="1490158"/>
            <a:ext cx="1588763" cy="895526"/>
          </a:xfrm>
          <a:prstGeom prst="rect">
            <a:avLst/>
          </a:prstGeom>
          <a:ln>
            <a:solidFill>
              <a:srgbClr val="1B1464"/>
            </a:solidFill>
          </a:ln>
        </p:spPr>
      </p:pic>
      <p:pic>
        <p:nvPicPr>
          <p:cNvPr id="65" name="Picture 64">
            <a:hlinkClick r:id="rId24"/>
            <a:extLst>
              <a:ext uri="{FF2B5EF4-FFF2-40B4-BE49-F238E27FC236}">
                <a16:creationId xmlns:a16="http://schemas.microsoft.com/office/drawing/2014/main" id="{663552D9-97FB-DE00-5C65-D03B66E3EA62}"/>
              </a:ext>
            </a:extLst>
          </p:cNvPr>
          <p:cNvPicPr>
            <a:picLocks noChangeAspect="1"/>
          </p:cNvPicPr>
          <p:nvPr/>
        </p:nvPicPr>
        <p:blipFill>
          <a:blip r:embed="rId25" cstate="hqprint">
            <a:extLst>
              <a:ext uri="{28A0092B-C50C-407E-A947-70E740481C1C}">
                <a14:useLocalDpi xmlns:a14="http://schemas.microsoft.com/office/drawing/2010/main"/>
              </a:ext>
            </a:extLst>
          </a:blip>
          <a:stretch>
            <a:fillRect/>
          </a:stretch>
        </p:blipFill>
        <p:spPr>
          <a:xfrm>
            <a:off x="10083542" y="3498291"/>
            <a:ext cx="1590030" cy="895791"/>
          </a:xfrm>
          <a:prstGeom prst="rect">
            <a:avLst/>
          </a:prstGeom>
          <a:ln>
            <a:solidFill>
              <a:srgbClr val="1B1464"/>
            </a:solidFill>
          </a:ln>
        </p:spPr>
      </p:pic>
      <p:pic>
        <p:nvPicPr>
          <p:cNvPr id="66" name="Picture 65">
            <a:hlinkClick r:id="rId26"/>
            <a:extLst>
              <a:ext uri="{FF2B5EF4-FFF2-40B4-BE49-F238E27FC236}">
                <a16:creationId xmlns:a16="http://schemas.microsoft.com/office/drawing/2014/main" id="{5939A090-87C9-1F46-BEE2-D38082ACC353}"/>
              </a:ext>
            </a:extLst>
          </p:cNvPr>
          <p:cNvPicPr>
            <a:picLocks noChangeAspect="1"/>
          </p:cNvPicPr>
          <p:nvPr/>
        </p:nvPicPr>
        <p:blipFill>
          <a:blip r:embed="rId27" cstate="hqprint">
            <a:extLst>
              <a:ext uri="{28A0092B-C50C-407E-A947-70E740481C1C}">
                <a14:useLocalDpi xmlns:a14="http://schemas.microsoft.com/office/drawing/2010/main"/>
              </a:ext>
            </a:extLst>
          </a:blip>
          <a:stretch>
            <a:fillRect/>
          </a:stretch>
        </p:blipFill>
        <p:spPr>
          <a:xfrm>
            <a:off x="10083542" y="2499143"/>
            <a:ext cx="1576447" cy="887290"/>
          </a:xfrm>
          <a:prstGeom prst="rect">
            <a:avLst/>
          </a:prstGeom>
          <a:ln>
            <a:solidFill>
              <a:srgbClr val="1B1464"/>
            </a:solidFill>
          </a:ln>
        </p:spPr>
      </p:pic>
      <p:pic>
        <p:nvPicPr>
          <p:cNvPr id="67" name="Picture 66">
            <a:hlinkClick r:id="rId28"/>
            <a:extLst>
              <a:ext uri="{FF2B5EF4-FFF2-40B4-BE49-F238E27FC236}">
                <a16:creationId xmlns:a16="http://schemas.microsoft.com/office/drawing/2014/main" id="{047499C4-83F7-015B-F02B-BBB5624905EC}"/>
              </a:ext>
            </a:extLst>
          </p:cNvPr>
          <p:cNvPicPr>
            <a:picLocks noChangeAspect="1"/>
          </p:cNvPicPr>
          <p:nvPr/>
        </p:nvPicPr>
        <p:blipFill>
          <a:blip r:embed="rId29" cstate="hqprint">
            <a:extLst>
              <a:ext uri="{28A0092B-C50C-407E-A947-70E740481C1C}">
                <a14:useLocalDpi xmlns:a14="http://schemas.microsoft.com/office/drawing/2010/main"/>
              </a:ext>
            </a:extLst>
          </a:blip>
          <a:stretch>
            <a:fillRect/>
          </a:stretch>
        </p:blipFill>
        <p:spPr>
          <a:xfrm>
            <a:off x="8348231" y="3498291"/>
            <a:ext cx="1592518" cy="895791"/>
          </a:xfrm>
          <a:prstGeom prst="rect">
            <a:avLst/>
          </a:prstGeom>
          <a:ln>
            <a:solidFill>
              <a:srgbClr val="1B1464"/>
            </a:solidFill>
          </a:ln>
        </p:spPr>
      </p:pic>
      <p:pic>
        <p:nvPicPr>
          <p:cNvPr id="68" name="Picture 67">
            <a:hlinkClick r:id="rId30"/>
            <a:extLst>
              <a:ext uri="{FF2B5EF4-FFF2-40B4-BE49-F238E27FC236}">
                <a16:creationId xmlns:a16="http://schemas.microsoft.com/office/drawing/2014/main" id="{372ED86F-88CB-5356-A646-239E47B0DECE}"/>
              </a:ext>
            </a:extLst>
          </p:cNvPr>
          <p:cNvPicPr>
            <a:picLocks noChangeAspect="1"/>
          </p:cNvPicPr>
          <p:nvPr/>
        </p:nvPicPr>
        <p:blipFill rotWithShape="1">
          <a:blip r:embed="rId31" cstate="hqprint">
            <a:extLst>
              <a:ext uri="{28A0092B-C50C-407E-A947-70E740481C1C}">
                <a14:useLocalDpi xmlns:a14="http://schemas.microsoft.com/office/drawing/2010/main"/>
              </a:ext>
            </a:extLst>
          </a:blip>
          <a:srcRect l="14916" t="3431" r="14721" b="3431"/>
          <a:stretch/>
        </p:blipFill>
        <p:spPr>
          <a:xfrm>
            <a:off x="10773328" y="4512967"/>
            <a:ext cx="900244" cy="687892"/>
          </a:xfrm>
          <a:prstGeom prst="rect">
            <a:avLst/>
          </a:prstGeom>
          <a:ln w="9525">
            <a:solidFill>
              <a:srgbClr val="1B1464"/>
            </a:solidFill>
          </a:ln>
        </p:spPr>
      </p:pic>
      <p:pic>
        <p:nvPicPr>
          <p:cNvPr id="69" name="Picture 68">
            <a:hlinkClick r:id="rId32"/>
            <a:extLst>
              <a:ext uri="{FF2B5EF4-FFF2-40B4-BE49-F238E27FC236}">
                <a16:creationId xmlns:a16="http://schemas.microsoft.com/office/drawing/2014/main" id="{9B308DA8-5092-55CC-2C0B-B614391E43F0}"/>
              </a:ext>
            </a:extLst>
          </p:cNvPr>
          <p:cNvPicPr>
            <a:picLocks noChangeAspect="1"/>
          </p:cNvPicPr>
          <p:nvPr/>
        </p:nvPicPr>
        <p:blipFill>
          <a:blip r:embed="rId33" cstate="hqprint">
            <a:extLst>
              <a:ext uri="{28A0092B-C50C-407E-A947-70E740481C1C}">
                <a14:useLocalDpi xmlns:a14="http://schemas.microsoft.com/office/drawing/2010/main"/>
              </a:ext>
            </a:extLst>
          </a:blip>
          <a:stretch>
            <a:fillRect/>
          </a:stretch>
        </p:blipFill>
        <p:spPr>
          <a:xfrm>
            <a:off x="6613497" y="2505157"/>
            <a:ext cx="1565137" cy="877407"/>
          </a:xfrm>
          <a:prstGeom prst="rect">
            <a:avLst/>
          </a:prstGeom>
          <a:ln>
            <a:solidFill>
              <a:srgbClr val="1B1464"/>
            </a:solidFill>
          </a:ln>
        </p:spPr>
      </p:pic>
      <p:pic>
        <p:nvPicPr>
          <p:cNvPr id="70" name="Picture 69">
            <a:hlinkClick r:id="rId34"/>
            <a:extLst>
              <a:ext uri="{FF2B5EF4-FFF2-40B4-BE49-F238E27FC236}">
                <a16:creationId xmlns:a16="http://schemas.microsoft.com/office/drawing/2014/main" id="{24F74891-6003-6587-25C0-B3B2E0149706}"/>
              </a:ext>
            </a:extLst>
          </p:cNvPr>
          <p:cNvPicPr>
            <a:picLocks noChangeAspect="1"/>
          </p:cNvPicPr>
          <p:nvPr/>
        </p:nvPicPr>
        <p:blipFill>
          <a:blip r:embed="rId35" cstate="hqprint">
            <a:extLst>
              <a:ext uri="{28A0092B-C50C-407E-A947-70E740481C1C}">
                <a14:useLocalDpi xmlns:a14="http://schemas.microsoft.com/office/drawing/2010/main"/>
              </a:ext>
            </a:extLst>
          </a:blip>
          <a:stretch>
            <a:fillRect/>
          </a:stretch>
        </p:blipFill>
        <p:spPr>
          <a:xfrm>
            <a:off x="8689351" y="4512967"/>
            <a:ext cx="919956" cy="689737"/>
          </a:xfrm>
          <a:prstGeom prst="rect">
            <a:avLst/>
          </a:prstGeom>
          <a:ln w="9525">
            <a:solidFill>
              <a:srgbClr val="1B1464"/>
            </a:solidFill>
          </a:ln>
        </p:spPr>
      </p:pic>
      <p:pic>
        <p:nvPicPr>
          <p:cNvPr id="71" name="Picture 70">
            <a:hlinkClick r:id="rId36"/>
            <a:extLst>
              <a:ext uri="{FF2B5EF4-FFF2-40B4-BE49-F238E27FC236}">
                <a16:creationId xmlns:a16="http://schemas.microsoft.com/office/drawing/2014/main" id="{1E697CC2-718F-B545-217D-8C39E6C79EE6}"/>
              </a:ext>
            </a:extLst>
          </p:cNvPr>
          <p:cNvPicPr>
            <a:picLocks noChangeAspect="1"/>
          </p:cNvPicPr>
          <p:nvPr/>
        </p:nvPicPr>
        <p:blipFill>
          <a:blip r:embed="rId37" cstate="hqprint">
            <a:extLst>
              <a:ext uri="{28A0092B-C50C-407E-A947-70E740481C1C}">
                <a14:useLocalDpi xmlns:a14="http://schemas.microsoft.com/office/drawing/2010/main"/>
              </a:ext>
            </a:extLst>
          </a:blip>
          <a:stretch>
            <a:fillRect/>
          </a:stretch>
        </p:blipFill>
        <p:spPr>
          <a:xfrm>
            <a:off x="9742257" y="4512967"/>
            <a:ext cx="900188" cy="688911"/>
          </a:xfrm>
          <a:prstGeom prst="rect">
            <a:avLst/>
          </a:prstGeom>
          <a:ln w="9525">
            <a:solidFill>
              <a:srgbClr val="1B1464"/>
            </a:solidFill>
          </a:ln>
        </p:spPr>
      </p:pic>
      <p:pic>
        <p:nvPicPr>
          <p:cNvPr id="72" name="Picture 71">
            <a:hlinkClick r:id="rId38"/>
            <a:extLst>
              <a:ext uri="{FF2B5EF4-FFF2-40B4-BE49-F238E27FC236}">
                <a16:creationId xmlns:a16="http://schemas.microsoft.com/office/drawing/2014/main" id="{65F02B9D-E730-948E-762F-9E53C1207FDD}"/>
              </a:ext>
            </a:extLst>
          </p:cNvPr>
          <p:cNvPicPr>
            <a:picLocks noChangeAspect="1"/>
          </p:cNvPicPr>
          <p:nvPr/>
        </p:nvPicPr>
        <p:blipFill>
          <a:blip r:embed="rId39" cstate="hqprint">
            <a:extLst>
              <a:ext uri="{28A0092B-C50C-407E-A947-70E740481C1C}">
                <a14:useLocalDpi xmlns:a14="http://schemas.microsoft.com/office/drawing/2010/main"/>
              </a:ext>
            </a:extLst>
          </a:blip>
          <a:stretch>
            <a:fillRect/>
          </a:stretch>
        </p:blipFill>
        <p:spPr>
          <a:xfrm>
            <a:off x="8336118" y="469616"/>
            <a:ext cx="1588762" cy="896321"/>
          </a:xfrm>
          <a:prstGeom prst="rect">
            <a:avLst/>
          </a:prstGeom>
          <a:ln>
            <a:solidFill>
              <a:srgbClr val="1B1464"/>
            </a:solidFill>
          </a:ln>
        </p:spPr>
      </p:pic>
      <p:pic>
        <p:nvPicPr>
          <p:cNvPr id="73" name="Picture 72">
            <a:hlinkClick r:id="rId40"/>
            <a:extLst>
              <a:ext uri="{FF2B5EF4-FFF2-40B4-BE49-F238E27FC236}">
                <a16:creationId xmlns:a16="http://schemas.microsoft.com/office/drawing/2014/main" id="{6B5ABA13-BF63-E1A1-B65B-B37A1F4D6FA8}"/>
              </a:ext>
            </a:extLst>
          </p:cNvPr>
          <p:cNvPicPr>
            <a:picLocks noChangeAspect="1"/>
          </p:cNvPicPr>
          <p:nvPr/>
        </p:nvPicPr>
        <p:blipFill rotWithShape="1">
          <a:blip r:embed="rId41" cstate="hqprint">
            <a:extLst>
              <a:ext uri="{28A0092B-C50C-407E-A947-70E740481C1C}">
                <a14:useLocalDpi xmlns:a14="http://schemas.microsoft.com/office/drawing/2010/main"/>
              </a:ext>
            </a:extLst>
          </a:blip>
          <a:srcRect/>
          <a:stretch/>
        </p:blipFill>
        <p:spPr>
          <a:xfrm>
            <a:off x="8375758" y="5316313"/>
            <a:ext cx="728481" cy="581249"/>
          </a:xfrm>
          <a:prstGeom prst="rect">
            <a:avLst/>
          </a:prstGeom>
          <a:ln>
            <a:solidFill>
              <a:schemeClr val="tx1"/>
            </a:solidFill>
          </a:ln>
        </p:spPr>
      </p:pic>
      <p:pic>
        <p:nvPicPr>
          <p:cNvPr id="74" name="Picture 73">
            <a:hlinkClick r:id="rId42"/>
            <a:extLst>
              <a:ext uri="{FF2B5EF4-FFF2-40B4-BE49-F238E27FC236}">
                <a16:creationId xmlns:a16="http://schemas.microsoft.com/office/drawing/2014/main" id="{06EE8316-3557-80C0-E31D-8B6B7B76FF7A}"/>
              </a:ext>
            </a:extLst>
          </p:cNvPr>
          <p:cNvPicPr>
            <a:picLocks noChangeAspect="1"/>
          </p:cNvPicPr>
          <p:nvPr/>
        </p:nvPicPr>
        <p:blipFill rotWithShape="1">
          <a:blip r:embed="rId43" cstate="hqprint">
            <a:extLst>
              <a:ext uri="{28A0092B-C50C-407E-A947-70E740481C1C}">
                <a14:useLocalDpi xmlns:a14="http://schemas.microsoft.com/office/drawing/2010/main"/>
              </a:ext>
            </a:extLst>
          </a:blip>
          <a:srcRect/>
          <a:stretch/>
        </p:blipFill>
        <p:spPr>
          <a:xfrm>
            <a:off x="10933856" y="5310857"/>
            <a:ext cx="739716" cy="590213"/>
          </a:xfrm>
          <a:prstGeom prst="rect">
            <a:avLst/>
          </a:prstGeom>
          <a:ln>
            <a:solidFill>
              <a:schemeClr val="tx1"/>
            </a:solidFill>
          </a:ln>
        </p:spPr>
      </p:pic>
      <p:pic>
        <p:nvPicPr>
          <p:cNvPr id="75" name="Picture 74">
            <a:extLst>
              <a:ext uri="{FF2B5EF4-FFF2-40B4-BE49-F238E27FC236}">
                <a16:creationId xmlns:a16="http://schemas.microsoft.com/office/drawing/2014/main" id="{5D73F3DE-928E-4F61-6A4A-72E14C75278F}"/>
              </a:ext>
            </a:extLst>
          </p:cNvPr>
          <p:cNvPicPr>
            <a:picLocks noChangeAspect="1"/>
          </p:cNvPicPr>
          <p:nvPr/>
        </p:nvPicPr>
        <p:blipFill>
          <a:blip r:embed="rId44" cstate="hqprint">
            <a:extLst>
              <a:ext uri="{28A0092B-C50C-407E-A947-70E740481C1C}">
                <a14:useLocalDpi xmlns:a14="http://schemas.microsoft.com/office/drawing/2010/main"/>
              </a:ext>
            </a:extLst>
          </a:blip>
          <a:stretch>
            <a:fillRect/>
          </a:stretch>
        </p:blipFill>
        <p:spPr>
          <a:xfrm>
            <a:off x="10071226" y="5311819"/>
            <a:ext cx="771779" cy="588633"/>
          </a:xfrm>
          <a:prstGeom prst="rect">
            <a:avLst/>
          </a:prstGeom>
          <a:ln>
            <a:solidFill>
              <a:srgbClr val="1B1464"/>
            </a:solidFill>
          </a:ln>
        </p:spPr>
      </p:pic>
      <p:pic>
        <p:nvPicPr>
          <p:cNvPr id="76" name="Picture 75">
            <a:hlinkClick r:id="rId45"/>
            <a:extLst>
              <a:ext uri="{FF2B5EF4-FFF2-40B4-BE49-F238E27FC236}">
                <a16:creationId xmlns:a16="http://schemas.microsoft.com/office/drawing/2014/main" id="{8A05AA47-8B9B-6E46-EA63-AEB754D5AD4E}"/>
              </a:ext>
            </a:extLst>
          </p:cNvPr>
          <p:cNvPicPr>
            <a:picLocks noChangeAspect="1"/>
          </p:cNvPicPr>
          <p:nvPr/>
        </p:nvPicPr>
        <p:blipFill>
          <a:blip r:embed="rId46" cstate="hqprint">
            <a:extLst>
              <a:ext uri="{28A0092B-C50C-407E-A947-70E740481C1C}">
                <a14:useLocalDpi xmlns:a14="http://schemas.microsoft.com/office/drawing/2010/main"/>
              </a:ext>
            </a:extLst>
          </a:blip>
          <a:stretch>
            <a:fillRect/>
          </a:stretch>
        </p:blipFill>
        <p:spPr>
          <a:xfrm>
            <a:off x="9207887" y="5312988"/>
            <a:ext cx="757071" cy="586712"/>
          </a:xfrm>
          <a:prstGeom prst="rect">
            <a:avLst/>
          </a:prstGeom>
          <a:ln>
            <a:solidFill>
              <a:srgbClr val="1B1464"/>
            </a:solidFill>
          </a:ln>
        </p:spPr>
      </p:pic>
      <p:pic>
        <p:nvPicPr>
          <p:cNvPr id="77" name="Picture 76">
            <a:hlinkClick r:id="rId47"/>
            <a:extLst>
              <a:ext uri="{FF2B5EF4-FFF2-40B4-BE49-F238E27FC236}">
                <a16:creationId xmlns:a16="http://schemas.microsoft.com/office/drawing/2014/main" id="{DE28AE1C-74B0-3219-A757-57B20A0F081E}"/>
              </a:ext>
            </a:extLst>
          </p:cNvPr>
          <p:cNvPicPr>
            <a:picLocks noChangeAspect="1"/>
          </p:cNvPicPr>
          <p:nvPr/>
        </p:nvPicPr>
        <p:blipFill rotWithShape="1">
          <a:blip r:embed="rId48" cstate="hqprint">
            <a:extLst>
              <a:ext uri="{28A0092B-C50C-407E-A947-70E740481C1C}">
                <a14:useLocalDpi xmlns:a14="http://schemas.microsoft.com/office/drawing/2010/main"/>
              </a:ext>
            </a:extLst>
          </a:blip>
          <a:srcRect l="3239" r="14460"/>
          <a:stretch/>
        </p:blipFill>
        <p:spPr>
          <a:xfrm>
            <a:off x="7449922" y="5310857"/>
            <a:ext cx="845049" cy="590213"/>
          </a:xfrm>
          <a:prstGeom prst="rect">
            <a:avLst/>
          </a:prstGeom>
          <a:ln>
            <a:solidFill>
              <a:srgbClr val="1B1464"/>
            </a:solidFill>
          </a:ln>
        </p:spPr>
      </p:pic>
      <p:pic>
        <p:nvPicPr>
          <p:cNvPr id="78" name="Picture 77">
            <a:hlinkClick r:id="rId49"/>
            <a:extLst>
              <a:ext uri="{FF2B5EF4-FFF2-40B4-BE49-F238E27FC236}">
                <a16:creationId xmlns:a16="http://schemas.microsoft.com/office/drawing/2014/main" id="{CA1887FF-C5CF-57D6-2E88-3253DDDBCF0B}"/>
              </a:ext>
            </a:extLst>
          </p:cNvPr>
          <p:cNvPicPr>
            <a:picLocks noChangeAspect="1"/>
          </p:cNvPicPr>
          <p:nvPr/>
        </p:nvPicPr>
        <p:blipFill>
          <a:blip r:embed="rId50" cstate="hqprint">
            <a:extLst>
              <a:ext uri="{28A0092B-C50C-407E-A947-70E740481C1C}">
                <a14:useLocalDpi xmlns:a14="http://schemas.microsoft.com/office/drawing/2010/main"/>
              </a:ext>
            </a:extLst>
          </a:blip>
          <a:stretch>
            <a:fillRect/>
          </a:stretch>
        </p:blipFill>
        <p:spPr>
          <a:xfrm>
            <a:off x="6627080" y="5313586"/>
            <a:ext cx="745422" cy="585732"/>
          </a:xfrm>
          <a:prstGeom prst="rect">
            <a:avLst/>
          </a:prstGeom>
          <a:ln>
            <a:solidFill>
              <a:srgbClr val="1B1464"/>
            </a:solidFill>
          </a:ln>
        </p:spPr>
      </p:pic>
      <p:grpSp>
        <p:nvGrpSpPr>
          <p:cNvPr id="3" name="Group 2">
            <a:extLst>
              <a:ext uri="{FF2B5EF4-FFF2-40B4-BE49-F238E27FC236}">
                <a16:creationId xmlns:a16="http://schemas.microsoft.com/office/drawing/2014/main" id="{FE96407C-6EE7-78BE-B0CA-891B70699976}"/>
              </a:ext>
            </a:extLst>
          </p:cNvPr>
          <p:cNvGrpSpPr/>
          <p:nvPr/>
        </p:nvGrpSpPr>
        <p:grpSpPr>
          <a:xfrm>
            <a:off x="2134011" y="1822634"/>
            <a:ext cx="1880098" cy="771258"/>
            <a:chOff x="198562" y="516160"/>
            <a:chExt cx="1453626" cy="771258"/>
          </a:xfrm>
        </p:grpSpPr>
        <p:sp>
          <p:nvSpPr>
            <p:cNvPr id="5" name="TextBox 4">
              <a:extLst>
                <a:ext uri="{FF2B5EF4-FFF2-40B4-BE49-F238E27FC236}">
                  <a16:creationId xmlns:a16="http://schemas.microsoft.com/office/drawing/2014/main" id="{06ED456A-9181-5C4C-9CF2-9930FE27DE7A}"/>
                </a:ext>
              </a:extLst>
            </p:cNvPr>
            <p:cNvSpPr txBox="1"/>
            <p:nvPr/>
          </p:nvSpPr>
          <p:spPr>
            <a:xfrm>
              <a:off x="204150" y="516160"/>
              <a:ext cx="13225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Leah Montner-Dixon</a:t>
              </a:r>
            </a:p>
          </p:txBody>
        </p:sp>
        <p:sp>
          <p:nvSpPr>
            <p:cNvPr id="6" name="TextBox 5">
              <a:extLst>
                <a:ext uri="{FF2B5EF4-FFF2-40B4-BE49-F238E27FC236}">
                  <a16:creationId xmlns:a16="http://schemas.microsoft.com/office/drawing/2014/main" id="{6DB02FC4-A4CB-3491-1F10-5F2889159259}"/>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Associate Insights Director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err="1">
                  <a:solidFill>
                    <a:schemeClr val="bg1"/>
                  </a:solidFill>
                  <a:latin typeface="Helvetica Light" panose="020B0403020202020204" pitchFamily="34" charset="0"/>
                </a:rPr>
                <a:t>leahm</a:t>
              </a: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@thevab.com</a:t>
              </a:r>
            </a:p>
          </p:txBody>
        </p:sp>
      </p:grpSp>
      <p:grpSp>
        <p:nvGrpSpPr>
          <p:cNvPr id="8" name="Group 7">
            <a:extLst>
              <a:ext uri="{FF2B5EF4-FFF2-40B4-BE49-F238E27FC236}">
                <a16:creationId xmlns:a16="http://schemas.microsoft.com/office/drawing/2014/main" id="{DB19947E-B573-DA84-4978-6920501A5EA3}"/>
              </a:ext>
            </a:extLst>
          </p:cNvPr>
          <p:cNvGrpSpPr/>
          <p:nvPr/>
        </p:nvGrpSpPr>
        <p:grpSpPr>
          <a:xfrm>
            <a:off x="4097505" y="1789910"/>
            <a:ext cx="1880098" cy="771258"/>
            <a:chOff x="198562" y="516160"/>
            <a:chExt cx="1453626" cy="771258"/>
          </a:xfrm>
        </p:grpSpPr>
        <p:sp>
          <p:nvSpPr>
            <p:cNvPr id="10" name="TextBox 9">
              <a:extLst>
                <a:ext uri="{FF2B5EF4-FFF2-40B4-BE49-F238E27FC236}">
                  <a16:creationId xmlns:a16="http://schemas.microsoft.com/office/drawing/2014/main" id="{EBFB06AC-4ED7-838D-09D3-C4390AC4E661}"/>
                </a:ext>
              </a:extLst>
            </p:cNvPr>
            <p:cNvSpPr txBox="1"/>
            <p:nvPr/>
          </p:nvSpPr>
          <p:spPr>
            <a:xfrm>
              <a:off x="204150" y="516160"/>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chemeClr val="bg1"/>
                  </a:solidFill>
                  <a:effectLst/>
                  <a:uLnTx/>
                  <a:uFillTx/>
                  <a:latin typeface="Helvetica" pitchFamily="2" charset="0"/>
                  <a:ea typeface="+mn-ea"/>
                  <a:cs typeface="+mn-cs"/>
                </a:rPr>
                <a:t>Karolina Guillen</a:t>
              </a:r>
            </a:p>
          </p:txBody>
        </p:sp>
        <p:sp>
          <p:nvSpPr>
            <p:cNvPr id="12" name="TextBox 11">
              <a:extLst>
                <a:ext uri="{FF2B5EF4-FFF2-40B4-BE49-F238E27FC236}">
                  <a16:creationId xmlns:a16="http://schemas.microsoft.com/office/drawing/2014/main" id="{B701BB80-FA66-95B8-7AE1-3A58BF34CD95}"/>
                </a:ext>
              </a:extLst>
            </p:cNvPr>
            <p:cNvSpPr txBox="1"/>
            <p:nvPr/>
          </p:nvSpPr>
          <p:spPr>
            <a:xfrm>
              <a:off x="198562" y="856531"/>
              <a:ext cx="145362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Helvetica Light" panose="020B0403020202020204" pitchFamily="34" charset="0"/>
                  <a:ea typeface="+mn-ea"/>
                  <a:cs typeface="+mn-cs"/>
                </a:rPr>
                <a:t>karolinag@thevab.com</a:t>
              </a:r>
            </a:p>
          </p:txBody>
        </p:sp>
      </p:grpSp>
    </p:spTree>
    <p:extLst>
      <p:ext uri="{BB962C8B-B14F-4D97-AF65-F5344CB8AC3E}">
        <p14:creationId xmlns:p14="http://schemas.microsoft.com/office/powerpoint/2010/main" val="3110856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285640"/>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177157"/>
            <a:ext cx="934320" cy="934320"/>
          </a:xfrm>
          <a:prstGeom prst="rect">
            <a:avLst/>
          </a:prstGeom>
        </p:spPr>
      </p:pic>
      <p:sp>
        <p:nvSpPr>
          <p:cNvPr id="17" name="TextBox 15">
            <a:extLst>
              <a:ext uri="{FF2B5EF4-FFF2-40B4-BE49-F238E27FC236}">
                <a16:creationId xmlns:a16="http://schemas.microsoft.com/office/drawing/2014/main" id="{403F38AA-AAD1-410D-BCAB-2DE98701921E}"/>
              </a:ext>
            </a:extLst>
          </p:cNvPr>
          <p:cNvSpPr txBox="1"/>
          <p:nvPr/>
        </p:nvSpPr>
        <p:spPr>
          <a:xfrm>
            <a:off x="589946" y="5519837"/>
            <a:ext cx="11012107"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Curious to learn more about VAB?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Check out this </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hlinkClick r:id="rId3">
                  <a:extLst>
                    <a:ext uri="{A12FA001-AC4F-418D-AE19-62706E023703}">
                      <ahyp:hlinkClr xmlns:ahyp="http://schemas.microsoft.com/office/drawing/2018/hyperlinkcolor" val="tx"/>
                    </a:ext>
                  </a:extLst>
                </a:hlinkClick>
              </a:rPr>
              <a:t>quick video</a:t>
            </a:r>
            <a:r>
              <a:rPr kumimoji="0" lang="en-US" sz="1800" b="1" i="0" u="none" strike="noStrike" kern="1200" cap="none" spc="0" normalizeH="0" baseline="0" noProof="0">
                <a:ln>
                  <a:noFill/>
                </a:ln>
                <a:solidFill>
                  <a:srgbClr val="00BFF2"/>
                </a:solidFill>
                <a:effectLst/>
                <a:uLnTx/>
                <a:uFillTx/>
                <a:latin typeface="Helvetica" panose="020B0604020202020204" pitchFamily="34" charset="0"/>
                <a:ea typeface="Calibri" panose="020F0502020204030204" pitchFamily="34" charset="0"/>
                <a:cs typeface="+mn-cs"/>
              </a:rPr>
              <a:t> </a:t>
            </a:r>
            <a:r>
              <a:rPr kumimoji="0" lang="en-US" sz="1800" b="0" i="0" u="none" strike="noStrike" kern="1200" cap="none" spc="0" normalizeH="0" baseline="0" noProof="0">
                <a:ln>
                  <a:noFill/>
                </a:ln>
                <a:solidFill>
                  <a:srgbClr val="1F1A62"/>
                </a:solidFill>
                <a:effectLst/>
                <a:uLnTx/>
                <a:uFillTx/>
                <a:latin typeface="Helvetica" panose="020B0604020202020204" pitchFamily="34" charset="0"/>
                <a:ea typeface="Calibri" panose="020F0502020204030204" pitchFamily="34" charset="0"/>
                <a:cs typeface="+mn-cs"/>
              </a:rPr>
              <a:t>to see what we do and how we can help you develop business-driving marketing strategies.</a:t>
            </a: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4"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69662513-ABD5-FA50-3B3B-36BD2A6709E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E1861B44-7A14-6FB5-C133-44D045099A1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29A593C4-9D0F-D844-4530-E50DA65EF80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450180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148">
            <a:hlinkClick r:id="rId2" action="ppaction://hlinksldjump"/>
            <a:extLst>
              <a:ext uri="{FF2B5EF4-FFF2-40B4-BE49-F238E27FC236}">
                <a16:creationId xmlns:a16="http://schemas.microsoft.com/office/drawing/2014/main" id="{682B8317-7E2A-95EF-AF81-4744AD641DEA}"/>
              </a:ext>
            </a:extLst>
          </p:cNvPr>
          <p:cNvSpPr/>
          <p:nvPr/>
        </p:nvSpPr>
        <p:spPr>
          <a:xfrm>
            <a:off x="352818" y="557314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hlinkClick r:id="rId3" action="ppaction://hlinksldjump"/>
            <a:extLst>
              <a:ext uri="{FF2B5EF4-FFF2-40B4-BE49-F238E27FC236}">
                <a16:creationId xmlns:a16="http://schemas.microsoft.com/office/drawing/2014/main" id="{B06F96C5-28EC-9561-2AA1-52503E83C758}"/>
              </a:ext>
            </a:extLst>
          </p:cNvPr>
          <p:cNvSpPr/>
          <p:nvPr/>
        </p:nvSpPr>
        <p:spPr>
          <a:xfrm>
            <a:off x="2735143" y="557314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hlinkClick r:id="rId4" action="ppaction://hlinksldjump"/>
            <a:extLst>
              <a:ext uri="{FF2B5EF4-FFF2-40B4-BE49-F238E27FC236}">
                <a16:creationId xmlns:a16="http://schemas.microsoft.com/office/drawing/2014/main" id="{AAE920CA-12D7-3914-0EE2-668BD99660C0}"/>
              </a:ext>
            </a:extLst>
          </p:cNvPr>
          <p:cNvSpPr/>
          <p:nvPr/>
        </p:nvSpPr>
        <p:spPr>
          <a:xfrm>
            <a:off x="5117468" y="5573147"/>
            <a:ext cx="2180961" cy="878108"/>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5" name="Rectangle 154">
            <a:hlinkClick r:id="rId5" action="ppaction://hlinksldjump"/>
            <a:extLst>
              <a:ext uri="{FF2B5EF4-FFF2-40B4-BE49-F238E27FC236}">
                <a16:creationId xmlns:a16="http://schemas.microsoft.com/office/drawing/2014/main" id="{3564ABB2-DF67-0BCC-EA42-96211F952938}"/>
              </a:ext>
            </a:extLst>
          </p:cNvPr>
          <p:cNvSpPr/>
          <p:nvPr/>
        </p:nvSpPr>
        <p:spPr>
          <a:xfrm>
            <a:off x="7499793" y="5573147"/>
            <a:ext cx="2180961" cy="878108"/>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Rectangle 156">
            <a:hlinkClick r:id="rId6" action="ppaction://hlinksldjump"/>
            <a:extLst>
              <a:ext uri="{FF2B5EF4-FFF2-40B4-BE49-F238E27FC236}">
                <a16:creationId xmlns:a16="http://schemas.microsoft.com/office/drawing/2014/main" id="{B5CE8197-576F-7DD4-07A5-4206C6754405}"/>
              </a:ext>
            </a:extLst>
          </p:cNvPr>
          <p:cNvSpPr/>
          <p:nvPr/>
        </p:nvSpPr>
        <p:spPr>
          <a:xfrm>
            <a:off x="9882117" y="5573147"/>
            <a:ext cx="2180961" cy="878108"/>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ctangle 107">
            <a:hlinkClick r:id="rId7" action="ppaction://hlinksldjump"/>
            <a:extLst>
              <a:ext uri="{FF2B5EF4-FFF2-40B4-BE49-F238E27FC236}">
                <a16:creationId xmlns:a16="http://schemas.microsoft.com/office/drawing/2014/main" id="{CF2613CD-7A29-988A-9EC9-4B7A2B80F860}"/>
              </a:ext>
            </a:extLst>
          </p:cNvPr>
          <p:cNvSpPr/>
          <p:nvPr/>
        </p:nvSpPr>
        <p:spPr>
          <a:xfrm>
            <a:off x="9882117"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hlinkClick r:id="rId8" action="ppaction://hlinksldjump"/>
            <a:extLst>
              <a:ext uri="{FF2B5EF4-FFF2-40B4-BE49-F238E27FC236}">
                <a16:creationId xmlns:a16="http://schemas.microsoft.com/office/drawing/2014/main" id="{76B7810F-F75A-7054-982C-271BA31DC68E}"/>
              </a:ext>
            </a:extLst>
          </p:cNvPr>
          <p:cNvSpPr/>
          <p:nvPr/>
        </p:nvSpPr>
        <p:spPr>
          <a:xfrm>
            <a:off x="352818" y="4597717"/>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116">
            <a:hlinkClick r:id="rId9" action="ppaction://hlinksldjump"/>
            <a:extLst>
              <a:ext uri="{FF2B5EF4-FFF2-40B4-BE49-F238E27FC236}">
                <a16:creationId xmlns:a16="http://schemas.microsoft.com/office/drawing/2014/main" id="{A51433E9-8CD2-45AE-D1EC-363BED335F76}"/>
              </a:ext>
            </a:extLst>
          </p:cNvPr>
          <p:cNvSpPr/>
          <p:nvPr/>
        </p:nvSpPr>
        <p:spPr>
          <a:xfrm>
            <a:off x="2735143"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Rectangle 124">
            <a:hlinkClick r:id="rId10" action="ppaction://hlinksldjump"/>
            <a:extLst>
              <a:ext uri="{FF2B5EF4-FFF2-40B4-BE49-F238E27FC236}">
                <a16:creationId xmlns:a16="http://schemas.microsoft.com/office/drawing/2014/main" id="{12F0F133-D8A7-BCA6-F026-C5DD66629AC4}"/>
              </a:ext>
            </a:extLst>
          </p:cNvPr>
          <p:cNvSpPr/>
          <p:nvPr/>
        </p:nvSpPr>
        <p:spPr>
          <a:xfrm>
            <a:off x="5117468"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Rectangle 130">
            <a:hlinkClick r:id="rId11" action="ppaction://hlinksldjump"/>
            <a:extLst>
              <a:ext uri="{FF2B5EF4-FFF2-40B4-BE49-F238E27FC236}">
                <a16:creationId xmlns:a16="http://schemas.microsoft.com/office/drawing/2014/main" id="{BFAC1939-7FD7-02AB-B036-CBB1934DC0F2}"/>
              </a:ext>
            </a:extLst>
          </p:cNvPr>
          <p:cNvSpPr/>
          <p:nvPr/>
        </p:nvSpPr>
        <p:spPr>
          <a:xfrm>
            <a:off x="7499793" y="4597717"/>
            <a:ext cx="2180961" cy="878108"/>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hlinkClick r:id="rId12" action="ppaction://hlinksldjump"/>
            <a:extLst>
              <a:ext uri="{FF2B5EF4-FFF2-40B4-BE49-F238E27FC236}">
                <a16:creationId xmlns:a16="http://schemas.microsoft.com/office/drawing/2014/main" id="{8CE2512A-24C3-7581-DB84-4FF5E2C06C86}"/>
              </a:ext>
            </a:extLst>
          </p:cNvPr>
          <p:cNvSpPr/>
          <p:nvPr/>
        </p:nvSpPr>
        <p:spPr>
          <a:xfrm>
            <a:off x="358074"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65">
            <a:hlinkClick r:id="rId13" action="ppaction://hlinksldjump"/>
            <a:extLst>
              <a:ext uri="{FF2B5EF4-FFF2-40B4-BE49-F238E27FC236}">
                <a16:creationId xmlns:a16="http://schemas.microsoft.com/office/drawing/2014/main" id="{7D6ACE01-0778-0107-4739-92B0279B9B84}"/>
              </a:ext>
            </a:extLst>
          </p:cNvPr>
          <p:cNvSpPr/>
          <p:nvPr/>
        </p:nvSpPr>
        <p:spPr>
          <a:xfrm>
            <a:off x="2740399"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hlinkClick r:id="rId14" action="ppaction://hlinksldjump"/>
            <a:extLst>
              <a:ext uri="{FF2B5EF4-FFF2-40B4-BE49-F238E27FC236}">
                <a16:creationId xmlns:a16="http://schemas.microsoft.com/office/drawing/2014/main" id="{F0EB9712-E27E-7CE7-9532-28DC74558765}"/>
              </a:ext>
            </a:extLst>
          </p:cNvPr>
          <p:cNvSpPr/>
          <p:nvPr/>
        </p:nvSpPr>
        <p:spPr>
          <a:xfrm>
            <a:off x="5122724"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hlinkClick r:id="rId15" action="ppaction://hlinksldjump"/>
            <a:extLst>
              <a:ext uri="{FF2B5EF4-FFF2-40B4-BE49-F238E27FC236}">
                <a16:creationId xmlns:a16="http://schemas.microsoft.com/office/drawing/2014/main" id="{7C5542E0-AFC2-2C7B-AFE9-9FBE9FB5099E}"/>
              </a:ext>
            </a:extLst>
          </p:cNvPr>
          <p:cNvSpPr/>
          <p:nvPr/>
        </p:nvSpPr>
        <p:spPr>
          <a:xfrm>
            <a:off x="7505049"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hlinkClick r:id="rId16" action="ppaction://hlinksldjump"/>
            <a:extLst>
              <a:ext uri="{FF2B5EF4-FFF2-40B4-BE49-F238E27FC236}">
                <a16:creationId xmlns:a16="http://schemas.microsoft.com/office/drawing/2014/main" id="{6A9FA5A9-498F-63E2-B28D-8C269A270F1B}"/>
              </a:ext>
            </a:extLst>
          </p:cNvPr>
          <p:cNvSpPr/>
          <p:nvPr/>
        </p:nvSpPr>
        <p:spPr>
          <a:xfrm>
            <a:off x="9887373" y="3624562"/>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hlinkClick r:id="rId17" action="ppaction://hlinksldjump"/>
            <a:extLst>
              <a:ext uri="{FF2B5EF4-FFF2-40B4-BE49-F238E27FC236}">
                <a16:creationId xmlns:a16="http://schemas.microsoft.com/office/drawing/2014/main" id="{41DE306D-CA0B-C0B7-6B02-98E10201C630}"/>
              </a:ext>
            </a:extLst>
          </p:cNvPr>
          <p:cNvSpPr/>
          <p:nvPr/>
        </p:nvSpPr>
        <p:spPr>
          <a:xfrm>
            <a:off x="9887373" y="2649084"/>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hlinkClick r:id="rId18" action="ppaction://hlinksldjump"/>
            <a:extLst>
              <a:ext uri="{FF2B5EF4-FFF2-40B4-BE49-F238E27FC236}">
                <a16:creationId xmlns:a16="http://schemas.microsoft.com/office/drawing/2014/main" id="{8DD0D980-FD61-68FB-1C91-15FC67E583D9}"/>
              </a:ext>
            </a:extLst>
          </p:cNvPr>
          <p:cNvSpPr/>
          <p:nvPr/>
        </p:nvSpPr>
        <p:spPr>
          <a:xfrm>
            <a:off x="358074" y="2649084"/>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hlinkClick r:id="rId19" action="ppaction://hlinksldjump"/>
            <a:extLst>
              <a:ext uri="{FF2B5EF4-FFF2-40B4-BE49-F238E27FC236}">
                <a16:creationId xmlns:a16="http://schemas.microsoft.com/office/drawing/2014/main" id="{4834ADA1-B731-61CC-3CB1-02F8364304A9}"/>
              </a:ext>
            </a:extLst>
          </p:cNvPr>
          <p:cNvSpPr/>
          <p:nvPr/>
        </p:nvSpPr>
        <p:spPr>
          <a:xfrm>
            <a:off x="2740399" y="2649084"/>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hlinkClick r:id="rId20" action="ppaction://hlinksldjump"/>
            <a:extLst>
              <a:ext uri="{FF2B5EF4-FFF2-40B4-BE49-F238E27FC236}">
                <a16:creationId xmlns:a16="http://schemas.microsoft.com/office/drawing/2014/main" id="{14961023-6D5D-38DC-69A6-3A8772F89ADE}"/>
              </a:ext>
            </a:extLst>
          </p:cNvPr>
          <p:cNvSpPr/>
          <p:nvPr/>
        </p:nvSpPr>
        <p:spPr>
          <a:xfrm>
            <a:off x="5122724" y="2649084"/>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ctangle 55">
            <a:hlinkClick r:id="rId21" action="ppaction://hlinksldjump"/>
            <a:extLst>
              <a:ext uri="{FF2B5EF4-FFF2-40B4-BE49-F238E27FC236}">
                <a16:creationId xmlns:a16="http://schemas.microsoft.com/office/drawing/2014/main" id="{B6504DEB-E6D1-4B9F-028F-29D6B253AE0A}"/>
              </a:ext>
            </a:extLst>
          </p:cNvPr>
          <p:cNvSpPr/>
          <p:nvPr/>
        </p:nvSpPr>
        <p:spPr>
          <a:xfrm>
            <a:off x="7505049" y="2649084"/>
            <a:ext cx="2180961" cy="878108"/>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hlinkClick r:id="rId22" action="ppaction://hlinksldjump"/>
            <a:extLst>
              <a:ext uri="{FF2B5EF4-FFF2-40B4-BE49-F238E27FC236}">
                <a16:creationId xmlns:a16="http://schemas.microsoft.com/office/drawing/2014/main" id="{AB2B9F56-3989-B5DD-90C5-BB48EBCE88F1}"/>
              </a:ext>
            </a:extLst>
          </p:cNvPr>
          <p:cNvSpPr/>
          <p:nvPr/>
        </p:nvSpPr>
        <p:spPr>
          <a:xfrm>
            <a:off x="9887373" y="1694671"/>
            <a:ext cx="2180961" cy="878108"/>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2BC857A-48CB-A4DF-26CD-EBB233342FE3}"/>
              </a:ext>
            </a:extLst>
          </p:cNvPr>
          <p:cNvSpPr txBox="1"/>
          <p:nvPr/>
        </p:nvSpPr>
        <p:spPr>
          <a:xfrm>
            <a:off x="9954905"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5</a:t>
            </a:r>
          </a:p>
        </p:txBody>
      </p:sp>
      <p:cxnSp>
        <p:nvCxnSpPr>
          <p:cNvPr id="27" name="Straight Connector 26">
            <a:extLst>
              <a:ext uri="{FF2B5EF4-FFF2-40B4-BE49-F238E27FC236}">
                <a16:creationId xmlns:a16="http://schemas.microsoft.com/office/drawing/2014/main" id="{41E7CD31-9FE4-F643-FA6B-3710B0067833}"/>
              </a:ext>
            </a:extLst>
          </p:cNvPr>
          <p:cNvCxnSpPr>
            <a:cxnSpLocks/>
          </p:cNvCxnSpPr>
          <p:nvPr/>
        </p:nvCxnSpPr>
        <p:spPr>
          <a:xfrm>
            <a:off x="9963333"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Rectangle 19">
            <a:hlinkClick r:id="rId23" action="ppaction://hlinksldjump"/>
            <a:extLst>
              <a:ext uri="{FF2B5EF4-FFF2-40B4-BE49-F238E27FC236}">
                <a16:creationId xmlns:a16="http://schemas.microsoft.com/office/drawing/2014/main" id="{DA7970AE-A7F2-8CED-35D0-FB4414957849}"/>
              </a:ext>
            </a:extLst>
          </p:cNvPr>
          <p:cNvSpPr/>
          <p:nvPr/>
        </p:nvSpPr>
        <p:spPr>
          <a:xfrm>
            <a:off x="7505049"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C448D9F-1347-ADBF-1CCA-41A3917814E4}"/>
              </a:ext>
            </a:extLst>
          </p:cNvPr>
          <p:cNvSpPr txBox="1"/>
          <p:nvPr/>
        </p:nvSpPr>
        <p:spPr>
          <a:xfrm>
            <a:off x="7559496"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4</a:t>
            </a:r>
          </a:p>
        </p:txBody>
      </p:sp>
      <p:cxnSp>
        <p:nvCxnSpPr>
          <p:cNvPr id="23" name="Straight Connector 22">
            <a:extLst>
              <a:ext uri="{FF2B5EF4-FFF2-40B4-BE49-F238E27FC236}">
                <a16:creationId xmlns:a16="http://schemas.microsoft.com/office/drawing/2014/main" id="{C331232B-1F29-38F2-94C5-12131D7BE6F8}"/>
              </a:ext>
            </a:extLst>
          </p:cNvPr>
          <p:cNvCxnSpPr>
            <a:cxnSpLocks/>
          </p:cNvCxnSpPr>
          <p:nvPr/>
        </p:nvCxnSpPr>
        <p:spPr>
          <a:xfrm>
            <a:off x="7567924"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7" name="Rectangle 16">
            <a:hlinkClick r:id="rId24" action="ppaction://hlinksldjump"/>
            <a:extLst>
              <a:ext uri="{FF2B5EF4-FFF2-40B4-BE49-F238E27FC236}">
                <a16:creationId xmlns:a16="http://schemas.microsoft.com/office/drawing/2014/main" id="{F8A1C765-9533-2DC9-A473-A2CE086FFA66}"/>
              </a:ext>
            </a:extLst>
          </p:cNvPr>
          <p:cNvSpPr/>
          <p:nvPr/>
        </p:nvSpPr>
        <p:spPr>
          <a:xfrm>
            <a:off x="5122724"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E1E2BD6-7F2F-3EB3-3469-3AB9120A972A}"/>
              </a:ext>
            </a:extLst>
          </p:cNvPr>
          <p:cNvSpPr txBox="1"/>
          <p:nvPr/>
        </p:nvSpPr>
        <p:spPr>
          <a:xfrm>
            <a:off x="5173648"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3</a:t>
            </a:r>
          </a:p>
        </p:txBody>
      </p:sp>
      <p:cxnSp>
        <p:nvCxnSpPr>
          <p:cNvPr id="19" name="Straight Connector 18">
            <a:extLst>
              <a:ext uri="{FF2B5EF4-FFF2-40B4-BE49-F238E27FC236}">
                <a16:creationId xmlns:a16="http://schemas.microsoft.com/office/drawing/2014/main" id="{9DB5BFBA-D78A-D868-5D88-A13186403BFA}"/>
              </a:ext>
            </a:extLst>
          </p:cNvPr>
          <p:cNvCxnSpPr>
            <a:cxnSpLocks/>
          </p:cNvCxnSpPr>
          <p:nvPr/>
        </p:nvCxnSpPr>
        <p:spPr>
          <a:xfrm>
            <a:off x="5182076"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3" name="Rectangle 12">
            <a:hlinkClick r:id="rId25" action="ppaction://hlinksldjump"/>
            <a:extLst>
              <a:ext uri="{FF2B5EF4-FFF2-40B4-BE49-F238E27FC236}">
                <a16:creationId xmlns:a16="http://schemas.microsoft.com/office/drawing/2014/main" id="{A75333E8-870B-6B34-3144-DD155FBD5769}"/>
              </a:ext>
            </a:extLst>
          </p:cNvPr>
          <p:cNvSpPr/>
          <p:nvPr/>
        </p:nvSpPr>
        <p:spPr>
          <a:xfrm>
            <a:off x="2740399"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35EB39CD-1A16-A0E3-28C1-BE5C37345F89}"/>
              </a:ext>
            </a:extLst>
          </p:cNvPr>
          <p:cNvSpPr txBox="1"/>
          <p:nvPr/>
        </p:nvSpPr>
        <p:spPr>
          <a:xfrm>
            <a:off x="2811200"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a:t>
            </a:r>
          </a:p>
        </p:txBody>
      </p:sp>
      <p:cxnSp>
        <p:nvCxnSpPr>
          <p:cNvPr id="16" name="Straight Connector 15">
            <a:extLst>
              <a:ext uri="{FF2B5EF4-FFF2-40B4-BE49-F238E27FC236}">
                <a16:creationId xmlns:a16="http://schemas.microsoft.com/office/drawing/2014/main" id="{62AB97D1-42CE-DBAC-27AF-FE5202C79EB8}"/>
              </a:ext>
            </a:extLst>
          </p:cNvPr>
          <p:cNvCxnSpPr>
            <a:cxnSpLocks/>
          </p:cNvCxnSpPr>
          <p:nvPr/>
        </p:nvCxnSpPr>
        <p:spPr>
          <a:xfrm>
            <a:off x="2819628"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5" name="Rectangle 4">
            <a:hlinkClick r:id="rId26" action="ppaction://hlinksldjump"/>
            <a:extLst>
              <a:ext uri="{FF2B5EF4-FFF2-40B4-BE49-F238E27FC236}">
                <a16:creationId xmlns:a16="http://schemas.microsoft.com/office/drawing/2014/main" id="{A2975C0A-B707-D332-1B3F-4F9168524E1C}"/>
              </a:ext>
            </a:extLst>
          </p:cNvPr>
          <p:cNvSpPr/>
          <p:nvPr/>
        </p:nvSpPr>
        <p:spPr>
          <a:xfrm>
            <a:off x="358074" y="1694671"/>
            <a:ext cx="2180961" cy="878108"/>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BDF3C8B-65D2-2DFE-18B5-68FDA10F87C8}"/>
              </a:ext>
            </a:extLst>
          </p:cNvPr>
          <p:cNvSpPr txBox="1"/>
          <p:nvPr/>
        </p:nvSpPr>
        <p:spPr>
          <a:xfrm>
            <a:off x="439325" y="1672910"/>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a:t>
            </a:r>
          </a:p>
        </p:txBody>
      </p:sp>
      <p:cxnSp>
        <p:nvCxnSpPr>
          <p:cNvPr id="12" name="Straight Connector 11">
            <a:extLst>
              <a:ext uri="{FF2B5EF4-FFF2-40B4-BE49-F238E27FC236}">
                <a16:creationId xmlns:a16="http://schemas.microsoft.com/office/drawing/2014/main" id="{03E10ADF-5F21-2BFB-FE43-41CA340348AB}"/>
              </a:ext>
            </a:extLst>
          </p:cNvPr>
          <p:cNvCxnSpPr>
            <a:cxnSpLocks/>
          </p:cNvCxnSpPr>
          <p:nvPr/>
        </p:nvCxnSpPr>
        <p:spPr>
          <a:xfrm>
            <a:off x="447753" y="200580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pic>
        <p:nvPicPr>
          <p:cNvPr id="6" name="Picture 5">
            <a:extLst>
              <a:ext uri="{FF2B5EF4-FFF2-40B4-BE49-F238E27FC236}">
                <a16:creationId xmlns:a16="http://schemas.microsoft.com/office/drawing/2014/main" id="{63DF2D2A-2437-F5C0-75B0-E4F03105333A}"/>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1282D844-C6AB-D128-4916-833EA0FFF97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62A579B2-A425-7EB5-7774-6C9E25EEE5C7}"/>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134" name="Rectangle 133">
            <a:extLst>
              <a:ext uri="{FF2B5EF4-FFF2-40B4-BE49-F238E27FC236}">
                <a16:creationId xmlns:a16="http://schemas.microsoft.com/office/drawing/2014/main" id="{4A8AD9E6-833E-6F84-5295-84A780E2ED07}"/>
              </a:ext>
            </a:extLst>
          </p:cNvPr>
          <p:cNvSpPr/>
          <p:nvPr/>
        </p:nvSpPr>
        <p:spPr>
          <a:xfrm>
            <a:off x="316651" y="247567"/>
            <a:ext cx="9898133" cy="8002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25 Ways TV Grows Brands: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B1464"/>
                </a:solidFill>
                <a:effectLst/>
                <a:uLnTx/>
                <a:uFillTx/>
                <a:latin typeface="Helvetica" pitchFamily="2" charset="0"/>
                <a:ea typeface="+mn-ea"/>
                <a:cs typeface="+mn-cs"/>
              </a:rPr>
              <a:t>Powering Performance Through Full-Funnel Business Outcomes</a:t>
            </a:r>
          </a:p>
        </p:txBody>
      </p:sp>
      <p:sp>
        <p:nvSpPr>
          <p:cNvPr id="169" name="TextBox 168">
            <a:extLst>
              <a:ext uri="{FF2B5EF4-FFF2-40B4-BE49-F238E27FC236}">
                <a16:creationId xmlns:a16="http://schemas.microsoft.com/office/drawing/2014/main" id="{7A5E1DE0-09D3-7B44-1A4E-63CB59B22EB7}"/>
              </a:ext>
            </a:extLst>
          </p:cNvPr>
          <p:cNvSpPr txBox="1"/>
          <p:nvPr/>
        </p:nvSpPr>
        <p:spPr>
          <a:xfrm>
            <a:off x="2699465" y="6589969"/>
            <a:ext cx="6783117"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sng" strike="noStrike" kern="1200" cap="none" spc="0" normalizeH="0" baseline="0" noProof="0">
                <a:ln>
                  <a:noFill/>
                </a:ln>
                <a:solidFill>
                  <a:schemeClr val="bg1"/>
                </a:solidFill>
                <a:effectLst/>
                <a:uLnTx/>
                <a:uFillTx/>
                <a:latin typeface="Helvetica" panose="020B0403020202020204" pitchFamily="34" charset="0"/>
                <a:ea typeface="+mn-ea"/>
                <a:cs typeface="+mn-cs"/>
              </a:rPr>
              <a:t>click through the appropriate box if you would like to be brought directly to the corresponding slide</a:t>
            </a:r>
          </a:p>
        </p:txBody>
      </p:sp>
      <p:sp>
        <p:nvSpPr>
          <p:cNvPr id="10" name="Rectangle 9">
            <a:extLst>
              <a:ext uri="{FF2B5EF4-FFF2-40B4-BE49-F238E27FC236}">
                <a16:creationId xmlns:a16="http://schemas.microsoft.com/office/drawing/2014/main" id="{8B9C6B21-B09F-712E-15B6-7C52E26B277C}"/>
              </a:ext>
            </a:extLst>
          </p:cNvPr>
          <p:cNvSpPr/>
          <p:nvPr/>
        </p:nvSpPr>
        <p:spPr>
          <a:xfrm>
            <a:off x="361584" y="2039110"/>
            <a:ext cx="2194983" cy="30777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Legitimizes </a:t>
            </a: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brands </a:t>
            </a:r>
          </a:p>
        </p:txBody>
      </p:sp>
      <p:sp>
        <p:nvSpPr>
          <p:cNvPr id="14" name="Rectangle 13">
            <a:extLst>
              <a:ext uri="{FF2B5EF4-FFF2-40B4-BE49-F238E27FC236}">
                <a16:creationId xmlns:a16="http://schemas.microsoft.com/office/drawing/2014/main" id="{4C30C5AB-9B29-AFE4-2DC1-E30E4317E7BA}"/>
              </a:ext>
            </a:extLst>
          </p:cNvPr>
          <p:cNvSpPr/>
          <p:nvPr/>
        </p:nvSpPr>
        <p:spPr>
          <a:xfrm>
            <a:off x="2749163" y="2039110"/>
            <a:ext cx="2139853"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Turns brands into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household names </a:t>
            </a:r>
          </a:p>
        </p:txBody>
      </p:sp>
      <p:sp>
        <p:nvSpPr>
          <p:cNvPr id="21" name="Rectangle 20">
            <a:extLst>
              <a:ext uri="{FF2B5EF4-FFF2-40B4-BE49-F238E27FC236}">
                <a16:creationId xmlns:a16="http://schemas.microsoft.com/office/drawing/2014/main" id="{F81E3E69-368E-9512-3275-7917E1A94E28}"/>
              </a:ext>
            </a:extLst>
          </p:cNvPr>
          <p:cNvSpPr/>
          <p:nvPr/>
        </p:nvSpPr>
        <p:spPr>
          <a:xfrm>
            <a:off x="5140256" y="2039110"/>
            <a:ext cx="2166939"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(Re)Builds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brand perception </a:t>
            </a:r>
          </a:p>
        </p:txBody>
      </p:sp>
      <p:sp>
        <p:nvSpPr>
          <p:cNvPr id="25" name="Rectangle 24">
            <a:extLst>
              <a:ext uri="{FF2B5EF4-FFF2-40B4-BE49-F238E27FC236}">
                <a16:creationId xmlns:a16="http://schemas.microsoft.com/office/drawing/2014/main" id="{778F11F3-DDD9-27A5-FDF1-82BD453E9489}"/>
              </a:ext>
            </a:extLst>
          </p:cNvPr>
          <p:cNvSpPr/>
          <p:nvPr/>
        </p:nvSpPr>
        <p:spPr>
          <a:xfrm>
            <a:off x="9896139" y="2039110"/>
            <a:ext cx="2180960"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Provokes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search queries </a:t>
            </a:r>
          </a:p>
        </p:txBody>
      </p:sp>
      <p:sp>
        <p:nvSpPr>
          <p:cNvPr id="29" name="Rectangle 28">
            <a:extLst>
              <a:ext uri="{FF2B5EF4-FFF2-40B4-BE49-F238E27FC236}">
                <a16:creationId xmlns:a16="http://schemas.microsoft.com/office/drawing/2014/main" id="{DC4855CF-B68E-2CA0-6282-2CB1A242B71B}"/>
              </a:ext>
            </a:extLst>
          </p:cNvPr>
          <p:cNvSpPr/>
          <p:nvPr/>
        </p:nvSpPr>
        <p:spPr>
          <a:xfrm>
            <a:off x="361179" y="2975165"/>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Piques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a:t>
            </a: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curiosity for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ubiquitous brands </a:t>
            </a:r>
          </a:p>
        </p:txBody>
      </p:sp>
      <p:sp>
        <p:nvSpPr>
          <p:cNvPr id="33" name="Rectangle 32">
            <a:extLst>
              <a:ext uri="{FF2B5EF4-FFF2-40B4-BE49-F238E27FC236}">
                <a16:creationId xmlns:a16="http://schemas.microsoft.com/office/drawing/2014/main" id="{42A49475-4EB2-3B82-2BF2-5B658DAC3438}"/>
              </a:ext>
            </a:extLst>
          </p:cNvPr>
          <p:cNvSpPr/>
          <p:nvPr/>
        </p:nvSpPr>
        <p:spPr>
          <a:xfrm>
            <a:off x="2704590" y="2975165"/>
            <a:ext cx="22465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Sparks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social conversations</a:t>
            </a:r>
            <a:endParaRPr kumimoji="0" lang="en-US" sz="1400" b="0"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49" name="Rectangle 48">
            <a:extLst>
              <a:ext uri="{FF2B5EF4-FFF2-40B4-BE49-F238E27FC236}">
                <a16:creationId xmlns:a16="http://schemas.microsoft.com/office/drawing/2014/main" id="{11FFC7F5-0FC5-F01D-8876-FF4BC9E9C229}"/>
              </a:ext>
            </a:extLst>
          </p:cNvPr>
          <p:cNvSpPr/>
          <p:nvPr/>
        </p:nvSpPr>
        <p:spPr>
          <a:xfrm>
            <a:off x="5027523" y="2975165"/>
            <a:ext cx="2385848"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Delivers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new</a:t>
            </a:r>
            <a:b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customer prospects </a:t>
            </a:r>
          </a:p>
        </p:txBody>
      </p:sp>
      <p:sp>
        <p:nvSpPr>
          <p:cNvPr id="57" name="Rectangle 56">
            <a:extLst>
              <a:ext uri="{FF2B5EF4-FFF2-40B4-BE49-F238E27FC236}">
                <a16:creationId xmlns:a16="http://schemas.microsoft.com/office/drawing/2014/main" id="{DBF48218-23B4-82FE-7A5C-EA59371F9E94}"/>
              </a:ext>
            </a:extLst>
          </p:cNvPr>
          <p:cNvSpPr/>
          <p:nvPr/>
        </p:nvSpPr>
        <p:spPr>
          <a:xfrm>
            <a:off x="9887372" y="2975165"/>
            <a:ext cx="21809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Creates a halo effect </a:t>
            </a:r>
            <a:b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for</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digital actions</a:t>
            </a:r>
          </a:p>
        </p:txBody>
      </p:sp>
      <p:sp>
        <p:nvSpPr>
          <p:cNvPr id="61" name="Rectangle 60">
            <a:extLst>
              <a:ext uri="{FF2B5EF4-FFF2-40B4-BE49-F238E27FC236}">
                <a16:creationId xmlns:a16="http://schemas.microsoft.com/office/drawing/2014/main" id="{30144941-8796-9BD3-434B-8C7851C53531}"/>
              </a:ext>
            </a:extLst>
          </p:cNvPr>
          <p:cNvSpPr/>
          <p:nvPr/>
        </p:nvSpPr>
        <p:spPr>
          <a:xfrm>
            <a:off x="7414961" y="2975165"/>
            <a:ext cx="2373559"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Drives people to branded</a:t>
            </a:r>
            <a:b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digital storefronts </a:t>
            </a:r>
          </a:p>
        </p:txBody>
      </p:sp>
      <p:sp>
        <p:nvSpPr>
          <p:cNvPr id="65" name="Rectangle 64">
            <a:extLst>
              <a:ext uri="{FF2B5EF4-FFF2-40B4-BE49-F238E27FC236}">
                <a16:creationId xmlns:a16="http://schemas.microsoft.com/office/drawing/2014/main" id="{125EA873-E5DC-41B1-CAB7-F97F15E02DFA}"/>
              </a:ext>
            </a:extLst>
          </p:cNvPr>
          <p:cNvSpPr/>
          <p:nvPr/>
        </p:nvSpPr>
        <p:spPr>
          <a:xfrm>
            <a:off x="345115" y="3961180"/>
            <a:ext cx="2180961" cy="30777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Boosts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app downloads </a:t>
            </a:r>
          </a:p>
        </p:txBody>
      </p:sp>
      <p:sp>
        <p:nvSpPr>
          <p:cNvPr id="67" name="Rectangle 66">
            <a:extLst>
              <a:ext uri="{FF2B5EF4-FFF2-40B4-BE49-F238E27FC236}">
                <a16:creationId xmlns:a16="http://schemas.microsoft.com/office/drawing/2014/main" id="{F6AF37B2-B56F-D467-6B54-9FE7BBFBC3AD}"/>
              </a:ext>
            </a:extLst>
          </p:cNvPr>
          <p:cNvSpPr/>
          <p:nvPr/>
        </p:nvSpPr>
        <p:spPr>
          <a:xfrm>
            <a:off x="2680183" y="3961180"/>
            <a:ext cx="2271966"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Generates greater intent at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all investment levels </a:t>
            </a:r>
          </a:p>
        </p:txBody>
      </p:sp>
      <p:sp>
        <p:nvSpPr>
          <p:cNvPr id="69" name="Rectangle 68">
            <a:extLst>
              <a:ext uri="{FF2B5EF4-FFF2-40B4-BE49-F238E27FC236}">
                <a16:creationId xmlns:a16="http://schemas.microsoft.com/office/drawing/2014/main" id="{AC9018E9-D1BF-59FF-3633-21605CBCC4C7}"/>
              </a:ext>
            </a:extLst>
          </p:cNvPr>
          <p:cNvSpPr/>
          <p:nvPr/>
        </p:nvSpPr>
        <p:spPr>
          <a:xfrm>
            <a:off x="5100998" y="3961180"/>
            <a:ext cx="2180960"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Lifts website traffic for brands at all</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life stages </a:t>
            </a:r>
          </a:p>
        </p:txBody>
      </p:sp>
      <p:sp>
        <p:nvSpPr>
          <p:cNvPr id="71" name="Rectangle 70">
            <a:extLst>
              <a:ext uri="{FF2B5EF4-FFF2-40B4-BE49-F238E27FC236}">
                <a16:creationId xmlns:a16="http://schemas.microsoft.com/office/drawing/2014/main" id="{C4F58E02-7FAE-7A0B-2FC6-ADF05AD70596}"/>
              </a:ext>
            </a:extLst>
          </p:cNvPr>
          <p:cNvSpPr/>
          <p:nvPr/>
        </p:nvSpPr>
        <p:spPr>
          <a:xfrm>
            <a:off x="7492089" y="3961180"/>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Converts best prospects </a:t>
            </a:r>
            <a:b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b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for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niche brands </a:t>
            </a:r>
          </a:p>
        </p:txBody>
      </p:sp>
      <p:sp>
        <p:nvSpPr>
          <p:cNvPr id="73" name="Rectangle 72">
            <a:extLst>
              <a:ext uri="{FF2B5EF4-FFF2-40B4-BE49-F238E27FC236}">
                <a16:creationId xmlns:a16="http://schemas.microsoft.com/office/drawing/2014/main" id="{EFD6929C-F2E3-A5F5-AD02-8E94329A1637}"/>
              </a:ext>
            </a:extLst>
          </p:cNvPr>
          <p:cNvSpPr/>
          <p:nvPr/>
        </p:nvSpPr>
        <p:spPr>
          <a:xfrm>
            <a:off x="9832231" y="3961180"/>
            <a:ext cx="2247248"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Motivates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younger audiences </a:t>
            </a: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to act</a:t>
            </a:r>
          </a:p>
        </p:txBody>
      </p:sp>
      <p:sp>
        <p:nvSpPr>
          <p:cNvPr id="107" name="Rectangle 106">
            <a:extLst>
              <a:ext uri="{FF2B5EF4-FFF2-40B4-BE49-F238E27FC236}">
                <a16:creationId xmlns:a16="http://schemas.microsoft.com/office/drawing/2014/main" id="{B5D4E9D2-51E2-FF2C-4483-A494722D5104}"/>
              </a:ext>
            </a:extLst>
          </p:cNvPr>
          <p:cNvSpPr/>
          <p:nvPr/>
        </p:nvSpPr>
        <p:spPr>
          <a:xfrm>
            <a:off x="7475320" y="2039110"/>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Enables brands to</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breakthrough </a:t>
            </a:r>
          </a:p>
        </p:txBody>
      </p:sp>
      <p:sp>
        <p:nvSpPr>
          <p:cNvPr id="110" name="Rectangle 109">
            <a:extLst>
              <a:ext uri="{FF2B5EF4-FFF2-40B4-BE49-F238E27FC236}">
                <a16:creationId xmlns:a16="http://schemas.microsoft.com/office/drawing/2014/main" id="{85A9AEBE-2F7D-34B5-CF80-0267DB819A5B}"/>
              </a:ext>
            </a:extLst>
          </p:cNvPr>
          <p:cNvSpPr/>
          <p:nvPr/>
        </p:nvSpPr>
        <p:spPr>
          <a:xfrm>
            <a:off x="352818" y="4915842"/>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Grows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customer acquisition </a:t>
            </a:r>
          </a:p>
        </p:txBody>
      </p:sp>
      <p:sp>
        <p:nvSpPr>
          <p:cNvPr id="118" name="Rectangle 117">
            <a:extLst>
              <a:ext uri="{FF2B5EF4-FFF2-40B4-BE49-F238E27FC236}">
                <a16:creationId xmlns:a16="http://schemas.microsoft.com/office/drawing/2014/main" id="{FB30A922-068D-20B4-683D-4B6F5B26EF52}"/>
              </a:ext>
            </a:extLst>
          </p:cNvPr>
          <p:cNvSpPr/>
          <p:nvPr/>
        </p:nvSpPr>
        <p:spPr>
          <a:xfrm>
            <a:off x="2696229" y="4915842"/>
            <a:ext cx="22465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Ignites</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 short-term business performance </a:t>
            </a:r>
          </a:p>
        </p:txBody>
      </p:sp>
      <p:sp>
        <p:nvSpPr>
          <p:cNvPr id="126" name="Rectangle 125">
            <a:extLst>
              <a:ext uri="{FF2B5EF4-FFF2-40B4-BE49-F238E27FC236}">
                <a16:creationId xmlns:a16="http://schemas.microsoft.com/office/drawing/2014/main" id="{87B81989-87BB-D5E9-F184-47FE7FA09AF9}"/>
              </a:ext>
            </a:extLst>
          </p:cNvPr>
          <p:cNvSpPr/>
          <p:nvPr/>
        </p:nvSpPr>
        <p:spPr>
          <a:xfrm>
            <a:off x="5019162" y="4915842"/>
            <a:ext cx="2385848"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Increases </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long-term </a:t>
            </a:r>
            <a:b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sales </a:t>
            </a:r>
          </a:p>
        </p:txBody>
      </p:sp>
      <p:sp>
        <p:nvSpPr>
          <p:cNvPr id="132" name="Rectangle 131">
            <a:extLst>
              <a:ext uri="{FF2B5EF4-FFF2-40B4-BE49-F238E27FC236}">
                <a16:creationId xmlns:a16="http://schemas.microsoft.com/office/drawing/2014/main" id="{984A898B-7117-B7C8-22EA-B842E04D6340}"/>
              </a:ext>
            </a:extLst>
          </p:cNvPr>
          <p:cNvSpPr/>
          <p:nvPr/>
        </p:nvSpPr>
        <p:spPr>
          <a:xfrm>
            <a:off x="9879011" y="4915842"/>
            <a:ext cx="2180962"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Transforms</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 challengers into market leaders</a:t>
            </a:r>
          </a:p>
        </p:txBody>
      </p:sp>
      <p:sp>
        <p:nvSpPr>
          <p:cNvPr id="146" name="Rectangle 145">
            <a:extLst>
              <a:ext uri="{FF2B5EF4-FFF2-40B4-BE49-F238E27FC236}">
                <a16:creationId xmlns:a16="http://schemas.microsoft.com/office/drawing/2014/main" id="{CF6EAAAB-AFAE-835D-970C-BD54E883C54F}"/>
              </a:ext>
            </a:extLst>
          </p:cNvPr>
          <p:cNvSpPr/>
          <p:nvPr/>
        </p:nvSpPr>
        <p:spPr>
          <a:xfrm>
            <a:off x="7406600" y="4915842"/>
            <a:ext cx="2373559"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Successfully launches</a:t>
            </a:r>
            <a:b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new products </a:t>
            </a:r>
          </a:p>
        </p:txBody>
      </p:sp>
      <p:sp>
        <p:nvSpPr>
          <p:cNvPr id="150" name="Rectangle 149">
            <a:extLst>
              <a:ext uri="{FF2B5EF4-FFF2-40B4-BE49-F238E27FC236}">
                <a16:creationId xmlns:a16="http://schemas.microsoft.com/office/drawing/2014/main" id="{E71290C7-5E97-CDAA-CFC1-F3144AAB4061}"/>
              </a:ext>
            </a:extLst>
          </p:cNvPr>
          <p:cNvSpPr/>
          <p:nvPr/>
        </p:nvSpPr>
        <p:spPr>
          <a:xfrm>
            <a:off x="371632" y="5890189"/>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Strengthens</a:t>
            </a:r>
          </a:p>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share of market </a:t>
            </a:r>
          </a:p>
        </p:txBody>
      </p:sp>
      <p:sp>
        <p:nvSpPr>
          <p:cNvPr id="152" name="Rectangle 151">
            <a:extLst>
              <a:ext uri="{FF2B5EF4-FFF2-40B4-BE49-F238E27FC236}">
                <a16:creationId xmlns:a16="http://schemas.microsoft.com/office/drawing/2014/main" id="{0E342FAC-809F-57A1-72E9-EDAF9FC1124A}"/>
              </a:ext>
            </a:extLst>
          </p:cNvPr>
          <p:cNvSpPr/>
          <p:nvPr/>
        </p:nvSpPr>
        <p:spPr>
          <a:xfrm>
            <a:off x="2706700" y="5890189"/>
            <a:ext cx="2271966"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Inspires </a:t>
            </a:r>
            <a:r>
              <a:rPr kumimoji="0" lang="en-US" sz="1400" b="1" i="0" u="none" strike="noStrike" kern="1200" cap="none" spc="0" normalizeH="0" baseline="0" noProof="0">
                <a:ln>
                  <a:noFill/>
                </a:ln>
                <a:solidFill>
                  <a:srgbClr val="1F1A62"/>
                </a:solidFill>
                <a:effectLst/>
                <a:uLnTx/>
                <a:uFillTx/>
                <a:latin typeface="Helvetica" pitchFamily="2" charset="0"/>
                <a:ea typeface="+mn-ea"/>
                <a:cs typeface="+mn-cs"/>
              </a:rPr>
              <a:t>multicultural audiences </a:t>
            </a: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to purchase </a:t>
            </a:r>
          </a:p>
        </p:txBody>
      </p:sp>
      <p:sp>
        <p:nvSpPr>
          <p:cNvPr id="154" name="Rectangle 153">
            <a:extLst>
              <a:ext uri="{FF2B5EF4-FFF2-40B4-BE49-F238E27FC236}">
                <a16:creationId xmlns:a16="http://schemas.microsoft.com/office/drawing/2014/main" id="{34380D77-7BF6-D643-D021-0837DD802D66}"/>
              </a:ext>
            </a:extLst>
          </p:cNvPr>
          <p:cNvSpPr/>
          <p:nvPr/>
        </p:nvSpPr>
        <p:spPr>
          <a:xfrm>
            <a:off x="5127515" y="5890189"/>
            <a:ext cx="2180960"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Stimulates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capital investment </a:t>
            </a:r>
          </a:p>
        </p:txBody>
      </p:sp>
      <p:sp>
        <p:nvSpPr>
          <p:cNvPr id="156" name="Rectangle 155">
            <a:extLst>
              <a:ext uri="{FF2B5EF4-FFF2-40B4-BE49-F238E27FC236}">
                <a16:creationId xmlns:a16="http://schemas.microsoft.com/office/drawing/2014/main" id="{5873B93D-278F-D533-D864-AF4BC60D4AB2}"/>
              </a:ext>
            </a:extLst>
          </p:cNvPr>
          <p:cNvSpPr/>
          <p:nvPr/>
        </p:nvSpPr>
        <p:spPr>
          <a:xfrm>
            <a:off x="7518606" y="5890189"/>
            <a:ext cx="2180961" cy="523220"/>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Stokes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company valuations</a:t>
            </a:r>
          </a:p>
        </p:txBody>
      </p:sp>
      <p:sp>
        <p:nvSpPr>
          <p:cNvPr id="158" name="Rectangle 157">
            <a:extLst>
              <a:ext uri="{FF2B5EF4-FFF2-40B4-BE49-F238E27FC236}">
                <a16:creationId xmlns:a16="http://schemas.microsoft.com/office/drawing/2014/main" id="{088823D8-D748-4520-00D0-7AF593E31123}"/>
              </a:ext>
            </a:extLst>
          </p:cNvPr>
          <p:cNvSpPr/>
          <p:nvPr/>
        </p:nvSpPr>
        <p:spPr>
          <a:xfrm>
            <a:off x="9858748" y="5890189"/>
            <a:ext cx="2247248" cy="307777"/>
          </a:xfrm>
          <a:prstGeom prst="rect">
            <a:avLst/>
          </a:prstGeom>
        </p:spPr>
        <p:txBody>
          <a:bodyPr wrap="square">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Spurs</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acquisitions</a:t>
            </a:r>
          </a:p>
        </p:txBody>
      </p:sp>
      <p:sp>
        <p:nvSpPr>
          <p:cNvPr id="30" name="TextBox 29">
            <a:extLst>
              <a:ext uri="{FF2B5EF4-FFF2-40B4-BE49-F238E27FC236}">
                <a16:creationId xmlns:a16="http://schemas.microsoft.com/office/drawing/2014/main" id="{823FA06C-BEB8-B910-B86B-75A0627C5EE2}"/>
              </a:ext>
            </a:extLst>
          </p:cNvPr>
          <p:cNvSpPr txBox="1"/>
          <p:nvPr/>
        </p:nvSpPr>
        <p:spPr>
          <a:xfrm>
            <a:off x="430896"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6</a:t>
            </a:r>
          </a:p>
        </p:txBody>
      </p:sp>
      <p:cxnSp>
        <p:nvCxnSpPr>
          <p:cNvPr id="31" name="Straight Connector 30">
            <a:extLst>
              <a:ext uri="{FF2B5EF4-FFF2-40B4-BE49-F238E27FC236}">
                <a16:creationId xmlns:a16="http://schemas.microsoft.com/office/drawing/2014/main" id="{5181F417-3D7B-D138-B811-99AFED1B72FB}"/>
              </a:ext>
            </a:extLst>
          </p:cNvPr>
          <p:cNvCxnSpPr>
            <a:cxnSpLocks/>
          </p:cNvCxnSpPr>
          <p:nvPr/>
        </p:nvCxnSpPr>
        <p:spPr>
          <a:xfrm>
            <a:off x="439324"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34" name="TextBox 33">
            <a:extLst>
              <a:ext uri="{FF2B5EF4-FFF2-40B4-BE49-F238E27FC236}">
                <a16:creationId xmlns:a16="http://schemas.microsoft.com/office/drawing/2014/main" id="{CC023EFE-0D96-B94E-7435-ED491BEDE38F}"/>
              </a:ext>
            </a:extLst>
          </p:cNvPr>
          <p:cNvSpPr txBox="1"/>
          <p:nvPr/>
        </p:nvSpPr>
        <p:spPr>
          <a:xfrm>
            <a:off x="2802771"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7</a:t>
            </a:r>
          </a:p>
        </p:txBody>
      </p:sp>
      <p:cxnSp>
        <p:nvCxnSpPr>
          <p:cNvPr id="39" name="Straight Connector 38">
            <a:extLst>
              <a:ext uri="{FF2B5EF4-FFF2-40B4-BE49-F238E27FC236}">
                <a16:creationId xmlns:a16="http://schemas.microsoft.com/office/drawing/2014/main" id="{D41C5893-C780-021C-EAD7-F6695A5F53D7}"/>
              </a:ext>
            </a:extLst>
          </p:cNvPr>
          <p:cNvCxnSpPr>
            <a:cxnSpLocks/>
          </p:cNvCxnSpPr>
          <p:nvPr/>
        </p:nvCxnSpPr>
        <p:spPr>
          <a:xfrm>
            <a:off x="2811199"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54" name="TextBox 53">
            <a:extLst>
              <a:ext uri="{FF2B5EF4-FFF2-40B4-BE49-F238E27FC236}">
                <a16:creationId xmlns:a16="http://schemas.microsoft.com/office/drawing/2014/main" id="{78360596-1255-C59D-D2A3-3A2FC1C05498}"/>
              </a:ext>
            </a:extLst>
          </p:cNvPr>
          <p:cNvSpPr txBox="1"/>
          <p:nvPr/>
        </p:nvSpPr>
        <p:spPr>
          <a:xfrm>
            <a:off x="5165219"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8</a:t>
            </a:r>
          </a:p>
        </p:txBody>
      </p:sp>
      <p:cxnSp>
        <p:nvCxnSpPr>
          <p:cNvPr id="55" name="Straight Connector 54">
            <a:extLst>
              <a:ext uri="{FF2B5EF4-FFF2-40B4-BE49-F238E27FC236}">
                <a16:creationId xmlns:a16="http://schemas.microsoft.com/office/drawing/2014/main" id="{8B77839E-0586-ED9D-75E7-4740B92A7EC1}"/>
              </a:ext>
            </a:extLst>
          </p:cNvPr>
          <p:cNvCxnSpPr>
            <a:cxnSpLocks/>
          </p:cNvCxnSpPr>
          <p:nvPr/>
        </p:nvCxnSpPr>
        <p:spPr>
          <a:xfrm>
            <a:off x="5173647"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58" name="TextBox 57">
            <a:extLst>
              <a:ext uri="{FF2B5EF4-FFF2-40B4-BE49-F238E27FC236}">
                <a16:creationId xmlns:a16="http://schemas.microsoft.com/office/drawing/2014/main" id="{3D53ED98-41F7-8ED0-DA85-EAE24372F4C5}"/>
              </a:ext>
            </a:extLst>
          </p:cNvPr>
          <p:cNvSpPr txBox="1"/>
          <p:nvPr/>
        </p:nvSpPr>
        <p:spPr>
          <a:xfrm>
            <a:off x="7551067" y="2635553"/>
            <a:ext cx="316915"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9</a:t>
            </a:r>
          </a:p>
        </p:txBody>
      </p:sp>
      <p:cxnSp>
        <p:nvCxnSpPr>
          <p:cNvPr id="60" name="Straight Connector 59">
            <a:extLst>
              <a:ext uri="{FF2B5EF4-FFF2-40B4-BE49-F238E27FC236}">
                <a16:creationId xmlns:a16="http://schemas.microsoft.com/office/drawing/2014/main" id="{AAA5D755-92A2-CCAE-0C98-3BC19B90D13F}"/>
              </a:ext>
            </a:extLst>
          </p:cNvPr>
          <p:cNvCxnSpPr>
            <a:cxnSpLocks/>
          </p:cNvCxnSpPr>
          <p:nvPr/>
        </p:nvCxnSpPr>
        <p:spPr>
          <a:xfrm>
            <a:off x="7559495"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62" name="TextBox 61">
            <a:extLst>
              <a:ext uri="{FF2B5EF4-FFF2-40B4-BE49-F238E27FC236}">
                <a16:creationId xmlns:a16="http://schemas.microsoft.com/office/drawing/2014/main" id="{68A27192-6831-A03F-FD8A-3EF5D9C69E1C}"/>
              </a:ext>
            </a:extLst>
          </p:cNvPr>
          <p:cNvSpPr txBox="1"/>
          <p:nvPr/>
        </p:nvSpPr>
        <p:spPr>
          <a:xfrm>
            <a:off x="9823802" y="263517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10</a:t>
            </a:r>
          </a:p>
        </p:txBody>
      </p:sp>
      <p:cxnSp>
        <p:nvCxnSpPr>
          <p:cNvPr id="63" name="Straight Connector 62">
            <a:extLst>
              <a:ext uri="{FF2B5EF4-FFF2-40B4-BE49-F238E27FC236}">
                <a16:creationId xmlns:a16="http://schemas.microsoft.com/office/drawing/2014/main" id="{45DCAE99-A7E5-DB7B-75C1-9F0612C6BF21}"/>
              </a:ext>
            </a:extLst>
          </p:cNvPr>
          <p:cNvCxnSpPr>
            <a:cxnSpLocks/>
          </p:cNvCxnSpPr>
          <p:nvPr/>
        </p:nvCxnSpPr>
        <p:spPr>
          <a:xfrm>
            <a:off x="9954904" y="296844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74" name="TextBox 73">
            <a:extLst>
              <a:ext uri="{FF2B5EF4-FFF2-40B4-BE49-F238E27FC236}">
                <a16:creationId xmlns:a16="http://schemas.microsoft.com/office/drawing/2014/main" id="{02A961DA-8E00-C56E-7F23-3209C3FAFD73}"/>
              </a:ext>
            </a:extLst>
          </p:cNvPr>
          <p:cNvSpPr txBox="1"/>
          <p:nvPr/>
        </p:nvSpPr>
        <p:spPr>
          <a:xfrm>
            <a:off x="316651" y="361190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11</a:t>
            </a:r>
          </a:p>
        </p:txBody>
      </p:sp>
      <p:cxnSp>
        <p:nvCxnSpPr>
          <p:cNvPr id="76" name="Straight Connector 75">
            <a:extLst>
              <a:ext uri="{FF2B5EF4-FFF2-40B4-BE49-F238E27FC236}">
                <a16:creationId xmlns:a16="http://schemas.microsoft.com/office/drawing/2014/main" id="{E04A6F4A-3345-B22C-E2A5-1A0F599462C7}"/>
              </a:ext>
            </a:extLst>
          </p:cNvPr>
          <p:cNvCxnSpPr>
            <a:cxnSpLocks/>
          </p:cNvCxnSpPr>
          <p:nvPr/>
        </p:nvCxnSpPr>
        <p:spPr>
          <a:xfrm>
            <a:off x="447753" y="394518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78" name="TextBox 77">
            <a:extLst>
              <a:ext uri="{FF2B5EF4-FFF2-40B4-BE49-F238E27FC236}">
                <a16:creationId xmlns:a16="http://schemas.microsoft.com/office/drawing/2014/main" id="{B81AEF0D-6CB5-E022-BEC7-25FF389F9092}"/>
              </a:ext>
            </a:extLst>
          </p:cNvPr>
          <p:cNvSpPr txBox="1"/>
          <p:nvPr/>
        </p:nvSpPr>
        <p:spPr>
          <a:xfrm>
            <a:off x="2688526" y="361190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12</a:t>
            </a:r>
          </a:p>
        </p:txBody>
      </p:sp>
      <p:cxnSp>
        <p:nvCxnSpPr>
          <p:cNvPr id="79" name="Straight Connector 78">
            <a:extLst>
              <a:ext uri="{FF2B5EF4-FFF2-40B4-BE49-F238E27FC236}">
                <a16:creationId xmlns:a16="http://schemas.microsoft.com/office/drawing/2014/main" id="{5553BE21-D993-3149-8152-D2FFDB1EAE50}"/>
              </a:ext>
            </a:extLst>
          </p:cNvPr>
          <p:cNvCxnSpPr>
            <a:cxnSpLocks/>
          </p:cNvCxnSpPr>
          <p:nvPr/>
        </p:nvCxnSpPr>
        <p:spPr>
          <a:xfrm>
            <a:off x="2819628" y="394518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85" name="TextBox 84">
            <a:extLst>
              <a:ext uri="{FF2B5EF4-FFF2-40B4-BE49-F238E27FC236}">
                <a16:creationId xmlns:a16="http://schemas.microsoft.com/office/drawing/2014/main" id="{8C7ACF4E-6BF6-55A2-A6F9-B7E68649AD44}"/>
              </a:ext>
            </a:extLst>
          </p:cNvPr>
          <p:cNvSpPr txBox="1"/>
          <p:nvPr/>
        </p:nvSpPr>
        <p:spPr>
          <a:xfrm>
            <a:off x="5050974" y="3597665"/>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13</a:t>
            </a:r>
          </a:p>
        </p:txBody>
      </p:sp>
      <p:cxnSp>
        <p:nvCxnSpPr>
          <p:cNvPr id="86" name="Straight Connector 85">
            <a:extLst>
              <a:ext uri="{FF2B5EF4-FFF2-40B4-BE49-F238E27FC236}">
                <a16:creationId xmlns:a16="http://schemas.microsoft.com/office/drawing/2014/main" id="{3CB09C68-8FA8-0FD1-9A52-51795ED6D614}"/>
              </a:ext>
            </a:extLst>
          </p:cNvPr>
          <p:cNvCxnSpPr>
            <a:cxnSpLocks/>
          </p:cNvCxnSpPr>
          <p:nvPr/>
        </p:nvCxnSpPr>
        <p:spPr>
          <a:xfrm>
            <a:off x="5182076" y="3930940"/>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87" name="TextBox 86">
            <a:extLst>
              <a:ext uri="{FF2B5EF4-FFF2-40B4-BE49-F238E27FC236}">
                <a16:creationId xmlns:a16="http://schemas.microsoft.com/office/drawing/2014/main" id="{6C839971-4C42-5B1E-9D38-914630DCE968}"/>
              </a:ext>
            </a:extLst>
          </p:cNvPr>
          <p:cNvSpPr txBox="1"/>
          <p:nvPr/>
        </p:nvSpPr>
        <p:spPr>
          <a:xfrm>
            <a:off x="7436822" y="3603204"/>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14</a:t>
            </a:r>
          </a:p>
        </p:txBody>
      </p:sp>
      <p:cxnSp>
        <p:nvCxnSpPr>
          <p:cNvPr id="88" name="Straight Connector 87">
            <a:extLst>
              <a:ext uri="{FF2B5EF4-FFF2-40B4-BE49-F238E27FC236}">
                <a16:creationId xmlns:a16="http://schemas.microsoft.com/office/drawing/2014/main" id="{BEB13999-D745-9B00-C068-1BDB245FDDF6}"/>
              </a:ext>
            </a:extLst>
          </p:cNvPr>
          <p:cNvCxnSpPr>
            <a:cxnSpLocks/>
          </p:cNvCxnSpPr>
          <p:nvPr/>
        </p:nvCxnSpPr>
        <p:spPr>
          <a:xfrm>
            <a:off x="7567924" y="3936479"/>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05" name="TextBox 104">
            <a:extLst>
              <a:ext uri="{FF2B5EF4-FFF2-40B4-BE49-F238E27FC236}">
                <a16:creationId xmlns:a16="http://schemas.microsoft.com/office/drawing/2014/main" id="{ED6F3EF9-E9B5-ECC5-8769-44F1C07CD1DC}"/>
              </a:ext>
            </a:extLst>
          </p:cNvPr>
          <p:cNvSpPr txBox="1"/>
          <p:nvPr/>
        </p:nvSpPr>
        <p:spPr>
          <a:xfrm>
            <a:off x="9832231" y="361190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15</a:t>
            </a:r>
          </a:p>
        </p:txBody>
      </p:sp>
      <p:cxnSp>
        <p:nvCxnSpPr>
          <p:cNvPr id="106" name="Straight Connector 105">
            <a:extLst>
              <a:ext uri="{FF2B5EF4-FFF2-40B4-BE49-F238E27FC236}">
                <a16:creationId xmlns:a16="http://schemas.microsoft.com/office/drawing/2014/main" id="{2E6F69F8-ED94-C3D4-B215-08C51A29CE10}"/>
              </a:ext>
            </a:extLst>
          </p:cNvPr>
          <p:cNvCxnSpPr>
            <a:cxnSpLocks/>
          </p:cNvCxnSpPr>
          <p:nvPr/>
        </p:nvCxnSpPr>
        <p:spPr>
          <a:xfrm>
            <a:off x="9963333" y="394518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13" name="TextBox 112">
            <a:extLst>
              <a:ext uri="{FF2B5EF4-FFF2-40B4-BE49-F238E27FC236}">
                <a16:creationId xmlns:a16="http://schemas.microsoft.com/office/drawing/2014/main" id="{FAA00BED-0214-3BBB-D0D7-B259A12A1DE5}"/>
              </a:ext>
            </a:extLst>
          </p:cNvPr>
          <p:cNvSpPr txBox="1"/>
          <p:nvPr/>
        </p:nvSpPr>
        <p:spPr>
          <a:xfrm>
            <a:off x="354663"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16</a:t>
            </a:r>
          </a:p>
        </p:txBody>
      </p:sp>
      <p:cxnSp>
        <p:nvCxnSpPr>
          <p:cNvPr id="114" name="Straight Connector 113">
            <a:extLst>
              <a:ext uri="{FF2B5EF4-FFF2-40B4-BE49-F238E27FC236}">
                <a16:creationId xmlns:a16="http://schemas.microsoft.com/office/drawing/2014/main" id="{E3E4E30D-4DD1-A99C-D39E-4A5D31AF1868}"/>
              </a:ext>
            </a:extLst>
          </p:cNvPr>
          <p:cNvCxnSpPr>
            <a:cxnSpLocks/>
          </p:cNvCxnSpPr>
          <p:nvPr/>
        </p:nvCxnSpPr>
        <p:spPr>
          <a:xfrm>
            <a:off x="419172" y="4911442"/>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21" name="TextBox 120">
            <a:extLst>
              <a:ext uri="{FF2B5EF4-FFF2-40B4-BE49-F238E27FC236}">
                <a16:creationId xmlns:a16="http://schemas.microsoft.com/office/drawing/2014/main" id="{06CF76AB-B335-F0D1-E2A9-F907F844D0E5}"/>
              </a:ext>
            </a:extLst>
          </p:cNvPr>
          <p:cNvSpPr txBox="1"/>
          <p:nvPr/>
        </p:nvSpPr>
        <p:spPr>
          <a:xfrm>
            <a:off x="2726538"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17</a:t>
            </a:r>
          </a:p>
        </p:txBody>
      </p:sp>
      <p:cxnSp>
        <p:nvCxnSpPr>
          <p:cNvPr id="122" name="Straight Connector 121">
            <a:extLst>
              <a:ext uri="{FF2B5EF4-FFF2-40B4-BE49-F238E27FC236}">
                <a16:creationId xmlns:a16="http://schemas.microsoft.com/office/drawing/2014/main" id="{011419CB-E726-75B5-7A9A-E5D331388475}"/>
              </a:ext>
            </a:extLst>
          </p:cNvPr>
          <p:cNvCxnSpPr>
            <a:cxnSpLocks/>
          </p:cNvCxnSpPr>
          <p:nvPr/>
        </p:nvCxnSpPr>
        <p:spPr>
          <a:xfrm>
            <a:off x="2791047"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29" name="TextBox 128">
            <a:extLst>
              <a:ext uri="{FF2B5EF4-FFF2-40B4-BE49-F238E27FC236}">
                <a16:creationId xmlns:a16="http://schemas.microsoft.com/office/drawing/2014/main" id="{84F7A1FA-6C0C-7F6F-0EBC-A8DBBECB9156}"/>
              </a:ext>
            </a:extLst>
          </p:cNvPr>
          <p:cNvSpPr txBox="1"/>
          <p:nvPr/>
        </p:nvSpPr>
        <p:spPr>
          <a:xfrm>
            <a:off x="5088986"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18</a:t>
            </a:r>
          </a:p>
        </p:txBody>
      </p:sp>
      <p:cxnSp>
        <p:nvCxnSpPr>
          <p:cNvPr id="130" name="Straight Connector 129">
            <a:extLst>
              <a:ext uri="{FF2B5EF4-FFF2-40B4-BE49-F238E27FC236}">
                <a16:creationId xmlns:a16="http://schemas.microsoft.com/office/drawing/2014/main" id="{DFE06DB5-5439-71F0-04F6-B1119F452A8A}"/>
              </a:ext>
            </a:extLst>
          </p:cNvPr>
          <p:cNvCxnSpPr>
            <a:cxnSpLocks/>
          </p:cNvCxnSpPr>
          <p:nvPr/>
        </p:nvCxnSpPr>
        <p:spPr>
          <a:xfrm>
            <a:off x="5153495"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33" name="TextBox 132">
            <a:extLst>
              <a:ext uri="{FF2B5EF4-FFF2-40B4-BE49-F238E27FC236}">
                <a16:creationId xmlns:a16="http://schemas.microsoft.com/office/drawing/2014/main" id="{A2CC9149-D925-2B46-904B-0A1C0484E0AF}"/>
              </a:ext>
            </a:extLst>
          </p:cNvPr>
          <p:cNvSpPr txBox="1"/>
          <p:nvPr/>
        </p:nvSpPr>
        <p:spPr>
          <a:xfrm>
            <a:off x="7474834" y="4578549"/>
            <a:ext cx="439589"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19</a:t>
            </a:r>
          </a:p>
        </p:txBody>
      </p:sp>
      <p:cxnSp>
        <p:nvCxnSpPr>
          <p:cNvPr id="145" name="Straight Connector 144">
            <a:extLst>
              <a:ext uri="{FF2B5EF4-FFF2-40B4-BE49-F238E27FC236}">
                <a16:creationId xmlns:a16="http://schemas.microsoft.com/office/drawing/2014/main" id="{4CB12CEC-80D1-5041-6A9D-31FD74734594}"/>
              </a:ext>
            </a:extLst>
          </p:cNvPr>
          <p:cNvCxnSpPr>
            <a:cxnSpLocks/>
          </p:cNvCxnSpPr>
          <p:nvPr/>
        </p:nvCxnSpPr>
        <p:spPr>
          <a:xfrm>
            <a:off x="7539343"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47" name="TextBox 146">
            <a:extLst>
              <a:ext uri="{FF2B5EF4-FFF2-40B4-BE49-F238E27FC236}">
                <a16:creationId xmlns:a16="http://schemas.microsoft.com/office/drawing/2014/main" id="{6E8A31A6-20DB-884C-74C6-388355551217}"/>
              </a:ext>
            </a:extLst>
          </p:cNvPr>
          <p:cNvSpPr txBox="1"/>
          <p:nvPr/>
        </p:nvSpPr>
        <p:spPr>
          <a:xfrm>
            <a:off x="9808906" y="4578167"/>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20</a:t>
            </a:r>
          </a:p>
        </p:txBody>
      </p:sp>
      <p:cxnSp>
        <p:nvCxnSpPr>
          <p:cNvPr id="148" name="Straight Connector 147">
            <a:extLst>
              <a:ext uri="{FF2B5EF4-FFF2-40B4-BE49-F238E27FC236}">
                <a16:creationId xmlns:a16="http://schemas.microsoft.com/office/drawing/2014/main" id="{AED06BA0-7199-657E-7FE6-A729BAE37037}"/>
              </a:ext>
            </a:extLst>
          </p:cNvPr>
          <p:cNvCxnSpPr>
            <a:cxnSpLocks/>
          </p:cNvCxnSpPr>
          <p:nvPr/>
        </p:nvCxnSpPr>
        <p:spPr>
          <a:xfrm>
            <a:off x="9934752" y="4911442"/>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59" name="TextBox 158">
            <a:extLst>
              <a:ext uri="{FF2B5EF4-FFF2-40B4-BE49-F238E27FC236}">
                <a16:creationId xmlns:a16="http://schemas.microsoft.com/office/drawing/2014/main" id="{43C1CAD9-F33D-94C4-5E17-F3B55D0D31D4}"/>
              </a:ext>
            </a:extLst>
          </p:cNvPr>
          <p:cNvSpPr txBox="1"/>
          <p:nvPr/>
        </p:nvSpPr>
        <p:spPr>
          <a:xfrm>
            <a:off x="316651" y="555249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21</a:t>
            </a:r>
          </a:p>
        </p:txBody>
      </p:sp>
      <p:cxnSp>
        <p:nvCxnSpPr>
          <p:cNvPr id="160" name="Straight Connector 159">
            <a:extLst>
              <a:ext uri="{FF2B5EF4-FFF2-40B4-BE49-F238E27FC236}">
                <a16:creationId xmlns:a16="http://schemas.microsoft.com/office/drawing/2014/main" id="{E55B3473-667F-3D23-901E-EA078E977C91}"/>
              </a:ext>
            </a:extLst>
          </p:cNvPr>
          <p:cNvCxnSpPr>
            <a:cxnSpLocks/>
          </p:cNvCxnSpPr>
          <p:nvPr/>
        </p:nvCxnSpPr>
        <p:spPr>
          <a:xfrm>
            <a:off x="442497" y="5885766"/>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61" name="TextBox 160">
            <a:extLst>
              <a:ext uri="{FF2B5EF4-FFF2-40B4-BE49-F238E27FC236}">
                <a16:creationId xmlns:a16="http://schemas.microsoft.com/office/drawing/2014/main" id="{62AE7F5E-077F-0D27-97CE-E810327796AE}"/>
              </a:ext>
            </a:extLst>
          </p:cNvPr>
          <p:cNvSpPr txBox="1"/>
          <p:nvPr/>
        </p:nvSpPr>
        <p:spPr>
          <a:xfrm>
            <a:off x="2688526" y="555249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1F1A62"/>
                </a:solidFill>
                <a:effectLst/>
                <a:uLnTx/>
                <a:uFillTx/>
                <a:latin typeface="Helvetica" pitchFamily="2" charset="0"/>
                <a:ea typeface="+mn-ea"/>
                <a:cs typeface="+mn-cs"/>
              </a:rPr>
              <a:t>22</a:t>
            </a:r>
          </a:p>
        </p:txBody>
      </p:sp>
      <p:cxnSp>
        <p:nvCxnSpPr>
          <p:cNvPr id="162" name="Straight Connector 161">
            <a:extLst>
              <a:ext uri="{FF2B5EF4-FFF2-40B4-BE49-F238E27FC236}">
                <a16:creationId xmlns:a16="http://schemas.microsoft.com/office/drawing/2014/main" id="{D8D35071-65BE-BCE9-0B38-6B0AEDD01091}"/>
              </a:ext>
            </a:extLst>
          </p:cNvPr>
          <p:cNvCxnSpPr>
            <a:cxnSpLocks/>
          </p:cNvCxnSpPr>
          <p:nvPr/>
        </p:nvCxnSpPr>
        <p:spPr>
          <a:xfrm>
            <a:off x="2814372" y="5885766"/>
            <a:ext cx="305314" cy="0"/>
          </a:xfrm>
          <a:prstGeom prst="line">
            <a:avLst/>
          </a:prstGeom>
          <a:ln w="22860">
            <a:solidFill>
              <a:schemeClr val="tx1"/>
            </a:solidFill>
          </a:ln>
        </p:spPr>
        <p:style>
          <a:lnRef idx="3">
            <a:schemeClr val="accent1"/>
          </a:lnRef>
          <a:fillRef idx="0">
            <a:schemeClr val="accent1"/>
          </a:fillRef>
          <a:effectRef idx="2">
            <a:schemeClr val="accent1"/>
          </a:effectRef>
          <a:fontRef idx="minor">
            <a:schemeClr val="tx1"/>
          </a:fontRef>
        </p:style>
      </p:cxnSp>
      <p:sp>
        <p:nvSpPr>
          <p:cNvPr id="163" name="TextBox 162">
            <a:extLst>
              <a:ext uri="{FF2B5EF4-FFF2-40B4-BE49-F238E27FC236}">
                <a16:creationId xmlns:a16="http://schemas.microsoft.com/office/drawing/2014/main" id="{5665B12F-D37F-37B2-FC73-4C9FC90B984F}"/>
              </a:ext>
            </a:extLst>
          </p:cNvPr>
          <p:cNvSpPr txBox="1"/>
          <p:nvPr/>
        </p:nvSpPr>
        <p:spPr>
          <a:xfrm>
            <a:off x="5050974" y="5538249"/>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23</a:t>
            </a:r>
          </a:p>
        </p:txBody>
      </p:sp>
      <p:cxnSp>
        <p:nvCxnSpPr>
          <p:cNvPr id="164" name="Straight Connector 163">
            <a:extLst>
              <a:ext uri="{FF2B5EF4-FFF2-40B4-BE49-F238E27FC236}">
                <a16:creationId xmlns:a16="http://schemas.microsoft.com/office/drawing/2014/main" id="{8CC72ED1-5D09-6539-9574-A3471FB8E4E3}"/>
              </a:ext>
            </a:extLst>
          </p:cNvPr>
          <p:cNvCxnSpPr>
            <a:cxnSpLocks/>
          </p:cNvCxnSpPr>
          <p:nvPr/>
        </p:nvCxnSpPr>
        <p:spPr>
          <a:xfrm>
            <a:off x="5176820" y="5871524"/>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65" name="TextBox 164">
            <a:extLst>
              <a:ext uri="{FF2B5EF4-FFF2-40B4-BE49-F238E27FC236}">
                <a16:creationId xmlns:a16="http://schemas.microsoft.com/office/drawing/2014/main" id="{9434219B-BC26-4247-91E9-80831EB1EB8D}"/>
              </a:ext>
            </a:extLst>
          </p:cNvPr>
          <p:cNvSpPr txBox="1"/>
          <p:nvPr/>
        </p:nvSpPr>
        <p:spPr>
          <a:xfrm>
            <a:off x="7436822" y="5543788"/>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24</a:t>
            </a:r>
          </a:p>
        </p:txBody>
      </p:sp>
      <p:cxnSp>
        <p:nvCxnSpPr>
          <p:cNvPr id="166" name="Straight Connector 165">
            <a:extLst>
              <a:ext uri="{FF2B5EF4-FFF2-40B4-BE49-F238E27FC236}">
                <a16:creationId xmlns:a16="http://schemas.microsoft.com/office/drawing/2014/main" id="{FC00CA3F-F0E2-56D1-0817-44A706971A34}"/>
              </a:ext>
            </a:extLst>
          </p:cNvPr>
          <p:cNvCxnSpPr>
            <a:cxnSpLocks/>
          </p:cNvCxnSpPr>
          <p:nvPr/>
        </p:nvCxnSpPr>
        <p:spPr>
          <a:xfrm>
            <a:off x="7562668" y="5877063"/>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sp>
        <p:nvSpPr>
          <p:cNvPr id="167" name="TextBox 166">
            <a:extLst>
              <a:ext uri="{FF2B5EF4-FFF2-40B4-BE49-F238E27FC236}">
                <a16:creationId xmlns:a16="http://schemas.microsoft.com/office/drawing/2014/main" id="{7FEBFB34-A3B2-F588-2449-7C8FFE986F68}"/>
              </a:ext>
            </a:extLst>
          </p:cNvPr>
          <p:cNvSpPr txBox="1"/>
          <p:nvPr/>
        </p:nvSpPr>
        <p:spPr>
          <a:xfrm>
            <a:off x="9832231" y="5552491"/>
            <a:ext cx="562263" cy="369332"/>
          </a:xfrm>
          <a:prstGeom prst="rect">
            <a:avLst/>
          </a:prstGeom>
          <a:noFill/>
        </p:spPr>
        <p:txBody>
          <a:bodyPr wrap="square" rtlCol="0">
            <a:spAutoFit/>
          </a:bodyPr>
          <a:lstStyle/>
          <a:p>
            <a:pPr marL="0" marR="0" lvl="0" indent="0" algn="ctr" defTabSz="883768"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Helvetica" pitchFamily="2" charset="0"/>
                <a:ea typeface="+mn-ea"/>
                <a:cs typeface="+mn-cs"/>
              </a:rPr>
              <a:t>25</a:t>
            </a:r>
          </a:p>
        </p:txBody>
      </p:sp>
      <p:cxnSp>
        <p:nvCxnSpPr>
          <p:cNvPr id="168" name="Straight Connector 167">
            <a:extLst>
              <a:ext uri="{FF2B5EF4-FFF2-40B4-BE49-F238E27FC236}">
                <a16:creationId xmlns:a16="http://schemas.microsoft.com/office/drawing/2014/main" id="{5782BBA1-5967-4D35-7D52-815A013FD6D2}"/>
              </a:ext>
            </a:extLst>
          </p:cNvPr>
          <p:cNvCxnSpPr>
            <a:cxnSpLocks/>
          </p:cNvCxnSpPr>
          <p:nvPr/>
        </p:nvCxnSpPr>
        <p:spPr>
          <a:xfrm>
            <a:off x="9958077" y="5885766"/>
            <a:ext cx="305314" cy="0"/>
          </a:xfrm>
          <a:prstGeom prst="line">
            <a:avLst/>
          </a:prstGeom>
          <a:ln w="2286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189" name="Group 188">
            <a:extLst>
              <a:ext uri="{FF2B5EF4-FFF2-40B4-BE49-F238E27FC236}">
                <a16:creationId xmlns:a16="http://schemas.microsoft.com/office/drawing/2014/main" id="{1B432872-A36D-0F2B-ACFE-C760FC95818F}"/>
              </a:ext>
            </a:extLst>
          </p:cNvPr>
          <p:cNvGrpSpPr/>
          <p:nvPr/>
        </p:nvGrpSpPr>
        <p:grpSpPr>
          <a:xfrm>
            <a:off x="1919958" y="1209246"/>
            <a:ext cx="8543039" cy="360880"/>
            <a:chOff x="1469181" y="979055"/>
            <a:chExt cx="8543039" cy="360880"/>
          </a:xfrm>
        </p:grpSpPr>
        <p:sp>
          <p:nvSpPr>
            <p:cNvPr id="188" name="Rectangle 187">
              <a:extLst>
                <a:ext uri="{FF2B5EF4-FFF2-40B4-BE49-F238E27FC236}">
                  <a16:creationId xmlns:a16="http://schemas.microsoft.com/office/drawing/2014/main" id="{57B9B59B-D405-8D98-5976-59E9C13AB4E4}"/>
                </a:ext>
              </a:extLst>
            </p:cNvPr>
            <p:cNvSpPr/>
            <p:nvPr/>
          </p:nvSpPr>
          <p:spPr>
            <a:xfrm>
              <a:off x="1469181" y="979055"/>
              <a:ext cx="8543039" cy="360880"/>
            </a:xfrm>
            <a:prstGeom prst="rect">
              <a:avLst/>
            </a:prstGeom>
            <a:solidFill>
              <a:srgbClr val="E2E8F0"/>
            </a:solidFill>
            <a:ln>
              <a:solidFill>
                <a:srgbClr val="ACBD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09B23539-1BC3-8717-B34F-96F19EB0BD44}"/>
                </a:ext>
              </a:extLst>
            </p:cNvPr>
            <p:cNvSpPr/>
            <p:nvPr/>
          </p:nvSpPr>
          <p:spPr>
            <a:xfrm>
              <a:off x="1524597" y="1057873"/>
              <a:ext cx="1383895" cy="204720"/>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Awareness</a:t>
              </a:r>
            </a:p>
          </p:txBody>
        </p:sp>
        <p:sp>
          <p:nvSpPr>
            <p:cNvPr id="172" name="Rectangle 171">
              <a:extLst>
                <a:ext uri="{FF2B5EF4-FFF2-40B4-BE49-F238E27FC236}">
                  <a16:creationId xmlns:a16="http://schemas.microsoft.com/office/drawing/2014/main" id="{5079D446-83E3-A312-ADF8-F02DB4BEC163}"/>
                </a:ext>
              </a:extLst>
            </p:cNvPr>
            <p:cNvSpPr/>
            <p:nvPr/>
          </p:nvSpPr>
          <p:spPr>
            <a:xfrm>
              <a:off x="3285442" y="1057873"/>
              <a:ext cx="1383895" cy="204720"/>
            </a:xfrm>
            <a:prstGeom prst="rect">
              <a:avLst/>
            </a:prstGeom>
            <a:solidFill>
              <a:srgbClr val="ED3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Consideration</a:t>
              </a:r>
            </a:p>
          </p:txBody>
        </p:sp>
        <p:sp>
          <p:nvSpPr>
            <p:cNvPr id="173" name="Rectangle 172">
              <a:extLst>
                <a:ext uri="{FF2B5EF4-FFF2-40B4-BE49-F238E27FC236}">
                  <a16:creationId xmlns:a16="http://schemas.microsoft.com/office/drawing/2014/main" id="{C3125967-03CD-756B-EBE5-27768F6CA55A}"/>
                </a:ext>
              </a:extLst>
            </p:cNvPr>
            <p:cNvSpPr/>
            <p:nvPr/>
          </p:nvSpPr>
          <p:spPr>
            <a:xfrm>
              <a:off x="5060807" y="1057873"/>
              <a:ext cx="1383895" cy="204720"/>
            </a:xfrm>
            <a:prstGeom prst="rect">
              <a:avLst/>
            </a:prstGeom>
            <a:solidFill>
              <a:srgbClr val="4EBE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Intent</a:t>
              </a:r>
            </a:p>
          </p:txBody>
        </p:sp>
        <p:sp>
          <p:nvSpPr>
            <p:cNvPr id="174" name="Rectangle 173">
              <a:extLst>
                <a:ext uri="{FF2B5EF4-FFF2-40B4-BE49-F238E27FC236}">
                  <a16:creationId xmlns:a16="http://schemas.microsoft.com/office/drawing/2014/main" id="{DDEFD1B0-6C64-41A7-1DE1-E604D04DDF12}"/>
                </a:ext>
              </a:extLst>
            </p:cNvPr>
            <p:cNvSpPr/>
            <p:nvPr/>
          </p:nvSpPr>
          <p:spPr>
            <a:xfrm>
              <a:off x="6818336" y="1057873"/>
              <a:ext cx="1383895" cy="204720"/>
            </a:xfrm>
            <a:prstGeom prst="rect">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anose="020B0604020202020204" pitchFamily="34" charset="0"/>
                  <a:ea typeface="+mn-ea"/>
                  <a:cs typeface="Helvetica" panose="020B0604020202020204" pitchFamily="34" charset="0"/>
                </a:rPr>
                <a:t>Sales</a:t>
              </a:r>
            </a:p>
          </p:txBody>
        </p:sp>
        <p:sp>
          <p:nvSpPr>
            <p:cNvPr id="175" name="Rectangle 174">
              <a:extLst>
                <a:ext uri="{FF2B5EF4-FFF2-40B4-BE49-F238E27FC236}">
                  <a16:creationId xmlns:a16="http://schemas.microsoft.com/office/drawing/2014/main" id="{E082D4BE-21EE-E7CD-4E41-96C7E3EB4A73}"/>
                </a:ext>
              </a:extLst>
            </p:cNvPr>
            <p:cNvSpPr/>
            <p:nvPr/>
          </p:nvSpPr>
          <p:spPr>
            <a:xfrm>
              <a:off x="8555406" y="1057873"/>
              <a:ext cx="1383895" cy="204720"/>
            </a:xfrm>
            <a:prstGeom prst="rect">
              <a:avLst/>
            </a:prstGeom>
            <a:solidFill>
              <a:srgbClr val="A34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Value Creation</a:t>
              </a:r>
            </a:p>
          </p:txBody>
        </p:sp>
        <p:cxnSp>
          <p:nvCxnSpPr>
            <p:cNvPr id="183" name="Straight Arrow Connector 182">
              <a:extLst>
                <a:ext uri="{FF2B5EF4-FFF2-40B4-BE49-F238E27FC236}">
                  <a16:creationId xmlns:a16="http://schemas.microsoft.com/office/drawing/2014/main" id="{FD3E7C98-B7BF-B72B-26F6-B25ACEECC64A}"/>
                </a:ext>
              </a:extLst>
            </p:cNvPr>
            <p:cNvCxnSpPr>
              <a:cxnSpLocks/>
            </p:cNvCxnSpPr>
            <p:nvPr/>
          </p:nvCxnSpPr>
          <p:spPr>
            <a:xfrm>
              <a:off x="2972344"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a:extLst>
                <a:ext uri="{FF2B5EF4-FFF2-40B4-BE49-F238E27FC236}">
                  <a16:creationId xmlns:a16="http://schemas.microsoft.com/office/drawing/2014/main" id="{98AAD972-BDA7-6F09-5AC2-2711A056B429}"/>
                </a:ext>
              </a:extLst>
            </p:cNvPr>
            <p:cNvCxnSpPr>
              <a:cxnSpLocks/>
            </p:cNvCxnSpPr>
            <p:nvPr/>
          </p:nvCxnSpPr>
          <p:spPr>
            <a:xfrm>
              <a:off x="4742150"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5003D27F-7E4A-1FF5-65BF-1795781E135B}"/>
                </a:ext>
              </a:extLst>
            </p:cNvPr>
            <p:cNvCxnSpPr>
              <a:cxnSpLocks/>
            </p:cNvCxnSpPr>
            <p:nvPr/>
          </p:nvCxnSpPr>
          <p:spPr>
            <a:xfrm>
              <a:off x="6505264"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E70E701C-7B2A-6852-F683-D50D57C7F1A3}"/>
                </a:ext>
              </a:extLst>
            </p:cNvPr>
            <p:cNvCxnSpPr>
              <a:cxnSpLocks/>
            </p:cNvCxnSpPr>
            <p:nvPr/>
          </p:nvCxnSpPr>
          <p:spPr>
            <a:xfrm>
              <a:off x="8250943" y="1160233"/>
              <a:ext cx="268564" cy="0"/>
            </a:xfrm>
            <a:prstGeom prst="straightConnector1">
              <a:avLst/>
            </a:prstGeom>
            <a:ln w="38100">
              <a:solidFill>
                <a:srgbClr val="FF6E3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37242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FF2"/>
                </a:solidFill>
                <a:effectLst/>
                <a:uLnTx/>
                <a:uFillTx/>
                <a:latin typeface="Helvetica" pitchFamily="2" charset="0"/>
                <a:ea typeface="+mn-ea"/>
                <a:cs typeface="+mn-cs"/>
              </a:rPr>
              <a:t>1</a:t>
            </a: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2000"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645014" y="481280"/>
            <a:ext cx="1151790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Brands invest in TV early in their life stage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to </a:t>
            </a:r>
            <a:r>
              <a:rPr lang="en-US" sz="2600" b="1">
                <a:solidFill>
                  <a:srgbClr val="1F1A62"/>
                </a:solidFill>
                <a:latin typeface="Helvetica" pitchFamily="2" charset="0"/>
              </a:rPr>
              <a:t>legitimize their product </a:t>
            </a:r>
            <a:br>
              <a:rPr lang="en-US" sz="2600" b="1">
                <a:solidFill>
                  <a:srgbClr val="00BFF2"/>
                </a:solidFill>
                <a:latin typeface="Helvetica" pitchFamily="2" charset="0"/>
              </a:rPr>
            </a:br>
            <a:r>
              <a:rPr lang="en-US" sz="2600" b="1">
                <a:solidFill>
                  <a:srgbClr val="1F1A62"/>
                </a:solidFill>
                <a:latin typeface="Helvetica" pitchFamily="2" charset="0"/>
              </a:rPr>
              <a:t>by associating with premium video programming</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TextBox 7">
            <a:extLst>
              <a:ext uri="{FF2B5EF4-FFF2-40B4-BE49-F238E27FC236}">
                <a16:creationId xmlns:a16="http://schemas.microsoft.com/office/drawing/2014/main" id="{50B22A7A-3694-4CBD-A8BD-15C741164AC6}"/>
              </a:ext>
            </a:extLst>
          </p:cNvPr>
          <p:cNvSpPr txBox="1"/>
          <p:nvPr/>
        </p:nvSpPr>
        <p:spPr>
          <a:xfrm>
            <a:off x="-5297" y="-18722"/>
            <a:ext cx="4104007" cy="307777"/>
          </a:xfrm>
          <a:prstGeom prst="rect">
            <a:avLst/>
          </a:prstGeom>
          <a:solidFill>
            <a:srgbClr val="00BFF2"/>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Legitimizes </a:t>
            </a: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brands</a:t>
            </a:r>
          </a:p>
        </p:txBody>
      </p:sp>
      <p:sp>
        <p:nvSpPr>
          <p:cNvPr id="6" name="Rectangle: Rounded Corners 5">
            <a:extLst>
              <a:ext uri="{FF2B5EF4-FFF2-40B4-BE49-F238E27FC236}">
                <a16:creationId xmlns:a16="http://schemas.microsoft.com/office/drawing/2014/main" id="{0326E1FF-F2A7-3C66-8961-2BFE80F77FEC}"/>
              </a:ext>
            </a:extLst>
          </p:cNvPr>
          <p:cNvSpPr/>
          <p:nvPr/>
        </p:nvSpPr>
        <p:spPr>
          <a:xfrm>
            <a:off x="981720" y="2359694"/>
            <a:ext cx="10228558" cy="3805839"/>
          </a:xfrm>
          <a:prstGeom prst="roundRect">
            <a:avLst>
              <a:gd name="adj" fmla="val 5376"/>
            </a:avLst>
          </a:prstGeom>
          <a:solidFill>
            <a:schemeClr val="bg1"/>
          </a:solidFill>
          <a:ln w="3810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rgbClr val="1B1464"/>
              </a:solidFill>
            </a:endParaRPr>
          </a:p>
        </p:txBody>
      </p:sp>
      <p:sp>
        <p:nvSpPr>
          <p:cNvPr id="7" name="Rectangle 6">
            <a:extLst>
              <a:ext uri="{FF2B5EF4-FFF2-40B4-BE49-F238E27FC236}">
                <a16:creationId xmlns:a16="http://schemas.microsoft.com/office/drawing/2014/main" id="{ACF4E40B-7A9C-FAC4-8F74-C58FA53EA236}"/>
              </a:ext>
            </a:extLst>
          </p:cNvPr>
          <p:cNvSpPr/>
          <p:nvPr/>
        </p:nvSpPr>
        <p:spPr>
          <a:xfrm>
            <a:off x="21519" y="1860846"/>
            <a:ext cx="12170481" cy="369332"/>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rPr>
              <a:t>Total TV Investment in First 3 Years from Product Launch</a:t>
            </a:r>
            <a:endParaRPr kumimoji="0" lang="en-US" sz="1400" b="0" i="0" u="none" strike="noStrike" kern="1200" cap="none" spc="0" normalizeH="0" baseline="0" noProof="0">
              <a:ln>
                <a:noFill/>
              </a:ln>
              <a:solidFill>
                <a:srgbClr val="1B1464"/>
              </a:solidFill>
              <a:effectLst/>
              <a:uLnTx/>
              <a:uFillTx/>
              <a:latin typeface="Helvetica" panose="020B0604020202020204" pitchFamily="34" charset="0"/>
              <a:cs typeface="Helvetica" panose="020B0604020202020204" pitchFamily="34" charset="0"/>
            </a:endParaRPr>
          </a:p>
        </p:txBody>
      </p:sp>
      <p:sp>
        <p:nvSpPr>
          <p:cNvPr id="10" name="TextBox 9">
            <a:extLst>
              <a:ext uri="{FF2B5EF4-FFF2-40B4-BE49-F238E27FC236}">
                <a16:creationId xmlns:a16="http://schemas.microsoft.com/office/drawing/2014/main" id="{C609196B-C53A-D319-FE8F-1FC194A262AF}"/>
              </a:ext>
            </a:extLst>
          </p:cNvPr>
          <p:cNvSpPr txBox="1"/>
          <p:nvPr/>
        </p:nvSpPr>
        <p:spPr>
          <a:xfrm>
            <a:off x="9498578" y="2977059"/>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($18.2MM)</a:t>
            </a:r>
          </a:p>
        </p:txBody>
      </p:sp>
      <p:sp>
        <p:nvSpPr>
          <p:cNvPr id="11" name="TextBox 10">
            <a:extLst>
              <a:ext uri="{FF2B5EF4-FFF2-40B4-BE49-F238E27FC236}">
                <a16:creationId xmlns:a16="http://schemas.microsoft.com/office/drawing/2014/main" id="{C3EAD802-1446-2650-6029-300716A247DC}"/>
              </a:ext>
            </a:extLst>
          </p:cNvPr>
          <p:cNvSpPr txBox="1"/>
          <p:nvPr/>
        </p:nvSpPr>
        <p:spPr>
          <a:xfrm>
            <a:off x="787116" y="2977059"/>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($10.5MM)</a:t>
            </a:r>
          </a:p>
        </p:txBody>
      </p:sp>
      <p:sp>
        <p:nvSpPr>
          <p:cNvPr id="12" name="TextBox 11">
            <a:extLst>
              <a:ext uri="{FF2B5EF4-FFF2-40B4-BE49-F238E27FC236}">
                <a16:creationId xmlns:a16="http://schemas.microsoft.com/office/drawing/2014/main" id="{F3354790-1875-888C-89D1-CCCBB2D4B5F6}"/>
              </a:ext>
            </a:extLst>
          </p:cNvPr>
          <p:cNvSpPr txBox="1"/>
          <p:nvPr/>
        </p:nvSpPr>
        <p:spPr>
          <a:xfrm>
            <a:off x="836122" y="3881258"/>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($19.3MM)</a:t>
            </a:r>
          </a:p>
        </p:txBody>
      </p:sp>
      <p:sp>
        <p:nvSpPr>
          <p:cNvPr id="13" name="TextBox 12">
            <a:extLst>
              <a:ext uri="{FF2B5EF4-FFF2-40B4-BE49-F238E27FC236}">
                <a16:creationId xmlns:a16="http://schemas.microsoft.com/office/drawing/2014/main" id="{6F0D6A22-5F5B-DF4B-7683-62662EB39CAC}"/>
              </a:ext>
            </a:extLst>
          </p:cNvPr>
          <p:cNvSpPr txBox="1"/>
          <p:nvPr/>
        </p:nvSpPr>
        <p:spPr>
          <a:xfrm>
            <a:off x="2982497" y="3881258"/>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($29.3MM)</a:t>
            </a:r>
          </a:p>
        </p:txBody>
      </p:sp>
      <p:sp>
        <p:nvSpPr>
          <p:cNvPr id="14" name="TextBox 13">
            <a:extLst>
              <a:ext uri="{FF2B5EF4-FFF2-40B4-BE49-F238E27FC236}">
                <a16:creationId xmlns:a16="http://schemas.microsoft.com/office/drawing/2014/main" id="{5BEFDA35-A444-E185-260B-4E047E88C9A3}"/>
              </a:ext>
            </a:extLst>
          </p:cNvPr>
          <p:cNvSpPr txBox="1"/>
          <p:nvPr/>
        </p:nvSpPr>
        <p:spPr>
          <a:xfrm>
            <a:off x="2982497" y="2977059"/>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($4.8MM)</a:t>
            </a:r>
          </a:p>
        </p:txBody>
      </p:sp>
      <p:sp>
        <p:nvSpPr>
          <p:cNvPr id="15" name="TextBox 14">
            <a:extLst>
              <a:ext uri="{FF2B5EF4-FFF2-40B4-BE49-F238E27FC236}">
                <a16:creationId xmlns:a16="http://schemas.microsoft.com/office/drawing/2014/main" id="{6C320DB8-6356-B975-A3BB-E78C33CD4F0A}"/>
              </a:ext>
            </a:extLst>
          </p:cNvPr>
          <p:cNvSpPr txBox="1"/>
          <p:nvPr/>
        </p:nvSpPr>
        <p:spPr>
          <a:xfrm>
            <a:off x="5153024" y="2977059"/>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($31.2MM)</a:t>
            </a:r>
          </a:p>
        </p:txBody>
      </p:sp>
      <p:sp>
        <p:nvSpPr>
          <p:cNvPr id="16" name="TextBox 15">
            <a:extLst>
              <a:ext uri="{FF2B5EF4-FFF2-40B4-BE49-F238E27FC236}">
                <a16:creationId xmlns:a16="http://schemas.microsoft.com/office/drawing/2014/main" id="{C8D9FDD7-B151-0DE1-F479-66BC25187692}"/>
              </a:ext>
            </a:extLst>
          </p:cNvPr>
          <p:cNvSpPr txBox="1"/>
          <p:nvPr/>
        </p:nvSpPr>
        <p:spPr>
          <a:xfrm>
            <a:off x="5153024" y="3881258"/>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($77.0MM)</a:t>
            </a:r>
          </a:p>
        </p:txBody>
      </p:sp>
      <p:sp>
        <p:nvSpPr>
          <p:cNvPr id="17" name="TextBox 16">
            <a:extLst>
              <a:ext uri="{FF2B5EF4-FFF2-40B4-BE49-F238E27FC236}">
                <a16:creationId xmlns:a16="http://schemas.microsoft.com/office/drawing/2014/main" id="{EDE86E29-5D6A-9234-7BAE-B64776E02B53}"/>
              </a:ext>
            </a:extLst>
          </p:cNvPr>
          <p:cNvSpPr txBox="1"/>
          <p:nvPr/>
        </p:nvSpPr>
        <p:spPr>
          <a:xfrm>
            <a:off x="7365512" y="2977059"/>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($1.1MM)</a:t>
            </a:r>
          </a:p>
        </p:txBody>
      </p:sp>
      <p:sp>
        <p:nvSpPr>
          <p:cNvPr id="18" name="TextBox 17">
            <a:extLst>
              <a:ext uri="{FF2B5EF4-FFF2-40B4-BE49-F238E27FC236}">
                <a16:creationId xmlns:a16="http://schemas.microsoft.com/office/drawing/2014/main" id="{96D0F077-2D56-1889-090F-5774F5D52CB8}"/>
              </a:ext>
            </a:extLst>
          </p:cNvPr>
          <p:cNvSpPr txBox="1"/>
          <p:nvPr/>
        </p:nvSpPr>
        <p:spPr>
          <a:xfrm>
            <a:off x="9498578" y="3881258"/>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($18.8MM)</a:t>
            </a:r>
          </a:p>
        </p:txBody>
      </p:sp>
      <p:sp>
        <p:nvSpPr>
          <p:cNvPr id="19" name="TextBox 18">
            <a:extLst>
              <a:ext uri="{FF2B5EF4-FFF2-40B4-BE49-F238E27FC236}">
                <a16:creationId xmlns:a16="http://schemas.microsoft.com/office/drawing/2014/main" id="{38B801D8-AF50-1E24-399D-D6DEC791A00D}"/>
              </a:ext>
            </a:extLst>
          </p:cNvPr>
          <p:cNvSpPr txBox="1"/>
          <p:nvPr/>
        </p:nvSpPr>
        <p:spPr>
          <a:xfrm>
            <a:off x="787116" y="4856067"/>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($6.8MM)</a:t>
            </a:r>
          </a:p>
        </p:txBody>
      </p:sp>
      <p:sp>
        <p:nvSpPr>
          <p:cNvPr id="20" name="TextBox 19">
            <a:extLst>
              <a:ext uri="{FF2B5EF4-FFF2-40B4-BE49-F238E27FC236}">
                <a16:creationId xmlns:a16="http://schemas.microsoft.com/office/drawing/2014/main" id="{B011607C-93ED-41CD-7A96-BFACB07C9412}"/>
              </a:ext>
            </a:extLst>
          </p:cNvPr>
          <p:cNvSpPr txBox="1"/>
          <p:nvPr/>
        </p:nvSpPr>
        <p:spPr>
          <a:xfrm>
            <a:off x="787116" y="5812156"/>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($10.4MM)</a:t>
            </a:r>
          </a:p>
        </p:txBody>
      </p:sp>
      <p:sp>
        <p:nvSpPr>
          <p:cNvPr id="21" name="TextBox 20">
            <a:extLst>
              <a:ext uri="{FF2B5EF4-FFF2-40B4-BE49-F238E27FC236}">
                <a16:creationId xmlns:a16="http://schemas.microsoft.com/office/drawing/2014/main" id="{62FE60D7-4204-4717-5326-458F76FCE52A}"/>
              </a:ext>
            </a:extLst>
          </p:cNvPr>
          <p:cNvSpPr txBox="1"/>
          <p:nvPr/>
        </p:nvSpPr>
        <p:spPr>
          <a:xfrm>
            <a:off x="2982497" y="4856067"/>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($22.9MM)</a:t>
            </a:r>
          </a:p>
        </p:txBody>
      </p:sp>
      <p:sp>
        <p:nvSpPr>
          <p:cNvPr id="23" name="TextBox 22">
            <a:extLst>
              <a:ext uri="{FF2B5EF4-FFF2-40B4-BE49-F238E27FC236}">
                <a16:creationId xmlns:a16="http://schemas.microsoft.com/office/drawing/2014/main" id="{9BF971BD-42E6-4562-F16E-DB24AF9569FB}"/>
              </a:ext>
            </a:extLst>
          </p:cNvPr>
          <p:cNvSpPr txBox="1"/>
          <p:nvPr/>
        </p:nvSpPr>
        <p:spPr>
          <a:xfrm>
            <a:off x="2982497" y="5812156"/>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($90.4MM)</a:t>
            </a:r>
          </a:p>
        </p:txBody>
      </p:sp>
      <p:sp>
        <p:nvSpPr>
          <p:cNvPr id="24" name="TextBox 23">
            <a:extLst>
              <a:ext uri="{FF2B5EF4-FFF2-40B4-BE49-F238E27FC236}">
                <a16:creationId xmlns:a16="http://schemas.microsoft.com/office/drawing/2014/main" id="{AA6C3C6B-8616-F9CD-3DC4-3975708DE0DA}"/>
              </a:ext>
            </a:extLst>
          </p:cNvPr>
          <p:cNvSpPr txBox="1"/>
          <p:nvPr/>
        </p:nvSpPr>
        <p:spPr>
          <a:xfrm>
            <a:off x="5153024" y="5812156"/>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($10.9MM)</a:t>
            </a:r>
          </a:p>
        </p:txBody>
      </p:sp>
      <p:sp>
        <p:nvSpPr>
          <p:cNvPr id="25" name="TextBox 24">
            <a:extLst>
              <a:ext uri="{FF2B5EF4-FFF2-40B4-BE49-F238E27FC236}">
                <a16:creationId xmlns:a16="http://schemas.microsoft.com/office/drawing/2014/main" id="{E9D14A3B-28FA-9247-60AA-9B1B4AB4B20B}"/>
              </a:ext>
            </a:extLst>
          </p:cNvPr>
          <p:cNvSpPr txBox="1"/>
          <p:nvPr/>
        </p:nvSpPr>
        <p:spPr>
          <a:xfrm>
            <a:off x="5153024" y="4856067"/>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($140.4MM)</a:t>
            </a:r>
          </a:p>
        </p:txBody>
      </p:sp>
      <p:sp>
        <p:nvSpPr>
          <p:cNvPr id="26" name="TextBox 25">
            <a:extLst>
              <a:ext uri="{FF2B5EF4-FFF2-40B4-BE49-F238E27FC236}">
                <a16:creationId xmlns:a16="http://schemas.microsoft.com/office/drawing/2014/main" id="{83A943D6-82DE-8B84-570F-8EA621D7BE33}"/>
              </a:ext>
            </a:extLst>
          </p:cNvPr>
          <p:cNvSpPr txBox="1"/>
          <p:nvPr/>
        </p:nvSpPr>
        <p:spPr>
          <a:xfrm>
            <a:off x="7365512" y="4856067"/>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($7.3MM)</a:t>
            </a:r>
          </a:p>
        </p:txBody>
      </p:sp>
      <p:sp>
        <p:nvSpPr>
          <p:cNvPr id="27" name="TextBox 26">
            <a:extLst>
              <a:ext uri="{FF2B5EF4-FFF2-40B4-BE49-F238E27FC236}">
                <a16:creationId xmlns:a16="http://schemas.microsoft.com/office/drawing/2014/main" id="{52AB76ED-2AE6-E7B7-7F52-D095ECD8775F}"/>
              </a:ext>
            </a:extLst>
          </p:cNvPr>
          <p:cNvSpPr txBox="1"/>
          <p:nvPr/>
        </p:nvSpPr>
        <p:spPr>
          <a:xfrm>
            <a:off x="7365512" y="5812156"/>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($11.2MM)</a:t>
            </a:r>
          </a:p>
        </p:txBody>
      </p:sp>
      <p:sp>
        <p:nvSpPr>
          <p:cNvPr id="28" name="TextBox 27">
            <a:extLst>
              <a:ext uri="{FF2B5EF4-FFF2-40B4-BE49-F238E27FC236}">
                <a16:creationId xmlns:a16="http://schemas.microsoft.com/office/drawing/2014/main" id="{934C7A9F-26BC-6594-A45B-C323F0C92308}"/>
              </a:ext>
            </a:extLst>
          </p:cNvPr>
          <p:cNvSpPr txBox="1"/>
          <p:nvPr/>
        </p:nvSpPr>
        <p:spPr>
          <a:xfrm>
            <a:off x="9498578" y="4856067"/>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($24.0MM)</a:t>
            </a:r>
          </a:p>
        </p:txBody>
      </p:sp>
      <p:sp>
        <p:nvSpPr>
          <p:cNvPr id="49" name="TextBox 48">
            <a:extLst>
              <a:ext uri="{FF2B5EF4-FFF2-40B4-BE49-F238E27FC236}">
                <a16:creationId xmlns:a16="http://schemas.microsoft.com/office/drawing/2014/main" id="{6A45191B-2F0F-2602-05B9-CCB033BAAD74}"/>
              </a:ext>
            </a:extLst>
          </p:cNvPr>
          <p:cNvSpPr txBox="1"/>
          <p:nvPr/>
        </p:nvSpPr>
        <p:spPr>
          <a:xfrm>
            <a:off x="9498578" y="5812156"/>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($18.6MM)</a:t>
            </a:r>
          </a:p>
        </p:txBody>
      </p:sp>
      <p:pic>
        <p:nvPicPr>
          <p:cNvPr id="50" name="Picture 16" descr="Image result for away logo">
            <a:extLst>
              <a:ext uri="{FF2B5EF4-FFF2-40B4-BE49-F238E27FC236}">
                <a16:creationId xmlns:a16="http://schemas.microsoft.com/office/drawing/2014/main" id="{2DA0D607-6C00-41F0-D21D-92DF352DDE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40" y="2397794"/>
            <a:ext cx="678902" cy="67890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8A06A91A-700F-DAD9-FB0B-CBF4C2DCE009}"/>
              </a:ext>
            </a:extLst>
          </p:cNvPr>
          <p:cNvPicPr>
            <a:picLocks noChangeAspect="1"/>
          </p:cNvPicPr>
          <p:nvPr/>
        </p:nvPicPr>
        <p:blipFill>
          <a:blip r:embed="rId5"/>
          <a:stretch>
            <a:fillRect/>
          </a:stretch>
        </p:blipFill>
        <p:spPr>
          <a:xfrm>
            <a:off x="3382881" y="2615315"/>
            <a:ext cx="1085182" cy="243861"/>
          </a:xfrm>
          <a:prstGeom prst="rect">
            <a:avLst/>
          </a:prstGeom>
        </p:spPr>
      </p:pic>
      <p:pic>
        <p:nvPicPr>
          <p:cNvPr id="52" name="Picture 51">
            <a:extLst>
              <a:ext uri="{FF2B5EF4-FFF2-40B4-BE49-F238E27FC236}">
                <a16:creationId xmlns:a16="http://schemas.microsoft.com/office/drawing/2014/main" id="{4F008F38-401E-D0F7-18DE-489280859C40}"/>
              </a:ext>
            </a:extLst>
          </p:cNvPr>
          <p:cNvPicPr>
            <a:picLocks noChangeAspect="1"/>
          </p:cNvPicPr>
          <p:nvPr/>
        </p:nvPicPr>
        <p:blipFill>
          <a:blip r:embed="rId6"/>
          <a:stretch>
            <a:fillRect/>
          </a:stretch>
        </p:blipFill>
        <p:spPr>
          <a:xfrm>
            <a:off x="5522926" y="2575687"/>
            <a:ext cx="1146147" cy="323116"/>
          </a:xfrm>
          <a:prstGeom prst="rect">
            <a:avLst/>
          </a:prstGeom>
        </p:spPr>
      </p:pic>
      <p:pic>
        <p:nvPicPr>
          <p:cNvPr id="53" name="Picture 52">
            <a:extLst>
              <a:ext uri="{FF2B5EF4-FFF2-40B4-BE49-F238E27FC236}">
                <a16:creationId xmlns:a16="http://schemas.microsoft.com/office/drawing/2014/main" id="{1D2019D4-2FF0-88D2-3CFD-EA6643AAAC0D}"/>
              </a:ext>
            </a:extLst>
          </p:cNvPr>
          <p:cNvPicPr>
            <a:picLocks noChangeAspect="1"/>
          </p:cNvPicPr>
          <p:nvPr/>
        </p:nvPicPr>
        <p:blipFill>
          <a:blip r:embed="rId7"/>
          <a:stretch>
            <a:fillRect/>
          </a:stretch>
        </p:blipFill>
        <p:spPr>
          <a:xfrm>
            <a:off x="7933551" y="2542156"/>
            <a:ext cx="749873" cy="390178"/>
          </a:xfrm>
          <a:prstGeom prst="rect">
            <a:avLst/>
          </a:prstGeom>
        </p:spPr>
      </p:pic>
      <p:pic>
        <p:nvPicPr>
          <p:cNvPr id="54" name="Picture 53">
            <a:extLst>
              <a:ext uri="{FF2B5EF4-FFF2-40B4-BE49-F238E27FC236}">
                <a16:creationId xmlns:a16="http://schemas.microsoft.com/office/drawing/2014/main" id="{05A43BBA-A715-7CA4-1D2D-F21D237E0BC3}"/>
              </a:ext>
            </a:extLst>
          </p:cNvPr>
          <p:cNvPicPr>
            <a:picLocks noChangeAspect="1"/>
          </p:cNvPicPr>
          <p:nvPr/>
        </p:nvPicPr>
        <p:blipFill>
          <a:blip r:embed="rId8"/>
          <a:stretch>
            <a:fillRect/>
          </a:stretch>
        </p:blipFill>
        <p:spPr>
          <a:xfrm>
            <a:off x="10100148" y="2621411"/>
            <a:ext cx="682811" cy="231668"/>
          </a:xfrm>
          <a:prstGeom prst="rect">
            <a:avLst/>
          </a:prstGeom>
        </p:spPr>
      </p:pic>
      <p:pic>
        <p:nvPicPr>
          <p:cNvPr id="55" name="Picture 54">
            <a:extLst>
              <a:ext uri="{FF2B5EF4-FFF2-40B4-BE49-F238E27FC236}">
                <a16:creationId xmlns:a16="http://schemas.microsoft.com/office/drawing/2014/main" id="{E7BB6FCD-95F7-B564-EFEF-6D17974B6BD5}"/>
              </a:ext>
            </a:extLst>
          </p:cNvPr>
          <p:cNvPicPr>
            <a:picLocks noChangeAspect="1"/>
          </p:cNvPicPr>
          <p:nvPr/>
        </p:nvPicPr>
        <p:blipFill>
          <a:blip r:embed="rId9"/>
          <a:stretch>
            <a:fillRect/>
          </a:stretch>
        </p:blipFill>
        <p:spPr>
          <a:xfrm>
            <a:off x="1266755" y="3511053"/>
            <a:ext cx="926672" cy="377985"/>
          </a:xfrm>
          <a:prstGeom prst="rect">
            <a:avLst/>
          </a:prstGeom>
        </p:spPr>
      </p:pic>
      <p:pic>
        <p:nvPicPr>
          <p:cNvPr id="56" name="Picture 55">
            <a:extLst>
              <a:ext uri="{FF2B5EF4-FFF2-40B4-BE49-F238E27FC236}">
                <a16:creationId xmlns:a16="http://schemas.microsoft.com/office/drawing/2014/main" id="{6BFB10B0-DB98-D205-20CF-6538CDEC88C3}"/>
              </a:ext>
            </a:extLst>
          </p:cNvPr>
          <p:cNvPicPr>
            <a:picLocks noChangeAspect="1"/>
          </p:cNvPicPr>
          <p:nvPr/>
        </p:nvPicPr>
        <p:blipFill>
          <a:blip r:embed="rId10"/>
          <a:stretch>
            <a:fillRect/>
          </a:stretch>
        </p:blipFill>
        <p:spPr>
          <a:xfrm>
            <a:off x="3562729" y="3565922"/>
            <a:ext cx="725487" cy="268247"/>
          </a:xfrm>
          <a:prstGeom prst="rect">
            <a:avLst/>
          </a:prstGeom>
        </p:spPr>
      </p:pic>
      <p:pic>
        <p:nvPicPr>
          <p:cNvPr id="57" name="Picture 66" descr="Image result for leesa logo">
            <a:extLst>
              <a:ext uri="{FF2B5EF4-FFF2-40B4-BE49-F238E27FC236}">
                <a16:creationId xmlns:a16="http://schemas.microsoft.com/office/drawing/2014/main" id="{4BF906D1-0B97-1D55-F8FA-B7620FFC5B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0534" y="3487583"/>
            <a:ext cx="670931" cy="42492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Image result for nectar mattress logo">
            <a:extLst>
              <a:ext uri="{FF2B5EF4-FFF2-40B4-BE49-F238E27FC236}">
                <a16:creationId xmlns:a16="http://schemas.microsoft.com/office/drawing/2014/main" id="{337B3276-6F69-9627-7965-5A79FEDA9E4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41847" y="3600094"/>
            <a:ext cx="1199413" cy="19990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581C3821-43A2-995C-1BD0-AB271C35E2CB}"/>
              </a:ext>
            </a:extLst>
          </p:cNvPr>
          <p:cNvPicPr>
            <a:picLocks noChangeAspect="1"/>
          </p:cNvPicPr>
          <p:nvPr/>
        </p:nvPicPr>
        <p:blipFill>
          <a:blip r:embed="rId13"/>
          <a:stretch>
            <a:fillRect/>
          </a:stretch>
        </p:blipFill>
        <p:spPr>
          <a:xfrm>
            <a:off x="1111294" y="4502466"/>
            <a:ext cx="1237595" cy="335309"/>
          </a:xfrm>
          <a:prstGeom prst="rect">
            <a:avLst/>
          </a:prstGeom>
        </p:spPr>
      </p:pic>
      <p:pic>
        <p:nvPicPr>
          <p:cNvPr id="60" name="Picture 59">
            <a:extLst>
              <a:ext uri="{FF2B5EF4-FFF2-40B4-BE49-F238E27FC236}">
                <a16:creationId xmlns:a16="http://schemas.microsoft.com/office/drawing/2014/main" id="{E57F12B2-E0D0-9E5F-2EE9-D08EBF390A91}"/>
              </a:ext>
            </a:extLst>
          </p:cNvPr>
          <p:cNvPicPr>
            <a:picLocks noChangeAspect="1"/>
          </p:cNvPicPr>
          <p:nvPr/>
        </p:nvPicPr>
        <p:blipFill>
          <a:blip r:embed="rId14"/>
          <a:stretch>
            <a:fillRect/>
          </a:stretch>
        </p:blipFill>
        <p:spPr>
          <a:xfrm>
            <a:off x="3504812" y="4437428"/>
            <a:ext cx="841321" cy="475529"/>
          </a:xfrm>
          <a:prstGeom prst="rect">
            <a:avLst/>
          </a:prstGeom>
        </p:spPr>
      </p:pic>
      <p:pic>
        <p:nvPicPr>
          <p:cNvPr id="61" name="Picture 2" descr="Image result for purple mattress logo">
            <a:extLst>
              <a:ext uri="{FF2B5EF4-FFF2-40B4-BE49-F238E27FC236}">
                <a16:creationId xmlns:a16="http://schemas.microsoft.com/office/drawing/2014/main" id="{53EBDEFF-3C94-F024-337B-808E8D9A63A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3343" y="4529719"/>
            <a:ext cx="885312" cy="29094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12" descr="Image result for ringlogo">
            <a:extLst>
              <a:ext uri="{FF2B5EF4-FFF2-40B4-BE49-F238E27FC236}">
                <a16:creationId xmlns:a16="http://schemas.microsoft.com/office/drawing/2014/main" id="{E49D23A3-05F7-9F06-07A2-18767A0C3B3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62116" y="4520215"/>
            <a:ext cx="492743" cy="31025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Image result for RO red logo roman health">
            <a:extLst>
              <a:ext uri="{FF2B5EF4-FFF2-40B4-BE49-F238E27FC236}">
                <a16:creationId xmlns:a16="http://schemas.microsoft.com/office/drawing/2014/main" id="{1CFDA3C0-92A2-C34A-02DD-09A049FC6B7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27828" y="4461467"/>
            <a:ext cx="427450" cy="42745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mage result for rover logo">
            <a:extLst>
              <a:ext uri="{FF2B5EF4-FFF2-40B4-BE49-F238E27FC236}">
                <a16:creationId xmlns:a16="http://schemas.microsoft.com/office/drawing/2014/main" id="{F6DE247E-69CA-BA48-77B7-A22C8335B80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96507" y="5453655"/>
            <a:ext cx="867169" cy="29673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Image result for smile direct club logo">
            <a:extLst>
              <a:ext uri="{FF2B5EF4-FFF2-40B4-BE49-F238E27FC236}">
                <a16:creationId xmlns:a16="http://schemas.microsoft.com/office/drawing/2014/main" id="{524A62BA-8BDA-0F81-1685-1908C90FB68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598677" y="5324651"/>
            <a:ext cx="653590" cy="49208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97293FB7-66C0-2B83-4082-3A5513D27530}"/>
              </a:ext>
            </a:extLst>
          </p:cNvPr>
          <p:cNvPicPr>
            <a:picLocks noChangeAspect="1"/>
          </p:cNvPicPr>
          <p:nvPr/>
        </p:nvPicPr>
        <p:blipFill>
          <a:blip r:embed="rId20"/>
          <a:stretch>
            <a:fillRect/>
          </a:stretch>
        </p:blipFill>
        <p:spPr>
          <a:xfrm>
            <a:off x="5623518" y="5427782"/>
            <a:ext cx="944962" cy="347502"/>
          </a:xfrm>
          <a:prstGeom prst="rect">
            <a:avLst/>
          </a:prstGeom>
        </p:spPr>
      </p:pic>
      <p:pic>
        <p:nvPicPr>
          <p:cNvPr id="67" name="Picture 114" descr="Image result for warby parker logo">
            <a:extLst>
              <a:ext uri="{FF2B5EF4-FFF2-40B4-BE49-F238E27FC236}">
                <a16:creationId xmlns:a16="http://schemas.microsoft.com/office/drawing/2014/main" id="{DC790C8D-AF1F-071C-1564-FDAF15CA8708}"/>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8542" t="42126" r="5148" b="43466"/>
          <a:stretch/>
        </p:blipFill>
        <p:spPr bwMode="auto">
          <a:xfrm>
            <a:off x="7609055" y="5477214"/>
            <a:ext cx="1398865" cy="2335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a:extLst>
              <a:ext uri="{FF2B5EF4-FFF2-40B4-BE49-F238E27FC236}">
                <a16:creationId xmlns:a16="http://schemas.microsoft.com/office/drawing/2014/main" id="{F0B6E630-694E-7401-4913-00877FB0AFF3}"/>
              </a:ext>
            </a:extLst>
          </p:cNvPr>
          <p:cNvPicPr>
            <a:picLocks noChangeAspect="1"/>
          </p:cNvPicPr>
          <p:nvPr/>
        </p:nvPicPr>
        <p:blipFill>
          <a:blip r:embed="rId22"/>
          <a:stretch>
            <a:fillRect/>
          </a:stretch>
        </p:blipFill>
        <p:spPr>
          <a:xfrm>
            <a:off x="10115389" y="5457026"/>
            <a:ext cx="652329" cy="298730"/>
          </a:xfrm>
          <a:prstGeom prst="rect">
            <a:avLst/>
          </a:prstGeom>
        </p:spPr>
      </p:pic>
      <p:pic>
        <p:nvPicPr>
          <p:cNvPr id="69" name="Picture 70" descr="Manscaped">
            <a:extLst>
              <a:ext uri="{FF2B5EF4-FFF2-40B4-BE49-F238E27FC236}">
                <a16:creationId xmlns:a16="http://schemas.microsoft.com/office/drawing/2014/main" id="{6D0CC1D1-75FC-6EF0-BB8E-1A60140E80A3}"/>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7561905" y="3546206"/>
            <a:ext cx="1493164" cy="307678"/>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a:extLst>
              <a:ext uri="{FF2B5EF4-FFF2-40B4-BE49-F238E27FC236}">
                <a16:creationId xmlns:a16="http://schemas.microsoft.com/office/drawing/2014/main" id="{3AF4A9B6-3587-24F9-5F06-725F5542E897}"/>
              </a:ext>
            </a:extLst>
          </p:cNvPr>
          <p:cNvSpPr txBox="1"/>
          <p:nvPr/>
        </p:nvSpPr>
        <p:spPr>
          <a:xfrm>
            <a:off x="7365512" y="3881258"/>
            <a:ext cx="1885950" cy="276999"/>
          </a:xfrm>
          <a:prstGeom prst="rect">
            <a:avLst/>
          </a:prstGeom>
          <a:noFill/>
        </p:spPr>
        <p:txBody>
          <a:bodyPr wrap="square" rtlCol="0">
            <a:spAutoFit/>
          </a:bodyPr>
          <a:lstStyle/>
          <a:p>
            <a:pPr algn="ctr"/>
            <a:r>
              <a:rPr lang="en-US" sz="1200">
                <a:solidFill>
                  <a:srgbClr val="1B1464"/>
                </a:solidFill>
                <a:latin typeface="Helvetica" panose="020B0403020202020204" pitchFamily="34" charset="0"/>
              </a:rPr>
              <a:t>($15.4MM)</a:t>
            </a:r>
          </a:p>
        </p:txBody>
      </p:sp>
      <p:sp>
        <p:nvSpPr>
          <p:cNvPr id="71" name="Rectangle 70">
            <a:extLst>
              <a:ext uri="{FF2B5EF4-FFF2-40B4-BE49-F238E27FC236}">
                <a16:creationId xmlns:a16="http://schemas.microsoft.com/office/drawing/2014/main" id="{BD493AC3-D013-1DA8-5CD7-F1FD5AE598BF}"/>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2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24">
                  <a:extLst>
                    <a:ext uri="{A12FA001-AC4F-418D-AE19-62706E023703}">
                      <ahyp:hlinkClr xmlns:ahyp="http://schemas.microsoft.com/office/drawing/2018/hyperlinkcolor" val="tx"/>
                    </a:ext>
                  </a:extLst>
                </a:hlinkClick>
              </a:rPr>
              <a:t>‘Direct Outcomes’</a:t>
            </a:r>
            <a:endParaRPr lang="en-US" sz="1050" b="1" i="1">
              <a:solidFill>
                <a:schemeClr val="bg1"/>
              </a:solidFill>
              <a:latin typeface="Helvetica" panose="020B0604020202020204" pitchFamily="34" charset="0"/>
              <a:ea typeface="Open Sans" panose="020B0606030504020204" pitchFamily="34" charset="0"/>
            </a:endParaRPr>
          </a:p>
        </p:txBody>
      </p:sp>
      <p:sp>
        <p:nvSpPr>
          <p:cNvPr id="74" name="Text Placeholder 3">
            <a:extLst>
              <a:ext uri="{FF2B5EF4-FFF2-40B4-BE49-F238E27FC236}">
                <a16:creationId xmlns:a16="http://schemas.microsoft.com/office/drawing/2014/main" id="{1DDD6BEB-F777-4546-E8FA-B4312E88D2E8}"/>
              </a:ext>
            </a:extLst>
          </p:cNvPr>
          <p:cNvSpPr txBox="1">
            <a:spLocks/>
          </p:cNvSpPr>
          <p:nvPr/>
        </p:nvSpPr>
        <p:spPr>
          <a:xfrm>
            <a:off x="508993" y="6212239"/>
            <a:ext cx="11661488" cy="453906"/>
          </a:xfrm>
          <a:prstGeom prst="rect">
            <a:avLst/>
          </a:prstGeom>
        </p:spPr>
        <p:txBody>
          <a:bodyPr vert="horz"/>
          <a:lstStyle>
            <a:lvl1pPr marL="0" indent="0" algn="l" defTabSz="914400" rtl="0" eaLnBrk="1" latinLnBrk="0" hangingPunct="1">
              <a:spcBef>
                <a:spcPct val="20000"/>
              </a:spcBef>
              <a:buFont typeface="Arial"/>
              <a:buNone/>
              <a:defRPr sz="1800" kern="1200">
                <a:solidFill>
                  <a:schemeClr val="tx1"/>
                </a:solidFill>
                <a:latin typeface="+mn-lt"/>
                <a:ea typeface="+mn-ea"/>
                <a:cs typeface="+mn-cs"/>
              </a:defRPr>
            </a:lvl1pPr>
            <a:lvl2pPr marL="914400" indent="0" algn="l" defTabSz="914400" rtl="0" eaLnBrk="1" latinLnBrk="0" hangingPunct="1">
              <a:spcBef>
                <a:spcPct val="20000"/>
              </a:spcBef>
              <a:buFont typeface="Arial"/>
              <a:buNone/>
              <a:defRPr sz="5600" kern="1200">
                <a:solidFill>
                  <a:schemeClr val="tx1"/>
                </a:solidFill>
                <a:latin typeface="+mn-lt"/>
                <a:ea typeface="+mn-ea"/>
                <a:cs typeface="+mn-cs"/>
              </a:defRPr>
            </a:lvl2pPr>
            <a:lvl3pPr marL="1828800" indent="0" algn="l" defTabSz="914400" rtl="0" eaLnBrk="1" latinLnBrk="0" hangingPunct="1">
              <a:spcBef>
                <a:spcPct val="20000"/>
              </a:spcBef>
              <a:buFont typeface="Arial"/>
              <a:buNone/>
              <a:defRPr sz="4800" kern="1200">
                <a:solidFill>
                  <a:schemeClr val="tx1"/>
                </a:solidFill>
                <a:latin typeface="+mn-lt"/>
                <a:ea typeface="+mn-ea"/>
                <a:cs typeface="+mn-cs"/>
              </a:defRPr>
            </a:lvl3pPr>
            <a:lvl4pPr marL="2743200" indent="0" algn="l" defTabSz="914400" rtl="0" eaLnBrk="1" latinLnBrk="0" hangingPunct="1">
              <a:spcBef>
                <a:spcPct val="20000"/>
              </a:spcBef>
              <a:buFont typeface="Arial"/>
              <a:buNone/>
              <a:defRPr sz="4000" kern="1200">
                <a:solidFill>
                  <a:schemeClr val="tx1"/>
                </a:solidFill>
                <a:latin typeface="+mn-lt"/>
                <a:ea typeface="+mn-ea"/>
                <a:cs typeface="+mn-cs"/>
              </a:defRPr>
            </a:lvl4pPr>
            <a:lvl5pPr marL="3657600" indent="0" algn="l" defTabSz="914400" rtl="0" eaLnBrk="1" latinLnBrk="0" hangingPunct="1">
              <a:spcBef>
                <a:spcPct val="20000"/>
              </a:spcBef>
              <a:buFont typeface="Arial"/>
              <a:buNone/>
              <a:defRPr sz="4000" kern="1200">
                <a:solidFill>
                  <a:schemeClr val="tx1"/>
                </a:solidFill>
                <a:latin typeface="+mn-lt"/>
                <a:ea typeface="+mn-ea"/>
                <a:cs typeface="+mn-cs"/>
              </a:defRPr>
            </a:lvl5pPr>
            <a:lvl6pPr marL="5029200" indent="-457200" algn="l" defTabSz="914400" rtl="0" eaLnBrk="1" latinLnBrk="0" hangingPunct="1">
              <a:spcBef>
                <a:spcPct val="20000"/>
              </a:spcBef>
              <a:buFont typeface="Arial"/>
              <a:buChar char="•"/>
              <a:defRPr sz="4000" kern="1200">
                <a:solidFill>
                  <a:schemeClr val="tx1"/>
                </a:solidFill>
                <a:latin typeface="+mn-lt"/>
                <a:ea typeface="+mn-ea"/>
                <a:cs typeface="+mn-cs"/>
              </a:defRPr>
            </a:lvl6pPr>
            <a:lvl7pPr marL="5943600" indent="-457200" algn="l" defTabSz="914400" rtl="0" eaLnBrk="1" latinLnBrk="0" hangingPunct="1">
              <a:spcBef>
                <a:spcPct val="20000"/>
              </a:spcBef>
              <a:buFont typeface="Arial"/>
              <a:buChar char="•"/>
              <a:defRPr sz="4000" kern="1200">
                <a:solidFill>
                  <a:schemeClr val="tx1"/>
                </a:solidFill>
                <a:latin typeface="+mn-lt"/>
                <a:ea typeface="+mn-ea"/>
                <a:cs typeface="+mn-cs"/>
              </a:defRPr>
            </a:lvl7pPr>
            <a:lvl8pPr marL="6858000" indent="-457200" algn="l" defTabSz="914400" rtl="0" eaLnBrk="1" latinLnBrk="0" hangingPunct="1">
              <a:spcBef>
                <a:spcPct val="20000"/>
              </a:spcBef>
              <a:buFont typeface="Arial"/>
              <a:buChar char="•"/>
              <a:defRPr sz="4000" kern="1200">
                <a:solidFill>
                  <a:schemeClr val="tx1"/>
                </a:solidFill>
                <a:latin typeface="+mn-lt"/>
                <a:ea typeface="+mn-ea"/>
                <a:cs typeface="+mn-cs"/>
              </a:defRPr>
            </a:lvl8pPr>
            <a:lvl9pPr marL="7772400" indent="-457200" algn="l" defTabSz="914400" rtl="0" eaLnBrk="1" latinLnBrk="0" hangingPunct="1">
              <a:spcBef>
                <a:spcPct val="20000"/>
              </a:spcBef>
              <a:buFont typeface="Arial"/>
              <a:buChar char="•"/>
              <a:defRPr sz="4000" kern="1200">
                <a:solidFill>
                  <a:schemeClr val="tx1"/>
                </a:solidFill>
                <a:latin typeface="+mn-lt"/>
                <a:ea typeface="+mn-ea"/>
                <a:cs typeface="+mn-cs"/>
              </a:defRPr>
            </a:lvl9pPr>
          </a:lstStyle>
          <a:p>
            <a:pPr>
              <a:defRPr/>
            </a:pPr>
            <a:r>
              <a:rPr lang="en-US" sz="800">
                <a:solidFill>
                  <a:srgbClr val="1B1464"/>
                </a:solidFill>
                <a:latin typeface="Helvetica" panose="020B0403020202020204" pitchFamily="34" charset="0"/>
              </a:rPr>
              <a:t>Source: VAB analysis of Nielsen Ad Intel data, calendar years 2013-2018.  TV spend includes national cable TV, broadcast TV, Spanish language cable TV, Spanish language broadcast TV, spot TV, syndication TV.  Reflects the cume of the first 3 years of each brand’s TV spend. *Manscaped data reflects Jun ‘16 – Jun ’20 (calendar months) analysis.</a:t>
            </a:r>
          </a:p>
        </p:txBody>
      </p:sp>
    </p:spTree>
    <p:extLst>
      <p:ext uri="{BB962C8B-B14F-4D97-AF65-F5344CB8AC3E}">
        <p14:creationId xmlns:p14="http://schemas.microsoft.com/office/powerpoint/2010/main" val="1710108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E89A35F-95A8-B8D6-539C-21A3411C3EC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graphicFrame>
        <p:nvGraphicFramePr>
          <p:cNvPr id="31" name="Chart 30">
            <a:extLst>
              <a:ext uri="{FF2B5EF4-FFF2-40B4-BE49-F238E27FC236}">
                <a16:creationId xmlns:a16="http://schemas.microsoft.com/office/drawing/2014/main" id="{202BC3E4-497D-3679-52BC-14C73A69A4D6}"/>
              </a:ext>
            </a:extLst>
          </p:cNvPr>
          <p:cNvGraphicFramePr/>
          <p:nvPr/>
        </p:nvGraphicFramePr>
        <p:xfrm>
          <a:off x="216816" y="2457674"/>
          <a:ext cx="12018220" cy="3354127"/>
        </p:xfrm>
        <a:graphic>
          <a:graphicData uri="http://schemas.openxmlformats.org/drawingml/2006/chart">
            <c:chart xmlns:c="http://schemas.openxmlformats.org/drawingml/2006/chart" xmlns:r="http://schemas.openxmlformats.org/officeDocument/2006/relationships" r:id="rId4"/>
          </a:graphicData>
        </a:graphic>
      </p:graphicFrame>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FF2"/>
                </a:solidFill>
                <a:effectLst/>
                <a:uLnTx/>
                <a:uFillTx/>
                <a:latin typeface="Helvetica" pitchFamily="2" charset="0"/>
                <a:ea typeface="+mn-ea"/>
                <a:cs typeface="+mn-cs"/>
              </a:rPr>
              <a:t>2</a:t>
            </a:r>
          </a:p>
        </p:txBody>
      </p:sp>
      <p:sp>
        <p:nvSpPr>
          <p:cNvPr id="4" name="Rectangle 3">
            <a:extLst>
              <a:ext uri="{FF2B5EF4-FFF2-40B4-BE49-F238E27FC236}">
                <a16:creationId xmlns:a16="http://schemas.microsoft.com/office/drawing/2014/main" id="{1BF894CE-5EB9-4BB3-F6C7-477E37F6A6AA}"/>
              </a:ext>
            </a:extLst>
          </p:cNvPr>
          <p:cNvSpPr/>
          <p:nvPr/>
        </p:nvSpPr>
        <p:spPr>
          <a:xfrm>
            <a:off x="558925" y="486889"/>
            <a:ext cx="1130984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00BFF2"/>
                </a:solidFill>
                <a:latin typeface="Helvetica" pitchFamily="2" charset="0"/>
              </a:rPr>
              <a:t>Continued TV re-investment over multiple years</a:t>
            </a:r>
            <a:r>
              <a:rPr lang="en-US" sz="2600" b="1">
                <a:solidFill>
                  <a:srgbClr val="1F1A62"/>
                </a:solidFill>
                <a:latin typeface="Helvetica" pitchFamily="2" charset="0"/>
              </a:rPr>
              <a:t> has turned many </a:t>
            </a:r>
            <a:r>
              <a:rPr lang="en-US" sz="2600" b="1">
                <a:solidFill>
                  <a:srgbClr val="1B1464"/>
                </a:solidFill>
                <a:latin typeface="Helvetica" pitchFamily="2" charset="0"/>
              </a:rPr>
              <a:t>disruptor brands into household names</a:t>
            </a:r>
            <a:endParaRPr kumimoji="0" lang="en-US" sz="26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6F65D30D-9321-D76C-511A-3825DB8617BB}"/>
              </a:ext>
            </a:extLst>
          </p:cNvPr>
          <p:cNvSpPr txBox="1"/>
          <p:nvPr/>
        </p:nvSpPr>
        <p:spPr>
          <a:xfrm>
            <a:off x="-5297" y="-18722"/>
            <a:ext cx="4104007" cy="307777"/>
          </a:xfrm>
          <a:prstGeom prst="rect">
            <a:avLst/>
          </a:prstGeom>
          <a:solidFill>
            <a:srgbClr val="00BFF2"/>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Turns brands into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household names</a:t>
            </a:r>
          </a:p>
        </p:txBody>
      </p:sp>
      <p:sp>
        <p:nvSpPr>
          <p:cNvPr id="7" name="Text Placeholder 3">
            <a:extLst>
              <a:ext uri="{FF2B5EF4-FFF2-40B4-BE49-F238E27FC236}">
                <a16:creationId xmlns:a16="http://schemas.microsoft.com/office/drawing/2014/main" id="{C14F8971-A85A-B6C6-6FB6-5B797DE4B5DB}"/>
              </a:ext>
            </a:extLst>
          </p:cNvPr>
          <p:cNvSpPr txBox="1">
            <a:spLocks/>
          </p:cNvSpPr>
          <p:nvPr/>
        </p:nvSpPr>
        <p:spPr>
          <a:xfrm>
            <a:off x="504725" y="6074727"/>
            <a:ext cx="11665756" cy="449879"/>
          </a:xfrm>
          <a:prstGeom prst="rect">
            <a:avLst/>
          </a:prstGeom>
        </p:spPr>
        <p:txBody>
          <a:bodyPr vert="horz" lIns="90964" tIns="45482" rIns="90964" bIns="45482"/>
          <a:lstStyle>
            <a:lvl1pPr marL="0" indent="0" algn="l" defTabSz="457200" rtl="0" eaLnBrk="1" latinLnBrk="0" hangingPunct="1">
              <a:spcBef>
                <a:spcPct val="20000"/>
              </a:spcBef>
              <a:buFont typeface="Arial"/>
              <a:buNone/>
              <a:defRPr sz="9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Sources: VAB analysis of Nielsen Ad Intel data, CY 2010 – Q1 2021. TV spend includes national broadcast TV, cable TV, Spanish language broadcast TV, Spanish language cable TV, spot TV, syndication TV. Reflects the total annual TV spend across the 30 brands analyzed. Cume TV spend = the rolling totals aggregated across each year. Recent TV spend reflects a 31% compound annual growth rate (CAGR) of cume TV spend between calendar years 2016 – 2020 (i.e., mean annual growth of TV spend across the time period). Impact on advertising figures based on data from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mn-ea"/>
                <a:cs typeface="+mn-cs"/>
              </a:rPr>
              <a:t>Ebiquity</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‘Advertising Through a Recession,’ April 2020.</a:t>
            </a:r>
          </a:p>
        </p:txBody>
      </p:sp>
      <p:sp>
        <p:nvSpPr>
          <p:cNvPr id="32" name="TextBox 31">
            <a:extLst>
              <a:ext uri="{FF2B5EF4-FFF2-40B4-BE49-F238E27FC236}">
                <a16:creationId xmlns:a16="http://schemas.microsoft.com/office/drawing/2014/main" id="{9A59BAD8-9290-9881-271C-4FFE75978D6E}"/>
              </a:ext>
            </a:extLst>
          </p:cNvPr>
          <p:cNvSpPr txBox="1"/>
          <p:nvPr/>
        </p:nvSpPr>
        <p:spPr>
          <a:xfrm>
            <a:off x="216816" y="1786944"/>
            <a:ext cx="116703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30 ‘Direct-to-Consumer’ Brands: Total Rolling Cume TV Spend</a:t>
            </a:r>
            <a:r>
              <a:rPr kumimoji="0" lang="en-US" sz="18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 millions, spending aggregated across years within time period)</a:t>
            </a:r>
          </a:p>
        </p:txBody>
      </p:sp>
      <p:sp>
        <p:nvSpPr>
          <p:cNvPr id="33" name="Rectangle 32">
            <a:extLst>
              <a:ext uri="{FF2B5EF4-FFF2-40B4-BE49-F238E27FC236}">
                <a16:creationId xmlns:a16="http://schemas.microsoft.com/office/drawing/2014/main" id="{6FF8BB20-C399-6C77-9E3E-52CEFB7A7D9E}"/>
              </a:ext>
            </a:extLst>
          </p:cNvPr>
          <p:cNvSpPr/>
          <p:nvPr/>
        </p:nvSpPr>
        <p:spPr>
          <a:xfrm>
            <a:off x="1599809" y="5704114"/>
            <a:ext cx="10486334" cy="265345"/>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66E5371-B6B5-5DBF-C70F-58CF6BAE75BC}"/>
              </a:ext>
            </a:extLst>
          </p:cNvPr>
          <p:cNvSpPr txBox="1"/>
          <p:nvPr/>
        </p:nvSpPr>
        <p:spPr>
          <a:xfrm>
            <a:off x="105857" y="5717211"/>
            <a:ext cx="159981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Annual TV Spend (MM):</a:t>
            </a:r>
          </a:p>
        </p:txBody>
      </p:sp>
      <p:sp>
        <p:nvSpPr>
          <p:cNvPr id="36" name="TextBox 35">
            <a:extLst>
              <a:ext uri="{FF2B5EF4-FFF2-40B4-BE49-F238E27FC236}">
                <a16:creationId xmlns:a16="http://schemas.microsoft.com/office/drawing/2014/main" id="{6383E02F-6B7B-C76E-D85D-893D34370B0D}"/>
              </a:ext>
            </a:extLst>
          </p:cNvPr>
          <p:cNvSpPr txBox="1"/>
          <p:nvPr/>
        </p:nvSpPr>
        <p:spPr>
          <a:xfrm>
            <a:off x="4491874" y="5716951"/>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$337</a:t>
            </a:r>
          </a:p>
        </p:txBody>
      </p:sp>
      <p:sp>
        <p:nvSpPr>
          <p:cNvPr id="37" name="TextBox 36">
            <a:extLst>
              <a:ext uri="{FF2B5EF4-FFF2-40B4-BE49-F238E27FC236}">
                <a16:creationId xmlns:a16="http://schemas.microsoft.com/office/drawing/2014/main" id="{FBDCCF8F-FE8B-47E3-2803-2EAD8B64DBBB}"/>
              </a:ext>
            </a:extLst>
          </p:cNvPr>
          <p:cNvSpPr txBox="1"/>
          <p:nvPr/>
        </p:nvSpPr>
        <p:spPr>
          <a:xfrm>
            <a:off x="5472258" y="5716951"/>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$395</a:t>
            </a:r>
          </a:p>
        </p:txBody>
      </p:sp>
      <p:sp>
        <p:nvSpPr>
          <p:cNvPr id="40" name="Rectangle 39">
            <a:extLst>
              <a:ext uri="{FF2B5EF4-FFF2-40B4-BE49-F238E27FC236}">
                <a16:creationId xmlns:a16="http://schemas.microsoft.com/office/drawing/2014/main" id="{A3C4EB6C-DF5E-9A06-6181-73999C35D575}"/>
              </a:ext>
            </a:extLst>
          </p:cNvPr>
          <p:cNvSpPr/>
          <p:nvPr/>
        </p:nvSpPr>
        <p:spPr>
          <a:xfrm>
            <a:off x="7230360" y="2457674"/>
            <a:ext cx="4873657" cy="3622616"/>
          </a:xfrm>
          <a:prstGeom prst="rect">
            <a:avLst/>
          </a:prstGeom>
          <a:noFill/>
          <a:ln w="38100">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3B61DF0E-4C2B-C2E6-577A-DC691E763269}"/>
              </a:ext>
            </a:extLst>
          </p:cNvPr>
          <p:cNvSpPr txBox="1"/>
          <p:nvPr/>
        </p:nvSpPr>
        <p:spPr>
          <a:xfrm>
            <a:off x="6454219" y="5718521"/>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$554</a:t>
            </a:r>
          </a:p>
        </p:txBody>
      </p:sp>
      <p:sp>
        <p:nvSpPr>
          <p:cNvPr id="42" name="TextBox 41">
            <a:extLst>
              <a:ext uri="{FF2B5EF4-FFF2-40B4-BE49-F238E27FC236}">
                <a16:creationId xmlns:a16="http://schemas.microsoft.com/office/drawing/2014/main" id="{2071BD2D-6F04-C071-EF8A-8548BBB68116}"/>
              </a:ext>
            </a:extLst>
          </p:cNvPr>
          <p:cNvSpPr txBox="1"/>
          <p:nvPr/>
        </p:nvSpPr>
        <p:spPr>
          <a:xfrm>
            <a:off x="1533426" y="5718522"/>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$28</a:t>
            </a:r>
          </a:p>
        </p:txBody>
      </p:sp>
      <p:sp>
        <p:nvSpPr>
          <p:cNvPr id="43" name="TextBox 42">
            <a:extLst>
              <a:ext uri="{FF2B5EF4-FFF2-40B4-BE49-F238E27FC236}">
                <a16:creationId xmlns:a16="http://schemas.microsoft.com/office/drawing/2014/main" id="{0372E807-BCF8-EC81-BDE2-3B9E030289CD}"/>
              </a:ext>
            </a:extLst>
          </p:cNvPr>
          <p:cNvSpPr txBox="1"/>
          <p:nvPr/>
        </p:nvSpPr>
        <p:spPr>
          <a:xfrm>
            <a:off x="2513814" y="5718521"/>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$36</a:t>
            </a:r>
          </a:p>
        </p:txBody>
      </p:sp>
      <p:sp>
        <p:nvSpPr>
          <p:cNvPr id="44" name="TextBox 43">
            <a:extLst>
              <a:ext uri="{FF2B5EF4-FFF2-40B4-BE49-F238E27FC236}">
                <a16:creationId xmlns:a16="http://schemas.microsoft.com/office/drawing/2014/main" id="{2FD55438-DBB7-0BE3-DA9F-191B0FB96676}"/>
              </a:ext>
            </a:extLst>
          </p:cNvPr>
          <p:cNvSpPr txBox="1"/>
          <p:nvPr/>
        </p:nvSpPr>
        <p:spPr>
          <a:xfrm>
            <a:off x="3486345" y="5710665"/>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$158</a:t>
            </a:r>
          </a:p>
        </p:txBody>
      </p:sp>
      <p:sp>
        <p:nvSpPr>
          <p:cNvPr id="45" name="TextBox 44">
            <a:extLst>
              <a:ext uri="{FF2B5EF4-FFF2-40B4-BE49-F238E27FC236}">
                <a16:creationId xmlns:a16="http://schemas.microsoft.com/office/drawing/2014/main" id="{C7E209B7-1394-20FF-2505-501322FD6B2D}"/>
              </a:ext>
            </a:extLst>
          </p:cNvPr>
          <p:cNvSpPr txBox="1"/>
          <p:nvPr/>
        </p:nvSpPr>
        <p:spPr>
          <a:xfrm>
            <a:off x="7415747" y="5718521"/>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$495</a:t>
            </a:r>
          </a:p>
        </p:txBody>
      </p:sp>
      <p:sp>
        <p:nvSpPr>
          <p:cNvPr id="46" name="TextBox 45">
            <a:extLst>
              <a:ext uri="{FF2B5EF4-FFF2-40B4-BE49-F238E27FC236}">
                <a16:creationId xmlns:a16="http://schemas.microsoft.com/office/drawing/2014/main" id="{FC9DA8BC-AD02-546E-3D6B-68EC84EE302F}"/>
              </a:ext>
            </a:extLst>
          </p:cNvPr>
          <p:cNvSpPr txBox="1"/>
          <p:nvPr/>
        </p:nvSpPr>
        <p:spPr>
          <a:xfrm>
            <a:off x="8405562" y="5718520"/>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$803</a:t>
            </a:r>
          </a:p>
        </p:txBody>
      </p:sp>
      <p:sp>
        <p:nvSpPr>
          <p:cNvPr id="47" name="TextBox 46">
            <a:extLst>
              <a:ext uri="{FF2B5EF4-FFF2-40B4-BE49-F238E27FC236}">
                <a16:creationId xmlns:a16="http://schemas.microsoft.com/office/drawing/2014/main" id="{24B4F763-2F6D-94C2-DAED-C1561DEBC421}"/>
              </a:ext>
            </a:extLst>
          </p:cNvPr>
          <p:cNvSpPr txBox="1"/>
          <p:nvPr/>
        </p:nvSpPr>
        <p:spPr>
          <a:xfrm>
            <a:off x="9319957" y="5718519"/>
            <a:ext cx="68659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$1,040</a:t>
            </a:r>
          </a:p>
        </p:txBody>
      </p:sp>
      <p:sp>
        <p:nvSpPr>
          <p:cNvPr id="48" name="TextBox 47">
            <a:extLst>
              <a:ext uri="{FF2B5EF4-FFF2-40B4-BE49-F238E27FC236}">
                <a16:creationId xmlns:a16="http://schemas.microsoft.com/office/drawing/2014/main" id="{CE579D69-C102-A71C-CE79-FEF50F8E6DD2}"/>
              </a:ext>
            </a:extLst>
          </p:cNvPr>
          <p:cNvSpPr txBox="1"/>
          <p:nvPr/>
        </p:nvSpPr>
        <p:spPr>
          <a:xfrm>
            <a:off x="10356912" y="5718521"/>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$811</a:t>
            </a:r>
          </a:p>
        </p:txBody>
      </p:sp>
      <p:sp>
        <p:nvSpPr>
          <p:cNvPr id="49" name="TextBox 48">
            <a:extLst>
              <a:ext uri="{FF2B5EF4-FFF2-40B4-BE49-F238E27FC236}">
                <a16:creationId xmlns:a16="http://schemas.microsoft.com/office/drawing/2014/main" id="{97E287E6-17E4-D063-9E71-D1C6B2B55625}"/>
              </a:ext>
            </a:extLst>
          </p:cNvPr>
          <p:cNvSpPr txBox="1"/>
          <p:nvPr/>
        </p:nvSpPr>
        <p:spPr>
          <a:xfrm>
            <a:off x="11337298" y="5718521"/>
            <a:ext cx="55461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$141</a:t>
            </a:r>
          </a:p>
        </p:txBody>
      </p:sp>
      <p:sp>
        <p:nvSpPr>
          <p:cNvPr id="50" name="Rectangle: Rounded Corners 49">
            <a:extLst>
              <a:ext uri="{FF2B5EF4-FFF2-40B4-BE49-F238E27FC236}">
                <a16:creationId xmlns:a16="http://schemas.microsoft.com/office/drawing/2014/main" id="{4A943097-A6B3-245A-D83B-E820452C0D57}"/>
              </a:ext>
            </a:extLst>
          </p:cNvPr>
          <p:cNvSpPr/>
          <p:nvPr/>
        </p:nvSpPr>
        <p:spPr>
          <a:xfrm>
            <a:off x="82745" y="2556385"/>
            <a:ext cx="4462958" cy="1572546"/>
          </a:xfrm>
          <a:prstGeom prst="roundRect">
            <a:avLst>
              <a:gd name="adj" fmla="val 10150"/>
            </a:avLst>
          </a:prstGeom>
          <a:solidFill>
            <a:schemeClr val="bg1"/>
          </a:solidFill>
          <a:ln>
            <a:solidFill>
              <a:srgbClr val="1F1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D178A53C-2835-5469-5F55-F046BE244891}"/>
              </a:ext>
            </a:extLst>
          </p:cNvPr>
          <p:cNvPicPr>
            <a:picLocks noChangeAspect="1"/>
          </p:cNvPicPr>
          <p:nvPr/>
        </p:nvPicPr>
        <p:blipFill>
          <a:blip r:embed="rId5"/>
          <a:stretch>
            <a:fillRect/>
          </a:stretch>
        </p:blipFill>
        <p:spPr>
          <a:xfrm>
            <a:off x="109361" y="2654149"/>
            <a:ext cx="4334660" cy="1424478"/>
          </a:xfrm>
          <a:prstGeom prst="rect">
            <a:avLst/>
          </a:prstGeom>
        </p:spPr>
      </p:pic>
      <p:sp>
        <p:nvSpPr>
          <p:cNvPr id="52" name="Rectangle 51">
            <a:extLst>
              <a:ext uri="{FF2B5EF4-FFF2-40B4-BE49-F238E27FC236}">
                <a16:creationId xmlns:a16="http://schemas.microsoft.com/office/drawing/2014/main" id="{CEA90983-E647-DD4A-56CF-E7C99DD473B5}"/>
              </a:ext>
            </a:extLst>
          </p:cNvPr>
          <p:cNvSpPr/>
          <p:nvPr/>
        </p:nvSpPr>
        <p:spPr>
          <a:xfrm>
            <a:off x="483207" y="6586958"/>
            <a:ext cx="11687274" cy="253916"/>
          </a:xfrm>
          <a:prstGeom prst="rect">
            <a:avLst/>
          </a:prstGeom>
        </p:spPr>
        <p:txBody>
          <a:bodyPr wrap="square">
            <a:spAutoFit/>
          </a:bodyPr>
          <a:lstStyle/>
          <a:p>
            <a:pPr marR="0" lvl="0" indent="0" algn="ctr" fontAlgn="auto">
              <a:lnSpc>
                <a:spcPct val="100000"/>
              </a:lnSpc>
              <a:spcBef>
                <a:spcPts val="0"/>
              </a:spcBef>
              <a:spcAft>
                <a:spcPts val="0"/>
              </a:spcAft>
              <a:buClrTx/>
              <a:buSzTx/>
              <a:buFontTx/>
              <a:buNone/>
              <a:tabLst/>
              <a:defRPr/>
            </a:pPr>
            <a:r>
              <a:rPr lang="en-US" sz="1050">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6">
                  <a:extLst>
                    <a:ext uri="{A12FA001-AC4F-418D-AE19-62706E023703}">
                      <ahyp:hlinkClr xmlns:ahyp="http://schemas.microsoft.com/office/drawing/2018/hyperlinkcolor" val="tx"/>
                    </a:ext>
                  </a:extLst>
                </a:hlinkClick>
              </a:rPr>
              <a:t>‘The Secret of My Success’</a:t>
            </a:r>
            <a:endParaRPr lang="en-US" sz="1050" b="1" i="1">
              <a:solidFill>
                <a:schemeClr val="bg1"/>
              </a:solidFill>
              <a:latin typeface="Helvetica" panose="020B0604020202020204" pitchFamily="34" charset="0"/>
              <a:ea typeface="Open Sans" panose="020B0606030504020204" pitchFamily="34" charset="0"/>
            </a:endParaRPr>
          </a:p>
        </p:txBody>
      </p:sp>
    </p:spTree>
    <p:extLst>
      <p:ext uri="{BB962C8B-B14F-4D97-AF65-F5344CB8AC3E}">
        <p14:creationId xmlns:p14="http://schemas.microsoft.com/office/powerpoint/2010/main" val="1601915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FF2"/>
                </a:solidFill>
                <a:effectLst/>
                <a:uLnTx/>
                <a:uFillTx/>
                <a:latin typeface="Helvetica" pitchFamily="2" charset="0"/>
                <a:ea typeface="+mn-ea"/>
                <a:cs typeface="+mn-cs"/>
              </a:rPr>
              <a:t>3</a:t>
            </a: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623074" y="356521"/>
            <a:ext cx="1156892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Uber’s ‘Moving Forward’ </a:t>
            </a:r>
            <a:r>
              <a:rPr lang="en-US" sz="2600" b="1">
                <a:solidFill>
                  <a:srgbClr val="00BFF2"/>
                </a:solidFill>
                <a:latin typeface="Helvetica" pitchFamily="2" charset="0"/>
              </a:rPr>
              <a:t>TV campaign successfully re-built their reputation</a:t>
            </a:r>
            <a:r>
              <a:rPr lang="en-US" sz="2600" b="1">
                <a:solidFill>
                  <a:srgbClr val="1B1464"/>
                </a:solidFill>
                <a:latin typeface="Helvetica" pitchFamily="2" charset="0"/>
              </a:rPr>
              <a:t> after a series of company crises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FDEF9AED-405E-25D1-846F-70AA905D07E7}"/>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‘Brands In Crisis’</a:t>
            </a:r>
            <a:endParaRPr lang="en-US" sz="1050" b="1" i="1">
              <a:solidFill>
                <a:schemeClr val="bg1"/>
              </a:solidFill>
              <a:latin typeface="Helvetica" panose="020B0604020202020204" pitchFamily="34" charset="0"/>
              <a:ea typeface="Open Sans" panose="020B0606030504020204" pitchFamily="34" charset="0"/>
            </a:endParaRPr>
          </a:p>
        </p:txBody>
      </p:sp>
      <p:sp>
        <p:nvSpPr>
          <p:cNvPr id="13" name="TextBox 12">
            <a:extLst>
              <a:ext uri="{FF2B5EF4-FFF2-40B4-BE49-F238E27FC236}">
                <a16:creationId xmlns:a16="http://schemas.microsoft.com/office/drawing/2014/main" id="{5EB18C1E-454E-46A4-CBCB-1C66B12874A0}"/>
              </a:ext>
            </a:extLst>
          </p:cNvPr>
          <p:cNvSpPr txBox="1"/>
          <p:nvPr/>
        </p:nvSpPr>
        <p:spPr>
          <a:xfrm>
            <a:off x="-5297" y="-18722"/>
            <a:ext cx="4104007" cy="307777"/>
          </a:xfrm>
          <a:prstGeom prst="rect">
            <a:avLst/>
          </a:prstGeom>
          <a:solidFill>
            <a:srgbClr val="00BFF2"/>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(Re)Builds </a:t>
            </a:r>
            <a:r>
              <a:rPr lang="en-US" sz="1400" b="1">
                <a:solidFill>
                  <a:prstClr val="white"/>
                </a:solidFill>
                <a:latin typeface="Helvetica" pitchFamily="2" charset="0"/>
              </a:rPr>
              <a:t>b</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rand perception </a:t>
            </a:r>
          </a:p>
        </p:txBody>
      </p:sp>
      <p:sp>
        <p:nvSpPr>
          <p:cNvPr id="17" name="TextBox 16">
            <a:extLst>
              <a:ext uri="{FF2B5EF4-FFF2-40B4-BE49-F238E27FC236}">
                <a16:creationId xmlns:a16="http://schemas.microsoft.com/office/drawing/2014/main" id="{C090DCEB-6CC5-C4E0-BDAE-47D9E0D7C39F}"/>
              </a:ext>
            </a:extLst>
          </p:cNvPr>
          <p:cNvSpPr txBox="1"/>
          <p:nvPr/>
        </p:nvSpPr>
        <p:spPr>
          <a:xfrm>
            <a:off x="516372" y="6342746"/>
            <a:ext cx="1168727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Uber 10-Q filings via SEC.gov (EDGAR)</a:t>
            </a:r>
          </a:p>
        </p:txBody>
      </p:sp>
      <p:sp>
        <p:nvSpPr>
          <p:cNvPr id="27" name="Rectangle 26">
            <a:extLst>
              <a:ext uri="{FF2B5EF4-FFF2-40B4-BE49-F238E27FC236}">
                <a16:creationId xmlns:a16="http://schemas.microsoft.com/office/drawing/2014/main" id="{F81E8A7A-3385-D738-8DF8-79E1D07861FF}"/>
              </a:ext>
            </a:extLst>
          </p:cNvPr>
          <p:cNvSpPr/>
          <p:nvPr/>
        </p:nvSpPr>
        <p:spPr>
          <a:xfrm>
            <a:off x="611429" y="1260485"/>
            <a:ext cx="11580571" cy="461665"/>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5"/>
              </a:buBlip>
              <a:tabLst/>
              <a:defRPr/>
            </a:pPr>
            <a:r>
              <a:rPr kumimoji="0" lang="en-US" sz="1200" b="0" i="0" u="none" strike="noStrike" kern="1200" cap="none" spc="0" normalizeH="0" baseline="0" noProof="0">
                <a:ln>
                  <a:noFill/>
                </a:ln>
                <a:solidFill>
                  <a:srgbClr val="1F1A62"/>
                </a:solidFill>
                <a:effectLst/>
                <a:uLnTx/>
                <a:uFillTx/>
                <a:latin typeface="Helvetica" pitchFamily="2" charset="0"/>
                <a:ea typeface="+mn-ea"/>
                <a:cs typeface="+mn-cs"/>
              </a:rPr>
              <a:t>After a quarter of low growth with active users (+3%) and total trips taken (+4%), Uber’s “Moving Forward” campaign and the branding campaign that immediately followed, helped spur an </a:t>
            </a:r>
            <a:r>
              <a:rPr kumimoji="0" lang="en-US" sz="1200" i="0" u="none" strike="noStrike" kern="1200" cap="none" spc="0" normalizeH="0" baseline="0" noProof="0">
                <a:ln>
                  <a:noFill/>
                </a:ln>
                <a:solidFill>
                  <a:srgbClr val="1B1464"/>
                </a:solidFill>
                <a:effectLst/>
                <a:uLnTx/>
                <a:uFillTx/>
                <a:latin typeface="Helvetica" pitchFamily="2" charset="0"/>
                <a:ea typeface="+mn-ea"/>
                <a:cs typeface="+mn-cs"/>
              </a:rPr>
              <a:t>average +10% growth </a:t>
            </a:r>
            <a:r>
              <a:rPr kumimoji="0" lang="en-US" sz="1200" b="0" i="0" u="none" strike="noStrike" kern="1200" cap="none" spc="0" normalizeH="0" baseline="0" noProof="0">
                <a:ln>
                  <a:noFill/>
                </a:ln>
                <a:solidFill>
                  <a:srgbClr val="1F1A62"/>
                </a:solidFill>
                <a:effectLst/>
                <a:uLnTx/>
                <a:uFillTx/>
                <a:latin typeface="Helvetica" pitchFamily="2" charset="0"/>
                <a:ea typeface="+mn-ea"/>
                <a:cs typeface="+mn-cs"/>
              </a:rPr>
              <a:t>in both users and trips over the next three quarters</a:t>
            </a:r>
          </a:p>
        </p:txBody>
      </p:sp>
      <p:sp>
        <p:nvSpPr>
          <p:cNvPr id="12" name="Rectangle 11">
            <a:extLst>
              <a:ext uri="{FF2B5EF4-FFF2-40B4-BE49-F238E27FC236}">
                <a16:creationId xmlns:a16="http://schemas.microsoft.com/office/drawing/2014/main" id="{C4CDDA21-F86B-B12B-4764-78DD0FA1986B}"/>
              </a:ext>
            </a:extLst>
          </p:cNvPr>
          <p:cNvSpPr/>
          <p:nvPr/>
        </p:nvSpPr>
        <p:spPr>
          <a:xfrm>
            <a:off x="1824755" y="1790065"/>
            <a:ext cx="8721969" cy="646331"/>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a:ln>
                  <a:noFill/>
                </a:ln>
                <a:solidFill>
                  <a:srgbClr val="1B1464"/>
                </a:solidFill>
                <a:effectLst/>
                <a:uLnTx/>
                <a:uFillTx/>
                <a:latin typeface="Helvetica" panose="020B0403020202020204" pitchFamily="34" charset="0"/>
              </a:rPr>
              <a:t>Uber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B1464"/>
                </a:solidFill>
                <a:effectLst/>
                <a:uLnTx/>
                <a:uFillTx/>
                <a:latin typeface="Helvetica" panose="020B0403020202020204" pitchFamily="34" charset="0"/>
              </a:rPr>
              <a:t>(in millions)</a:t>
            </a:r>
          </a:p>
        </p:txBody>
      </p:sp>
      <p:graphicFrame>
        <p:nvGraphicFramePr>
          <p:cNvPr id="14" name="Chart 13">
            <a:extLst>
              <a:ext uri="{FF2B5EF4-FFF2-40B4-BE49-F238E27FC236}">
                <a16:creationId xmlns:a16="http://schemas.microsoft.com/office/drawing/2014/main" id="{26236E65-F7FA-5CFB-2299-2B981935994C}"/>
              </a:ext>
            </a:extLst>
          </p:cNvPr>
          <p:cNvGraphicFramePr/>
          <p:nvPr>
            <p:extLst>
              <p:ext uri="{D42A27DB-BD31-4B8C-83A1-F6EECF244321}">
                <p14:modId xmlns:p14="http://schemas.microsoft.com/office/powerpoint/2010/main" val="1873236420"/>
              </p:ext>
            </p:extLst>
          </p:nvPr>
        </p:nvGraphicFramePr>
        <p:xfrm>
          <a:off x="558925" y="2378134"/>
          <a:ext cx="11253630" cy="3805564"/>
        </p:xfrm>
        <a:graphic>
          <a:graphicData uri="http://schemas.openxmlformats.org/drawingml/2006/chart">
            <c:chart xmlns:c="http://schemas.openxmlformats.org/drawingml/2006/chart" xmlns:r="http://schemas.openxmlformats.org/officeDocument/2006/relationships" r:id="rId6"/>
          </a:graphicData>
        </a:graphic>
      </p:graphicFrame>
      <p:sp>
        <p:nvSpPr>
          <p:cNvPr id="15" name="Rectangle 14">
            <a:extLst>
              <a:ext uri="{FF2B5EF4-FFF2-40B4-BE49-F238E27FC236}">
                <a16:creationId xmlns:a16="http://schemas.microsoft.com/office/drawing/2014/main" id="{A3691D12-40A7-69AD-AC5A-BCC6718E58D4}"/>
              </a:ext>
            </a:extLst>
          </p:cNvPr>
          <p:cNvSpPr/>
          <p:nvPr/>
        </p:nvSpPr>
        <p:spPr>
          <a:xfrm>
            <a:off x="2025646" y="2978039"/>
            <a:ext cx="1103070" cy="3207102"/>
          </a:xfrm>
          <a:prstGeom prst="rect">
            <a:avLst/>
          </a:prstGeom>
          <a:noFill/>
          <a:ln w="57150">
            <a:solidFill>
              <a:srgbClr val="ED3C8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7982FEDA-12D5-56F6-093C-5E77CD3EDA6F}"/>
              </a:ext>
            </a:extLst>
          </p:cNvPr>
          <p:cNvSpPr txBox="1"/>
          <p:nvPr/>
        </p:nvSpPr>
        <p:spPr>
          <a:xfrm>
            <a:off x="2019784" y="2691847"/>
            <a:ext cx="110307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D3C8D"/>
                </a:solidFill>
                <a:effectLst/>
                <a:uLnTx/>
                <a:uFillTx/>
                <a:latin typeface="Helvetica" panose="020B0403020202020204" pitchFamily="34" charset="0"/>
              </a:rPr>
              <a:t>Crisis</a:t>
            </a:r>
          </a:p>
        </p:txBody>
      </p:sp>
      <p:sp>
        <p:nvSpPr>
          <p:cNvPr id="25" name="Rectangle 24">
            <a:extLst>
              <a:ext uri="{FF2B5EF4-FFF2-40B4-BE49-F238E27FC236}">
                <a16:creationId xmlns:a16="http://schemas.microsoft.com/office/drawing/2014/main" id="{960EC3FD-8EDF-D91D-0123-EB72042578DE}"/>
              </a:ext>
            </a:extLst>
          </p:cNvPr>
          <p:cNvSpPr/>
          <p:nvPr/>
        </p:nvSpPr>
        <p:spPr>
          <a:xfrm>
            <a:off x="6210300" y="3015293"/>
            <a:ext cx="2933700" cy="3168405"/>
          </a:xfrm>
          <a:prstGeom prst="rect">
            <a:avLst/>
          </a:prstGeom>
          <a:noFill/>
          <a:ln w="57150">
            <a:solidFill>
              <a:srgbClr val="00BFF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28972FF-B075-B6C0-9EB5-53ABBC9D4572}"/>
              </a:ext>
            </a:extLst>
          </p:cNvPr>
          <p:cNvSpPr txBox="1"/>
          <p:nvPr/>
        </p:nvSpPr>
        <p:spPr>
          <a:xfrm>
            <a:off x="5098666" y="2716561"/>
            <a:ext cx="5189384"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BFF2"/>
                </a:solidFill>
                <a:effectLst/>
                <a:uLnTx/>
                <a:uFillTx/>
                <a:latin typeface="Helvetica" panose="020B0403020202020204" pitchFamily="34" charset="0"/>
              </a:rPr>
              <a:t>“Moving Forward” &amp; “Post-Response” TV Branding Campaigns</a:t>
            </a:r>
          </a:p>
        </p:txBody>
      </p:sp>
      <p:sp>
        <p:nvSpPr>
          <p:cNvPr id="31" name="Rectangle 30">
            <a:extLst>
              <a:ext uri="{FF2B5EF4-FFF2-40B4-BE49-F238E27FC236}">
                <a16:creationId xmlns:a16="http://schemas.microsoft.com/office/drawing/2014/main" id="{9BCB880D-DB4A-4F88-BD08-C2E7B5151BCA}"/>
              </a:ext>
            </a:extLst>
          </p:cNvPr>
          <p:cNvSpPr/>
          <p:nvPr/>
        </p:nvSpPr>
        <p:spPr>
          <a:xfrm>
            <a:off x="521017" y="6169465"/>
            <a:ext cx="11024718" cy="2000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*Note: Represents global figures since U.S. breakout is not available within Uber 10-Q filings, however U.S. accounts for 89% of Uber’s revenue growth per 10-Q (8/9/19) so a similar trend line would be expected between Global &amp; U.S.</a:t>
            </a:r>
            <a:endParaRPr kumimoji="0" lang="en-US" sz="700" b="0" i="0" u="none" strike="noStrike" kern="1200" cap="none" spc="0" normalizeH="0" baseline="0" noProof="0">
              <a:ln>
                <a:noFill/>
              </a:ln>
              <a:solidFill>
                <a:srgbClr val="1B1464"/>
              </a:solidFill>
              <a:effectLst/>
              <a:uLnTx/>
              <a:uFillTx/>
              <a:latin typeface="Helvetica" panose="020B0403020202020204" pitchFamily="34" charset="0"/>
            </a:endParaRPr>
          </a:p>
        </p:txBody>
      </p:sp>
      <p:pic>
        <p:nvPicPr>
          <p:cNvPr id="1026" name="Picture 2">
            <a:extLst>
              <a:ext uri="{FF2B5EF4-FFF2-40B4-BE49-F238E27FC236}">
                <a16:creationId xmlns:a16="http://schemas.microsoft.com/office/drawing/2014/main" id="{2534EC28-4ABC-F69D-9470-24A1DA41BF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3550" y="1878271"/>
            <a:ext cx="881204" cy="308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864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BFF2"/>
                </a:solidFill>
                <a:effectLst/>
                <a:uLnTx/>
                <a:uFillTx/>
                <a:latin typeface="Helvetica" pitchFamily="2" charset="0"/>
                <a:ea typeface="+mn-ea"/>
                <a:cs typeface="+mn-cs"/>
              </a:rPr>
              <a:t>4</a:t>
            </a:r>
          </a:p>
        </p:txBody>
      </p:sp>
      <p:sp>
        <p:nvSpPr>
          <p:cNvPr id="3" name="Rectangle 2">
            <a:extLst>
              <a:ext uri="{FF2B5EF4-FFF2-40B4-BE49-F238E27FC236}">
                <a16:creationId xmlns:a16="http://schemas.microsoft.com/office/drawing/2014/main" id="{05B46C07-C3C9-142F-8978-D53698D252F7}"/>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558927" y="480824"/>
            <a:ext cx="1107414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Within the heavily competitive mattress category, </a:t>
            </a:r>
            <a:r>
              <a:rPr kumimoji="0" lang="en-US" sz="2600" b="1" i="0" u="none" strike="noStrike" kern="1200" cap="none" spc="0" normalizeH="0" baseline="0" noProof="0">
                <a:ln>
                  <a:noFill/>
                </a:ln>
                <a:solidFill>
                  <a:srgbClr val="00BFF2"/>
                </a:solidFill>
                <a:effectLst/>
                <a:uLnTx/>
                <a:uFillTx/>
                <a:latin typeface="Helvetica" pitchFamily="2" charset="0"/>
                <a:ea typeface="+mn-ea"/>
                <a:cs typeface="+mn-cs"/>
              </a:rPr>
              <a:t>awareness skyrocketed</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for brands that launched TV campaigns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EBFEA79-DCE3-0D7D-7F14-6398B330CB0D}"/>
              </a:ext>
            </a:extLst>
          </p:cNvPr>
          <p:cNvSpPr/>
          <p:nvPr/>
        </p:nvSpPr>
        <p:spPr>
          <a:xfrm>
            <a:off x="483207" y="6586958"/>
            <a:ext cx="11687274" cy="25391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mn-cs"/>
                <a:hlinkClick r:id="rId4">
                  <a:extLst>
                    <a:ext uri="{A12FA001-AC4F-418D-AE19-62706E023703}">
                      <ahyp:hlinkClr xmlns:ahyp="http://schemas.microsoft.com/office/drawing/2018/hyperlinkcolor" val="tx"/>
                    </a:ext>
                  </a:extLst>
                </a:hlinkClick>
              </a:rPr>
              <a:t>Want to learn more? Click here to download </a:t>
            </a:r>
            <a:r>
              <a:rPr kumimoji="0" lang="en-US" sz="1050" b="1" i="1"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mn-cs"/>
                <a:hlinkClick r:id="rId4">
                  <a:extLst>
                    <a:ext uri="{A12FA001-AC4F-418D-AE19-62706E023703}">
                      <ahyp:hlinkClr xmlns:ahyp="http://schemas.microsoft.com/office/drawing/2018/hyperlinkcolor" val="tx"/>
                    </a:ext>
                  </a:extLst>
                </a:hlinkClick>
              </a:rPr>
              <a:t>‘Don’t Sleep on TV’</a:t>
            </a:r>
            <a:endParaRPr kumimoji="0" lang="en-US" sz="1050" b="1" i="1" u="none" strike="noStrike" kern="1200" cap="none" spc="0" normalizeH="0" baseline="0" noProof="0">
              <a:ln>
                <a:noFill/>
              </a:ln>
              <a:solidFill>
                <a:prstClr val="white"/>
              </a:solidFill>
              <a:effectLst/>
              <a:uLnTx/>
              <a:uFillTx/>
              <a:latin typeface="Helvetica" panose="020B0604020202020204" pitchFamily="34" charset="0"/>
              <a:ea typeface="Open Sans" panose="020B0606030504020204" pitchFamily="34" charset="0"/>
              <a:cs typeface="+mn-cs"/>
            </a:endParaRPr>
          </a:p>
        </p:txBody>
      </p:sp>
      <p:sp>
        <p:nvSpPr>
          <p:cNvPr id="10" name="TextBox 9">
            <a:extLst>
              <a:ext uri="{FF2B5EF4-FFF2-40B4-BE49-F238E27FC236}">
                <a16:creationId xmlns:a16="http://schemas.microsoft.com/office/drawing/2014/main" id="{64267FDB-23F3-36F3-11C4-59F756A304A6}"/>
              </a:ext>
            </a:extLst>
          </p:cNvPr>
          <p:cNvSpPr txBox="1"/>
          <p:nvPr/>
        </p:nvSpPr>
        <p:spPr>
          <a:xfrm>
            <a:off x="-5297" y="-18722"/>
            <a:ext cx="4104007" cy="307777"/>
          </a:xfrm>
          <a:prstGeom prst="rect">
            <a:avLst/>
          </a:prstGeom>
          <a:solidFill>
            <a:srgbClr val="00BFF2"/>
          </a:solidFill>
        </p:spPr>
        <p:txBody>
          <a:bodyPr wrap="square">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Helvetica" pitchFamily="2" charset="0"/>
                <a:ea typeface="+mn-ea"/>
                <a:cs typeface="+mn-cs"/>
              </a:rPr>
              <a:t>Enables brands to</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 breakthrough</a:t>
            </a:r>
          </a:p>
        </p:txBody>
      </p:sp>
      <p:graphicFrame>
        <p:nvGraphicFramePr>
          <p:cNvPr id="11" name="Table 5">
            <a:extLst>
              <a:ext uri="{FF2B5EF4-FFF2-40B4-BE49-F238E27FC236}">
                <a16:creationId xmlns:a16="http://schemas.microsoft.com/office/drawing/2014/main" id="{D2CD9560-A533-5EA5-34FA-97E60D257D38}"/>
              </a:ext>
            </a:extLst>
          </p:cNvPr>
          <p:cNvGraphicFramePr>
            <a:graphicFrameLocks noGrp="1"/>
          </p:cNvGraphicFramePr>
          <p:nvPr/>
        </p:nvGraphicFramePr>
        <p:xfrm>
          <a:off x="2529977" y="2397977"/>
          <a:ext cx="7132046" cy="3594575"/>
        </p:xfrm>
        <a:graphic>
          <a:graphicData uri="http://schemas.openxmlformats.org/drawingml/2006/table">
            <a:tbl>
              <a:tblPr firstRow="1" bandRow="1">
                <a:tableStyleId>{5C22544A-7EE6-4342-B048-85BDC9FD1C3A}</a:tableStyleId>
              </a:tblPr>
              <a:tblGrid>
                <a:gridCol w="1440215">
                  <a:extLst>
                    <a:ext uri="{9D8B030D-6E8A-4147-A177-3AD203B41FA5}">
                      <a16:colId xmlns:a16="http://schemas.microsoft.com/office/drawing/2014/main" val="1474791396"/>
                    </a:ext>
                  </a:extLst>
                </a:gridCol>
                <a:gridCol w="1987521">
                  <a:extLst>
                    <a:ext uri="{9D8B030D-6E8A-4147-A177-3AD203B41FA5}">
                      <a16:colId xmlns:a16="http://schemas.microsoft.com/office/drawing/2014/main" val="2548123933"/>
                    </a:ext>
                  </a:extLst>
                </a:gridCol>
                <a:gridCol w="2074902">
                  <a:extLst>
                    <a:ext uri="{9D8B030D-6E8A-4147-A177-3AD203B41FA5}">
                      <a16:colId xmlns:a16="http://schemas.microsoft.com/office/drawing/2014/main" val="1757019503"/>
                    </a:ext>
                  </a:extLst>
                </a:gridCol>
                <a:gridCol w="1629408">
                  <a:extLst>
                    <a:ext uri="{9D8B030D-6E8A-4147-A177-3AD203B41FA5}">
                      <a16:colId xmlns:a16="http://schemas.microsoft.com/office/drawing/2014/main" val="946668968"/>
                    </a:ext>
                  </a:extLst>
                </a:gridCol>
              </a:tblGrid>
              <a:tr h="708269">
                <a:tc>
                  <a:txBody>
                    <a:bodyPr/>
                    <a:lstStyle/>
                    <a:p>
                      <a:pPr algn="ctr"/>
                      <a:endParaRPr lang="en-US" sz="1400">
                        <a:latin typeface="Helvetica" panose="020B0403020202020204" pitchFamily="34" charset="0"/>
                      </a:endParaRPr>
                    </a:p>
                    <a:p>
                      <a:pPr algn="ctr"/>
                      <a:r>
                        <a:rPr lang="en-US" sz="1400">
                          <a:latin typeface="Helvetica" panose="020B0403020202020204" pitchFamily="34" charset="0"/>
                        </a:rPr>
                        <a:t>Brand</a:t>
                      </a:r>
                    </a:p>
                  </a:txBody>
                  <a:tcP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400" u="sng">
                          <a:latin typeface="Helvetica" panose="020B0403020202020204" pitchFamily="34" charset="0"/>
                        </a:rPr>
                        <a:t>Monthly Average:</a:t>
                      </a:r>
                    </a:p>
                    <a:p>
                      <a:pPr algn="ctr"/>
                      <a:r>
                        <a:rPr lang="en-US" sz="1400">
                          <a:latin typeface="Helvetica" panose="020B0403020202020204" pitchFamily="34" charset="0"/>
                        </a:rPr>
                        <a:t>Prior to TV Launch</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400" u="sng">
                          <a:latin typeface="Helvetica" panose="020B0403020202020204" pitchFamily="34" charset="0"/>
                        </a:rPr>
                        <a:t>Monthly Average:</a:t>
                      </a:r>
                    </a:p>
                    <a:p>
                      <a:pPr algn="ctr"/>
                      <a:r>
                        <a:rPr lang="en-US" sz="1400">
                          <a:latin typeface="Helvetica" panose="020B0403020202020204" pitchFamily="34" charset="0"/>
                        </a:rPr>
                        <a:t>TV Launch – Apr ‘18</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400" u="sng">
                          <a:latin typeface="Helvetica" panose="020B0403020202020204" pitchFamily="34" charset="0"/>
                        </a:rPr>
                        <a:t>% Difference</a:t>
                      </a:r>
                    </a:p>
                  </a:txBody>
                  <a:tcP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93323940"/>
                  </a:ext>
                </a:extLst>
              </a:tr>
              <a:tr h="481051">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800">
                          <a:solidFill>
                            <a:schemeClr val="bg1">
                              <a:lumMod val="50000"/>
                            </a:schemeClr>
                          </a:solidFill>
                          <a:latin typeface="Helvetica" panose="020B0403020202020204" pitchFamily="34" charset="0"/>
                        </a:rPr>
                        <a:t>  N/A</a:t>
                      </a:r>
                    </a:p>
                  </a:txBody>
                  <a:tcPr anchor="ctr"/>
                </a:tc>
                <a:tc>
                  <a:txBody>
                    <a:bodyPr/>
                    <a:lstStyle/>
                    <a:p>
                      <a:pPr algn="ctr"/>
                      <a:r>
                        <a:rPr lang="en-US" sz="1800" b="1">
                          <a:solidFill>
                            <a:srgbClr val="00BFF2"/>
                          </a:solidFill>
                          <a:latin typeface="Helvetica" panose="020B0403020202020204" pitchFamily="34" charset="0"/>
                        </a:rPr>
                        <a:t>   136K</a:t>
                      </a:r>
                    </a:p>
                  </a:txBody>
                  <a:tcPr anchor="ctr"/>
                </a:tc>
                <a:tc>
                  <a:txBody>
                    <a:bodyPr/>
                    <a:lstStyle/>
                    <a:p>
                      <a:pPr algn="ctr"/>
                      <a:endParaRPr lang="en-US" sz="1800" b="1">
                        <a:solidFill>
                          <a:srgbClr val="4EBEA4"/>
                        </a:solidFill>
                        <a:latin typeface="Helvetica" panose="020B0403020202020204" pitchFamily="34" charset="0"/>
                      </a:endParaRP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804652159"/>
                  </a:ext>
                </a:extLst>
              </a:tr>
              <a:tr h="481051">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800">
                          <a:solidFill>
                            <a:schemeClr val="bg1">
                              <a:lumMod val="50000"/>
                            </a:schemeClr>
                          </a:solidFill>
                          <a:latin typeface="Helvetica" panose="020B0403020202020204" pitchFamily="34" charset="0"/>
                        </a:rPr>
                        <a:t>207K</a:t>
                      </a:r>
                    </a:p>
                  </a:txBody>
                  <a:tcPr anchor="ctr">
                    <a:solidFill>
                      <a:schemeClr val="bg1"/>
                    </a:solidFill>
                  </a:tcPr>
                </a:tc>
                <a:tc>
                  <a:txBody>
                    <a:bodyPr/>
                    <a:lstStyle/>
                    <a:p>
                      <a:pPr algn="ctr"/>
                      <a:r>
                        <a:rPr lang="en-US" sz="1800" b="1">
                          <a:solidFill>
                            <a:srgbClr val="00BFF2"/>
                          </a:solidFill>
                          <a:latin typeface="Helvetica" panose="020B0403020202020204" pitchFamily="34" charset="0"/>
                        </a:rPr>
                        <a:t>   608K</a:t>
                      </a:r>
                    </a:p>
                  </a:txBody>
                  <a:tcPr anchor="ctr">
                    <a:solidFill>
                      <a:schemeClr val="bg1"/>
                    </a:solidFill>
                  </a:tcPr>
                </a:tc>
                <a:tc>
                  <a:txBody>
                    <a:bodyPr/>
                    <a:lstStyle/>
                    <a:p>
                      <a:pPr algn="ctr"/>
                      <a:r>
                        <a:rPr lang="en-US" sz="1800" b="1">
                          <a:solidFill>
                            <a:srgbClr val="4EBEA4"/>
                          </a:solidFill>
                          <a:latin typeface="Helvetica" panose="020B0403020202020204" pitchFamily="34" charset="0"/>
                        </a:rPr>
                        <a:t>   +194%</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3185667"/>
                  </a:ext>
                </a:extLst>
              </a:tr>
              <a:tr h="481051">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800">
                          <a:solidFill>
                            <a:schemeClr val="bg1">
                              <a:lumMod val="50000"/>
                            </a:schemeClr>
                          </a:solidFill>
                          <a:latin typeface="Helvetica" panose="020B0403020202020204" pitchFamily="34" charset="0"/>
                        </a:rPr>
                        <a:t>  N/A</a:t>
                      </a:r>
                    </a:p>
                  </a:txBody>
                  <a:tcPr anchor="ctr"/>
                </a:tc>
                <a:tc>
                  <a:txBody>
                    <a:bodyPr/>
                    <a:lstStyle/>
                    <a:p>
                      <a:pPr algn="ctr"/>
                      <a:r>
                        <a:rPr lang="en-US" sz="1800" b="1">
                          <a:solidFill>
                            <a:srgbClr val="00BFF2"/>
                          </a:solidFill>
                          <a:latin typeface="Helvetica" panose="020B0403020202020204" pitchFamily="34" charset="0"/>
                        </a:rPr>
                        <a:t>   153K</a:t>
                      </a:r>
                    </a:p>
                  </a:txBody>
                  <a:tcPr anchor="ctr"/>
                </a:tc>
                <a:tc>
                  <a:txBody>
                    <a:bodyPr/>
                    <a:lstStyle/>
                    <a:p>
                      <a:pPr algn="ctr"/>
                      <a:endParaRPr lang="en-US" sz="1800" b="1">
                        <a:solidFill>
                          <a:srgbClr val="4EBEA4"/>
                        </a:solidFill>
                        <a:latin typeface="Helvetica" panose="020B0403020202020204" pitchFamily="34" charset="0"/>
                      </a:endParaRP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962694101"/>
                  </a:ext>
                </a:extLst>
              </a:tr>
              <a:tr h="481051">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solidFill>
                      <a:schemeClr val="bg1"/>
                    </a:solidFill>
                  </a:tcPr>
                </a:tc>
                <a:tc>
                  <a:txBody>
                    <a:bodyPr/>
                    <a:lstStyle/>
                    <a:p>
                      <a:pPr algn="ctr"/>
                      <a:r>
                        <a:rPr lang="en-US" sz="1800">
                          <a:solidFill>
                            <a:schemeClr val="bg1">
                              <a:lumMod val="50000"/>
                            </a:schemeClr>
                          </a:solidFill>
                          <a:latin typeface="Helvetica" panose="020B0403020202020204" pitchFamily="34" charset="0"/>
                        </a:rPr>
                        <a:t>109K</a:t>
                      </a:r>
                    </a:p>
                  </a:txBody>
                  <a:tcPr anchor="ctr">
                    <a:solidFill>
                      <a:schemeClr val="bg1"/>
                    </a:solidFill>
                  </a:tcPr>
                </a:tc>
                <a:tc>
                  <a:txBody>
                    <a:bodyPr/>
                    <a:lstStyle/>
                    <a:p>
                      <a:pPr algn="ctr"/>
                      <a:r>
                        <a:rPr lang="en-US" sz="1800" b="1">
                          <a:solidFill>
                            <a:srgbClr val="00BFF2"/>
                          </a:solidFill>
                          <a:latin typeface="Helvetica" panose="020B0403020202020204" pitchFamily="34" charset="0"/>
                        </a:rPr>
                        <a:t>1,446K</a:t>
                      </a:r>
                    </a:p>
                  </a:txBody>
                  <a:tcPr anchor="ctr">
                    <a:solidFill>
                      <a:schemeClr val="bg1"/>
                    </a:solidFill>
                  </a:tcPr>
                </a:tc>
                <a:tc>
                  <a:txBody>
                    <a:bodyPr/>
                    <a:lstStyle/>
                    <a:p>
                      <a:pPr algn="ctr"/>
                      <a:r>
                        <a:rPr lang="en-US" sz="1800" b="1">
                          <a:solidFill>
                            <a:srgbClr val="4EBEA4"/>
                          </a:solidFill>
                          <a:latin typeface="Helvetica" panose="020B0403020202020204" pitchFamily="34" charset="0"/>
                        </a:rPr>
                        <a:t>+1,227%</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1968668546"/>
                  </a:ext>
                </a:extLst>
              </a:tr>
              <a:tr h="481051">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tcPr>
                </a:tc>
                <a:tc>
                  <a:txBody>
                    <a:bodyPr/>
                    <a:lstStyle/>
                    <a:p>
                      <a:pPr algn="ctr"/>
                      <a:r>
                        <a:rPr lang="en-US" sz="1800">
                          <a:solidFill>
                            <a:schemeClr val="bg1">
                              <a:lumMod val="50000"/>
                            </a:schemeClr>
                          </a:solidFill>
                          <a:latin typeface="Helvetica" panose="020B0403020202020204" pitchFamily="34" charset="0"/>
                        </a:rPr>
                        <a:t>213K</a:t>
                      </a:r>
                    </a:p>
                  </a:txBody>
                  <a:tcPr anchor="ctr"/>
                </a:tc>
                <a:tc>
                  <a:txBody>
                    <a:bodyPr/>
                    <a:lstStyle/>
                    <a:p>
                      <a:pPr algn="ctr"/>
                      <a:r>
                        <a:rPr lang="en-US" sz="1800" b="1">
                          <a:solidFill>
                            <a:srgbClr val="00BFF2"/>
                          </a:solidFill>
                          <a:latin typeface="Helvetica" panose="020B0403020202020204" pitchFamily="34" charset="0"/>
                        </a:rPr>
                        <a:t>   363K</a:t>
                      </a:r>
                    </a:p>
                  </a:txBody>
                  <a:tcPr anchor="ctr"/>
                </a:tc>
                <a:tc>
                  <a:txBody>
                    <a:bodyPr/>
                    <a:lstStyle/>
                    <a:p>
                      <a:pPr algn="ctr"/>
                      <a:r>
                        <a:rPr lang="en-US" sz="1800" b="1">
                          <a:solidFill>
                            <a:srgbClr val="4EBEA4"/>
                          </a:solidFill>
                          <a:latin typeface="Helvetica" panose="020B0403020202020204" pitchFamily="34" charset="0"/>
                        </a:rPr>
                        <a:t>   +70%</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4153311262"/>
                  </a:ext>
                </a:extLst>
              </a:tr>
              <a:tr h="481051">
                <a:tc>
                  <a:txBody>
                    <a:bodyPr/>
                    <a:lstStyle/>
                    <a:p>
                      <a:endParaRPr lang="en-US">
                        <a:latin typeface="Helvetica" panose="020B0403020202020204" pitchFamily="34" charset="0"/>
                      </a:endParaRPr>
                    </a:p>
                  </a:txBody>
                  <a:tcPr anchor="ct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800">
                          <a:solidFill>
                            <a:schemeClr val="bg1">
                              <a:lumMod val="50000"/>
                            </a:schemeClr>
                          </a:solidFill>
                          <a:latin typeface="Helvetica" panose="020B0403020202020204" pitchFamily="34" charset="0"/>
                        </a:rPr>
                        <a:t>  N/A</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r>
                        <a:rPr lang="en-US" sz="1800" b="1">
                          <a:solidFill>
                            <a:srgbClr val="00BFF2"/>
                          </a:solidFill>
                          <a:latin typeface="Helvetica" panose="020B0403020202020204" pitchFamily="34" charset="0"/>
                        </a:rPr>
                        <a:t>   163K</a:t>
                      </a:r>
                    </a:p>
                  </a:txBody>
                  <a:tcPr anchor="ctr">
                    <a:lnB w="12700" cap="flat" cmpd="sng" algn="ctr">
                      <a:solidFill>
                        <a:srgbClr val="1B1464"/>
                      </a:solidFill>
                      <a:prstDash val="solid"/>
                      <a:round/>
                      <a:headEnd type="none" w="med" len="med"/>
                      <a:tailEnd type="none" w="med" len="med"/>
                    </a:lnB>
                    <a:solidFill>
                      <a:schemeClr val="bg1"/>
                    </a:solidFill>
                  </a:tcPr>
                </a:tc>
                <a:tc>
                  <a:txBody>
                    <a:bodyPr/>
                    <a:lstStyle/>
                    <a:p>
                      <a:pPr algn="ctr"/>
                      <a:endParaRPr lang="en-US" sz="1800" b="1">
                        <a:solidFill>
                          <a:srgbClr val="4EBEA4"/>
                        </a:solidFill>
                        <a:latin typeface="Helvetica" panose="020B0403020202020204" pitchFamily="34" charset="0"/>
                      </a:endParaRP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solidFill>
                      <a:schemeClr val="bg1"/>
                    </a:solidFill>
                  </a:tcPr>
                </a:tc>
                <a:extLst>
                  <a:ext uri="{0D108BD9-81ED-4DB2-BD59-A6C34878D82A}">
                    <a16:rowId xmlns:a16="http://schemas.microsoft.com/office/drawing/2014/main" val="1089076353"/>
                  </a:ext>
                </a:extLst>
              </a:tr>
            </a:tbl>
          </a:graphicData>
        </a:graphic>
      </p:graphicFrame>
      <p:sp>
        <p:nvSpPr>
          <p:cNvPr id="12" name="Text Placeholder 2">
            <a:extLst>
              <a:ext uri="{FF2B5EF4-FFF2-40B4-BE49-F238E27FC236}">
                <a16:creationId xmlns:a16="http://schemas.microsoft.com/office/drawing/2014/main" id="{79819103-B5B3-665E-0EF7-40BABBDD6AB6}"/>
              </a:ext>
            </a:extLst>
          </p:cNvPr>
          <p:cNvSpPr txBox="1">
            <a:spLocks/>
          </p:cNvSpPr>
          <p:nvPr/>
        </p:nvSpPr>
        <p:spPr>
          <a:xfrm>
            <a:off x="-5297" y="1795711"/>
            <a:ext cx="12208942" cy="528736"/>
          </a:xfrm>
          <a:prstGeom prst="rect">
            <a:avLst/>
          </a:prstGeom>
        </p:spPr>
        <p:txBody>
          <a:bodyPr/>
          <a:lstStyle>
            <a:lvl1pPr marL="874594" indent="-874594" algn="l" defTabSz="1166122" rtl="0" eaLnBrk="1" latinLnBrk="0" hangingPunct="1">
              <a:spcBef>
                <a:spcPct val="20000"/>
              </a:spcBef>
              <a:buFont typeface="Arial"/>
              <a:buChar char="•"/>
              <a:defRPr sz="8198" kern="1200">
                <a:solidFill>
                  <a:schemeClr val="tx1"/>
                </a:solidFill>
                <a:latin typeface="+mn-lt"/>
                <a:ea typeface="+mn-ea"/>
                <a:cs typeface="+mn-cs"/>
              </a:defRPr>
            </a:lvl1pPr>
            <a:lvl2pPr marL="1894980" indent="-728826" algn="l" defTabSz="1166122" rtl="0" eaLnBrk="1" latinLnBrk="0" hangingPunct="1">
              <a:spcBef>
                <a:spcPct val="20000"/>
              </a:spcBef>
              <a:buFont typeface="Arial"/>
              <a:buChar char="–"/>
              <a:defRPr sz="7198" kern="1200">
                <a:solidFill>
                  <a:schemeClr val="tx1"/>
                </a:solidFill>
                <a:latin typeface="+mn-lt"/>
                <a:ea typeface="+mn-ea"/>
                <a:cs typeface="+mn-cs"/>
              </a:defRPr>
            </a:lvl2pPr>
            <a:lvl3pPr marL="2915344" indent="-583062" algn="l" defTabSz="1166122" rtl="0" eaLnBrk="1" latinLnBrk="0" hangingPunct="1">
              <a:spcBef>
                <a:spcPct val="20000"/>
              </a:spcBef>
              <a:buFont typeface="Arial"/>
              <a:buChar char="•"/>
              <a:defRPr sz="6198" kern="1200">
                <a:solidFill>
                  <a:schemeClr val="tx1"/>
                </a:solidFill>
                <a:latin typeface="+mn-lt"/>
                <a:ea typeface="+mn-ea"/>
                <a:cs typeface="+mn-cs"/>
              </a:defRPr>
            </a:lvl3pPr>
            <a:lvl4pPr marL="4081492" indent="-583062" algn="l" defTabSz="1166122" rtl="0" eaLnBrk="1" latinLnBrk="0" hangingPunct="1">
              <a:spcBef>
                <a:spcPct val="20000"/>
              </a:spcBef>
              <a:buFont typeface="Arial"/>
              <a:buChar char="–"/>
              <a:defRPr sz="5000" kern="1200">
                <a:solidFill>
                  <a:schemeClr val="tx1"/>
                </a:solidFill>
                <a:latin typeface="+mn-lt"/>
                <a:ea typeface="+mn-ea"/>
                <a:cs typeface="+mn-cs"/>
              </a:defRPr>
            </a:lvl4pPr>
            <a:lvl5pPr marL="5247642" indent="-583062" algn="l" defTabSz="1166122" rtl="0" eaLnBrk="1" latinLnBrk="0" hangingPunct="1">
              <a:spcBef>
                <a:spcPct val="20000"/>
              </a:spcBef>
              <a:buFont typeface="Arial"/>
              <a:buChar char="»"/>
              <a:defRPr sz="5000" kern="1200">
                <a:solidFill>
                  <a:schemeClr val="tx1"/>
                </a:solidFill>
                <a:latin typeface="+mn-lt"/>
                <a:ea typeface="+mn-ea"/>
                <a:cs typeface="+mn-cs"/>
              </a:defRPr>
            </a:lvl5pPr>
            <a:lvl6pPr marL="6413780" indent="-583062" algn="l" defTabSz="1166122" rtl="0" eaLnBrk="1" latinLnBrk="0" hangingPunct="1">
              <a:spcBef>
                <a:spcPct val="20000"/>
              </a:spcBef>
              <a:buFont typeface="Arial"/>
              <a:buChar char="•"/>
              <a:defRPr sz="5000" kern="1200">
                <a:solidFill>
                  <a:schemeClr val="tx1"/>
                </a:solidFill>
                <a:latin typeface="+mn-lt"/>
                <a:ea typeface="+mn-ea"/>
                <a:cs typeface="+mn-cs"/>
              </a:defRPr>
            </a:lvl6pPr>
            <a:lvl7pPr marL="7579922" indent="-583062" algn="l" defTabSz="1166122" rtl="0" eaLnBrk="1" latinLnBrk="0" hangingPunct="1">
              <a:spcBef>
                <a:spcPct val="20000"/>
              </a:spcBef>
              <a:buFont typeface="Arial"/>
              <a:buChar char="•"/>
              <a:defRPr sz="5000" kern="1200">
                <a:solidFill>
                  <a:schemeClr val="tx1"/>
                </a:solidFill>
                <a:latin typeface="+mn-lt"/>
                <a:ea typeface="+mn-ea"/>
                <a:cs typeface="+mn-cs"/>
              </a:defRPr>
            </a:lvl7pPr>
            <a:lvl8pPr marL="8746062" indent="-583062" algn="l" defTabSz="1166122" rtl="0" eaLnBrk="1" latinLnBrk="0" hangingPunct="1">
              <a:spcBef>
                <a:spcPct val="20000"/>
              </a:spcBef>
              <a:buFont typeface="Arial"/>
              <a:buChar char="•"/>
              <a:defRPr sz="5000" kern="1200">
                <a:solidFill>
                  <a:schemeClr val="tx1"/>
                </a:solidFill>
                <a:latin typeface="+mn-lt"/>
                <a:ea typeface="+mn-ea"/>
                <a:cs typeface="+mn-cs"/>
              </a:defRPr>
            </a:lvl8pPr>
            <a:lvl9pPr marL="9912202" indent="-583062" algn="l" defTabSz="1166122" rtl="0" eaLnBrk="1" latinLnBrk="0" hangingPunct="1">
              <a:spcBef>
                <a:spcPct val="20000"/>
              </a:spcBef>
              <a:buFont typeface="Arial"/>
              <a:buChar char="•"/>
              <a:defRPr sz="5000" kern="1200">
                <a:solidFill>
                  <a:schemeClr val="tx1"/>
                </a:solidFill>
                <a:latin typeface="+mn-lt"/>
                <a:ea typeface="+mn-ea"/>
                <a:cs typeface="+mn-cs"/>
              </a:defRPr>
            </a:lvl9pPr>
          </a:lstStyle>
          <a:p>
            <a:pPr marL="0" marR="0" lvl="0" indent="0" algn="ctr" defTabSz="1166122" rtl="0" eaLnBrk="1" fontAlgn="auto" latinLnBrk="0" hangingPunct="1">
              <a:lnSpc>
                <a:spcPct val="100000"/>
              </a:lnSpc>
              <a:spcBef>
                <a:spcPct val="20000"/>
              </a:spcBef>
              <a:spcAft>
                <a:spcPts val="0"/>
              </a:spcAft>
              <a:buClrTx/>
              <a:buSzTx/>
              <a:buFont typeface="Arial"/>
              <a:buNone/>
              <a:tabLst/>
              <a:defRPr/>
            </a:pPr>
            <a:r>
              <a:rPr kumimoji="0" lang="en-US" sz="1600" b="1" i="1"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Sampling</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Brands: Monthly Website Unique Visitors Comparison</a:t>
            </a:r>
          </a:p>
          <a:p>
            <a:pPr marL="0" marR="0" lvl="0" indent="0" algn="ctr" defTabSz="586082"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Based Over a Three-Year Time Period: </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May</a:t>
            </a: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‘15 – </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Apr</a:t>
            </a:r>
            <a:r>
              <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lang="en-US" sz="1200" dirty="0">
                <a:solidFill>
                  <a:srgbClr val="1B1464"/>
                </a:solidFill>
                <a:latin typeface="Helvetica" panose="020B0403020202020204" pitchFamily="34" charset="0"/>
                <a:ea typeface="Open Sans" panose="020B0606030504020204" pitchFamily="34" charset="0"/>
                <a:cs typeface="Open Sans" panose="020B0606030504020204" pitchFamily="34" charset="0"/>
              </a:rPr>
              <a:t>18</a:t>
            </a:r>
            <a:endParaRPr kumimoji="0" lang="en-US" sz="12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4" name="Arrow: Down 23">
            <a:extLst>
              <a:ext uri="{FF2B5EF4-FFF2-40B4-BE49-F238E27FC236}">
                <a16:creationId xmlns:a16="http://schemas.microsoft.com/office/drawing/2014/main" id="{F37C56A5-39ED-2BE3-A610-ECE8FE1E9928}"/>
              </a:ext>
            </a:extLst>
          </p:cNvPr>
          <p:cNvSpPr/>
          <p:nvPr/>
        </p:nvSpPr>
        <p:spPr>
          <a:xfrm flipV="1">
            <a:off x="8715510" y="4119030"/>
            <a:ext cx="361950" cy="334954"/>
          </a:xfrm>
          <a:prstGeom prst="downArrow">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Arrow: Down 24">
            <a:extLst>
              <a:ext uri="{FF2B5EF4-FFF2-40B4-BE49-F238E27FC236}">
                <a16:creationId xmlns:a16="http://schemas.microsoft.com/office/drawing/2014/main" id="{63969969-1D17-6197-7BCB-81C68B59862D}"/>
              </a:ext>
            </a:extLst>
          </p:cNvPr>
          <p:cNvSpPr/>
          <p:nvPr/>
        </p:nvSpPr>
        <p:spPr>
          <a:xfrm flipV="1">
            <a:off x="8715510" y="3144953"/>
            <a:ext cx="361950" cy="334954"/>
          </a:xfrm>
          <a:prstGeom prst="downArrow">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A145A45A-9007-A51C-7A03-2D4B362E67C5}"/>
              </a:ext>
            </a:extLst>
          </p:cNvPr>
          <p:cNvSpPr/>
          <p:nvPr/>
        </p:nvSpPr>
        <p:spPr>
          <a:xfrm flipV="1">
            <a:off x="8715510" y="5533932"/>
            <a:ext cx="361950" cy="334954"/>
          </a:xfrm>
          <a:prstGeom prst="downArrow">
            <a:avLst/>
          </a:prstGeom>
          <a:solidFill>
            <a:srgbClr val="4EBEA4"/>
          </a:solidFill>
          <a:ln>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F3BA6B33-F6CE-D1E6-660D-95E05585818D}"/>
              </a:ext>
            </a:extLst>
          </p:cNvPr>
          <p:cNvPicPr>
            <a:picLocks noChangeAspect="1"/>
          </p:cNvPicPr>
          <p:nvPr/>
        </p:nvPicPr>
        <p:blipFill rotWithShape="1">
          <a:blip r:embed="rId5"/>
          <a:srcRect t="72111" b="11122"/>
          <a:stretch/>
        </p:blipFill>
        <p:spPr>
          <a:xfrm>
            <a:off x="2641731" y="3217680"/>
            <a:ext cx="1168351" cy="195902"/>
          </a:xfrm>
          <a:prstGeom prst="rect">
            <a:avLst/>
          </a:prstGeom>
        </p:spPr>
      </p:pic>
      <p:pic>
        <p:nvPicPr>
          <p:cNvPr id="31" name="Picture 30">
            <a:extLst>
              <a:ext uri="{FF2B5EF4-FFF2-40B4-BE49-F238E27FC236}">
                <a16:creationId xmlns:a16="http://schemas.microsoft.com/office/drawing/2014/main" id="{D33A2332-707D-2577-031F-46CB06640D6B}"/>
              </a:ext>
            </a:extLst>
          </p:cNvPr>
          <p:cNvPicPr>
            <a:picLocks noChangeAspect="1"/>
          </p:cNvPicPr>
          <p:nvPr/>
        </p:nvPicPr>
        <p:blipFill>
          <a:blip r:embed="rId6"/>
          <a:stretch>
            <a:fillRect/>
          </a:stretch>
        </p:blipFill>
        <p:spPr>
          <a:xfrm>
            <a:off x="2822309" y="4109846"/>
            <a:ext cx="807195" cy="402734"/>
          </a:xfrm>
          <a:prstGeom prst="rect">
            <a:avLst/>
          </a:prstGeom>
        </p:spPr>
      </p:pic>
      <p:pic>
        <p:nvPicPr>
          <p:cNvPr id="32" name="Picture 31">
            <a:extLst>
              <a:ext uri="{FF2B5EF4-FFF2-40B4-BE49-F238E27FC236}">
                <a16:creationId xmlns:a16="http://schemas.microsoft.com/office/drawing/2014/main" id="{6BAA8D3D-15DD-26C4-B656-9E2B3AAE2C28}"/>
              </a:ext>
            </a:extLst>
          </p:cNvPr>
          <p:cNvPicPr>
            <a:picLocks noChangeAspect="1"/>
          </p:cNvPicPr>
          <p:nvPr/>
        </p:nvPicPr>
        <p:blipFill>
          <a:blip r:embed="rId7"/>
          <a:stretch>
            <a:fillRect/>
          </a:stretch>
        </p:blipFill>
        <p:spPr>
          <a:xfrm>
            <a:off x="2765035" y="3680272"/>
            <a:ext cx="921742" cy="301661"/>
          </a:xfrm>
          <a:prstGeom prst="rect">
            <a:avLst/>
          </a:prstGeom>
        </p:spPr>
      </p:pic>
      <p:pic>
        <p:nvPicPr>
          <p:cNvPr id="33" name="Picture 32">
            <a:extLst>
              <a:ext uri="{FF2B5EF4-FFF2-40B4-BE49-F238E27FC236}">
                <a16:creationId xmlns:a16="http://schemas.microsoft.com/office/drawing/2014/main" id="{C37685F4-888F-C5F0-BC34-C4F5B0371634}"/>
              </a:ext>
            </a:extLst>
          </p:cNvPr>
          <p:cNvPicPr>
            <a:picLocks noChangeAspect="1"/>
          </p:cNvPicPr>
          <p:nvPr/>
        </p:nvPicPr>
        <p:blipFill>
          <a:blip r:embed="rId8"/>
          <a:stretch>
            <a:fillRect/>
          </a:stretch>
        </p:blipFill>
        <p:spPr>
          <a:xfrm>
            <a:off x="2653225" y="4580495"/>
            <a:ext cx="1145362" cy="414512"/>
          </a:xfrm>
          <a:prstGeom prst="rect">
            <a:avLst/>
          </a:prstGeom>
        </p:spPr>
      </p:pic>
      <p:pic>
        <p:nvPicPr>
          <p:cNvPr id="35" name="Picture 34">
            <a:extLst>
              <a:ext uri="{FF2B5EF4-FFF2-40B4-BE49-F238E27FC236}">
                <a16:creationId xmlns:a16="http://schemas.microsoft.com/office/drawing/2014/main" id="{AE6F71F4-A437-0FE7-EA30-53D91B7C19A1}"/>
              </a:ext>
            </a:extLst>
          </p:cNvPr>
          <p:cNvPicPr>
            <a:picLocks noChangeAspect="1"/>
          </p:cNvPicPr>
          <p:nvPr/>
        </p:nvPicPr>
        <p:blipFill rotWithShape="1">
          <a:blip r:embed="rId9"/>
          <a:srcRect t="29463" b="26637"/>
          <a:stretch/>
        </p:blipFill>
        <p:spPr>
          <a:xfrm>
            <a:off x="2786211" y="5119155"/>
            <a:ext cx="879390" cy="305223"/>
          </a:xfrm>
          <a:prstGeom prst="rect">
            <a:avLst/>
          </a:prstGeom>
        </p:spPr>
      </p:pic>
      <p:pic>
        <p:nvPicPr>
          <p:cNvPr id="36" name="Picture 35">
            <a:extLst>
              <a:ext uri="{FF2B5EF4-FFF2-40B4-BE49-F238E27FC236}">
                <a16:creationId xmlns:a16="http://schemas.microsoft.com/office/drawing/2014/main" id="{542C73FF-50FC-E01E-59B2-A97E82A76A0A}"/>
              </a:ext>
            </a:extLst>
          </p:cNvPr>
          <p:cNvPicPr>
            <a:picLocks noChangeAspect="1"/>
          </p:cNvPicPr>
          <p:nvPr/>
        </p:nvPicPr>
        <p:blipFill>
          <a:blip r:embed="rId10"/>
          <a:stretch>
            <a:fillRect/>
          </a:stretch>
        </p:blipFill>
        <p:spPr>
          <a:xfrm>
            <a:off x="2607852" y="5655011"/>
            <a:ext cx="1236108" cy="181296"/>
          </a:xfrm>
          <a:prstGeom prst="rect">
            <a:avLst/>
          </a:prstGeom>
        </p:spPr>
      </p:pic>
      <p:sp>
        <p:nvSpPr>
          <p:cNvPr id="37" name="Text Placeholder 3">
            <a:extLst>
              <a:ext uri="{FF2B5EF4-FFF2-40B4-BE49-F238E27FC236}">
                <a16:creationId xmlns:a16="http://schemas.microsoft.com/office/drawing/2014/main" id="{AD807AD4-31C6-6198-06E2-2D3C8C5868B9}"/>
              </a:ext>
            </a:extLst>
          </p:cNvPr>
          <p:cNvSpPr txBox="1">
            <a:spLocks/>
          </p:cNvSpPr>
          <p:nvPr/>
        </p:nvSpPr>
        <p:spPr>
          <a:xfrm>
            <a:off x="503713" y="6125999"/>
            <a:ext cx="11666767" cy="5183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Source: VAB analysis of comScore </a:t>
            </a:r>
            <a:r>
              <a:rPr kumimoji="0" lang="en-US" sz="800" b="0" i="0" u="none" strike="noStrike" kern="1200" cap="none" spc="0" normalizeH="0" baseline="0" noProof="0" dirty="0" err="1">
                <a:ln>
                  <a:noFill/>
                </a:ln>
                <a:solidFill>
                  <a:srgbClr val="1B1464"/>
                </a:solidFill>
                <a:effectLst/>
                <a:uLnTx/>
                <a:uFillTx/>
                <a:latin typeface="Helvetica" panose="020B0403020202020204" pitchFamily="34" charset="0"/>
                <a:ea typeface="+mn-ea"/>
                <a:cs typeface="+mn-cs"/>
              </a:rPr>
              <a:t>mediametrix</a:t>
            </a: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 multiplatform media trend data; total audience (Desktop P2+. Mobile 18+), May ‘15 – April ’18 (calendar months).  VAB analysis of Nielsen Ad Intel data, TV spend (national cable TV, national broadcast TV, Spanish language broadcast TV, Spanish language cable TV, spot TV, syndication TV), May ’15 – Apr ’18 (calendar months).  N/A = not enough traffic for comScore to measure.  Averages are based on months with measured and reported unique visitor (000) data. </a:t>
            </a:r>
          </a:p>
        </p:txBody>
      </p:sp>
    </p:spTree>
    <p:extLst>
      <p:ext uri="{BB962C8B-B14F-4D97-AF65-F5344CB8AC3E}">
        <p14:creationId xmlns:p14="http://schemas.microsoft.com/office/powerpoint/2010/main" val="1996241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DE3305-3907-46F0-DC12-2C973A08DF2F}"/>
              </a:ext>
            </a:extLst>
          </p:cNvPr>
          <p:cNvSpPr/>
          <p:nvPr/>
        </p:nvSpPr>
        <p:spPr>
          <a:xfrm>
            <a:off x="0" y="1765230"/>
            <a:ext cx="12191999" cy="5103920"/>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DD48CC8-EE90-6FDD-8B5F-BA6D08939AE1}"/>
              </a:ext>
            </a:extLst>
          </p:cNvPr>
          <p:cNvCxnSpPr>
            <a:cxnSpLocks/>
          </p:cNvCxnSpPr>
          <p:nvPr/>
        </p:nvCxnSpPr>
        <p:spPr>
          <a:xfrm>
            <a:off x="558925" y="400050"/>
            <a:ext cx="0" cy="1054100"/>
          </a:xfrm>
          <a:prstGeom prst="line">
            <a:avLst/>
          </a:prstGeom>
          <a:ln>
            <a:solidFill>
              <a:srgbClr val="1F1A62"/>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97F8115-3C43-5A2B-C88E-1953D955DE71}"/>
              </a:ext>
            </a:extLst>
          </p:cNvPr>
          <p:cNvSpPr txBox="1"/>
          <p:nvPr/>
        </p:nvSpPr>
        <p:spPr>
          <a:xfrm>
            <a:off x="51023" y="573157"/>
            <a:ext cx="421814" cy="707886"/>
          </a:xfrm>
          <a:prstGeom prst="rect">
            <a:avLst/>
          </a:prstGeom>
          <a:noFill/>
        </p:spPr>
        <p:txBody>
          <a:bodyPr wrap="square" rtlCol="0" anchor="ctr">
            <a:spAutoFit/>
          </a:bodyPr>
          <a:lstStyle/>
          <a:p>
            <a:pPr marL="0" marR="0" lvl="0" indent="0" algn="l" defTabSz="88376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3C8D"/>
                </a:solidFill>
                <a:effectLst/>
                <a:uLnTx/>
                <a:uFillTx/>
                <a:latin typeface="Helvetica" pitchFamily="2" charset="0"/>
                <a:ea typeface="+mn-ea"/>
                <a:cs typeface="+mn-cs"/>
              </a:rPr>
              <a:t>5</a:t>
            </a:r>
          </a:p>
        </p:txBody>
      </p:sp>
      <p:sp>
        <p:nvSpPr>
          <p:cNvPr id="6" name="TextBox 5">
            <a:extLst>
              <a:ext uri="{FF2B5EF4-FFF2-40B4-BE49-F238E27FC236}">
                <a16:creationId xmlns:a16="http://schemas.microsoft.com/office/drawing/2014/main" id="{31AC66B8-0DE7-D7F0-144E-0005D9B7A7A6}"/>
              </a:ext>
            </a:extLst>
          </p:cNvPr>
          <p:cNvSpPr txBox="1"/>
          <p:nvPr/>
        </p:nvSpPr>
        <p:spPr>
          <a:xfrm>
            <a:off x="516372" y="6231831"/>
            <a:ext cx="1168727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2060"/>
                </a:solidFill>
                <a:effectLst/>
                <a:uLnTx/>
                <a:uFillTx/>
                <a:latin typeface="Helvetica" panose="020B0604020202020204" pitchFamily="34" charset="0"/>
                <a:ea typeface="+mn-ea"/>
                <a:cs typeface="Helvetica" panose="020B0604020202020204" pitchFamily="34" charset="0"/>
              </a:rPr>
              <a:t>Source: TV spending based on VAB analysis of Nielsen Ad Intel data, TV spend (national cable TV, national broadcast TV, Spanish language broadcast TV, Spanish language cable TV, spot TV, syndication TV), calendar years 2017 &amp; 2018. Search Queries based on VAB analysis of iSpot.tv data and reflects TV commercial-related searches (Google, Bing, Yahoo!). Digital actions are correlated to TV ad airing data.</a:t>
            </a:r>
          </a:p>
        </p:txBody>
      </p:sp>
      <p:sp>
        <p:nvSpPr>
          <p:cNvPr id="4" name="Rectangle 3">
            <a:extLst>
              <a:ext uri="{FF2B5EF4-FFF2-40B4-BE49-F238E27FC236}">
                <a16:creationId xmlns:a16="http://schemas.microsoft.com/office/drawing/2014/main" id="{1BF894CE-5EB9-4BB3-F6C7-477E37F6A6AA}"/>
              </a:ext>
            </a:extLst>
          </p:cNvPr>
          <p:cNvSpPr/>
          <p:nvPr/>
        </p:nvSpPr>
        <p:spPr>
          <a:xfrm>
            <a:off x="623075" y="486514"/>
            <a:ext cx="1127936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that increase their TV investment see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comparatively significant </a:t>
            </a:r>
            <a:r>
              <a:rPr lang="en-US" sz="2600" b="1">
                <a:solidFill>
                  <a:srgbClr val="ED3C8D"/>
                </a:solidFill>
                <a:latin typeface="Helvetica" pitchFamily="2" charset="0"/>
              </a:rPr>
              <a:t>lifts in search results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8" name="Rectangle 7">
            <a:extLst>
              <a:ext uri="{FF2B5EF4-FFF2-40B4-BE49-F238E27FC236}">
                <a16:creationId xmlns:a16="http://schemas.microsoft.com/office/drawing/2014/main" id="{DEBFEA79-DCE3-0D7D-7F14-6398B330CB0D}"/>
              </a:ext>
            </a:extLst>
          </p:cNvPr>
          <p:cNvSpPr/>
          <p:nvPr/>
        </p:nvSpPr>
        <p:spPr>
          <a:xfrm>
            <a:off x="483207" y="6586958"/>
            <a:ext cx="11687274" cy="253916"/>
          </a:xfrm>
          <a:prstGeom prst="rect">
            <a:avLst/>
          </a:prstGeom>
        </p:spPr>
        <p:txBody>
          <a:bodyPr wrap="square">
            <a:spAutoFit/>
          </a:bodyPr>
          <a:lstStyle/>
          <a:p>
            <a:pPr algn="ctr">
              <a:defRPr/>
            </a:pPr>
            <a:r>
              <a:rPr lang="en-US" sz="1050">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Want to learn more? Click here to download </a:t>
            </a:r>
            <a:r>
              <a:rPr lang="en-US" sz="1050" b="1" i="1">
                <a:solidFill>
                  <a:schemeClr val="bg1"/>
                </a:solidFill>
                <a:latin typeface="Helvetica" panose="020B0604020202020204" pitchFamily="34" charset="0"/>
                <a:ea typeface="Open Sans" panose="020B0606030504020204" pitchFamily="34" charset="0"/>
                <a:hlinkClick r:id="rId4">
                  <a:extLst>
                    <a:ext uri="{A12FA001-AC4F-418D-AE19-62706E023703}">
                      <ahyp:hlinkClr xmlns:ahyp="http://schemas.microsoft.com/office/drawing/2018/hyperlinkcolor" val="tx"/>
                    </a:ext>
                  </a:extLst>
                </a:hlinkClick>
              </a:rPr>
              <a:t>‘Direct Outcomes’</a:t>
            </a:r>
            <a:endParaRPr lang="en-US" sz="1050" b="1" i="1">
              <a:solidFill>
                <a:schemeClr val="bg1"/>
              </a:solidFill>
              <a:latin typeface="Helvetica" panose="020B0604020202020204" pitchFamily="34" charset="0"/>
              <a:ea typeface="Open Sans" panose="020B0606030504020204" pitchFamily="34" charset="0"/>
            </a:endParaRPr>
          </a:p>
        </p:txBody>
      </p:sp>
      <p:sp>
        <p:nvSpPr>
          <p:cNvPr id="9" name="TextBox 8">
            <a:extLst>
              <a:ext uri="{FF2B5EF4-FFF2-40B4-BE49-F238E27FC236}">
                <a16:creationId xmlns:a16="http://schemas.microsoft.com/office/drawing/2014/main" id="{21ECAC63-E858-0A82-36B6-9C6E4DAFCE3A}"/>
              </a:ext>
            </a:extLst>
          </p:cNvPr>
          <p:cNvSpPr txBox="1"/>
          <p:nvPr/>
        </p:nvSpPr>
        <p:spPr>
          <a:xfrm>
            <a:off x="-5297" y="-18722"/>
            <a:ext cx="4104007" cy="307777"/>
          </a:xfrm>
          <a:prstGeom prst="rect">
            <a:avLst/>
          </a:prstGeom>
          <a:solidFill>
            <a:srgbClr val="ED3C8D"/>
          </a:solidFill>
        </p:spPr>
        <p:txBody>
          <a:bodyPr wrap="square">
            <a:spAutoFit/>
          </a:bodyPr>
          <a:lstStyle/>
          <a:p>
            <a:pPr marL="0" marR="0" lvl="0" indent="0" defTabSz="883768"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solidFill>
                  <a:prstClr val="white"/>
                </a:solidFill>
                <a:effectLst/>
                <a:uLnTx/>
                <a:uFillTx/>
                <a:latin typeface="Helvetica" pitchFamily="2" charset="0"/>
                <a:ea typeface="+mn-ea"/>
                <a:cs typeface="+mn-cs"/>
              </a:rPr>
              <a:t>Provokes </a:t>
            </a:r>
            <a:r>
              <a:rPr kumimoji="0" lang="en-US" sz="1400" b="1" i="0" u="none" strike="noStrike" kern="1200" cap="none" spc="0" normalizeH="0" baseline="0" noProof="0">
                <a:ln>
                  <a:noFill/>
                </a:ln>
                <a:solidFill>
                  <a:prstClr val="white"/>
                </a:solidFill>
                <a:effectLst/>
                <a:uLnTx/>
                <a:uFillTx/>
                <a:latin typeface="Helvetica" pitchFamily="2" charset="0"/>
                <a:ea typeface="+mn-ea"/>
                <a:cs typeface="+mn-cs"/>
              </a:rPr>
              <a:t>search queries</a:t>
            </a:r>
          </a:p>
        </p:txBody>
      </p:sp>
      <p:sp>
        <p:nvSpPr>
          <p:cNvPr id="219" name="TextBox 218">
            <a:extLst>
              <a:ext uri="{FF2B5EF4-FFF2-40B4-BE49-F238E27FC236}">
                <a16:creationId xmlns:a16="http://schemas.microsoft.com/office/drawing/2014/main" id="{5E1E6947-6759-EB1B-5613-25BA8CE0BA0B}"/>
              </a:ext>
            </a:extLst>
          </p:cNvPr>
          <p:cNvSpPr txBox="1"/>
          <p:nvPr/>
        </p:nvSpPr>
        <p:spPr>
          <a:xfrm>
            <a:off x="2506766" y="1786568"/>
            <a:ext cx="7178467" cy="523220"/>
          </a:xfrm>
          <a:prstGeom prst="rect">
            <a:avLst/>
          </a:prstGeom>
          <a:noFill/>
        </p:spPr>
        <p:txBody>
          <a:bodyPr wrap="square" rtlCol="0">
            <a:spAutoFit/>
          </a:bodyPr>
          <a:lstStyle/>
          <a:p>
            <a:pPr algn="ctr" defTabSz="586082">
              <a:defRPr/>
            </a:pPr>
            <a:r>
              <a:rPr lang="en-US" sz="1600" b="1" i="1" u="sng">
                <a:solidFill>
                  <a:srgbClr val="1B1464"/>
                </a:solidFill>
                <a:latin typeface="Helvetica" panose="020B0604020202020204" pitchFamily="34" charset="0"/>
                <a:cs typeface="Helvetica" panose="020B0604020202020204" pitchFamily="34" charset="0"/>
              </a:rPr>
              <a:t>Sampling</a:t>
            </a:r>
            <a:r>
              <a:rPr lang="en-US" sz="1600" b="1" u="sng">
                <a:solidFill>
                  <a:srgbClr val="1B1464"/>
                </a:solidFill>
                <a:latin typeface="Helvetica" panose="020B0604020202020204" pitchFamily="34" charset="0"/>
                <a:cs typeface="Helvetica" panose="020B0604020202020204" pitchFamily="34" charset="0"/>
              </a:rPr>
              <a:t> of Brands: TV Spend vs. Search Queries</a:t>
            </a:r>
          </a:p>
          <a:p>
            <a:pPr algn="ctr" defTabSz="586082">
              <a:defRPr/>
            </a:pPr>
            <a:r>
              <a:rPr lang="en-US" sz="1200">
                <a:solidFill>
                  <a:srgbClr val="1B1464"/>
                </a:solidFill>
                <a:latin typeface="Helvetica" panose="020B0604020202020204" pitchFamily="34" charset="0"/>
                <a:cs typeface="Helvetica" panose="020B0604020202020204" pitchFamily="34" charset="0"/>
              </a:rPr>
              <a:t>YOY % Increase: 2017 vs. 2018</a:t>
            </a:r>
          </a:p>
        </p:txBody>
      </p:sp>
      <p:graphicFrame>
        <p:nvGraphicFramePr>
          <p:cNvPr id="281" name="Table 281">
            <a:extLst>
              <a:ext uri="{FF2B5EF4-FFF2-40B4-BE49-F238E27FC236}">
                <a16:creationId xmlns:a16="http://schemas.microsoft.com/office/drawing/2014/main" id="{968124B1-58A7-D86A-6599-473FE0FC806F}"/>
              </a:ext>
            </a:extLst>
          </p:cNvPr>
          <p:cNvGraphicFramePr>
            <a:graphicFrameLocks noGrp="1"/>
          </p:cNvGraphicFramePr>
          <p:nvPr>
            <p:extLst>
              <p:ext uri="{D42A27DB-BD31-4B8C-83A1-F6EECF244321}">
                <p14:modId xmlns:p14="http://schemas.microsoft.com/office/powerpoint/2010/main" val="847238463"/>
              </p:ext>
            </p:extLst>
          </p:nvPr>
        </p:nvGraphicFramePr>
        <p:xfrm>
          <a:off x="2032000" y="2399846"/>
          <a:ext cx="8127999" cy="3734984"/>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830094382"/>
                    </a:ext>
                  </a:extLst>
                </a:gridCol>
                <a:gridCol w="2709333">
                  <a:extLst>
                    <a:ext uri="{9D8B030D-6E8A-4147-A177-3AD203B41FA5}">
                      <a16:colId xmlns:a16="http://schemas.microsoft.com/office/drawing/2014/main" val="3358144570"/>
                    </a:ext>
                  </a:extLst>
                </a:gridCol>
                <a:gridCol w="2709333">
                  <a:extLst>
                    <a:ext uri="{9D8B030D-6E8A-4147-A177-3AD203B41FA5}">
                      <a16:colId xmlns:a16="http://schemas.microsoft.com/office/drawing/2014/main" val="1105073110"/>
                    </a:ext>
                  </a:extLst>
                </a:gridCol>
              </a:tblGrid>
              <a:tr h="352014">
                <a:tc>
                  <a:txBody>
                    <a:bodyPr/>
                    <a:lstStyle/>
                    <a:p>
                      <a:pPr algn="ctr"/>
                      <a:r>
                        <a:rPr lang="en-US" sz="1600">
                          <a:latin typeface="Helvetica" panose="020B0604020202020204" pitchFamily="34" charset="0"/>
                          <a:cs typeface="Helvetica" panose="020B0604020202020204" pitchFamily="34" charset="0"/>
                        </a:rPr>
                        <a:t>Brand</a:t>
                      </a:r>
                    </a:p>
                  </a:txBody>
                  <a:tcPr>
                    <a:lnL w="12700" cap="flat" cmpd="sng" algn="ctr">
                      <a:solidFill>
                        <a:srgbClr val="1B1464"/>
                      </a:solidFill>
                      <a:prstDash val="solid"/>
                      <a:round/>
                      <a:headEnd type="none" w="med" len="med"/>
                      <a:tailEnd type="none" w="med" len="med"/>
                    </a:lnL>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a:latin typeface="Helvetica" panose="020B0604020202020204" pitchFamily="34" charset="0"/>
                          <a:cs typeface="Helvetica" panose="020B0604020202020204" pitchFamily="34" charset="0"/>
                        </a:rPr>
                        <a:t>TV Spend</a:t>
                      </a:r>
                    </a:p>
                  </a:txBody>
                  <a:tcPr>
                    <a:lnT w="12700" cap="flat" cmpd="sng" algn="ctr">
                      <a:solidFill>
                        <a:srgbClr val="1B1464"/>
                      </a:solidFill>
                      <a:prstDash val="solid"/>
                      <a:round/>
                      <a:headEnd type="none" w="med" len="med"/>
                      <a:tailEnd type="none" w="med" len="med"/>
                    </a:lnT>
                    <a:solidFill>
                      <a:srgbClr val="1B1464"/>
                    </a:solidFill>
                  </a:tcPr>
                </a:tc>
                <a:tc>
                  <a:txBody>
                    <a:bodyPr/>
                    <a:lstStyle/>
                    <a:p>
                      <a:pPr algn="ctr"/>
                      <a:r>
                        <a:rPr lang="en-US" sz="1600">
                          <a:solidFill>
                            <a:schemeClr val="bg1"/>
                          </a:solidFill>
                          <a:latin typeface="Helvetica" panose="020B0604020202020204" pitchFamily="34" charset="0"/>
                          <a:cs typeface="Helvetica" panose="020B0604020202020204" pitchFamily="34" charset="0"/>
                        </a:rPr>
                        <a:t>Search Queries</a:t>
                      </a:r>
                    </a:p>
                  </a:txBody>
                  <a:tcPr>
                    <a:lnR w="12700" cap="flat" cmpd="sng" algn="ctr">
                      <a:solidFill>
                        <a:srgbClr val="1B1464"/>
                      </a:solidFill>
                      <a:prstDash val="solid"/>
                      <a:round/>
                      <a:headEnd type="none" w="med" len="med"/>
                      <a:tailEnd type="none" w="med" len="med"/>
                    </a:lnR>
                    <a:lnT w="12700" cap="flat" cmpd="sng" algn="ctr">
                      <a:solidFill>
                        <a:srgbClr val="1B1464"/>
                      </a:solidFill>
                      <a:prstDash val="solid"/>
                      <a:round/>
                      <a:headEnd type="none" w="med" len="med"/>
                      <a:tailEnd type="none" w="med" len="med"/>
                    </a:lnT>
                    <a:solidFill>
                      <a:srgbClr val="1B1464"/>
                    </a:solidFill>
                  </a:tcPr>
                </a:tc>
                <a:extLst>
                  <a:ext uri="{0D108BD9-81ED-4DB2-BD59-A6C34878D82A}">
                    <a16:rowId xmlns:a16="http://schemas.microsoft.com/office/drawing/2014/main" val="341890720"/>
                  </a:ext>
                </a:extLst>
              </a:tr>
              <a:tr h="338297">
                <a:tc>
                  <a:txBody>
                    <a:bodyPr/>
                    <a:lstStyle/>
                    <a:p>
                      <a:endParaRPr lang="en-US" sz="1500"/>
                    </a:p>
                  </a:txBody>
                  <a:tcPr>
                    <a:lnL w="12700" cap="flat" cmpd="sng" algn="ctr">
                      <a:solidFill>
                        <a:srgbClr val="1B1464"/>
                      </a:solidFill>
                      <a:prstDash val="solid"/>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    +38%</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     +99%</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4096139100"/>
                  </a:ext>
                </a:extLst>
              </a:tr>
              <a:tr h="338297">
                <a:tc>
                  <a:txBody>
                    <a:bodyPr/>
                    <a:lstStyle/>
                    <a:p>
                      <a:endParaRPr lang="en-US" sz="1500"/>
                    </a:p>
                  </a:txBody>
                  <a:tcPr>
                    <a:lnL w="12700" cap="flat" cmpd="sng" algn="ctr">
                      <a:solidFill>
                        <a:srgbClr val="1B1464"/>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   +149%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   +119%</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1411729803"/>
                  </a:ext>
                </a:extLst>
              </a:tr>
              <a:tr h="338297">
                <a:tc>
                  <a:txBody>
                    <a:bodyPr/>
                    <a:lstStyle/>
                    <a:p>
                      <a:endParaRPr lang="en-US" sz="1500"/>
                    </a:p>
                  </a:txBody>
                  <a:tcPr>
                    <a:lnL w="12700" cap="flat" cmpd="sng" algn="ctr">
                      <a:solidFill>
                        <a:srgbClr val="1B1464"/>
                      </a:solidFill>
                      <a:prstDash val="solid"/>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   +682%</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+1,125%</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1347238136"/>
                  </a:ext>
                </a:extLst>
              </a:tr>
              <a:tr h="338297">
                <a:tc>
                  <a:txBody>
                    <a:bodyPr/>
                    <a:lstStyle/>
                    <a:p>
                      <a:endParaRPr lang="en-US" sz="1500"/>
                    </a:p>
                  </a:txBody>
                  <a:tcPr>
                    <a:lnL w="12700" cap="flat" cmpd="sng" algn="ctr">
                      <a:solidFill>
                        <a:srgbClr val="1B1464"/>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   +173%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   +119%</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2047003835"/>
                  </a:ext>
                </a:extLst>
              </a:tr>
              <a:tr h="338297">
                <a:tc>
                  <a:txBody>
                    <a:bodyPr/>
                    <a:lstStyle/>
                    <a:p>
                      <a:endParaRPr lang="en-US" sz="1500"/>
                    </a:p>
                  </a:txBody>
                  <a:tcPr>
                    <a:lnL w="12700" cap="flat" cmpd="sng" algn="ctr">
                      <a:solidFill>
                        <a:srgbClr val="1B1464"/>
                      </a:solidFill>
                      <a:prstDash val="solid"/>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+1,637%</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+1,456%</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2224252694"/>
                  </a:ext>
                </a:extLst>
              </a:tr>
              <a:tr h="338297">
                <a:tc>
                  <a:txBody>
                    <a:bodyPr/>
                    <a:lstStyle/>
                    <a:p>
                      <a:endParaRPr lang="en-US" sz="1500"/>
                    </a:p>
                  </a:txBody>
                  <a:tcPr>
                    <a:lnL w="12700" cap="flat" cmpd="sng" algn="ctr">
                      <a:solidFill>
                        <a:srgbClr val="1B1464"/>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+8,426%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+6,929%</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423879913"/>
                  </a:ext>
                </a:extLst>
              </a:tr>
              <a:tr h="338297">
                <a:tc>
                  <a:txBody>
                    <a:bodyPr/>
                    <a:lstStyle/>
                    <a:p>
                      <a:endParaRPr lang="en-US" sz="1500"/>
                    </a:p>
                  </a:txBody>
                  <a:tcPr>
                    <a:lnL w="12700" cap="flat" cmpd="sng" algn="ctr">
                      <a:solidFill>
                        <a:srgbClr val="1B1464"/>
                      </a:solidFill>
                      <a:prstDash val="solid"/>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   +105%</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   +197%</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19162185"/>
                  </a:ext>
                </a:extLst>
              </a:tr>
              <a:tr h="338297">
                <a:tc>
                  <a:txBody>
                    <a:bodyPr/>
                    <a:lstStyle/>
                    <a:p>
                      <a:endParaRPr lang="en-US" sz="1500"/>
                    </a:p>
                  </a:txBody>
                  <a:tcPr>
                    <a:lnL w="12700" cap="flat" cmpd="sng" algn="ctr">
                      <a:solidFill>
                        <a:srgbClr val="1B1464"/>
                      </a:solidFill>
                      <a:prstDash val="solid"/>
                      <a:round/>
                      <a:headEnd type="none" w="med" len="med"/>
                      <a:tailEnd type="none" w="med" len="med"/>
                    </a:ln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   +337%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   +160%</a:t>
                      </a:r>
                    </a:p>
                  </a:txBody>
                  <a:tcPr anchor="ctr">
                    <a:lnR w="12700" cap="flat" cmpd="sng" algn="ctr">
                      <a:solidFill>
                        <a:srgbClr val="1B1464"/>
                      </a:solidFill>
                      <a:prstDash val="solid"/>
                      <a:round/>
                      <a:headEnd type="none" w="med" len="med"/>
                      <a:tailEnd type="none" w="med" len="med"/>
                    </a:lnR>
                  </a:tcPr>
                </a:tc>
                <a:extLst>
                  <a:ext uri="{0D108BD9-81ED-4DB2-BD59-A6C34878D82A}">
                    <a16:rowId xmlns:a16="http://schemas.microsoft.com/office/drawing/2014/main" val="512828997"/>
                  </a:ext>
                </a:extLst>
              </a:tr>
              <a:tr h="338297">
                <a:tc>
                  <a:txBody>
                    <a:bodyPr/>
                    <a:lstStyle/>
                    <a:p>
                      <a:endParaRPr lang="en-US" sz="1500"/>
                    </a:p>
                  </a:txBody>
                  <a:tcPr>
                    <a:lnL w="12700" cap="flat" cmpd="sng" algn="ctr">
                      <a:solidFill>
                        <a:srgbClr val="1B1464"/>
                      </a:solidFill>
                      <a:prstDash val="solid"/>
                      <a:round/>
                      <a:headEnd type="none" w="med" len="med"/>
                      <a:tailEnd type="none" w="med" len="med"/>
                    </a:lnL>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+3,874%</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+3,398%</a:t>
                      </a:r>
                    </a:p>
                  </a:txBody>
                  <a:tcPr anchor="ctr">
                    <a:lnR w="12700" cap="flat" cmpd="sng" algn="ctr">
                      <a:solidFill>
                        <a:srgbClr val="1B1464"/>
                      </a:solidFill>
                      <a:prstDash val="solid"/>
                      <a:round/>
                      <a:headEnd type="none" w="med" len="med"/>
                      <a:tailEnd type="none" w="med" len="med"/>
                    </a:lnR>
                    <a:solidFill>
                      <a:schemeClr val="bg1"/>
                    </a:solidFill>
                  </a:tcPr>
                </a:tc>
                <a:extLst>
                  <a:ext uri="{0D108BD9-81ED-4DB2-BD59-A6C34878D82A}">
                    <a16:rowId xmlns:a16="http://schemas.microsoft.com/office/drawing/2014/main" val="723881028"/>
                  </a:ext>
                </a:extLst>
              </a:tr>
              <a:tr h="338297">
                <a:tc>
                  <a:txBody>
                    <a:bodyPr/>
                    <a:lstStyle/>
                    <a:p>
                      <a:endParaRPr lang="en-US" sz="1500"/>
                    </a:p>
                  </a:txBody>
                  <a:tcPr>
                    <a:lnL w="12700" cap="flat" cmpd="sng" algn="ctr">
                      <a:solidFill>
                        <a:srgbClr val="1B1464"/>
                      </a:solidFill>
                      <a:prstDash val="solid"/>
                      <a:round/>
                      <a:headEnd type="none" w="med" len="med"/>
                      <a:tailEnd type="none" w="med" len="med"/>
                    </a:lnL>
                    <a:lnB w="12700" cap="flat" cmpd="sng" algn="ctr">
                      <a:solidFill>
                        <a:srgbClr val="1B14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1B1464"/>
                          </a:solidFill>
                          <a:latin typeface="Helvetica" panose="020B0604020202020204" pitchFamily="34" charset="0"/>
                          <a:cs typeface="Helvetica" panose="020B0604020202020204" pitchFamily="34" charset="0"/>
                        </a:rPr>
                        <a:t>   +783%</a:t>
                      </a:r>
                    </a:p>
                  </a:txBody>
                  <a:tcPr anchor="ctr">
                    <a:lnB w="12700" cap="flat" cmpd="sng" algn="ctr">
                      <a:solidFill>
                        <a:srgbClr val="1B1464"/>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rgbClr val="ED3C8D"/>
                          </a:solidFill>
                          <a:latin typeface="Helvetica" panose="020B0604020202020204" pitchFamily="34" charset="0"/>
                          <a:cs typeface="Helvetica" panose="020B0604020202020204" pitchFamily="34" charset="0"/>
                        </a:rPr>
                        <a:t>   +762%</a:t>
                      </a:r>
                    </a:p>
                  </a:txBody>
                  <a:tcPr anchor="ctr">
                    <a:lnR w="12700" cap="flat" cmpd="sng" algn="ctr">
                      <a:solidFill>
                        <a:srgbClr val="1B1464"/>
                      </a:solidFill>
                      <a:prstDash val="solid"/>
                      <a:round/>
                      <a:headEnd type="none" w="med" len="med"/>
                      <a:tailEnd type="none" w="med" len="med"/>
                    </a:lnR>
                    <a:lnB w="12700" cap="flat" cmpd="sng" algn="ctr">
                      <a:solidFill>
                        <a:srgbClr val="1B1464"/>
                      </a:solidFill>
                      <a:prstDash val="solid"/>
                      <a:round/>
                      <a:headEnd type="none" w="med" len="med"/>
                      <a:tailEnd type="none" w="med" len="med"/>
                    </a:lnB>
                  </a:tcPr>
                </a:tc>
                <a:extLst>
                  <a:ext uri="{0D108BD9-81ED-4DB2-BD59-A6C34878D82A}">
                    <a16:rowId xmlns:a16="http://schemas.microsoft.com/office/drawing/2014/main" val="3822960836"/>
                  </a:ext>
                </a:extLst>
              </a:tr>
            </a:tbl>
          </a:graphicData>
        </a:graphic>
      </p:graphicFrame>
      <p:pic>
        <p:nvPicPr>
          <p:cNvPr id="244" name="Picture 4" descr="Image result for home chef logo">
            <a:extLst>
              <a:ext uri="{FF2B5EF4-FFF2-40B4-BE49-F238E27FC236}">
                <a16:creationId xmlns:a16="http://schemas.microsoft.com/office/drawing/2014/main" id="{DFBC197E-506F-9E1F-E2C5-1D46A02FF23E}"/>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2595729" y="3159693"/>
            <a:ext cx="1603014" cy="20822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46" descr="Image result for mvmt logo">
            <a:extLst>
              <a:ext uri="{FF2B5EF4-FFF2-40B4-BE49-F238E27FC236}">
                <a16:creationId xmlns:a16="http://schemas.microsoft.com/office/drawing/2014/main" id="{21BB0CDA-7AE3-5087-2B49-6BE5AB0AD08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16452" b="15697"/>
          <a:stretch/>
        </p:blipFill>
        <p:spPr bwMode="auto">
          <a:xfrm>
            <a:off x="2851112" y="3487207"/>
            <a:ext cx="1092249" cy="229290"/>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54" descr="Image result for nerdwallet logo">
            <a:extLst>
              <a:ext uri="{FF2B5EF4-FFF2-40B4-BE49-F238E27FC236}">
                <a16:creationId xmlns:a16="http://schemas.microsoft.com/office/drawing/2014/main" id="{C08771AA-6CA6-F149-9BD5-F8A6D5161B9D}"/>
              </a:ext>
            </a:extLst>
          </p:cNvPr>
          <p:cNvPicPr>
            <a:picLocks noChangeAspect="1" noChangeArrowheads="1"/>
          </p:cNvPicPr>
          <p:nvPr/>
        </p:nvPicPr>
        <p:blipFill>
          <a:blip r:embed="rId7" cstate="hqprint">
            <a:extLst>
              <a:ext uri="{28A0092B-C50C-407E-A947-70E740481C1C}">
                <a14:useLocalDpi xmlns:a14="http://schemas.microsoft.com/office/drawing/2010/main"/>
              </a:ext>
            </a:extLst>
          </a:blip>
          <a:srcRect/>
          <a:stretch>
            <a:fillRect/>
          </a:stretch>
        </p:blipFill>
        <p:spPr bwMode="auto">
          <a:xfrm>
            <a:off x="2738883" y="3847394"/>
            <a:ext cx="1316706" cy="213965"/>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40" descr="Image result for poshmark logo">
            <a:extLst>
              <a:ext uri="{FF2B5EF4-FFF2-40B4-BE49-F238E27FC236}">
                <a16:creationId xmlns:a16="http://schemas.microsoft.com/office/drawing/2014/main" id="{91AAB9DF-9A7B-1806-0ED6-397D06F5C08B}"/>
              </a:ext>
            </a:extLst>
          </p:cNvPr>
          <p:cNvPicPr>
            <a:picLocks noChangeAspect="1" noChangeArrowheads="1"/>
          </p:cNvPicPr>
          <p:nvPr/>
        </p:nvPicPr>
        <p:blipFill>
          <a:blip r:embed="rId8" cstate="hqprint">
            <a:extLst>
              <a:ext uri="{28A0092B-C50C-407E-A947-70E740481C1C}">
                <a14:useLocalDpi xmlns:a14="http://schemas.microsoft.com/office/drawing/2010/main"/>
              </a:ext>
            </a:extLst>
          </a:blip>
          <a:srcRect/>
          <a:stretch>
            <a:fillRect/>
          </a:stretch>
        </p:blipFill>
        <p:spPr bwMode="auto">
          <a:xfrm>
            <a:off x="2764937" y="4486783"/>
            <a:ext cx="1264599" cy="265079"/>
          </a:xfrm>
          <a:prstGeom prst="rect">
            <a:avLst/>
          </a:prstGeom>
          <a:noFill/>
          <a:extLst>
            <a:ext uri="{909E8E84-426E-40DD-AFC4-6F175D3DCCD1}">
              <a14:hiddenFill xmlns:a14="http://schemas.microsoft.com/office/drawing/2010/main">
                <a:solidFill>
                  <a:srgbClr val="FFFFFF"/>
                </a:solidFill>
              </a14:hiddenFill>
            </a:ext>
          </a:extLst>
        </p:spPr>
      </p:pic>
      <p:pic>
        <p:nvPicPr>
          <p:cNvPr id="266" name="Picture 48" descr="Image result for thirdlove logo">
            <a:extLst>
              <a:ext uri="{FF2B5EF4-FFF2-40B4-BE49-F238E27FC236}">
                <a16:creationId xmlns:a16="http://schemas.microsoft.com/office/drawing/2014/main" id="{696B7325-BB21-2DA4-2F2E-489CB1F86F42}"/>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2820032" y="5090964"/>
            <a:ext cx="1154409" cy="393144"/>
          </a:xfrm>
          <a:prstGeom prst="rect">
            <a:avLst/>
          </a:prstGeom>
          <a:noFill/>
          <a:extLst>
            <a:ext uri="{909E8E84-426E-40DD-AFC4-6F175D3DCCD1}">
              <a14:hiddenFill xmlns:a14="http://schemas.microsoft.com/office/drawing/2010/main">
                <a:solidFill>
                  <a:srgbClr val="FFFFFF"/>
                </a:solidFill>
              </a14:hiddenFill>
            </a:ext>
          </a:extLst>
        </p:spPr>
      </p:pic>
      <p:pic>
        <p:nvPicPr>
          <p:cNvPr id="271" name="Picture 42" descr="Image result for touch of modern logo">
            <a:extLst>
              <a:ext uri="{FF2B5EF4-FFF2-40B4-BE49-F238E27FC236}">
                <a16:creationId xmlns:a16="http://schemas.microsoft.com/office/drawing/2014/main" id="{BAFAE2F7-1849-008D-4BAD-7E919F7B21CA}"/>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2531248" y="5600728"/>
            <a:ext cx="1731977" cy="1191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ewy logo transparent PNG - StickPNG">
            <a:extLst>
              <a:ext uri="{FF2B5EF4-FFF2-40B4-BE49-F238E27FC236}">
                <a16:creationId xmlns:a16="http://schemas.microsoft.com/office/drawing/2014/main" id="{5A547D78-4139-2BBB-A115-04679637CB1A}"/>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2920716" y="2714021"/>
            <a:ext cx="953041" cy="4221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74ABC1B-B569-268A-B32E-C23BFE9A4AAB}"/>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2855260" y="4177979"/>
            <a:ext cx="1083952" cy="2049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A6DA23F-46CC-3B1C-BC94-AB84F3105173}"/>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b="53937"/>
          <a:stretch/>
        </p:blipFill>
        <p:spPr bwMode="auto">
          <a:xfrm>
            <a:off x="3038889" y="4824155"/>
            <a:ext cx="716694" cy="24868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gistry | Dalton Brown Wedding">
            <a:extLst>
              <a:ext uri="{FF2B5EF4-FFF2-40B4-BE49-F238E27FC236}">
                <a16:creationId xmlns:a16="http://schemas.microsoft.com/office/drawing/2014/main" id="{277D3EC6-039C-D971-199C-EDE6DE9BAD0A}"/>
              </a:ext>
            </a:extLst>
          </p:cNvPr>
          <p:cNvPicPr>
            <a:picLocks noChangeAspect="1" noChangeArrowheads="1"/>
          </p:cNvPicPr>
          <p:nvPr/>
        </p:nvPicPr>
        <p:blipFill rotWithShape="1">
          <a:blip r:embed="rId14" cstate="hqprint">
            <a:extLst>
              <a:ext uri="{28A0092B-C50C-407E-A947-70E740481C1C}">
                <a14:useLocalDpi xmlns:a14="http://schemas.microsoft.com/office/drawing/2010/main"/>
              </a:ext>
            </a:extLst>
          </a:blip>
          <a:srcRect t="30893" b="40345"/>
          <a:stretch/>
        </p:blipFill>
        <p:spPr bwMode="auto">
          <a:xfrm>
            <a:off x="2676849" y="5860380"/>
            <a:ext cx="1440774" cy="20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01018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f6166fe-9f5b-43aa-b8a9-b4d7ad530bda">
      <UserInfo>
        <DisplayName>Jason Wiese</DisplayName>
        <AccountId>13</AccountId>
        <AccountType/>
      </UserInfo>
      <UserInfo>
        <DisplayName>Karolina Guillen</DisplayName>
        <AccountId>14</AccountId>
        <AccountType/>
      </UserInfo>
      <UserInfo>
        <DisplayName>Marianne Vita</DisplayName>
        <AccountId>43</AccountId>
        <AccountType/>
      </UserInfo>
      <UserInfo>
        <DisplayName>Reed Kiely</DisplayName>
        <AccountId>39</AccountId>
        <AccountType/>
      </UserInfo>
      <UserInfo>
        <DisplayName>Leah Montner Dixon</DisplayName>
        <AccountId>10</AccountId>
        <AccountType/>
      </UserInfo>
      <UserInfo>
        <DisplayName>Kaileen Cain</DisplayName>
        <AccountId>143</AccountId>
        <AccountType/>
      </UserInfo>
      <UserInfo>
        <DisplayName>Danielle Delauro</DisplayName>
        <AccountId>38</AccountId>
        <AccountType/>
      </UserInfo>
    </SharedWithUsers>
    <TaxCatchAll xmlns="9f6166fe-9f5b-43aa-b8a9-b4d7ad530bda" xsi:nil="true"/>
    <lcf76f155ced4ddcb4097134ff3c332f xmlns="a86b28e8-29a6-4ab8-af18-2a7f61acfad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5" ma:contentTypeDescription="Create a new document." ma:contentTypeScope="" ma:versionID="a466b9157af1ce0310746701f63ffce1">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baee444f3b59eaeedc5a740e00a18818"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A706731-382E-4DED-A896-EDCE738349CA}">
  <ds:schemaRefs>
    <ds:schemaRef ds:uri="9f6166fe-9f5b-43aa-b8a9-b4d7ad530bda"/>
    <ds:schemaRef ds:uri="a86b28e8-29a6-4ab8-af18-2a7f61acfad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661ED9D-766D-4657-B89C-19FFA4F1511C}">
  <ds:schemaRefs>
    <ds:schemaRef ds:uri="http://schemas.microsoft.com/sharepoint/v3/contenttype/forms"/>
  </ds:schemaRefs>
</ds:datastoreItem>
</file>

<file path=customXml/itemProps3.xml><?xml version="1.0" encoding="utf-8"?>
<ds:datastoreItem xmlns:ds="http://schemas.openxmlformats.org/officeDocument/2006/customXml" ds:itemID="{90EEF694-E5C0-4EF3-9B0F-B4202B373AA2}">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15</TotalTime>
  <Words>7639</Words>
  <Application>Microsoft Office PowerPoint</Application>
  <PresentationFormat>Widescreen</PresentationFormat>
  <Paragraphs>1013</Paragraphs>
  <Slides>33</Slides>
  <Notes>28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33</vt:i4>
      </vt:variant>
    </vt:vector>
  </HeadingPairs>
  <TitlesOfParts>
    <vt:vector size="44" baseType="lpstr">
      <vt:lpstr>Arial</vt:lpstr>
      <vt:lpstr>Calibri</vt:lpstr>
      <vt:lpstr>Calibri Light</vt:lpstr>
      <vt:lpstr>Helvetica</vt:lpstr>
      <vt:lpstr>Helvetica Light</vt:lpstr>
      <vt:lpstr>Helvetica-Light</vt:lpstr>
      <vt:lpstr>Trebuchet MS</vt:lpstr>
      <vt:lpstr>1_Office Theme</vt:lpstr>
      <vt:lpstr>3_Custom Design</vt:lpstr>
      <vt:lpstr>2_Custom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Jason Wiese</cp:lastModifiedBy>
  <cp:revision>1</cp:revision>
  <cp:lastPrinted>2021-05-27T16:24:22Z</cp:lastPrinted>
  <dcterms:created xsi:type="dcterms:W3CDTF">2021-04-16T17:49:10Z</dcterms:created>
  <dcterms:modified xsi:type="dcterms:W3CDTF">2023-06-23T06:07:56Z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