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7" r:id="rId5"/>
    <p:sldMasterId id="2147483709" r:id="rId6"/>
    <p:sldMasterId id="2147483721" r:id="rId7"/>
  </p:sldMasterIdLst>
  <p:notesMasterIdLst>
    <p:notesMasterId r:id="rId43"/>
  </p:notesMasterIdLst>
  <p:sldIdLst>
    <p:sldId id="2144327477" r:id="rId8"/>
    <p:sldId id="288" r:id="rId9"/>
    <p:sldId id="2144327497" r:id="rId10"/>
    <p:sldId id="2144327488" r:id="rId11"/>
    <p:sldId id="2144327271" r:id="rId12"/>
    <p:sldId id="2144327352" r:id="rId13"/>
    <p:sldId id="2144327350" r:id="rId14"/>
    <p:sldId id="2144327337" r:id="rId15"/>
    <p:sldId id="16296" r:id="rId16"/>
    <p:sldId id="16283" r:id="rId17"/>
    <p:sldId id="16166" r:id="rId18"/>
    <p:sldId id="16158" r:id="rId19"/>
    <p:sldId id="2144327480" r:id="rId20"/>
    <p:sldId id="16226" r:id="rId21"/>
    <p:sldId id="2144327453" r:id="rId22"/>
    <p:sldId id="16165" r:id="rId23"/>
    <p:sldId id="2144327476" r:id="rId24"/>
    <p:sldId id="2144327481" r:id="rId25"/>
    <p:sldId id="2144327249" r:id="rId26"/>
    <p:sldId id="2144327494" r:id="rId27"/>
    <p:sldId id="2144327489" r:id="rId28"/>
    <p:sldId id="297" r:id="rId29"/>
    <p:sldId id="2144327355" r:id="rId30"/>
    <p:sldId id="2968" r:id="rId31"/>
    <p:sldId id="2144327414" r:id="rId32"/>
    <p:sldId id="2144327495" r:id="rId33"/>
    <p:sldId id="2144327490" r:id="rId34"/>
    <p:sldId id="16207" r:id="rId35"/>
    <p:sldId id="16304" r:id="rId36"/>
    <p:sldId id="2144327344" r:id="rId37"/>
    <p:sldId id="2144327496" r:id="rId38"/>
    <p:sldId id="2144327498" r:id="rId39"/>
    <p:sldId id="2144327491" r:id="rId40"/>
    <p:sldId id="286" r:id="rId41"/>
    <p:sldId id="27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464"/>
    <a:srgbClr val="00C0F3"/>
    <a:srgbClr val="ED3C8D"/>
    <a:srgbClr val="E2E8F1"/>
    <a:srgbClr val="66C5AD"/>
    <a:srgbClr val="7ED2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FF3340-E100-496C-9978-95516F3E2EA9}" v="1" dt="2020-12-23T17:15:22.4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72" y="34"/>
      </p:cViewPr>
      <p:guideLst/>
    </p:cSldViewPr>
  </p:slideViewPr>
  <p:notesTextViewPr>
    <p:cViewPr>
      <p:scale>
        <a:sx n="1" d="1"/>
        <a:sy n="1" d="1"/>
      </p:scale>
      <p:origin x="0" y="0"/>
    </p:cViewPr>
  </p:notesTextViewPr>
  <p:sorterViewPr>
    <p:cViewPr>
      <p:scale>
        <a:sx n="60" d="100"/>
        <a:sy n="60" d="100"/>
      </p:scale>
      <p:origin x="0" y="-203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h Montner Dixon" userId="d5b2ae9e-9213-4442-b7df-4db8cbe51e5d" providerId="ADAL" clId="{392B46D0-2124-4401-9D57-23C570FE9E60}"/>
    <pc:docChg chg="modSld">
      <pc:chgData name="Leah Montner Dixon" userId="d5b2ae9e-9213-4442-b7df-4db8cbe51e5d" providerId="ADAL" clId="{392B46D0-2124-4401-9D57-23C570FE9E60}" dt="2020-12-07T21:37:49.246" v="1" actId="14100"/>
      <pc:docMkLst>
        <pc:docMk/>
      </pc:docMkLst>
      <pc:sldChg chg="modSp mod">
        <pc:chgData name="Leah Montner Dixon" userId="d5b2ae9e-9213-4442-b7df-4db8cbe51e5d" providerId="ADAL" clId="{392B46D0-2124-4401-9D57-23C570FE9E60}" dt="2020-12-07T21:37:49.246" v="1" actId="14100"/>
        <pc:sldMkLst>
          <pc:docMk/>
          <pc:sldMk cId="640933589" sldId="2144327477"/>
        </pc:sldMkLst>
        <pc:spChg chg="mod">
          <ac:chgData name="Leah Montner Dixon" userId="d5b2ae9e-9213-4442-b7df-4db8cbe51e5d" providerId="ADAL" clId="{392B46D0-2124-4401-9D57-23C570FE9E60}" dt="2020-12-07T21:37:49.246" v="1" actId="14100"/>
          <ac:spMkLst>
            <pc:docMk/>
            <pc:sldMk cId="640933589" sldId="2144327477"/>
            <ac:spMk id="12" creationId="{D3ED8F18-80E6-D449-A031-541661F2A42F}"/>
          </ac:spMkLst>
        </pc:spChg>
      </pc:sldChg>
    </pc:docChg>
  </pc:docChgLst>
  <pc:docChgLst>
    <pc:chgData name="Karolina Guillen" userId="c1c08796-a0be-47c6-af52-5d31fd96ec50" providerId="ADAL" clId="{AC7EF58C-304C-423E-A305-53F44687B6DB}"/>
    <pc:docChg chg="undo redo custSel addSld delSld modSld sldOrd">
      <pc:chgData name="Karolina Guillen" userId="c1c08796-a0be-47c6-af52-5d31fd96ec50" providerId="ADAL" clId="{AC7EF58C-304C-423E-A305-53F44687B6DB}" dt="2020-11-24T23:38:00.159" v="6201" actId="20577"/>
      <pc:docMkLst>
        <pc:docMk/>
      </pc:docMkLst>
      <pc:sldChg chg="del">
        <pc:chgData name="Karolina Guillen" userId="c1c08796-a0be-47c6-af52-5d31fd96ec50" providerId="ADAL" clId="{AC7EF58C-304C-423E-A305-53F44687B6DB}" dt="2020-11-24T20:13:35.032" v="2146" actId="47"/>
        <pc:sldMkLst>
          <pc:docMk/>
          <pc:sldMk cId="1296904976" sldId="266"/>
        </pc:sldMkLst>
      </pc:sldChg>
      <pc:sldChg chg="modSp mod">
        <pc:chgData name="Karolina Guillen" userId="c1c08796-a0be-47c6-af52-5d31fd96ec50" providerId="ADAL" clId="{AC7EF58C-304C-423E-A305-53F44687B6DB}" dt="2020-11-24T21:03:56.604" v="2533" actId="14100"/>
        <pc:sldMkLst>
          <pc:docMk/>
          <pc:sldMk cId="552149435" sldId="286"/>
        </pc:sldMkLst>
        <pc:spChg chg="mod">
          <ac:chgData name="Karolina Guillen" userId="c1c08796-a0be-47c6-af52-5d31fd96ec50" providerId="ADAL" clId="{AC7EF58C-304C-423E-A305-53F44687B6DB}" dt="2020-11-24T20:37:11.935" v="2524" actId="403"/>
          <ac:spMkLst>
            <pc:docMk/>
            <pc:sldMk cId="552149435" sldId="286"/>
            <ac:spMk id="17" creationId="{88FF32DC-10C0-4BBF-B95E-6C64A019C8CF}"/>
          </ac:spMkLst>
        </pc:spChg>
        <pc:spChg chg="mod">
          <ac:chgData name="Karolina Guillen" userId="c1c08796-a0be-47c6-af52-5d31fd96ec50" providerId="ADAL" clId="{AC7EF58C-304C-423E-A305-53F44687B6DB}" dt="2020-11-24T21:03:56.604" v="2533" actId="14100"/>
          <ac:spMkLst>
            <pc:docMk/>
            <pc:sldMk cId="552149435" sldId="286"/>
            <ac:spMk id="18" creationId="{174036FD-8194-44E5-9EA7-C288A38B77D4}"/>
          </ac:spMkLst>
        </pc:spChg>
        <pc:spChg chg="mod">
          <ac:chgData name="Karolina Guillen" userId="c1c08796-a0be-47c6-af52-5d31fd96ec50" providerId="ADAL" clId="{AC7EF58C-304C-423E-A305-53F44687B6DB}" dt="2020-11-24T20:37:11.935" v="2524" actId="403"/>
          <ac:spMkLst>
            <pc:docMk/>
            <pc:sldMk cId="552149435" sldId="286"/>
            <ac:spMk id="19" creationId="{068A4046-08DC-4F09-A2AE-8E3A7DB66971}"/>
          </ac:spMkLst>
        </pc:spChg>
        <pc:spChg chg="mod">
          <ac:chgData name="Karolina Guillen" userId="c1c08796-a0be-47c6-af52-5d31fd96ec50" providerId="ADAL" clId="{AC7EF58C-304C-423E-A305-53F44687B6DB}" dt="2020-11-24T20:37:11.935" v="2524" actId="403"/>
          <ac:spMkLst>
            <pc:docMk/>
            <pc:sldMk cId="552149435" sldId="286"/>
            <ac:spMk id="20" creationId="{33787E1E-DEB0-4E82-B8E9-9085CC644A90}"/>
          </ac:spMkLst>
        </pc:spChg>
        <pc:spChg chg="mod">
          <ac:chgData name="Karolina Guillen" userId="c1c08796-a0be-47c6-af52-5d31fd96ec50" providerId="ADAL" clId="{AC7EF58C-304C-423E-A305-53F44687B6DB}" dt="2020-11-24T20:37:11.935" v="2524" actId="403"/>
          <ac:spMkLst>
            <pc:docMk/>
            <pc:sldMk cId="552149435" sldId="286"/>
            <ac:spMk id="21" creationId="{194C62AE-C12C-4E8B-8AE9-3AAC6E45AE01}"/>
          </ac:spMkLst>
        </pc:spChg>
        <pc:spChg chg="mod">
          <ac:chgData name="Karolina Guillen" userId="c1c08796-a0be-47c6-af52-5d31fd96ec50" providerId="ADAL" clId="{AC7EF58C-304C-423E-A305-53F44687B6DB}" dt="2020-11-24T20:37:11.935" v="2524" actId="403"/>
          <ac:spMkLst>
            <pc:docMk/>
            <pc:sldMk cId="552149435" sldId="286"/>
            <ac:spMk id="22" creationId="{4D82274E-96BC-45F4-A035-A3886229775E}"/>
          </ac:spMkLst>
        </pc:spChg>
        <pc:spChg chg="mod">
          <ac:chgData name="Karolina Guillen" userId="c1c08796-a0be-47c6-af52-5d31fd96ec50" providerId="ADAL" clId="{AC7EF58C-304C-423E-A305-53F44687B6DB}" dt="2020-11-24T20:37:11.935" v="2524" actId="403"/>
          <ac:spMkLst>
            <pc:docMk/>
            <pc:sldMk cId="552149435" sldId="286"/>
            <ac:spMk id="33" creationId="{2D079BA3-49EE-4815-8553-C5BE93DE4E2E}"/>
          </ac:spMkLst>
        </pc:spChg>
        <pc:spChg chg="mod">
          <ac:chgData name="Karolina Guillen" userId="c1c08796-a0be-47c6-af52-5d31fd96ec50" providerId="ADAL" clId="{AC7EF58C-304C-423E-A305-53F44687B6DB}" dt="2020-11-24T20:37:11.935" v="2524" actId="403"/>
          <ac:spMkLst>
            <pc:docMk/>
            <pc:sldMk cId="552149435" sldId="286"/>
            <ac:spMk id="34" creationId="{B336E448-1353-4E65-9626-59754C423818}"/>
          </ac:spMkLst>
        </pc:spChg>
        <pc:spChg chg="mod">
          <ac:chgData name="Karolina Guillen" userId="c1c08796-a0be-47c6-af52-5d31fd96ec50" providerId="ADAL" clId="{AC7EF58C-304C-423E-A305-53F44687B6DB}" dt="2020-11-24T20:37:11.935" v="2524" actId="403"/>
          <ac:spMkLst>
            <pc:docMk/>
            <pc:sldMk cId="552149435" sldId="286"/>
            <ac:spMk id="36" creationId="{5A536DB1-5D18-4380-A010-3B4CE967756C}"/>
          </ac:spMkLst>
        </pc:spChg>
        <pc:spChg chg="mod">
          <ac:chgData name="Karolina Guillen" userId="c1c08796-a0be-47c6-af52-5d31fd96ec50" providerId="ADAL" clId="{AC7EF58C-304C-423E-A305-53F44687B6DB}" dt="2020-11-24T20:37:11.935" v="2524" actId="403"/>
          <ac:spMkLst>
            <pc:docMk/>
            <pc:sldMk cId="552149435" sldId="286"/>
            <ac:spMk id="37" creationId="{71AE391B-07F7-4292-93F1-7C9C535A2EB0}"/>
          </ac:spMkLst>
        </pc:spChg>
        <pc:grpChg chg="mod">
          <ac:chgData name="Karolina Guillen" userId="c1c08796-a0be-47c6-af52-5d31fd96ec50" providerId="ADAL" clId="{AC7EF58C-304C-423E-A305-53F44687B6DB}" dt="2020-11-24T20:37:16.599" v="2525" actId="14100"/>
          <ac:grpSpMkLst>
            <pc:docMk/>
            <pc:sldMk cId="552149435" sldId="286"/>
            <ac:grpSpMk id="3" creationId="{AF0A4150-AF3C-4BF4-9441-697A8BA91307}"/>
          </ac:grpSpMkLst>
        </pc:grpChg>
        <pc:grpChg chg="mod">
          <ac:chgData name="Karolina Guillen" userId="c1c08796-a0be-47c6-af52-5d31fd96ec50" providerId="ADAL" clId="{AC7EF58C-304C-423E-A305-53F44687B6DB}" dt="2020-11-24T20:37:16.599" v="2525" actId="14100"/>
          <ac:grpSpMkLst>
            <pc:docMk/>
            <pc:sldMk cId="552149435" sldId="286"/>
            <ac:grpSpMk id="4" creationId="{2D7F6299-75FC-4DB4-A000-06F93FD71B75}"/>
          </ac:grpSpMkLst>
        </pc:grpChg>
        <pc:grpChg chg="mod">
          <ac:chgData name="Karolina Guillen" userId="c1c08796-a0be-47c6-af52-5d31fd96ec50" providerId="ADAL" clId="{AC7EF58C-304C-423E-A305-53F44687B6DB}" dt="2020-11-24T20:37:16.599" v="2525" actId="14100"/>
          <ac:grpSpMkLst>
            <pc:docMk/>
            <pc:sldMk cId="552149435" sldId="286"/>
            <ac:grpSpMk id="5" creationId="{C25A248F-348B-4043-B747-A17349FAC21B}"/>
          </ac:grpSpMkLst>
        </pc:grpChg>
        <pc:grpChg chg="mod">
          <ac:chgData name="Karolina Guillen" userId="c1c08796-a0be-47c6-af52-5d31fd96ec50" providerId="ADAL" clId="{AC7EF58C-304C-423E-A305-53F44687B6DB}" dt="2020-11-24T20:37:16.599" v="2525" actId="14100"/>
          <ac:grpSpMkLst>
            <pc:docMk/>
            <pc:sldMk cId="552149435" sldId="286"/>
            <ac:grpSpMk id="7" creationId="{F2BFA25F-47CB-46DE-8DB6-73C3FB8AC51D}"/>
          </ac:grpSpMkLst>
        </pc:grpChg>
        <pc:grpChg chg="mod">
          <ac:chgData name="Karolina Guillen" userId="c1c08796-a0be-47c6-af52-5d31fd96ec50" providerId="ADAL" clId="{AC7EF58C-304C-423E-A305-53F44687B6DB}" dt="2020-11-24T20:37:16.599" v="2525" actId="14100"/>
          <ac:grpSpMkLst>
            <pc:docMk/>
            <pc:sldMk cId="552149435" sldId="286"/>
            <ac:grpSpMk id="35" creationId="{DE2BC4AE-B553-4D25-AD5F-6506E8A60E7F}"/>
          </ac:grpSpMkLst>
        </pc:grpChg>
      </pc:sldChg>
      <pc:sldChg chg="addSp delSp modSp mod">
        <pc:chgData name="Karolina Guillen" userId="c1c08796-a0be-47c6-af52-5d31fd96ec50" providerId="ADAL" clId="{AC7EF58C-304C-423E-A305-53F44687B6DB}" dt="2020-11-24T20:39:32.142" v="2532" actId="478"/>
        <pc:sldMkLst>
          <pc:docMk/>
          <pc:sldMk cId="796672155" sldId="297"/>
        </pc:sldMkLst>
        <pc:spChg chg="del">
          <ac:chgData name="Karolina Guillen" userId="c1c08796-a0be-47c6-af52-5d31fd96ec50" providerId="ADAL" clId="{AC7EF58C-304C-423E-A305-53F44687B6DB}" dt="2020-11-24T18:45:20.411" v="1345" actId="478"/>
          <ac:spMkLst>
            <pc:docMk/>
            <pc:sldMk cId="796672155" sldId="297"/>
            <ac:spMk id="2" creationId="{892812D1-C2E7-6145-8C2A-95A25EFCD80C}"/>
          </ac:spMkLst>
        </pc:spChg>
        <pc:spChg chg="mod">
          <ac:chgData name="Karolina Guillen" userId="c1c08796-a0be-47c6-af52-5d31fd96ec50" providerId="ADAL" clId="{AC7EF58C-304C-423E-A305-53F44687B6DB}" dt="2020-11-24T20:20:12.679" v="2276" actId="1035"/>
          <ac:spMkLst>
            <pc:docMk/>
            <pc:sldMk cId="796672155" sldId="297"/>
            <ac:spMk id="3" creationId="{CF4F22EE-086C-4484-8F96-8EE1BC009259}"/>
          </ac:spMkLst>
        </pc:spChg>
        <pc:spChg chg="mod">
          <ac:chgData name="Karolina Guillen" userId="c1c08796-a0be-47c6-af52-5d31fd96ec50" providerId="ADAL" clId="{AC7EF58C-304C-423E-A305-53F44687B6DB}" dt="2020-11-24T18:45:26.223" v="1363" actId="1035"/>
          <ac:spMkLst>
            <pc:docMk/>
            <pc:sldMk cId="796672155" sldId="297"/>
            <ac:spMk id="10" creationId="{A9CC0AEE-384A-4B22-9C10-BF5E2ACEF349}"/>
          </ac:spMkLst>
        </pc:spChg>
        <pc:spChg chg="mod">
          <ac:chgData name="Karolina Guillen" userId="c1c08796-a0be-47c6-af52-5d31fd96ec50" providerId="ADAL" clId="{AC7EF58C-304C-423E-A305-53F44687B6DB}" dt="2020-11-24T18:53:59.052" v="1396" actId="404"/>
          <ac:spMkLst>
            <pc:docMk/>
            <pc:sldMk cId="796672155" sldId="297"/>
            <ac:spMk id="11" creationId="{CBE9C1F8-1E63-487C-ADAB-0A86CF996FF8}"/>
          </ac:spMkLst>
        </pc:spChg>
        <pc:spChg chg="mod">
          <ac:chgData name="Karolina Guillen" userId="c1c08796-a0be-47c6-af52-5d31fd96ec50" providerId="ADAL" clId="{AC7EF58C-304C-423E-A305-53F44687B6DB}" dt="2020-11-24T18:54:03.671" v="1397" actId="404"/>
          <ac:spMkLst>
            <pc:docMk/>
            <pc:sldMk cId="796672155" sldId="297"/>
            <ac:spMk id="14" creationId="{F35A36BC-D382-43A0-8B81-4778C471270B}"/>
          </ac:spMkLst>
        </pc:spChg>
        <pc:spChg chg="mod">
          <ac:chgData name="Karolina Guillen" userId="c1c08796-a0be-47c6-af52-5d31fd96ec50" providerId="ADAL" clId="{AC7EF58C-304C-423E-A305-53F44687B6DB}" dt="2020-11-24T18:54:14.456" v="1407" actId="1038"/>
          <ac:spMkLst>
            <pc:docMk/>
            <pc:sldMk cId="796672155" sldId="297"/>
            <ac:spMk id="15" creationId="{B882D022-30F9-40A4-9BBA-92CB2A9A45FB}"/>
          </ac:spMkLst>
        </pc:spChg>
        <pc:spChg chg="mod">
          <ac:chgData name="Karolina Guillen" userId="c1c08796-a0be-47c6-af52-5d31fd96ec50" providerId="ADAL" clId="{AC7EF58C-304C-423E-A305-53F44687B6DB}" dt="2020-11-24T20:35:44.231" v="2509" actId="12789"/>
          <ac:spMkLst>
            <pc:docMk/>
            <pc:sldMk cId="796672155" sldId="297"/>
            <ac:spMk id="16" creationId="{46BD1D7B-CFFD-AB40-AE04-379262D9E97A}"/>
          </ac:spMkLst>
        </pc:spChg>
        <pc:spChg chg="mod">
          <ac:chgData name="Karolina Guillen" userId="c1c08796-a0be-47c6-af52-5d31fd96ec50" providerId="ADAL" clId="{AC7EF58C-304C-423E-A305-53F44687B6DB}" dt="2020-11-24T18:54:17.908" v="1408" actId="404"/>
          <ac:spMkLst>
            <pc:docMk/>
            <pc:sldMk cId="796672155" sldId="297"/>
            <ac:spMk id="17" creationId="{1F7040FD-D33E-4617-853F-569C701DAC18}"/>
          </ac:spMkLst>
        </pc:spChg>
        <pc:spChg chg="mod">
          <ac:chgData name="Karolina Guillen" userId="c1c08796-a0be-47c6-af52-5d31fd96ec50" providerId="ADAL" clId="{AC7EF58C-304C-423E-A305-53F44687B6DB}" dt="2020-11-24T18:54:41.130" v="1415" actId="403"/>
          <ac:spMkLst>
            <pc:docMk/>
            <pc:sldMk cId="796672155" sldId="297"/>
            <ac:spMk id="18" creationId="{2CC222F3-7C74-4D33-8C90-E0BEDA76B19A}"/>
          </ac:spMkLst>
        </pc:spChg>
        <pc:spChg chg="mod">
          <ac:chgData name="Karolina Guillen" userId="c1c08796-a0be-47c6-af52-5d31fd96ec50" providerId="ADAL" clId="{AC7EF58C-304C-423E-A305-53F44687B6DB}" dt="2020-11-24T18:54:43.793" v="1416" actId="403"/>
          <ac:spMkLst>
            <pc:docMk/>
            <pc:sldMk cId="796672155" sldId="297"/>
            <ac:spMk id="19" creationId="{E656FEE1-5424-4726-B947-5225A9249C7E}"/>
          </ac:spMkLst>
        </pc:spChg>
        <pc:spChg chg="mod">
          <ac:chgData name="Karolina Guillen" userId="c1c08796-a0be-47c6-af52-5d31fd96ec50" providerId="ADAL" clId="{AC7EF58C-304C-423E-A305-53F44687B6DB}" dt="2020-11-24T18:54:46.514" v="1417" actId="403"/>
          <ac:spMkLst>
            <pc:docMk/>
            <pc:sldMk cId="796672155" sldId="297"/>
            <ac:spMk id="20" creationId="{5A82761B-C639-409D-8C5D-A4F9F4C18969}"/>
          </ac:spMkLst>
        </pc:spChg>
        <pc:spChg chg="mod">
          <ac:chgData name="Karolina Guillen" userId="c1c08796-a0be-47c6-af52-5d31fd96ec50" providerId="ADAL" clId="{AC7EF58C-304C-423E-A305-53F44687B6DB}" dt="2020-11-24T18:54:48.876" v="1418" actId="403"/>
          <ac:spMkLst>
            <pc:docMk/>
            <pc:sldMk cId="796672155" sldId="297"/>
            <ac:spMk id="21" creationId="{AAC7F5F0-EAB9-4D29-907A-44649E008CE8}"/>
          </ac:spMkLst>
        </pc:spChg>
        <pc:spChg chg="add del mod ord">
          <ac:chgData name="Karolina Guillen" userId="c1c08796-a0be-47c6-af52-5d31fd96ec50" providerId="ADAL" clId="{AC7EF58C-304C-423E-A305-53F44687B6DB}" dt="2020-11-24T20:33:16.320" v="2475" actId="478"/>
          <ac:spMkLst>
            <pc:docMk/>
            <pc:sldMk cId="796672155" sldId="297"/>
            <ac:spMk id="32" creationId="{2ADDC36A-CDE5-45B4-9608-5B69DCBAA10D}"/>
          </ac:spMkLst>
        </pc:spChg>
        <pc:spChg chg="add mod ord">
          <ac:chgData name="Karolina Guillen" userId="c1c08796-a0be-47c6-af52-5d31fd96ec50" providerId="ADAL" clId="{AC7EF58C-304C-423E-A305-53F44687B6DB}" dt="2020-11-24T18:45:18.520" v="1344"/>
          <ac:spMkLst>
            <pc:docMk/>
            <pc:sldMk cId="796672155" sldId="297"/>
            <ac:spMk id="34" creationId="{7A75869C-F5A2-4286-901D-384138599386}"/>
          </ac:spMkLst>
        </pc:spChg>
        <pc:spChg chg="add del mod">
          <ac:chgData name="Karolina Guillen" userId="c1c08796-a0be-47c6-af52-5d31fd96ec50" providerId="ADAL" clId="{AC7EF58C-304C-423E-A305-53F44687B6DB}" dt="2020-11-24T19:53:48.662" v="1777"/>
          <ac:spMkLst>
            <pc:docMk/>
            <pc:sldMk cId="796672155" sldId="297"/>
            <ac:spMk id="35" creationId="{B5EF1429-8F44-4E4C-8D06-3F33211D62DE}"/>
          </ac:spMkLst>
        </pc:spChg>
        <pc:spChg chg="add del mod">
          <ac:chgData name="Karolina Guillen" userId="c1c08796-a0be-47c6-af52-5d31fd96ec50" providerId="ADAL" clId="{AC7EF58C-304C-423E-A305-53F44687B6DB}" dt="2020-11-24T19:53:48.662" v="1777"/>
          <ac:spMkLst>
            <pc:docMk/>
            <pc:sldMk cId="796672155" sldId="297"/>
            <ac:spMk id="37" creationId="{195CB807-8363-4590-8E45-8A6CE37C8825}"/>
          </ac:spMkLst>
        </pc:spChg>
        <pc:spChg chg="add del mod">
          <ac:chgData name="Karolina Guillen" userId="c1c08796-a0be-47c6-af52-5d31fd96ec50" providerId="ADAL" clId="{AC7EF58C-304C-423E-A305-53F44687B6DB}" dt="2020-11-24T20:22:30.690" v="2363" actId="478"/>
          <ac:spMkLst>
            <pc:docMk/>
            <pc:sldMk cId="796672155" sldId="297"/>
            <ac:spMk id="38" creationId="{C5C4980E-94CE-4558-9A03-F5E3F3B52D5C}"/>
          </ac:spMkLst>
        </pc:spChg>
        <pc:spChg chg="add mod ord">
          <ac:chgData name="Karolina Guillen" userId="c1c08796-a0be-47c6-af52-5d31fd96ec50" providerId="ADAL" clId="{AC7EF58C-304C-423E-A305-53F44687B6DB}" dt="2020-11-24T20:35:44.231" v="2509" actId="12789"/>
          <ac:spMkLst>
            <pc:docMk/>
            <pc:sldMk cId="796672155" sldId="297"/>
            <ac:spMk id="39" creationId="{BDBC54D0-1BF2-4D7C-BF8C-2C83787D2E93}"/>
          </ac:spMkLst>
        </pc:spChg>
        <pc:picChg chg="del mod">
          <ac:chgData name="Karolina Guillen" userId="c1c08796-a0be-47c6-af52-5d31fd96ec50" providerId="ADAL" clId="{AC7EF58C-304C-423E-A305-53F44687B6DB}" dt="2020-11-24T18:44:53.625" v="1342" actId="478"/>
          <ac:picMkLst>
            <pc:docMk/>
            <pc:sldMk cId="796672155" sldId="297"/>
            <ac:picMk id="4" creationId="{7AEAE56E-53AE-42E5-8785-9532002A2108}"/>
          </ac:picMkLst>
        </pc:picChg>
        <pc:picChg chg="mod">
          <ac:chgData name="Karolina Guillen" userId="c1c08796-a0be-47c6-af52-5d31fd96ec50" providerId="ADAL" clId="{AC7EF58C-304C-423E-A305-53F44687B6DB}" dt="2020-11-24T18:53:21.912" v="1381" actId="12789"/>
          <ac:picMkLst>
            <pc:docMk/>
            <pc:sldMk cId="796672155" sldId="297"/>
            <ac:picMk id="6" creationId="{C9B97D8A-9517-4F59-A68F-CDDE6822B604}"/>
          </ac:picMkLst>
        </pc:picChg>
        <pc:picChg chg="mod">
          <ac:chgData name="Karolina Guillen" userId="c1c08796-a0be-47c6-af52-5d31fd96ec50" providerId="ADAL" clId="{AC7EF58C-304C-423E-A305-53F44687B6DB}" dt="2020-11-24T18:54:32.421" v="1414" actId="1036"/>
          <ac:picMkLst>
            <pc:docMk/>
            <pc:sldMk cId="796672155" sldId="297"/>
            <ac:picMk id="9" creationId="{275EA9DA-88F0-4B34-95DC-B12EDFE2154F}"/>
          </ac:picMkLst>
        </pc:picChg>
        <pc:picChg chg="mod">
          <ac:chgData name="Karolina Guillen" userId="c1c08796-a0be-47c6-af52-5d31fd96ec50" providerId="ADAL" clId="{AC7EF58C-304C-423E-A305-53F44687B6DB}" dt="2020-11-24T18:53:21.912" v="1381" actId="12789"/>
          <ac:picMkLst>
            <pc:docMk/>
            <pc:sldMk cId="796672155" sldId="297"/>
            <ac:picMk id="23" creationId="{6D8FB8ED-3F52-41CD-A61D-401F18AEB834}"/>
          </ac:picMkLst>
        </pc:picChg>
        <pc:picChg chg="mod">
          <ac:chgData name="Karolina Guillen" userId="c1c08796-a0be-47c6-af52-5d31fd96ec50" providerId="ADAL" clId="{AC7EF58C-304C-423E-A305-53F44687B6DB}" dt="2020-11-24T18:53:21.912" v="1381" actId="12789"/>
          <ac:picMkLst>
            <pc:docMk/>
            <pc:sldMk cId="796672155" sldId="297"/>
            <ac:picMk id="26" creationId="{2231FF51-3702-41D6-96E2-76905B3BD0FC}"/>
          </ac:picMkLst>
        </pc:picChg>
        <pc:picChg chg="mod">
          <ac:chgData name="Karolina Guillen" userId="c1c08796-a0be-47c6-af52-5d31fd96ec50" providerId="ADAL" clId="{AC7EF58C-304C-423E-A305-53F44687B6DB}" dt="2020-11-24T18:54:58.456" v="1434" actId="1036"/>
          <ac:picMkLst>
            <pc:docMk/>
            <pc:sldMk cId="796672155" sldId="297"/>
            <ac:picMk id="28" creationId="{53795E3A-4D8F-4D0D-8B22-65AA4B281D1C}"/>
          </ac:picMkLst>
        </pc:picChg>
        <pc:picChg chg="mod">
          <ac:chgData name="Karolina Guillen" userId="c1c08796-a0be-47c6-af52-5d31fd96ec50" providerId="ADAL" clId="{AC7EF58C-304C-423E-A305-53F44687B6DB}" dt="2020-11-24T18:54:58.456" v="1434" actId="1036"/>
          <ac:picMkLst>
            <pc:docMk/>
            <pc:sldMk cId="796672155" sldId="297"/>
            <ac:picMk id="30" creationId="{ABD04BEB-A00A-4649-A85C-3453653E289E}"/>
          </ac:picMkLst>
        </pc:picChg>
        <pc:picChg chg="add mod ord">
          <ac:chgData name="Karolina Guillen" userId="c1c08796-a0be-47c6-af52-5d31fd96ec50" providerId="ADAL" clId="{AC7EF58C-304C-423E-A305-53F44687B6DB}" dt="2020-11-24T20:39:29.544" v="2531" actId="14100"/>
          <ac:picMkLst>
            <pc:docMk/>
            <pc:sldMk cId="796672155" sldId="297"/>
            <ac:picMk id="33" creationId="{183FEFF9-CC0D-4B02-8635-51E312AC2E29}"/>
          </ac:picMkLst>
        </pc:picChg>
        <pc:picChg chg="add del mod">
          <ac:chgData name="Karolina Guillen" userId="c1c08796-a0be-47c6-af52-5d31fd96ec50" providerId="ADAL" clId="{AC7EF58C-304C-423E-A305-53F44687B6DB}" dt="2020-11-24T19:53:48.662" v="1777"/>
          <ac:picMkLst>
            <pc:docMk/>
            <pc:sldMk cId="796672155" sldId="297"/>
            <ac:picMk id="36" creationId="{C468CB01-7D84-431F-B714-6A28F19E2497}"/>
          </ac:picMkLst>
        </pc:picChg>
        <pc:picChg chg="add del mod">
          <ac:chgData name="Karolina Guillen" userId="c1c08796-a0be-47c6-af52-5d31fd96ec50" providerId="ADAL" clId="{AC7EF58C-304C-423E-A305-53F44687B6DB}" dt="2020-11-24T20:39:32.142" v="2532" actId="478"/>
          <ac:picMkLst>
            <pc:docMk/>
            <pc:sldMk cId="796672155" sldId="297"/>
            <ac:picMk id="40" creationId="{1C86E57E-3DA4-41ED-84F6-B0479A210EB2}"/>
          </ac:picMkLst>
        </pc:picChg>
        <pc:picChg chg="mod">
          <ac:chgData name="Karolina Guillen" userId="c1c08796-a0be-47c6-af52-5d31fd96ec50" providerId="ADAL" clId="{AC7EF58C-304C-423E-A305-53F44687B6DB}" dt="2020-11-24T18:54:58.456" v="1434" actId="1036"/>
          <ac:picMkLst>
            <pc:docMk/>
            <pc:sldMk cId="796672155" sldId="297"/>
            <ac:picMk id="128" creationId="{B9D094FC-1422-4B99-87C1-28BEC66CE127}"/>
          </ac:picMkLst>
        </pc:picChg>
        <pc:picChg chg="mod">
          <ac:chgData name="Karolina Guillen" userId="c1c08796-a0be-47c6-af52-5d31fd96ec50" providerId="ADAL" clId="{AC7EF58C-304C-423E-A305-53F44687B6DB}" dt="2020-11-24T18:54:58.456" v="1434" actId="1036"/>
          <ac:picMkLst>
            <pc:docMk/>
            <pc:sldMk cId="796672155" sldId="297"/>
            <ac:picMk id="130" creationId="{EBCCE4CB-7B5E-4595-ABC2-AEF402154007}"/>
          </ac:picMkLst>
        </pc:picChg>
      </pc:sldChg>
      <pc:sldChg chg="addSp delSp modSp mod">
        <pc:chgData name="Karolina Guillen" userId="c1c08796-a0be-47c6-af52-5d31fd96ec50" providerId="ADAL" clId="{AC7EF58C-304C-423E-A305-53F44687B6DB}" dt="2020-11-24T20:35:55.688" v="2511" actId="12789"/>
        <pc:sldMkLst>
          <pc:docMk/>
          <pc:sldMk cId="656906835" sldId="2968"/>
        </pc:sldMkLst>
        <pc:spChg chg="mod">
          <ac:chgData name="Karolina Guillen" userId="c1c08796-a0be-47c6-af52-5d31fd96ec50" providerId="ADAL" clId="{AC7EF58C-304C-423E-A305-53F44687B6DB}" dt="2020-11-24T20:35:55.688" v="2511" actId="12789"/>
          <ac:spMkLst>
            <pc:docMk/>
            <pc:sldMk cId="656906835" sldId="2968"/>
            <ac:spMk id="16" creationId="{46BD1D7B-CFFD-AB40-AE04-379262D9E97A}"/>
          </ac:spMkLst>
        </pc:spChg>
        <pc:spChg chg="mod">
          <ac:chgData name="Karolina Guillen" userId="c1c08796-a0be-47c6-af52-5d31fd96ec50" providerId="ADAL" clId="{AC7EF58C-304C-423E-A305-53F44687B6DB}" dt="2020-11-24T19:02:01.387" v="1616" actId="1036"/>
          <ac:spMkLst>
            <pc:docMk/>
            <pc:sldMk cId="656906835" sldId="2968"/>
            <ac:spMk id="21" creationId="{7FD2239E-83CD-4717-8E2B-25B0B81DBC9D}"/>
          </ac:spMkLst>
        </pc:spChg>
        <pc:spChg chg="del">
          <ac:chgData name="Karolina Guillen" userId="c1c08796-a0be-47c6-af52-5d31fd96ec50" providerId="ADAL" clId="{AC7EF58C-304C-423E-A305-53F44687B6DB}" dt="2020-11-24T18:58:50.667" v="1520" actId="478"/>
          <ac:spMkLst>
            <pc:docMk/>
            <pc:sldMk cId="656906835" sldId="2968"/>
            <ac:spMk id="31" creationId="{CE3D5038-DB0D-49D3-81FE-CE06731FFC1C}"/>
          </ac:spMkLst>
        </pc:spChg>
        <pc:spChg chg="mod">
          <ac:chgData name="Karolina Guillen" userId="c1c08796-a0be-47c6-af52-5d31fd96ec50" providerId="ADAL" clId="{AC7EF58C-304C-423E-A305-53F44687B6DB}" dt="2020-11-24T19:00:59.740" v="1597" actId="1036"/>
          <ac:spMkLst>
            <pc:docMk/>
            <pc:sldMk cId="656906835" sldId="2968"/>
            <ac:spMk id="34" creationId="{5185996C-5EA0-4714-A790-E9C53391F7CB}"/>
          </ac:spMkLst>
        </pc:spChg>
        <pc:spChg chg="add del mod ord">
          <ac:chgData name="Karolina Guillen" userId="c1c08796-a0be-47c6-af52-5d31fd96ec50" providerId="ADAL" clId="{AC7EF58C-304C-423E-A305-53F44687B6DB}" dt="2020-11-24T20:33:29.943" v="2481" actId="478"/>
          <ac:spMkLst>
            <pc:docMk/>
            <pc:sldMk cId="656906835" sldId="2968"/>
            <ac:spMk id="35" creationId="{81EF38B5-61A4-426B-9A71-D570B987D95F}"/>
          </ac:spMkLst>
        </pc:spChg>
        <pc:spChg chg="add mod ord">
          <ac:chgData name="Karolina Guillen" userId="c1c08796-a0be-47c6-af52-5d31fd96ec50" providerId="ADAL" clId="{AC7EF58C-304C-423E-A305-53F44687B6DB}" dt="2020-11-24T18:58:21.551" v="1514"/>
          <ac:spMkLst>
            <pc:docMk/>
            <pc:sldMk cId="656906835" sldId="2968"/>
            <ac:spMk id="37" creationId="{87B5E9FF-4A80-4AD2-B6F3-749445CEF42F}"/>
          </ac:spMkLst>
        </pc:spChg>
        <pc:spChg chg="mod">
          <ac:chgData name="Karolina Guillen" userId="c1c08796-a0be-47c6-af52-5d31fd96ec50" providerId="ADAL" clId="{AC7EF58C-304C-423E-A305-53F44687B6DB}" dt="2020-11-24T19:00:59.740" v="1597" actId="1036"/>
          <ac:spMkLst>
            <pc:docMk/>
            <pc:sldMk cId="656906835" sldId="2968"/>
            <ac:spMk id="38" creationId="{37FE8B56-284C-415F-AA0B-57E7D32AA363}"/>
          </ac:spMkLst>
        </pc:spChg>
        <pc:spChg chg="mod">
          <ac:chgData name="Karolina Guillen" userId="c1c08796-a0be-47c6-af52-5d31fd96ec50" providerId="ADAL" clId="{AC7EF58C-304C-423E-A305-53F44687B6DB}" dt="2020-11-24T19:00:59.740" v="1597" actId="1036"/>
          <ac:spMkLst>
            <pc:docMk/>
            <pc:sldMk cId="656906835" sldId="2968"/>
            <ac:spMk id="40" creationId="{36971B6B-2EBA-4101-8E0A-153A77702822}"/>
          </ac:spMkLst>
        </pc:spChg>
        <pc:spChg chg="mod">
          <ac:chgData name="Karolina Guillen" userId="c1c08796-a0be-47c6-af52-5d31fd96ec50" providerId="ADAL" clId="{AC7EF58C-304C-423E-A305-53F44687B6DB}" dt="2020-11-24T19:00:59.740" v="1597" actId="1036"/>
          <ac:spMkLst>
            <pc:docMk/>
            <pc:sldMk cId="656906835" sldId="2968"/>
            <ac:spMk id="41" creationId="{B24AE010-0550-4EBE-AD11-1C2EDEA3D603}"/>
          </ac:spMkLst>
        </pc:spChg>
        <pc:spChg chg="mod">
          <ac:chgData name="Karolina Guillen" userId="c1c08796-a0be-47c6-af52-5d31fd96ec50" providerId="ADAL" clId="{AC7EF58C-304C-423E-A305-53F44687B6DB}" dt="2020-11-24T19:00:59.740" v="1597" actId="1036"/>
          <ac:spMkLst>
            <pc:docMk/>
            <pc:sldMk cId="656906835" sldId="2968"/>
            <ac:spMk id="43" creationId="{7E11DD64-2B27-4953-8C9B-387B0993D270}"/>
          </ac:spMkLst>
        </pc:spChg>
        <pc:spChg chg="mod">
          <ac:chgData name="Karolina Guillen" userId="c1c08796-a0be-47c6-af52-5d31fd96ec50" providerId="ADAL" clId="{AC7EF58C-304C-423E-A305-53F44687B6DB}" dt="2020-11-24T19:00:59.740" v="1597" actId="1036"/>
          <ac:spMkLst>
            <pc:docMk/>
            <pc:sldMk cId="656906835" sldId="2968"/>
            <ac:spMk id="44" creationId="{8D135C78-FEBC-4359-BBC1-F56E03DB3874}"/>
          </ac:spMkLst>
        </pc:spChg>
        <pc:spChg chg="mod">
          <ac:chgData name="Karolina Guillen" userId="c1c08796-a0be-47c6-af52-5d31fd96ec50" providerId="ADAL" clId="{AC7EF58C-304C-423E-A305-53F44687B6DB}" dt="2020-11-24T19:01:12.881" v="1603" actId="1035"/>
          <ac:spMkLst>
            <pc:docMk/>
            <pc:sldMk cId="656906835" sldId="2968"/>
            <ac:spMk id="45" creationId="{60AAC39A-E942-438F-B526-AEFBD14D5C9B}"/>
          </ac:spMkLst>
        </pc:spChg>
        <pc:spChg chg="add del mod">
          <ac:chgData name="Karolina Guillen" userId="c1c08796-a0be-47c6-af52-5d31fd96ec50" providerId="ADAL" clId="{AC7EF58C-304C-423E-A305-53F44687B6DB}" dt="2020-11-24T20:22:24.992" v="2361" actId="478"/>
          <ac:spMkLst>
            <pc:docMk/>
            <pc:sldMk cId="656906835" sldId="2968"/>
            <ac:spMk id="46" creationId="{16E57358-8100-455A-A395-33FA5F3DF7D8}"/>
          </ac:spMkLst>
        </pc:spChg>
        <pc:spChg chg="mod">
          <ac:chgData name="Karolina Guillen" userId="c1c08796-a0be-47c6-af52-5d31fd96ec50" providerId="ADAL" clId="{AC7EF58C-304C-423E-A305-53F44687B6DB}" dt="2020-11-24T19:00:43.977" v="1584" actId="1035"/>
          <ac:spMkLst>
            <pc:docMk/>
            <pc:sldMk cId="656906835" sldId="2968"/>
            <ac:spMk id="47" creationId="{3DB94205-C6B7-4C81-844F-CAD0B8EFB6BD}"/>
          </ac:spMkLst>
        </pc:spChg>
        <pc:spChg chg="mod">
          <ac:chgData name="Karolina Guillen" userId="c1c08796-a0be-47c6-af52-5d31fd96ec50" providerId="ADAL" clId="{AC7EF58C-304C-423E-A305-53F44687B6DB}" dt="2020-11-24T19:00:59.740" v="1597" actId="1036"/>
          <ac:spMkLst>
            <pc:docMk/>
            <pc:sldMk cId="656906835" sldId="2968"/>
            <ac:spMk id="48" creationId="{7C63DC9E-DBDD-4565-9B00-4F35A756F74F}"/>
          </ac:spMkLst>
        </pc:spChg>
        <pc:spChg chg="mod">
          <ac:chgData name="Karolina Guillen" userId="c1c08796-a0be-47c6-af52-5d31fd96ec50" providerId="ADAL" clId="{AC7EF58C-304C-423E-A305-53F44687B6DB}" dt="2020-11-24T19:00:59.740" v="1597" actId="1036"/>
          <ac:spMkLst>
            <pc:docMk/>
            <pc:sldMk cId="656906835" sldId="2968"/>
            <ac:spMk id="49" creationId="{BBBA89FD-5B9B-43E6-870B-928109EDCA75}"/>
          </ac:spMkLst>
        </pc:spChg>
        <pc:spChg chg="mod">
          <ac:chgData name="Karolina Guillen" userId="c1c08796-a0be-47c6-af52-5d31fd96ec50" providerId="ADAL" clId="{AC7EF58C-304C-423E-A305-53F44687B6DB}" dt="2020-11-24T19:00:59.740" v="1597" actId="1036"/>
          <ac:spMkLst>
            <pc:docMk/>
            <pc:sldMk cId="656906835" sldId="2968"/>
            <ac:spMk id="50" creationId="{A83481EA-3B2B-4388-BD40-1651F6958A67}"/>
          </ac:spMkLst>
        </pc:spChg>
        <pc:spChg chg="mod">
          <ac:chgData name="Karolina Guillen" userId="c1c08796-a0be-47c6-af52-5d31fd96ec50" providerId="ADAL" clId="{AC7EF58C-304C-423E-A305-53F44687B6DB}" dt="2020-11-24T19:01:37.749" v="1612" actId="1076"/>
          <ac:spMkLst>
            <pc:docMk/>
            <pc:sldMk cId="656906835" sldId="2968"/>
            <ac:spMk id="51" creationId="{3A28238D-CCF1-488F-8C4A-2D23A7D797FF}"/>
          </ac:spMkLst>
        </pc:spChg>
        <pc:spChg chg="mod">
          <ac:chgData name="Karolina Guillen" userId="c1c08796-a0be-47c6-af52-5d31fd96ec50" providerId="ADAL" clId="{AC7EF58C-304C-423E-A305-53F44687B6DB}" dt="2020-11-24T19:01:12.881" v="1603" actId="1035"/>
          <ac:spMkLst>
            <pc:docMk/>
            <pc:sldMk cId="656906835" sldId="2968"/>
            <ac:spMk id="52" creationId="{9F6D84F9-8FFB-4F51-A32E-4A9E617B067E}"/>
          </ac:spMkLst>
        </pc:spChg>
        <pc:spChg chg="mod">
          <ac:chgData name="Karolina Guillen" userId="c1c08796-a0be-47c6-af52-5d31fd96ec50" providerId="ADAL" clId="{AC7EF58C-304C-423E-A305-53F44687B6DB}" dt="2020-11-24T19:00:43.977" v="1584" actId="1035"/>
          <ac:spMkLst>
            <pc:docMk/>
            <pc:sldMk cId="656906835" sldId="2968"/>
            <ac:spMk id="53" creationId="{FAD42F4B-9668-455A-839F-6C897D14F2E9}"/>
          </ac:spMkLst>
        </pc:spChg>
        <pc:spChg chg="mod">
          <ac:chgData name="Karolina Guillen" userId="c1c08796-a0be-47c6-af52-5d31fd96ec50" providerId="ADAL" clId="{AC7EF58C-304C-423E-A305-53F44687B6DB}" dt="2020-11-24T19:00:59.740" v="1597" actId="1036"/>
          <ac:spMkLst>
            <pc:docMk/>
            <pc:sldMk cId="656906835" sldId="2968"/>
            <ac:spMk id="54" creationId="{BEFA19CC-B8DC-4319-8881-149A06C3DDB4}"/>
          </ac:spMkLst>
        </pc:spChg>
        <pc:spChg chg="mod">
          <ac:chgData name="Karolina Guillen" userId="c1c08796-a0be-47c6-af52-5d31fd96ec50" providerId="ADAL" clId="{AC7EF58C-304C-423E-A305-53F44687B6DB}" dt="2020-11-24T19:00:59.740" v="1597" actId="1036"/>
          <ac:spMkLst>
            <pc:docMk/>
            <pc:sldMk cId="656906835" sldId="2968"/>
            <ac:spMk id="56" creationId="{C1A2E796-8B6A-4990-8091-8B90B2E8AE72}"/>
          </ac:spMkLst>
        </pc:spChg>
        <pc:spChg chg="mod">
          <ac:chgData name="Karolina Guillen" userId="c1c08796-a0be-47c6-af52-5d31fd96ec50" providerId="ADAL" clId="{AC7EF58C-304C-423E-A305-53F44687B6DB}" dt="2020-11-24T19:00:59.740" v="1597" actId="1036"/>
          <ac:spMkLst>
            <pc:docMk/>
            <pc:sldMk cId="656906835" sldId="2968"/>
            <ac:spMk id="57" creationId="{F2925BE4-783F-463E-81A2-158ABB4F505B}"/>
          </ac:spMkLst>
        </pc:spChg>
        <pc:spChg chg="mod">
          <ac:chgData name="Karolina Guillen" userId="c1c08796-a0be-47c6-af52-5d31fd96ec50" providerId="ADAL" clId="{AC7EF58C-304C-423E-A305-53F44687B6DB}" dt="2020-11-24T19:00:43.977" v="1584" actId="1035"/>
          <ac:spMkLst>
            <pc:docMk/>
            <pc:sldMk cId="656906835" sldId="2968"/>
            <ac:spMk id="58" creationId="{22189669-F829-413F-B2B5-6894283FA557}"/>
          </ac:spMkLst>
        </pc:spChg>
        <pc:spChg chg="mod">
          <ac:chgData name="Karolina Guillen" userId="c1c08796-a0be-47c6-af52-5d31fd96ec50" providerId="ADAL" clId="{AC7EF58C-304C-423E-A305-53F44687B6DB}" dt="2020-11-24T19:00:59.740" v="1597" actId="1036"/>
          <ac:spMkLst>
            <pc:docMk/>
            <pc:sldMk cId="656906835" sldId="2968"/>
            <ac:spMk id="59" creationId="{D6E97789-6C86-4BFF-B8F2-C1ED1931C6CC}"/>
          </ac:spMkLst>
        </pc:spChg>
        <pc:spChg chg="mod">
          <ac:chgData name="Karolina Guillen" userId="c1c08796-a0be-47c6-af52-5d31fd96ec50" providerId="ADAL" clId="{AC7EF58C-304C-423E-A305-53F44687B6DB}" dt="2020-11-24T19:00:59.740" v="1597" actId="1036"/>
          <ac:spMkLst>
            <pc:docMk/>
            <pc:sldMk cId="656906835" sldId="2968"/>
            <ac:spMk id="60" creationId="{EA8DCDCA-8EDE-4024-B0CD-43C8294C44EA}"/>
          </ac:spMkLst>
        </pc:spChg>
        <pc:spChg chg="mod">
          <ac:chgData name="Karolina Guillen" userId="c1c08796-a0be-47c6-af52-5d31fd96ec50" providerId="ADAL" clId="{AC7EF58C-304C-423E-A305-53F44687B6DB}" dt="2020-11-24T19:01:12.881" v="1603" actId="1035"/>
          <ac:spMkLst>
            <pc:docMk/>
            <pc:sldMk cId="656906835" sldId="2968"/>
            <ac:spMk id="61" creationId="{15C2B0D1-14CD-4D55-B893-4F77F698BF3B}"/>
          </ac:spMkLst>
        </pc:spChg>
        <pc:spChg chg="mod">
          <ac:chgData name="Karolina Guillen" userId="c1c08796-a0be-47c6-af52-5d31fd96ec50" providerId="ADAL" clId="{AC7EF58C-304C-423E-A305-53F44687B6DB}" dt="2020-11-24T20:20:57.232" v="2311" actId="1035"/>
          <ac:spMkLst>
            <pc:docMk/>
            <pc:sldMk cId="656906835" sldId="2968"/>
            <ac:spMk id="62" creationId="{DEC5DFD7-5CBE-4DEF-A155-78FFED7818AA}"/>
          </ac:spMkLst>
        </pc:spChg>
        <pc:spChg chg="add mod ord">
          <ac:chgData name="Karolina Guillen" userId="c1c08796-a0be-47c6-af52-5d31fd96ec50" providerId="ADAL" clId="{AC7EF58C-304C-423E-A305-53F44687B6DB}" dt="2020-11-24T20:35:55.688" v="2511" actId="12789"/>
          <ac:spMkLst>
            <pc:docMk/>
            <pc:sldMk cId="656906835" sldId="2968"/>
            <ac:spMk id="63" creationId="{694E4CA7-9E4E-4004-9815-D80AA3BC63EC}"/>
          </ac:spMkLst>
        </pc:spChg>
        <pc:graphicFrameChg chg="mod">
          <ac:chgData name="Karolina Guillen" userId="c1c08796-a0be-47c6-af52-5d31fd96ec50" providerId="ADAL" clId="{AC7EF58C-304C-423E-A305-53F44687B6DB}" dt="2020-11-24T19:01:22.940" v="1611" actId="1035"/>
          <ac:graphicFrameMkLst>
            <pc:docMk/>
            <pc:sldMk cId="656906835" sldId="2968"/>
            <ac:graphicFrameMk id="39" creationId="{3F22295F-CC3A-4A1C-9418-03459467F7A4}"/>
          </ac:graphicFrameMkLst>
        </pc:graphicFrameChg>
        <pc:graphicFrameChg chg="mod">
          <ac:chgData name="Karolina Guillen" userId="c1c08796-a0be-47c6-af52-5d31fd96ec50" providerId="ADAL" clId="{AC7EF58C-304C-423E-A305-53F44687B6DB}" dt="2020-11-24T19:01:22.940" v="1611" actId="1035"/>
          <ac:graphicFrameMkLst>
            <pc:docMk/>
            <pc:sldMk cId="656906835" sldId="2968"/>
            <ac:graphicFrameMk id="42" creationId="{C9F26BAD-54B9-4DBC-8F52-7AE4B53EA7DE}"/>
          </ac:graphicFrameMkLst>
        </pc:graphicFrameChg>
        <pc:graphicFrameChg chg="mod">
          <ac:chgData name="Karolina Guillen" userId="c1c08796-a0be-47c6-af52-5d31fd96ec50" providerId="ADAL" clId="{AC7EF58C-304C-423E-A305-53F44687B6DB}" dt="2020-11-24T19:01:22.940" v="1611" actId="1035"/>
          <ac:graphicFrameMkLst>
            <pc:docMk/>
            <pc:sldMk cId="656906835" sldId="2968"/>
            <ac:graphicFrameMk id="55" creationId="{8A2A8C21-BB71-4AD7-84CD-6FCBA8E52A7F}"/>
          </ac:graphicFrameMkLst>
        </pc:graphicFrameChg>
        <pc:picChg chg="del mod">
          <ac:chgData name="Karolina Guillen" userId="c1c08796-a0be-47c6-af52-5d31fd96ec50" providerId="ADAL" clId="{AC7EF58C-304C-423E-A305-53F44687B6DB}" dt="2020-11-24T18:57:51.825" v="1512" actId="478"/>
          <ac:picMkLst>
            <pc:docMk/>
            <pc:sldMk cId="656906835" sldId="2968"/>
            <ac:picMk id="2" creationId="{A59C25A4-947F-4618-A0B5-EE96EA69A9BC}"/>
          </ac:picMkLst>
        </pc:picChg>
        <pc:picChg chg="add mod ord">
          <ac:chgData name="Karolina Guillen" userId="c1c08796-a0be-47c6-af52-5d31fd96ec50" providerId="ADAL" clId="{AC7EF58C-304C-423E-A305-53F44687B6DB}" dt="2020-11-24T18:58:16.988" v="1513"/>
          <ac:picMkLst>
            <pc:docMk/>
            <pc:sldMk cId="656906835" sldId="2968"/>
            <ac:picMk id="36" creationId="{1E29F462-4924-41AD-9F4B-D48C94DC15FA}"/>
          </ac:picMkLst>
        </pc:picChg>
      </pc:sldChg>
      <pc:sldChg chg="addSp delSp modSp mod">
        <pc:chgData name="Karolina Guillen" userId="c1c08796-a0be-47c6-af52-5d31fd96ec50" providerId="ADAL" clId="{AC7EF58C-304C-423E-A305-53F44687B6DB}" dt="2020-11-24T20:31:52.504" v="2446" actId="12789"/>
        <pc:sldMkLst>
          <pc:docMk/>
          <pc:sldMk cId="2509057462" sldId="16158"/>
        </pc:sldMkLst>
        <pc:spChg chg="mod">
          <ac:chgData name="Karolina Guillen" userId="c1c08796-a0be-47c6-af52-5d31fd96ec50" providerId="ADAL" clId="{AC7EF58C-304C-423E-A305-53F44687B6DB}" dt="2020-11-24T20:17:57.987" v="2221" actId="1035"/>
          <ac:spMkLst>
            <pc:docMk/>
            <pc:sldMk cId="2509057462" sldId="16158"/>
            <ac:spMk id="4" creationId="{50902F82-7D8E-4251-B687-3C063A0BD457}"/>
          </ac:spMkLst>
        </pc:spChg>
        <pc:spChg chg="mod">
          <ac:chgData name="Karolina Guillen" userId="c1c08796-a0be-47c6-af52-5d31fd96ec50" providerId="ADAL" clId="{AC7EF58C-304C-423E-A305-53F44687B6DB}" dt="2020-11-24T20:31:52.504" v="2446" actId="12789"/>
          <ac:spMkLst>
            <pc:docMk/>
            <pc:sldMk cId="2509057462" sldId="16158"/>
            <ac:spMk id="14" creationId="{96A8196F-1F9D-47F8-8408-BC9AEF17103C}"/>
          </ac:spMkLst>
        </pc:spChg>
        <pc:spChg chg="mod">
          <ac:chgData name="Karolina Guillen" userId="c1c08796-a0be-47c6-af52-5d31fd96ec50" providerId="ADAL" clId="{AC7EF58C-304C-423E-A305-53F44687B6DB}" dt="2020-11-24T18:25:29.458" v="1066" actId="113"/>
          <ac:spMkLst>
            <pc:docMk/>
            <pc:sldMk cId="2509057462" sldId="16158"/>
            <ac:spMk id="15" creationId="{1D184842-11A8-4925-B56C-AF5EC038C7BB}"/>
          </ac:spMkLst>
        </pc:spChg>
        <pc:spChg chg="add del mod ord">
          <ac:chgData name="Karolina Guillen" userId="c1c08796-a0be-47c6-af52-5d31fd96ec50" providerId="ADAL" clId="{AC7EF58C-304C-423E-A305-53F44687B6DB}" dt="2020-11-24T20:31:45.836" v="2445" actId="478"/>
          <ac:spMkLst>
            <pc:docMk/>
            <pc:sldMk cId="2509057462" sldId="16158"/>
            <ac:spMk id="23" creationId="{70286F54-8D9C-49DF-8146-0D89C8FA5852}"/>
          </ac:spMkLst>
        </pc:spChg>
        <pc:spChg chg="del">
          <ac:chgData name="Karolina Guillen" userId="c1c08796-a0be-47c6-af52-5d31fd96ec50" providerId="ADAL" clId="{AC7EF58C-304C-423E-A305-53F44687B6DB}" dt="2020-11-24T17:44:09.434" v="342" actId="478"/>
          <ac:spMkLst>
            <pc:docMk/>
            <pc:sldMk cId="2509057462" sldId="16158"/>
            <ac:spMk id="24" creationId="{7374B921-3D88-4208-A0A4-1868695569AD}"/>
          </ac:spMkLst>
        </pc:spChg>
        <pc:spChg chg="add del mod ord">
          <ac:chgData name="Karolina Guillen" userId="c1c08796-a0be-47c6-af52-5d31fd96ec50" providerId="ADAL" clId="{AC7EF58C-304C-423E-A305-53F44687B6DB}" dt="2020-11-24T20:31:16.171" v="2440" actId="478"/>
          <ac:spMkLst>
            <pc:docMk/>
            <pc:sldMk cId="2509057462" sldId="16158"/>
            <ac:spMk id="27" creationId="{71581D35-D3FA-4CD1-824E-5C8B8E7B1BB5}"/>
          </ac:spMkLst>
        </pc:spChg>
        <pc:spChg chg="add del mod">
          <ac:chgData name="Karolina Guillen" userId="c1c08796-a0be-47c6-af52-5d31fd96ec50" providerId="ADAL" clId="{AC7EF58C-304C-423E-A305-53F44687B6DB}" dt="2020-11-24T20:22:50.575" v="2370" actId="478"/>
          <ac:spMkLst>
            <pc:docMk/>
            <pc:sldMk cId="2509057462" sldId="16158"/>
            <ac:spMk id="28" creationId="{F36E5649-708D-4715-BD19-E5A00F5349C8}"/>
          </ac:spMkLst>
        </pc:spChg>
        <pc:spChg chg="add del mod">
          <ac:chgData name="Karolina Guillen" userId="c1c08796-a0be-47c6-af52-5d31fd96ec50" providerId="ADAL" clId="{AC7EF58C-304C-423E-A305-53F44687B6DB}" dt="2020-11-24T20:29:40.251" v="2422"/>
          <ac:spMkLst>
            <pc:docMk/>
            <pc:sldMk cId="2509057462" sldId="16158"/>
            <ac:spMk id="29" creationId="{05A90DB9-E8B6-4A88-9CC3-C7F88846778B}"/>
          </ac:spMkLst>
        </pc:spChg>
        <pc:spChg chg="add mod">
          <ac:chgData name="Karolina Guillen" userId="c1c08796-a0be-47c6-af52-5d31fd96ec50" providerId="ADAL" clId="{AC7EF58C-304C-423E-A305-53F44687B6DB}" dt="2020-11-24T20:31:16.494" v="2441"/>
          <ac:spMkLst>
            <pc:docMk/>
            <pc:sldMk cId="2509057462" sldId="16158"/>
            <ac:spMk id="30" creationId="{C93046B8-2C1F-4D16-AB26-0B0C376E05A5}"/>
          </ac:spMkLst>
        </pc:spChg>
        <pc:spChg chg="add mod ord">
          <ac:chgData name="Karolina Guillen" userId="c1c08796-a0be-47c6-af52-5d31fd96ec50" providerId="ADAL" clId="{AC7EF58C-304C-423E-A305-53F44687B6DB}" dt="2020-11-24T20:31:52.504" v="2446" actId="12789"/>
          <ac:spMkLst>
            <pc:docMk/>
            <pc:sldMk cId="2509057462" sldId="16158"/>
            <ac:spMk id="31" creationId="{11141BDA-0E90-4336-961E-A02EAEB58136}"/>
          </ac:spMkLst>
        </pc:spChg>
        <pc:picChg chg="del">
          <ac:chgData name="Karolina Guillen" userId="c1c08796-a0be-47c6-af52-5d31fd96ec50" providerId="ADAL" clId="{AC7EF58C-304C-423E-A305-53F44687B6DB}" dt="2020-11-24T17:44:06.199" v="341" actId="478"/>
          <ac:picMkLst>
            <pc:docMk/>
            <pc:sldMk cId="2509057462" sldId="16158"/>
            <ac:picMk id="3" creationId="{DF34E28B-F18D-49B3-AA6A-F8459F52AAA9}"/>
          </ac:picMkLst>
        </pc:picChg>
        <pc:picChg chg="add mod ord">
          <ac:chgData name="Karolina Guillen" userId="c1c08796-a0be-47c6-af52-5d31fd96ec50" providerId="ADAL" clId="{AC7EF58C-304C-423E-A305-53F44687B6DB}" dt="2020-11-24T17:46:01.026" v="377" actId="14100"/>
          <ac:picMkLst>
            <pc:docMk/>
            <pc:sldMk cId="2509057462" sldId="16158"/>
            <ac:picMk id="26" creationId="{D4F3067B-FBCB-4DEA-90DD-9327AE68BCE8}"/>
          </ac:picMkLst>
        </pc:picChg>
      </pc:sldChg>
      <pc:sldChg chg="addSp delSp modSp mod">
        <pc:chgData name="Karolina Guillen" userId="c1c08796-a0be-47c6-af52-5d31fd96ec50" providerId="ADAL" clId="{AC7EF58C-304C-423E-A305-53F44687B6DB}" dt="2020-11-24T22:03:35.007" v="2706"/>
        <pc:sldMkLst>
          <pc:docMk/>
          <pc:sldMk cId="58727124" sldId="16165"/>
        </pc:sldMkLst>
        <pc:spChg chg="mod">
          <ac:chgData name="Karolina Guillen" userId="c1c08796-a0be-47c6-af52-5d31fd96ec50" providerId="ADAL" clId="{AC7EF58C-304C-423E-A305-53F44687B6DB}" dt="2020-11-24T20:35:14.190" v="2504" actId="12789"/>
          <ac:spMkLst>
            <pc:docMk/>
            <pc:sldMk cId="58727124" sldId="16165"/>
            <ac:spMk id="14" creationId="{96A8196F-1F9D-47F8-8408-BC9AEF17103C}"/>
          </ac:spMkLst>
        </pc:spChg>
        <pc:spChg chg="mod">
          <ac:chgData name="Karolina Guillen" userId="c1c08796-a0be-47c6-af52-5d31fd96ec50" providerId="ADAL" clId="{AC7EF58C-304C-423E-A305-53F44687B6DB}" dt="2020-11-24T17:57:46.478" v="586" actId="1036"/>
          <ac:spMkLst>
            <pc:docMk/>
            <pc:sldMk cId="58727124" sldId="16165"/>
            <ac:spMk id="15" creationId="{58DB40D0-403B-4860-8B1C-EE1FE91ECAB6}"/>
          </ac:spMkLst>
        </pc:spChg>
        <pc:spChg chg="mod">
          <ac:chgData name="Karolina Guillen" userId="c1c08796-a0be-47c6-af52-5d31fd96ec50" providerId="ADAL" clId="{AC7EF58C-304C-423E-A305-53F44687B6DB}" dt="2020-11-24T20:18:59.630" v="2249" actId="552"/>
          <ac:spMkLst>
            <pc:docMk/>
            <pc:sldMk cId="58727124" sldId="16165"/>
            <ac:spMk id="21" creationId="{BC8F9836-56D1-42EA-9747-9DB2882DD7A3}"/>
          </ac:spMkLst>
        </pc:spChg>
        <pc:spChg chg="del">
          <ac:chgData name="Karolina Guillen" userId="c1c08796-a0be-47c6-af52-5d31fd96ec50" providerId="ADAL" clId="{AC7EF58C-304C-423E-A305-53F44687B6DB}" dt="2020-11-24T17:55:04.823" v="506" actId="478"/>
          <ac:spMkLst>
            <pc:docMk/>
            <pc:sldMk cId="58727124" sldId="16165"/>
            <ac:spMk id="24" creationId="{7374B921-3D88-4208-A0A4-1868695569AD}"/>
          </ac:spMkLst>
        </pc:spChg>
        <pc:spChg chg="mod">
          <ac:chgData name="Karolina Guillen" userId="c1c08796-a0be-47c6-af52-5d31fd96ec50" providerId="ADAL" clId="{AC7EF58C-304C-423E-A305-53F44687B6DB}" dt="2020-11-24T17:57:51.552" v="589" actId="1036"/>
          <ac:spMkLst>
            <pc:docMk/>
            <pc:sldMk cId="58727124" sldId="16165"/>
            <ac:spMk id="26" creationId="{295C70F8-3047-4B9D-9796-79D1293D1B30}"/>
          </ac:spMkLst>
        </pc:spChg>
        <pc:spChg chg="mod">
          <ac:chgData name="Karolina Guillen" userId="c1c08796-a0be-47c6-af52-5d31fd96ec50" providerId="ADAL" clId="{AC7EF58C-304C-423E-A305-53F44687B6DB}" dt="2020-11-24T17:57:46.478" v="586" actId="1036"/>
          <ac:spMkLst>
            <pc:docMk/>
            <pc:sldMk cId="58727124" sldId="16165"/>
            <ac:spMk id="27" creationId="{D8361B45-377B-440D-9942-40B5917D602B}"/>
          </ac:spMkLst>
        </pc:spChg>
        <pc:spChg chg="mod">
          <ac:chgData name="Karolina Guillen" userId="c1c08796-a0be-47c6-af52-5d31fd96ec50" providerId="ADAL" clId="{AC7EF58C-304C-423E-A305-53F44687B6DB}" dt="2020-11-24T17:57:51.552" v="589" actId="1036"/>
          <ac:spMkLst>
            <pc:docMk/>
            <pc:sldMk cId="58727124" sldId="16165"/>
            <ac:spMk id="28" creationId="{A3C1315C-C509-41B1-B5A5-78979D5D1530}"/>
          </ac:spMkLst>
        </pc:spChg>
        <pc:spChg chg="mod">
          <ac:chgData name="Karolina Guillen" userId="c1c08796-a0be-47c6-af52-5d31fd96ec50" providerId="ADAL" clId="{AC7EF58C-304C-423E-A305-53F44687B6DB}" dt="2020-11-24T17:57:51.552" v="589" actId="1036"/>
          <ac:spMkLst>
            <pc:docMk/>
            <pc:sldMk cId="58727124" sldId="16165"/>
            <ac:spMk id="30" creationId="{82FDCA69-87E1-4D1B-BF4B-9024258A9E93}"/>
          </ac:spMkLst>
        </pc:spChg>
        <pc:spChg chg="add del mod ord">
          <ac:chgData name="Karolina Guillen" userId="c1c08796-a0be-47c6-af52-5d31fd96ec50" providerId="ADAL" clId="{AC7EF58C-304C-423E-A305-53F44687B6DB}" dt="2020-11-24T20:32:46.204" v="2462" actId="478"/>
          <ac:spMkLst>
            <pc:docMk/>
            <pc:sldMk cId="58727124" sldId="16165"/>
            <ac:spMk id="31" creationId="{F093FB4B-43F6-41A6-BA84-AEA59A2DAD8C}"/>
          </ac:spMkLst>
        </pc:spChg>
        <pc:spChg chg="mod">
          <ac:chgData name="Karolina Guillen" userId="c1c08796-a0be-47c6-af52-5d31fd96ec50" providerId="ADAL" clId="{AC7EF58C-304C-423E-A305-53F44687B6DB}" dt="2020-11-24T17:57:46.478" v="586" actId="1036"/>
          <ac:spMkLst>
            <pc:docMk/>
            <pc:sldMk cId="58727124" sldId="16165"/>
            <ac:spMk id="33" creationId="{BA689D15-B1F8-4388-B6D2-9D8441844B84}"/>
          </ac:spMkLst>
        </pc:spChg>
        <pc:spChg chg="mod">
          <ac:chgData name="Karolina Guillen" userId="c1c08796-a0be-47c6-af52-5d31fd96ec50" providerId="ADAL" clId="{AC7EF58C-304C-423E-A305-53F44687B6DB}" dt="2020-11-24T17:55:08.312" v="512" actId="1035"/>
          <ac:spMkLst>
            <pc:docMk/>
            <pc:sldMk cId="58727124" sldId="16165"/>
            <ac:spMk id="34" creationId="{1B16EB37-9425-4CF6-AA99-B455F9426AB7}"/>
          </ac:spMkLst>
        </pc:spChg>
        <pc:spChg chg="add mod ord">
          <ac:chgData name="Karolina Guillen" userId="c1c08796-a0be-47c6-af52-5d31fd96ec50" providerId="ADAL" clId="{AC7EF58C-304C-423E-A305-53F44687B6DB}" dt="2020-11-24T22:03:35.007" v="2706"/>
          <ac:spMkLst>
            <pc:docMk/>
            <pc:sldMk cId="58727124" sldId="16165"/>
            <ac:spMk id="35" creationId="{2C94E2DA-E1F6-45A7-BC2C-768707E126E9}"/>
          </ac:spMkLst>
        </pc:spChg>
        <pc:spChg chg="mod">
          <ac:chgData name="Karolina Guillen" userId="c1c08796-a0be-47c6-af52-5d31fd96ec50" providerId="ADAL" clId="{AC7EF58C-304C-423E-A305-53F44687B6DB}" dt="2020-11-24T17:57:46.478" v="586" actId="1036"/>
          <ac:spMkLst>
            <pc:docMk/>
            <pc:sldMk cId="58727124" sldId="16165"/>
            <ac:spMk id="36" creationId="{C2FF8344-1308-440F-9668-C6FCF4BE58CC}"/>
          </ac:spMkLst>
        </pc:spChg>
        <pc:spChg chg="mod">
          <ac:chgData name="Karolina Guillen" userId="c1c08796-a0be-47c6-af52-5d31fd96ec50" providerId="ADAL" clId="{AC7EF58C-304C-423E-A305-53F44687B6DB}" dt="2020-11-24T17:57:46.478" v="586" actId="1036"/>
          <ac:spMkLst>
            <pc:docMk/>
            <pc:sldMk cId="58727124" sldId="16165"/>
            <ac:spMk id="37" creationId="{41E7E311-8E40-4F8D-A92F-8C59176F4C6C}"/>
          </ac:spMkLst>
        </pc:spChg>
        <pc:spChg chg="mod">
          <ac:chgData name="Karolina Guillen" userId="c1c08796-a0be-47c6-af52-5d31fd96ec50" providerId="ADAL" clId="{AC7EF58C-304C-423E-A305-53F44687B6DB}" dt="2020-11-24T17:57:46.478" v="586" actId="1036"/>
          <ac:spMkLst>
            <pc:docMk/>
            <pc:sldMk cId="58727124" sldId="16165"/>
            <ac:spMk id="38" creationId="{2D25C11E-A4A9-48F4-8086-FD8B1D60D408}"/>
          </ac:spMkLst>
        </pc:spChg>
        <pc:spChg chg="add del mod">
          <ac:chgData name="Karolina Guillen" userId="c1c08796-a0be-47c6-af52-5d31fd96ec50" providerId="ADAL" clId="{AC7EF58C-304C-423E-A305-53F44687B6DB}" dt="2020-11-24T20:22:41.048" v="2367" actId="478"/>
          <ac:spMkLst>
            <pc:docMk/>
            <pc:sldMk cId="58727124" sldId="16165"/>
            <ac:spMk id="39" creationId="{D5528F1B-F2F6-43BD-8983-A1329D6CF240}"/>
          </ac:spMkLst>
        </pc:spChg>
        <pc:spChg chg="add mod ord">
          <ac:chgData name="Karolina Guillen" userId="c1c08796-a0be-47c6-af52-5d31fd96ec50" providerId="ADAL" clId="{AC7EF58C-304C-423E-A305-53F44687B6DB}" dt="2020-11-24T20:35:14.190" v="2504" actId="12789"/>
          <ac:spMkLst>
            <pc:docMk/>
            <pc:sldMk cId="58727124" sldId="16165"/>
            <ac:spMk id="40" creationId="{599F7A17-1B80-4AFA-9A18-259222664F46}"/>
          </ac:spMkLst>
        </pc:spChg>
        <pc:picChg chg="del mod">
          <ac:chgData name="Karolina Guillen" userId="c1c08796-a0be-47c6-af52-5d31fd96ec50" providerId="ADAL" clId="{AC7EF58C-304C-423E-A305-53F44687B6DB}" dt="2020-11-24T17:54:32.349" v="501" actId="478"/>
          <ac:picMkLst>
            <pc:docMk/>
            <pc:sldMk cId="58727124" sldId="16165"/>
            <ac:picMk id="2" creationId="{BA2E3130-213F-4B02-BA67-04D935CAAC7D}"/>
          </ac:picMkLst>
        </pc:picChg>
        <pc:picChg chg="mod">
          <ac:chgData name="Karolina Guillen" userId="c1c08796-a0be-47c6-af52-5d31fd96ec50" providerId="ADAL" clId="{AC7EF58C-304C-423E-A305-53F44687B6DB}" dt="2020-11-24T17:57:51.552" v="589" actId="1036"/>
          <ac:picMkLst>
            <pc:docMk/>
            <pc:sldMk cId="58727124" sldId="16165"/>
            <ac:picMk id="22" creationId="{623640E9-A2FA-4E10-ABF6-905A59FA889F}"/>
          </ac:picMkLst>
        </pc:picChg>
        <pc:picChg chg="mod">
          <ac:chgData name="Karolina Guillen" userId="c1c08796-a0be-47c6-af52-5d31fd96ec50" providerId="ADAL" clId="{AC7EF58C-304C-423E-A305-53F44687B6DB}" dt="2020-11-24T17:57:51.552" v="589" actId="1036"/>
          <ac:picMkLst>
            <pc:docMk/>
            <pc:sldMk cId="58727124" sldId="16165"/>
            <ac:picMk id="23" creationId="{4376551E-DD97-4D23-9B41-25A757127AEE}"/>
          </ac:picMkLst>
        </pc:picChg>
        <pc:picChg chg="mod">
          <ac:chgData name="Karolina Guillen" userId="c1c08796-a0be-47c6-af52-5d31fd96ec50" providerId="ADAL" clId="{AC7EF58C-304C-423E-A305-53F44687B6DB}" dt="2020-11-24T17:57:51.552" v="589" actId="1036"/>
          <ac:picMkLst>
            <pc:docMk/>
            <pc:sldMk cId="58727124" sldId="16165"/>
            <ac:picMk id="29" creationId="{334EFB70-7235-48C5-BA55-F865DB39A6F6}"/>
          </ac:picMkLst>
        </pc:picChg>
        <pc:picChg chg="add mod ord">
          <ac:chgData name="Karolina Guillen" userId="c1c08796-a0be-47c6-af52-5d31fd96ec50" providerId="ADAL" clId="{AC7EF58C-304C-423E-A305-53F44687B6DB}" dt="2020-11-24T22:01:02.209" v="2699"/>
          <ac:picMkLst>
            <pc:docMk/>
            <pc:sldMk cId="58727124" sldId="16165"/>
            <ac:picMk id="32" creationId="{718DD691-A695-499F-92F8-15CCCCE2D6A9}"/>
          </ac:picMkLst>
        </pc:picChg>
      </pc:sldChg>
      <pc:sldChg chg="addSp delSp modSp mod">
        <pc:chgData name="Karolina Guillen" userId="c1c08796-a0be-47c6-af52-5d31fd96ec50" providerId="ADAL" clId="{AC7EF58C-304C-423E-A305-53F44687B6DB}" dt="2020-11-24T20:34:42.427" v="2499" actId="12789"/>
        <pc:sldMkLst>
          <pc:docMk/>
          <pc:sldMk cId="1411759875" sldId="16166"/>
        </pc:sldMkLst>
        <pc:spChg chg="mod">
          <ac:chgData name="Karolina Guillen" userId="c1c08796-a0be-47c6-af52-5d31fd96ec50" providerId="ADAL" clId="{AC7EF58C-304C-423E-A305-53F44687B6DB}" dt="2020-11-24T20:34:42.427" v="2499" actId="12789"/>
          <ac:spMkLst>
            <pc:docMk/>
            <pc:sldMk cId="1411759875" sldId="16166"/>
            <ac:spMk id="12" creationId="{FCBDB492-9443-3D4A-8E9D-B3CECB95DCD7}"/>
          </ac:spMkLst>
        </pc:spChg>
        <pc:spChg chg="add del mod ord">
          <ac:chgData name="Karolina Guillen" userId="c1c08796-a0be-47c6-af52-5d31fd96ec50" providerId="ADAL" clId="{AC7EF58C-304C-423E-A305-53F44687B6DB}" dt="2020-11-24T20:30:03.053" v="2427" actId="478"/>
          <ac:spMkLst>
            <pc:docMk/>
            <pc:sldMk cId="1411759875" sldId="16166"/>
            <ac:spMk id="13" creationId="{2FD78B6B-76F1-4B06-9719-824DC1E9D742}"/>
          </ac:spMkLst>
        </pc:spChg>
        <pc:spChg chg="mod">
          <ac:chgData name="Karolina Guillen" userId="c1c08796-a0be-47c6-af52-5d31fd96ec50" providerId="ADAL" clId="{AC7EF58C-304C-423E-A305-53F44687B6DB}" dt="2020-11-24T20:17:42.478" v="2217" actId="1035"/>
          <ac:spMkLst>
            <pc:docMk/>
            <pc:sldMk cId="1411759875" sldId="16166"/>
            <ac:spMk id="17" creationId="{9B604382-1D29-4DAF-937C-283867E53A8D}"/>
          </ac:spMkLst>
        </pc:spChg>
        <pc:spChg chg="add mod">
          <ac:chgData name="Karolina Guillen" userId="c1c08796-a0be-47c6-af52-5d31fd96ec50" providerId="ADAL" clId="{AC7EF58C-304C-423E-A305-53F44687B6DB}" dt="2020-11-24T17:41:47.527" v="305"/>
          <ac:spMkLst>
            <pc:docMk/>
            <pc:sldMk cId="1411759875" sldId="16166"/>
            <ac:spMk id="20" creationId="{078860E5-43CC-4BEF-B0DC-657BB2FB614E}"/>
          </ac:spMkLst>
        </pc:spChg>
        <pc:spChg chg="add del mod">
          <ac:chgData name="Karolina Guillen" userId="c1c08796-a0be-47c6-af52-5d31fd96ec50" providerId="ADAL" clId="{AC7EF58C-304C-423E-A305-53F44687B6DB}" dt="2020-11-24T20:29:34.309" v="2420"/>
          <ac:spMkLst>
            <pc:docMk/>
            <pc:sldMk cId="1411759875" sldId="16166"/>
            <ac:spMk id="23" creationId="{21422133-C15E-4A77-B8ED-B678E1EB873C}"/>
          </ac:spMkLst>
        </pc:spChg>
        <pc:spChg chg="add del">
          <ac:chgData name="Karolina Guillen" userId="c1c08796-a0be-47c6-af52-5d31fd96ec50" providerId="ADAL" clId="{AC7EF58C-304C-423E-A305-53F44687B6DB}" dt="2020-11-24T20:29:52.345" v="2426" actId="478"/>
          <ac:spMkLst>
            <pc:docMk/>
            <pc:sldMk cId="1411759875" sldId="16166"/>
            <ac:spMk id="24" creationId="{892812D1-C2E7-6145-8C2A-95A25EFCD80C}"/>
          </ac:spMkLst>
        </pc:spChg>
        <pc:spChg chg="add mod ord">
          <ac:chgData name="Karolina Guillen" userId="c1c08796-a0be-47c6-af52-5d31fd96ec50" providerId="ADAL" clId="{AC7EF58C-304C-423E-A305-53F44687B6DB}" dt="2020-11-24T20:34:42.427" v="2499" actId="12789"/>
          <ac:spMkLst>
            <pc:docMk/>
            <pc:sldMk cId="1411759875" sldId="16166"/>
            <ac:spMk id="25" creationId="{B0C53893-6295-4609-A5F0-029A75F740E3}"/>
          </ac:spMkLst>
        </pc:spChg>
        <pc:spChg chg="del">
          <ac:chgData name="Karolina Guillen" userId="c1c08796-a0be-47c6-af52-5d31fd96ec50" providerId="ADAL" clId="{AC7EF58C-304C-423E-A305-53F44687B6DB}" dt="2020-11-24T17:43:21.954" v="337" actId="478"/>
          <ac:spMkLst>
            <pc:docMk/>
            <pc:sldMk cId="1411759875" sldId="16166"/>
            <ac:spMk id="26" creationId="{FAD90ED3-7DF5-CE44-A782-9A413CE76D03}"/>
          </ac:spMkLst>
        </pc:spChg>
        <pc:picChg chg="del">
          <ac:chgData name="Karolina Guillen" userId="c1c08796-a0be-47c6-af52-5d31fd96ec50" providerId="ADAL" clId="{AC7EF58C-304C-423E-A305-53F44687B6DB}" dt="2020-11-24T17:41:07.673" v="302" actId="478"/>
          <ac:picMkLst>
            <pc:docMk/>
            <pc:sldMk cId="1411759875" sldId="16166"/>
            <ac:picMk id="2" creationId="{41A8F833-7C13-469D-8D1B-F4FAC501F344}"/>
          </ac:picMkLst>
        </pc:picChg>
        <pc:picChg chg="add del mod ord modCrop">
          <ac:chgData name="Karolina Guillen" userId="c1c08796-a0be-47c6-af52-5d31fd96ec50" providerId="ADAL" clId="{AC7EF58C-304C-423E-A305-53F44687B6DB}" dt="2020-11-24T20:29:49.733" v="2425" actId="167"/>
          <ac:picMkLst>
            <pc:docMk/>
            <pc:sldMk cId="1411759875" sldId="16166"/>
            <ac:picMk id="9" creationId="{4CFB21E2-B4E6-4332-BBBA-A2EF2D37765F}"/>
          </ac:picMkLst>
        </pc:picChg>
        <pc:picChg chg="add del mod">
          <ac:chgData name="Karolina Guillen" userId="c1c08796-a0be-47c6-af52-5d31fd96ec50" providerId="ADAL" clId="{AC7EF58C-304C-423E-A305-53F44687B6DB}" dt="2020-11-24T20:29:12.318" v="2417" actId="478"/>
          <ac:picMkLst>
            <pc:docMk/>
            <pc:sldMk cId="1411759875" sldId="16166"/>
            <ac:picMk id="16" creationId="{9B95FC35-2308-4387-848A-BDA96ACCBC5B}"/>
          </ac:picMkLst>
        </pc:picChg>
        <pc:picChg chg="add del mod">
          <ac:chgData name="Karolina Guillen" userId="c1c08796-a0be-47c6-af52-5d31fd96ec50" providerId="ADAL" clId="{AC7EF58C-304C-423E-A305-53F44687B6DB}" dt="2020-11-24T17:42:26.003" v="315"/>
          <ac:picMkLst>
            <pc:docMk/>
            <pc:sldMk cId="1411759875" sldId="16166"/>
            <ac:picMk id="21" creationId="{B308CA67-97CB-4391-9F9D-A5D72EC4C0B1}"/>
          </ac:picMkLst>
        </pc:picChg>
        <pc:picChg chg="add mod">
          <ac:chgData name="Karolina Guillen" userId="c1c08796-a0be-47c6-af52-5d31fd96ec50" providerId="ADAL" clId="{AC7EF58C-304C-423E-A305-53F44687B6DB}" dt="2020-11-24T20:29:12.658" v="2418"/>
          <ac:picMkLst>
            <pc:docMk/>
            <pc:sldMk cId="1411759875" sldId="16166"/>
            <ac:picMk id="22" creationId="{5C3AFE5F-A821-4CA4-BEBB-CB3959963872}"/>
          </ac:picMkLst>
        </pc:picChg>
      </pc:sldChg>
      <pc:sldChg chg="addSp delSp modSp mod">
        <pc:chgData name="Karolina Guillen" userId="c1c08796-a0be-47c6-af52-5d31fd96ec50" providerId="ADAL" clId="{AC7EF58C-304C-423E-A305-53F44687B6DB}" dt="2020-11-24T20:36:07.360" v="2513" actId="12789"/>
        <pc:sldMkLst>
          <pc:docMk/>
          <pc:sldMk cId="25660059" sldId="16207"/>
        </pc:sldMkLst>
        <pc:spChg chg="mod">
          <ac:chgData name="Karolina Guillen" userId="c1c08796-a0be-47c6-af52-5d31fd96ec50" providerId="ADAL" clId="{AC7EF58C-304C-423E-A305-53F44687B6DB}" dt="2020-11-24T20:01:00.026" v="1856" actId="1035"/>
          <ac:spMkLst>
            <pc:docMk/>
            <pc:sldMk cId="25660059" sldId="16207"/>
            <ac:spMk id="3" creationId="{EEDBBCC6-6714-42CC-B27D-D66B27C068CE}"/>
          </ac:spMkLst>
        </pc:spChg>
        <pc:spChg chg="mod">
          <ac:chgData name="Karolina Guillen" userId="c1c08796-a0be-47c6-af52-5d31fd96ec50" providerId="ADAL" clId="{AC7EF58C-304C-423E-A305-53F44687B6DB}" dt="2020-11-24T20:01:00.026" v="1856" actId="1035"/>
          <ac:spMkLst>
            <pc:docMk/>
            <pc:sldMk cId="25660059" sldId="16207"/>
            <ac:spMk id="4" creationId="{674D1BB8-A874-4E5A-8D70-F0D29C476691}"/>
          </ac:spMkLst>
        </pc:spChg>
        <pc:spChg chg="mod">
          <ac:chgData name="Karolina Guillen" userId="c1c08796-a0be-47c6-af52-5d31fd96ec50" providerId="ADAL" clId="{AC7EF58C-304C-423E-A305-53F44687B6DB}" dt="2020-11-24T20:36:07.360" v="2513" actId="12789"/>
          <ac:spMkLst>
            <pc:docMk/>
            <pc:sldMk cId="25660059" sldId="16207"/>
            <ac:spMk id="7" creationId="{1B1B1A43-0187-4411-B0C4-23D2EA25BBED}"/>
          </ac:spMkLst>
        </pc:spChg>
        <pc:spChg chg="del">
          <ac:chgData name="Karolina Guillen" userId="c1c08796-a0be-47c6-af52-5d31fd96ec50" providerId="ADAL" clId="{AC7EF58C-304C-423E-A305-53F44687B6DB}" dt="2020-11-24T19:58:36.949" v="1789" actId="478"/>
          <ac:spMkLst>
            <pc:docMk/>
            <pc:sldMk cId="25660059" sldId="16207"/>
            <ac:spMk id="8" creationId="{C8C88E02-F6D0-44F0-B46B-CFF324F72288}"/>
          </ac:spMkLst>
        </pc:spChg>
        <pc:spChg chg="mod">
          <ac:chgData name="Karolina Guillen" userId="c1c08796-a0be-47c6-af52-5d31fd96ec50" providerId="ADAL" clId="{AC7EF58C-304C-423E-A305-53F44687B6DB}" dt="2020-11-24T20:21:39.004" v="2338" actId="1035"/>
          <ac:spMkLst>
            <pc:docMk/>
            <pc:sldMk cId="25660059" sldId="16207"/>
            <ac:spMk id="9" creationId="{54C586D6-1207-46DC-9A4E-E1074288FA31}"/>
          </ac:spMkLst>
        </pc:spChg>
        <pc:spChg chg="mod">
          <ac:chgData name="Karolina Guillen" userId="c1c08796-a0be-47c6-af52-5d31fd96ec50" providerId="ADAL" clId="{AC7EF58C-304C-423E-A305-53F44687B6DB}" dt="2020-11-24T20:01:00.026" v="1856" actId="1035"/>
          <ac:spMkLst>
            <pc:docMk/>
            <pc:sldMk cId="25660059" sldId="16207"/>
            <ac:spMk id="10" creationId="{FCCFE21A-1F9E-4596-9689-B953A3AE1EAB}"/>
          </ac:spMkLst>
        </pc:spChg>
        <pc:spChg chg="mod">
          <ac:chgData name="Karolina Guillen" userId="c1c08796-a0be-47c6-af52-5d31fd96ec50" providerId="ADAL" clId="{AC7EF58C-304C-423E-A305-53F44687B6DB}" dt="2020-11-24T20:01:00.026" v="1856" actId="1035"/>
          <ac:spMkLst>
            <pc:docMk/>
            <pc:sldMk cId="25660059" sldId="16207"/>
            <ac:spMk id="12" creationId="{BC90354F-E917-4AEA-AF47-4E3AAD3AFBDE}"/>
          </ac:spMkLst>
        </pc:spChg>
        <pc:spChg chg="mod">
          <ac:chgData name="Karolina Guillen" userId="c1c08796-a0be-47c6-af52-5d31fd96ec50" providerId="ADAL" clId="{AC7EF58C-304C-423E-A305-53F44687B6DB}" dt="2020-11-24T20:01:00.026" v="1856" actId="1035"/>
          <ac:spMkLst>
            <pc:docMk/>
            <pc:sldMk cId="25660059" sldId="16207"/>
            <ac:spMk id="13" creationId="{0C654EC0-CA56-46C4-BD0D-8C1798B16B66}"/>
          </ac:spMkLst>
        </pc:spChg>
        <pc:spChg chg="mod">
          <ac:chgData name="Karolina Guillen" userId="c1c08796-a0be-47c6-af52-5d31fd96ec50" providerId="ADAL" clId="{AC7EF58C-304C-423E-A305-53F44687B6DB}" dt="2020-11-24T20:01:00.026" v="1856" actId="1035"/>
          <ac:spMkLst>
            <pc:docMk/>
            <pc:sldMk cId="25660059" sldId="16207"/>
            <ac:spMk id="16" creationId="{3B3FE470-96F0-4B11-B933-4119F4DCA135}"/>
          </ac:spMkLst>
        </pc:spChg>
        <pc:spChg chg="mod">
          <ac:chgData name="Karolina Guillen" userId="c1c08796-a0be-47c6-af52-5d31fd96ec50" providerId="ADAL" clId="{AC7EF58C-304C-423E-A305-53F44687B6DB}" dt="2020-11-24T20:01:00.026" v="1856" actId="1035"/>
          <ac:spMkLst>
            <pc:docMk/>
            <pc:sldMk cId="25660059" sldId="16207"/>
            <ac:spMk id="17" creationId="{EEF0DF54-005F-40C2-9A44-191BAB6BC3C0}"/>
          </ac:spMkLst>
        </pc:spChg>
        <pc:spChg chg="mod">
          <ac:chgData name="Karolina Guillen" userId="c1c08796-a0be-47c6-af52-5d31fd96ec50" providerId="ADAL" clId="{AC7EF58C-304C-423E-A305-53F44687B6DB}" dt="2020-11-24T20:01:00.026" v="1856" actId="1035"/>
          <ac:spMkLst>
            <pc:docMk/>
            <pc:sldMk cId="25660059" sldId="16207"/>
            <ac:spMk id="18" creationId="{AF5D39E3-8A0D-4929-9F5B-E71D4D283E90}"/>
          </ac:spMkLst>
        </pc:spChg>
        <pc:spChg chg="mod">
          <ac:chgData name="Karolina Guillen" userId="c1c08796-a0be-47c6-af52-5d31fd96ec50" providerId="ADAL" clId="{AC7EF58C-304C-423E-A305-53F44687B6DB}" dt="2020-11-24T20:00:53.163" v="1854" actId="1035"/>
          <ac:spMkLst>
            <pc:docMk/>
            <pc:sldMk cId="25660059" sldId="16207"/>
            <ac:spMk id="19" creationId="{10945A03-EC81-4CC0-B088-DFBBBB49620E}"/>
          </ac:spMkLst>
        </pc:spChg>
        <pc:spChg chg="add del mod ord">
          <ac:chgData name="Karolina Guillen" userId="c1c08796-a0be-47c6-af52-5d31fd96ec50" providerId="ADAL" clId="{AC7EF58C-304C-423E-A305-53F44687B6DB}" dt="2020-11-24T20:33:41.103" v="2487" actId="478"/>
          <ac:spMkLst>
            <pc:docMk/>
            <pc:sldMk cId="25660059" sldId="16207"/>
            <ac:spMk id="26" creationId="{6C114681-4236-4738-9909-B51B94BA6472}"/>
          </ac:spMkLst>
        </pc:spChg>
        <pc:spChg chg="add mod ord">
          <ac:chgData name="Karolina Guillen" userId="c1c08796-a0be-47c6-af52-5d31fd96ec50" providerId="ADAL" clId="{AC7EF58C-304C-423E-A305-53F44687B6DB}" dt="2020-11-24T20:00:12.209" v="1818"/>
          <ac:spMkLst>
            <pc:docMk/>
            <pc:sldMk cId="25660059" sldId="16207"/>
            <ac:spMk id="30" creationId="{401FC532-D1E8-40A0-9DFB-B2FACC33EAD7}"/>
          </ac:spMkLst>
        </pc:spChg>
        <pc:spChg chg="add del mod">
          <ac:chgData name="Karolina Guillen" userId="c1c08796-a0be-47c6-af52-5d31fd96ec50" providerId="ADAL" clId="{AC7EF58C-304C-423E-A305-53F44687B6DB}" dt="2020-11-24T20:22:17.301" v="2359" actId="478"/>
          <ac:spMkLst>
            <pc:docMk/>
            <pc:sldMk cId="25660059" sldId="16207"/>
            <ac:spMk id="32" creationId="{5CE2B039-0134-451E-A09A-11F267BAB425}"/>
          </ac:spMkLst>
        </pc:spChg>
        <pc:spChg chg="add mod ord">
          <ac:chgData name="Karolina Guillen" userId="c1c08796-a0be-47c6-af52-5d31fd96ec50" providerId="ADAL" clId="{AC7EF58C-304C-423E-A305-53F44687B6DB}" dt="2020-11-24T20:36:07.360" v="2513" actId="12789"/>
          <ac:spMkLst>
            <pc:docMk/>
            <pc:sldMk cId="25660059" sldId="16207"/>
            <ac:spMk id="33" creationId="{332BB15E-941A-44A8-8E04-9B6F88B66FF6}"/>
          </ac:spMkLst>
        </pc:spChg>
        <pc:picChg chg="mod">
          <ac:chgData name="Karolina Guillen" userId="c1c08796-a0be-47c6-af52-5d31fd96ec50" providerId="ADAL" clId="{AC7EF58C-304C-423E-A305-53F44687B6DB}" dt="2020-11-24T20:01:00.026" v="1856" actId="1035"/>
          <ac:picMkLst>
            <pc:docMk/>
            <pc:sldMk cId="25660059" sldId="16207"/>
            <ac:picMk id="5" creationId="{C4846E71-CF34-46A7-8004-37A71D5BCE4E}"/>
          </ac:picMkLst>
        </pc:picChg>
        <pc:picChg chg="mod">
          <ac:chgData name="Karolina Guillen" userId="c1c08796-a0be-47c6-af52-5d31fd96ec50" providerId="ADAL" clId="{AC7EF58C-304C-423E-A305-53F44687B6DB}" dt="2020-11-24T20:01:00.026" v="1856" actId="1035"/>
          <ac:picMkLst>
            <pc:docMk/>
            <pc:sldMk cId="25660059" sldId="16207"/>
            <ac:picMk id="6" creationId="{DEB01BFE-274C-4933-8942-D5D853C942C1}"/>
          </ac:picMkLst>
        </pc:picChg>
        <pc:picChg chg="del mod">
          <ac:chgData name="Karolina Guillen" userId="c1c08796-a0be-47c6-af52-5d31fd96ec50" providerId="ADAL" clId="{AC7EF58C-304C-423E-A305-53F44687B6DB}" dt="2020-11-24T19:59:08.791" v="1810" actId="478"/>
          <ac:picMkLst>
            <pc:docMk/>
            <pc:sldMk cId="25660059" sldId="16207"/>
            <ac:picMk id="14" creationId="{1ECDA711-3E25-4706-99E7-37CCF5909984}"/>
          </ac:picMkLst>
        </pc:picChg>
        <pc:picChg chg="mod">
          <ac:chgData name="Karolina Guillen" userId="c1c08796-a0be-47c6-af52-5d31fd96ec50" providerId="ADAL" clId="{AC7EF58C-304C-423E-A305-53F44687B6DB}" dt="2020-11-24T20:01:00.026" v="1856" actId="1035"/>
          <ac:picMkLst>
            <pc:docMk/>
            <pc:sldMk cId="25660059" sldId="16207"/>
            <ac:picMk id="27" creationId="{15661178-061C-4022-BE3A-496A6773F419}"/>
          </ac:picMkLst>
        </pc:picChg>
        <pc:picChg chg="add mod ord">
          <ac:chgData name="Karolina Guillen" userId="c1c08796-a0be-47c6-af52-5d31fd96ec50" providerId="ADAL" clId="{AC7EF58C-304C-423E-A305-53F44687B6DB}" dt="2020-11-24T20:00:07.317" v="1817"/>
          <ac:picMkLst>
            <pc:docMk/>
            <pc:sldMk cId="25660059" sldId="16207"/>
            <ac:picMk id="28" creationId="{A4117368-E2AE-4FBB-A14A-4FD607B5EB73}"/>
          </ac:picMkLst>
        </pc:picChg>
        <pc:picChg chg="mod">
          <ac:chgData name="Karolina Guillen" userId="c1c08796-a0be-47c6-af52-5d31fd96ec50" providerId="ADAL" clId="{AC7EF58C-304C-423E-A305-53F44687B6DB}" dt="2020-11-24T20:01:00.026" v="1856" actId="1035"/>
          <ac:picMkLst>
            <pc:docMk/>
            <pc:sldMk cId="25660059" sldId="16207"/>
            <ac:picMk id="29" creationId="{A041DA65-4A32-4821-A454-4D0D5940BDF3}"/>
          </ac:picMkLst>
        </pc:picChg>
        <pc:picChg chg="mod">
          <ac:chgData name="Karolina Guillen" userId="c1c08796-a0be-47c6-af52-5d31fd96ec50" providerId="ADAL" clId="{AC7EF58C-304C-423E-A305-53F44687B6DB}" dt="2020-11-24T20:01:00.026" v="1856" actId="1035"/>
          <ac:picMkLst>
            <pc:docMk/>
            <pc:sldMk cId="25660059" sldId="16207"/>
            <ac:picMk id="31" creationId="{F15BB61F-B5A5-41C6-BB72-8B1B0559ADDA}"/>
          </ac:picMkLst>
        </pc:picChg>
        <pc:picChg chg="mod">
          <ac:chgData name="Karolina Guillen" userId="c1c08796-a0be-47c6-af52-5d31fd96ec50" providerId="ADAL" clId="{AC7EF58C-304C-423E-A305-53F44687B6DB}" dt="2020-11-24T20:01:00.026" v="1856" actId="1035"/>
          <ac:picMkLst>
            <pc:docMk/>
            <pc:sldMk cId="25660059" sldId="16207"/>
            <ac:picMk id="1026" creationId="{CF2069CD-D880-488A-9324-F90F5B7EC768}"/>
          </ac:picMkLst>
        </pc:picChg>
        <pc:picChg chg="mod">
          <ac:chgData name="Karolina Guillen" userId="c1c08796-a0be-47c6-af52-5d31fd96ec50" providerId="ADAL" clId="{AC7EF58C-304C-423E-A305-53F44687B6DB}" dt="2020-11-24T20:01:00.026" v="1856" actId="1035"/>
          <ac:picMkLst>
            <pc:docMk/>
            <pc:sldMk cId="25660059" sldId="16207"/>
            <ac:picMk id="1028" creationId="{59727853-ADDF-416C-901F-E7CBADC94614}"/>
          </ac:picMkLst>
        </pc:picChg>
        <pc:picChg chg="mod">
          <ac:chgData name="Karolina Guillen" userId="c1c08796-a0be-47c6-af52-5d31fd96ec50" providerId="ADAL" clId="{AC7EF58C-304C-423E-A305-53F44687B6DB}" dt="2020-11-24T20:01:00.026" v="1856" actId="1035"/>
          <ac:picMkLst>
            <pc:docMk/>
            <pc:sldMk cId="25660059" sldId="16207"/>
            <ac:picMk id="1030" creationId="{BB740B78-B5B8-4CBB-BCA6-FAFD90B09717}"/>
          </ac:picMkLst>
        </pc:picChg>
      </pc:sldChg>
      <pc:sldChg chg="addSp delSp modSp mod">
        <pc:chgData name="Karolina Guillen" userId="c1c08796-a0be-47c6-af52-5d31fd96ec50" providerId="ADAL" clId="{AC7EF58C-304C-423E-A305-53F44687B6DB}" dt="2020-11-24T20:35:00.517" v="2502" actId="12789"/>
        <pc:sldMkLst>
          <pc:docMk/>
          <pc:sldMk cId="3440427488" sldId="16226"/>
        </pc:sldMkLst>
        <pc:spChg chg="mod">
          <ac:chgData name="Karolina Guillen" userId="c1c08796-a0be-47c6-af52-5d31fd96ec50" providerId="ADAL" clId="{AC7EF58C-304C-423E-A305-53F44687B6DB}" dt="2020-11-24T20:18:37.506" v="2234" actId="1036"/>
          <ac:spMkLst>
            <pc:docMk/>
            <pc:sldMk cId="3440427488" sldId="16226"/>
            <ac:spMk id="13" creationId="{7ED5B12F-D758-4446-AE3F-BA2BB84FC3B2}"/>
          </ac:spMkLst>
        </pc:spChg>
        <pc:spChg chg="mod">
          <ac:chgData name="Karolina Guillen" userId="c1c08796-a0be-47c6-af52-5d31fd96ec50" providerId="ADAL" clId="{AC7EF58C-304C-423E-A305-53F44687B6DB}" dt="2020-11-24T20:35:00.517" v="2502" actId="12789"/>
          <ac:spMkLst>
            <pc:docMk/>
            <pc:sldMk cId="3440427488" sldId="16226"/>
            <ac:spMk id="14" creationId="{96A8196F-1F9D-47F8-8408-BC9AEF17103C}"/>
          </ac:spMkLst>
        </pc:spChg>
        <pc:spChg chg="add del mod ord">
          <ac:chgData name="Karolina Guillen" userId="c1c08796-a0be-47c6-af52-5d31fd96ec50" providerId="ADAL" clId="{AC7EF58C-304C-423E-A305-53F44687B6DB}" dt="2020-11-24T20:32:28.761" v="2455" actId="478"/>
          <ac:spMkLst>
            <pc:docMk/>
            <pc:sldMk cId="3440427488" sldId="16226"/>
            <ac:spMk id="21" creationId="{2890A40B-8D26-49E7-9778-3E63C858042E}"/>
          </ac:spMkLst>
        </pc:spChg>
        <pc:spChg chg="add mod ord">
          <ac:chgData name="Karolina Guillen" userId="c1c08796-a0be-47c6-af52-5d31fd96ec50" providerId="ADAL" clId="{AC7EF58C-304C-423E-A305-53F44687B6DB}" dt="2020-11-24T17:51:53.684" v="479"/>
          <ac:spMkLst>
            <pc:docMk/>
            <pc:sldMk cId="3440427488" sldId="16226"/>
            <ac:spMk id="23" creationId="{49D696FB-AABB-4F6E-BDB8-7FBC345A88FC}"/>
          </ac:spMkLst>
        </pc:spChg>
        <pc:spChg chg="del">
          <ac:chgData name="Karolina Guillen" userId="c1c08796-a0be-47c6-af52-5d31fd96ec50" providerId="ADAL" clId="{AC7EF58C-304C-423E-A305-53F44687B6DB}" dt="2020-11-24T17:51:02.551" v="473" actId="478"/>
          <ac:spMkLst>
            <pc:docMk/>
            <pc:sldMk cId="3440427488" sldId="16226"/>
            <ac:spMk id="24" creationId="{7374B921-3D88-4208-A0A4-1868695569AD}"/>
          </ac:spMkLst>
        </pc:spChg>
        <pc:spChg chg="add del mod">
          <ac:chgData name="Karolina Guillen" userId="c1c08796-a0be-47c6-af52-5d31fd96ec50" providerId="ADAL" clId="{AC7EF58C-304C-423E-A305-53F44687B6DB}" dt="2020-11-24T20:22:45.911" v="2368" actId="478"/>
          <ac:spMkLst>
            <pc:docMk/>
            <pc:sldMk cId="3440427488" sldId="16226"/>
            <ac:spMk id="28" creationId="{112B3CB9-D124-4320-9A42-AEEECDA81A80}"/>
          </ac:spMkLst>
        </pc:spChg>
        <pc:spChg chg="add mod ord">
          <ac:chgData name="Karolina Guillen" userId="c1c08796-a0be-47c6-af52-5d31fd96ec50" providerId="ADAL" clId="{AC7EF58C-304C-423E-A305-53F44687B6DB}" dt="2020-11-24T20:35:00.517" v="2502" actId="12789"/>
          <ac:spMkLst>
            <pc:docMk/>
            <pc:sldMk cId="3440427488" sldId="16226"/>
            <ac:spMk id="29" creationId="{9D69B4DE-50E4-46A6-A53A-99A644F2BB51}"/>
          </ac:spMkLst>
        </pc:spChg>
        <pc:spChg chg="mod">
          <ac:chgData name="Karolina Guillen" userId="c1c08796-a0be-47c6-af52-5d31fd96ec50" providerId="ADAL" clId="{AC7EF58C-304C-423E-A305-53F44687B6DB}" dt="2020-11-24T18:25:47.637" v="1070" actId="404"/>
          <ac:spMkLst>
            <pc:docMk/>
            <pc:sldMk cId="3440427488" sldId="16226"/>
            <ac:spMk id="36" creationId="{00E85A12-B5CE-4EAF-9AFA-FD536F5F1DF1}"/>
          </ac:spMkLst>
        </pc:spChg>
        <pc:picChg chg="del mod">
          <ac:chgData name="Karolina Guillen" userId="c1c08796-a0be-47c6-af52-5d31fd96ec50" providerId="ADAL" clId="{AC7EF58C-304C-423E-A305-53F44687B6DB}" dt="2020-11-24T17:51:29.752" v="477" actId="478"/>
          <ac:picMkLst>
            <pc:docMk/>
            <pc:sldMk cId="3440427488" sldId="16226"/>
            <ac:picMk id="3" creationId="{87651BEB-B91F-49EE-B03D-CE5924D566C9}"/>
          </ac:picMkLst>
        </pc:picChg>
        <pc:picChg chg="add mod ord">
          <ac:chgData name="Karolina Guillen" userId="c1c08796-a0be-47c6-af52-5d31fd96ec50" providerId="ADAL" clId="{AC7EF58C-304C-423E-A305-53F44687B6DB}" dt="2020-11-24T17:51:47.128" v="478"/>
          <ac:picMkLst>
            <pc:docMk/>
            <pc:sldMk cId="3440427488" sldId="16226"/>
            <ac:picMk id="22" creationId="{77D632EB-E35F-4E00-A86D-51273F25A528}"/>
          </ac:picMkLst>
        </pc:picChg>
      </pc:sldChg>
      <pc:sldChg chg="modSp mod">
        <pc:chgData name="Karolina Guillen" userId="c1c08796-a0be-47c6-af52-5d31fd96ec50" providerId="ADAL" clId="{AC7EF58C-304C-423E-A305-53F44687B6DB}" dt="2020-11-24T22:57:25.793" v="3725" actId="1036"/>
        <pc:sldMkLst>
          <pc:docMk/>
          <pc:sldMk cId="165101528" sldId="16296"/>
        </pc:sldMkLst>
        <pc:spChg chg="mod">
          <ac:chgData name="Karolina Guillen" userId="c1c08796-a0be-47c6-af52-5d31fd96ec50" providerId="ADAL" clId="{AC7EF58C-304C-423E-A305-53F44687B6DB}" dt="2020-11-24T22:57:25.793" v="3725" actId="1036"/>
          <ac:spMkLst>
            <pc:docMk/>
            <pc:sldMk cId="165101528" sldId="16296"/>
            <ac:spMk id="4" creationId="{91CAB802-C65F-4081-AA12-A81B57DC4275}"/>
          </ac:spMkLst>
        </pc:spChg>
        <pc:spChg chg="mod">
          <ac:chgData name="Karolina Guillen" userId="c1c08796-a0be-47c6-af52-5d31fd96ec50" providerId="ADAL" clId="{AC7EF58C-304C-423E-A305-53F44687B6DB}" dt="2020-11-24T22:57:22.184" v="3712" actId="20577"/>
          <ac:spMkLst>
            <pc:docMk/>
            <pc:sldMk cId="165101528" sldId="16296"/>
            <ac:spMk id="16" creationId="{9A529899-950F-C14F-99A5-896AC3170183}"/>
          </ac:spMkLst>
        </pc:spChg>
      </pc:sldChg>
      <pc:sldChg chg="addSp delSp modSp mod">
        <pc:chgData name="Karolina Guillen" userId="c1c08796-a0be-47c6-af52-5d31fd96ec50" providerId="ADAL" clId="{AC7EF58C-304C-423E-A305-53F44687B6DB}" dt="2020-11-24T20:36:17.667" v="2518" actId="1036"/>
        <pc:sldMkLst>
          <pc:docMk/>
          <pc:sldMk cId="1259661119" sldId="16304"/>
        </pc:sldMkLst>
        <pc:spChg chg="mod">
          <ac:chgData name="Karolina Guillen" userId="c1c08796-a0be-47c6-af52-5d31fd96ec50" providerId="ADAL" clId="{AC7EF58C-304C-423E-A305-53F44687B6DB}" dt="2020-11-24T20:22:05.507" v="2357" actId="1036"/>
          <ac:spMkLst>
            <pc:docMk/>
            <pc:sldMk cId="1259661119" sldId="16304"/>
            <ac:spMk id="5" creationId="{EF874FCD-15DA-44CD-A46D-78530F82C5EB}"/>
          </ac:spMkLst>
        </pc:spChg>
        <pc:spChg chg="mod">
          <ac:chgData name="Karolina Guillen" userId="c1c08796-a0be-47c6-af52-5d31fd96ec50" providerId="ADAL" clId="{AC7EF58C-304C-423E-A305-53F44687B6DB}" dt="2020-11-24T20:36:17.667" v="2518" actId="1036"/>
          <ac:spMkLst>
            <pc:docMk/>
            <pc:sldMk cId="1259661119" sldId="16304"/>
            <ac:spMk id="7" creationId="{4AE334FF-013B-4334-A22B-4AD816EFE3C8}"/>
          </ac:spMkLst>
        </pc:spChg>
        <pc:spChg chg="mod">
          <ac:chgData name="Karolina Guillen" userId="c1c08796-a0be-47c6-af52-5d31fd96ec50" providerId="ADAL" clId="{AC7EF58C-304C-423E-A305-53F44687B6DB}" dt="2020-11-24T20:03:30.602" v="1932" actId="1035"/>
          <ac:spMkLst>
            <pc:docMk/>
            <pc:sldMk cId="1259661119" sldId="16304"/>
            <ac:spMk id="11" creationId="{166CDCCA-7D79-49CD-8A93-9900AA188B4F}"/>
          </ac:spMkLst>
        </pc:spChg>
        <pc:spChg chg="mod">
          <ac:chgData name="Karolina Guillen" userId="c1c08796-a0be-47c6-af52-5d31fd96ec50" providerId="ADAL" clId="{AC7EF58C-304C-423E-A305-53F44687B6DB}" dt="2020-11-24T20:36:17.667" v="2518" actId="1036"/>
          <ac:spMkLst>
            <pc:docMk/>
            <pc:sldMk cId="1259661119" sldId="16304"/>
            <ac:spMk id="14" creationId="{AE83A9A8-1E4D-4D6B-AE3B-14990F0D035F}"/>
          </ac:spMkLst>
        </pc:spChg>
        <pc:spChg chg="mod">
          <ac:chgData name="Karolina Guillen" userId="c1c08796-a0be-47c6-af52-5d31fd96ec50" providerId="ADAL" clId="{AC7EF58C-304C-423E-A305-53F44687B6DB}" dt="2020-11-24T20:36:17.667" v="2518" actId="1036"/>
          <ac:spMkLst>
            <pc:docMk/>
            <pc:sldMk cId="1259661119" sldId="16304"/>
            <ac:spMk id="15" creationId="{0EE36CEC-2A13-478D-B103-2546CC0D6CF9}"/>
          </ac:spMkLst>
        </pc:spChg>
        <pc:spChg chg="del">
          <ac:chgData name="Karolina Guillen" userId="c1c08796-a0be-47c6-af52-5d31fd96ec50" providerId="ADAL" clId="{AC7EF58C-304C-423E-A305-53F44687B6DB}" dt="2020-11-24T20:03:22.163" v="1918" actId="478"/>
          <ac:spMkLst>
            <pc:docMk/>
            <pc:sldMk cId="1259661119" sldId="16304"/>
            <ac:spMk id="16" creationId="{924EEA13-5254-47DE-AFA1-D9482ABA2015}"/>
          </ac:spMkLst>
        </pc:spChg>
        <pc:spChg chg="add del mod ord">
          <ac:chgData name="Karolina Guillen" userId="c1c08796-a0be-47c6-af52-5d31fd96ec50" providerId="ADAL" clId="{AC7EF58C-304C-423E-A305-53F44687B6DB}" dt="2020-11-24T20:33:47.175" v="2490" actId="478"/>
          <ac:spMkLst>
            <pc:docMk/>
            <pc:sldMk cId="1259661119" sldId="16304"/>
            <ac:spMk id="46" creationId="{A457BEB3-269A-41E5-B415-93B18896564E}"/>
          </ac:spMkLst>
        </pc:spChg>
        <pc:spChg chg="add mod ord">
          <ac:chgData name="Karolina Guillen" userId="c1c08796-a0be-47c6-af52-5d31fd96ec50" providerId="ADAL" clId="{AC7EF58C-304C-423E-A305-53F44687B6DB}" dt="2020-11-24T20:01:51.471" v="1863"/>
          <ac:spMkLst>
            <pc:docMk/>
            <pc:sldMk cId="1259661119" sldId="16304"/>
            <ac:spMk id="48" creationId="{F119985F-27E6-4DEB-B1FF-41D4911DE10E}"/>
          </ac:spMkLst>
        </pc:spChg>
        <pc:spChg chg="add del mod">
          <ac:chgData name="Karolina Guillen" userId="c1c08796-a0be-47c6-af52-5d31fd96ec50" providerId="ADAL" clId="{AC7EF58C-304C-423E-A305-53F44687B6DB}" dt="2020-11-24T20:22:15.110" v="2358" actId="478"/>
          <ac:spMkLst>
            <pc:docMk/>
            <pc:sldMk cId="1259661119" sldId="16304"/>
            <ac:spMk id="51" creationId="{42FD7229-006C-49A2-9B04-DAB8A210FA88}"/>
          </ac:spMkLst>
        </pc:spChg>
        <pc:spChg chg="add mod ord">
          <ac:chgData name="Karolina Guillen" userId="c1c08796-a0be-47c6-af52-5d31fd96ec50" providerId="ADAL" clId="{AC7EF58C-304C-423E-A305-53F44687B6DB}" dt="2020-11-24T20:33:45.354" v="2489" actId="167"/>
          <ac:spMkLst>
            <pc:docMk/>
            <pc:sldMk cId="1259661119" sldId="16304"/>
            <ac:spMk id="53" creationId="{6A3E799A-137F-4B00-8888-514AAEABB794}"/>
          </ac:spMkLst>
        </pc:spChg>
        <pc:picChg chg="del mod">
          <ac:chgData name="Karolina Guillen" userId="c1c08796-a0be-47c6-af52-5d31fd96ec50" providerId="ADAL" clId="{AC7EF58C-304C-423E-A305-53F44687B6DB}" dt="2020-11-24T20:01:26.613" v="1861" actId="478"/>
          <ac:picMkLst>
            <pc:docMk/>
            <pc:sldMk cId="1259661119" sldId="16304"/>
            <ac:picMk id="9" creationId="{4963C64A-03ED-4321-B5BE-A7912BEB24BF}"/>
          </ac:picMkLst>
        </pc:picChg>
        <pc:picChg chg="add mod ord">
          <ac:chgData name="Karolina Guillen" userId="c1c08796-a0be-47c6-af52-5d31fd96ec50" providerId="ADAL" clId="{AC7EF58C-304C-423E-A305-53F44687B6DB}" dt="2020-11-24T20:01:45.805" v="1862"/>
          <ac:picMkLst>
            <pc:docMk/>
            <pc:sldMk cId="1259661119" sldId="16304"/>
            <ac:picMk id="47" creationId="{D1EF11AF-58ED-4FAB-B01A-8A328C6E61FB}"/>
          </ac:picMkLst>
        </pc:picChg>
      </pc:sldChg>
      <pc:sldChg chg="addSp delSp modSp mod">
        <pc:chgData name="Karolina Guillen" userId="c1c08796-a0be-47c6-af52-5d31fd96ec50" providerId="ADAL" clId="{AC7EF58C-304C-423E-A305-53F44687B6DB}" dt="2020-11-24T20:35:37.654" v="2508" actId="12789"/>
        <pc:sldMkLst>
          <pc:docMk/>
          <pc:sldMk cId="1976816264" sldId="2144327249"/>
        </pc:sldMkLst>
        <pc:spChg chg="mod">
          <ac:chgData name="Karolina Guillen" userId="c1c08796-a0be-47c6-af52-5d31fd96ec50" providerId="ADAL" clId="{AC7EF58C-304C-423E-A305-53F44687B6DB}" dt="2020-11-24T20:35:37.654" v="2508" actId="12789"/>
          <ac:spMkLst>
            <pc:docMk/>
            <pc:sldMk cId="1976816264" sldId="2144327249"/>
            <ac:spMk id="4" creationId="{3ED54650-E124-0942-8B03-A438165B55A6}"/>
          </ac:spMkLst>
        </pc:spChg>
        <pc:spChg chg="add del mod ord">
          <ac:chgData name="Karolina Guillen" userId="c1c08796-a0be-47c6-af52-5d31fd96ec50" providerId="ADAL" clId="{AC7EF58C-304C-423E-A305-53F44687B6DB}" dt="2020-11-24T20:33:08.446" v="2472" actId="478"/>
          <ac:spMkLst>
            <pc:docMk/>
            <pc:sldMk cId="1976816264" sldId="2144327249"/>
            <ac:spMk id="10" creationId="{69073852-4D66-4E02-81C6-547BC56FBC44}"/>
          </ac:spMkLst>
        </pc:spChg>
        <pc:spChg chg="add mod ord">
          <ac:chgData name="Karolina Guillen" userId="c1c08796-a0be-47c6-af52-5d31fd96ec50" providerId="ADAL" clId="{AC7EF58C-304C-423E-A305-53F44687B6DB}" dt="2020-11-24T18:07:17.750" v="831"/>
          <ac:spMkLst>
            <pc:docMk/>
            <pc:sldMk cId="1976816264" sldId="2144327249"/>
            <ac:spMk id="12" creationId="{1E110629-970E-42E1-B4F4-E33FB00D59B0}"/>
          </ac:spMkLst>
        </pc:spChg>
        <pc:spChg chg="add del mod">
          <ac:chgData name="Karolina Guillen" userId="c1c08796-a0be-47c6-af52-5d31fd96ec50" providerId="ADAL" clId="{AC7EF58C-304C-423E-A305-53F44687B6DB}" dt="2020-11-24T18:09:15.984" v="866"/>
          <ac:spMkLst>
            <pc:docMk/>
            <pc:sldMk cId="1976816264" sldId="2144327249"/>
            <ac:spMk id="13" creationId="{7C6E9AE0-9384-463C-A692-3381A7351D0B}"/>
          </ac:spMkLst>
        </pc:spChg>
        <pc:spChg chg="add mod">
          <ac:chgData name="Karolina Guillen" userId="c1c08796-a0be-47c6-af52-5d31fd96ec50" providerId="ADAL" clId="{AC7EF58C-304C-423E-A305-53F44687B6DB}" dt="2020-11-24T18:26:57.621" v="1094" actId="404"/>
          <ac:spMkLst>
            <pc:docMk/>
            <pc:sldMk cId="1976816264" sldId="2144327249"/>
            <ac:spMk id="15" creationId="{DA8EAD54-D4F2-4609-854E-B02D9CCF231E}"/>
          </ac:spMkLst>
        </pc:spChg>
        <pc:spChg chg="add del mod">
          <ac:chgData name="Karolina Guillen" userId="c1c08796-a0be-47c6-af52-5d31fd96ec50" providerId="ADAL" clId="{AC7EF58C-304C-423E-A305-53F44687B6DB}" dt="2020-11-24T20:22:34.770" v="2364" actId="478"/>
          <ac:spMkLst>
            <pc:docMk/>
            <pc:sldMk cId="1976816264" sldId="2144327249"/>
            <ac:spMk id="16" creationId="{088C91F6-8BC1-4B08-845B-02C42B285925}"/>
          </ac:spMkLst>
        </pc:spChg>
        <pc:spChg chg="add mod ord">
          <ac:chgData name="Karolina Guillen" userId="c1c08796-a0be-47c6-af52-5d31fd96ec50" providerId="ADAL" clId="{AC7EF58C-304C-423E-A305-53F44687B6DB}" dt="2020-11-24T20:35:37.654" v="2508" actId="12789"/>
          <ac:spMkLst>
            <pc:docMk/>
            <pc:sldMk cId="1976816264" sldId="2144327249"/>
            <ac:spMk id="17" creationId="{BCDFB1A4-4D27-4CDC-AFD6-104F4B753208}"/>
          </ac:spMkLst>
        </pc:spChg>
        <pc:spChg chg="mod">
          <ac:chgData name="Karolina Guillen" userId="c1c08796-a0be-47c6-af52-5d31fd96ec50" providerId="ADAL" clId="{AC7EF58C-304C-423E-A305-53F44687B6DB}" dt="2020-11-24T20:19:53.185" v="2272" actId="1036"/>
          <ac:spMkLst>
            <pc:docMk/>
            <pc:sldMk cId="1976816264" sldId="2144327249"/>
            <ac:spMk id="31" creationId="{F622BE5D-44F9-4843-9EDA-6C236A17E293}"/>
          </ac:spMkLst>
        </pc:spChg>
        <pc:spChg chg="del">
          <ac:chgData name="Karolina Guillen" userId="c1c08796-a0be-47c6-af52-5d31fd96ec50" providerId="ADAL" clId="{AC7EF58C-304C-423E-A305-53F44687B6DB}" dt="2020-11-24T18:08:16.135" v="861" actId="478"/>
          <ac:spMkLst>
            <pc:docMk/>
            <pc:sldMk cId="1976816264" sldId="2144327249"/>
            <ac:spMk id="33" creationId="{ED74FF90-1FE3-46E8-9E63-A0815F67532E}"/>
          </ac:spMkLst>
        </pc:spChg>
        <pc:graphicFrameChg chg="mod">
          <ac:chgData name="Karolina Guillen" userId="c1c08796-a0be-47c6-af52-5d31fd96ec50" providerId="ADAL" clId="{AC7EF58C-304C-423E-A305-53F44687B6DB}" dt="2020-11-24T18:10:57.984" v="952" actId="403"/>
          <ac:graphicFrameMkLst>
            <pc:docMk/>
            <pc:sldMk cId="1976816264" sldId="2144327249"/>
            <ac:graphicFrameMk id="8" creationId="{686CEAE9-5BBA-A94D-8812-BBF8BEC80182}"/>
          </ac:graphicFrameMkLst>
        </pc:graphicFrameChg>
        <pc:picChg chg="del mod">
          <ac:chgData name="Karolina Guillen" userId="c1c08796-a0be-47c6-af52-5d31fd96ec50" providerId="ADAL" clId="{AC7EF58C-304C-423E-A305-53F44687B6DB}" dt="2020-11-24T18:06:47.589" v="829" actId="478"/>
          <ac:picMkLst>
            <pc:docMk/>
            <pc:sldMk cId="1976816264" sldId="2144327249"/>
            <ac:picMk id="2" creationId="{D5156DD3-1EC7-4495-9B56-2A1018724829}"/>
          </ac:picMkLst>
        </pc:picChg>
        <pc:picChg chg="add mod ord">
          <ac:chgData name="Karolina Guillen" userId="c1c08796-a0be-47c6-af52-5d31fd96ec50" providerId="ADAL" clId="{AC7EF58C-304C-423E-A305-53F44687B6DB}" dt="2020-11-24T18:07:12.580" v="830"/>
          <ac:picMkLst>
            <pc:docMk/>
            <pc:sldMk cId="1976816264" sldId="2144327249"/>
            <ac:picMk id="11" creationId="{2044D213-BD01-4426-9661-24A2C30AC771}"/>
          </ac:picMkLst>
        </pc:picChg>
      </pc:sldChg>
      <pc:sldChg chg="addSp delSp modSp mod ord">
        <pc:chgData name="Karolina Guillen" userId="c1c08796-a0be-47c6-af52-5d31fd96ec50" providerId="ADAL" clId="{AC7EF58C-304C-423E-A305-53F44687B6DB}" dt="2020-11-24T20:30:38.436" v="2433" actId="478"/>
        <pc:sldMkLst>
          <pc:docMk/>
          <pc:sldMk cId="2227574090" sldId="2144327271"/>
        </pc:sldMkLst>
        <pc:spChg chg="mod">
          <ac:chgData name="Karolina Guillen" userId="c1c08796-a0be-47c6-af52-5d31fd96ec50" providerId="ADAL" clId="{AC7EF58C-304C-423E-A305-53F44687B6DB}" dt="2020-11-24T18:37:43.309" v="1315" actId="12789"/>
          <ac:spMkLst>
            <pc:docMk/>
            <pc:sldMk cId="2227574090" sldId="2144327271"/>
            <ac:spMk id="22" creationId="{2FC4FE21-941D-4CC4-9535-A5705E00455B}"/>
          </ac:spMkLst>
        </pc:spChg>
        <pc:spChg chg="mod">
          <ac:chgData name="Karolina Guillen" userId="c1c08796-a0be-47c6-af52-5d31fd96ec50" providerId="ADAL" clId="{AC7EF58C-304C-423E-A305-53F44687B6DB}" dt="2020-11-24T20:17:20.488" v="2209" actId="1035"/>
          <ac:spMkLst>
            <pc:docMk/>
            <pc:sldMk cId="2227574090" sldId="2144327271"/>
            <ac:spMk id="30" creationId="{D9E46432-906F-4ED3-AE5D-DB9C9F451339}"/>
          </ac:spMkLst>
        </pc:spChg>
        <pc:spChg chg="del">
          <ac:chgData name="Karolina Guillen" userId="c1c08796-a0be-47c6-af52-5d31fd96ec50" providerId="ADAL" clId="{AC7EF58C-304C-423E-A305-53F44687B6DB}" dt="2020-11-24T18:36:43.803" v="1301" actId="478"/>
          <ac:spMkLst>
            <pc:docMk/>
            <pc:sldMk cId="2227574090" sldId="2144327271"/>
            <ac:spMk id="35" creationId="{A5ADF832-32D3-4176-8ED4-06F28658C641}"/>
          </ac:spMkLst>
        </pc:spChg>
        <pc:spChg chg="mod">
          <ac:chgData name="Karolina Guillen" userId="c1c08796-a0be-47c6-af52-5d31fd96ec50" providerId="ADAL" clId="{AC7EF58C-304C-423E-A305-53F44687B6DB}" dt="2020-11-24T18:37:56.600" v="1318" actId="404"/>
          <ac:spMkLst>
            <pc:docMk/>
            <pc:sldMk cId="2227574090" sldId="2144327271"/>
            <ac:spMk id="37" creationId="{3B438902-EAE9-4721-9559-40F00A1FCBBB}"/>
          </ac:spMkLst>
        </pc:spChg>
        <pc:spChg chg="add del mod ord">
          <ac:chgData name="Karolina Guillen" userId="c1c08796-a0be-47c6-af52-5d31fd96ec50" providerId="ADAL" clId="{AC7EF58C-304C-423E-A305-53F44687B6DB}" dt="2020-11-24T20:30:38.436" v="2433" actId="478"/>
          <ac:spMkLst>
            <pc:docMk/>
            <pc:sldMk cId="2227574090" sldId="2144327271"/>
            <ac:spMk id="38" creationId="{FFBB738F-4307-4517-A7C5-D20CA943FB43}"/>
          </ac:spMkLst>
        </pc:spChg>
        <pc:spChg chg="add mod ord">
          <ac:chgData name="Karolina Guillen" userId="c1c08796-a0be-47c6-af52-5d31fd96ec50" providerId="ADAL" clId="{AC7EF58C-304C-423E-A305-53F44687B6DB}" dt="2020-11-24T18:43:14.734" v="1329"/>
          <ac:spMkLst>
            <pc:docMk/>
            <pc:sldMk cId="2227574090" sldId="2144327271"/>
            <ac:spMk id="61" creationId="{EFCE45E6-BF88-48AD-8009-03AC59ADEB05}"/>
          </ac:spMkLst>
        </pc:spChg>
        <pc:spChg chg="add del mod">
          <ac:chgData name="Karolina Guillen" userId="c1c08796-a0be-47c6-af52-5d31fd96ec50" providerId="ADAL" clId="{AC7EF58C-304C-423E-A305-53F44687B6DB}" dt="2020-11-24T20:22:55.990" v="2371" actId="478"/>
          <ac:spMkLst>
            <pc:docMk/>
            <pc:sldMk cId="2227574090" sldId="2144327271"/>
            <ac:spMk id="62" creationId="{2F46DA7C-02B7-430D-A3B2-185B13E394A3}"/>
          </ac:spMkLst>
        </pc:spChg>
        <pc:spChg chg="add mod ord">
          <ac:chgData name="Karolina Guillen" userId="c1c08796-a0be-47c6-af52-5d31fd96ec50" providerId="ADAL" clId="{AC7EF58C-304C-423E-A305-53F44687B6DB}" dt="2020-11-24T20:30:36.421" v="2432" actId="167"/>
          <ac:spMkLst>
            <pc:docMk/>
            <pc:sldMk cId="2227574090" sldId="2144327271"/>
            <ac:spMk id="63" creationId="{2CADBED7-F86C-4709-A801-B33EA6B7A5B6}"/>
          </ac:spMkLst>
        </pc:spChg>
        <pc:picChg chg="del mod">
          <ac:chgData name="Karolina Guillen" userId="c1c08796-a0be-47c6-af52-5d31fd96ec50" providerId="ADAL" clId="{AC7EF58C-304C-423E-A305-53F44687B6DB}" dt="2020-11-24T18:36:54.010" v="1304" actId="478"/>
          <ac:picMkLst>
            <pc:docMk/>
            <pc:sldMk cId="2227574090" sldId="2144327271"/>
            <ac:picMk id="6" creationId="{587B70B1-63CD-4831-81E5-1B42BDA0819F}"/>
          </ac:picMkLst>
        </pc:picChg>
        <pc:picChg chg="add mod ord">
          <ac:chgData name="Karolina Guillen" userId="c1c08796-a0be-47c6-af52-5d31fd96ec50" providerId="ADAL" clId="{AC7EF58C-304C-423E-A305-53F44687B6DB}" dt="2020-11-24T18:43:09.958" v="1328"/>
          <ac:picMkLst>
            <pc:docMk/>
            <pc:sldMk cId="2227574090" sldId="2144327271"/>
            <ac:picMk id="60" creationId="{831CF661-B4C7-4CC5-8F68-2B7A4139178D}"/>
          </ac:picMkLst>
        </pc:picChg>
      </pc:sldChg>
      <pc:sldChg chg="addSp delSp modSp mod ord">
        <pc:chgData name="Karolina Guillen" userId="c1c08796-a0be-47c6-af52-5d31fd96ec50" providerId="ADAL" clId="{AC7EF58C-304C-423E-A305-53F44687B6DB}" dt="2020-11-24T22:54:59.252" v="3681"/>
        <pc:sldMkLst>
          <pc:docMk/>
          <pc:sldMk cId="44594936" sldId="2144327337"/>
        </pc:sldMkLst>
        <pc:spChg chg="add del mod">
          <ac:chgData name="Karolina Guillen" userId="c1c08796-a0be-47c6-af52-5d31fd96ec50" providerId="ADAL" clId="{AC7EF58C-304C-423E-A305-53F44687B6DB}" dt="2020-11-24T20:24:05.762" v="2382" actId="478"/>
          <ac:spMkLst>
            <pc:docMk/>
            <pc:sldMk cId="44594936" sldId="2144327337"/>
            <ac:spMk id="2" creationId="{CFA8CBFE-8424-4A23-824F-1012B951CD32}"/>
          </ac:spMkLst>
        </pc:spChg>
        <pc:spChg chg="del">
          <ac:chgData name="Karolina Guillen" userId="c1c08796-a0be-47c6-af52-5d31fd96ec50" providerId="ADAL" clId="{AC7EF58C-304C-423E-A305-53F44687B6DB}" dt="2020-11-24T18:22:08.903" v="972" actId="478"/>
          <ac:spMkLst>
            <pc:docMk/>
            <pc:sldMk cId="44594936" sldId="2144327337"/>
            <ac:spMk id="8" creationId="{C8C88E02-F6D0-44F0-B46B-CFF324F72288}"/>
          </ac:spMkLst>
        </pc:spChg>
        <pc:spChg chg="add del mod ord">
          <ac:chgData name="Karolina Guillen" userId="c1c08796-a0be-47c6-af52-5d31fd96ec50" providerId="ADAL" clId="{AC7EF58C-304C-423E-A305-53F44687B6DB}" dt="2020-11-24T20:30:55.021" v="2439" actId="478"/>
          <ac:spMkLst>
            <pc:docMk/>
            <pc:sldMk cId="44594936" sldId="2144327337"/>
            <ac:spMk id="12" creationId="{3D8606EB-D4B5-47C1-A01C-37301A78DFB3}"/>
          </ac:spMkLst>
        </pc:spChg>
        <pc:spChg chg="add del mod ord">
          <ac:chgData name="Karolina Guillen" userId="c1c08796-a0be-47c6-af52-5d31fd96ec50" providerId="ADAL" clId="{AC7EF58C-304C-423E-A305-53F44687B6DB}" dt="2020-11-24T22:54:58.914" v="3680" actId="478"/>
          <ac:spMkLst>
            <pc:docMk/>
            <pc:sldMk cId="44594936" sldId="2144327337"/>
            <ac:spMk id="14" creationId="{97F7782C-F31B-477E-AB67-C46D12F42185}"/>
          </ac:spMkLst>
        </pc:spChg>
        <pc:spChg chg="add mod ord">
          <ac:chgData name="Karolina Guillen" userId="c1c08796-a0be-47c6-af52-5d31fd96ec50" providerId="ADAL" clId="{AC7EF58C-304C-423E-A305-53F44687B6DB}" dt="2020-11-24T20:30:50.992" v="2438" actId="167"/>
          <ac:spMkLst>
            <pc:docMk/>
            <pc:sldMk cId="44594936" sldId="2144327337"/>
            <ac:spMk id="16" creationId="{B563E587-7388-44BB-A29D-69AA4CE83E35}"/>
          </ac:spMkLst>
        </pc:spChg>
        <pc:spChg chg="add del mod">
          <ac:chgData name="Karolina Guillen" userId="c1c08796-a0be-47c6-af52-5d31fd96ec50" providerId="ADAL" clId="{AC7EF58C-304C-423E-A305-53F44687B6DB}" dt="2020-11-24T21:22:43.839" v="2691" actId="478"/>
          <ac:spMkLst>
            <pc:docMk/>
            <pc:sldMk cId="44594936" sldId="2144327337"/>
            <ac:spMk id="17" creationId="{421340C2-C228-4D4B-AD27-653B30DD74F5}"/>
          </ac:spMkLst>
        </pc:spChg>
        <pc:spChg chg="add del mod">
          <ac:chgData name="Karolina Guillen" userId="c1c08796-a0be-47c6-af52-5d31fd96ec50" providerId="ADAL" clId="{AC7EF58C-304C-423E-A305-53F44687B6DB}" dt="2020-11-24T22:54:58.914" v="3680" actId="478"/>
          <ac:spMkLst>
            <pc:docMk/>
            <pc:sldMk cId="44594936" sldId="2144327337"/>
            <ac:spMk id="19" creationId="{95C71AEA-6F88-4166-A7DD-EBD1E0AD98C0}"/>
          </ac:spMkLst>
        </pc:spChg>
        <pc:spChg chg="add mod">
          <ac:chgData name="Karolina Guillen" userId="c1c08796-a0be-47c6-af52-5d31fd96ec50" providerId="ADAL" clId="{AC7EF58C-304C-423E-A305-53F44687B6DB}" dt="2020-11-24T22:54:59.252" v="3681"/>
          <ac:spMkLst>
            <pc:docMk/>
            <pc:sldMk cId="44594936" sldId="2144327337"/>
            <ac:spMk id="20" creationId="{D42C3ED9-4ECD-49B1-81D4-A7BE21EDABF5}"/>
          </ac:spMkLst>
        </pc:spChg>
        <pc:spChg chg="mod">
          <ac:chgData name="Karolina Guillen" userId="c1c08796-a0be-47c6-af52-5d31fd96ec50" providerId="ADAL" clId="{AC7EF58C-304C-423E-A305-53F44687B6DB}" dt="2020-11-24T18:22:35.789" v="1010" actId="14100"/>
          <ac:spMkLst>
            <pc:docMk/>
            <pc:sldMk cId="44594936" sldId="2144327337"/>
            <ac:spMk id="24" creationId="{FE51337C-7111-4FDD-BD9E-AAF8EAD4F674}"/>
          </ac:spMkLst>
        </pc:spChg>
        <pc:spChg chg="mod">
          <ac:chgData name="Karolina Guillen" userId="c1c08796-a0be-47c6-af52-5d31fd96ec50" providerId="ADAL" clId="{AC7EF58C-304C-423E-A305-53F44687B6DB}" dt="2020-11-24T20:16:15.964" v="2187" actId="552"/>
          <ac:spMkLst>
            <pc:docMk/>
            <pc:sldMk cId="44594936" sldId="2144327337"/>
            <ac:spMk id="50" creationId="{11EECAD3-E60D-46A3-A767-CAB5E48139B4}"/>
          </ac:spMkLst>
        </pc:spChg>
        <pc:spChg chg="mod">
          <ac:chgData name="Karolina Guillen" userId="c1c08796-a0be-47c6-af52-5d31fd96ec50" providerId="ADAL" clId="{AC7EF58C-304C-423E-A305-53F44687B6DB}" dt="2020-11-24T18:24:50.510" v="1063" actId="1035"/>
          <ac:spMkLst>
            <pc:docMk/>
            <pc:sldMk cId="44594936" sldId="2144327337"/>
            <ac:spMk id="53" creationId="{A4CF450B-C82C-46D6-A8BE-7D4F8BC06896}"/>
          </ac:spMkLst>
        </pc:spChg>
        <pc:spChg chg="mod">
          <ac:chgData name="Karolina Guillen" userId="c1c08796-a0be-47c6-af52-5d31fd96ec50" providerId="ADAL" clId="{AC7EF58C-304C-423E-A305-53F44687B6DB}" dt="2020-11-24T18:22:29.802" v="1009" actId="1036"/>
          <ac:spMkLst>
            <pc:docMk/>
            <pc:sldMk cId="44594936" sldId="2144327337"/>
            <ac:spMk id="58" creationId="{99BB93BC-9603-40AB-A070-04A1617B7551}"/>
          </ac:spMkLst>
        </pc:spChg>
        <pc:graphicFrameChg chg="mod">
          <ac:chgData name="Karolina Guillen" userId="c1c08796-a0be-47c6-af52-5d31fd96ec50" providerId="ADAL" clId="{AC7EF58C-304C-423E-A305-53F44687B6DB}" dt="2020-11-24T18:27:18.404" v="1095" actId="115"/>
          <ac:graphicFrameMkLst>
            <pc:docMk/>
            <pc:sldMk cId="44594936" sldId="2144327337"/>
            <ac:graphicFrameMk id="51" creationId="{5DB79BC1-E081-4CF3-8658-33366E68DC2D}"/>
          </ac:graphicFrameMkLst>
        </pc:graphicFrameChg>
        <pc:picChg chg="del mod">
          <ac:chgData name="Karolina Guillen" userId="c1c08796-a0be-47c6-af52-5d31fd96ec50" providerId="ADAL" clId="{AC7EF58C-304C-423E-A305-53F44687B6DB}" dt="2020-11-24T18:21:18.152" v="969" actId="478"/>
          <ac:picMkLst>
            <pc:docMk/>
            <pc:sldMk cId="44594936" sldId="2144327337"/>
            <ac:picMk id="3" creationId="{00436F32-935E-4DCB-A06D-E468F8702829}"/>
          </ac:picMkLst>
        </pc:picChg>
        <pc:picChg chg="add del mod ord">
          <ac:chgData name="Karolina Guillen" userId="c1c08796-a0be-47c6-af52-5d31fd96ec50" providerId="ADAL" clId="{AC7EF58C-304C-423E-A305-53F44687B6DB}" dt="2020-11-24T21:22:43.839" v="2691" actId="478"/>
          <ac:picMkLst>
            <pc:docMk/>
            <pc:sldMk cId="44594936" sldId="2144327337"/>
            <ac:picMk id="13" creationId="{F6F9892B-0A92-4314-B3AC-9699DCDFEC1C}"/>
          </ac:picMkLst>
        </pc:picChg>
        <pc:picChg chg="add mod">
          <ac:chgData name="Karolina Guillen" userId="c1c08796-a0be-47c6-af52-5d31fd96ec50" providerId="ADAL" clId="{AC7EF58C-304C-423E-A305-53F44687B6DB}" dt="2020-11-24T22:54:59.252" v="3681"/>
          <ac:picMkLst>
            <pc:docMk/>
            <pc:sldMk cId="44594936" sldId="2144327337"/>
            <ac:picMk id="17" creationId="{93C30DC7-A9F6-421C-820F-A95BEEA137B6}"/>
          </ac:picMkLst>
        </pc:picChg>
        <pc:picChg chg="add del mod">
          <ac:chgData name="Karolina Guillen" userId="c1c08796-a0be-47c6-af52-5d31fd96ec50" providerId="ADAL" clId="{AC7EF58C-304C-423E-A305-53F44687B6DB}" dt="2020-11-24T22:54:58.914" v="3680" actId="478"/>
          <ac:picMkLst>
            <pc:docMk/>
            <pc:sldMk cId="44594936" sldId="2144327337"/>
            <ac:picMk id="18" creationId="{F694376B-5E15-41FB-ADFD-5CACB2EEB6B0}"/>
          </ac:picMkLst>
        </pc:picChg>
      </pc:sldChg>
      <pc:sldChg chg="addSp delSp modSp mod">
        <pc:chgData name="Karolina Guillen" userId="c1c08796-a0be-47c6-af52-5d31fd96ec50" providerId="ADAL" clId="{AC7EF58C-304C-423E-A305-53F44687B6DB}" dt="2020-11-24T20:36:28.835" v="2520" actId="12789"/>
        <pc:sldMkLst>
          <pc:docMk/>
          <pc:sldMk cId="157741961" sldId="2144327344"/>
        </pc:sldMkLst>
        <pc:spChg chg="mod">
          <ac:chgData name="Karolina Guillen" userId="c1c08796-a0be-47c6-af52-5d31fd96ec50" providerId="ADAL" clId="{AC7EF58C-304C-423E-A305-53F44687B6DB}" dt="2020-11-24T20:05:23.018" v="1972" actId="1036"/>
          <ac:spMkLst>
            <pc:docMk/>
            <pc:sldMk cId="157741961" sldId="2144327344"/>
            <ac:spMk id="7" creationId="{FE9B1826-0BAF-4BCD-B209-79FA2B8324DE}"/>
          </ac:spMkLst>
        </pc:spChg>
        <pc:spChg chg="mod">
          <ac:chgData name="Karolina Guillen" userId="c1c08796-a0be-47c6-af52-5d31fd96ec50" providerId="ADAL" clId="{AC7EF58C-304C-423E-A305-53F44687B6DB}" dt="2020-11-24T20:05:23.018" v="1972" actId="1036"/>
          <ac:spMkLst>
            <pc:docMk/>
            <pc:sldMk cId="157741961" sldId="2144327344"/>
            <ac:spMk id="9" creationId="{7AD33154-3CFE-4EDD-A12A-D10004302F83}"/>
          </ac:spMkLst>
        </pc:spChg>
        <pc:spChg chg="mod">
          <ac:chgData name="Karolina Guillen" userId="c1c08796-a0be-47c6-af52-5d31fd96ec50" providerId="ADAL" clId="{AC7EF58C-304C-423E-A305-53F44687B6DB}" dt="2020-11-24T20:05:23.018" v="1972" actId="1036"/>
          <ac:spMkLst>
            <pc:docMk/>
            <pc:sldMk cId="157741961" sldId="2144327344"/>
            <ac:spMk id="10" creationId="{CC9354ED-8AAD-43A7-BA91-000367769590}"/>
          </ac:spMkLst>
        </pc:spChg>
        <pc:spChg chg="mod">
          <ac:chgData name="Karolina Guillen" userId="c1c08796-a0be-47c6-af52-5d31fd96ec50" providerId="ADAL" clId="{AC7EF58C-304C-423E-A305-53F44687B6DB}" dt="2020-11-24T20:05:23.018" v="1972" actId="1036"/>
          <ac:spMkLst>
            <pc:docMk/>
            <pc:sldMk cId="157741961" sldId="2144327344"/>
            <ac:spMk id="12" creationId="{3C5B067C-0D32-4DCD-B04C-01AB00D5C02C}"/>
          </ac:spMkLst>
        </pc:spChg>
        <pc:spChg chg="mod">
          <ac:chgData name="Karolina Guillen" userId="c1c08796-a0be-47c6-af52-5d31fd96ec50" providerId="ADAL" clId="{AC7EF58C-304C-423E-A305-53F44687B6DB}" dt="2020-11-24T20:05:23.018" v="1972" actId="1036"/>
          <ac:spMkLst>
            <pc:docMk/>
            <pc:sldMk cId="157741961" sldId="2144327344"/>
            <ac:spMk id="13" creationId="{24ACA7B2-D9E4-4D30-965E-8CC11E6078B5}"/>
          </ac:spMkLst>
        </pc:spChg>
        <pc:spChg chg="mod">
          <ac:chgData name="Karolina Guillen" userId="c1c08796-a0be-47c6-af52-5d31fd96ec50" providerId="ADAL" clId="{AC7EF58C-304C-423E-A305-53F44687B6DB}" dt="2020-11-24T20:05:23.018" v="1972" actId="1036"/>
          <ac:spMkLst>
            <pc:docMk/>
            <pc:sldMk cId="157741961" sldId="2144327344"/>
            <ac:spMk id="17" creationId="{45E2EFF1-7E71-4CFA-9ACB-0FFCC7B11179}"/>
          </ac:spMkLst>
        </pc:spChg>
        <pc:spChg chg="mod">
          <ac:chgData name="Karolina Guillen" userId="c1c08796-a0be-47c6-af52-5d31fd96ec50" providerId="ADAL" clId="{AC7EF58C-304C-423E-A305-53F44687B6DB}" dt="2020-11-24T20:36:28.835" v="2520" actId="12789"/>
          <ac:spMkLst>
            <pc:docMk/>
            <pc:sldMk cId="157741961" sldId="2144327344"/>
            <ac:spMk id="19" creationId="{C905184C-03BE-499E-99E6-4C4D633FD1C4}"/>
          </ac:spMkLst>
        </pc:spChg>
        <pc:spChg chg="mod">
          <ac:chgData name="Karolina Guillen" userId="c1c08796-a0be-47c6-af52-5d31fd96ec50" providerId="ADAL" clId="{AC7EF58C-304C-423E-A305-53F44687B6DB}" dt="2020-11-24T20:05:23.018" v="1972" actId="1036"/>
          <ac:spMkLst>
            <pc:docMk/>
            <pc:sldMk cId="157741961" sldId="2144327344"/>
            <ac:spMk id="20" creationId="{6384EA51-D1EF-4EA7-87A1-8FC730EE33AB}"/>
          </ac:spMkLst>
        </pc:spChg>
        <pc:spChg chg="mod">
          <ac:chgData name="Karolina Guillen" userId="c1c08796-a0be-47c6-af52-5d31fd96ec50" providerId="ADAL" clId="{AC7EF58C-304C-423E-A305-53F44687B6DB}" dt="2020-11-24T20:05:23.018" v="1972" actId="1036"/>
          <ac:spMkLst>
            <pc:docMk/>
            <pc:sldMk cId="157741961" sldId="2144327344"/>
            <ac:spMk id="21" creationId="{8FBEEE3F-5979-4771-BA10-CEBD648EBDC4}"/>
          </ac:spMkLst>
        </pc:spChg>
        <pc:spChg chg="mod">
          <ac:chgData name="Karolina Guillen" userId="c1c08796-a0be-47c6-af52-5d31fd96ec50" providerId="ADAL" clId="{AC7EF58C-304C-423E-A305-53F44687B6DB}" dt="2020-11-24T20:05:23.018" v="1972" actId="1036"/>
          <ac:spMkLst>
            <pc:docMk/>
            <pc:sldMk cId="157741961" sldId="2144327344"/>
            <ac:spMk id="22" creationId="{B68B3AFA-3A1C-44D0-9C3A-BB92F2613547}"/>
          </ac:spMkLst>
        </pc:spChg>
        <pc:spChg chg="mod">
          <ac:chgData name="Karolina Guillen" userId="c1c08796-a0be-47c6-af52-5d31fd96ec50" providerId="ADAL" clId="{AC7EF58C-304C-423E-A305-53F44687B6DB}" dt="2020-11-24T20:05:23.018" v="1972" actId="1036"/>
          <ac:spMkLst>
            <pc:docMk/>
            <pc:sldMk cId="157741961" sldId="2144327344"/>
            <ac:spMk id="24" creationId="{156D3155-3093-4659-966F-E201C48A44A7}"/>
          </ac:spMkLst>
        </pc:spChg>
        <pc:spChg chg="mod">
          <ac:chgData name="Karolina Guillen" userId="c1c08796-a0be-47c6-af52-5d31fd96ec50" providerId="ADAL" clId="{AC7EF58C-304C-423E-A305-53F44687B6DB}" dt="2020-11-24T20:05:23.018" v="1972" actId="1036"/>
          <ac:spMkLst>
            <pc:docMk/>
            <pc:sldMk cId="157741961" sldId="2144327344"/>
            <ac:spMk id="25" creationId="{CC0BA3FE-FB8F-47D2-ACE8-4A6D56A7C784}"/>
          </ac:spMkLst>
        </pc:spChg>
        <pc:spChg chg="mod">
          <ac:chgData name="Karolina Guillen" userId="c1c08796-a0be-47c6-af52-5d31fd96ec50" providerId="ADAL" clId="{AC7EF58C-304C-423E-A305-53F44687B6DB}" dt="2020-11-24T20:05:23.018" v="1972" actId="1036"/>
          <ac:spMkLst>
            <pc:docMk/>
            <pc:sldMk cId="157741961" sldId="2144327344"/>
            <ac:spMk id="28" creationId="{238B8F15-88AC-4CCC-98D6-C7598266E907}"/>
          </ac:spMkLst>
        </pc:spChg>
        <pc:spChg chg="mod">
          <ac:chgData name="Karolina Guillen" userId="c1c08796-a0be-47c6-af52-5d31fd96ec50" providerId="ADAL" clId="{AC7EF58C-304C-423E-A305-53F44687B6DB}" dt="2020-11-24T20:05:23.018" v="1972" actId="1036"/>
          <ac:spMkLst>
            <pc:docMk/>
            <pc:sldMk cId="157741961" sldId="2144327344"/>
            <ac:spMk id="29" creationId="{8523607A-1669-4B13-9250-64350574CB98}"/>
          </ac:spMkLst>
        </pc:spChg>
        <pc:spChg chg="mod">
          <ac:chgData name="Karolina Guillen" userId="c1c08796-a0be-47c6-af52-5d31fd96ec50" providerId="ADAL" clId="{AC7EF58C-304C-423E-A305-53F44687B6DB}" dt="2020-11-24T20:05:23.018" v="1972" actId="1036"/>
          <ac:spMkLst>
            <pc:docMk/>
            <pc:sldMk cId="157741961" sldId="2144327344"/>
            <ac:spMk id="30" creationId="{5060B9B8-2748-49E2-840B-DA4617C85B7B}"/>
          </ac:spMkLst>
        </pc:spChg>
        <pc:spChg chg="mod">
          <ac:chgData name="Karolina Guillen" userId="c1c08796-a0be-47c6-af52-5d31fd96ec50" providerId="ADAL" clId="{AC7EF58C-304C-423E-A305-53F44687B6DB}" dt="2020-11-24T20:05:23.018" v="1972" actId="1036"/>
          <ac:spMkLst>
            <pc:docMk/>
            <pc:sldMk cId="157741961" sldId="2144327344"/>
            <ac:spMk id="31" creationId="{4322F300-C923-4AB9-B5D3-8E3F9494BBBA}"/>
          </ac:spMkLst>
        </pc:spChg>
        <pc:spChg chg="mod">
          <ac:chgData name="Karolina Guillen" userId="c1c08796-a0be-47c6-af52-5d31fd96ec50" providerId="ADAL" clId="{AC7EF58C-304C-423E-A305-53F44687B6DB}" dt="2020-11-24T20:05:23.018" v="1972" actId="1036"/>
          <ac:spMkLst>
            <pc:docMk/>
            <pc:sldMk cId="157741961" sldId="2144327344"/>
            <ac:spMk id="32" creationId="{253E0515-4F79-4551-82A5-BD3E65D388BB}"/>
          </ac:spMkLst>
        </pc:spChg>
        <pc:spChg chg="mod">
          <ac:chgData name="Karolina Guillen" userId="c1c08796-a0be-47c6-af52-5d31fd96ec50" providerId="ADAL" clId="{AC7EF58C-304C-423E-A305-53F44687B6DB}" dt="2020-11-24T20:05:23.018" v="1972" actId="1036"/>
          <ac:spMkLst>
            <pc:docMk/>
            <pc:sldMk cId="157741961" sldId="2144327344"/>
            <ac:spMk id="34" creationId="{54302F51-CC41-47D5-AA99-EF51AA3C4FF8}"/>
          </ac:spMkLst>
        </pc:spChg>
        <pc:spChg chg="mod">
          <ac:chgData name="Karolina Guillen" userId="c1c08796-a0be-47c6-af52-5d31fd96ec50" providerId="ADAL" clId="{AC7EF58C-304C-423E-A305-53F44687B6DB}" dt="2020-11-24T20:05:23.018" v="1972" actId="1036"/>
          <ac:spMkLst>
            <pc:docMk/>
            <pc:sldMk cId="157741961" sldId="2144327344"/>
            <ac:spMk id="35" creationId="{2A3FAB5A-6CF9-45A8-81D2-595F6FD726FF}"/>
          </ac:spMkLst>
        </pc:spChg>
        <pc:spChg chg="mod">
          <ac:chgData name="Karolina Guillen" userId="c1c08796-a0be-47c6-af52-5d31fd96ec50" providerId="ADAL" clId="{AC7EF58C-304C-423E-A305-53F44687B6DB}" dt="2020-11-24T20:05:23.018" v="1972" actId="1036"/>
          <ac:spMkLst>
            <pc:docMk/>
            <pc:sldMk cId="157741961" sldId="2144327344"/>
            <ac:spMk id="36" creationId="{D9232E1D-D90E-44F1-88E4-027E313DA34F}"/>
          </ac:spMkLst>
        </pc:spChg>
        <pc:spChg chg="mod">
          <ac:chgData name="Karolina Guillen" userId="c1c08796-a0be-47c6-af52-5d31fd96ec50" providerId="ADAL" clId="{AC7EF58C-304C-423E-A305-53F44687B6DB}" dt="2020-11-24T20:05:23.018" v="1972" actId="1036"/>
          <ac:spMkLst>
            <pc:docMk/>
            <pc:sldMk cId="157741961" sldId="2144327344"/>
            <ac:spMk id="38" creationId="{17CB83B4-9C53-4F09-9049-54FD88D424D1}"/>
          </ac:spMkLst>
        </pc:spChg>
        <pc:spChg chg="mod">
          <ac:chgData name="Karolina Guillen" userId="c1c08796-a0be-47c6-af52-5d31fd96ec50" providerId="ADAL" clId="{AC7EF58C-304C-423E-A305-53F44687B6DB}" dt="2020-11-24T20:05:23.018" v="1972" actId="1036"/>
          <ac:spMkLst>
            <pc:docMk/>
            <pc:sldMk cId="157741961" sldId="2144327344"/>
            <ac:spMk id="39" creationId="{CFB43AE5-0B58-4087-85DF-543B4B4232E8}"/>
          </ac:spMkLst>
        </pc:spChg>
        <pc:spChg chg="mod">
          <ac:chgData name="Karolina Guillen" userId="c1c08796-a0be-47c6-af52-5d31fd96ec50" providerId="ADAL" clId="{AC7EF58C-304C-423E-A305-53F44687B6DB}" dt="2020-11-24T20:05:23.018" v="1972" actId="1036"/>
          <ac:spMkLst>
            <pc:docMk/>
            <pc:sldMk cId="157741961" sldId="2144327344"/>
            <ac:spMk id="40" creationId="{342F38B0-1757-44BC-A0A6-67612019A788}"/>
          </ac:spMkLst>
        </pc:spChg>
        <pc:spChg chg="mod">
          <ac:chgData name="Karolina Guillen" userId="c1c08796-a0be-47c6-af52-5d31fd96ec50" providerId="ADAL" clId="{AC7EF58C-304C-423E-A305-53F44687B6DB}" dt="2020-11-24T20:05:23.018" v="1972" actId="1036"/>
          <ac:spMkLst>
            <pc:docMk/>
            <pc:sldMk cId="157741961" sldId="2144327344"/>
            <ac:spMk id="42" creationId="{5E1FFE03-66F5-49C7-9838-4364BF8AE738}"/>
          </ac:spMkLst>
        </pc:spChg>
        <pc:spChg chg="mod">
          <ac:chgData name="Karolina Guillen" userId="c1c08796-a0be-47c6-af52-5d31fd96ec50" providerId="ADAL" clId="{AC7EF58C-304C-423E-A305-53F44687B6DB}" dt="2020-11-24T20:05:23.018" v="1972" actId="1036"/>
          <ac:spMkLst>
            <pc:docMk/>
            <pc:sldMk cId="157741961" sldId="2144327344"/>
            <ac:spMk id="43" creationId="{9308BA8F-BD66-47AB-B769-3A0FFC117D51}"/>
          </ac:spMkLst>
        </pc:spChg>
        <pc:spChg chg="mod">
          <ac:chgData name="Karolina Guillen" userId="c1c08796-a0be-47c6-af52-5d31fd96ec50" providerId="ADAL" clId="{AC7EF58C-304C-423E-A305-53F44687B6DB}" dt="2020-11-24T20:05:23.018" v="1972" actId="1036"/>
          <ac:spMkLst>
            <pc:docMk/>
            <pc:sldMk cId="157741961" sldId="2144327344"/>
            <ac:spMk id="44" creationId="{FF97027B-17F3-4EDB-89F6-E72340CEF25D}"/>
          </ac:spMkLst>
        </pc:spChg>
        <pc:spChg chg="mod">
          <ac:chgData name="Karolina Guillen" userId="c1c08796-a0be-47c6-af52-5d31fd96ec50" providerId="ADAL" clId="{AC7EF58C-304C-423E-A305-53F44687B6DB}" dt="2020-11-24T20:05:23.018" v="1972" actId="1036"/>
          <ac:spMkLst>
            <pc:docMk/>
            <pc:sldMk cId="157741961" sldId="2144327344"/>
            <ac:spMk id="46" creationId="{6B57D551-BAF4-45A3-932F-1D0AF246F48D}"/>
          </ac:spMkLst>
        </pc:spChg>
        <pc:spChg chg="mod">
          <ac:chgData name="Karolina Guillen" userId="c1c08796-a0be-47c6-af52-5d31fd96ec50" providerId="ADAL" clId="{AC7EF58C-304C-423E-A305-53F44687B6DB}" dt="2020-11-24T20:05:23.018" v="1972" actId="1036"/>
          <ac:spMkLst>
            <pc:docMk/>
            <pc:sldMk cId="157741961" sldId="2144327344"/>
            <ac:spMk id="47" creationId="{072B4924-80B9-478D-BCAB-CD224114DBDB}"/>
          </ac:spMkLst>
        </pc:spChg>
        <pc:spChg chg="mod">
          <ac:chgData name="Karolina Guillen" userId="c1c08796-a0be-47c6-af52-5d31fd96ec50" providerId="ADAL" clId="{AC7EF58C-304C-423E-A305-53F44687B6DB}" dt="2020-11-24T20:05:23.018" v="1972" actId="1036"/>
          <ac:spMkLst>
            <pc:docMk/>
            <pc:sldMk cId="157741961" sldId="2144327344"/>
            <ac:spMk id="48" creationId="{F0D4AB37-A4E5-4F79-8843-75CF57DF224C}"/>
          </ac:spMkLst>
        </pc:spChg>
        <pc:spChg chg="mod">
          <ac:chgData name="Karolina Guillen" userId="c1c08796-a0be-47c6-af52-5d31fd96ec50" providerId="ADAL" clId="{AC7EF58C-304C-423E-A305-53F44687B6DB}" dt="2020-11-24T20:05:23.018" v="1972" actId="1036"/>
          <ac:spMkLst>
            <pc:docMk/>
            <pc:sldMk cId="157741961" sldId="2144327344"/>
            <ac:spMk id="50" creationId="{EED75BF7-0EFF-469E-AB9B-B65E5080AEC3}"/>
          </ac:spMkLst>
        </pc:spChg>
        <pc:spChg chg="mod">
          <ac:chgData name="Karolina Guillen" userId="c1c08796-a0be-47c6-af52-5d31fd96ec50" providerId="ADAL" clId="{AC7EF58C-304C-423E-A305-53F44687B6DB}" dt="2020-11-24T20:05:23.018" v="1972" actId="1036"/>
          <ac:spMkLst>
            <pc:docMk/>
            <pc:sldMk cId="157741961" sldId="2144327344"/>
            <ac:spMk id="51" creationId="{4CE4A2AD-02EE-49FA-92BB-00B7164B0100}"/>
          </ac:spMkLst>
        </pc:spChg>
        <pc:spChg chg="mod">
          <ac:chgData name="Karolina Guillen" userId="c1c08796-a0be-47c6-af52-5d31fd96ec50" providerId="ADAL" clId="{AC7EF58C-304C-423E-A305-53F44687B6DB}" dt="2020-11-24T20:05:23.018" v="1972" actId="1036"/>
          <ac:spMkLst>
            <pc:docMk/>
            <pc:sldMk cId="157741961" sldId="2144327344"/>
            <ac:spMk id="52" creationId="{33F91D51-038C-479A-9A00-0265D314C306}"/>
          </ac:spMkLst>
        </pc:spChg>
        <pc:spChg chg="mod">
          <ac:chgData name="Karolina Guillen" userId="c1c08796-a0be-47c6-af52-5d31fd96ec50" providerId="ADAL" clId="{AC7EF58C-304C-423E-A305-53F44687B6DB}" dt="2020-11-24T20:05:23.018" v="1972" actId="1036"/>
          <ac:spMkLst>
            <pc:docMk/>
            <pc:sldMk cId="157741961" sldId="2144327344"/>
            <ac:spMk id="53" creationId="{6599CDE3-2014-4297-9424-C5C188CD80D3}"/>
          </ac:spMkLst>
        </pc:spChg>
        <pc:spChg chg="add del mod ord">
          <ac:chgData name="Karolina Guillen" userId="c1c08796-a0be-47c6-af52-5d31fd96ec50" providerId="ADAL" clId="{AC7EF58C-304C-423E-A305-53F44687B6DB}" dt="2020-11-24T20:33:54.698" v="2493" actId="478"/>
          <ac:spMkLst>
            <pc:docMk/>
            <pc:sldMk cId="157741961" sldId="2144327344"/>
            <ac:spMk id="54" creationId="{79AC6458-8DF2-4968-A06A-EB0D017F03A3}"/>
          </ac:spMkLst>
        </pc:spChg>
        <pc:spChg chg="mod">
          <ac:chgData name="Karolina Guillen" userId="c1c08796-a0be-47c6-af52-5d31fd96ec50" providerId="ADAL" clId="{AC7EF58C-304C-423E-A305-53F44687B6DB}" dt="2020-11-24T20:05:23.018" v="1972" actId="1036"/>
          <ac:spMkLst>
            <pc:docMk/>
            <pc:sldMk cId="157741961" sldId="2144327344"/>
            <ac:spMk id="55" creationId="{4AF08C1A-C7E9-44C5-95D7-6E0D9F835289}"/>
          </ac:spMkLst>
        </pc:spChg>
        <pc:spChg chg="mod">
          <ac:chgData name="Karolina Guillen" userId="c1c08796-a0be-47c6-af52-5d31fd96ec50" providerId="ADAL" clId="{AC7EF58C-304C-423E-A305-53F44687B6DB}" dt="2020-11-24T20:05:23.018" v="1972" actId="1036"/>
          <ac:spMkLst>
            <pc:docMk/>
            <pc:sldMk cId="157741961" sldId="2144327344"/>
            <ac:spMk id="56" creationId="{FC188C64-6815-4E2B-9B77-24B8CAD759B9}"/>
          </ac:spMkLst>
        </pc:spChg>
        <pc:spChg chg="mod">
          <ac:chgData name="Karolina Guillen" userId="c1c08796-a0be-47c6-af52-5d31fd96ec50" providerId="ADAL" clId="{AC7EF58C-304C-423E-A305-53F44687B6DB}" dt="2020-11-24T20:05:23.018" v="1972" actId="1036"/>
          <ac:spMkLst>
            <pc:docMk/>
            <pc:sldMk cId="157741961" sldId="2144327344"/>
            <ac:spMk id="57" creationId="{67215A0F-F911-4ADF-9202-C3051DC46E7E}"/>
          </ac:spMkLst>
        </pc:spChg>
        <pc:spChg chg="add mod ord">
          <ac:chgData name="Karolina Guillen" userId="c1c08796-a0be-47c6-af52-5d31fd96ec50" providerId="ADAL" clId="{AC7EF58C-304C-423E-A305-53F44687B6DB}" dt="2020-11-24T20:04:40.013" v="1943"/>
          <ac:spMkLst>
            <pc:docMk/>
            <pc:sldMk cId="157741961" sldId="2144327344"/>
            <ac:spMk id="59" creationId="{0373B368-3B27-42C9-A7EE-331488976980}"/>
          </ac:spMkLst>
        </pc:spChg>
        <pc:spChg chg="mod">
          <ac:chgData name="Karolina Guillen" userId="c1c08796-a0be-47c6-af52-5d31fd96ec50" providerId="ADAL" clId="{AC7EF58C-304C-423E-A305-53F44687B6DB}" dt="2020-11-24T20:05:23.018" v="1972" actId="1036"/>
          <ac:spMkLst>
            <pc:docMk/>
            <pc:sldMk cId="157741961" sldId="2144327344"/>
            <ac:spMk id="60" creationId="{2DF96909-AA78-4816-B6BD-2B15700BD0B7}"/>
          </ac:spMkLst>
        </pc:spChg>
        <pc:spChg chg="mod">
          <ac:chgData name="Karolina Guillen" userId="c1c08796-a0be-47c6-af52-5d31fd96ec50" providerId="ADAL" clId="{AC7EF58C-304C-423E-A305-53F44687B6DB}" dt="2020-11-24T20:05:23.018" v="1972" actId="1036"/>
          <ac:spMkLst>
            <pc:docMk/>
            <pc:sldMk cId="157741961" sldId="2144327344"/>
            <ac:spMk id="61" creationId="{E8B66E26-708A-4EA6-8A06-B3BA7A098FDE}"/>
          </ac:spMkLst>
        </pc:spChg>
        <pc:spChg chg="mod">
          <ac:chgData name="Karolina Guillen" userId="c1c08796-a0be-47c6-af52-5d31fd96ec50" providerId="ADAL" clId="{AC7EF58C-304C-423E-A305-53F44687B6DB}" dt="2020-11-24T20:05:23.018" v="1972" actId="1036"/>
          <ac:spMkLst>
            <pc:docMk/>
            <pc:sldMk cId="157741961" sldId="2144327344"/>
            <ac:spMk id="62" creationId="{F11A0D31-0537-4055-A387-DBA53E0A7455}"/>
          </ac:spMkLst>
        </pc:spChg>
        <pc:spChg chg="mod">
          <ac:chgData name="Karolina Guillen" userId="c1c08796-a0be-47c6-af52-5d31fd96ec50" providerId="ADAL" clId="{AC7EF58C-304C-423E-A305-53F44687B6DB}" dt="2020-11-24T20:05:23.018" v="1972" actId="1036"/>
          <ac:spMkLst>
            <pc:docMk/>
            <pc:sldMk cId="157741961" sldId="2144327344"/>
            <ac:spMk id="63" creationId="{90E779C0-412F-4607-8D41-155407D8F860}"/>
          </ac:spMkLst>
        </pc:spChg>
        <pc:spChg chg="mod">
          <ac:chgData name="Karolina Guillen" userId="c1c08796-a0be-47c6-af52-5d31fd96ec50" providerId="ADAL" clId="{AC7EF58C-304C-423E-A305-53F44687B6DB}" dt="2020-11-24T20:05:23.018" v="1972" actId="1036"/>
          <ac:spMkLst>
            <pc:docMk/>
            <pc:sldMk cId="157741961" sldId="2144327344"/>
            <ac:spMk id="64" creationId="{13A62415-1461-41DF-A255-9CF677CF0AF0}"/>
          </ac:spMkLst>
        </pc:spChg>
        <pc:spChg chg="add del mod ord">
          <ac:chgData name="Karolina Guillen" userId="c1c08796-a0be-47c6-af52-5d31fd96ec50" providerId="ADAL" clId="{AC7EF58C-304C-423E-A305-53F44687B6DB}" dt="2020-11-24T20:04:44.357" v="1944" actId="478"/>
          <ac:spMkLst>
            <pc:docMk/>
            <pc:sldMk cId="157741961" sldId="2144327344"/>
            <ac:spMk id="65" creationId="{16E29570-8EAA-4AC8-817A-A1A0C853649B}"/>
          </ac:spMkLst>
        </pc:spChg>
        <pc:spChg chg="add mod ord">
          <ac:chgData name="Karolina Guillen" userId="c1c08796-a0be-47c6-af52-5d31fd96ec50" providerId="ADAL" clId="{AC7EF58C-304C-423E-A305-53F44687B6DB}" dt="2020-11-24T20:36:28.835" v="2520" actId="12789"/>
          <ac:spMkLst>
            <pc:docMk/>
            <pc:sldMk cId="157741961" sldId="2144327344"/>
            <ac:spMk id="66" creationId="{A8AD3F8E-B7BE-42EB-869A-4EF060664687}"/>
          </ac:spMkLst>
        </pc:spChg>
        <pc:spChg chg="mod">
          <ac:chgData name="Karolina Guillen" userId="c1c08796-a0be-47c6-af52-5d31fd96ec50" providerId="ADAL" clId="{AC7EF58C-304C-423E-A305-53F44687B6DB}" dt="2020-11-24T20:05:23.018" v="1972" actId="1036"/>
          <ac:spMkLst>
            <pc:docMk/>
            <pc:sldMk cId="157741961" sldId="2144327344"/>
            <ac:spMk id="67" creationId="{DD1DA78D-98B1-4C64-BF08-1D5EEF812C29}"/>
          </ac:spMkLst>
        </pc:spChg>
        <pc:spChg chg="mod">
          <ac:chgData name="Karolina Guillen" userId="c1c08796-a0be-47c6-af52-5d31fd96ec50" providerId="ADAL" clId="{AC7EF58C-304C-423E-A305-53F44687B6DB}" dt="2020-11-24T20:05:23.018" v="1972" actId="1036"/>
          <ac:spMkLst>
            <pc:docMk/>
            <pc:sldMk cId="157741961" sldId="2144327344"/>
            <ac:spMk id="68" creationId="{1FA24B91-52D2-4E85-8DD7-452CD4B56000}"/>
          </ac:spMkLst>
        </pc:spChg>
        <pc:spChg chg="mod">
          <ac:chgData name="Karolina Guillen" userId="c1c08796-a0be-47c6-af52-5d31fd96ec50" providerId="ADAL" clId="{AC7EF58C-304C-423E-A305-53F44687B6DB}" dt="2020-11-24T20:05:23.018" v="1972" actId="1036"/>
          <ac:spMkLst>
            <pc:docMk/>
            <pc:sldMk cId="157741961" sldId="2144327344"/>
            <ac:spMk id="69" creationId="{97B75FC1-9C8B-457A-AF99-EE4731E3163C}"/>
          </ac:spMkLst>
        </pc:spChg>
        <pc:picChg chg="del mod">
          <ac:chgData name="Karolina Guillen" userId="c1c08796-a0be-47c6-af52-5d31fd96ec50" providerId="ADAL" clId="{AC7EF58C-304C-423E-A305-53F44687B6DB}" dt="2020-11-24T20:04:03.357" v="1939" actId="478"/>
          <ac:picMkLst>
            <pc:docMk/>
            <pc:sldMk cId="157741961" sldId="2144327344"/>
            <ac:picMk id="3" creationId="{C7555DAA-57EC-42E0-9840-E22048E97971}"/>
          </ac:picMkLst>
        </pc:picChg>
        <pc:picChg chg="add mod ord">
          <ac:chgData name="Karolina Guillen" userId="c1c08796-a0be-47c6-af52-5d31fd96ec50" providerId="ADAL" clId="{AC7EF58C-304C-423E-A305-53F44687B6DB}" dt="2020-11-24T20:04:34.600" v="1942"/>
          <ac:picMkLst>
            <pc:docMk/>
            <pc:sldMk cId="157741961" sldId="2144327344"/>
            <ac:picMk id="58" creationId="{FB12922C-680C-4402-8217-3A42E307349A}"/>
          </ac:picMkLst>
        </pc:picChg>
      </pc:sldChg>
      <pc:sldChg chg="addSp delSp modSp mod ord">
        <pc:chgData name="Karolina Guillen" userId="c1c08796-a0be-47c6-af52-5d31fd96ec50" providerId="ADAL" clId="{AC7EF58C-304C-423E-A305-53F44687B6DB}" dt="2020-11-24T22:55:04.313" v="3683"/>
        <pc:sldMkLst>
          <pc:docMk/>
          <pc:sldMk cId="2011862202" sldId="2144327350"/>
        </pc:sldMkLst>
        <pc:spChg chg="mod">
          <ac:chgData name="Karolina Guillen" userId="c1c08796-a0be-47c6-af52-5d31fd96ec50" providerId="ADAL" clId="{AC7EF58C-304C-423E-A305-53F44687B6DB}" dt="2020-11-24T18:30:15.256" v="1193" actId="1036"/>
          <ac:spMkLst>
            <pc:docMk/>
            <pc:sldMk cId="2011862202" sldId="2144327350"/>
            <ac:spMk id="6" creationId="{4F47F3D2-9360-4191-BB38-63D46051AAA6}"/>
          </ac:spMkLst>
        </pc:spChg>
        <pc:spChg chg="del">
          <ac:chgData name="Karolina Guillen" userId="c1c08796-a0be-47c6-af52-5d31fd96ec50" providerId="ADAL" clId="{AC7EF58C-304C-423E-A305-53F44687B6DB}" dt="2020-11-24T18:28:16.079" v="1116" actId="478"/>
          <ac:spMkLst>
            <pc:docMk/>
            <pc:sldMk cId="2011862202" sldId="2144327350"/>
            <ac:spMk id="8" creationId="{C8C88E02-F6D0-44F0-B46B-CFF324F72288}"/>
          </ac:spMkLst>
        </pc:spChg>
        <pc:spChg chg="mod">
          <ac:chgData name="Karolina Guillen" userId="c1c08796-a0be-47c6-af52-5d31fd96ec50" providerId="ADAL" clId="{AC7EF58C-304C-423E-A305-53F44687B6DB}" dt="2020-11-24T18:30:15.256" v="1193" actId="1036"/>
          <ac:spMkLst>
            <pc:docMk/>
            <pc:sldMk cId="2011862202" sldId="2144327350"/>
            <ac:spMk id="9" creationId="{AD1AC51D-D76B-4D5F-AC32-EF5DD975223A}"/>
          </ac:spMkLst>
        </pc:spChg>
        <pc:spChg chg="mod">
          <ac:chgData name="Karolina Guillen" userId="c1c08796-a0be-47c6-af52-5d31fd96ec50" providerId="ADAL" clId="{AC7EF58C-304C-423E-A305-53F44687B6DB}" dt="2020-11-24T18:30:15.256" v="1193" actId="1036"/>
          <ac:spMkLst>
            <pc:docMk/>
            <pc:sldMk cId="2011862202" sldId="2144327350"/>
            <ac:spMk id="13" creationId="{FD319B7A-1F9F-47F6-8546-6BA0AD5192EF}"/>
          </ac:spMkLst>
        </pc:spChg>
        <pc:spChg chg="mod">
          <ac:chgData name="Karolina Guillen" userId="c1c08796-a0be-47c6-af52-5d31fd96ec50" providerId="ADAL" clId="{AC7EF58C-304C-423E-A305-53F44687B6DB}" dt="2020-11-24T18:28:55.332" v="1151" actId="1035"/>
          <ac:spMkLst>
            <pc:docMk/>
            <pc:sldMk cId="2011862202" sldId="2144327350"/>
            <ac:spMk id="14" creationId="{91379C67-68CB-443A-9B2B-00E81BA17093}"/>
          </ac:spMkLst>
        </pc:spChg>
        <pc:spChg chg="mod">
          <ac:chgData name="Karolina Guillen" userId="c1c08796-a0be-47c6-af52-5d31fd96ec50" providerId="ADAL" clId="{AC7EF58C-304C-423E-A305-53F44687B6DB}" dt="2020-11-24T18:28:55.332" v="1151" actId="1035"/>
          <ac:spMkLst>
            <pc:docMk/>
            <pc:sldMk cId="2011862202" sldId="2144327350"/>
            <ac:spMk id="17" creationId="{1156DE99-36BB-4A75-B236-AAFEB62E2893}"/>
          </ac:spMkLst>
        </pc:spChg>
        <pc:spChg chg="mod">
          <ac:chgData name="Karolina Guillen" userId="c1c08796-a0be-47c6-af52-5d31fd96ec50" providerId="ADAL" clId="{AC7EF58C-304C-423E-A305-53F44687B6DB}" dt="2020-11-24T18:30:43.119" v="1195" actId="14100"/>
          <ac:spMkLst>
            <pc:docMk/>
            <pc:sldMk cId="2011862202" sldId="2144327350"/>
            <ac:spMk id="19" creationId="{58B0E0EE-76EA-4044-9FFD-913C4B56A5DD}"/>
          </ac:spMkLst>
        </pc:spChg>
        <pc:spChg chg="mod">
          <ac:chgData name="Karolina Guillen" userId="c1c08796-a0be-47c6-af52-5d31fd96ec50" providerId="ADAL" clId="{AC7EF58C-304C-423E-A305-53F44687B6DB}" dt="2020-11-24T18:30:15.256" v="1193" actId="1036"/>
          <ac:spMkLst>
            <pc:docMk/>
            <pc:sldMk cId="2011862202" sldId="2144327350"/>
            <ac:spMk id="21" creationId="{24E7727C-2B73-44EC-9154-709176924054}"/>
          </ac:spMkLst>
        </pc:spChg>
        <pc:spChg chg="mod">
          <ac:chgData name="Karolina Guillen" userId="c1c08796-a0be-47c6-af52-5d31fd96ec50" providerId="ADAL" clId="{AC7EF58C-304C-423E-A305-53F44687B6DB}" dt="2020-11-24T18:30:15.256" v="1193" actId="1036"/>
          <ac:spMkLst>
            <pc:docMk/>
            <pc:sldMk cId="2011862202" sldId="2144327350"/>
            <ac:spMk id="23" creationId="{156FB11C-DB0D-4247-B3C5-E333B841B0C7}"/>
          </ac:spMkLst>
        </pc:spChg>
        <pc:spChg chg="mod">
          <ac:chgData name="Karolina Guillen" userId="c1c08796-a0be-47c6-af52-5d31fd96ec50" providerId="ADAL" clId="{AC7EF58C-304C-423E-A305-53F44687B6DB}" dt="2020-11-24T20:34:19.277" v="2497" actId="1036"/>
          <ac:spMkLst>
            <pc:docMk/>
            <pc:sldMk cId="2011862202" sldId="2144327350"/>
            <ac:spMk id="24" creationId="{FE51337C-7111-4FDD-BD9E-AAF8EAD4F674}"/>
          </ac:spMkLst>
        </pc:spChg>
        <pc:spChg chg="add del mod ord">
          <ac:chgData name="Karolina Guillen" userId="c1c08796-a0be-47c6-af52-5d31fd96ec50" providerId="ADAL" clId="{AC7EF58C-304C-423E-A305-53F44687B6DB}" dt="2020-11-24T20:30:46.782" v="2436" actId="478"/>
          <ac:spMkLst>
            <pc:docMk/>
            <pc:sldMk cId="2011862202" sldId="2144327350"/>
            <ac:spMk id="26" creationId="{6948C005-BA75-4661-A7E7-66DE1C888888}"/>
          </ac:spMkLst>
        </pc:spChg>
        <pc:spChg chg="mod">
          <ac:chgData name="Karolina Guillen" userId="c1c08796-a0be-47c6-af52-5d31fd96ec50" providerId="ADAL" clId="{AC7EF58C-304C-423E-A305-53F44687B6DB}" dt="2020-11-24T18:30:15.256" v="1193" actId="1036"/>
          <ac:spMkLst>
            <pc:docMk/>
            <pc:sldMk cId="2011862202" sldId="2144327350"/>
            <ac:spMk id="27" creationId="{A622A8AF-F7E6-46D4-9E9E-1D064D31E0EA}"/>
          </ac:spMkLst>
        </pc:spChg>
        <pc:spChg chg="mod">
          <ac:chgData name="Karolina Guillen" userId="c1c08796-a0be-47c6-af52-5d31fd96ec50" providerId="ADAL" clId="{AC7EF58C-304C-423E-A305-53F44687B6DB}" dt="2020-11-24T18:30:15.256" v="1193" actId="1036"/>
          <ac:spMkLst>
            <pc:docMk/>
            <pc:sldMk cId="2011862202" sldId="2144327350"/>
            <ac:spMk id="28" creationId="{907E928B-CC9D-40D3-BD08-2DDB0131F7FC}"/>
          </ac:spMkLst>
        </pc:spChg>
        <pc:spChg chg="mod">
          <ac:chgData name="Karolina Guillen" userId="c1c08796-a0be-47c6-af52-5d31fd96ec50" providerId="ADAL" clId="{AC7EF58C-304C-423E-A305-53F44687B6DB}" dt="2020-11-24T18:30:15.256" v="1193" actId="1036"/>
          <ac:spMkLst>
            <pc:docMk/>
            <pc:sldMk cId="2011862202" sldId="2144327350"/>
            <ac:spMk id="30" creationId="{EE523158-848F-4A3C-9B6F-22E47D95A601}"/>
          </ac:spMkLst>
        </pc:spChg>
        <pc:spChg chg="add del mod ord">
          <ac:chgData name="Karolina Guillen" userId="c1c08796-a0be-47c6-af52-5d31fd96ec50" providerId="ADAL" clId="{AC7EF58C-304C-423E-A305-53F44687B6DB}" dt="2020-11-24T22:55:03.997" v="3682" actId="478"/>
          <ac:spMkLst>
            <pc:docMk/>
            <pc:sldMk cId="2011862202" sldId="2144327350"/>
            <ac:spMk id="31" creationId="{F2CA1AA5-0F9A-4988-9CF4-2E3151A161C0}"/>
          </ac:spMkLst>
        </pc:spChg>
        <pc:spChg chg="mod">
          <ac:chgData name="Karolina Guillen" userId="c1c08796-a0be-47c6-af52-5d31fd96ec50" providerId="ADAL" clId="{AC7EF58C-304C-423E-A305-53F44687B6DB}" dt="2020-11-24T18:30:15.256" v="1193" actId="1036"/>
          <ac:spMkLst>
            <pc:docMk/>
            <pc:sldMk cId="2011862202" sldId="2144327350"/>
            <ac:spMk id="32" creationId="{6AD621EC-2997-43A5-895E-76D793293B3E}"/>
          </ac:spMkLst>
        </pc:spChg>
        <pc:spChg chg="add mod">
          <ac:chgData name="Karolina Guillen" userId="c1c08796-a0be-47c6-af52-5d31fd96ec50" providerId="ADAL" clId="{AC7EF58C-304C-423E-A305-53F44687B6DB}" dt="2020-11-24T22:55:04.313" v="3683"/>
          <ac:spMkLst>
            <pc:docMk/>
            <pc:sldMk cId="2011862202" sldId="2144327350"/>
            <ac:spMk id="33" creationId="{19E7C0CD-B315-465D-AF0B-E93F5CEB8D7A}"/>
          </ac:spMkLst>
        </pc:spChg>
        <pc:spChg chg="add del mod">
          <ac:chgData name="Karolina Guillen" userId="c1c08796-a0be-47c6-af52-5d31fd96ec50" providerId="ADAL" clId="{AC7EF58C-304C-423E-A305-53F44687B6DB}" dt="2020-11-24T20:23:00.323" v="2373" actId="478"/>
          <ac:spMkLst>
            <pc:docMk/>
            <pc:sldMk cId="2011862202" sldId="2144327350"/>
            <ac:spMk id="33" creationId="{6036183D-6C07-4F7A-B6E8-664007AFDC36}"/>
          </ac:spMkLst>
        </pc:spChg>
        <pc:spChg chg="mod">
          <ac:chgData name="Karolina Guillen" userId="c1c08796-a0be-47c6-af52-5d31fd96ec50" providerId="ADAL" clId="{AC7EF58C-304C-423E-A305-53F44687B6DB}" dt="2020-11-24T18:30:15.256" v="1193" actId="1036"/>
          <ac:spMkLst>
            <pc:docMk/>
            <pc:sldMk cId="2011862202" sldId="2144327350"/>
            <ac:spMk id="34" creationId="{69AF1CC6-BF9F-4268-AA41-D4278E1C89A5}"/>
          </ac:spMkLst>
        </pc:spChg>
        <pc:spChg chg="add mod ord">
          <ac:chgData name="Karolina Guillen" userId="c1c08796-a0be-47c6-af52-5d31fd96ec50" providerId="ADAL" clId="{AC7EF58C-304C-423E-A305-53F44687B6DB}" dt="2020-11-24T20:30:43.687" v="2435" actId="167"/>
          <ac:spMkLst>
            <pc:docMk/>
            <pc:sldMk cId="2011862202" sldId="2144327350"/>
            <ac:spMk id="35" creationId="{0E3F8FDC-1594-4091-A781-E4CE7EB122D7}"/>
          </ac:spMkLst>
        </pc:spChg>
        <pc:spChg chg="mod">
          <ac:chgData name="Karolina Guillen" userId="c1c08796-a0be-47c6-af52-5d31fd96ec50" providerId="ADAL" clId="{AC7EF58C-304C-423E-A305-53F44687B6DB}" dt="2020-11-24T18:30:15.256" v="1193" actId="1036"/>
          <ac:spMkLst>
            <pc:docMk/>
            <pc:sldMk cId="2011862202" sldId="2144327350"/>
            <ac:spMk id="36" creationId="{BB3DB9C0-3B6C-4779-99C3-B586337B939C}"/>
          </ac:spMkLst>
        </pc:spChg>
        <pc:spChg chg="mod">
          <ac:chgData name="Karolina Guillen" userId="c1c08796-a0be-47c6-af52-5d31fd96ec50" providerId="ADAL" clId="{AC7EF58C-304C-423E-A305-53F44687B6DB}" dt="2020-11-24T18:30:15.256" v="1193" actId="1036"/>
          <ac:spMkLst>
            <pc:docMk/>
            <pc:sldMk cId="2011862202" sldId="2144327350"/>
            <ac:spMk id="38" creationId="{2D1E3298-C829-4F8F-AA2E-E51D90CF7312}"/>
          </ac:spMkLst>
        </pc:spChg>
        <pc:spChg chg="add del mod">
          <ac:chgData name="Karolina Guillen" userId="c1c08796-a0be-47c6-af52-5d31fd96ec50" providerId="ADAL" clId="{AC7EF58C-304C-423E-A305-53F44687B6DB}" dt="2020-11-24T22:55:03.997" v="3682" actId="478"/>
          <ac:spMkLst>
            <pc:docMk/>
            <pc:sldMk cId="2011862202" sldId="2144327350"/>
            <ac:spMk id="39" creationId="{07D8D06D-1352-4A91-B7A7-7A0DA3D111A3}"/>
          </ac:spMkLst>
        </pc:spChg>
        <pc:spChg chg="mod">
          <ac:chgData name="Karolina Guillen" userId="c1c08796-a0be-47c6-af52-5d31fd96ec50" providerId="ADAL" clId="{AC7EF58C-304C-423E-A305-53F44687B6DB}" dt="2020-11-24T20:16:43.464" v="2197" actId="1036"/>
          <ac:spMkLst>
            <pc:docMk/>
            <pc:sldMk cId="2011862202" sldId="2144327350"/>
            <ac:spMk id="50" creationId="{11EECAD3-E60D-46A3-A767-CAB5E48139B4}"/>
          </ac:spMkLst>
        </pc:spChg>
        <pc:spChg chg="mod">
          <ac:chgData name="Karolina Guillen" userId="c1c08796-a0be-47c6-af52-5d31fd96ec50" providerId="ADAL" clId="{AC7EF58C-304C-423E-A305-53F44687B6DB}" dt="2020-11-24T20:34:19.277" v="2497" actId="1036"/>
          <ac:spMkLst>
            <pc:docMk/>
            <pc:sldMk cId="2011862202" sldId="2144327350"/>
            <ac:spMk id="58" creationId="{99BB93BC-9603-40AB-A070-04A1617B7551}"/>
          </ac:spMkLst>
        </pc:spChg>
        <pc:graphicFrameChg chg="mod">
          <ac:chgData name="Karolina Guillen" userId="c1c08796-a0be-47c6-af52-5d31fd96ec50" providerId="ADAL" clId="{AC7EF58C-304C-423E-A305-53F44687B6DB}" dt="2020-11-24T18:29:59.684" v="1175" actId="14100"/>
          <ac:graphicFrameMkLst>
            <pc:docMk/>
            <pc:sldMk cId="2011862202" sldId="2144327350"/>
            <ac:graphicFrameMk id="51" creationId="{5DB79BC1-E081-4CF3-8658-33366E68DC2D}"/>
          </ac:graphicFrameMkLst>
        </pc:graphicFrameChg>
        <pc:picChg chg="del mod">
          <ac:chgData name="Karolina Guillen" userId="c1c08796-a0be-47c6-af52-5d31fd96ec50" providerId="ADAL" clId="{AC7EF58C-304C-423E-A305-53F44687B6DB}" dt="2020-11-24T18:27:40.206" v="1099" actId="478"/>
          <ac:picMkLst>
            <pc:docMk/>
            <pc:sldMk cId="2011862202" sldId="2144327350"/>
            <ac:picMk id="2" creationId="{2925CEC9-91E6-414E-977C-E10988178B3B}"/>
          </ac:picMkLst>
        </pc:picChg>
        <pc:picChg chg="add mod">
          <ac:chgData name="Karolina Guillen" userId="c1c08796-a0be-47c6-af52-5d31fd96ec50" providerId="ADAL" clId="{AC7EF58C-304C-423E-A305-53F44687B6DB}" dt="2020-11-24T22:55:04.313" v="3683"/>
          <ac:picMkLst>
            <pc:docMk/>
            <pc:sldMk cId="2011862202" sldId="2144327350"/>
            <ac:picMk id="29" creationId="{17EEE6FD-BFF5-45E2-8248-59B9E098C3AE}"/>
          </ac:picMkLst>
        </pc:picChg>
        <pc:picChg chg="add del mod ord">
          <ac:chgData name="Karolina Guillen" userId="c1c08796-a0be-47c6-af52-5d31fd96ec50" providerId="ADAL" clId="{AC7EF58C-304C-423E-A305-53F44687B6DB}" dt="2020-11-24T21:23:32.866" v="2694" actId="478"/>
          <ac:picMkLst>
            <pc:docMk/>
            <pc:sldMk cId="2011862202" sldId="2144327350"/>
            <ac:picMk id="29" creationId="{21821AC4-5BE9-4FB0-85E6-3CCBFBBE5AD3}"/>
          </ac:picMkLst>
        </pc:picChg>
        <pc:picChg chg="add del mod">
          <ac:chgData name="Karolina Guillen" userId="c1c08796-a0be-47c6-af52-5d31fd96ec50" providerId="ADAL" clId="{AC7EF58C-304C-423E-A305-53F44687B6DB}" dt="2020-11-24T22:55:03.997" v="3682" actId="478"/>
          <ac:picMkLst>
            <pc:docMk/>
            <pc:sldMk cId="2011862202" sldId="2144327350"/>
            <ac:picMk id="37" creationId="{B649A14A-3CB2-4421-9387-34A11F647591}"/>
          </ac:picMkLst>
        </pc:picChg>
      </pc:sldChg>
      <pc:sldChg chg="addSp delSp modSp mod ord">
        <pc:chgData name="Karolina Guillen" userId="c1c08796-a0be-47c6-af52-5d31fd96ec50" providerId="ADAL" clId="{AC7EF58C-304C-423E-A305-53F44687B6DB}" dt="2020-11-24T20:34:31.120" v="2498" actId="12789"/>
        <pc:sldMkLst>
          <pc:docMk/>
          <pc:sldMk cId="3418034269" sldId="2144327352"/>
        </pc:sldMkLst>
        <pc:spChg chg="mod">
          <ac:chgData name="Karolina Guillen" userId="c1c08796-a0be-47c6-af52-5d31fd96ec50" providerId="ADAL" clId="{AC7EF58C-304C-423E-A305-53F44687B6DB}" dt="2020-11-24T18:35:36.037" v="1295" actId="1037"/>
          <ac:spMkLst>
            <pc:docMk/>
            <pc:sldMk cId="3418034269" sldId="2144327352"/>
            <ac:spMk id="15" creationId="{D3F7546F-C05B-4506-868C-D29CED7C400F}"/>
          </ac:spMkLst>
        </pc:spChg>
        <pc:spChg chg="mod">
          <ac:chgData name="Karolina Guillen" userId="c1c08796-a0be-47c6-af52-5d31fd96ec50" providerId="ADAL" clId="{AC7EF58C-304C-423E-A305-53F44687B6DB}" dt="2020-11-24T20:17:04.439" v="2202" actId="1035"/>
          <ac:spMkLst>
            <pc:docMk/>
            <pc:sldMk cId="3418034269" sldId="2144327352"/>
            <ac:spMk id="16" creationId="{8B0C27D1-48B7-478A-9131-23F0EFB37A69}"/>
          </ac:spMkLst>
        </pc:spChg>
        <pc:spChg chg="mod">
          <ac:chgData name="Karolina Guillen" userId="c1c08796-a0be-47c6-af52-5d31fd96ec50" providerId="ADAL" clId="{AC7EF58C-304C-423E-A305-53F44687B6DB}" dt="2020-11-24T20:34:31.120" v="2498" actId="12789"/>
          <ac:spMkLst>
            <pc:docMk/>
            <pc:sldMk cId="3418034269" sldId="2144327352"/>
            <ac:spMk id="17" creationId="{67F87075-27CC-459F-BDA5-744F4E7B2A6C}"/>
          </ac:spMkLst>
        </pc:spChg>
        <pc:spChg chg="mod">
          <ac:chgData name="Karolina Guillen" userId="c1c08796-a0be-47c6-af52-5d31fd96ec50" providerId="ADAL" clId="{AC7EF58C-304C-423E-A305-53F44687B6DB}" dt="2020-11-24T18:31:58.898" v="1236" actId="1035"/>
          <ac:spMkLst>
            <pc:docMk/>
            <pc:sldMk cId="3418034269" sldId="2144327352"/>
            <ac:spMk id="18" creationId="{4D025D46-1501-44DC-9375-5B8A2E4C33BC}"/>
          </ac:spMkLst>
        </pc:spChg>
        <pc:spChg chg="mod">
          <ac:chgData name="Karolina Guillen" userId="c1c08796-a0be-47c6-af52-5d31fd96ec50" providerId="ADAL" clId="{AC7EF58C-304C-423E-A305-53F44687B6DB}" dt="2020-11-24T18:35:36.037" v="1295" actId="1037"/>
          <ac:spMkLst>
            <pc:docMk/>
            <pc:sldMk cId="3418034269" sldId="2144327352"/>
            <ac:spMk id="19" creationId="{76EC0D79-D6E1-45B7-AD6D-0B7F9FFA6B0C}"/>
          </ac:spMkLst>
        </pc:spChg>
        <pc:spChg chg="mod">
          <ac:chgData name="Karolina Guillen" userId="c1c08796-a0be-47c6-af52-5d31fd96ec50" providerId="ADAL" clId="{AC7EF58C-304C-423E-A305-53F44687B6DB}" dt="2020-11-24T18:35:36.037" v="1295" actId="1037"/>
          <ac:spMkLst>
            <pc:docMk/>
            <pc:sldMk cId="3418034269" sldId="2144327352"/>
            <ac:spMk id="20" creationId="{CD6B4DF7-8267-4EAA-B432-97E3D6A36C62}"/>
          </ac:spMkLst>
        </pc:spChg>
        <pc:spChg chg="del">
          <ac:chgData name="Karolina Guillen" userId="c1c08796-a0be-47c6-af52-5d31fd96ec50" providerId="ADAL" clId="{AC7EF58C-304C-423E-A305-53F44687B6DB}" dt="2020-11-24T18:31:52.231" v="1222" actId="478"/>
          <ac:spMkLst>
            <pc:docMk/>
            <pc:sldMk cId="3418034269" sldId="2144327352"/>
            <ac:spMk id="21" creationId="{2397630F-4029-4532-BC1A-5C339B9A4436}"/>
          </ac:spMkLst>
        </pc:spChg>
        <pc:spChg chg="add del mod ord">
          <ac:chgData name="Karolina Guillen" userId="c1c08796-a0be-47c6-af52-5d31fd96ec50" providerId="ADAL" clId="{AC7EF58C-304C-423E-A305-53F44687B6DB}" dt="2020-11-24T18:35:36.037" v="1295" actId="1037"/>
          <ac:spMkLst>
            <pc:docMk/>
            <pc:sldMk cId="3418034269" sldId="2144327352"/>
            <ac:spMk id="22" creationId="{58B88AD4-1627-4E1F-BB2A-665513F5A255}"/>
          </ac:spMkLst>
        </pc:spChg>
        <pc:spChg chg="add del mod ord">
          <ac:chgData name="Karolina Guillen" userId="c1c08796-a0be-47c6-af52-5d31fd96ec50" providerId="ADAL" clId="{AC7EF58C-304C-423E-A305-53F44687B6DB}" dt="2020-11-24T20:30:31.368" v="2430" actId="478"/>
          <ac:spMkLst>
            <pc:docMk/>
            <pc:sldMk cId="3418034269" sldId="2144327352"/>
            <ac:spMk id="23" creationId="{1B27F7CA-95F5-4A3C-A14F-DEA5DF266A07}"/>
          </ac:spMkLst>
        </pc:spChg>
        <pc:spChg chg="add mod ord">
          <ac:chgData name="Karolina Guillen" userId="c1c08796-a0be-47c6-af52-5d31fd96ec50" providerId="ADAL" clId="{AC7EF58C-304C-423E-A305-53F44687B6DB}" dt="2020-11-24T18:36:23.709" v="1298"/>
          <ac:spMkLst>
            <pc:docMk/>
            <pc:sldMk cId="3418034269" sldId="2144327352"/>
            <ac:spMk id="26" creationId="{BDFB8D7E-EC5D-4C83-9393-05E632874F18}"/>
          </ac:spMkLst>
        </pc:spChg>
        <pc:spChg chg="add del mod">
          <ac:chgData name="Karolina Guillen" userId="c1c08796-a0be-47c6-af52-5d31fd96ec50" providerId="ADAL" clId="{AC7EF58C-304C-423E-A305-53F44687B6DB}" dt="2020-11-24T20:22:58.018" v="2372" actId="478"/>
          <ac:spMkLst>
            <pc:docMk/>
            <pc:sldMk cId="3418034269" sldId="2144327352"/>
            <ac:spMk id="27" creationId="{794F9AA0-40A8-4B05-BC5B-BF5414DD7569}"/>
          </ac:spMkLst>
        </pc:spChg>
        <pc:spChg chg="add mod ord">
          <ac:chgData name="Karolina Guillen" userId="c1c08796-a0be-47c6-af52-5d31fd96ec50" providerId="ADAL" clId="{AC7EF58C-304C-423E-A305-53F44687B6DB}" dt="2020-11-24T20:34:31.120" v="2498" actId="12789"/>
          <ac:spMkLst>
            <pc:docMk/>
            <pc:sldMk cId="3418034269" sldId="2144327352"/>
            <ac:spMk id="28" creationId="{9CE0C881-583E-4F29-BB4C-8B10B2103FA9}"/>
          </ac:spMkLst>
        </pc:spChg>
        <pc:graphicFrameChg chg="add del mod">
          <ac:chgData name="Karolina Guillen" userId="c1c08796-a0be-47c6-af52-5d31fd96ec50" providerId="ADAL" clId="{AC7EF58C-304C-423E-A305-53F44687B6DB}" dt="2020-11-24T18:33:17.881" v="1279" actId="12084"/>
          <ac:graphicFrameMkLst>
            <pc:docMk/>
            <pc:sldMk cId="3418034269" sldId="2144327352"/>
            <ac:graphicFrameMk id="3" creationId="{71C3AC59-608E-44F7-B061-175022C92791}"/>
          </ac:graphicFrameMkLst>
        </pc:graphicFrameChg>
        <pc:picChg chg="del mod">
          <ac:chgData name="Karolina Guillen" userId="c1c08796-a0be-47c6-af52-5d31fd96ec50" providerId="ADAL" clId="{AC7EF58C-304C-423E-A305-53F44687B6DB}" dt="2020-11-24T18:31:15.022" v="1200" actId="478"/>
          <ac:picMkLst>
            <pc:docMk/>
            <pc:sldMk cId="3418034269" sldId="2144327352"/>
            <ac:picMk id="2" creationId="{6732EC8D-5C55-4172-A5E8-8C5445563BF6}"/>
          </ac:picMkLst>
        </pc:picChg>
        <pc:picChg chg="mod">
          <ac:chgData name="Karolina Guillen" userId="c1c08796-a0be-47c6-af52-5d31fd96ec50" providerId="ADAL" clId="{AC7EF58C-304C-423E-A305-53F44687B6DB}" dt="2020-11-24T18:35:36.037" v="1295" actId="1037"/>
          <ac:picMkLst>
            <pc:docMk/>
            <pc:sldMk cId="3418034269" sldId="2144327352"/>
            <ac:picMk id="6" creationId="{7A815D42-1024-48DA-B1D9-07E12D0E2856}"/>
          </ac:picMkLst>
        </pc:picChg>
        <pc:picChg chg="mod">
          <ac:chgData name="Karolina Guillen" userId="c1c08796-a0be-47c6-af52-5d31fd96ec50" providerId="ADAL" clId="{AC7EF58C-304C-423E-A305-53F44687B6DB}" dt="2020-11-24T18:35:36.037" v="1295" actId="1037"/>
          <ac:picMkLst>
            <pc:docMk/>
            <pc:sldMk cId="3418034269" sldId="2144327352"/>
            <ac:picMk id="7" creationId="{992FA8C1-2F2F-49D0-AFD3-D6DC01F4A84E}"/>
          </ac:picMkLst>
        </pc:picChg>
        <pc:picChg chg="mod">
          <ac:chgData name="Karolina Guillen" userId="c1c08796-a0be-47c6-af52-5d31fd96ec50" providerId="ADAL" clId="{AC7EF58C-304C-423E-A305-53F44687B6DB}" dt="2020-11-24T18:35:36.037" v="1295" actId="1037"/>
          <ac:picMkLst>
            <pc:docMk/>
            <pc:sldMk cId="3418034269" sldId="2144327352"/>
            <ac:picMk id="13" creationId="{965D7091-DDDE-4C40-9F4C-4C3FED4F6C3D}"/>
          </ac:picMkLst>
        </pc:picChg>
        <pc:picChg chg="add mod ord">
          <ac:chgData name="Karolina Guillen" userId="c1c08796-a0be-47c6-af52-5d31fd96ec50" providerId="ADAL" clId="{AC7EF58C-304C-423E-A305-53F44687B6DB}" dt="2020-11-24T18:36:18.682" v="1297"/>
          <ac:picMkLst>
            <pc:docMk/>
            <pc:sldMk cId="3418034269" sldId="2144327352"/>
            <ac:picMk id="24" creationId="{39CD12BC-EF8B-4D0F-A4C2-90803C03E13B}"/>
          </ac:picMkLst>
        </pc:picChg>
        <pc:picChg chg="mod">
          <ac:chgData name="Karolina Guillen" userId="c1c08796-a0be-47c6-af52-5d31fd96ec50" providerId="ADAL" clId="{AC7EF58C-304C-423E-A305-53F44687B6DB}" dt="2020-11-24T18:35:51.954" v="1296" actId="1076"/>
          <ac:picMkLst>
            <pc:docMk/>
            <pc:sldMk cId="3418034269" sldId="2144327352"/>
            <ac:picMk id="1026" creationId="{0DFDD419-F6B4-436E-A356-2321194D48A4}"/>
          </ac:picMkLst>
        </pc:picChg>
      </pc:sldChg>
      <pc:sldChg chg="addSp delSp modSp mod">
        <pc:chgData name="Karolina Guillen" userId="c1c08796-a0be-47c6-af52-5d31fd96ec50" providerId="ADAL" clId="{AC7EF58C-304C-423E-A305-53F44687B6DB}" dt="2020-11-24T22:54:35.398" v="3679" actId="478"/>
        <pc:sldMkLst>
          <pc:docMk/>
          <pc:sldMk cId="3382881978" sldId="2144327355"/>
        </pc:sldMkLst>
        <pc:spChg chg="del">
          <ac:chgData name="Karolina Guillen" userId="c1c08796-a0be-47c6-af52-5d31fd96ec50" providerId="ADAL" clId="{AC7EF58C-304C-423E-A305-53F44687B6DB}" dt="2020-11-24T18:55:38.625" v="1439" actId="478"/>
          <ac:spMkLst>
            <pc:docMk/>
            <pc:sldMk cId="3382881978" sldId="2144327355"/>
            <ac:spMk id="2" creationId="{DA3D3585-68F3-4BF7-A651-95ADA6ECE712}"/>
          </ac:spMkLst>
        </pc:spChg>
        <pc:spChg chg="mod">
          <ac:chgData name="Karolina Guillen" userId="c1c08796-a0be-47c6-af52-5d31fd96ec50" providerId="ADAL" clId="{AC7EF58C-304C-423E-A305-53F44687B6DB}" dt="2020-11-24T20:20:34.482" v="2286" actId="1036"/>
          <ac:spMkLst>
            <pc:docMk/>
            <pc:sldMk cId="3382881978" sldId="2144327355"/>
            <ac:spMk id="3" creationId="{62E275FF-F263-4133-9C35-453C080131A9}"/>
          </ac:spMkLst>
        </pc:spChg>
        <pc:spChg chg="mod">
          <ac:chgData name="Karolina Guillen" userId="c1c08796-a0be-47c6-af52-5d31fd96ec50" providerId="ADAL" clId="{AC7EF58C-304C-423E-A305-53F44687B6DB}" dt="2020-11-24T20:35:49.949" v="2510" actId="12789"/>
          <ac:spMkLst>
            <pc:docMk/>
            <pc:sldMk cId="3382881978" sldId="2144327355"/>
            <ac:spMk id="14" creationId="{A707BD55-2F0C-45D7-A432-6228207AC940}"/>
          </ac:spMkLst>
        </pc:spChg>
        <pc:spChg chg="add del mod ord">
          <ac:chgData name="Karolina Guillen" userId="c1c08796-a0be-47c6-af52-5d31fd96ec50" providerId="ADAL" clId="{AC7EF58C-304C-423E-A305-53F44687B6DB}" dt="2020-11-24T20:33:21.447" v="2478" actId="478"/>
          <ac:spMkLst>
            <pc:docMk/>
            <pc:sldMk cId="3382881978" sldId="2144327355"/>
            <ac:spMk id="30" creationId="{77DA8153-43DC-4867-8877-EBD62E17A1D8}"/>
          </ac:spMkLst>
        </pc:spChg>
        <pc:spChg chg="add del mod ord">
          <ac:chgData name="Karolina Guillen" userId="c1c08796-a0be-47c6-af52-5d31fd96ec50" providerId="ADAL" clId="{AC7EF58C-304C-423E-A305-53F44687B6DB}" dt="2020-11-24T22:54:35.398" v="3679" actId="478"/>
          <ac:spMkLst>
            <pc:docMk/>
            <pc:sldMk cId="3382881978" sldId="2144327355"/>
            <ac:spMk id="32" creationId="{5F6C52AF-153C-4FC3-BE81-EBE7C4B7BC8B}"/>
          </ac:spMkLst>
        </pc:spChg>
        <pc:spChg chg="add del mod">
          <ac:chgData name="Karolina Guillen" userId="c1c08796-a0be-47c6-af52-5d31fd96ec50" providerId="ADAL" clId="{AC7EF58C-304C-423E-A305-53F44687B6DB}" dt="2020-11-24T20:22:28.202" v="2362" actId="478"/>
          <ac:spMkLst>
            <pc:docMk/>
            <pc:sldMk cId="3382881978" sldId="2144327355"/>
            <ac:spMk id="33" creationId="{1B61BCDE-AD6F-467E-BD15-B4D324E3DE84}"/>
          </ac:spMkLst>
        </pc:spChg>
        <pc:spChg chg="add mod ord">
          <ac:chgData name="Karolina Guillen" userId="c1c08796-a0be-47c6-af52-5d31fd96ec50" providerId="ADAL" clId="{AC7EF58C-304C-423E-A305-53F44687B6DB}" dt="2020-11-24T20:35:49.949" v="2510" actId="12789"/>
          <ac:spMkLst>
            <pc:docMk/>
            <pc:sldMk cId="3382881978" sldId="2144327355"/>
            <ac:spMk id="34" creationId="{16079A00-CB2A-44C1-8819-1DABF6F26CE9}"/>
          </ac:spMkLst>
        </pc:spChg>
        <pc:spChg chg="add mod">
          <ac:chgData name="Karolina Guillen" userId="c1c08796-a0be-47c6-af52-5d31fd96ec50" providerId="ADAL" clId="{AC7EF58C-304C-423E-A305-53F44687B6DB}" dt="2020-11-24T22:54:17.833" v="3677" actId="3626"/>
          <ac:spMkLst>
            <pc:docMk/>
            <pc:sldMk cId="3382881978" sldId="2144327355"/>
            <ac:spMk id="35" creationId="{0EF32A41-0E71-4D90-9E48-1FE136615EEB}"/>
          </ac:spMkLst>
        </pc:spChg>
        <pc:spChg chg="mod">
          <ac:chgData name="Karolina Guillen" userId="c1c08796-a0be-47c6-af52-5d31fd96ec50" providerId="ADAL" clId="{AC7EF58C-304C-423E-A305-53F44687B6DB}" dt="2020-11-24T18:56:27.118" v="1488" actId="1036"/>
          <ac:spMkLst>
            <pc:docMk/>
            <pc:sldMk cId="3382881978" sldId="2144327355"/>
            <ac:spMk id="40" creationId="{1F23E6C6-151D-4C76-B047-8E8A7C81D56D}"/>
          </ac:spMkLst>
        </pc:spChg>
        <pc:spChg chg="mod">
          <ac:chgData name="Karolina Guillen" userId="c1c08796-a0be-47c6-af52-5d31fd96ec50" providerId="ADAL" clId="{AC7EF58C-304C-423E-A305-53F44687B6DB}" dt="2020-11-24T18:56:24.659" v="1487" actId="1035"/>
          <ac:spMkLst>
            <pc:docMk/>
            <pc:sldMk cId="3382881978" sldId="2144327355"/>
            <ac:spMk id="41" creationId="{AB122E19-5F0C-4FED-8585-914FF10C8E86}"/>
          </ac:spMkLst>
        </pc:spChg>
        <pc:spChg chg="mod">
          <ac:chgData name="Karolina Guillen" userId="c1c08796-a0be-47c6-af52-5d31fd96ec50" providerId="ADAL" clId="{AC7EF58C-304C-423E-A305-53F44687B6DB}" dt="2020-11-24T18:56:24.659" v="1487" actId="1035"/>
          <ac:spMkLst>
            <pc:docMk/>
            <pc:sldMk cId="3382881978" sldId="2144327355"/>
            <ac:spMk id="43" creationId="{5AC06426-A792-402D-952F-2B0BBFA5FE41}"/>
          </ac:spMkLst>
        </pc:spChg>
        <pc:spChg chg="mod">
          <ac:chgData name="Karolina Guillen" userId="c1c08796-a0be-47c6-af52-5d31fd96ec50" providerId="ADAL" clId="{AC7EF58C-304C-423E-A305-53F44687B6DB}" dt="2020-11-24T18:56:24.659" v="1487" actId="1035"/>
          <ac:spMkLst>
            <pc:docMk/>
            <pc:sldMk cId="3382881978" sldId="2144327355"/>
            <ac:spMk id="45" creationId="{40D554A3-F9A7-4840-A06E-63FF2398A90E}"/>
          </ac:spMkLst>
        </pc:spChg>
        <pc:spChg chg="mod">
          <ac:chgData name="Karolina Guillen" userId="c1c08796-a0be-47c6-af52-5d31fd96ec50" providerId="ADAL" clId="{AC7EF58C-304C-423E-A305-53F44687B6DB}" dt="2020-11-24T18:56:24.659" v="1487" actId="1035"/>
          <ac:spMkLst>
            <pc:docMk/>
            <pc:sldMk cId="3382881978" sldId="2144327355"/>
            <ac:spMk id="47" creationId="{D2CFDB28-C585-4CD5-8D27-9CFA23D94C47}"/>
          </ac:spMkLst>
        </pc:spChg>
        <pc:spChg chg="mod">
          <ac:chgData name="Karolina Guillen" userId="c1c08796-a0be-47c6-af52-5d31fd96ec50" providerId="ADAL" clId="{AC7EF58C-304C-423E-A305-53F44687B6DB}" dt="2020-11-24T18:56:24.659" v="1487" actId="1035"/>
          <ac:spMkLst>
            <pc:docMk/>
            <pc:sldMk cId="3382881978" sldId="2144327355"/>
            <ac:spMk id="49" creationId="{7C155A36-B7D5-4D98-A7EB-41A9C833FF69}"/>
          </ac:spMkLst>
        </pc:spChg>
        <pc:spChg chg="mod">
          <ac:chgData name="Karolina Guillen" userId="c1c08796-a0be-47c6-af52-5d31fd96ec50" providerId="ADAL" clId="{AC7EF58C-304C-423E-A305-53F44687B6DB}" dt="2020-11-24T18:56:24.659" v="1487" actId="1035"/>
          <ac:spMkLst>
            <pc:docMk/>
            <pc:sldMk cId="3382881978" sldId="2144327355"/>
            <ac:spMk id="70" creationId="{EECEA056-521D-4CE6-9D2E-5B81ECAFB81A}"/>
          </ac:spMkLst>
        </pc:spChg>
        <pc:spChg chg="mod">
          <ac:chgData name="Karolina Guillen" userId="c1c08796-a0be-47c6-af52-5d31fd96ec50" providerId="ADAL" clId="{AC7EF58C-304C-423E-A305-53F44687B6DB}" dt="2020-11-24T18:56:24.659" v="1487" actId="1035"/>
          <ac:spMkLst>
            <pc:docMk/>
            <pc:sldMk cId="3382881978" sldId="2144327355"/>
            <ac:spMk id="72" creationId="{77A83B0A-531B-46B1-8309-7D428FB96EC6}"/>
          </ac:spMkLst>
        </pc:spChg>
        <pc:spChg chg="mod">
          <ac:chgData name="Karolina Guillen" userId="c1c08796-a0be-47c6-af52-5d31fd96ec50" providerId="ADAL" clId="{AC7EF58C-304C-423E-A305-53F44687B6DB}" dt="2020-11-24T18:56:24.659" v="1487" actId="1035"/>
          <ac:spMkLst>
            <pc:docMk/>
            <pc:sldMk cId="3382881978" sldId="2144327355"/>
            <ac:spMk id="73" creationId="{BE8543FB-4FFE-47F7-97F5-84F0327A2C6A}"/>
          </ac:spMkLst>
        </pc:spChg>
        <pc:spChg chg="mod">
          <ac:chgData name="Karolina Guillen" userId="c1c08796-a0be-47c6-af52-5d31fd96ec50" providerId="ADAL" clId="{AC7EF58C-304C-423E-A305-53F44687B6DB}" dt="2020-11-24T18:56:24.659" v="1487" actId="1035"/>
          <ac:spMkLst>
            <pc:docMk/>
            <pc:sldMk cId="3382881978" sldId="2144327355"/>
            <ac:spMk id="74" creationId="{97AC68E4-1E99-4FCC-B498-2CE899B0A3D7}"/>
          </ac:spMkLst>
        </pc:spChg>
        <pc:spChg chg="mod">
          <ac:chgData name="Karolina Guillen" userId="c1c08796-a0be-47c6-af52-5d31fd96ec50" providerId="ADAL" clId="{AC7EF58C-304C-423E-A305-53F44687B6DB}" dt="2020-11-24T18:56:24.659" v="1487" actId="1035"/>
          <ac:spMkLst>
            <pc:docMk/>
            <pc:sldMk cId="3382881978" sldId="2144327355"/>
            <ac:spMk id="75" creationId="{A36B6D29-047A-4683-9D35-162D641C5014}"/>
          </ac:spMkLst>
        </pc:spChg>
        <pc:picChg chg="del">
          <ac:chgData name="Karolina Guillen" userId="c1c08796-a0be-47c6-af52-5d31fd96ec50" providerId="ADAL" clId="{AC7EF58C-304C-423E-A305-53F44687B6DB}" dt="2020-11-24T18:55:40.601" v="1440" actId="478"/>
          <ac:picMkLst>
            <pc:docMk/>
            <pc:sldMk cId="3382881978" sldId="2144327355"/>
            <ac:picMk id="4" creationId="{DE5FF23A-174E-4EC6-8E27-BAFD55C731FD}"/>
          </ac:picMkLst>
        </pc:picChg>
        <pc:picChg chg="add mod ord">
          <ac:chgData name="Karolina Guillen" userId="c1c08796-a0be-47c6-af52-5d31fd96ec50" providerId="ADAL" clId="{AC7EF58C-304C-423E-A305-53F44687B6DB}" dt="2020-11-24T22:54:23.965" v="3678" actId="3626"/>
          <ac:picMkLst>
            <pc:docMk/>
            <pc:sldMk cId="3382881978" sldId="2144327355"/>
            <ac:picMk id="31" creationId="{4F402A59-D4D6-4741-8B6D-5ACC807435BA}"/>
          </ac:picMkLst>
        </pc:picChg>
        <pc:picChg chg="mod">
          <ac:chgData name="Karolina Guillen" userId="c1c08796-a0be-47c6-af52-5d31fd96ec50" providerId="ADAL" clId="{AC7EF58C-304C-423E-A305-53F44687B6DB}" dt="2020-11-24T18:56:24.659" v="1487" actId="1035"/>
          <ac:picMkLst>
            <pc:docMk/>
            <pc:sldMk cId="3382881978" sldId="2144327355"/>
            <ac:picMk id="1026" creationId="{B167A008-5874-4F10-A007-3492AD957642}"/>
          </ac:picMkLst>
        </pc:picChg>
        <pc:picChg chg="mod">
          <ac:chgData name="Karolina Guillen" userId="c1c08796-a0be-47c6-af52-5d31fd96ec50" providerId="ADAL" clId="{AC7EF58C-304C-423E-A305-53F44687B6DB}" dt="2020-11-24T18:56:24.659" v="1487" actId="1035"/>
          <ac:picMkLst>
            <pc:docMk/>
            <pc:sldMk cId="3382881978" sldId="2144327355"/>
            <ac:picMk id="1028" creationId="{481970AA-DA38-471D-90F6-160D52CBD4DA}"/>
          </ac:picMkLst>
        </pc:picChg>
        <pc:picChg chg="mod">
          <ac:chgData name="Karolina Guillen" userId="c1c08796-a0be-47c6-af52-5d31fd96ec50" providerId="ADAL" clId="{AC7EF58C-304C-423E-A305-53F44687B6DB}" dt="2020-11-24T18:56:24.659" v="1487" actId="1035"/>
          <ac:picMkLst>
            <pc:docMk/>
            <pc:sldMk cId="3382881978" sldId="2144327355"/>
            <ac:picMk id="1032" creationId="{A3699ECC-508B-467F-964A-1C44709A8DBF}"/>
          </ac:picMkLst>
        </pc:picChg>
        <pc:picChg chg="mod">
          <ac:chgData name="Karolina Guillen" userId="c1c08796-a0be-47c6-af52-5d31fd96ec50" providerId="ADAL" clId="{AC7EF58C-304C-423E-A305-53F44687B6DB}" dt="2020-11-24T18:56:24.659" v="1487" actId="1035"/>
          <ac:picMkLst>
            <pc:docMk/>
            <pc:sldMk cId="3382881978" sldId="2144327355"/>
            <ac:picMk id="1036" creationId="{458432F5-5962-49C4-B9DD-99135B689577}"/>
          </ac:picMkLst>
        </pc:picChg>
        <pc:picChg chg="mod">
          <ac:chgData name="Karolina Guillen" userId="c1c08796-a0be-47c6-af52-5d31fd96ec50" providerId="ADAL" clId="{AC7EF58C-304C-423E-A305-53F44687B6DB}" dt="2020-11-24T18:56:24.659" v="1487" actId="1035"/>
          <ac:picMkLst>
            <pc:docMk/>
            <pc:sldMk cId="3382881978" sldId="2144327355"/>
            <ac:picMk id="1038" creationId="{DAC06180-1151-4AFB-B1F6-5246D5FFA1ED}"/>
          </ac:picMkLst>
        </pc:picChg>
        <pc:picChg chg="mod">
          <ac:chgData name="Karolina Guillen" userId="c1c08796-a0be-47c6-af52-5d31fd96ec50" providerId="ADAL" clId="{AC7EF58C-304C-423E-A305-53F44687B6DB}" dt="2020-11-24T18:56:24.659" v="1487" actId="1035"/>
          <ac:picMkLst>
            <pc:docMk/>
            <pc:sldMk cId="3382881978" sldId="2144327355"/>
            <ac:picMk id="1040" creationId="{0C649D06-11D0-4748-BCC1-93F0EEC51877}"/>
          </ac:picMkLst>
        </pc:picChg>
        <pc:picChg chg="mod">
          <ac:chgData name="Karolina Guillen" userId="c1c08796-a0be-47c6-af52-5d31fd96ec50" providerId="ADAL" clId="{AC7EF58C-304C-423E-A305-53F44687B6DB}" dt="2020-11-24T18:56:24.659" v="1487" actId="1035"/>
          <ac:picMkLst>
            <pc:docMk/>
            <pc:sldMk cId="3382881978" sldId="2144327355"/>
            <ac:picMk id="1042" creationId="{0AFF78E2-3E09-4535-B1D8-758AB34A14F4}"/>
          </ac:picMkLst>
        </pc:picChg>
        <pc:picChg chg="mod">
          <ac:chgData name="Karolina Guillen" userId="c1c08796-a0be-47c6-af52-5d31fd96ec50" providerId="ADAL" clId="{AC7EF58C-304C-423E-A305-53F44687B6DB}" dt="2020-11-24T18:56:24.659" v="1487" actId="1035"/>
          <ac:picMkLst>
            <pc:docMk/>
            <pc:sldMk cId="3382881978" sldId="2144327355"/>
            <ac:picMk id="1044" creationId="{2F62F70F-2397-435F-99AE-8C3B772FF047}"/>
          </ac:picMkLst>
        </pc:picChg>
        <pc:picChg chg="mod">
          <ac:chgData name="Karolina Guillen" userId="c1c08796-a0be-47c6-af52-5d31fd96ec50" providerId="ADAL" clId="{AC7EF58C-304C-423E-A305-53F44687B6DB}" dt="2020-11-24T18:56:24.659" v="1487" actId="1035"/>
          <ac:picMkLst>
            <pc:docMk/>
            <pc:sldMk cId="3382881978" sldId="2144327355"/>
            <ac:picMk id="1046" creationId="{460419BC-54C6-4D3C-A6E0-68844C18D672}"/>
          </ac:picMkLst>
        </pc:picChg>
        <pc:picChg chg="mod">
          <ac:chgData name="Karolina Guillen" userId="c1c08796-a0be-47c6-af52-5d31fd96ec50" providerId="ADAL" clId="{AC7EF58C-304C-423E-A305-53F44687B6DB}" dt="2020-11-24T18:56:24.659" v="1487" actId="1035"/>
          <ac:picMkLst>
            <pc:docMk/>
            <pc:sldMk cId="3382881978" sldId="2144327355"/>
            <ac:picMk id="1048" creationId="{70E6C12D-DE36-469D-A8DC-D753364C00B1}"/>
          </ac:picMkLst>
        </pc:picChg>
      </pc:sldChg>
      <pc:sldChg chg="addSp delSp modSp mod">
        <pc:chgData name="Karolina Guillen" userId="c1c08796-a0be-47c6-af52-5d31fd96ec50" providerId="ADAL" clId="{AC7EF58C-304C-423E-A305-53F44687B6DB}" dt="2020-11-24T20:36:00.890" v="2512" actId="12789"/>
        <pc:sldMkLst>
          <pc:docMk/>
          <pc:sldMk cId="2182488386" sldId="2144327414"/>
        </pc:sldMkLst>
        <pc:spChg chg="mod">
          <ac:chgData name="Karolina Guillen" userId="c1c08796-a0be-47c6-af52-5d31fd96ec50" providerId="ADAL" clId="{AC7EF58C-304C-423E-A305-53F44687B6DB}" dt="2020-11-24T20:21:21.348" v="2331" actId="1035"/>
          <ac:spMkLst>
            <pc:docMk/>
            <pc:sldMk cId="2182488386" sldId="2144327414"/>
            <ac:spMk id="3" creationId="{2A88A711-FF5C-431E-8B8A-4E4C0057EAA1}"/>
          </ac:spMkLst>
        </pc:spChg>
        <pc:spChg chg="mod">
          <ac:chgData name="Karolina Guillen" userId="c1c08796-a0be-47c6-af52-5d31fd96ec50" providerId="ADAL" clId="{AC7EF58C-304C-423E-A305-53F44687B6DB}" dt="2020-11-24T19:49:01.536" v="1706" actId="1035"/>
          <ac:spMkLst>
            <pc:docMk/>
            <pc:sldMk cId="2182488386" sldId="2144327414"/>
            <ac:spMk id="7" creationId="{0444DF16-0D49-45BC-BCC0-74B51EEE3A22}"/>
          </ac:spMkLst>
        </pc:spChg>
        <pc:spChg chg="mod">
          <ac:chgData name="Karolina Guillen" userId="c1c08796-a0be-47c6-af52-5d31fd96ec50" providerId="ADAL" clId="{AC7EF58C-304C-423E-A305-53F44687B6DB}" dt="2020-11-24T19:49:27.432" v="1733" actId="1036"/>
          <ac:spMkLst>
            <pc:docMk/>
            <pc:sldMk cId="2182488386" sldId="2144327414"/>
            <ac:spMk id="9" creationId="{AC909B37-691F-47F6-BAB3-29731ADF3991}"/>
          </ac:spMkLst>
        </pc:spChg>
        <pc:spChg chg="mod">
          <ac:chgData name="Karolina Guillen" userId="c1c08796-a0be-47c6-af52-5d31fd96ec50" providerId="ADAL" clId="{AC7EF58C-304C-423E-A305-53F44687B6DB}" dt="2020-11-24T19:49:19.103" v="1730" actId="1036"/>
          <ac:spMkLst>
            <pc:docMk/>
            <pc:sldMk cId="2182488386" sldId="2144327414"/>
            <ac:spMk id="10" creationId="{F8BFD886-E5AC-47AE-B9D9-46D6D8B80981}"/>
          </ac:spMkLst>
        </pc:spChg>
        <pc:spChg chg="mod">
          <ac:chgData name="Karolina Guillen" userId="c1c08796-a0be-47c6-af52-5d31fd96ec50" providerId="ADAL" clId="{AC7EF58C-304C-423E-A305-53F44687B6DB}" dt="2020-11-24T19:49:27.432" v="1733" actId="1036"/>
          <ac:spMkLst>
            <pc:docMk/>
            <pc:sldMk cId="2182488386" sldId="2144327414"/>
            <ac:spMk id="12" creationId="{8371A6EC-462B-461B-B012-AA39B56BDED7}"/>
          </ac:spMkLst>
        </pc:spChg>
        <pc:spChg chg="mod">
          <ac:chgData name="Karolina Guillen" userId="c1c08796-a0be-47c6-af52-5d31fd96ec50" providerId="ADAL" clId="{AC7EF58C-304C-423E-A305-53F44687B6DB}" dt="2020-11-24T19:50:08.274" v="1755" actId="1035"/>
          <ac:spMkLst>
            <pc:docMk/>
            <pc:sldMk cId="2182488386" sldId="2144327414"/>
            <ac:spMk id="13" creationId="{A5AAB1A0-0416-49D6-8E5D-EDBEBE86F7B4}"/>
          </ac:spMkLst>
        </pc:spChg>
        <pc:spChg chg="mod">
          <ac:chgData name="Karolina Guillen" userId="c1c08796-a0be-47c6-af52-5d31fd96ec50" providerId="ADAL" clId="{AC7EF58C-304C-423E-A305-53F44687B6DB}" dt="2020-11-24T19:49:27.432" v="1733" actId="1036"/>
          <ac:spMkLst>
            <pc:docMk/>
            <pc:sldMk cId="2182488386" sldId="2144327414"/>
            <ac:spMk id="14" creationId="{732D84A1-C1BD-4590-9699-5D380489E011}"/>
          </ac:spMkLst>
        </pc:spChg>
        <pc:spChg chg="mod">
          <ac:chgData name="Karolina Guillen" userId="c1c08796-a0be-47c6-af52-5d31fd96ec50" providerId="ADAL" clId="{AC7EF58C-304C-423E-A305-53F44687B6DB}" dt="2020-11-24T19:49:27.432" v="1733" actId="1036"/>
          <ac:spMkLst>
            <pc:docMk/>
            <pc:sldMk cId="2182488386" sldId="2144327414"/>
            <ac:spMk id="15" creationId="{06392727-2BBD-4CD1-9CE2-19A06345B289}"/>
          </ac:spMkLst>
        </pc:spChg>
        <pc:spChg chg="mod">
          <ac:chgData name="Karolina Guillen" userId="c1c08796-a0be-47c6-af52-5d31fd96ec50" providerId="ADAL" clId="{AC7EF58C-304C-423E-A305-53F44687B6DB}" dt="2020-11-24T19:49:07.505" v="1725" actId="1035"/>
          <ac:spMkLst>
            <pc:docMk/>
            <pc:sldMk cId="2182488386" sldId="2144327414"/>
            <ac:spMk id="16" creationId="{B1DC13BE-8463-4EE2-86F4-CCF088562A41}"/>
          </ac:spMkLst>
        </pc:spChg>
        <pc:spChg chg="mod">
          <ac:chgData name="Karolina Guillen" userId="c1c08796-a0be-47c6-af52-5d31fd96ec50" providerId="ADAL" clId="{AC7EF58C-304C-423E-A305-53F44687B6DB}" dt="2020-11-24T19:49:07.505" v="1725" actId="1035"/>
          <ac:spMkLst>
            <pc:docMk/>
            <pc:sldMk cId="2182488386" sldId="2144327414"/>
            <ac:spMk id="17" creationId="{5E5BA591-5281-4096-A6A2-562EDF22735F}"/>
          </ac:spMkLst>
        </pc:spChg>
        <pc:spChg chg="mod">
          <ac:chgData name="Karolina Guillen" userId="c1c08796-a0be-47c6-af52-5d31fd96ec50" providerId="ADAL" clId="{AC7EF58C-304C-423E-A305-53F44687B6DB}" dt="2020-11-24T19:49:07.505" v="1725" actId="1035"/>
          <ac:spMkLst>
            <pc:docMk/>
            <pc:sldMk cId="2182488386" sldId="2144327414"/>
            <ac:spMk id="18" creationId="{D508E400-AAD7-4CD7-9447-2B07ED7369EA}"/>
          </ac:spMkLst>
        </pc:spChg>
        <pc:spChg chg="mod">
          <ac:chgData name="Karolina Guillen" userId="c1c08796-a0be-47c6-af52-5d31fd96ec50" providerId="ADAL" clId="{AC7EF58C-304C-423E-A305-53F44687B6DB}" dt="2020-11-24T19:49:19.103" v="1730" actId="1036"/>
          <ac:spMkLst>
            <pc:docMk/>
            <pc:sldMk cId="2182488386" sldId="2144327414"/>
            <ac:spMk id="19" creationId="{43FE5661-F626-4388-AF50-BFFFC109DE99}"/>
          </ac:spMkLst>
        </pc:spChg>
        <pc:spChg chg="mod">
          <ac:chgData name="Karolina Guillen" userId="c1c08796-a0be-47c6-af52-5d31fd96ec50" providerId="ADAL" clId="{AC7EF58C-304C-423E-A305-53F44687B6DB}" dt="2020-11-24T19:50:08.274" v="1755" actId="1035"/>
          <ac:spMkLst>
            <pc:docMk/>
            <pc:sldMk cId="2182488386" sldId="2144327414"/>
            <ac:spMk id="20" creationId="{285ECF22-6183-4469-8CA4-F0596CFA3755}"/>
          </ac:spMkLst>
        </pc:spChg>
        <pc:spChg chg="mod">
          <ac:chgData name="Karolina Guillen" userId="c1c08796-a0be-47c6-af52-5d31fd96ec50" providerId="ADAL" clId="{AC7EF58C-304C-423E-A305-53F44687B6DB}" dt="2020-11-24T19:49:19.103" v="1730" actId="1036"/>
          <ac:spMkLst>
            <pc:docMk/>
            <pc:sldMk cId="2182488386" sldId="2144327414"/>
            <ac:spMk id="21" creationId="{DE8F145D-9577-4559-A2C7-F9CC03733028}"/>
          </ac:spMkLst>
        </pc:spChg>
        <pc:spChg chg="mod">
          <ac:chgData name="Karolina Guillen" userId="c1c08796-a0be-47c6-af52-5d31fd96ec50" providerId="ADAL" clId="{AC7EF58C-304C-423E-A305-53F44687B6DB}" dt="2020-11-24T20:36:00.890" v="2512" actId="12789"/>
          <ac:spMkLst>
            <pc:docMk/>
            <pc:sldMk cId="2182488386" sldId="2144327414"/>
            <ac:spMk id="22" creationId="{A6B8C7CD-9DF5-4CA7-AD44-3A538FD0AA4D}"/>
          </ac:spMkLst>
        </pc:spChg>
        <pc:spChg chg="mod">
          <ac:chgData name="Karolina Guillen" userId="c1c08796-a0be-47c6-af52-5d31fd96ec50" providerId="ADAL" clId="{AC7EF58C-304C-423E-A305-53F44687B6DB}" dt="2020-11-24T19:49:19.103" v="1730" actId="1036"/>
          <ac:spMkLst>
            <pc:docMk/>
            <pc:sldMk cId="2182488386" sldId="2144327414"/>
            <ac:spMk id="23" creationId="{C0DF8D98-915C-426E-87E5-5D0D9F40C695}"/>
          </ac:spMkLst>
        </pc:spChg>
        <pc:spChg chg="add del mod ord">
          <ac:chgData name="Karolina Guillen" userId="c1c08796-a0be-47c6-af52-5d31fd96ec50" providerId="ADAL" clId="{AC7EF58C-304C-423E-A305-53F44687B6DB}" dt="2020-11-24T20:33:34.995" v="2484" actId="478"/>
          <ac:spMkLst>
            <pc:docMk/>
            <pc:sldMk cId="2182488386" sldId="2144327414"/>
            <ac:spMk id="24" creationId="{8702BEE2-3FFD-44B3-8283-CEAE21938C9B}"/>
          </ac:spMkLst>
        </pc:spChg>
        <pc:spChg chg="add del mod ord">
          <ac:chgData name="Karolina Guillen" userId="c1c08796-a0be-47c6-af52-5d31fd96ec50" providerId="ADAL" clId="{AC7EF58C-304C-423E-A305-53F44687B6DB}" dt="2020-11-24T19:35:15.518" v="1656" actId="478"/>
          <ac:spMkLst>
            <pc:docMk/>
            <pc:sldMk cId="2182488386" sldId="2144327414"/>
            <ac:spMk id="27" creationId="{03257383-EE42-40D8-B679-C44FAF0D2EE6}"/>
          </ac:spMkLst>
        </pc:spChg>
        <pc:spChg chg="add mod">
          <ac:chgData name="Karolina Guillen" userId="c1c08796-a0be-47c6-af52-5d31fd96ec50" providerId="ADAL" clId="{AC7EF58C-304C-423E-A305-53F44687B6DB}" dt="2020-11-24T19:35:45.025" v="1660"/>
          <ac:spMkLst>
            <pc:docMk/>
            <pc:sldMk cId="2182488386" sldId="2144327414"/>
            <ac:spMk id="33" creationId="{D596F950-9DB3-4FEA-B922-D2C1C2B55210}"/>
          </ac:spMkLst>
        </pc:spChg>
        <pc:spChg chg="add del mod">
          <ac:chgData name="Karolina Guillen" userId="c1c08796-a0be-47c6-af52-5d31fd96ec50" providerId="ADAL" clId="{AC7EF58C-304C-423E-A305-53F44687B6DB}" dt="2020-11-24T20:22:22.200" v="2360" actId="478"/>
          <ac:spMkLst>
            <pc:docMk/>
            <pc:sldMk cId="2182488386" sldId="2144327414"/>
            <ac:spMk id="34" creationId="{11BEAAF8-DF35-480A-8D3D-2137B06C9354}"/>
          </ac:spMkLst>
        </pc:spChg>
        <pc:spChg chg="del">
          <ac:chgData name="Karolina Guillen" userId="c1c08796-a0be-47c6-af52-5d31fd96ec50" providerId="ADAL" clId="{AC7EF58C-304C-423E-A305-53F44687B6DB}" dt="2020-11-24T19:36:16.323" v="1680" actId="478"/>
          <ac:spMkLst>
            <pc:docMk/>
            <pc:sldMk cId="2182488386" sldId="2144327414"/>
            <ac:spMk id="35" creationId="{A5ADF832-32D3-4176-8ED4-06F28658C641}"/>
          </ac:spMkLst>
        </pc:spChg>
        <pc:spChg chg="add mod ord">
          <ac:chgData name="Karolina Guillen" userId="c1c08796-a0be-47c6-af52-5d31fd96ec50" providerId="ADAL" clId="{AC7EF58C-304C-423E-A305-53F44687B6DB}" dt="2020-11-24T20:36:00.890" v="2512" actId="12789"/>
          <ac:spMkLst>
            <pc:docMk/>
            <pc:sldMk cId="2182488386" sldId="2144327414"/>
            <ac:spMk id="36" creationId="{548EEF93-26F2-42B0-8CC4-4EB5CA97952F}"/>
          </ac:spMkLst>
        </pc:spChg>
        <pc:grpChg chg="add del mod">
          <ac:chgData name="Karolina Guillen" userId="c1c08796-a0be-47c6-af52-5d31fd96ec50" providerId="ADAL" clId="{AC7EF58C-304C-423E-A305-53F44687B6DB}" dt="2020-11-24T19:48:16.787" v="1685" actId="478"/>
          <ac:grpSpMkLst>
            <pc:docMk/>
            <pc:sldMk cId="2182488386" sldId="2144327414"/>
            <ac:grpSpMk id="28" creationId="{70A7227B-4947-48C8-8D4E-AA8564CE6EA5}"/>
          </ac:grpSpMkLst>
        </pc:grpChg>
        <pc:picChg chg="add del">
          <ac:chgData name="Karolina Guillen" userId="c1c08796-a0be-47c6-af52-5d31fd96ec50" providerId="ADAL" clId="{AC7EF58C-304C-423E-A305-53F44687B6DB}" dt="2020-11-24T19:35:46.630" v="1661" actId="478"/>
          <ac:picMkLst>
            <pc:docMk/>
            <pc:sldMk cId="2182488386" sldId="2144327414"/>
            <ac:picMk id="2" creationId="{F719E2A2-399F-458D-BABB-59F5505ADDDF}"/>
          </ac:picMkLst>
        </pc:picChg>
        <pc:picChg chg="add del">
          <ac:chgData name="Karolina Guillen" userId="c1c08796-a0be-47c6-af52-5d31fd96ec50" providerId="ADAL" clId="{AC7EF58C-304C-423E-A305-53F44687B6DB}" dt="2020-11-24T19:48:19.426" v="1686" actId="478"/>
          <ac:picMkLst>
            <pc:docMk/>
            <pc:sldMk cId="2182488386" sldId="2144327414"/>
            <ac:picMk id="4" creationId="{D58092B0-547B-4C82-BEDC-AF21507DE5DC}"/>
          </ac:picMkLst>
        </pc:picChg>
        <pc:picChg chg="del mod">
          <ac:chgData name="Karolina Guillen" userId="c1c08796-a0be-47c6-af52-5d31fd96ec50" providerId="ADAL" clId="{AC7EF58C-304C-423E-A305-53F44687B6DB}" dt="2020-11-24T19:08:14.415" v="1620" actId="478"/>
          <ac:picMkLst>
            <pc:docMk/>
            <pc:sldMk cId="2182488386" sldId="2144327414"/>
            <ac:picMk id="6" creationId="{7EB6C6BC-AA38-4D34-83D3-7149646D86EA}"/>
          </ac:picMkLst>
        </pc:picChg>
        <pc:picChg chg="mod">
          <ac:chgData name="Karolina Guillen" userId="c1c08796-a0be-47c6-af52-5d31fd96ec50" providerId="ADAL" clId="{AC7EF58C-304C-423E-A305-53F44687B6DB}" dt="2020-11-24T19:50:08.274" v="1755" actId="1035"/>
          <ac:picMkLst>
            <pc:docMk/>
            <pc:sldMk cId="2182488386" sldId="2144327414"/>
            <ac:picMk id="11" creationId="{0A16F56B-00B5-4D4A-A434-292AAD25DE83}"/>
          </ac:picMkLst>
        </pc:picChg>
        <pc:picChg chg="mod">
          <ac:chgData name="Karolina Guillen" userId="c1c08796-a0be-47c6-af52-5d31fd96ec50" providerId="ADAL" clId="{AC7EF58C-304C-423E-A305-53F44687B6DB}" dt="2020-11-24T19:50:08.274" v="1755" actId="1035"/>
          <ac:picMkLst>
            <pc:docMk/>
            <pc:sldMk cId="2182488386" sldId="2144327414"/>
            <ac:picMk id="25" creationId="{007C0E06-A025-6444-A897-359A6F2930CE}"/>
          </ac:picMkLst>
        </pc:picChg>
        <pc:picChg chg="add del mod ord">
          <ac:chgData name="Karolina Guillen" userId="c1c08796-a0be-47c6-af52-5d31fd96ec50" providerId="ADAL" clId="{AC7EF58C-304C-423E-A305-53F44687B6DB}" dt="2020-11-24T19:09:09.395" v="1628" actId="478"/>
          <ac:picMkLst>
            <pc:docMk/>
            <pc:sldMk cId="2182488386" sldId="2144327414"/>
            <ac:picMk id="26" creationId="{0EEF87F2-CDFA-4FE4-AA44-499BD71F5D60}"/>
          </ac:picMkLst>
        </pc:picChg>
        <pc:picChg chg="mod">
          <ac:chgData name="Karolina Guillen" userId="c1c08796-a0be-47c6-af52-5d31fd96ec50" providerId="ADAL" clId="{AC7EF58C-304C-423E-A305-53F44687B6DB}" dt="2020-11-24T19:34:51.133" v="1651"/>
          <ac:picMkLst>
            <pc:docMk/>
            <pc:sldMk cId="2182488386" sldId="2144327414"/>
            <ac:picMk id="29" creationId="{9BACD64D-4378-4B8E-9117-E4F7E5619DBD}"/>
          </ac:picMkLst>
        </pc:picChg>
        <pc:picChg chg="mod">
          <ac:chgData name="Karolina Guillen" userId="c1c08796-a0be-47c6-af52-5d31fd96ec50" providerId="ADAL" clId="{AC7EF58C-304C-423E-A305-53F44687B6DB}" dt="2020-11-24T19:12:30.604" v="1640"/>
          <ac:picMkLst>
            <pc:docMk/>
            <pc:sldMk cId="2182488386" sldId="2144327414"/>
            <ac:picMk id="30" creationId="{89724586-7EBC-48A2-8F08-EF499BD5D2B5}"/>
          </ac:picMkLst>
        </pc:picChg>
        <pc:picChg chg="add mod">
          <ac:chgData name="Karolina Guillen" userId="c1c08796-a0be-47c6-af52-5d31fd96ec50" providerId="ADAL" clId="{AC7EF58C-304C-423E-A305-53F44687B6DB}" dt="2020-11-24T19:48:08.725" v="1684" actId="14826"/>
          <ac:picMkLst>
            <pc:docMk/>
            <pc:sldMk cId="2182488386" sldId="2144327414"/>
            <ac:picMk id="31" creationId="{37C4EF08-3F53-4FAA-A2B0-537FF76EB787}"/>
          </ac:picMkLst>
        </pc:picChg>
        <pc:picChg chg="add del mod">
          <ac:chgData name="Karolina Guillen" userId="c1c08796-a0be-47c6-af52-5d31fd96ec50" providerId="ADAL" clId="{AC7EF58C-304C-423E-A305-53F44687B6DB}" dt="2020-11-24T19:35:32.527" v="1659" actId="478"/>
          <ac:picMkLst>
            <pc:docMk/>
            <pc:sldMk cId="2182488386" sldId="2144327414"/>
            <ac:picMk id="32" creationId="{85CD2829-8689-43EF-BA49-1C41A2769213}"/>
          </ac:picMkLst>
        </pc:picChg>
        <pc:picChg chg="add del mod">
          <ac:chgData name="Karolina Guillen" userId="c1c08796-a0be-47c6-af52-5d31fd96ec50" providerId="ADAL" clId="{AC7EF58C-304C-423E-A305-53F44687B6DB}" dt="2020-11-24T19:33:28.836" v="1644" actId="478"/>
          <ac:picMkLst>
            <pc:docMk/>
            <pc:sldMk cId="2182488386" sldId="2144327414"/>
            <ac:picMk id="1026" creationId="{490AC8D8-B071-442A-98F8-FDFFC3556D58}"/>
          </ac:picMkLst>
        </pc:picChg>
      </pc:sldChg>
      <pc:sldChg chg="add del setBg">
        <pc:chgData name="Karolina Guillen" userId="c1c08796-a0be-47c6-af52-5d31fd96ec50" providerId="ADAL" clId="{AC7EF58C-304C-423E-A305-53F44687B6DB}" dt="2020-11-24T19:33:45.852" v="1646"/>
        <pc:sldMkLst>
          <pc:docMk/>
          <pc:sldMk cId="3340838252" sldId="2144327418"/>
        </pc:sldMkLst>
      </pc:sldChg>
      <pc:sldChg chg="add del setBg">
        <pc:chgData name="Karolina Guillen" userId="c1c08796-a0be-47c6-af52-5d31fd96ec50" providerId="ADAL" clId="{AC7EF58C-304C-423E-A305-53F44687B6DB}" dt="2020-11-24T19:48:01.803" v="1682"/>
        <pc:sldMkLst>
          <pc:docMk/>
          <pc:sldMk cId="190234266" sldId="2144327431"/>
        </pc:sldMkLst>
      </pc:sldChg>
      <pc:sldChg chg="addSp delSp modSp mod">
        <pc:chgData name="Karolina Guillen" userId="c1c08796-a0be-47c6-af52-5d31fd96ec50" providerId="ADAL" clId="{AC7EF58C-304C-423E-A305-53F44687B6DB}" dt="2020-11-24T22:02:42.907" v="2702"/>
        <pc:sldMkLst>
          <pc:docMk/>
          <pc:sldMk cId="183049752" sldId="2144327453"/>
        </pc:sldMkLst>
        <pc:spChg chg="del">
          <ac:chgData name="Karolina Guillen" userId="c1c08796-a0be-47c6-af52-5d31fd96ec50" providerId="ADAL" clId="{AC7EF58C-304C-423E-A305-53F44687B6DB}" dt="2020-11-24T17:53:19.135" v="492" actId="478"/>
          <ac:spMkLst>
            <pc:docMk/>
            <pc:sldMk cId="183049752" sldId="2144327453"/>
            <ac:spMk id="3" creationId="{8681C9AC-1E27-4BE0-8A07-3BAAE435B0CB}"/>
          </ac:spMkLst>
        </pc:spChg>
        <pc:spChg chg="mod">
          <ac:chgData name="Karolina Guillen" userId="c1c08796-a0be-47c6-af52-5d31fd96ec50" providerId="ADAL" clId="{AC7EF58C-304C-423E-A305-53F44687B6DB}" dt="2020-11-24T20:18:45.951" v="2240" actId="1035"/>
          <ac:spMkLst>
            <pc:docMk/>
            <pc:sldMk cId="183049752" sldId="2144327453"/>
            <ac:spMk id="10" creationId="{4B27F812-6CE1-4FFB-86D2-05A51BD840D2}"/>
          </ac:spMkLst>
        </pc:spChg>
        <pc:spChg chg="mod">
          <ac:chgData name="Karolina Guillen" userId="c1c08796-a0be-47c6-af52-5d31fd96ec50" providerId="ADAL" clId="{AC7EF58C-304C-423E-A305-53F44687B6DB}" dt="2020-11-24T20:35:09.122" v="2503" actId="12789"/>
          <ac:spMkLst>
            <pc:docMk/>
            <pc:sldMk cId="183049752" sldId="2144327453"/>
            <ac:spMk id="11" creationId="{3C9ED361-334A-46FB-871E-A06C1B13F004}"/>
          </ac:spMkLst>
        </pc:spChg>
        <pc:spChg chg="add del mod ord">
          <ac:chgData name="Karolina Guillen" userId="c1c08796-a0be-47c6-af52-5d31fd96ec50" providerId="ADAL" clId="{AC7EF58C-304C-423E-A305-53F44687B6DB}" dt="2020-11-24T20:32:38.268" v="2459" actId="478"/>
          <ac:spMkLst>
            <pc:docMk/>
            <pc:sldMk cId="183049752" sldId="2144327453"/>
            <ac:spMk id="15" creationId="{36CDFBB6-11CC-4BEC-B668-B50EB3AA2030}"/>
          </ac:spMkLst>
        </pc:spChg>
        <pc:spChg chg="add mod ord">
          <ac:chgData name="Karolina Guillen" userId="c1c08796-a0be-47c6-af52-5d31fd96ec50" providerId="ADAL" clId="{AC7EF58C-304C-423E-A305-53F44687B6DB}" dt="2020-11-24T22:02:42.907" v="2702"/>
          <ac:spMkLst>
            <pc:docMk/>
            <pc:sldMk cId="183049752" sldId="2144327453"/>
            <ac:spMk id="17" creationId="{13BE8313-C8D0-4ADF-ABB0-182092A5226D}"/>
          </ac:spMkLst>
        </pc:spChg>
        <pc:spChg chg="add del mod">
          <ac:chgData name="Karolina Guillen" userId="c1c08796-a0be-47c6-af52-5d31fd96ec50" providerId="ADAL" clId="{AC7EF58C-304C-423E-A305-53F44687B6DB}" dt="2020-11-24T17:52:20.981" v="482" actId="478"/>
          <ac:spMkLst>
            <pc:docMk/>
            <pc:sldMk cId="183049752" sldId="2144327453"/>
            <ac:spMk id="18" creationId="{E29E0E3F-1FDE-49E4-95F5-F7C7627D7252}"/>
          </ac:spMkLst>
        </pc:spChg>
        <pc:spChg chg="add del mod">
          <ac:chgData name="Karolina Guillen" userId="c1c08796-a0be-47c6-af52-5d31fd96ec50" providerId="ADAL" clId="{AC7EF58C-304C-423E-A305-53F44687B6DB}" dt="2020-11-24T20:18:40.702" v="2236"/>
          <ac:spMkLst>
            <pc:docMk/>
            <pc:sldMk cId="183049752" sldId="2144327453"/>
            <ac:spMk id="19" creationId="{51D8CE69-9F1B-4FEE-8B49-313EBFD24EC8}"/>
          </ac:spMkLst>
        </pc:spChg>
        <pc:spChg chg="add mod ord">
          <ac:chgData name="Karolina Guillen" userId="c1c08796-a0be-47c6-af52-5d31fd96ec50" providerId="ADAL" clId="{AC7EF58C-304C-423E-A305-53F44687B6DB}" dt="2020-11-24T20:35:09.122" v="2503" actId="12789"/>
          <ac:spMkLst>
            <pc:docMk/>
            <pc:sldMk cId="183049752" sldId="2144327453"/>
            <ac:spMk id="20" creationId="{E4797FE0-8343-47BB-B1B6-5F310AE24B6C}"/>
          </ac:spMkLst>
        </pc:spChg>
        <pc:graphicFrameChg chg="mod">
          <ac:chgData name="Karolina Guillen" userId="c1c08796-a0be-47c6-af52-5d31fd96ec50" providerId="ADAL" clId="{AC7EF58C-304C-423E-A305-53F44687B6DB}" dt="2020-11-24T18:25:58.862" v="1071"/>
          <ac:graphicFrameMkLst>
            <pc:docMk/>
            <pc:sldMk cId="183049752" sldId="2144327453"/>
            <ac:graphicFrameMk id="12" creationId="{6B4F4D53-A7A6-4676-B614-FF715731F18A}"/>
          </ac:graphicFrameMkLst>
        </pc:graphicFrameChg>
        <pc:picChg chg="del mod">
          <ac:chgData name="Karolina Guillen" userId="c1c08796-a0be-47c6-af52-5d31fd96ec50" providerId="ADAL" clId="{AC7EF58C-304C-423E-A305-53F44687B6DB}" dt="2020-11-24T17:52:40" v="487" actId="478"/>
          <ac:picMkLst>
            <pc:docMk/>
            <pc:sldMk cId="183049752" sldId="2144327453"/>
            <ac:picMk id="14" creationId="{12743C33-1F33-4D03-A5A8-6AB6827505B9}"/>
          </ac:picMkLst>
        </pc:picChg>
        <pc:picChg chg="add mod ord">
          <ac:chgData name="Karolina Guillen" userId="c1c08796-a0be-47c6-af52-5d31fd96ec50" providerId="ADAL" clId="{AC7EF58C-304C-423E-A305-53F44687B6DB}" dt="2020-11-24T22:02:37.484" v="2701"/>
          <ac:picMkLst>
            <pc:docMk/>
            <pc:sldMk cId="183049752" sldId="2144327453"/>
            <ac:picMk id="16" creationId="{ACE283AC-DB46-4E1B-932B-2CF94DF8FB56}"/>
          </ac:picMkLst>
        </pc:picChg>
        <pc:picChg chg="mod">
          <ac:chgData name="Karolina Guillen" userId="c1c08796-a0be-47c6-af52-5d31fd96ec50" providerId="ADAL" clId="{AC7EF58C-304C-423E-A305-53F44687B6DB}" dt="2020-11-24T20:32:35.882" v="2458" actId="167"/>
          <ac:picMkLst>
            <pc:docMk/>
            <pc:sldMk cId="183049752" sldId="2144327453"/>
            <ac:picMk id="1026" creationId="{0408648D-278E-483B-A5F1-B474C2C3E825}"/>
          </ac:picMkLst>
        </pc:picChg>
      </pc:sldChg>
      <pc:sldChg chg="addSp delSp modSp mod">
        <pc:chgData name="Karolina Guillen" userId="c1c08796-a0be-47c6-af52-5d31fd96ec50" providerId="ADAL" clId="{AC7EF58C-304C-423E-A305-53F44687B6DB}" dt="2020-11-24T22:03:01.544" v="2704"/>
        <pc:sldMkLst>
          <pc:docMk/>
          <pc:sldMk cId="1152342188" sldId="2144327476"/>
        </pc:sldMkLst>
        <pc:spChg chg="mod">
          <ac:chgData name="Karolina Guillen" userId="c1c08796-a0be-47c6-af52-5d31fd96ec50" providerId="ADAL" clId="{AC7EF58C-304C-423E-A305-53F44687B6DB}" dt="2020-11-24T20:19:17.705" v="2254" actId="1035"/>
          <ac:spMkLst>
            <pc:docMk/>
            <pc:sldMk cId="1152342188" sldId="2144327476"/>
            <ac:spMk id="4" creationId="{7EBE5C24-A2FC-4B1E-B286-2F41E2449D30}"/>
          </ac:spMkLst>
        </pc:spChg>
        <pc:spChg chg="mod">
          <ac:chgData name="Karolina Guillen" userId="c1c08796-a0be-47c6-af52-5d31fd96ec50" providerId="ADAL" clId="{AC7EF58C-304C-423E-A305-53F44687B6DB}" dt="2020-11-24T20:35:22.351" v="2505" actId="12789"/>
          <ac:spMkLst>
            <pc:docMk/>
            <pc:sldMk cId="1152342188" sldId="2144327476"/>
            <ac:spMk id="12" creationId="{FCBDB492-9443-3D4A-8E9D-B3CECB95DCD7}"/>
          </ac:spMkLst>
        </pc:spChg>
        <pc:spChg chg="mod">
          <ac:chgData name="Karolina Guillen" userId="c1c08796-a0be-47c6-af52-5d31fd96ec50" providerId="ADAL" clId="{AC7EF58C-304C-423E-A305-53F44687B6DB}" dt="2020-11-24T20:26:56.583" v="2410" actId="1035"/>
          <ac:spMkLst>
            <pc:docMk/>
            <pc:sldMk cId="1152342188" sldId="2144327476"/>
            <ac:spMk id="13" creationId="{60EFD76A-1813-4F16-93F4-9641856456BC}"/>
          </ac:spMkLst>
        </pc:spChg>
        <pc:spChg chg="mod">
          <ac:chgData name="Karolina Guillen" userId="c1c08796-a0be-47c6-af52-5d31fd96ec50" providerId="ADAL" clId="{AC7EF58C-304C-423E-A305-53F44687B6DB}" dt="2020-11-24T20:27:08.542" v="2416" actId="1035"/>
          <ac:spMkLst>
            <pc:docMk/>
            <pc:sldMk cId="1152342188" sldId="2144327476"/>
            <ac:spMk id="16" creationId="{F097CF3F-AA1E-4857-AE76-D7E6AEF33B71}"/>
          </ac:spMkLst>
        </pc:spChg>
        <pc:spChg chg="mod">
          <ac:chgData name="Karolina Guillen" userId="c1c08796-a0be-47c6-af52-5d31fd96ec50" providerId="ADAL" clId="{AC7EF58C-304C-423E-A305-53F44687B6DB}" dt="2020-11-24T20:26:56.583" v="2410" actId="1035"/>
          <ac:spMkLst>
            <pc:docMk/>
            <pc:sldMk cId="1152342188" sldId="2144327476"/>
            <ac:spMk id="17" creationId="{006B2938-A4BE-43CA-862D-900487C1E890}"/>
          </ac:spMkLst>
        </pc:spChg>
        <pc:spChg chg="mod">
          <ac:chgData name="Karolina Guillen" userId="c1c08796-a0be-47c6-af52-5d31fd96ec50" providerId="ADAL" clId="{AC7EF58C-304C-423E-A305-53F44687B6DB}" dt="2020-11-24T20:27:08.542" v="2416" actId="1035"/>
          <ac:spMkLst>
            <pc:docMk/>
            <pc:sldMk cId="1152342188" sldId="2144327476"/>
            <ac:spMk id="18" creationId="{52B0D9E2-2578-4223-86E3-510D1F42D1CA}"/>
          </ac:spMkLst>
        </pc:spChg>
        <pc:spChg chg="mod">
          <ac:chgData name="Karolina Guillen" userId="c1c08796-a0be-47c6-af52-5d31fd96ec50" providerId="ADAL" clId="{AC7EF58C-304C-423E-A305-53F44687B6DB}" dt="2020-11-24T20:26:56.583" v="2410" actId="1035"/>
          <ac:spMkLst>
            <pc:docMk/>
            <pc:sldMk cId="1152342188" sldId="2144327476"/>
            <ac:spMk id="19" creationId="{B2D41DE4-AD42-4367-B300-23E34635032E}"/>
          </ac:spMkLst>
        </pc:spChg>
        <pc:spChg chg="add del mod ord">
          <ac:chgData name="Karolina Guillen" userId="c1c08796-a0be-47c6-af52-5d31fd96ec50" providerId="ADAL" clId="{AC7EF58C-304C-423E-A305-53F44687B6DB}" dt="2020-11-24T20:32:52.136" v="2465" actId="478"/>
          <ac:spMkLst>
            <pc:docMk/>
            <pc:sldMk cId="1152342188" sldId="2144327476"/>
            <ac:spMk id="20" creationId="{D360CC8D-FF81-4C76-BDA4-21192DFA8D71}"/>
          </ac:spMkLst>
        </pc:spChg>
        <pc:spChg chg="mod">
          <ac:chgData name="Karolina Guillen" userId="c1c08796-a0be-47c6-af52-5d31fd96ec50" providerId="ADAL" clId="{AC7EF58C-304C-423E-A305-53F44687B6DB}" dt="2020-11-24T20:27:08.542" v="2416" actId="1035"/>
          <ac:spMkLst>
            <pc:docMk/>
            <pc:sldMk cId="1152342188" sldId="2144327476"/>
            <ac:spMk id="21" creationId="{B38EDA4B-6538-42DA-8184-EC992429874A}"/>
          </ac:spMkLst>
        </pc:spChg>
        <pc:spChg chg="del">
          <ac:chgData name="Karolina Guillen" userId="c1c08796-a0be-47c6-af52-5d31fd96ec50" providerId="ADAL" clId="{AC7EF58C-304C-423E-A305-53F44687B6DB}" dt="2020-11-24T17:59:11.038" v="605" actId="478"/>
          <ac:spMkLst>
            <pc:docMk/>
            <pc:sldMk cId="1152342188" sldId="2144327476"/>
            <ac:spMk id="23" creationId="{61F79FAD-8895-4DAE-AD15-79A460366259}"/>
          </ac:spMkLst>
        </pc:spChg>
        <pc:spChg chg="add mod ord">
          <ac:chgData name="Karolina Guillen" userId="c1c08796-a0be-47c6-af52-5d31fd96ec50" providerId="ADAL" clId="{AC7EF58C-304C-423E-A305-53F44687B6DB}" dt="2020-11-24T22:03:01.544" v="2704"/>
          <ac:spMkLst>
            <pc:docMk/>
            <pc:sldMk cId="1152342188" sldId="2144327476"/>
            <ac:spMk id="24" creationId="{1F3D6137-C497-4315-A46E-CD5FE3B5AB1B}"/>
          </ac:spMkLst>
        </pc:spChg>
        <pc:spChg chg="mod">
          <ac:chgData name="Karolina Guillen" userId="c1c08796-a0be-47c6-af52-5d31fd96ec50" providerId="ADAL" clId="{AC7EF58C-304C-423E-A305-53F44687B6DB}" dt="2020-11-24T20:26:56.583" v="2410" actId="1035"/>
          <ac:spMkLst>
            <pc:docMk/>
            <pc:sldMk cId="1152342188" sldId="2144327476"/>
            <ac:spMk id="26" creationId="{87E1009D-6EB8-4ACC-BBB8-AC9CFE37F299}"/>
          </ac:spMkLst>
        </pc:spChg>
        <pc:spChg chg="mod">
          <ac:chgData name="Karolina Guillen" userId="c1c08796-a0be-47c6-af52-5d31fd96ec50" providerId="ADAL" clId="{AC7EF58C-304C-423E-A305-53F44687B6DB}" dt="2020-11-24T20:27:08.542" v="2416" actId="1035"/>
          <ac:spMkLst>
            <pc:docMk/>
            <pc:sldMk cId="1152342188" sldId="2144327476"/>
            <ac:spMk id="27" creationId="{D75468E7-33A6-4EAA-8B58-3616609A658B}"/>
          </ac:spMkLst>
        </pc:spChg>
        <pc:spChg chg="add del mod">
          <ac:chgData name="Karolina Guillen" userId="c1c08796-a0be-47c6-af52-5d31fd96ec50" providerId="ADAL" clId="{AC7EF58C-304C-423E-A305-53F44687B6DB}" dt="2020-11-24T20:22:38.957" v="2366" actId="478"/>
          <ac:spMkLst>
            <pc:docMk/>
            <pc:sldMk cId="1152342188" sldId="2144327476"/>
            <ac:spMk id="28" creationId="{85971DFA-E936-4DAE-A23F-2ADF71D2D98A}"/>
          </ac:spMkLst>
        </pc:spChg>
        <pc:spChg chg="add mod ord">
          <ac:chgData name="Karolina Guillen" userId="c1c08796-a0be-47c6-af52-5d31fd96ec50" providerId="ADAL" clId="{AC7EF58C-304C-423E-A305-53F44687B6DB}" dt="2020-11-24T20:35:22.351" v="2505" actId="12789"/>
          <ac:spMkLst>
            <pc:docMk/>
            <pc:sldMk cId="1152342188" sldId="2144327476"/>
            <ac:spMk id="29" creationId="{B28F04DC-DE76-4D12-9187-41E2F87273A4}"/>
          </ac:spMkLst>
        </pc:spChg>
        <pc:picChg chg="del">
          <ac:chgData name="Karolina Guillen" userId="c1c08796-a0be-47c6-af52-5d31fd96ec50" providerId="ADAL" clId="{AC7EF58C-304C-423E-A305-53F44687B6DB}" dt="2020-11-24T17:58:16.704" v="592" actId="478"/>
          <ac:picMkLst>
            <pc:docMk/>
            <pc:sldMk cId="1152342188" sldId="2144327476"/>
            <ac:picMk id="8" creationId="{B1C5BA02-9F56-4882-A2D2-3CDBA83753D5}"/>
          </ac:picMkLst>
        </pc:picChg>
        <pc:picChg chg="add mod ord">
          <ac:chgData name="Karolina Guillen" userId="c1c08796-a0be-47c6-af52-5d31fd96ec50" providerId="ADAL" clId="{AC7EF58C-304C-423E-A305-53F44687B6DB}" dt="2020-11-24T22:02:55.655" v="2703"/>
          <ac:picMkLst>
            <pc:docMk/>
            <pc:sldMk cId="1152342188" sldId="2144327476"/>
            <ac:picMk id="22" creationId="{E22612C2-E081-4623-B542-2CFE5A312471}"/>
          </ac:picMkLst>
        </pc:picChg>
      </pc:sldChg>
      <pc:sldChg chg="delSp modSp mod">
        <pc:chgData name="Karolina Guillen" userId="c1c08796-a0be-47c6-af52-5d31fd96ec50" providerId="ADAL" clId="{AC7EF58C-304C-423E-A305-53F44687B6DB}" dt="2020-11-24T18:15:13.702" v="962" actId="478"/>
        <pc:sldMkLst>
          <pc:docMk/>
          <pc:sldMk cId="640933589" sldId="2144327477"/>
        </pc:sldMkLst>
        <pc:spChg chg="del">
          <ac:chgData name="Karolina Guillen" userId="c1c08796-a0be-47c6-af52-5d31fd96ec50" providerId="ADAL" clId="{AC7EF58C-304C-423E-A305-53F44687B6DB}" dt="2020-11-24T18:15:13.702" v="962" actId="478"/>
          <ac:spMkLst>
            <pc:docMk/>
            <pc:sldMk cId="640933589" sldId="2144327477"/>
            <ac:spMk id="2" creationId="{D95AF0E6-B73B-4F7E-87FD-F2994092BF4D}"/>
          </ac:spMkLst>
        </pc:spChg>
        <pc:spChg chg="mod">
          <ac:chgData name="Karolina Guillen" userId="c1c08796-a0be-47c6-af52-5d31fd96ec50" providerId="ADAL" clId="{AC7EF58C-304C-423E-A305-53F44687B6DB}" dt="2020-11-24T18:15:08.171" v="961" actId="20577"/>
          <ac:spMkLst>
            <pc:docMk/>
            <pc:sldMk cId="640933589" sldId="2144327477"/>
            <ac:spMk id="12" creationId="{D3ED8F18-80E6-D449-A031-541661F2A42F}"/>
          </ac:spMkLst>
        </pc:spChg>
      </pc:sldChg>
      <pc:sldChg chg="del">
        <pc:chgData name="Karolina Guillen" userId="c1c08796-a0be-47c6-af52-5d31fd96ec50" providerId="ADAL" clId="{AC7EF58C-304C-423E-A305-53F44687B6DB}" dt="2020-11-24T20:13:36.682" v="2147" actId="47"/>
        <pc:sldMkLst>
          <pc:docMk/>
          <pc:sldMk cId="4144834378" sldId="2144327478"/>
        </pc:sldMkLst>
      </pc:sldChg>
      <pc:sldChg chg="addSp delSp modSp mod">
        <pc:chgData name="Karolina Guillen" userId="c1c08796-a0be-47c6-af52-5d31fd96ec50" providerId="ADAL" clId="{AC7EF58C-304C-423E-A305-53F44687B6DB}" dt="2020-11-24T20:32:13.606" v="2452" actId="12789"/>
        <pc:sldMkLst>
          <pc:docMk/>
          <pc:sldMk cId="269872121" sldId="2144327480"/>
        </pc:sldMkLst>
        <pc:spChg chg="mod">
          <ac:chgData name="Karolina Guillen" userId="c1c08796-a0be-47c6-af52-5d31fd96ec50" providerId="ADAL" clId="{AC7EF58C-304C-423E-A305-53F44687B6DB}" dt="2020-11-24T17:49:03.583" v="459" actId="1035"/>
          <ac:spMkLst>
            <pc:docMk/>
            <pc:sldMk cId="269872121" sldId="2144327480"/>
            <ac:spMk id="2" creationId="{CFF3021B-6869-4E26-ACCE-DCDD2E7688A6}"/>
          </ac:spMkLst>
        </pc:spChg>
        <pc:spChg chg="mod">
          <ac:chgData name="Karolina Guillen" userId="c1c08796-a0be-47c6-af52-5d31fd96ec50" providerId="ADAL" clId="{AC7EF58C-304C-423E-A305-53F44687B6DB}" dt="2020-11-24T17:49:03.583" v="459" actId="1035"/>
          <ac:spMkLst>
            <pc:docMk/>
            <pc:sldMk cId="269872121" sldId="2144327480"/>
            <ac:spMk id="3" creationId="{D3850E2C-9199-44E8-AD03-A38029BBCEE5}"/>
          </ac:spMkLst>
        </pc:spChg>
        <pc:spChg chg="mod">
          <ac:chgData name="Karolina Guillen" userId="c1c08796-a0be-47c6-af52-5d31fd96ec50" providerId="ADAL" clId="{AC7EF58C-304C-423E-A305-53F44687B6DB}" dt="2020-11-24T17:48:26.450" v="443" actId="1036"/>
          <ac:spMkLst>
            <pc:docMk/>
            <pc:sldMk cId="269872121" sldId="2144327480"/>
            <ac:spMk id="4" creationId="{A01397BA-226D-40F7-B71A-293AAADAC125}"/>
          </ac:spMkLst>
        </pc:spChg>
        <pc:spChg chg="mod">
          <ac:chgData name="Karolina Guillen" userId="c1c08796-a0be-47c6-af52-5d31fd96ec50" providerId="ADAL" clId="{AC7EF58C-304C-423E-A305-53F44687B6DB}" dt="2020-11-24T20:32:13.606" v="2452" actId="12789"/>
          <ac:spMkLst>
            <pc:docMk/>
            <pc:sldMk cId="269872121" sldId="2144327480"/>
            <ac:spMk id="5" creationId="{67975F9D-8A0F-40C6-9F5D-55208883A62D}"/>
          </ac:spMkLst>
        </pc:spChg>
        <pc:spChg chg="del">
          <ac:chgData name="Karolina Guillen" userId="c1c08796-a0be-47c6-af52-5d31fd96ec50" providerId="ADAL" clId="{AC7EF58C-304C-423E-A305-53F44687B6DB}" dt="2020-11-24T17:46:12.893" v="380" actId="478"/>
          <ac:spMkLst>
            <pc:docMk/>
            <pc:sldMk cId="269872121" sldId="2144327480"/>
            <ac:spMk id="9" creationId="{E10BFF12-0280-4BD9-B3FC-24D7B1C5A801}"/>
          </ac:spMkLst>
        </pc:spChg>
        <pc:spChg chg="mod">
          <ac:chgData name="Karolina Guillen" userId="c1c08796-a0be-47c6-af52-5d31fd96ec50" providerId="ADAL" clId="{AC7EF58C-304C-423E-A305-53F44687B6DB}" dt="2020-11-24T17:49:03.583" v="459" actId="1035"/>
          <ac:spMkLst>
            <pc:docMk/>
            <pc:sldMk cId="269872121" sldId="2144327480"/>
            <ac:spMk id="46" creationId="{17D35C32-8C68-4F7A-B999-6B12E05365B8}"/>
          </ac:spMkLst>
        </pc:spChg>
        <pc:spChg chg="mod">
          <ac:chgData name="Karolina Guillen" userId="c1c08796-a0be-47c6-af52-5d31fd96ec50" providerId="ADAL" clId="{AC7EF58C-304C-423E-A305-53F44687B6DB}" dt="2020-11-24T17:48:10.508" v="435" actId="1035"/>
          <ac:spMkLst>
            <pc:docMk/>
            <pc:sldMk cId="269872121" sldId="2144327480"/>
            <ac:spMk id="48" creationId="{E0C71921-BE1B-42F6-8CE3-7C1F68F52B0D}"/>
          </ac:spMkLst>
        </pc:spChg>
        <pc:spChg chg="add del mod ord">
          <ac:chgData name="Karolina Guillen" userId="c1c08796-a0be-47c6-af52-5d31fd96ec50" providerId="ADAL" clId="{AC7EF58C-304C-423E-A305-53F44687B6DB}" dt="2020-11-24T20:32:02.337" v="2449" actId="478"/>
          <ac:spMkLst>
            <pc:docMk/>
            <pc:sldMk cId="269872121" sldId="2144327480"/>
            <ac:spMk id="53" creationId="{96DA5FE0-E8F8-441D-BADF-925935429EE9}"/>
          </ac:spMkLst>
        </pc:spChg>
        <pc:spChg chg="add mod ord">
          <ac:chgData name="Karolina Guillen" userId="c1c08796-a0be-47c6-af52-5d31fd96ec50" providerId="ADAL" clId="{AC7EF58C-304C-423E-A305-53F44687B6DB}" dt="2020-11-24T17:47:09.309" v="385"/>
          <ac:spMkLst>
            <pc:docMk/>
            <pc:sldMk cId="269872121" sldId="2144327480"/>
            <ac:spMk id="55" creationId="{D401BAAD-A234-4449-9685-AE0AC8DA6664}"/>
          </ac:spMkLst>
        </pc:spChg>
        <pc:spChg chg="mod">
          <ac:chgData name="Karolina Guillen" userId="c1c08796-a0be-47c6-af52-5d31fd96ec50" providerId="ADAL" clId="{AC7EF58C-304C-423E-A305-53F44687B6DB}" dt="2020-11-24T17:48:10.508" v="435" actId="1035"/>
          <ac:spMkLst>
            <pc:docMk/>
            <pc:sldMk cId="269872121" sldId="2144327480"/>
            <ac:spMk id="59" creationId="{77EF8594-595D-4CAC-8BC4-A27010BB70F1}"/>
          </ac:spMkLst>
        </pc:spChg>
        <pc:spChg chg="mod">
          <ac:chgData name="Karolina Guillen" userId="c1c08796-a0be-47c6-af52-5d31fd96ec50" providerId="ADAL" clId="{AC7EF58C-304C-423E-A305-53F44687B6DB}" dt="2020-11-24T17:48:50.623" v="453" actId="1035"/>
          <ac:spMkLst>
            <pc:docMk/>
            <pc:sldMk cId="269872121" sldId="2144327480"/>
            <ac:spMk id="62" creationId="{4EB6C9E8-48FA-4151-A43E-56EE7084E2F7}"/>
          </ac:spMkLst>
        </pc:spChg>
        <pc:spChg chg="mod">
          <ac:chgData name="Karolina Guillen" userId="c1c08796-a0be-47c6-af52-5d31fd96ec50" providerId="ADAL" clId="{AC7EF58C-304C-423E-A305-53F44687B6DB}" dt="2020-11-24T17:48:26.450" v="443" actId="1036"/>
          <ac:spMkLst>
            <pc:docMk/>
            <pc:sldMk cId="269872121" sldId="2144327480"/>
            <ac:spMk id="63" creationId="{AE841894-3CA3-4FC9-BD12-0386253EF374}"/>
          </ac:spMkLst>
        </pc:spChg>
        <pc:spChg chg="mod">
          <ac:chgData name="Karolina Guillen" userId="c1c08796-a0be-47c6-af52-5d31fd96ec50" providerId="ADAL" clId="{AC7EF58C-304C-423E-A305-53F44687B6DB}" dt="2020-11-24T17:49:03.583" v="459" actId="1035"/>
          <ac:spMkLst>
            <pc:docMk/>
            <pc:sldMk cId="269872121" sldId="2144327480"/>
            <ac:spMk id="64" creationId="{4D098B25-430E-4414-89FD-659C6B87B096}"/>
          </ac:spMkLst>
        </pc:spChg>
        <pc:spChg chg="mod">
          <ac:chgData name="Karolina Guillen" userId="c1c08796-a0be-47c6-af52-5d31fd96ec50" providerId="ADAL" clId="{AC7EF58C-304C-423E-A305-53F44687B6DB}" dt="2020-11-24T18:25:37.697" v="1068" actId="113"/>
          <ac:spMkLst>
            <pc:docMk/>
            <pc:sldMk cId="269872121" sldId="2144327480"/>
            <ac:spMk id="65" creationId="{BC7F1D8E-467D-4D7E-B842-8ED769B2BF35}"/>
          </ac:spMkLst>
        </pc:spChg>
        <pc:spChg chg="mod">
          <ac:chgData name="Karolina Guillen" userId="c1c08796-a0be-47c6-af52-5d31fd96ec50" providerId="ADAL" clId="{AC7EF58C-304C-423E-A305-53F44687B6DB}" dt="2020-11-24T17:48:10.508" v="435" actId="1035"/>
          <ac:spMkLst>
            <pc:docMk/>
            <pc:sldMk cId="269872121" sldId="2144327480"/>
            <ac:spMk id="67" creationId="{CE199DFB-1E66-4CC3-9DF9-4D32FC16D95D}"/>
          </ac:spMkLst>
        </pc:spChg>
        <pc:spChg chg="mod">
          <ac:chgData name="Karolina Guillen" userId="c1c08796-a0be-47c6-af52-5d31fd96ec50" providerId="ADAL" clId="{AC7EF58C-304C-423E-A305-53F44687B6DB}" dt="2020-11-24T17:48:50.623" v="453" actId="1035"/>
          <ac:spMkLst>
            <pc:docMk/>
            <pc:sldMk cId="269872121" sldId="2144327480"/>
            <ac:spMk id="69" creationId="{AA4BAE23-F190-499B-8D29-C4B8B692242B}"/>
          </ac:spMkLst>
        </pc:spChg>
        <pc:spChg chg="mod">
          <ac:chgData name="Karolina Guillen" userId="c1c08796-a0be-47c6-af52-5d31fd96ec50" providerId="ADAL" clId="{AC7EF58C-304C-423E-A305-53F44687B6DB}" dt="2020-11-24T17:48:26.450" v="443" actId="1036"/>
          <ac:spMkLst>
            <pc:docMk/>
            <pc:sldMk cId="269872121" sldId="2144327480"/>
            <ac:spMk id="70" creationId="{AD8F4544-3B44-48A0-A1A0-2C2904935047}"/>
          </ac:spMkLst>
        </pc:spChg>
        <pc:spChg chg="mod">
          <ac:chgData name="Karolina Guillen" userId="c1c08796-a0be-47c6-af52-5d31fd96ec50" providerId="ADAL" clId="{AC7EF58C-304C-423E-A305-53F44687B6DB}" dt="2020-11-24T17:49:03.583" v="459" actId="1035"/>
          <ac:spMkLst>
            <pc:docMk/>
            <pc:sldMk cId="269872121" sldId="2144327480"/>
            <ac:spMk id="71" creationId="{F72D6584-9C0A-411B-B2BD-2B52D9984087}"/>
          </ac:spMkLst>
        </pc:spChg>
        <pc:spChg chg="mod">
          <ac:chgData name="Karolina Guillen" userId="c1c08796-a0be-47c6-af52-5d31fd96ec50" providerId="ADAL" clId="{AC7EF58C-304C-423E-A305-53F44687B6DB}" dt="2020-11-24T17:48:50.623" v="453" actId="1035"/>
          <ac:spMkLst>
            <pc:docMk/>
            <pc:sldMk cId="269872121" sldId="2144327480"/>
            <ac:spMk id="72" creationId="{11EA29BC-1ACD-46D2-BA09-C916197C24B0}"/>
          </ac:spMkLst>
        </pc:spChg>
        <pc:spChg chg="mod">
          <ac:chgData name="Karolina Guillen" userId="c1c08796-a0be-47c6-af52-5d31fd96ec50" providerId="ADAL" clId="{AC7EF58C-304C-423E-A305-53F44687B6DB}" dt="2020-11-24T17:49:03.583" v="459" actId="1035"/>
          <ac:spMkLst>
            <pc:docMk/>
            <pc:sldMk cId="269872121" sldId="2144327480"/>
            <ac:spMk id="73" creationId="{B682359B-C380-44D3-9330-1704E21D862C}"/>
          </ac:spMkLst>
        </pc:spChg>
        <pc:spChg chg="mod">
          <ac:chgData name="Karolina Guillen" userId="c1c08796-a0be-47c6-af52-5d31fd96ec50" providerId="ADAL" clId="{AC7EF58C-304C-423E-A305-53F44687B6DB}" dt="2020-11-24T17:48:26.450" v="443" actId="1036"/>
          <ac:spMkLst>
            <pc:docMk/>
            <pc:sldMk cId="269872121" sldId="2144327480"/>
            <ac:spMk id="74" creationId="{D876DC0D-7E39-4710-8A8C-DD15C9B069D6}"/>
          </ac:spMkLst>
        </pc:spChg>
        <pc:spChg chg="add del mod">
          <ac:chgData name="Karolina Guillen" userId="c1c08796-a0be-47c6-af52-5d31fd96ec50" providerId="ADAL" clId="{AC7EF58C-304C-423E-A305-53F44687B6DB}" dt="2020-11-24T20:22:48.414" v="2369" actId="478"/>
          <ac:spMkLst>
            <pc:docMk/>
            <pc:sldMk cId="269872121" sldId="2144327480"/>
            <ac:spMk id="75" creationId="{8362DA21-DE3D-403E-BD30-23607E97B849}"/>
          </ac:spMkLst>
        </pc:spChg>
        <pc:spChg chg="mod">
          <ac:chgData name="Karolina Guillen" userId="c1c08796-a0be-47c6-af52-5d31fd96ec50" providerId="ADAL" clId="{AC7EF58C-304C-423E-A305-53F44687B6DB}" dt="2020-11-24T17:48:50.623" v="453" actId="1035"/>
          <ac:spMkLst>
            <pc:docMk/>
            <pc:sldMk cId="269872121" sldId="2144327480"/>
            <ac:spMk id="76" creationId="{9399AF87-6D3E-4A13-9BEC-964911FE40FE}"/>
          </ac:spMkLst>
        </pc:spChg>
        <pc:spChg chg="mod">
          <ac:chgData name="Karolina Guillen" userId="c1c08796-a0be-47c6-af52-5d31fd96ec50" providerId="ADAL" clId="{AC7EF58C-304C-423E-A305-53F44687B6DB}" dt="2020-11-24T17:48:26.450" v="443" actId="1036"/>
          <ac:spMkLst>
            <pc:docMk/>
            <pc:sldMk cId="269872121" sldId="2144327480"/>
            <ac:spMk id="77" creationId="{D5D218CF-8D88-4E61-A251-A7EA48A29567}"/>
          </ac:spMkLst>
        </pc:spChg>
        <pc:spChg chg="mod">
          <ac:chgData name="Karolina Guillen" userId="c1c08796-a0be-47c6-af52-5d31fd96ec50" providerId="ADAL" clId="{AC7EF58C-304C-423E-A305-53F44687B6DB}" dt="2020-11-24T17:49:03.583" v="459" actId="1035"/>
          <ac:spMkLst>
            <pc:docMk/>
            <pc:sldMk cId="269872121" sldId="2144327480"/>
            <ac:spMk id="78" creationId="{D968C3D5-1D2B-4C23-A054-929C3B1EB4EC}"/>
          </ac:spMkLst>
        </pc:spChg>
        <pc:spChg chg="mod">
          <ac:chgData name="Karolina Guillen" userId="c1c08796-a0be-47c6-af52-5d31fd96ec50" providerId="ADAL" clId="{AC7EF58C-304C-423E-A305-53F44687B6DB}" dt="2020-11-24T17:48:10.508" v="435" actId="1035"/>
          <ac:spMkLst>
            <pc:docMk/>
            <pc:sldMk cId="269872121" sldId="2144327480"/>
            <ac:spMk id="79" creationId="{883F03BE-550D-4F43-B5DC-22FC2F3C5EC5}"/>
          </ac:spMkLst>
        </pc:spChg>
        <pc:spChg chg="mod">
          <ac:chgData name="Karolina Guillen" userId="c1c08796-a0be-47c6-af52-5d31fd96ec50" providerId="ADAL" clId="{AC7EF58C-304C-423E-A305-53F44687B6DB}" dt="2020-11-24T17:48:10.508" v="435" actId="1035"/>
          <ac:spMkLst>
            <pc:docMk/>
            <pc:sldMk cId="269872121" sldId="2144327480"/>
            <ac:spMk id="82" creationId="{2AD95DE6-86FD-4A2F-845C-1D118E74F42C}"/>
          </ac:spMkLst>
        </pc:spChg>
        <pc:spChg chg="mod">
          <ac:chgData name="Karolina Guillen" userId="c1c08796-a0be-47c6-af52-5d31fd96ec50" providerId="ADAL" clId="{AC7EF58C-304C-423E-A305-53F44687B6DB}" dt="2020-11-24T17:48:10.508" v="435" actId="1035"/>
          <ac:spMkLst>
            <pc:docMk/>
            <pc:sldMk cId="269872121" sldId="2144327480"/>
            <ac:spMk id="83" creationId="{47DDEC48-36D9-4C81-802A-EC991FE9815B}"/>
          </ac:spMkLst>
        </pc:spChg>
        <pc:spChg chg="mod">
          <ac:chgData name="Karolina Guillen" userId="c1c08796-a0be-47c6-af52-5d31fd96ec50" providerId="ADAL" clId="{AC7EF58C-304C-423E-A305-53F44687B6DB}" dt="2020-11-24T20:18:23.650" v="2228" actId="1036"/>
          <ac:spMkLst>
            <pc:docMk/>
            <pc:sldMk cId="269872121" sldId="2144327480"/>
            <ac:spMk id="84" creationId="{7E5370F0-A721-4484-B229-4D27582CA340}"/>
          </ac:spMkLst>
        </pc:spChg>
        <pc:spChg chg="mod">
          <ac:chgData name="Karolina Guillen" userId="c1c08796-a0be-47c6-af52-5d31fd96ec50" providerId="ADAL" clId="{AC7EF58C-304C-423E-A305-53F44687B6DB}" dt="2020-11-24T17:48:50.623" v="453" actId="1035"/>
          <ac:spMkLst>
            <pc:docMk/>
            <pc:sldMk cId="269872121" sldId="2144327480"/>
            <ac:spMk id="85" creationId="{BF378F9C-E0B3-493A-9B50-A808E837FCE0}"/>
          </ac:spMkLst>
        </pc:spChg>
        <pc:spChg chg="mod">
          <ac:chgData name="Karolina Guillen" userId="c1c08796-a0be-47c6-af52-5d31fd96ec50" providerId="ADAL" clId="{AC7EF58C-304C-423E-A305-53F44687B6DB}" dt="2020-11-24T17:49:03.583" v="459" actId="1035"/>
          <ac:spMkLst>
            <pc:docMk/>
            <pc:sldMk cId="269872121" sldId="2144327480"/>
            <ac:spMk id="86" creationId="{5F9F3BBC-048C-4A47-9B5E-39AEBF8F27D6}"/>
          </ac:spMkLst>
        </pc:spChg>
        <pc:spChg chg="add mod ord">
          <ac:chgData name="Karolina Guillen" userId="c1c08796-a0be-47c6-af52-5d31fd96ec50" providerId="ADAL" clId="{AC7EF58C-304C-423E-A305-53F44687B6DB}" dt="2020-11-24T20:32:13.606" v="2452" actId="12789"/>
          <ac:spMkLst>
            <pc:docMk/>
            <pc:sldMk cId="269872121" sldId="2144327480"/>
            <ac:spMk id="87" creationId="{5D58FC1D-201D-4AE2-9F90-907388453B43}"/>
          </ac:spMkLst>
        </pc:spChg>
        <pc:spChg chg="mod">
          <ac:chgData name="Karolina Guillen" userId="c1c08796-a0be-47c6-af52-5d31fd96ec50" providerId="ADAL" clId="{AC7EF58C-304C-423E-A305-53F44687B6DB}" dt="2020-11-24T17:48:26.450" v="443" actId="1036"/>
          <ac:spMkLst>
            <pc:docMk/>
            <pc:sldMk cId="269872121" sldId="2144327480"/>
            <ac:spMk id="89" creationId="{8E4ED771-2EDA-4F80-969B-F40541B31FEF}"/>
          </ac:spMkLst>
        </pc:spChg>
        <pc:spChg chg="mod">
          <ac:chgData name="Karolina Guillen" userId="c1c08796-a0be-47c6-af52-5d31fd96ec50" providerId="ADAL" clId="{AC7EF58C-304C-423E-A305-53F44687B6DB}" dt="2020-11-24T17:48:26.450" v="443" actId="1036"/>
          <ac:spMkLst>
            <pc:docMk/>
            <pc:sldMk cId="269872121" sldId="2144327480"/>
            <ac:spMk id="90" creationId="{8FD7707F-CFB0-42C5-816F-F50417C4BD5B}"/>
          </ac:spMkLst>
        </pc:spChg>
        <pc:spChg chg="mod">
          <ac:chgData name="Karolina Guillen" userId="c1c08796-a0be-47c6-af52-5d31fd96ec50" providerId="ADAL" clId="{AC7EF58C-304C-423E-A305-53F44687B6DB}" dt="2020-11-24T17:49:03.583" v="459" actId="1035"/>
          <ac:spMkLst>
            <pc:docMk/>
            <pc:sldMk cId="269872121" sldId="2144327480"/>
            <ac:spMk id="91" creationId="{F2FF3681-49DB-4F9B-8591-3332B5836D4A}"/>
          </ac:spMkLst>
        </pc:spChg>
        <pc:spChg chg="mod">
          <ac:chgData name="Karolina Guillen" userId="c1c08796-a0be-47c6-af52-5d31fd96ec50" providerId="ADAL" clId="{AC7EF58C-304C-423E-A305-53F44687B6DB}" dt="2020-11-24T17:48:50.623" v="453" actId="1035"/>
          <ac:spMkLst>
            <pc:docMk/>
            <pc:sldMk cId="269872121" sldId="2144327480"/>
            <ac:spMk id="92" creationId="{1BAEA1C9-12A7-4CD6-9965-FE0914CE0F17}"/>
          </ac:spMkLst>
        </pc:spChg>
        <pc:spChg chg="mod">
          <ac:chgData name="Karolina Guillen" userId="c1c08796-a0be-47c6-af52-5d31fd96ec50" providerId="ADAL" clId="{AC7EF58C-304C-423E-A305-53F44687B6DB}" dt="2020-11-24T17:48:26.450" v="443" actId="1036"/>
          <ac:spMkLst>
            <pc:docMk/>
            <pc:sldMk cId="269872121" sldId="2144327480"/>
            <ac:spMk id="93" creationId="{2CEE2EF0-B73C-474E-9F7A-614A3D731FC0}"/>
          </ac:spMkLst>
        </pc:spChg>
        <pc:spChg chg="mod">
          <ac:chgData name="Karolina Guillen" userId="c1c08796-a0be-47c6-af52-5d31fd96ec50" providerId="ADAL" clId="{AC7EF58C-304C-423E-A305-53F44687B6DB}" dt="2020-11-24T17:49:03.583" v="459" actId="1035"/>
          <ac:spMkLst>
            <pc:docMk/>
            <pc:sldMk cId="269872121" sldId="2144327480"/>
            <ac:spMk id="94" creationId="{A3EEE635-7009-47BC-A829-D06023AB40F0}"/>
          </ac:spMkLst>
        </pc:spChg>
        <pc:spChg chg="mod">
          <ac:chgData name="Karolina Guillen" userId="c1c08796-a0be-47c6-af52-5d31fd96ec50" providerId="ADAL" clId="{AC7EF58C-304C-423E-A305-53F44687B6DB}" dt="2020-11-24T17:48:50.623" v="453" actId="1035"/>
          <ac:spMkLst>
            <pc:docMk/>
            <pc:sldMk cId="269872121" sldId="2144327480"/>
            <ac:spMk id="95" creationId="{06DB42F9-9981-4A2B-BAA6-A5A89D55B773}"/>
          </ac:spMkLst>
        </pc:spChg>
        <pc:spChg chg="mod">
          <ac:chgData name="Karolina Guillen" userId="c1c08796-a0be-47c6-af52-5d31fd96ec50" providerId="ADAL" clId="{AC7EF58C-304C-423E-A305-53F44687B6DB}" dt="2020-11-24T17:48:50.623" v="453" actId="1035"/>
          <ac:spMkLst>
            <pc:docMk/>
            <pc:sldMk cId="269872121" sldId="2144327480"/>
            <ac:spMk id="96" creationId="{7E790201-D9AF-497F-B37E-D3D48FA61369}"/>
          </ac:spMkLst>
        </pc:spChg>
        <pc:spChg chg="mod">
          <ac:chgData name="Karolina Guillen" userId="c1c08796-a0be-47c6-af52-5d31fd96ec50" providerId="ADAL" clId="{AC7EF58C-304C-423E-A305-53F44687B6DB}" dt="2020-11-24T17:48:26.450" v="443" actId="1036"/>
          <ac:spMkLst>
            <pc:docMk/>
            <pc:sldMk cId="269872121" sldId="2144327480"/>
            <ac:spMk id="97" creationId="{FB031AB3-2DCF-4A24-BBD8-5A08573AA2DD}"/>
          </ac:spMkLst>
        </pc:spChg>
        <pc:spChg chg="mod">
          <ac:chgData name="Karolina Guillen" userId="c1c08796-a0be-47c6-af52-5d31fd96ec50" providerId="ADAL" clId="{AC7EF58C-304C-423E-A305-53F44687B6DB}" dt="2020-11-24T17:48:50.623" v="453" actId="1035"/>
          <ac:spMkLst>
            <pc:docMk/>
            <pc:sldMk cId="269872121" sldId="2144327480"/>
            <ac:spMk id="98" creationId="{CA6FE2B5-320D-416A-9858-DEB8B52CBC2D}"/>
          </ac:spMkLst>
        </pc:spChg>
        <pc:spChg chg="mod">
          <ac:chgData name="Karolina Guillen" userId="c1c08796-a0be-47c6-af52-5d31fd96ec50" providerId="ADAL" clId="{AC7EF58C-304C-423E-A305-53F44687B6DB}" dt="2020-11-24T17:48:50.623" v="453" actId="1035"/>
          <ac:spMkLst>
            <pc:docMk/>
            <pc:sldMk cId="269872121" sldId="2144327480"/>
            <ac:spMk id="99" creationId="{1C0A0A16-575C-4A0B-B206-EDFFB53EC5FE}"/>
          </ac:spMkLst>
        </pc:spChg>
        <pc:spChg chg="mod">
          <ac:chgData name="Karolina Guillen" userId="c1c08796-a0be-47c6-af52-5d31fd96ec50" providerId="ADAL" clId="{AC7EF58C-304C-423E-A305-53F44687B6DB}" dt="2020-11-24T17:49:03.583" v="459" actId="1035"/>
          <ac:spMkLst>
            <pc:docMk/>
            <pc:sldMk cId="269872121" sldId="2144327480"/>
            <ac:spMk id="103" creationId="{6D8F97CE-AD39-4F73-B3AE-0458628C00B6}"/>
          </ac:spMkLst>
        </pc:spChg>
        <pc:picChg chg="del mod">
          <ac:chgData name="Karolina Guillen" userId="c1c08796-a0be-47c6-af52-5d31fd96ec50" providerId="ADAL" clId="{AC7EF58C-304C-423E-A305-53F44687B6DB}" dt="2020-11-24T17:46:28.044" v="383" actId="478"/>
          <ac:picMkLst>
            <pc:docMk/>
            <pc:sldMk cId="269872121" sldId="2144327480"/>
            <ac:picMk id="6" creationId="{56874C97-4A15-4CAB-9875-55AD20716628}"/>
          </ac:picMkLst>
        </pc:picChg>
        <pc:picChg chg="add mod ord">
          <ac:chgData name="Karolina Guillen" userId="c1c08796-a0be-47c6-af52-5d31fd96ec50" providerId="ADAL" clId="{AC7EF58C-304C-423E-A305-53F44687B6DB}" dt="2020-11-24T17:47:03.370" v="384"/>
          <ac:picMkLst>
            <pc:docMk/>
            <pc:sldMk cId="269872121" sldId="2144327480"/>
            <ac:picMk id="54" creationId="{43171E5F-FCFF-47BD-BDE9-53ADF1EA3D6A}"/>
          </ac:picMkLst>
        </pc:picChg>
        <pc:picChg chg="mod">
          <ac:chgData name="Karolina Guillen" userId="c1c08796-a0be-47c6-af52-5d31fd96ec50" providerId="ADAL" clId="{AC7EF58C-304C-423E-A305-53F44687B6DB}" dt="2020-11-24T17:49:03.583" v="459" actId="1035"/>
          <ac:picMkLst>
            <pc:docMk/>
            <pc:sldMk cId="269872121" sldId="2144327480"/>
            <ac:picMk id="100" creationId="{52CCC465-0FF1-42DA-899B-5384A3E6BE7A}"/>
          </ac:picMkLst>
        </pc:picChg>
        <pc:picChg chg="mod">
          <ac:chgData name="Karolina Guillen" userId="c1c08796-a0be-47c6-af52-5d31fd96ec50" providerId="ADAL" clId="{AC7EF58C-304C-423E-A305-53F44687B6DB}" dt="2020-11-24T17:48:50.623" v="453" actId="1035"/>
          <ac:picMkLst>
            <pc:docMk/>
            <pc:sldMk cId="269872121" sldId="2144327480"/>
            <ac:picMk id="101" creationId="{3B3CAC24-4673-4819-9802-EAF4C9248407}"/>
          </ac:picMkLst>
        </pc:picChg>
        <pc:picChg chg="mod">
          <ac:chgData name="Karolina Guillen" userId="c1c08796-a0be-47c6-af52-5d31fd96ec50" providerId="ADAL" clId="{AC7EF58C-304C-423E-A305-53F44687B6DB}" dt="2020-11-24T17:48:26.450" v="443" actId="1036"/>
          <ac:picMkLst>
            <pc:docMk/>
            <pc:sldMk cId="269872121" sldId="2144327480"/>
            <ac:picMk id="102" creationId="{4DAB93D5-81A5-47A4-B050-746B408915EF}"/>
          </ac:picMkLst>
        </pc:picChg>
        <pc:cxnChg chg="mod">
          <ac:chgData name="Karolina Guillen" userId="c1c08796-a0be-47c6-af52-5d31fd96ec50" providerId="ADAL" clId="{AC7EF58C-304C-423E-A305-53F44687B6DB}" dt="2020-11-24T17:50:03.052" v="465" actId="554"/>
          <ac:cxnSpMkLst>
            <pc:docMk/>
            <pc:sldMk cId="269872121" sldId="2144327480"/>
            <ac:cxnSpMk id="68" creationId="{E3375821-72D9-4E99-9C2C-258F3ED1908C}"/>
          </ac:cxnSpMkLst>
        </pc:cxnChg>
        <pc:cxnChg chg="mod">
          <ac:chgData name="Karolina Guillen" userId="c1c08796-a0be-47c6-af52-5d31fd96ec50" providerId="ADAL" clId="{AC7EF58C-304C-423E-A305-53F44687B6DB}" dt="2020-11-24T17:48:38.337" v="449" actId="1036"/>
          <ac:cxnSpMkLst>
            <pc:docMk/>
            <pc:sldMk cId="269872121" sldId="2144327480"/>
            <ac:cxnSpMk id="80" creationId="{E4D4FB9E-9270-4D82-8068-3A49DC224F0F}"/>
          </ac:cxnSpMkLst>
        </pc:cxnChg>
        <pc:cxnChg chg="mod">
          <ac:chgData name="Karolina Guillen" userId="c1c08796-a0be-47c6-af52-5d31fd96ec50" providerId="ADAL" clId="{AC7EF58C-304C-423E-A305-53F44687B6DB}" dt="2020-11-24T17:50:03.052" v="465" actId="554"/>
          <ac:cxnSpMkLst>
            <pc:docMk/>
            <pc:sldMk cId="269872121" sldId="2144327480"/>
            <ac:cxnSpMk id="81" creationId="{12A923A2-6511-41E4-9236-26AFACB4319F}"/>
          </ac:cxnSpMkLst>
        </pc:cxnChg>
      </pc:sldChg>
      <pc:sldChg chg="addSp delSp modSp mod">
        <pc:chgData name="Karolina Guillen" userId="c1c08796-a0be-47c6-af52-5d31fd96ec50" providerId="ADAL" clId="{AC7EF58C-304C-423E-A305-53F44687B6DB}" dt="2020-11-24T22:04:12.632" v="2708"/>
        <pc:sldMkLst>
          <pc:docMk/>
          <pc:sldMk cId="539068913" sldId="2144327481"/>
        </pc:sldMkLst>
        <pc:spChg chg="del">
          <ac:chgData name="Karolina Guillen" userId="c1c08796-a0be-47c6-af52-5d31fd96ec50" providerId="ADAL" clId="{AC7EF58C-304C-423E-A305-53F44687B6DB}" dt="2020-11-24T18:01:40.876" v="744" actId="478"/>
          <ac:spMkLst>
            <pc:docMk/>
            <pc:sldMk cId="539068913" sldId="2144327481"/>
            <ac:spMk id="4" creationId="{6DEF5821-545C-4BAA-A673-C03790CAC183}"/>
          </ac:spMkLst>
        </pc:spChg>
        <pc:spChg chg="mod">
          <ac:chgData name="Karolina Guillen" userId="c1c08796-a0be-47c6-af52-5d31fd96ec50" providerId="ADAL" clId="{AC7EF58C-304C-423E-A305-53F44687B6DB}" dt="2020-11-24T18:05:22.111" v="786" actId="12788"/>
          <ac:spMkLst>
            <pc:docMk/>
            <pc:sldMk cId="539068913" sldId="2144327481"/>
            <ac:spMk id="6" creationId="{C7FDBA19-33C6-451E-8E3B-532CE4C14B9E}"/>
          </ac:spMkLst>
        </pc:spChg>
        <pc:spChg chg="mod">
          <ac:chgData name="Karolina Guillen" userId="c1c08796-a0be-47c6-af52-5d31fd96ec50" providerId="ADAL" clId="{AC7EF58C-304C-423E-A305-53F44687B6DB}" dt="2020-11-24T18:05:27.340" v="787" actId="12788"/>
          <ac:spMkLst>
            <pc:docMk/>
            <pc:sldMk cId="539068913" sldId="2144327481"/>
            <ac:spMk id="7" creationId="{B7763DCB-DE9F-4479-A5C7-43B2750B7678}"/>
          </ac:spMkLst>
        </pc:spChg>
        <pc:spChg chg="mod">
          <ac:chgData name="Karolina Guillen" userId="c1c08796-a0be-47c6-af52-5d31fd96ec50" providerId="ADAL" clId="{AC7EF58C-304C-423E-A305-53F44687B6DB}" dt="2020-11-24T20:19:34.512" v="2265" actId="1035"/>
          <ac:spMkLst>
            <pc:docMk/>
            <pc:sldMk cId="539068913" sldId="2144327481"/>
            <ac:spMk id="9" creationId="{D8E3F9CD-7319-466F-8CE5-8D59B9E58014}"/>
          </ac:spMkLst>
        </pc:spChg>
        <pc:spChg chg="mod">
          <ac:chgData name="Karolina Guillen" userId="c1c08796-a0be-47c6-af52-5d31fd96ec50" providerId="ADAL" clId="{AC7EF58C-304C-423E-A305-53F44687B6DB}" dt="2020-11-24T18:26:39.683" v="1093" actId="1035"/>
          <ac:spMkLst>
            <pc:docMk/>
            <pc:sldMk cId="539068913" sldId="2144327481"/>
            <ac:spMk id="10" creationId="{D3C16EB9-9C41-4578-8C6A-E5AC79DFC4A8}"/>
          </ac:spMkLst>
        </pc:spChg>
        <pc:spChg chg="mod">
          <ac:chgData name="Karolina Guillen" userId="c1c08796-a0be-47c6-af52-5d31fd96ec50" providerId="ADAL" clId="{AC7EF58C-304C-423E-A305-53F44687B6DB}" dt="2020-11-24T20:35:29.114" v="2507" actId="1036"/>
          <ac:spMkLst>
            <pc:docMk/>
            <pc:sldMk cId="539068913" sldId="2144327481"/>
            <ac:spMk id="12" creationId="{912F07CA-2066-4F75-ADC4-D59B6B8326BB}"/>
          </ac:spMkLst>
        </pc:spChg>
        <pc:spChg chg="mod">
          <ac:chgData name="Karolina Guillen" userId="c1c08796-a0be-47c6-af52-5d31fd96ec50" providerId="ADAL" clId="{AC7EF58C-304C-423E-A305-53F44687B6DB}" dt="2020-11-24T18:05:27.340" v="787" actId="12788"/>
          <ac:spMkLst>
            <pc:docMk/>
            <pc:sldMk cId="539068913" sldId="2144327481"/>
            <ac:spMk id="13" creationId="{C5A3A5BE-9F62-4FF3-891E-4EF575EBCF65}"/>
          </ac:spMkLst>
        </pc:spChg>
        <pc:spChg chg="mod">
          <ac:chgData name="Karolina Guillen" userId="c1c08796-a0be-47c6-af52-5d31fd96ec50" providerId="ADAL" clId="{AC7EF58C-304C-423E-A305-53F44687B6DB}" dt="2020-11-24T18:05:22.111" v="786" actId="12788"/>
          <ac:spMkLst>
            <pc:docMk/>
            <pc:sldMk cId="539068913" sldId="2144327481"/>
            <ac:spMk id="21" creationId="{AD5EA6CC-6EB3-461E-9AAC-CBEF5211F4E9}"/>
          </ac:spMkLst>
        </pc:spChg>
        <pc:spChg chg="mod">
          <ac:chgData name="Karolina Guillen" userId="c1c08796-a0be-47c6-af52-5d31fd96ec50" providerId="ADAL" clId="{AC7EF58C-304C-423E-A305-53F44687B6DB}" dt="2020-11-24T18:06:04.952" v="819" actId="552"/>
          <ac:spMkLst>
            <pc:docMk/>
            <pc:sldMk cId="539068913" sldId="2144327481"/>
            <ac:spMk id="22" creationId="{6A0C4A65-5C06-4960-A23C-F8B3CE01DE96}"/>
          </ac:spMkLst>
        </pc:spChg>
        <pc:spChg chg="add del mod ord">
          <ac:chgData name="Karolina Guillen" userId="c1c08796-a0be-47c6-af52-5d31fd96ec50" providerId="ADAL" clId="{AC7EF58C-304C-423E-A305-53F44687B6DB}" dt="2020-11-24T20:32:59.756" v="2468" actId="478"/>
          <ac:spMkLst>
            <pc:docMk/>
            <pc:sldMk cId="539068913" sldId="2144327481"/>
            <ac:spMk id="23" creationId="{3154B9C0-6BDF-4352-821C-FF3C5C105ADD}"/>
          </ac:spMkLst>
        </pc:spChg>
        <pc:spChg chg="add mod ord">
          <ac:chgData name="Karolina Guillen" userId="c1c08796-a0be-47c6-af52-5d31fd96ec50" providerId="ADAL" clId="{AC7EF58C-304C-423E-A305-53F44687B6DB}" dt="2020-11-24T22:04:12.632" v="2708"/>
          <ac:spMkLst>
            <pc:docMk/>
            <pc:sldMk cId="539068913" sldId="2144327481"/>
            <ac:spMk id="25" creationId="{DD60A8BD-E3B6-40B1-859B-AC9AE6C0B03A}"/>
          </ac:spMkLst>
        </pc:spChg>
        <pc:spChg chg="add del mod">
          <ac:chgData name="Karolina Guillen" userId="c1c08796-a0be-47c6-af52-5d31fd96ec50" providerId="ADAL" clId="{AC7EF58C-304C-423E-A305-53F44687B6DB}" dt="2020-11-24T20:22:36.890" v="2365" actId="478"/>
          <ac:spMkLst>
            <pc:docMk/>
            <pc:sldMk cId="539068913" sldId="2144327481"/>
            <ac:spMk id="26" creationId="{2E4C4FE0-D606-4616-A1ED-BB19926F9780}"/>
          </ac:spMkLst>
        </pc:spChg>
        <pc:spChg chg="add mod ord">
          <ac:chgData name="Karolina Guillen" userId="c1c08796-a0be-47c6-af52-5d31fd96ec50" providerId="ADAL" clId="{AC7EF58C-304C-423E-A305-53F44687B6DB}" dt="2020-11-24T20:32:56.023" v="2467" actId="167"/>
          <ac:spMkLst>
            <pc:docMk/>
            <pc:sldMk cId="539068913" sldId="2144327481"/>
            <ac:spMk id="27" creationId="{7D91B37D-9F34-4E9C-8894-DE3B8B656865}"/>
          </ac:spMkLst>
        </pc:spChg>
        <pc:grpChg chg="add mod">
          <ac:chgData name="Karolina Guillen" userId="c1c08796-a0be-47c6-af52-5d31fd96ec50" providerId="ADAL" clId="{AC7EF58C-304C-423E-A305-53F44687B6DB}" dt="2020-11-24T18:05:22.111" v="786" actId="12788"/>
          <ac:grpSpMkLst>
            <pc:docMk/>
            <pc:sldMk cId="539068913" sldId="2144327481"/>
            <ac:grpSpMk id="2" creationId="{91BA60D1-CC9E-4DA3-8C96-6F123C56E7B2}"/>
          </ac:grpSpMkLst>
        </pc:grpChg>
        <pc:grpChg chg="add mod">
          <ac:chgData name="Karolina Guillen" userId="c1c08796-a0be-47c6-af52-5d31fd96ec50" providerId="ADAL" clId="{AC7EF58C-304C-423E-A305-53F44687B6DB}" dt="2020-11-24T18:05:27.340" v="787" actId="12788"/>
          <ac:grpSpMkLst>
            <pc:docMk/>
            <pc:sldMk cId="539068913" sldId="2144327481"/>
            <ac:grpSpMk id="11" creationId="{8621F47C-CA88-4B80-9ECF-50157FE17E24}"/>
          </ac:grpSpMkLst>
        </pc:grpChg>
        <pc:graphicFrameChg chg="mod">
          <ac:chgData name="Karolina Guillen" userId="c1c08796-a0be-47c6-af52-5d31fd96ec50" providerId="ADAL" clId="{AC7EF58C-304C-423E-A305-53F44687B6DB}" dt="2020-11-24T18:04:41.944" v="782" actId="113"/>
          <ac:graphicFrameMkLst>
            <pc:docMk/>
            <pc:sldMk cId="539068913" sldId="2144327481"/>
            <ac:graphicFrameMk id="8" creationId="{05AABE76-1EB0-4DB6-8876-63CF63BA1C5B}"/>
          </ac:graphicFrameMkLst>
        </pc:graphicFrameChg>
        <pc:picChg chg="mod">
          <ac:chgData name="Karolina Guillen" userId="c1c08796-a0be-47c6-af52-5d31fd96ec50" providerId="ADAL" clId="{AC7EF58C-304C-423E-A305-53F44687B6DB}" dt="2020-11-24T18:05:22.111" v="786" actId="12788"/>
          <ac:picMkLst>
            <pc:docMk/>
            <pc:sldMk cId="539068913" sldId="2144327481"/>
            <ac:picMk id="3" creationId="{D020F651-94DF-430A-9E7E-67759ABC0BBB}"/>
          </ac:picMkLst>
        </pc:picChg>
        <pc:picChg chg="mod">
          <ac:chgData name="Karolina Guillen" userId="c1c08796-a0be-47c6-af52-5d31fd96ec50" providerId="ADAL" clId="{AC7EF58C-304C-423E-A305-53F44687B6DB}" dt="2020-11-24T18:05:27.340" v="787" actId="12788"/>
          <ac:picMkLst>
            <pc:docMk/>
            <pc:sldMk cId="539068913" sldId="2144327481"/>
            <ac:picMk id="5" creationId="{EEA8AE14-1A97-4C9E-8FF9-FEC2E8E2A915}"/>
          </ac:picMkLst>
        </pc:picChg>
        <pc:picChg chg="del mod">
          <ac:chgData name="Karolina Guillen" userId="c1c08796-a0be-47c6-af52-5d31fd96ec50" providerId="ADAL" clId="{AC7EF58C-304C-423E-A305-53F44687B6DB}" dt="2020-11-24T18:01:48.856" v="747" actId="478"/>
          <ac:picMkLst>
            <pc:docMk/>
            <pc:sldMk cId="539068913" sldId="2144327481"/>
            <ac:picMk id="15" creationId="{5C6631D4-CCB9-4819-B5B7-AE517912F7BE}"/>
          </ac:picMkLst>
        </pc:picChg>
        <pc:picChg chg="add mod ord">
          <ac:chgData name="Karolina Guillen" userId="c1c08796-a0be-47c6-af52-5d31fd96ec50" providerId="ADAL" clId="{AC7EF58C-304C-423E-A305-53F44687B6DB}" dt="2020-11-24T22:04:07.818" v="2707"/>
          <ac:picMkLst>
            <pc:docMk/>
            <pc:sldMk cId="539068913" sldId="2144327481"/>
            <ac:picMk id="24" creationId="{EC1FA384-B338-42E1-AF0F-2539E5A3E958}"/>
          </ac:picMkLst>
        </pc:picChg>
        <pc:picChg chg="mod">
          <ac:chgData name="Karolina Guillen" userId="c1c08796-a0be-47c6-af52-5d31fd96ec50" providerId="ADAL" clId="{AC7EF58C-304C-423E-A305-53F44687B6DB}" dt="2020-11-24T20:33:02.234" v="2469" actId="167"/>
          <ac:picMkLst>
            <pc:docMk/>
            <pc:sldMk cId="539068913" sldId="2144327481"/>
            <ac:picMk id="1028" creationId="{CF636FED-4FA9-4859-8387-8DD00F4B513A}"/>
          </ac:picMkLst>
        </pc:picChg>
        <pc:picChg chg="mod">
          <ac:chgData name="Karolina Guillen" userId="c1c08796-a0be-47c6-af52-5d31fd96ec50" providerId="ADAL" clId="{AC7EF58C-304C-423E-A305-53F44687B6DB}" dt="2020-11-24T18:05:22.111" v="786" actId="12788"/>
          <ac:picMkLst>
            <pc:docMk/>
            <pc:sldMk cId="539068913" sldId="2144327481"/>
            <ac:picMk id="1030" creationId="{53B417E9-193E-4EBF-8DE7-CE53FA5DC69C}"/>
          </ac:picMkLst>
        </pc:picChg>
        <pc:picChg chg="mod">
          <ac:chgData name="Karolina Guillen" userId="c1c08796-a0be-47c6-af52-5d31fd96ec50" providerId="ADAL" clId="{AC7EF58C-304C-423E-A305-53F44687B6DB}" dt="2020-11-24T18:05:27.340" v="787" actId="12788"/>
          <ac:picMkLst>
            <pc:docMk/>
            <pc:sldMk cId="539068913" sldId="2144327481"/>
            <ac:picMk id="1032" creationId="{749E98D0-E655-424D-A022-141860EDB12B}"/>
          </ac:picMkLst>
        </pc:picChg>
      </pc:sldChg>
      <pc:sldChg chg="ord">
        <pc:chgData name="Karolina Guillen" userId="c1c08796-a0be-47c6-af52-5d31fd96ec50" providerId="ADAL" clId="{AC7EF58C-304C-423E-A305-53F44687B6DB}" dt="2020-11-24T18:17:13.557" v="964"/>
        <pc:sldMkLst>
          <pc:docMk/>
          <pc:sldMk cId="966930036" sldId="2144327488"/>
        </pc:sldMkLst>
      </pc:sldChg>
      <pc:sldChg chg="addSp delSp modSp mod">
        <pc:chgData name="Karolina Guillen" userId="c1c08796-a0be-47c6-af52-5d31fd96ec50" providerId="ADAL" clId="{AC7EF58C-304C-423E-A305-53F44687B6DB}" dt="2020-11-24T22:55:30.126" v="3685" actId="1076"/>
        <pc:sldMkLst>
          <pc:docMk/>
          <pc:sldMk cId="3586853222" sldId="2144327491"/>
        </pc:sldMkLst>
        <pc:spChg chg="add mod">
          <ac:chgData name="Karolina Guillen" userId="c1c08796-a0be-47c6-af52-5d31fd96ec50" providerId="ADAL" clId="{AC7EF58C-304C-423E-A305-53F44687B6DB}" dt="2020-11-24T22:55:30.126" v="3685" actId="1076"/>
          <ac:spMkLst>
            <pc:docMk/>
            <pc:sldMk cId="3586853222" sldId="2144327491"/>
            <ac:spMk id="2" creationId="{8D3FE5D0-7862-40BC-BF13-162AB93DE4F3}"/>
          </ac:spMkLst>
        </pc:spChg>
        <pc:grpChg chg="mod">
          <ac:chgData name="Karolina Guillen" userId="c1c08796-a0be-47c6-af52-5d31fd96ec50" providerId="ADAL" clId="{AC7EF58C-304C-423E-A305-53F44687B6DB}" dt="2020-11-24T19:57:42.572" v="1786" actId="1036"/>
          <ac:grpSpMkLst>
            <pc:docMk/>
            <pc:sldMk cId="3586853222" sldId="2144327491"/>
            <ac:grpSpMk id="7" creationId="{4E8A2065-08CE-4654-B816-4AE7F2BBEA7B}"/>
          </ac:grpSpMkLst>
        </pc:grpChg>
        <pc:picChg chg="mod">
          <ac:chgData name="Karolina Guillen" userId="c1c08796-a0be-47c6-af52-5d31fd96ec50" providerId="ADAL" clId="{AC7EF58C-304C-423E-A305-53F44687B6DB}" dt="2020-11-24T22:02:10.119" v="2700"/>
          <ac:picMkLst>
            <pc:docMk/>
            <pc:sldMk cId="3586853222" sldId="2144327491"/>
            <ac:picMk id="9" creationId="{31B82F14-6A31-4105-A141-2C898707FBF3}"/>
          </ac:picMkLst>
        </pc:picChg>
        <pc:picChg chg="mod">
          <ac:chgData name="Karolina Guillen" userId="c1c08796-a0be-47c6-af52-5d31fd96ec50" providerId="ADAL" clId="{AC7EF58C-304C-423E-A305-53F44687B6DB}" dt="2020-11-24T22:04:29.376" v="2709"/>
          <ac:picMkLst>
            <pc:docMk/>
            <pc:sldMk cId="3586853222" sldId="2144327491"/>
            <ac:picMk id="18" creationId="{3AC51C8B-B98B-4FE5-BDF4-3EF1C9FEA87B}"/>
          </ac:picMkLst>
        </pc:picChg>
        <pc:picChg chg="mod">
          <ac:chgData name="Karolina Guillen" userId="c1c08796-a0be-47c6-af52-5d31fd96ec50" providerId="ADAL" clId="{AC7EF58C-304C-423E-A305-53F44687B6DB}" dt="2020-11-24T22:03:15.763" v="2705"/>
          <ac:picMkLst>
            <pc:docMk/>
            <pc:sldMk cId="3586853222" sldId="2144327491"/>
            <ac:picMk id="20" creationId="{6ECB4387-0CAE-44CB-A847-F9297E3EC004}"/>
          </ac:picMkLst>
        </pc:picChg>
        <pc:picChg chg="add del mod ord">
          <ac:chgData name="Karolina Guillen" userId="c1c08796-a0be-47c6-af52-5d31fd96ec50" providerId="ADAL" clId="{AC7EF58C-304C-423E-A305-53F44687B6DB}" dt="2020-11-24T20:37:02.231" v="2523" actId="478"/>
          <ac:picMkLst>
            <pc:docMk/>
            <pc:sldMk cId="3586853222" sldId="2144327491"/>
            <ac:picMk id="28" creationId="{64656446-1649-40C7-A526-A424E754F26B}"/>
          </ac:picMkLst>
        </pc:picChg>
      </pc:sldChg>
      <pc:sldChg chg="addSp delSp modSp add del mod">
        <pc:chgData name="Karolina Guillen" userId="c1c08796-a0be-47c6-af52-5d31fd96ec50" providerId="ADAL" clId="{AC7EF58C-304C-423E-A305-53F44687B6DB}" dt="2020-11-24T18:14:47.775" v="956" actId="47"/>
        <pc:sldMkLst>
          <pc:docMk/>
          <pc:sldMk cId="1264009612" sldId="2144327492"/>
        </pc:sldMkLst>
        <pc:spChg chg="del">
          <ac:chgData name="Karolina Guillen" userId="c1c08796-a0be-47c6-af52-5d31fd96ec50" providerId="ADAL" clId="{AC7EF58C-304C-423E-A305-53F44687B6DB}" dt="2020-11-24T16:32:05.800" v="3" actId="478"/>
          <ac:spMkLst>
            <pc:docMk/>
            <pc:sldMk cId="1264009612" sldId="2144327492"/>
            <ac:spMk id="2" creationId="{6FB14815-07B9-42AB-B09B-0447810891B3}"/>
          </ac:spMkLst>
        </pc:spChg>
        <pc:spChg chg="mod ord">
          <ac:chgData name="Karolina Guillen" userId="c1c08796-a0be-47c6-af52-5d31fd96ec50" providerId="ADAL" clId="{AC7EF58C-304C-423E-A305-53F44687B6DB}" dt="2020-11-24T16:44:15.261" v="288" actId="20577"/>
          <ac:spMkLst>
            <pc:docMk/>
            <pc:sldMk cId="1264009612" sldId="2144327492"/>
            <ac:spMk id="5" creationId="{A8ECD1EE-DE3D-4E60-89D9-2446CC8D65E7}"/>
          </ac:spMkLst>
        </pc:spChg>
        <pc:spChg chg="mod ord">
          <ac:chgData name="Karolina Guillen" userId="c1c08796-a0be-47c6-af52-5d31fd96ec50" providerId="ADAL" clId="{AC7EF58C-304C-423E-A305-53F44687B6DB}" dt="2020-11-24T16:44:20.072" v="291" actId="20577"/>
          <ac:spMkLst>
            <pc:docMk/>
            <pc:sldMk cId="1264009612" sldId="2144327492"/>
            <ac:spMk id="7" creationId="{5FA2EED1-43F8-4410-9F5C-0FD8EDCB659E}"/>
          </ac:spMkLst>
        </pc:spChg>
        <pc:spChg chg="mod ord">
          <ac:chgData name="Karolina Guillen" userId="c1c08796-a0be-47c6-af52-5d31fd96ec50" providerId="ADAL" clId="{AC7EF58C-304C-423E-A305-53F44687B6DB}" dt="2020-11-24T16:44:22.980" v="294" actId="20577"/>
          <ac:spMkLst>
            <pc:docMk/>
            <pc:sldMk cId="1264009612" sldId="2144327492"/>
            <ac:spMk id="8" creationId="{ABB7EF40-FE21-4E67-B6E5-8BE8D4EA32CB}"/>
          </ac:spMkLst>
        </pc:spChg>
        <pc:spChg chg="mod">
          <ac:chgData name="Karolina Guillen" userId="c1c08796-a0be-47c6-af52-5d31fd96ec50" providerId="ADAL" clId="{AC7EF58C-304C-423E-A305-53F44687B6DB}" dt="2020-11-24T16:34:50.997" v="124" actId="20577"/>
          <ac:spMkLst>
            <pc:docMk/>
            <pc:sldMk cId="1264009612" sldId="2144327492"/>
            <ac:spMk id="9" creationId="{D0D49DEB-7177-4C53-A63F-C8DEAEFFD3CD}"/>
          </ac:spMkLst>
        </pc:spChg>
        <pc:spChg chg="mod">
          <ac:chgData name="Karolina Guillen" userId="c1c08796-a0be-47c6-af52-5d31fd96ec50" providerId="ADAL" clId="{AC7EF58C-304C-423E-A305-53F44687B6DB}" dt="2020-11-24T16:43:46.622" v="285" actId="1036"/>
          <ac:spMkLst>
            <pc:docMk/>
            <pc:sldMk cId="1264009612" sldId="2144327492"/>
            <ac:spMk id="12" creationId="{B362BAA6-0F79-41FA-BE2A-F7E8FDCF791E}"/>
          </ac:spMkLst>
        </pc:spChg>
        <pc:spChg chg="add mod ord">
          <ac:chgData name="Karolina Guillen" userId="c1c08796-a0be-47c6-af52-5d31fd96ec50" providerId="ADAL" clId="{AC7EF58C-304C-423E-A305-53F44687B6DB}" dt="2020-11-24T16:44:25.517" v="297" actId="20577"/>
          <ac:spMkLst>
            <pc:docMk/>
            <pc:sldMk cId="1264009612" sldId="2144327492"/>
            <ac:spMk id="14" creationId="{D0151DD9-6D9E-4702-B138-E4E0C97F704B}"/>
          </ac:spMkLst>
        </pc:spChg>
      </pc:sldChg>
      <pc:sldChg chg="new del">
        <pc:chgData name="Karolina Guillen" userId="c1c08796-a0be-47c6-af52-5d31fd96ec50" providerId="ADAL" clId="{AC7EF58C-304C-423E-A305-53F44687B6DB}" dt="2020-11-24T16:31:48.824" v="1" actId="680"/>
        <pc:sldMkLst>
          <pc:docMk/>
          <pc:sldMk cId="3582395440" sldId="2144327492"/>
        </pc:sldMkLst>
      </pc:sldChg>
      <pc:sldChg chg="modSp del mod">
        <pc:chgData name="Karolina Guillen" userId="c1c08796-a0be-47c6-af52-5d31fd96ec50" providerId="ADAL" clId="{AC7EF58C-304C-423E-A305-53F44687B6DB}" dt="2020-11-24T17:43:34.838" v="338" actId="47"/>
        <pc:sldMkLst>
          <pc:docMk/>
          <pc:sldMk cId="555517165" sldId="2144327494"/>
        </pc:sldMkLst>
        <pc:picChg chg="mod">
          <ac:chgData name="Karolina Guillen" userId="c1c08796-a0be-47c6-af52-5d31fd96ec50" providerId="ADAL" clId="{AC7EF58C-304C-423E-A305-53F44687B6DB}" dt="2020-11-24T17:40:47.295" v="300" actId="14826"/>
          <ac:picMkLst>
            <pc:docMk/>
            <pc:sldMk cId="555517165" sldId="2144327494"/>
            <ac:picMk id="16" creationId="{D93FDA42-D352-47FF-A1C0-3B1419245DC9}"/>
          </ac:picMkLst>
        </pc:picChg>
        <pc:picChg chg="mod">
          <ac:chgData name="Karolina Guillen" userId="c1c08796-a0be-47c6-af52-5d31fd96ec50" providerId="ADAL" clId="{AC7EF58C-304C-423E-A305-53F44687B6DB}" dt="2020-11-24T17:42:07.600" v="309" actId="14826"/>
          <ac:picMkLst>
            <pc:docMk/>
            <pc:sldMk cId="555517165" sldId="2144327494"/>
            <ac:picMk id="1026" creationId="{0408648D-278E-483B-A5F1-B474C2C3E825}"/>
          </ac:picMkLst>
        </pc:picChg>
      </pc:sldChg>
      <pc:sldChg chg="modSp mod">
        <pc:chgData name="Karolina Guillen" userId="c1c08796-a0be-47c6-af52-5d31fd96ec50" providerId="ADAL" clId="{AC7EF58C-304C-423E-A305-53F44687B6DB}" dt="2020-11-24T23:38:00.159" v="6201" actId="20577"/>
        <pc:sldMkLst>
          <pc:docMk/>
          <pc:sldMk cId="4064652055" sldId="2144327494"/>
        </pc:sldMkLst>
        <pc:spChg chg="mod">
          <ac:chgData name="Karolina Guillen" userId="c1c08796-a0be-47c6-af52-5d31fd96ec50" providerId="ADAL" clId="{AC7EF58C-304C-423E-A305-53F44687B6DB}" dt="2020-11-24T23:38:00.159" v="6201" actId="20577"/>
          <ac:spMkLst>
            <pc:docMk/>
            <pc:sldMk cId="4064652055" sldId="2144327494"/>
            <ac:spMk id="4" creationId="{91CAB802-C65F-4081-AA12-A81B57DC4275}"/>
          </ac:spMkLst>
        </pc:spChg>
        <pc:spChg chg="mod">
          <ac:chgData name="Karolina Guillen" userId="c1c08796-a0be-47c6-af52-5d31fd96ec50" providerId="ADAL" clId="{AC7EF58C-304C-423E-A305-53F44687B6DB}" dt="2020-11-24T23:00:06.590" v="3861" actId="14100"/>
          <ac:spMkLst>
            <pc:docMk/>
            <pc:sldMk cId="4064652055" sldId="2144327494"/>
            <ac:spMk id="16" creationId="{9A529899-950F-C14F-99A5-896AC3170183}"/>
          </ac:spMkLst>
        </pc:spChg>
      </pc:sldChg>
      <pc:sldChg chg="modSp mod">
        <pc:chgData name="Karolina Guillen" userId="c1c08796-a0be-47c6-af52-5d31fd96ec50" providerId="ADAL" clId="{AC7EF58C-304C-423E-A305-53F44687B6DB}" dt="2020-11-24T22:59:46.460" v="3859" actId="1035"/>
        <pc:sldMkLst>
          <pc:docMk/>
          <pc:sldMk cId="1764922552" sldId="2144327495"/>
        </pc:sldMkLst>
        <pc:spChg chg="mod">
          <ac:chgData name="Karolina Guillen" userId="c1c08796-a0be-47c6-af52-5d31fd96ec50" providerId="ADAL" clId="{AC7EF58C-304C-423E-A305-53F44687B6DB}" dt="2020-11-24T22:59:46.460" v="3859" actId="1035"/>
          <ac:spMkLst>
            <pc:docMk/>
            <pc:sldMk cId="1764922552" sldId="2144327495"/>
            <ac:spMk id="4" creationId="{91CAB802-C65F-4081-AA12-A81B57DC4275}"/>
          </ac:spMkLst>
        </pc:spChg>
        <pc:spChg chg="mod">
          <ac:chgData name="Karolina Guillen" userId="c1c08796-a0be-47c6-af52-5d31fd96ec50" providerId="ADAL" clId="{AC7EF58C-304C-423E-A305-53F44687B6DB}" dt="2020-11-24T22:59:19.551" v="3806" actId="404"/>
          <ac:spMkLst>
            <pc:docMk/>
            <pc:sldMk cId="1764922552" sldId="2144327495"/>
            <ac:spMk id="16" creationId="{9A529899-950F-C14F-99A5-896AC3170183}"/>
          </ac:spMkLst>
        </pc:spChg>
      </pc:sldChg>
      <pc:sldChg chg="modSp mod">
        <pc:chgData name="Karolina Guillen" userId="c1c08796-a0be-47c6-af52-5d31fd96ec50" providerId="ADAL" clId="{AC7EF58C-304C-423E-A305-53F44687B6DB}" dt="2020-11-24T22:59:40.045" v="3843" actId="1035"/>
        <pc:sldMkLst>
          <pc:docMk/>
          <pc:sldMk cId="9815485" sldId="2144327496"/>
        </pc:sldMkLst>
        <pc:spChg chg="mod">
          <ac:chgData name="Karolina Guillen" userId="c1c08796-a0be-47c6-af52-5d31fd96ec50" providerId="ADAL" clId="{AC7EF58C-304C-423E-A305-53F44687B6DB}" dt="2020-11-24T22:59:40.045" v="3843" actId="1035"/>
          <ac:spMkLst>
            <pc:docMk/>
            <pc:sldMk cId="9815485" sldId="2144327496"/>
            <ac:spMk id="4" creationId="{91CAB802-C65F-4081-AA12-A81B57DC4275}"/>
          </ac:spMkLst>
        </pc:spChg>
        <pc:spChg chg="mod">
          <ac:chgData name="Karolina Guillen" userId="c1c08796-a0be-47c6-af52-5d31fd96ec50" providerId="ADAL" clId="{AC7EF58C-304C-423E-A305-53F44687B6DB}" dt="2020-11-24T22:59:34.084" v="3821" actId="1038"/>
          <ac:spMkLst>
            <pc:docMk/>
            <pc:sldMk cId="9815485" sldId="2144327496"/>
            <ac:spMk id="16" creationId="{9A529899-950F-C14F-99A5-896AC3170183}"/>
          </ac:spMkLst>
        </pc:spChg>
      </pc:sldChg>
    </pc:docChg>
  </pc:docChgLst>
  <pc:docChgLst>
    <pc:chgData name="Jason Wiese" userId="4bff8d5b-7de6-4655-b397-69b0afc81113" providerId="ADAL" clId="{80C7BDFD-0954-435D-BA42-9E5D986B8B0A}"/>
    <pc:docChg chg="undo custSel delSld modSld sldOrd">
      <pc:chgData name="Jason Wiese" userId="4bff8d5b-7de6-4655-b397-69b0afc81113" providerId="ADAL" clId="{80C7BDFD-0954-435D-BA42-9E5D986B8B0A}" dt="2020-12-05T21:54:03.142" v="6118" actId="478"/>
      <pc:docMkLst>
        <pc:docMk/>
      </pc:docMkLst>
      <pc:sldChg chg="delSp mod">
        <pc:chgData name="Jason Wiese" userId="4bff8d5b-7de6-4655-b397-69b0afc81113" providerId="ADAL" clId="{80C7BDFD-0954-435D-BA42-9E5D986B8B0A}" dt="2020-12-05T21:54:03.142" v="6118" actId="478"/>
        <pc:sldMkLst>
          <pc:docMk/>
          <pc:sldMk cId="552149435" sldId="286"/>
        </pc:sldMkLst>
        <pc:grpChg chg="del">
          <ac:chgData name="Jason Wiese" userId="4bff8d5b-7de6-4655-b397-69b0afc81113" providerId="ADAL" clId="{80C7BDFD-0954-435D-BA42-9E5D986B8B0A}" dt="2020-12-05T21:54:03.142" v="6118" actId="478"/>
          <ac:grpSpMkLst>
            <pc:docMk/>
            <pc:sldMk cId="552149435" sldId="286"/>
            <ac:grpSpMk id="35" creationId="{DE2BC4AE-B553-4D25-AD5F-6506E8A60E7F}"/>
          </ac:grpSpMkLst>
        </pc:grpChg>
      </pc:sldChg>
      <pc:sldChg chg="addSp modSp mod">
        <pc:chgData name="Jason Wiese" userId="4bff8d5b-7de6-4655-b397-69b0afc81113" providerId="ADAL" clId="{80C7BDFD-0954-435D-BA42-9E5D986B8B0A}" dt="2020-11-25T00:22:00.885" v="1274" actId="404"/>
        <pc:sldMkLst>
          <pc:docMk/>
          <pc:sldMk cId="1411759875" sldId="16166"/>
        </pc:sldMkLst>
        <pc:spChg chg="add mod">
          <ac:chgData name="Jason Wiese" userId="4bff8d5b-7de6-4655-b397-69b0afc81113" providerId="ADAL" clId="{80C7BDFD-0954-435D-BA42-9E5D986B8B0A}" dt="2020-11-25T00:22:00.885" v="1274" actId="404"/>
          <ac:spMkLst>
            <pc:docMk/>
            <pc:sldMk cId="1411759875" sldId="16166"/>
            <ac:spMk id="2" creationId="{409F61D7-8696-43DA-B46C-8FC05BB71582}"/>
          </ac:spMkLst>
        </pc:spChg>
      </pc:sldChg>
      <pc:sldChg chg="modSp mod">
        <pc:chgData name="Jason Wiese" userId="4bff8d5b-7de6-4655-b397-69b0afc81113" providerId="ADAL" clId="{80C7BDFD-0954-435D-BA42-9E5D986B8B0A}" dt="2020-11-26T00:14:43.026" v="5013" actId="14100"/>
        <pc:sldMkLst>
          <pc:docMk/>
          <pc:sldMk cId="25660059" sldId="16207"/>
        </pc:sldMkLst>
        <pc:spChg chg="mod">
          <ac:chgData name="Jason Wiese" userId="4bff8d5b-7de6-4655-b397-69b0afc81113" providerId="ADAL" clId="{80C7BDFD-0954-435D-BA42-9E5D986B8B0A}" dt="2020-11-26T00:14:43.026" v="5013" actId="14100"/>
          <ac:spMkLst>
            <pc:docMk/>
            <pc:sldMk cId="25660059" sldId="16207"/>
            <ac:spMk id="7" creationId="{1B1B1A43-0187-4411-B0C4-23D2EA25BBED}"/>
          </ac:spMkLst>
        </pc:spChg>
        <pc:spChg chg="mod">
          <ac:chgData name="Jason Wiese" userId="4bff8d5b-7de6-4655-b397-69b0afc81113" providerId="ADAL" clId="{80C7BDFD-0954-435D-BA42-9E5D986B8B0A}" dt="2020-11-25T00:14:25.149" v="269" actId="1036"/>
          <ac:spMkLst>
            <pc:docMk/>
            <pc:sldMk cId="25660059" sldId="16207"/>
            <ac:spMk id="30" creationId="{401FC532-D1E8-40A0-9DFB-B2FACC33EAD7}"/>
          </ac:spMkLst>
        </pc:spChg>
      </pc:sldChg>
      <pc:sldChg chg="modSp mod">
        <pc:chgData name="Jason Wiese" userId="4bff8d5b-7de6-4655-b397-69b0afc81113" providerId="ADAL" clId="{80C7BDFD-0954-435D-BA42-9E5D986B8B0A}" dt="2020-11-25T00:09:56.214" v="20" actId="207"/>
        <pc:sldMkLst>
          <pc:docMk/>
          <pc:sldMk cId="72918675" sldId="16283"/>
        </pc:sldMkLst>
        <pc:spChg chg="mod">
          <ac:chgData name="Jason Wiese" userId="4bff8d5b-7de6-4655-b397-69b0afc81113" providerId="ADAL" clId="{80C7BDFD-0954-435D-BA42-9E5D986B8B0A}" dt="2020-11-25T00:09:56.214" v="20" actId="207"/>
          <ac:spMkLst>
            <pc:docMk/>
            <pc:sldMk cId="72918675" sldId="16283"/>
            <ac:spMk id="12" creationId="{D3ED8F18-80E6-D449-A031-541661F2A42F}"/>
          </ac:spMkLst>
        </pc:spChg>
      </pc:sldChg>
      <pc:sldChg chg="modSp mod">
        <pc:chgData name="Jason Wiese" userId="4bff8d5b-7de6-4655-b397-69b0afc81113" providerId="ADAL" clId="{80C7BDFD-0954-435D-BA42-9E5D986B8B0A}" dt="2020-11-25T23:47:37.691" v="3231" actId="1036"/>
        <pc:sldMkLst>
          <pc:docMk/>
          <pc:sldMk cId="165101528" sldId="16296"/>
        </pc:sldMkLst>
        <pc:spChg chg="mod">
          <ac:chgData name="Jason Wiese" userId="4bff8d5b-7de6-4655-b397-69b0afc81113" providerId="ADAL" clId="{80C7BDFD-0954-435D-BA42-9E5D986B8B0A}" dt="2020-11-25T23:47:37.691" v="3231" actId="1036"/>
          <ac:spMkLst>
            <pc:docMk/>
            <pc:sldMk cId="165101528" sldId="16296"/>
            <ac:spMk id="4" creationId="{91CAB802-C65F-4081-AA12-A81B57DC4275}"/>
          </ac:spMkLst>
        </pc:spChg>
      </pc:sldChg>
      <pc:sldChg chg="modSp mod">
        <pc:chgData name="Jason Wiese" userId="4bff8d5b-7de6-4655-b397-69b0afc81113" providerId="ADAL" clId="{80C7BDFD-0954-435D-BA42-9E5D986B8B0A}" dt="2020-11-26T00:15:35.638" v="5023" actId="20577"/>
        <pc:sldMkLst>
          <pc:docMk/>
          <pc:sldMk cId="1259661119" sldId="16304"/>
        </pc:sldMkLst>
        <pc:spChg chg="mod">
          <ac:chgData name="Jason Wiese" userId="4bff8d5b-7de6-4655-b397-69b0afc81113" providerId="ADAL" clId="{80C7BDFD-0954-435D-BA42-9E5D986B8B0A}" dt="2020-11-26T00:15:35.638" v="5023" actId="20577"/>
          <ac:spMkLst>
            <pc:docMk/>
            <pc:sldMk cId="1259661119" sldId="16304"/>
            <ac:spMk id="7" creationId="{4AE334FF-013B-4334-A22B-4AD816EFE3C8}"/>
          </ac:spMkLst>
        </pc:spChg>
        <pc:spChg chg="mod">
          <ac:chgData name="Jason Wiese" userId="4bff8d5b-7de6-4655-b397-69b0afc81113" providerId="ADAL" clId="{80C7BDFD-0954-435D-BA42-9E5D986B8B0A}" dt="2020-11-25T00:21:08.356" v="1165" actId="14100"/>
          <ac:spMkLst>
            <pc:docMk/>
            <pc:sldMk cId="1259661119" sldId="16304"/>
            <ac:spMk id="15" creationId="{0EE36CEC-2A13-478D-B103-2546CC0D6CF9}"/>
          </ac:spMkLst>
        </pc:spChg>
      </pc:sldChg>
      <pc:sldChg chg="ord">
        <pc:chgData name="Jason Wiese" userId="4bff8d5b-7de6-4655-b397-69b0afc81113" providerId="ADAL" clId="{80C7BDFD-0954-435D-BA42-9E5D986B8B0A}" dt="2020-11-25T23:37:25.926" v="2816"/>
        <pc:sldMkLst>
          <pc:docMk/>
          <pc:sldMk cId="2227574090" sldId="2144327271"/>
        </pc:sldMkLst>
      </pc:sldChg>
      <pc:sldChg chg="modSp mod">
        <pc:chgData name="Jason Wiese" userId="4bff8d5b-7de6-4655-b397-69b0afc81113" providerId="ADAL" clId="{80C7BDFD-0954-435D-BA42-9E5D986B8B0A}" dt="2020-11-25T23:42:50.411" v="2880" actId="114"/>
        <pc:sldMkLst>
          <pc:docMk/>
          <pc:sldMk cId="44594936" sldId="2144327337"/>
        </pc:sldMkLst>
        <pc:spChg chg="mod">
          <ac:chgData name="Jason Wiese" userId="4bff8d5b-7de6-4655-b397-69b0afc81113" providerId="ADAL" clId="{80C7BDFD-0954-435D-BA42-9E5D986B8B0A}" dt="2020-11-25T23:42:01.582" v="2878" actId="20577"/>
          <ac:spMkLst>
            <pc:docMk/>
            <pc:sldMk cId="44594936" sldId="2144327337"/>
            <ac:spMk id="24" creationId="{FE51337C-7111-4FDD-BD9E-AAF8EAD4F674}"/>
          </ac:spMkLst>
        </pc:spChg>
        <pc:spChg chg="mod">
          <ac:chgData name="Jason Wiese" userId="4bff8d5b-7de6-4655-b397-69b0afc81113" providerId="ADAL" clId="{80C7BDFD-0954-435D-BA42-9E5D986B8B0A}" dt="2020-11-25T23:42:50.411" v="2880" actId="114"/>
          <ac:spMkLst>
            <pc:docMk/>
            <pc:sldMk cId="44594936" sldId="2144327337"/>
            <ac:spMk id="26" creationId="{2ED5A6E3-880D-4DCB-AC54-514CF12913F8}"/>
          </ac:spMkLst>
        </pc:spChg>
      </pc:sldChg>
      <pc:sldChg chg="modSp mod ord">
        <pc:chgData name="Jason Wiese" userId="4bff8d5b-7de6-4655-b397-69b0afc81113" providerId="ADAL" clId="{80C7BDFD-0954-435D-BA42-9E5D986B8B0A}" dt="2020-11-25T23:42:42.221" v="2879" actId="114"/>
        <pc:sldMkLst>
          <pc:docMk/>
          <pc:sldMk cId="2011862202" sldId="2144327350"/>
        </pc:sldMkLst>
        <pc:spChg chg="mod">
          <ac:chgData name="Jason Wiese" userId="4bff8d5b-7de6-4655-b397-69b0afc81113" providerId="ADAL" clId="{80C7BDFD-0954-435D-BA42-9E5D986B8B0A}" dt="2020-11-25T23:42:42.221" v="2879" actId="114"/>
          <ac:spMkLst>
            <pc:docMk/>
            <pc:sldMk cId="2011862202" sldId="2144327350"/>
            <ac:spMk id="41" creationId="{5583AC80-961B-40A4-A806-062096BD3FA3}"/>
          </ac:spMkLst>
        </pc:spChg>
      </pc:sldChg>
      <pc:sldChg chg="addSp delSp modSp mod">
        <pc:chgData name="Jason Wiese" userId="4bff8d5b-7de6-4655-b397-69b0afc81113" providerId="ADAL" clId="{80C7BDFD-0954-435D-BA42-9E5D986B8B0A}" dt="2020-11-25T23:38:48.661" v="2817" actId="478"/>
        <pc:sldMkLst>
          <pc:docMk/>
          <pc:sldMk cId="3418034269" sldId="2144327352"/>
        </pc:sldMkLst>
        <pc:spChg chg="add del mod">
          <ac:chgData name="Jason Wiese" userId="4bff8d5b-7de6-4655-b397-69b0afc81113" providerId="ADAL" clId="{80C7BDFD-0954-435D-BA42-9E5D986B8B0A}" dt="2020-11-25T23:38:48.661" v="2817" actId="478"/>
          <ac:spMkLst>
            <pc:docMk/>
            <pc:sldMk cId="3418034269" sldId="2144327352"/>
            <ac:spMk id="2" creationId="{9F25DAB7-5BF9-4C61-801D-42CC98EBBCD3}"/>
          </ac:spMkLst>
        </pc:spChg>
      </pc:sldChg>
      <pc:sldChg chg="addSp modSp mod">
        <pc:chgData name="Jason Wiese" userId="4bff8d5b-7de6-4655-b397-69b0afc81113" providerId="ADAL" clId="{80C7BDFD-0954-435D-BA42-9E5D986B8B0A}" dt="2020-11-26T00:02:21.957" v="4181" actId="114"/>
        <pc:sldMkLst>
          <pc:docMk/>
          <pc:sldMk cId="3382881978" sldId="2144327355"/>
        </pc:sldMkLst>
        <pc:spChg chg="add mod">
          <ac:chgData name="Jason Wiese" userId="4bff8d5b-7de6-4655-b397-69b0afc81113" providerId="ADAL" clId="{80C7BDFD-0954-435D-BA42-9E5D986B8B0A}" dt="2020-11-25T00:20:56.884" v="1164" actId="404"/>
          <ac:spMkLst>
            <pc:docMk/>
            <pc:sldMk cId="3382881978" sldId="2144327355"/>
            <ac:spMk id="2" creationId="{73D1246F-29E4-475F-B1C6-E1C78C8718EA}"/>
          </ac:spMkLst>
        </pc:spChg>
        <pc:spChg chg="mod">
          <ac:chgData name="Jason Wiese" userId="4bff8d5b-7de6-4655-b397-69b0afc81113" providerId="ADAL" clId="{80C7BDFD-0954-435D-BA42-9E5D986B8B0A}" dt="2020-11-26T00:02:21.957" v="4181" actId="114"/>
          <ac:spMkLst>
            <pc:docMk/>
            <pc:sldMk cId="3382881978" sldId="2144327355"/>
            <ac:spMk id="36" creationId="{C2FEFE70-8044-4DB2-AEAD-8DE5CF077BAC}"/>
          </ac:spMkLst>
        </pc:spChg>
      </pc:sldChg>
      <pc:sldChg chg="modSp mod">
        <pc:chgData name="Jason Wiese" userId="4bff8d5b-7de6-4655-b397-69b0afc81113" providerId="ADAL" clId="{80C7BDFD-0954-435D-BA42-9E5D986B8B0A}" dt="2020-11-25T00:09:44.616" v="19" actId="207"/>
        <pc:sldMkLst>
          <pc:docMk/>
          <pc:sldMk cId="966930036" sldId="2144327488"/>
        </pc:sldMkLst>
        <pc:spChg chg="mod">
          <ac:chgData name="Jason Wiese" userId="4bff8d5b-7de6-4655-b397-69b0afc81113" providerId="ADAL" clId="{80C7BDFD-0954-435D-BA42-9E5D986B8B0A}" dt="2020-11-25T00:09:44.616" v="19" actId="207"/>
          <ac:spMkLst>
            <pc:docMk/>
            <pc:sldMk cId="966930036" sldId="2144327488"/>
            <ac:spMk id="12" creationId="{D3ED8F18-80E6-D449-A031-541661F2A42F}"/>
          </ac:spMkLst>
        </pc:spChg>
      </pc:sldChg>
      <pc:sldChg chg="modSp mod">
        <pc:chgData name="Jason Wiese" userId="4bff8d5b-7de6-4655-b397-69b0afc81113" providerId="ADAL" clId="{80C7BDFD-0954-435D-BA42-9E5D986B8B0A}" dt="2020-11-25T00:10:23.940" v="33" actId="6549"/>
        <pc:sldMkLst>
          <pc:docMk/>
          <pc:sldMk cId="113431484" sldId="2144327489"/>
        </pc:sldMkLst>
        <pc:spChg chg="mod">
          <ac:chgData name="Jason Wiese" userId="4bff8d5b-7de6-4655-b397-69b0afc81113" providerId="ADAL" clId="{80C7BDFD-0954-435D-BA42-9E5D986B8B0A}" dt="2020-11-25T00:10:23.940" v="33" actId="6549"/>
          <ac:spMkLst>
            <pc:docMk/>
            <pc:sldMk cId="113431484" sldId="2144327489"/>
            <ac:spMk id="12" creationId="{D3ED8F18-80E6-D449-A031-541661F2A42F}"/>
          </ac:spMkLst>
        </pc:spChg>
      </pc:sldChg>
      <pc:sldChg chg="addSp delSp modSp mod">
        <pc:chgData name="Jason Wiese" userId="4bff8d5b-7de6-4655-b397-69b0afc81113" providerId="ADAL" clId="{80C7BDFD-0954-435D-BA42-9E5D986B8B0A}" dt="2020-11-25T00:55:07.781" v="2156" actId="20577"/>
        <pc:sldMkLst>
          <pc:docMk/>
          <pc:sldMk cId="3109851031" sldId="2144327490"/>
        </pc:sldMkLst>
        <pc:spChg chg="add del mod">
          <ac:chgData name="Jason Wiese" userId="4bff8d5b-7de6-4655-b397-69b0afc81113" providerId="ADAL" clId="{80C7BDFD-0954-435D-BA42-9E5D986B8B0A}" dt="2020-11-25T00:54:48.398" v="2153" actId="21"/>
          <ac:spMkLst>
            <pc:docMk/>
            <pc:sldMk cId="3109851031" sldId="2144327490"/>
            <ac:spMk id="5" creationId="{2DC75E79-213D-4485-8982-EA13A32C01CC}"/>
          </ac:spMkLst>
        </pc:spChg>
        <pc:spChg chg="mod">
          <ac:chgData name="Jason Wiese" userId="4bff8d5b-7de6-4655-b397-69b0afc81113" providerId="ADAL" clId="{80C7BDFD-0954-435D-BA42-9E5D986B8B0A}" dt="2020-11-25T00:55:07.781" v="2156" actId="20577"/>
          <ac:spMkLst>
            <pc:docMk/>
            <pc:sldMk cId="3109851031" sldId="2144327490"/>
            <ac:spMk id="12" creationId="{D3ED8F18-80E6-D449-A031-541661F2A42F}"/>
          </ac:spMkLst>
        </pc:spChg>
      </pc:sldChg>
      <pc:sldChg chg="addSp delSp modSp mod">
        <pc:chgData name="Jason Wiese" userId="4bff8d5b-7de6-4655-b397-69b0afc81113" providerId="ADAL" clId="{80C7BDFD-0954-435D-BA42-9E5D986B8B0A}" dt="2020-12-05T21:53:45.960" v="6117"/>
        <pc:sldMkLst>
          <pc:docMk/>
          <pc:sldMk cId="3586853222" sldId="2144327491"/>
        </pc:sldMkLst>
        <pc:spChg chg="add del mod">
          <ac:chgData name="Jason Wiese" userId="4bff8d5b-7de6-4655-b397-69b0afc81113" providerId="ADAL" clId="{80C7BDFD-0954-435D-BA42-9E5D986B8B0A}" dt="2020-11-26T00:40:41.073" v="6112" actId="478"/>
          <ac:spMkLst>
            <pc:docMk/>
            <pc:sldMk cId="3586853222" sldId="2144327491"/>
            <ac:spMk id="3" creationId="{1E1F613F-766F-4C06-8FAE-133E6987ABBC}"/>
          </ac:spMkLst>
        </pc:spChg>
        <pc:spChg chg="mod">
          <ac:chgData name="Jason Wiese" userId="4bff8d5b-7de6-4655-b397-69b0afc81113" providerId="ADAL" clId="{80C7BDFD-0954-435D-BA42-9E5D986B8B0A}" dt="2020-11-25T00:17:53.368" v="920" actId="1076"/>
          <ac:spMkLst>
            <pc:docMk/>
            <pc:sldMk cId="3586853222" sldId="2144327491"/>
            <ac:spMk id="19" creationId="{C905184C-03BE-499E-99E6-4C4D633FD1C4}"/>
          </ac:spMkLst>
        </pc:spChg>
        <pc:spChg chg="add mod">
          <ac:chgData name="Jason Wiese" userId="4bff8d5b-7de6-4655-b397-69b0afc81113" providerId="ADAL" clId="{80C7BDFD-0954-435D-BA42-9E5D986B8B0A}" dt="2020-12-05T21:53:45.960" v="6117"/>
          <ac:spMkLst>
            <pc:docMk/>
            <pc:sldMk cId="3586853222" sldId="2144327491"/>
            <ac:spMk id="23" creationId="{BC56CDBD-EB31-4A75-9FEC-FBEFA8616E14}"/>
          </ac:spMkLst>
        </pc:spChg>
        <pc:spChg chg="del">
          <ac:chgData name="Jason Wiese" userId="4bff8d5b-7de6-4655-b397-69b0afc81113" providerId="ADAL" clId="{80C7BDFD-0954-435D-BA42-9E5D986B8B0A}" dt="2020-12-05T21:53:38.035" v="6116" actId="478"/>
          <ac:spMkLst>
            <pc:docMk/>
            <pc:sldMk cId="3586853222" sldId="2144327491"/>
            <ac:spMk id="49" creationId="{15A0BA87-E688-48D7-8D1E-C753EB9697A1}"/>
          </ac:spMkLst>
        </pc:spChg>
      </pc:sldChg>
      <pc:sldChg chg="modSp del mod">
        <pc:chgData name="Jason Wiese" userId="4bff8d5b-7de6-4655-b397-69b0afc81113" providerId="ADAL" clId="{80C7BDFD-0954-435D-BA42-9E5D986B8B0A}" dt="2020-11-25T00:57:08.927" v="2298" actId="47"/>
        <pc:sldMkLst>
          <pc:docMk/>
          <pc:sldMk cId="904283766" sldId="2144327493"/>
        </pc:sldMkLst>
        <pc:spChg chg="mod">
          <ac:chgData name="Jason Wiese" userId="4bff8d5b-7de6-4655-b397-69b0afc81113" providerId="ADAL" clId="{80C7BDFD-0954-435D-BA42-9E5D986B8B0A}" dt="2020-11-25T00:08:41.591" v="18" actId="20577"/>
          <ac:spMkLst>
            <pc:docMk/>
            <pc:sldMk cId="904283766" sldId="2144327493"/>
            <ac:spMk id="31" creationId="{2FE75EA8-35A3-4416-A35A-C615F437FE5A}"/>
          </ac:spMkLst>
        </pc:spChg>
        <pc:spChg chg="mod">
          <ac:chgData name="Jason Wiese" userId="4bff8d5b-7de6-4655-b397-69b0afc81113" providerId="ADAL" clId="{80C7BDFD-0954-435D-BA42-9E5D986B8B0A}" dt="2020-11-25T00:24:56.005" v="1398" actId="20577"/>
          <ac:spMkLst>
            <pc:docMk/>
            <pc:sldMk cId="904283766" sldId="2144327493"/>
            <ac:spMk id="35" creationId="{599F4046-A43D-4AF3-BF45-FF7979C02AD9}"/>
          </ac:spMkLst>
        </pc:spChg>
      </pc:sldChg>
      <pc:sldChg chg="modSp mod">
        <pc:chgData name="Jason Wiese" userId="4bff8d5b-7de6-4655-b397-69b0afc81113" providerId="ADAL" clId="{80C7BDFD-0954-435D-BA42-9E5D986B8B0A}" dt="2020-11-26T00:01:49.620" v="4180" actId="20577"/>
        <pc:sldMkLst>
          <pc:docMk/>
          <pc:sldMk cId="4064652055" sldId="2144327494"/>
        </pc:sldMkLst>
        <pc:spChg chg="mod">
          <ac:chgData name="Jason Wiese" userId="4bff8d5b-7de6-4655-b397-69b0afc81113" providerId="ADAL" clId="{80C7BDFD-0954-435D-BA42-9E5D986B8B0A}" dt="2020-11-26T00:01:49.620" v="4180" actId="20577"/>
          <ac:spMkLst>
            <pc:docMk/>
            <pc:sldMk cId="4064652055" sldId="2144327494"/>
            <ac:spMk id="4" creationId="{91CAB802-C65F-4081-AA12-A81B57DC4275}"/>
          </ac:spMkLst>
        </pc:spChg>
      </pc:sldChg>
      <pc:sldChg chg="modSp mod">
        <pc:chgData name="Jason Wiese" userId="4bff8d5b-7de6-4655-b397-69b0afc81113" providerId="ADAL" clId="{80C7BDFD-0954-435D-BA42-9E5D986B8B0A}" dt="2020-11-26T00:13:05.543" v="4948" actId="20577"/>
        <pc:sldMkLst>
          <pc:docMk/>
          <pc:sldMk cId="1764922552" sldId="2144327495"/>
        </pc:sldMkLst>
        <pc:spChg chg="mod">
          <ac:chgData name="Jason Wiese" userId="4bff8d5b-7de6-4655-b397-69b0afc81113" providerId="ADAL" clId="{80C7BDFD-0954-435D-BA42-9E5D986B8B0A}" dt="2020-11-26T00:13:05.543" v="4948" actId="20577"/>
          <ac:spMkLst>
            <pc:docMk/>
            <pc:sldMk cId="1764922552" sldId="2144327495"/>
            <ac:spMk id="4" creationId="{91CAB802-C65F-4081-AA12-A81B57DC4275}"/>
          </ac:spMkLst>
        </pc:spChg>
        <pc:spChg chg="mod">
          <ac:chgData name="Jason Wiese" userId="4bff8d5b-7de6-4655-b397-69b0afc81113" providerId="ADAL" clId="{80C7BDFD-0954-435D-BA42-9E5D986B8B0A}" dt="2020-11-25T00:53:30.235" v="2049" actId="108"/>
          <ac:spMkLst>
            <pc:docMk/>
            <pc:sldMk cId="1764922552" sldId="2144327495"/>
            <ac:spMk id="16" creationId="{9A529899-950F-C14F-99A5-896AC3170183}"/>
          </ac:spMkLst>
        </pc:spChg>
      </pc:sldChg>
      <pc:sldChg chg="addSp delSp modSp mod">
        <pc:chgData name="Jason Wiese" userId="4bff8d5b-7de6-4655-b397-69b0afc81113" providerId="ADAL" clId="{80C7BDFD-0954-435D-BA42-9E5D986B8B0A}" dt="2020-11-26T00:28:41.990" v="5281" actId="14100"/>
        <pc:sldMkLst>
          <pc:docMk/>
          <pc:sldMk cId="9815485" sldId="2144327496"/>
        </pc:sldMkLst>
        <pc:spChg chg="mod">
          <ac:chgData name="Jason Wiese" userId="4bff8d5b-7de6-4655-b397-69b0afc81113" providerId="ADAL" clId="{80C7BDFD-0954-435D-BA42-9E5D986B8B0A}" dt="2020-11-26T00:28:41.990" v="5281" actId="14100"/>
          <ac:spMkLst>
            <pc:docMk/>
            <pc:sldMk cId="9815485" sldId="2144327496"/>
            <ac:spMk id="4" creationId="{91CAB802-C65F-4081-AA12-A81B57DC4275}"/>
          </ac:spMkLst>
        </pc:spChg>
        <pc:spChg chg="add del mod">
          <ac:chgData name="Jason Wiese" userId="4bff8d5b-7de6-4655-b397-69b0afc81113" providerId="ADAL" clId="{80C7BDFD-0954-435D-BA42-9E5D986B8B0A}" dt="2020-11-25T00:55:37.801" v="2240" actId="478"/>
          <ac:spMkLst>
            <pc:docMk/>
            <pc:sldMk cId="9815485" sldId="2144327496"/>
            <ac:spMk id="8" creationId="{EEC15897-029A-497E-AA04-66CB7239C289}"/>
          </ac:spMkLst>
        </pc:spChg>
        <pc:spChg chg="mod">
          <ac:chgData name="Jason Wiese" userId="4bff8d5b-7de6-4655-b397-69b0afc81113" providerId="ADAL" clId="{80C7BDFD-0954-435D-BA42-9E5D986B8B0A}" dt="2020-11-25T00:56:01.936" v="2261" actId="20577"/>
          <ac:spMkLst>
            <pc:docMk/>
            <pc:sldMk cId="9815485" sldId="2144327496"/>
            <ac:spMk id="16" creationId="{9A529899-950F-C14F-99A5-896AC3170183}"/>
          </ac:spMkLst>
        </pc:spChg>
      </pc:sldChg>
      <pc:sldChg chg="modSp mod">
        <pc:chgData name="Jason Wiese" userId="4bff8d5b-7de6-4655-b397-69b0afc81113" providerId="ADAL" clId="{80C7BDFD-0954-435D-BA42-9E5D986B8B0A}" dt="2020-11-25T01:06:59.770" v="2730" actId="20577"/>
        <pc:sldMkLst>
          <pc:docMk/>
          <pc:sldMk cId="1730186779" sldId="2144327497"/>
        </pc:sldMkLst>
        <pc:spChg chg="mod">
          <ac:chgData name="Jason Wiese" userId="4bff8d5b-7de6-4655-b397-69b0afc81113" providerId="ADAL" clId="{80C7BDFD-0954-435D-BA42-9E5D986B8B0A}" dt="2020-11-25T00:54:08.547" v="2076" actId="20577"/>
          <ac:spMkLst>
            <pc:docMk/>
            <pc:sldMk cId="1730186779" sldId="2144327497"/>
            <ac:spMk id="34" creationId="{69FF0776-3C2C-4DAC-8ED1-FB532D783F2E}"/>
          </ac:spMkLst>
        </pc:spChg>
        <pc:spChg chg="mod">
          <ac:chgData name="Jason Wiese" userId="4bff8d5b-7de6-4655-b397-69b0afc81113" providerId="ADAL" clId="{80C7BDFD-0954-435D-BA42-9E5D986B8B0A}" dt="2020-11-25T01:06:59.770" v="2730" actId="20577"/>
          <ac:spMkLst>
            <pc:docMk/>
            <pc:sldMk cId="1730186779" sldId="2144327497"/>
            <ac:spMk id="35" creationId="{599F4046-A43D-4AF3-BF45-FF7979C02AD9}"/>
          </ac:spMkLst>
        </pc:spChg>
      </pc:sldChg>
      <pc:sldChg chg="addSp modSp mod">
        <pc:chgData name="Jason Wiese" userId="4bff8d5b-7de6-4655-b397-69b0afc81113" providerId="ADAL" clId="{80C7BDFD-0954-435D-BA42-9E5D986B8B0A}" dt="2020-11-26T00:42:30.729" v="6115" actId="20577"/>
        <pc:sldMkLst>
          <pc:docMk/>
          <pc:sldMk cId="2282812908" sldId="2144327498"/>
        </pc:sldMkLst>
        <pc:spChg chg="add mod">
          <ac:chgData name="Jason Wiese" userId="4bff8d5b-7de6-4655-b397-69b0afc81113" providerId="ADAL" clId="{80C7BDFD-0954-435D-BA42-9E5D986B8B0A}" dt="2020-11-25T01:08:55.685" v="2814" actId="20577"/>
          <ac:spMkLst>
            <pc:docMk/>
            <pc:sldMk cId="2282812908" sldId="2144327498"/>
            <ac:spMk id="2" creationId="{A6FBA0DC-03D5-402B-AAA3-C36F335C486C}"/>
          </ac:spMkLst>
        </pc:spChg>
        <pc:spChg chg="mod">
          <ac:chgData name="Jason Wiese" userId="4bff8d5b-7de6-4655-b397-69b0afc81113" providerId="ADAL" clId="{80C7BDFD-0954-435D-BA42-9E5D986B8B0A}" dt="2020-11-26T00:29:10.738" v="5304" actId="20577"/>
          <ac:spMkLst>
            <pc:docMk/>
            <pc:sldMk cId="2282812908" sldId="2144327498"/>
            <ac:spMk id="9" creationId="{D0D49DEB-7177-4C53-A63F-C8DEAEFFD3CD}"/>
          </ac:spMkLst>
        </pc:spChg>
        <pc:spChg chg="mod">
          <ac:chgData name="Jason Wiese" userId="4bff8d5b-7de6-4655-b397-69b0afc81113" providerId="ADAL" clId="{80C7BDFD-0954-435D-BA42-9E5D986B8B0A}" dt="2020-11-26T00:32:17.604" v="5568" actId="20577"/>
          <ac:spMkLst>
            <pc:docMk/>
            <pc:sldMk cId="2282812908" sldId="2144327498"/>
            <ac:spMk id="39" creationId="{3B306C7F-EF4A-4D99-9336-DCCAA2349D9B}"/>
          </ac:spMkLst>
        </pc:spChg>
        <pc:spChg chg="mod">
          <ac:chgData name="Jason Wiese" userId="4bff8d5b-7de6-4655-b397-69b0afc81113" providerId="ADAL" clId="{80C7BDFD-0954-435D-BA42-9E5D986B8B0A}" dt="2020-11-26T00:33:25.381" v="5574" actId="20577"/>
          <ac:spMkLst>
            <pc:docMk/>
            <pc:sldMk cId="2282812908" sldId="2144327498"/>
            <ac:spMk id="43" creationId="{36F95F7A-A5C6-4A47-A15D-65C9C81B5024}"/>
          </ac:spMkLst>
        </pc:spChg>
        <pc:spChg chg="mod">
          <ac:chgData name="Jason Wiese" userId="4bff8d5b-7de6-4655-b397-69b0afc81113" providerId="ADAL" clId="{80C7BDFD-0954-435D-BA42-9E5D986B8B0A}" dt="2020-11-26T00:42:30.729" v="6115" actId="20577"/>
          <ac:spMkLst>
            <pc:docMk/>
            <pc:sldMk cId="2282812908" sldId="2144327498"/>
            <ac:spMk id="46" creationId="{D2B4A68E-2DBC-4B7C-AB51-1899C8649B97}"/>
          </ac:spMkLst>
        </pc:spChg>
        <pc:spChg chg="mod">
          <ac:chgData name="Jason Wiese" userId="4bff8d5b-7de6-4655-b397-69b0afc81113" providerId="ADAL" clId="{80C7BDFD-0954-435D-BA42-9E5D986B8B0A}" dt="2020-11-26T00:34:26.767" v="5616" actId="20577"/>
          <ac:spMkLst>
            <pc:docMk/>
            <pc:sldMk cId="2282812908" sldId="2144327498"/>
            <ac:spMk id="54" creationId="{E3E00DFF-AE2D-42B4-BD2E-13A5DFD6407B}"/>
          </ac:spMkLst>
        </pc:spChg>
        <pc:spChg chg="mod">
          <ac:chgData name="Jason Wiese" userId="4bff8d5b-7de6-4655-b397-69b0afc81113" providerId="ADAL" clId="{80C7BDFD-0954-435D-BA42-9E5D986B8B0A}" dt="2020-11-26T00:34:01.356" v="5607" actId="20577"/>
          <ac:spMkLst>
            <pc:docMk/>
            <pc:sldMk cId="2282812908" sldId="2144327498"/>
            <ac:spMk id="55" creationId="{9CC227DB-503F-4DDA-9A8E-E9ED7A1E6930}"/>
          </ac:spMkLst>
        </pc:spChg>
        <pc:spChg chg="mod">
          <ac:chgData name="Jason Wiese" userId="4bff8d5b-7de6-4655-b397-69b0afc81113" providerId="ADAL" clId="{80C7BDFD-0954-435D-BA42-9E5D986B8B0A}" dt="2020-11-26T00:40:34.055" v="6111" actId="14100"/>
          <ac:spMkLst>
            <pc:docMk/>
            <pc:sldMk cId="2282812908" sldId="2144327498"/>
            <ac:spMk id="57" creationId="{96DE5ABA-018A-4B2E-B48D-594466E17605}"/>
          </ac:spMkLst>
        </pc:spChg>
        <pc:spChg chg="mod">
          <ac:chgData name="Jason Wiese" userId="4bff8d5b-7de6-4655-b397-69b0afc81113" providerId="ADAL" clId="{80C7BDFD-0954-435D-BA42-9E5D986B8B0A}" dt="2020-11-26T00:35:27.641" v="5683" actId="20577"/>
          <ac:spMkLst>
            <pc:docMk/>
            <pc:sldMk cId="2282812908" sldId="2144327498"/>
            <ac:spMk id="58" creationId="{A1924C36-16D8-4E1A-91B4-40D78B2094B0}"/>
          </ac:spMkLst>
        </pc:spChg>
        <pc:spChg chg="mod">
          <ac:chgData name="Jason Wiese" userId="4bff8d5b-7de6-4655-b397-69b0afc81113" providerId="ADAL" clId="{80C7BDFD-0954-435D-BA42-9E5D986B8B0A}" dt="2020-11-26T00:30:20.661" v="5422" actId="20577"/>
          <ac:spMkLst>
            <pc:docMk/>
            <pc:sldMk cId="2282812908" sldId="2144327498"/>
            <ac:spMk id="59" creationId="{4FD63812-8097-49A8-9321-F2BF71721CB2}"/>
          </ac:spMkLst>
        </pc:spChg>
      </pc:sldChg>
    </pc:docChg>
  </pc:docChgLst>
  <pc:docChgLst>
    <pc:chgData name="Leah Montner Dixon" userId="d5b2ae9e-9213-4442-b7df-4db8cbe51e5d" providerId="ADAL" clId="{85ACB41B-C5BE-445A-82DA-4D68BA3C33C9}"/>
    <pc:docChg chg="undo redo custSel modSld">
      <pc:chgData name="Leah Montner Dixon" userId="d5b2ae9e-9213-4442-b7df-4db8cbe51e5d" providerId="ADAL" clId="{85ACB41B-C5BE-445A-82DA-4D68BA3C33C9}" dt="2020-11-25T17:42:08.728" v="7396" actId="1076"/>
      <pc:docMkLst>
        <pc:docMk/>
      </pc:docMkLst>
      <pc:sldChg chg="addSp delSp modSp mod">
        <pc:chgData name="Leah Montner Dixon" userId="d5b2ae9e-9213-4442-b7df-4db8cbe51e5d" providerId="ADAL" clId="{85ACB41B-C5BE-445A-82DA-4D68BA3C33C9}" dt="2020-11-25T16:23:17.551" v="2437" actId="478"/>
        <pc:sldMkLst>
          <pc:docMk/>
          <pc:sldMk cId="796672155" sldId="297"/>
        </pc:sldMkLst>
        <pc:spChg chg="mod">
          <ac:chgData name="Leah Montner Dixon" userId="d5b2ae9e-9213-4442-b7df-4db8cbe51e5d" providerId="ADAL" clId="{85ACB41B-C5BE-445A-82DA-4D68BA3C33C9}" dt="2020-11-25T16:22:24.100" v="2398" actId="12788"/>
          <ac:spMkLst>
            <pc:docMk/>
            <pc:sldMk cId="796672155" sldId="297"/>
            <ac:spMk id="34" creationId="{7A75869C-F5A2-4286-901D-384138599386}"/>
          </ac:spMkLst>
        </pc:spChg>
        <pc:spChg chg="mod">
          <ac:chgData name="Leah Montner Dixon" userId="d5b2ae9e-9213-4442-b7df-4db8cbe51e5d" providerId="ADAL" clId="{85ACB41B-C5BE-445A-82DA-4D68BA3C33C9}" dt="2020-11-25T16:23:06.601" v="2428" actId="1036"/>
          <ac:spMkLst>
            <pc:docMk/>
            <pc:sldMk cId="796672155" sldId="297"/>
            <ac:spMk id="39" creationId="{BDBC54D0-1BF2-4D7C-BF8C-2C83787D2E93}"/>
          </ac:spMkLst>
        </pc:spChg>
        <pc:picChg chg="add del mod">
          <ac:chgData name="Leah Montner Dixon" userId="d5b2ae9e-9213-4442-b7df-4db8cbe51e5d" providerId="ADAL" clId="{85ACB41B-C5BE-445A-82DA-4D68BA3C33C9}" dt="2020-11-25T16:21:54.959" v="2343"/>
          <ac:picMkLst>
            <pc:docMk/>
            <pc:sldMk cId="796672155" sldId="297"/>
            <ac:picMk id="32" creationId="{A3A73285-3A94-4435-BA5F-748921F6A5A6}"/>
          </ac:picMkLst>
        </pc:picChg>
        <pc:picChg chg="mod">
          <ac:chgData name="Leah Montner Dixon" userId="d5b2ae9e-9213-4442-b7df-4db8cbe51e5d" providerId="ADAL" clId="{85ACB41B-C5BE-445A-82DA-4D68BA3C33C9}" dt="2020-11-25T16:23:14.245" v="2436" actId="14100"/>
          <ac:picMkLst>
            <pc:docMk/>
            <pc:sldMk cId="796672155" sldId="297"/>
            <ac:picMk id="33" creationId="{183FEFF9-CC0D-4B02-8635-51E312AC2E29}"/>
          </ac:picMkLst>
        </pc:picChg>
        <pc:picChg chg="add del mod">
          <ac:chgData name="Leah Montner Dixon" userId="d5b2ae9e-9213-4442-b7df-4db8cbe51e5d" providerId="ADAL" clId="{85ACB41B-C5BE-445A-82DA-4D68BA3C33C9}" dt="2020-11-25T16:22:49.420" v="2413" actId="478"/>
          <ac:picMkLst>
            <pc:docMk/>
            <pc:sldMk cId="796672155" sldId="297"/>
            <ac:picMk id="35" creationId="{FD9F794D-FC14-4694-84DB-FDFBEDFE6151}"/>
          </ac:picMkLst>
        </pc:picChg>
        <pc:picChg chg="add del mod">
          <ac:chgData name="Leah Montner Dixon" userId="d5b2ae9e-9213-4442-b7df-4db8cbe51e5d" providerId="ADAL" clId="{85ACB41B-C5BE-445A-82DA-4D68BA3C33C9}" dt="2020-11-25T16:23:17.551" v="2437" actId="478"/>
          <ac:picMkLst>
            <pc:docMk/>
            <pc:sldMk cId="796672155" sldId="297"/>
            <ac:picMk id="36" creationId="{6D6CA2F3-0119-40C3-AB18-BD3FA3A9489D}"/>
          </ac:picMkLst>
        </pc:picChg>
      </pc:sldChg>
      <pc:sldChg chg="addSp delSp modSp mod">
        <pc:chgData name="Leah Montner Dixon" userId="d5b2ae9e-9213-4442-b7df-4db8cbe51e5d" providerId="ADAL" clId="{85ACB41B-C5BE-445A-82DA-4D68BA3C33C9}" dt="2020-11-25T16:23:38.427" v="2451" actId="478"/>
        <pc:sldMkLst>
          <pc:docMk/>
          <pc:sldMk cId="656906835" sldId="2968"/>
        </pc:sldMkLst>
        <pc:spChg chg="mod">
          <ac:chgData name="Leah Montner Dixon" userId="d5b2ae9e-9213-4442-b7df-4db8cbe51e5d" providerId="ADAL" clId="{85ACB41B-C5BE-445A-82DA-4D68BA3C33C9}" dt="2020-11-25T16:23:36.574" v="2450" actId="12788"/>
          <ac:spMkLst>
            <pc:docMk/>
            <pc:sldMk cId="656906835" sldId="2968"/>
            <ac:spMk id="37" creationId="{87B5E9FF-4A80-4AD2-B6F3-749445CEF42F}"/>
          </ac:spMkLst>
        </pc:spChg>
        <pc:picChg chg="add del mod">
          <ac:chgData name="Leah Montner Dixon" userId="d5b2ae9e-9213-4442-b7df-4db8cbe51e5d" providerId="ADAL" clId="{85ACB41B-C5BE-445A-82DA-4D68BA3C33C9}" dt="2020-11-25T16:23:38.427" v="2451" actId="478"/>
          <ac:picMkLst>
            <pc:docMk/>
            <pc:sldMk cId="656906835" sldId="2968"/>
            <ac:picMk id="35" creationId="{CB7654F9-2EAF-4CFF-81BF-588208248EA7}"/>
          </ac:picMkLst>
        </pc:picChg>
        <pc:picChg chg="mod">
          <ac:chgData name="Leah Montner Dixon" userId="d5b2ae9e-9213-4442-b7df-4db8cbe51e5d" providerId="ADAL" clId="{85ACB41B-C5BE-445A-82DA-4D68BA3C33C9}" dt="2020-11-25T16:23:36.574" v="2450" actId="12788"/>
          <ac:picMkLst>
            <pc:docMk/>
            <pc:sldMk cId="656906835" sldId="2968"/>
            <ac:picMk id="36" creationId="{1E29F462-4924-41AD-9F4B-D48C94DC15FA}"/>
          </ac:picMkLst>
        </pc:picChg>
      </pc:sldChg>
      <pc:sldChg chg="addSp delSp modSp mod">
        <pc:chgData name="Leah Montner Dixon" userId="d5b2ae9e-9213-4442-b7df-4db8cbe51e5d" providerId="ADAL" clId="{85ACB41B-C5BE-445A-82DA-4D68BA3C33C9}" dt="2020-11-25T14:34:57.012" v="2200"/>
        <pc:sldMkLst>
          <pc:docMk/>
          <pc:sldMk cId="2509057462" sldId="16158"/>
        </pc:sldMkLst>
        <pc:spChg chg="mod">
          <ac:chgData name="Leah Montner Dixon" userId="d5b2ae9e-9213-4442-b7df-4db8cbe51e5d" providerId="ADAL" clId="{85ACB41B-C5BE-445A-82DA-4D68BA3C33C9}" dt="2020-11-25T14:34:29.934" v="2197" actId="14100"/>
          <ac:spMkLst>
            <pc:docMk/>
            <pc:sldMk cId="2509057462" sldId="16158"/>
            <ac:spMk id="14" creationId="{96A8196F-1F9D-47F8-8408-BC9AEF17103C}"/>
          </ac:spMkLst>
        </pc:spChg>
        <pc:spChg chg="add mod">
          <ac:chgData name="Leah Montner Dixon" userId="d5b2ae9e-9213-4442-b7df-4db8cbe51e5d" providerId="ADAL" clId="{85ACB41B-C5BE-445A-82DA-4D68BA3C33C9}" dt="2020-11-25T14:34:57.012" v="2200"/>
          <ac:spMkLst>
            <pc:docMk/>
            <pc:sldMk cId="2509057462" sldId="16158"/>
            <ac:spMk id="24" creationId="{8F0B6273-1B8B-4E15-B43F-FC9A9A14B0DD}"/>
          </ac:spMkLst>
        </pc:spChg>
        <pc:spChg chg="del mod">
          <ac:chgData name="Leah Montner Dixon" userId="d5b2ae9e-9213-4442-b7df-4db8cbe51e5d" providerId="ADAL" clId="{85ACB41B-C5BE-445A-82DA-4D68BA3C33C9}" dt="2020-11-25T14:34:56.706" v="2199" actId="478"/>
          <ac:spMkLst>
            <pc:docMk/>
            <pc:sldMk cId="2509057462" sldId="16158"/>
            <ac:spMk id="30" creationId="{C93046B8-2C1F-4D16-AB26-0B0C376E05A5}"/>
          </ac:spMkLst>
        </pc:spChg>
        <pc:picChg chg="add del mod">
          <ac:chgData name="Leah Montner Dixon" userId="d5b2ae9e-9213-4442-b7df-4db8cbe51e5d" providerId="ADAL" clId="{85ACB41B-C5BE-445A-82DA-4D68BA3C33C9}" dt="2020-11-25T14:34:56.706" v="2199" actId="478"/>
          <ac:picMkLst>
            <pc:docMk/>
            <pc:sldMk cId="2509057462" sldId="16158"/>
            <ac:picMk id="23" creationId="{9E1BBB88-C46F-4F56-B5E3-4532E5BD58E3}"/>
          </ac:picMkLst>
        </pc:picChg>
        <pc:picChg chg="del">
          <ac:chgData name="Leah Montner Dixon" userId="d5b2ae9e-9213-4442-b7df-4db8cbe51e5d" providerId="ADAL" clId="{85ACB41B-C5BE-445A-82DA-4D68BA3C33C9}" dt="2020-11-25T14:34:22.482" v="2195" actId="478"/>
          <ac:picMkLst>
            <pc:docMk/>
            <pc:sldMk cId="2509057462" sldId="16158"/>
            <ac:picMk id="26" creationId="{D4F3067B-FBCB-4DEA-90DD-9327AE68BCE8}"/>
          </ac:picMkLst>
        </pc:picChg>
        <pc:picChg chg="add mod">
          <ac:chgData name="Leah Montner Dixon" userId="d5b2ae9e-9213-4442-b7df-4db8cbe51e5d" providerId="ADAL" clId="{85ACB41B-C5BE-445A-82DA-4D68BA3C33C9}" dt="2020-11-25T14:34:57.012" v="2200"/>
          <ac:picMkLst>
            <pc:docMk/>
            <pc:sldMk cId="2509057462" sldId="16158"/>
            <ac:picMk id="27" creationId="{F5AF5D09-191C-42D4-AA67-E61E3F7A50FB}"/>
          </ac:picMkLst>
        </pc:picChg>
      </pc:sldChg>
      <pc:sldChg chg="addSp delSp modSp mod">
        <pc:chgData name="Leah Montner Dixon" userId="d5b2ae9e-9213-4442-b7df-4db8cbe51e5d" providerId="ADAL" clId="{85ACB41B-C5BE-445A-82DA-4D68BA3C33C9}" dt="2020-11-25T14:37:36.359" v="2302" actId="478"/>
        <pc:sldMkLst>
          <pc:docMk/>
          <pc:sldMk cId="58727124" sldId="16165"/>
        </pc:sldMkLst>
        <pc:spChg chg="mod">
          <ac:chgData name="Leah Montner Dixon" userId="d5b2ae9e-9213-4442-b7df-4db8cbe51e5d" providerId="ADAL" clId="{85ACB41B-C5BE-445A-82DA-4D68BA3C33C9}" dt="2020-11-25T14:37:34.261" v="2301" actId="12788"/>
          <ac:spMkLst>
            <pc:docMk/>
            <pc:sldMk cId="58727124" sldId="16165"/>
            <ac:spMk id="35" creationId="{2C94E2DA-E1F6-45A7-BC2C-768707E126E9}"/>
          </ac:spMkLst>
        </pc:spChg>
        <pc:picChg chg="add del mod">
          <ac:chgData name="Leah Montner Dixon" userId="d5b2ae9e-9213-4442-b7df-4db8cbe51e5d" providerId="ADAL" clId="{85ACB41B-C5BE-445A-82DA-4D68BA3C33C9}" dt="2020-11-25T14:37:12.476" v="2284"/>
          <ac:picMkLst>
            <pc:docMk/>
            <pc:sldMk cId="58727124" sldId="16165"/>
            <ac:picMk id="24" creationId="{A3ECAF21-87AE-43ED-81F7-3301C771C74F}"/>
          </ac:picMkLst>
        </pc:picChg>
        <pc:picChg chg="add del mod">
          <ac:chgData name="Leah Montner Dixon" userId="d5b2ae9e-9213-4442-b7df-4db8cbe51e5d" providerId="ADAL" clId="{85ACB41B-C5BE-445A-82DA-4D68BA3C33C9}" dt="2020-11-25T14:37:36.359" v="2302" actId="478"/>
          <ac:picMkLst>
            <pc:docMk/>
            <pc:sldMk cId="58727124" sldId="16165"/>
            <ac:picMk id="31" creationId="{00135946-5EAC-449E-8531-411B1808C4A2}"/>
          </ac:picMkLst>
        </pc:picChg>
        <pc:picChg chg="mod">
          <ac:chgData name="Leah Montner Dixon" userId="d5b2ae9e-9213-4442-b7df-4db8cbe51e5d" providerId="ADAL" clId="{85ACB41B-C5BE-445A-82DA-4D68BA3C33C9}" dt="2020-11-25T14:37:34.261" v="2301" actId="12788"/>
          <ac:picMkLst>
            <pc:docMk/>
            <pc:sldMk cId="58727124" sldId="16165"/>
            <ac:picMk id="32" creationId="{718DD691-A695-499F-92F8-15CCCCE2D6A9}"/>
          </ac:picMkLst>
        </pc:picChg>
      </pc:sldChg>
      <pc:sldChg chg="addSp delSp modSp mod">
        <pc:chgData name="Leah Montner Dixon" userId="d5b2ae9e-9213-4442-b7df-4db8cbe51e5d" providerId="ADAL" clId="{85ACB41B-C5BE-445A-82DA-4D68BA3C33C9}" dt="2020-11-25T16:19:06.272" v="2309" actId="478"/>
        <pc:sldMkLst>
          <pc:docMk/>
          <pc:sldMk cId="1411759875" sldId="16166"/>
        </pc:sldMkLst>
        <pc:spChg chg="del">
          <ac:chgData name="Leah Montner Dixon" userId="d5b2ae9e-9213-4442-b7df-4db8cbe51e5d" providerId="ADAL" clId="{85ACB41B-C5BE-445A-82DA-4D68BA3C33C9}" dt="2020-11-25T16:19:06.272" v="2309" actId="478"/>
          <ac:spMkLst>
            <pc:docMk/>
            <pc:sldMk cId="1411759875" sldId="16166"/>
            <ac:spMk id="2" creationId="{409F61D7-8696-43DA-B46C-8FC05BB71582}"/>
          </ac:spMkLst>
        </pc:spChg>
        <pc:spChg chg="mod">
          <ac:chgData name="Leah Montner Dixon" userId="d5b2ae9e-9213-4442-b7df-4db8cbe51e5d" providerId="ADAL" clId="{85ACB41B-C5BE-445A-82DA-4D68BA3C33C9}" dt="2020-11-25T14:34:10.698" v="2194" actId="1076"/>
          <ac:spMkLst>
            <pc:docMk/>
            <pc:sldMk cId="1411759875" sldId="16166"/>
            <ac:spMk id="20" creationId="{078860E5-43CC-4BEF-B0DC-657BB2FB614E}"/>
          </ac:spMkLst>
        </pc:spChg>
        <pc:spChg chg="add del mod">
          <ac:chgData name="Leah Montner Dixon" userId="d5b2ae9e-9213-4442-b7df-4db8cbe51e5d" providerId="ADAL" clId="{85ACB41B-C5BE-445A-82DA-4D68BA3C33C9}" dt="2020-11-25T14:17:32.016" v="2173"/>
          <ac:spMkLst>
            <pc:docMk/>
            <pc:sldMk cId="1411759875" sldId="16166"/>
            <ac:spMk id="21" creationId="{8CEF6A2E-1087-4AE5-90B0-7D157B87CF8E}"/>
          </ac:spMkLst>
        </pc:spChg>
        <pc:picChg chg="add del mod">
          <ac:chgData name="Leah Montner Dixon" userId="d5b2ae9e-9213-4442-b7df-4db8cbe51e5d" providerId="ADAL" clId="{85ACB41B-C5BE-445A-82DA-4D68BA3C33C9}" dt="2020-11-25T14:17:32.016" v="2173"/>
          <ac:picMkLst>
            <pc:docMk/>
            <pc:sldMk cId="1411759875" sldId="16166"/>
            <ac:picMk id="16" creationId="{724CB7C0-DAFF-4722-B922-91B84573E873}"/>
          </ac:picMkLst>
        </pc:picChg>
        <pc:picChg chg="mod">
          <ac:chgData name="Leah Montner Dixon" userId="d5b2ae9e-9213-4442-b7df-4db8cbe51e5d" providerId="ADAL" clId="{85ACB41B-C5BE-445A-82DA-4D68BA3C33C9}" dt="2020-11-25T14:33:26.339" v="2190" actId="1037"/>
          <ac:picMkLst>
            <pc:docMk/>
            <pc:sldMk cId="1411759875" sldId="16166"/>
            <ac:picMk id="22" creationId="{5C3AFE5F-A821-4CA4-BEBB-CB3959963872}"/>
          </ac:picMkLst>
        </pc:picChg>
        <pc:picChg chg="add del mod">
          <ac:chgData name="Leah Montner Dixon" userId="d5b2ae9e-9213-4442-b7df-4db8cbe51e5d" providerId="ADAL" clId="{85ACB41B-C5BE-445A-82DA-4D68BA3C33C9}" dt="2020-11-25T14:34:06.772" v="2193" actId="478"/>
          <ac:picMkLst>
            <pc:docMk/>
            <pc:sldMk cId="1411759875" sldId="16166"/>
            <ac:picMk id="23" creationId="{F55C4648-95FE-4E03-B198-FB1CBB63FF76}"/>
          </ac:picMkLst>
        </pc:picChg>
      </pc:sldChg>
      <pc:sldChg chg="addSp delSp modSp mod">
        <pc:chgData name="Leah Montner Dixon" userId="d5b2ae9e-9213-4442-b7df-4db8cbe51e5d" providerId="ADAL" clId="{85ACB41B-C5BE-445A-82DA-4D68BA3C33C9}" dt="2020-11-25T16:24:14.632" v="2485" actId="478"/>
        <pc:sldMkLst>
          <pc:docMk/>
          <pc:sldMk cId="25660059" sldId="16207"/>
        </pc:sldMkLst>
        <pc:spChg chg="mod">
          <ac:chgData name="Leah Montner Dixon" userId="d5b2ae9e-9213-4442-b7df-4db8cbe51e5d" providerId="ADAL" clId="{85ACB41B-C5BE-445A-82DA-4D68BA3C33C9}" dt="2020-11-25T16:24:13.172" v="2484" actId="12788"/>
          <ac:spMkLst>
            <pc:docMk/>
            <pc:sldMk cId="25660059" sldId="16207"/>
            <ac:spMk id="30" creationId="{401FC532-D1E8-40A0-9DFB-B2FACC33EAD7}"/>
          </ac:spMkLst>
        </pc:spChg>
        <pc:picChg chg="mod">
          <ac:chgData name="Leah Montner Dixon" userId="d5b2ae9e-9213-4442-b7df-4db8cbe51e5d" providerId="ADAL" clId="{85ACB41B-C5BE-445A-82DA-4D68BA3C33C9}" dt="2020-11-25T16:24:13.172" v="2484" actId="12788"/>
          <ac:picMkLst>
            <pc:docMk/>
            <pc:sldMk cId="25660059" sldId="16207"/>
            <ac:picMk id="28" creationId="{A4117368-E2AE-4FBB-A14A-4FD607B5EB73}"/>
          </ac:picMkLst>
        </pc:picChg>
        <pc:picChg chg="add del mod">
          <ac:chgData name="Leah Montner Dixon" userId="d5b2ae9e-9213-4442-b7df-4db8cbe51e5d" providerId="ADAL" clId="{85ACB41B-C5BE-445A-82DA-4D68BA3C33C9}" dt="2020-11-25T16:24:14.632" v="2485" actId="478"/>
          <ac:picMkLst>
            <pc:docMk/>
            <pc:sldMk cId="25660059" sldId="16207"/>
            <ac:picMk id="32" creationId="{C9B43280-E94F-4CA1-954F-248299F4CB2B}"/>
          </ac:picMkLst>
        </pc:picChg>
      </pc:sldChg>
      <pc:sldChg chg="addSp delSp modSp mod">
        <pc:chgData name="Leah Montner Dixon" userId="d5b2ae9e-9213-4442-b7df-4db8cbe51e5d" providerId="ADAL" clId="{85ACB41B-C5BE-445A-82DA-4D68BA3C33C9}" dt="2020-11-25T14:36:50.513" v="2263" actId="478"/>
        <pc:sldMkLst>
          <pc:docMk/>
          <pc:sldMk cId="3440427488" sldId="16226"/>
        </pc:sldMkLst>
        <pc:spChg chg="mod">
          <ac:chgData name="Leah Montner Dixon" userId="d5b2ae9e-9213-4442-b7df-4db8cbe51e5d" providerId="ADAL" clId="{85ACB41B-C5BE-445A-82DA-4D68BA3C33C9}" dt="2020-11-25T14:36:48.336" v="2262" actId="12788"/>
          <ac:spMkLst>
            <pc:docMk/>
            <pc:sldMk cId="3440427488" sldId="16226"/>
            <ac:spMk id="23" creationId="{49D696FB-AABB-4F6E-BDB8-7FBC345A88FC}"/>
          </ac:spMkLst>
        </pc:spChg>
        <pc:picChg chg="add del mod">
          <ac:chgData name="Leah Montner Dixon" userId="d5b2ae9e-9213-4442-b7df-4db8cbe51e5d" providerId="ADAL" clId="{85ACB41B-C5BE-445A-82DA-4D68BA3C33C9}" dt="2020-11-25T14:36:50.513" v="2263" actId="478"/>
          <ac:picMkLst>
            <pc:docMk/>
            <pc:sldMk cId="3440427488" sldId="16226"/>
            <ac:picMk id="21" creationId="{0ACF858B-4999-42EA-A43D-9A9A0DBF964F}"/>
          </ac:picMkLst>
        </pc:picChg>
        <pc:picChg chg="mod">
          <ac:chgData name="Leah Montner Dixon" userId="d5b2ae9e-9213-4442-b7df-4db8cbe51e5d" providerId="ADAL" clId="{85ACB41B-C5BE-445A-82DA-4D68BA3C33C9}" dt="2020-11-25T14:36:48.336" v="2262" actId="12788"/>
          <ac:picMkLst>
            <pc:docMk/>
            <pc:sldMk cId="3440427488" sldId="16226"/>
            <ac:picMk id="22" creationId="{77D632EB-E35F-4E00-A86D-51273F25A528}"/>
          </ac:picMkLst>
        </pc:picChg>
      </pc:sldChg>
      <pc:sldChg chg="modSp mod">
        <pc:chgData name="Leah Montner Dixon" userId="d5b2ae9e-9213-4442-b7df-4db8cbe51e5d" providerId="ADAL" clId="{85ACB41B-C5BE-445A-82DA-4D68BA3C33C9}" dt="2020-11-24T21:49:00.221" v="1916" actId="14100"/>
        <pc:sldMkLst>
          <pc:docMk/>
          <pc:sldMk cId="72918675" sldId="16283"/>
        </pc:sldMkLst>
        <pc:spChg chg="mod">
          <ac:chgData name="Leah Montner Dixon" userId="d5b2ae9e-9213-4442-b7df-4db8cbe51e5d" providerId="ADAL" clId="{85ACB41B-C5BE-445A-82DA-4D68BA3C33C9}" dt="2020-11-24T21:49:00.221" v="1916" actId="14100"/>
          <ac:spMkLst>
            <pc:docMk/>
            <pc:sldMk cId="72918675" sldId="16283"/>
            <ac:spMk id="12" creationId="{D3ED8F18-80E6-D449-A031-541661F2A42F}"/>
          </ac:spMkLst>
        </pc:spChg>
      </pc:sldChg>
      <pc:sldChg chg="modSp mod">
        <pc:chgData name="Leah Montner Dixon" userId="d5b2ae9e-9213-4442-b7df-4db8cbe51e5d" providerId="ADAL" clId="{85ACB41B-C5BE-445A-82DA-4D68BA3C33C9}" dt="2020-11-25T16:27:55.908" v="2706" actId="20577"/>
        <pc:sldMkLst>
          <pc:docMk/>
          <pc:sldMk cId="165101528" sldId="16296"/>
        </pc:sldMkLst>
        <pc:spChg chg="mod">
          <ac:chgData name="Leah Montner Dixon" userId="d5b2ae9e-9213-4442-b7df-4db8cbe51e5d" providerId="ADAL" clId="{85ACB41B-C5BE-445A-82DA-4D68BA3C33C9}" dt="2020-11-25T16:27:55.908" v="2706" actId="20577"/>
          <ac:spMkLst>
            <pc:docMk/>
            <pc:sldMk cId="165101528" sldId="16296"/>
            <ac:spMk id="4" creationId="{91CAB802-C65F-4081-AA12-A81B57DC4275}"/>
          </ac:spMkLst>
        </pc:spChg>
      </pc:sldChg>
      <pc:sldChg chg="addSp delSp modSp mod modNotesTx">
        <pc:chgData name="Leah Montner Dixon" userId="d5b2ae9e-9213-4442-b7df-4db8cbe51e5d" providerId="ADAL" clId="{85ACB41B-C5BE-445A-82DA-4D68BA3C33C9}" dt="2020-11-25T16:24:32.860" v="2499" actId="478"/>
        <pc:sldMkLst>
          <pc:docMk/>
          <pc:sldMk cId="1259661119" sldId="16304"/>
        </pc:sldMkLst>
        <pc:spChg chg="mod">
          <ac:chgData name="Leah Montner Dixon" userId="d5b2ae9e-9213-4442-b7df-4db8cbe51e5d" providerId="ADAL" clId="{85ACB41B-C5BE-445A-82DA-4D68BA3C33C9}" dt="2020-11-25T16:24:31.502" v="2498" actId="12788"/>
          <ac:spMkLst>
            <pc:docMk/>
            <pc:sldMk cId="1259661119" sldId="16304"/>
            <ac:spMk id="48" creationId="{F119985F-27E6-4DEB-B1FF-41D4911DE10E}"/>
          </ac:spMkLst>
        </pc:spChg>
        <pc:picChg chg="mod">
          <ac:chgData name="Leah Montner Dixon" userId="d5b2ae9e-9213-4442-b7df-4db8cbe51e5d" providerId="ADAL" clId="{85ACB41B-C5BE-445A-82DA-4D68BA3C33C9}" dt="2020-11-25T16:24:31.502" v="2498" actId="12788"/>
          <ac:picMkLst>
            <pc:docMk/>
            <pc:sldMk cId="1259661119" sldId="16304"/>
            <ac:picMk id="47" creationId="{D1EF11AF-58ED-4FAB-B01A-8A328C6E61FB}"/>
          </ac:picMkLst>
        </pc:picChg>
        <pc:picChg chg="add del mod">
          <ac:chgData name="Leah Montner Dixon" userId="d5b2ae9e-9213-4442-b7df-4db8cbe51e5d" providerId="ADAL" clId="{85ACB41B-C5BE-445A-82DA-4D68BA3C33C9}" dt="2020-11-25T16:24:32.860" v="2499" actId="478"/>
          <ac:picMkLst>
            <pc:docMk/>
            <pc:sldMk cId="1259661119" sldId="16304"/>
            <ac:picMk id="51" creationId="{510204FB-ACD4-4D1F-BEE3-62D0BE6F97C6}"/>
          </ac:picMkLst>
        </pc:picChg>
      </pc:sldChg>
      <pc:sldChg chg="addSp delSp modSp mod">
        <pc:chgData name="Leah Montner Dixon" userId="d5b2ae9e-9213-4442-b7df-4db8cbe51e5d" providerId="ADAL" clId="{85ACB41B-C5BE-445A-82DA-4D68BA3C33C9}" dt="2020-11-25T16:30:59.828" v="2742" actId="14100"/>
        <pc:sldMkLst>
          <pc:docMk/>
          <pc:sldMk cId="1976816264" sldId="2144327249"/>
        </pc:sldMkLst>
        <pc:spChg chg="mod">
          <ac:chgData name="Leah Montner Dixon" userId="d5b2ae9e-9213-4442-b7df-4db8cbe51e5d" providerId="ADAL" clId="{85ACB41B-C5BE-445A-82DA-4D68BA3C33C9}" dt="2020-11-25T16:21:47.122" v="2340" actId="12788"/>
          <ac:spMkLst>
            <pc:docMk/>
            <pc:sldMk cId="1976816264" sldId="2144327249"/>
            <ac:spMk id="12" creationId="{1E110629-970E-42E1-B4F4-E33FB00D59B0}"/>
          </ac:spMkLst>
        </pc:spChg>
        <pc:spChg chg="mod">
          <ac:chgData name="Leah Montner Dixon" userId="d5b2ae9e-9213-4442-b7df-4db8cbe51e5d" providerId="ADAL" clId="{85ACB41B-C5BE-445A-82DA-4D68BA3C33C9}" dt="2020-11-25T16:30:52.676" v="2740" actId="1036"/>
          <ac:spMkLst>
            <pc:docMk/>
            <pc:sldMk cId="1976816264" sldId="2144327249"/>
            <ac:spMk id="15" creationId="{DA8EAD54-D4F2-4609-854E-B02D9CCF231E}"/>
          </ac:spMkLst>
        </pc:spChg>
        <pc:graphicFrameChg chg="mod">
          <ac:chgData name="Leah Montner Dixon" userId="d5b2ae9e-9213-4442-b7df-4db8cbe51e5d" providerId="ADAL" clId="{85ACB41B-C5BE-445A-82DA-4D68BA3C33C9}" dt="2020-11-25T16:30:59.828" v="2742" actId="14100"/>
          <ac:graphicFrameMkLst>
            <pc:docMk/>
            <pc:sldMk cId="1976816264" sldId="2144327249"/>
            <ac:graphicFrameMk id="8" creationId="{686CEAE9-5BBA-A94D-8812-BBF8BEC80182}"/>
          </ac:graphicFrameMkLst>
        </pc:graphicFrameChg>
        <pc:picChg chg="mod">
          <ac:chgData name="Leah Montner Dixon" userId="d5b2ae9e-9213-4442-b7df-4db8cbe51e5d" providerId="ADAL" clId="{85ACB41B-C5BE-445A-82DA-4D68BA3C33C9}" dt="2020-11-25T16:21:47.122" v="2340" actId="12788"/>
          <ac:picMkLst>
            <pc:docMk/>
            <pc:sldMk cId="1976816264" sldId="2144327249"/>
            <ac:picMk id="11" creationId="{2044D213-BD01-4426-9661-24A2C30AC771}"/>
          </ac:picMkLst>
        </pc:picChg>
        <pc:picChg chg="add del mod">
          <ac:chgData name="Leah Montner Dixon" userId="d5b2ae9e-9213-4442-b7df-4db8cbe51e5d" providerId="ADAL" clId="{85ACB41B-C5BE-445A-82DA-4D68BA3C33C9}" dt="2020-11-25T16:21:48.545" v="2341" actId="478"/>
          <ac:picMkLst>
            <pc:docMk/>
            <pc:sldMk cId="1976816264" sldId="2144327249"/>
            <ac:picMk id="13" creationId="{8A9AC258-EC67-4FD5-838D-45FCD11111AB}"/>
          </ac:picMkLst>
        </pc:picChg>
      </pc:sldChg>
      <pc:sldChg chg="addSp delSp modSp mod">
        <pc:chgData name="Leah Montner Dixon" userId="d5b2ae9e-9213-4442-b7df-4db8cbe51e5d" providerId="ADAL" clId="{85ACB41B-C5BE-445A-82DA-4D68BA3C33C9}" dt="2020-11-25T14:17:01.943" v="2168" actId="478"/>
        <pc:sldMkLst>
          <pc:docMk/>
          <pc:sldMk cId="2227574090" sldId="2144327271"/>
        </pc:sldMkLst>
        <pc:spChg chg="mod">
          <ac:chgData name="Leah Montner Dixon" userId="d5b2ae9e-9213-4442-b7df-4db8cbe51e5d" providerId="ADAL" clId="{85ACB41B-C5BE-445A-82DA-4D68BA3C33C9}" dt="2020-11-25T14:15:43.194" v="2078" actId="1036"/>
          <ac:spMkLst>
            <pc:docMk/>
            <pc:sldMk cId="2227574090" sldId="2144327271"/>
            <ac:spMk id="22" creationId="{2FC4FE21-941D-4CC4-9535-A5705E00455B}"/>
          </ac:spMkLst>
        </pc:spChg>
        <pc:spChg chg="mod">
          <ac:chgData name="Leah Montner Dixon" userId="d5b2ae9e-9213-4442-b7df-4db8cbe51e5d" providerId="ADAL" clId="{85ACB41B-C5BE-445A-82DA-4D68BA3C33C9}" dt="2020-11-25T14:15:33.821" v="2070" actId="1038"/>
          <ac:spMkLst>
            <pc:docMk/>
            <pc:sldMk cId="2227574090" sldId="2144327271"/>
            <ac:spMk id="61" creationId="{EFCE45E6-BF88-48AD-8009-03AC59ADEB05}"/>
          </ac:spMkLst>
        </pc:spChg>
        <pc:picChg chg="mod">
          <ac:chgData name="Leah Montner Dixon" userId="d5b2ae9e-9213-4442-b7df-4db8cbe51e5d" providerId="ADAL" clId="{85ACB41B-C5BE-445A-82DA-4D68BA3C33C9}" dt="2020-11-25T14:15:33.821" v="2070" actId="1038"/>
          <ac:picMkLst>
            <pc:docMk/>
            <pc:sldMk cId="2227574090" sldId="2144327271"/>
            <ac:picMk id="60" creationId="{831CF661-B4C7-4CC5-8F68-2B7A4139178D}"/>
          </ac:picMkLst>
        </pc:picChg>
        <pc:picChg chg="add del mod">
          <ac:chgData name="Leah Montner Dixon" userId="d5b2ae9e-9213-4442-b7df-4db8cbe51e5d" providerId="ADAL" clId="{85ACB41B-C5BE-445A-82DA-4D68BA3C33C9}" dt="2020-11-25T14:15:21.185" v="2050"/>
          <ac:picMkLst>
            <pc:docMk/>
            <pc:sldMk cId="2227574090" sldId="2144327271"/>
            <ac:picMk id="62" creationId="{B0340845-6553-412B-A251-0AF797F1019C}"/>
          </ac:picMkLst>
        </pc:picChg>
        <pc:picChg chg="add del mod">
          <ac:chgData name="Leah Montner Dixon" userId="d5b2ae9e-9213-4442-b7df-4db8cbe51e5d" providerId="ADAL" clId="{85ACB41B-C5BE-445A-82DA-4D68BA3C33C9}" dt="2020-11-25T14:15:36.742" v="2071" actId="478"/>
          <ac:picMkLst>
            <pc:docMk/>
            <pc:sldMk cId="2227574090" sldId="2144327271"/>
            <ac:picMk id="64" creationId="{1ACBAA58-D094-478F-9952-3040C9C6D99C}"/>
          </ac:picMkLst>
        </pc:picChg>
        <pc:picChg chg="add del mod">
          <ac:chgData name="Leah Montner Dixon" userId="d5b2ae9e-9213-4442-b7df-4db8cbe51e5d" providerId="ADAL" clId="{85ACB41B-C5BE-445A-82DA-4D68BA3C33C9}" dt="2020-11-25T14:17:01.943" v="2168" actId="478"/>
          <ac:picMkLst>
            <pc:docMk/>
            <pc:sldMk cId="2227574090" sldId="2144327271"/>
            <ac:picMk id="65" creationId="{31835156-9F9E-4C47-883B-EF2170697362}"/>
          </ac:picMkLst>
        </pc:picChg>
      </pc:sldChg>
      <pc:sldChg chg="addSp delSp modSp mod">
        <pc:chgData name="Leah Montner Dixon" userId="d5b2ae9e-9213-4442-b7df-4db8cbe51e5d" providerId="ADAL" clId="{85ACB41B-C5BE-445A-82DA-4D68BA3C33C9}" dt="2020-11-25T14:35:57.551" v="2231" actId="108"/>
        <pc:sldMkLst>
          <pc:docMk/>
          <pc:sldMk cId="44594936" sldId="2144327337"/>
        </pc:sldMkLst>
        <pc:spChg chg="del mod">
          <ac:chgData name="Leah Montner Dixon" userId="d5b2ae9e-9213-4442-b7df-4db8cbe51e5d" providerId="ADAL" clId="{85ACB41B-C5BE-445A-82DA-4D68BA3C33C9}" dt="2020-11-25T14:15:49.415" v="2080" actId="478"/>
          <ac:spMkLst>
            <pc:docMk/>
            <pc:sldMk cId="44594936" sldId="2144327337"/>
            <ac:spMk id="20" creationId="{D42C3ED9-4ECD-49B1-81D4-A7BE21EDABF5}"/>
          </ac:spMkLst>
        </pc:spChg>
        <pc:spChg chg="add del mod">
          <ac:chgData name="Leah Montner Dixon" userId="d5b2ae9e-9213-4442-b7df-4db8cbe51e5d" providerId="ADAL" clId="{85ACB41B-C5BE-445A-82DA-4D68BA3C33C9}" dt="2020-11-25T14:15:56.118" v="2082"/>
          <ac:spMkLst>
            <pc:docMk/>
            <pc:sldMk cId="44594936" sldId="2144327337"/>
            <ac:spMk id="22" creationId="{0F009594-18FE-47BD-BB51-54CC87B9570C}"/>
          </ac:spMkLst>
        </pc:spChg>
        <pc:spChg chg="add mod">
          <ac:chgData name="Leah Montner Dixon" userId="d5b2ae9e-9213-4442-b7df-4db8cbe51e5d" providerId="ADAL" clId="{85ACB41B-C5BE-445A-82DA-4D68BA3C33C9}" dt="2020-11-25T14:16:35.581" v="2160" actId="1076"/>
          <ac:spMkLst>
            <pc:docMk/>
            <pc:sldMk cId="44594936" sldId="2144327337"/>
            <ac:spMk id="26" creationId="{2ED5A6E3-880D-4DCB-AC54-514CF12913F8}"/>
          </ac:spMkLst>
        </pc:spChg>
        <pc:picChg chg="mod">
          <ac:chgData name="Leah Montner Dixon" userId="d5b2ae9e-9213-4442-b7df-4db8cbe51e5d" providerId="ADAL" clId="{85ACB41B-C5BE-445A-82DA-4D68BA3C33C9}" dt="2020-11-25T14:35:57.551" v="2231" actId="108"/>
          <ac:picMkLst>
            <pc:docMk/>
            <pc:sldMk cId="44594936" sldId="2144327337"/>
            <ac:picMk id="17" creationId="{93C30DC7-A9F6-421C-820F-A95BEEA137B6}"/>
          </ac:picMkLst>
        </pc:picChg>
        <pc:picChg chg="add del mod">
          <ac:chgData name="Leah Montner Dixon" userId="d5b2ae9e-9213-4442-b7df-4db8cbe51e5d" providerId="ADAL" clId="{85ACB41B-C5BE-445A-82DA-4D68BA3C33C9}" dt="2020-11-25T14:15:56.118" v="2082"/>
          <ac:picMkLst>
            <pc:docMk/>
            <pc:sldMk cId="44594936" sldId="2144327337"/>
            <ac:picMk id="21" creationId="{88A921CD-DD41-4016-BAC7-F9A6F5EBC319}"/>
          </ac:picMkLst>
        </pc:picChg>
        <pc:picChg chg="add del mod">
          <ac:chgData name="Leah Montner Dixon" userId="d5b2ae9e-9213-4442-b7df-4db8cbe51e5d" providerId="ADAL" clId="{85ACB41B-C5BE-445A-82DA-4D68BA3C33C9}" dt="2020-11-25T14:16:32.231" v="2159" actId="478"/>
          <ac:picMkLst>
            <pc:docMk/>
            <pc:sldMk cId="44594936" sldId="2144327337"/>
            <ac:picMk id="23" creationId="{8582C912-7D47-4E26-BA6E-3F8E8FB43352}"/>
          </ac:picMkLst>
        </pc:picChg>
      </pc:sldChg>
      <pc:sldChg chg="addSp delSp modSp mod">
        <pc:chgData name="Leah Montner Dixon" userId="d5b2ae9e-9213-4442-b7df-4db8cbe51e5d" providerId="ADAL" clId="{85ACB41B-C5BE-445A-82DA-4D68BA3C33C9}" dt="2020-11-25T16:24:57.717" v="2525" actId="478"/>
        <pc:sldMkLst>
          <pc:docMk/>
          <pc:sldMk cId="157741961" sldId="2144327344"/>
        </pc:sldMkLst>
        <pc:spChg chg="mod">
          <ac:chgData name="Leah Montner Dixon" userId="d5b2ae9e-9213-4442-b7df-4db8cbe51e5d" providerId="ADAL" clId="{85ACB41B-C5BE-445A-82DA-4D68BA3C33C9}" dt="2020-11-25T16:24:55.901" v="2524" actId="12788"/>
          <ac:spMkLst>
            <pc:docMk/>
            <pc:sldMk cId="157741961" sldId="2144327344"/>
            <ac:spMk id="59" creationId="{0373B368-3B27-42C9-A7EE-331488976980}"/>
          </ac:spMkLst>
        </pc:spChg>
        <pc:picChg chg="add del mod">
          <ac:chgData name="Leah Montner Dixon" userId="d5b2ae9e-9213-4442-b7df-4db8cbe51e5d" providerId="ADAL" clId="{85ACB41B-C5BE-445A-82DA-4D68BA3C33C9}" dt="2020-11-25T16:24:57.717" v="2525" actId="478"/>
          <ac:picMkLst>
            <pc:docMk/>
            <pc:sldMk cId="157741961" sldId="2144327344"/>
            <ac:picMk id="54" creationId="{8A955444-85FD-4ED8-A843-65CD9EC4A3EF}"/>
          </ac:picMkLst>
        </pc:picChg>
        <pc:picChg chg="mod">
          <ac:chgData name="Leah Montner Dixon" userId="d5b2ae9e-9213-4442-b7df-4db8cbe51e5d" providerId="ADAL" clId="{85ACB41B-C5BE-445A-82DA-4D68BA3C33C9}" dt="2020-11-25T16:24:55.901" v="2524" actId="12788"/>
          <ac:picMkLst>
            <pc:docMk/>
            <pc:sldMk cId="157741961" sldId="2144327344"/>
            <ac:picMk id="58" creationId="{FB12922C-680C-4402-8217-3A42E307349A}"/>
          </ac:picMkLst>
        </pc:picChg>
      </pc:sldChg>
      <pc:sldChg chg="addSp delSp modSp mod">
        <pc:chgData name="Leah Montner Dixon" userId="d5b2ae9e-9213-4442-b7df-4db8cbe51e5d" providerId="ADAL" clId="{85ACB41B-C5BE-445A-82DA-4D68BA3C33C9}" dt="2020-11-25T14:35:59.657" v="2232" actId="108"/>
        <pc:sldMkLst>
          <pc:docMk/>
          <pc:sldMk cId="2011862202" sldId="2144327350"/>
        </pc:sldMkLst>
        <pc:spChg chg="del">
          <ac:chgData name="Leah Montner Dixon" userId="d5b2ae9e-9213-4442-b7df-4db8cbe51e5d" providerId="ADAL" clId="{85ACB41B-C5BE-445A-82DA-4D68BA3C33C9}" dt="2020-11-25T14:17:10.132" v="2169" actId="478"/>
          <ac:spMkLst>
            <pc:docMk/>
            <pc:sldMk cId="2011862202" sldId="2144327350"/>
            <ac:spMk id="33" creationId="{19E7C0CD-B315-465D-AF0B-E93F5CEB8D7A}"/>
          </ac:spMkLst>
        </pc:spChg>
        <pc:spChg chg="mod">
          <ac:chgData name="Leah Montner Dixon" userId="d5b2ae9e-9213-4442-b7df-4db8cbe51e5d" providerId="ADAL" clId="{85ACB41B-C5BE-445A-82DA-4D68BA3C33C9}" dt="2020-11-24T21:53:13.054" v="1989" actId="207"/>
          <ac:spMkLst>
            <pc:docMk/>
            <pc:sldMk cId="2011862202" sldId="2144327350"/>
            <ac:spMk id="39" creationId="{07D8D06D-1352-4A91-B7A7-7A0DA3D111A3}"/>
          </ac:spMkLst>
        </pc:spChg>
        <pc:spChg chg="add mod">
          <ac:chgData name="Leah Montner Dixon" userId="d5b2ae9e-9213-4442-b7df-4db8cbe51e5d" providerId="ADAL" clId="{85ACB41B-C5BE-445A-82DA-4D68BA3C33C9}" dt="2020-11-25T14:17:24.397" v="2171"/>
          <ac:spMkLst>
            <pc:docMk/>
            <pc:sldMk cId="2011862202" sldId="2144327350"/>
            <ac:spMk id="41" creationId="{5583AC80-961B-40A4-A806-062096BD3FA3}"/>
          </ac:spMkLst>
        </pc:spChg>
        <pc:picChg chg="del">
          <ac:chgData name="Leah Montner Dixon" userId="d5b2ae9e-9213-4442-b7df-4db8cbe51e5d" providerId="ADAL" clId="{85ACB41B-C5BE-445A-82DA-4D68BA3C33C9}" dt="2020-11-25T14:17:23.811" v="2170" actId="478"/>
          <ac:picMkLst>
            <pc:docMk/>
            <pc:sldMk cId="2011862202" sldId="2144327350"/>
            <ac:picMk id="29" creationId="{17EEE6FD-BFF5-45E2-8248-59B9E098C3AE}"/>
          </ac:picMkLst>
        </pc:picChg>
        <pc:picChg chg="add mod">
          <ac:chgData name="Leah Montner Dixon" userId="d5b2ae9e-9213-4442-b7df-4db8cbe51e5d" providerId="ADAL" clId="{85ACB41B-C5BE-445A-82DA-4D68BA3C33C9}" dt="2020-11-25T14:35:59.657" v="2232" actId="108"/>
          <ac:picMkLst>
            <pc:docMk/>
            <pc:sldMk cId="2011862202" sldId="2144327350"/>
            <ac:picMk id="40" creationId="{B2D0A3F9-E1B7-45FC-BC3B-4BCC35A81C52}"/>
          </ac:picMkLst>
        </pc:picChg>
      </pc:sldChg>
      <pc:sldChg chg="modSp mod">
        <pc:chgData name="Leah Montner Dixon" userId="d5b2ae9e-9213-4442-b7df-4db8cbe51e5d" providerId="ADAL" clId="{85ACB41B-C5BE-445A-82DA-4D68BA3C33C9}" dt="2020-11-25T14:15:07.194" v="2048" actId="1037"/>
        <pc:sldMkLst>
          <pc:docMk/>
          <pc:sldMk cId="3418034269" sldId="2144327352"/>
        </pc:sldMkLst>
        <pc:spChg chg="mod">
          <ac:chgData name="Leah Montner Dixon" userId="d5b2ae9e-9213-4442-b7df-4db8cbe51e5d" providerId="ADAL" clId="{85ACB41B-C5BE-445A-82DA-4D68BA3C33C9}" dt="2020-11-25T14:15:07.194" v="2048" actId="1037"/>
          <ac:spMkLst>
            <pc:docMk/>
            <pc:sldMk cId="3418034269" sldId="2144327352"/>
            <ac:spMk id="26" creationId="{BDFB8D7E-EC5D-4C83-9393-05E632874F18}"/>
          </ac:spMkLst>
        </pc:spChg>
        <pc:picChg chg="mod">
          <ac:chgData name="Leah Montner Dixon" userId="d5b2ae9e-9213-4442-b7df-4db8cbe51e5d" providerId="ADAL" clId="{85ACB41B-C5BE-445A-82DA-4D68BA3C33C9}" dt="2020-11-25T14:15:07.194" v="2048" actId="1037"/>
          <ac:picMkLst>
            <pc:docMk/>
            <pc:sldMk cId="3418034269" sldId="2144327352"/>
            <ac:picMk id="24" creationId="{39CD12BC-EF8B-4D0F-A4C2-90803C03E13B}"/>
          </ac:picMkLst>
        </pc:picChg>
      </pc:sldChg>
      <pc:sldChg chg="addSp delSp modSp mod">
        <pc:chgData name="Leah Montner Dixon" userId="d5b2ae9e-9213-4442-b7df-4db8cbe51e5d" providerId="ADAL" clId="{85ACB41B-C5BE-445A-82DA-4D68BA3C33C9}" dt="2020-11-25T14:38:18.966" v="2308"/>
        <pc:sldMkLst>
          <pc:docMk/>
          <pc:sldMk cId="3382881978" sldId="2144327355"/>
        </pc:sldMkLst>
        <pc:spChg chg="del">
          <ac:chgData name="Leah Montner Dixon" userId="d5b2ae9e-9213-4442-b7df-4db8cbe51e5d" providerId="ADAL" clId="{85ACB41B-C5BE-445A-82DA-4D68BA3C33C9}" dt="2020-11-25T14:38:17.065" v="2306" actId="478"/>
          <ac:spMkLst>
            <pc:docMk/>
            <pc:sldMk cId="3382881978" sldId="2144327355"/>
            <ac:spMk id="2" creationId="{73D1246F-29E4-475F-B1C6-E1C78C8718EA}"/>
          </ac:spMkLst>
        </pc:spChg>
        <pc:spChg chg="del mod">
          <ac:chgData name="Leah Montner Dixon" userId="d5b2ae9e-9213-4442-b7df-4db8cbe51e5d" providerId="ADAL" clId="{85ACB41B-C5BE-445A-82DA-4D68BA3C33C9}" dt="2020-11-25T14:38:15.491" v="2305" actId="478"/>
          <ac:spMkLst>
            <pc:docMk/>
            <pc:sldMk cId="3382881978" sldId="2144327355"/>
            <ac:spMk id="35" creationId="{0EF32A41-0E71-4D90-9E48-1FE136615EEB}"/>
          </ac:spMkLst>
        </pc:spChg>
        <pc:spChg chg="add mod">
          <ac:chgData name="Leah Montner Dixon" userId="d5b2ae9e-9213-4442-b7df-4db8cbe51e5d" providerId="ADAL" clId="{85ACB41B-C5BE-445A-82DA-4D68BA3C33C9}" dt="2020-11-25T14:38:18.966" v="2308"/>
          <ac:spMkLst>
            <pc:docMk/>
            <pc:sldMk cId="3382881978" sldId="2144327355"/>
            <ac:spMk id="36" creationId="{C2FEFE70-8044-4DB2-AEAD-8DE5CF077BAC}"/>
          </ac:spMkLst>
        </pc:spChg>
        <pc:picChg chg="del">
          <ac:chgData name="Leah Montner Dixon" userId="d5b2ae9e-9213-4442-b7df-4db8cbe51e5d" providerId="ADAL" clId="{85ACB41B-C5BE-445A-82DA-4D68BA3C33C9}" dt="2020-11-25T14:38:18.596" v="2307" actId="478"/>
          <ac:picMkLst>
            <pc:docMk/>
            <pc:sldMk cId="3382881978" sldId="2144327355"/>
            <ac:picMk id="31" creationId="{4F402A59-D4D6-4741-8B6D-5ACC807435BA}"/>
          </ac:picMkLst>
        </pc:picChg>
        <pc:picChg chg="add mod">
          <ac:chgData name="Leah Montner Dixon" userId="d5b2ae9e-9213-4442-b7df-4db8cbe51e5d" providerId="ADAL" clId="{85ACB41B-C5BE-445A-82DA-4D68BA3C33C9}" dt="2020-11-25T14:38:18.966" v="2308"/>
          <ac:picMkLst>
            <pc:docMk/>
            <pc:sldMk cId="3382881978" sldId="2144327355"/>
            <ac:picMk id="33" creationId="{D244C340-80E2-4DC0-9E9F-300D28D12F6E}"/>
          </ac:picMkLst>
        </pc:picChg>
      </pc:sldChg>
      <pc:sldChg chg="addSp delSp modSp mod">
        <pc:chgData name="Leah Montner Dixon" userId="d5b2ae9e-9213-4442-b7df-4db8cbe51e5d" providerId="ADAL" clId="{85ACB41B-C5BE-445A-82DA-4D68BA3C33C9}" dt="2020-11-25T16:23:56.866" v="2468" actId="478"/>
        <pc:sldMkLst>
          <pc:docMk/>
          <pc:sldMk cId="2182488386" sldId="2144327414"/>
        </pc:sldMkLst>
        <pc:spChg chg="mod">
          <ac:chgData name="Leah Montner Dixon" userId="d5b2ae9e-9213-4442-b7df-4db8cbe51e5d" providerId="ADAL" clId="{85ACB41B-C5BE-445A-82DA-4D68BA3C33C9}" dt="2020-11-24T22:03:37.829" v="1999" actId="20577"/>
          <ac:spMkLst>
            <pc:docMk/>
            <pc:sldMk cId="2182488386" sldId="2144327414"/>
            <ac:spMk id="22" creationId="{A6B8C7CD-9DF5-4CA7-AD44-3A538FD0AA4D}"/>
          </ac:spMkLst>
        </pc:spChg>
        <pc:spChg chg="mod">
          <ac:chgData name="Leah Montner Dixon" userId="d5b2ae9e-9213-4442-b7df-4db8cbe51e5d" providerId="ADAL" clId="{85ACB41B-C5BE-445A-82DA-4D68BA3C33C9}" dt="2020-11-25T16:23:55.370" v="2467" actId="12788"/>
          <ac:spMkLst>
            <pc:docMk/>
            <pc:sldMk cId="2182488386" sldId="2144327414"/>
            <ac:spMk id="33" creationId="{D596F950-9DB3-4FEA-B922-D2C1C2B55210}"/>
          </ac:spMkLst>
        </pc:spChg>
        <pc:picChg chg="add del mod">
          <ac:chgData name="Leah Montner Dixon" userId="d5b2ae9e-9213-4442-b7df-4db8cbe51e5d" providerId="ADAL" clId="{85ACB41B-C5BE-445A-82DA-4D68BA3C33C9}" dt="2020-11-25T16:23:56.866" v="2468" actId="478"/>
          <ac:picMkLst>
            <pc:docMk/>
            <pc:sldMk cId="2182488386" sldId="2144327414"/>
            <ac:picMk id="24" creationId="{DFD3F9BB-08A4-4A9A-BAA2-5F1587D34E9E}"/>
          </ac:picMkLst>
        </pc:picChg>
        <pc:picChg chg="mod">
          <ac:chgData name="Leah Montner Dixon" userId="d5b2ae9e-9213-4442-b7df-4db8cbe51e5d" providerId="ADAL" clId="{85ACB41B-C5BE-445A-82DA-4D68BA3C33C9}" dt="2020-11-25T16:23:55.370" v="2467" actId="12788"/>
          <ac:picMkLst>
            <pc:docMk/>
            <pc:sldMk cId="2182488386" sldId="2144327414"/>
            <ac:picMk id="31" creationId="{37C4EF08-3F53-4FAA-A2B0-537FF76EB787}"/>
          </ac:picMkLst>
        </pc:picChg>
      </pc:sldChg>
      <pc:sldChg chg="addSp delSp modSp mod">
        <pc:chgData name="Leah Montner Dixon" userId="d5b2ae9e-9213-4442-b7df-4db8cbe51e5d" providerId="ADAL" clId="{85ACB41B-C5BE-445A-82DA-4D68BA3C33C9}" dt="2020-11-25T14:37:09.518" v="2282" actId="478"/>
        <pc:sldMkLst>
          <pc:docMk/>
          <pc:sldMk cId="183049752" sldId="2144327453"/>
        </pc:sldMkLst>
        <pc:spChg chg="mod">
          <ac:chgData name="Leah Montner Dixon" userId="d5b2ae9e-9213-4442-b7df-4db8cbe51e5d" providerId="ADAL" clId="{85ACB41B-C5BE-445A-82DA-4D68BA3C33C9}" dt="2020-11-25T14:37:07.913" v="2281" actId="12788"/>
          <ac:spMkLst>
            <pc:docMk/>
            <pc:sldMk cId="183049752" sldId="2144327453"/>
            <ac:spMk id="17" creationId="{13BE8313-C8D0-4ADF-ABB0-182092A5226D}"/>
          </ac:spMkLst>
        </pc:spChg>
        <pc:picChg chg="add del mod">
          <ac:chgData name="Leah Montner Dixon" userId="d5b2ae9e-9213-4442-b7df-4db8cbe51e5d" providerId="ADAL" clId="{85ACB41B-C5BE-445A-82DA-4D68BA3C33C9}" dt="2020-11-25T14:37:09.518" v="2282" actId="478"/>
          <ac:picMkLst>
            <pc:docMk/>
            <pc:sldMk cId="183049752" sldId="2144327453"/>
            <ac:picMk id="15" creationId="{618391D2-2F55-4821-8400-235C65455FBB}"/>
          </ac:picMkLst>
        </pc:picChg>
        <pc:picChg chg="mod">
          <ac:chgData name="Leah Montner Dixon" userId="d5b2ae9e-9213-4442-b7df-4db8cbe51e5d" providerId="ADAL" clId="{85ACB41B-C5BE-445A-82DA-4D68BA3C33C9}" dt="2020-11-25T14:37:07.913" v="2281" actId="12788"/>
          <ac:picMkLst>
            <pc:docMk/>
            <pc:sldMk cId="183049752" sldId="2144327453"/>
            <ac:picMk id="16" creationId="{ACE283AC-DB46-4E1B-932B-2CF94DF8FB56}"/>
          </ac:picMkLst>
        </pc:picChg>
      </pc:sldChg>
      <pc:sldChg chg="addSp delSp modSp mod">
        <pc:chgData name="Leah Montner Dixon" userId="d5b2ae9e-9213-4442-b7df-4db8cbe51e5d" providerId="ADAL" clId="{85ACB41B-C5BE-445A-82DA-4D68BA3C33C9}" dt="2020-11-25T14:37:45.449" v="2304"/>
        <pc:sldMkLst>
          <pc:docMk/>
          <pc:sldMk cId="1152342188" sldId="2144327476"/>
        </pc:sldMkLst>
        <pc:spChg chg="add mod">
          <ac:chgData name="Leah Montner Dixon" userId="d5b2ae9e-9213-4442-b7df-4db8cbe51e5d" providerId="ADAL" clId="{85ACB41B-C5BE-445A-82DA-4D68BA3C33C9}" dt="2020-11-25T14:37:45.449" v="2304"/>
          <ac:spMkLst>
            <pc:docMk/>
            <pc:sldMk cId="1152342188" sldId="2144327476"/>
            <ac:spMk id="23" creationId="{0A338922-39D4-48A8-8653-91E763D05274}"/>
          </ac:spMkLst>
        </pc:spChg>
        <pc:spChg chg="del">
          <ac:chgData name="Leah Montner Dixon" userId="d5b2ae9e-9213-4442-b7df-4db8cbe51e5d" providerId="ADAL" clId="{85ACB41B-C5BE-445A-82DA-4D68BA3C33C9}" dt="2020-11-25T14:37:45.122" v="2303" actId="478"/>
          <ac:spMkLst>
            <pc:docMk/>
            <pc:sldMk cId="1152342188" sldId="2144327476"/>
            <ac:spMk id="24" creationId="{1F3D6137-C497-4315-A46E-CD5FE3B5AB1B}"/>
          </ac:spMkLst>
        </pc:spChg>
        <pc:picChg chg="add mod">
          <ac:chgData name="Leah Montner Dixon" userId="d5b2ae9e-9213-4442-b7df-4db8cbe51e5d" providerId="ADAL" clId="{85ACB41B-C5BE-445A-82DA-4D68BA3C33C9}" dt="2020-11-25T14:37:45.449" v="2304"/>
          <ac:picMkLst>
            <pc:docMk/>
            <pc:sldMk cId="1152342188" sldId="2144327476"/>
            <ac:picMk id="20" creationId="{E1DCE607-A964-48E3-9B95-526B0C9F2ED6}"/>
          </ac:picMkLst>
        </pc:picChg>
        <pc:picChg chg="del">
          <ac:chgData name="Leah Montner Dixon" userId="d5b2ae9e-9213-4442-b7df-4db8cbe51e5d" providerId="ADAL" clId="{85ACB41B-C5BE-445A-82DA-4D68BA3C33C9}" dt="2020-11-25T14:37:45.122" v="2303" actId="478"/>
          <ac:picMkLst>
            <pc:docMk/>
            <pc:sldMk cId="1152342188" sldId="2144327476"/>
            <ac:picMk id="22" creationId="{E22612C2-E081-4623-B542-2CFE5A312471}"/>
          </ac:picMkLst>
        </pc:picChg>
      </pc:sldChg>
      <pc:sldChg chg="addSp modSp mod">
        <pc:chgData name="Leah Montner Dixon" userId="d5b2ae9e-9213-4442-b7df-4db8cbe51e5d" providerId="ADAL" clId="{85ACB41B-C5BE-445A-82DA-4D68BA3C33C9}" dt="2020-11-24T17:29:11.946" v="802" actId="1076"/>
        <pc:sldMkLst>
          <pc:docMk/>
          <pc:sldMk cId="640933589" sldId="2144327477"/>
        </pc:sldMkLst>
        <pc:spChg chg="add mod">
          <ac:chgData name="Leah Montner Dixon" userId="d5b2ae9e-9213-4442-b7df-4db8cbe51e5d" providerId="ADAL" clId="{85ACB41B-C5BE-445A-82DA-4D68BA3C33C9}" dt="2020-11-24T17:29:11.946" v="802" actId="1076"/>
          <ac:spMkLst>
            <pc:docMk/>
            <pc:sldMk cId="640933589" sldId="2144327477"/>
            <ac:spMk id="2" creationId="{D95AF0E6-B73B-4F7E-87FD-F2994092BF4D}"/>
          </ac:spMkLst>
        </pc:spChg>
      </pc:sldChg>
      <pc:sldChg chg="addSp delSp modSp mod">
        <pc:chgData name="Leah Montner Dixon" userId="d5b2ae9e-9213-4442-b7df-4db8cbe51e5d" providerId="ADAL" clId="{85ACB41B-C5BE-445A-82DA-4D68BA3C33C9}" dt="2020-11-25T14:36:33.821" v="2249" actId="478"/>
        <pc:sldMkLst>
          <pc:docMk/>
          <pc:sldMk cId="269872121" sldId="2144327480"/>
        </pc:sldMkLst>
        <pc:spChg chg="mod">
          <ac:chgData name="Leah Montner Dixon" userId="d5b2ae9e-9213-4442-b7df-4db8cbe51e5d" providerId="ADAL" clId="{85ACB41B-C5BE-445A-82DA-4D68BA3C33C9}" dt="2020-11-25T14:35:43.245" v="2229" actId="1037"/>
          <ac:spMkLst>
            <pc:docMk/>
            <pc:sldMk cId="269872121" sldId="2144327480"/>
            <ac:spMk id="55" creationId="{D401BAAD-A234-4449-9685-AE0AC8DA6664}"/>
          </ac:spMkLst>
        </pc:spChg>
        <pc:spChg chg="add del mod">
          <ac:chgData name="Leah Montner Dixon" userId="d5b2ae9e-9213-4442-b7df-4db8cbe51e5d" providerId="ADAL" clId="{85ACB41B-C5BE-445A-82DA-4D68BA3C33C9}" dt="2020-11-25T14:35:30.380" v="2214"/>
          <ac:spMkLst>
            <pc:docMk/>
            <pc:sldMk cId="269872121" sldId="2144327480"/>
            <ac:spMk id="56" creationId="{4E92450C-6A90-448A-AA7D-1C94A69B96E8}"/>
          </ac:spMkLst>
        </pc:spChg>
        <pc:picChg chg="mod">
          <ac:chgData name="Leah Montner Dixon" userId="d5b2ae9e-9213-4442-b7df-4db8cbe51e5d" providerId="ADAL" clId="{85ACB41B-C5BE-445A-82DA-4D68BA3C33C9}" dt="2020-11-25T14:35:43.245" v="2229" actId="1037"/>
          <ac:picMkLst>
            <pc:docMk/>
            <pc:sldMk cId="269872121" sldId="2144327480"/>
            <ac:picMk id="54" creationId="{43171E5F-FCFF-47BD-BDE9-53ADF1EA3D6A}"/>
          </ac:picMkLst>
        </pc:picChg>
        <pc:picChg chg="add del mod">
          <ac:chgData name="Leah Montner Dixon" userId="d5b2ae9e-9213-4442-b7df-4db8cbe51e5d" providerId="ADAL" clId="{85ACB41B-C5BE-445A-82DA-4D68BA3C33C9}" dt="2020-11-25T14:35:30.380" v="2214"/>
          <ac:picMkLst>
            <pc:docMk/>
            <pc:sldMk cId="269872121" sldId="2144327480"/>
            <ac:picMk id="57" creationId="{9B0EE4F8-283F-41A2-BE70-1C5D7F7CF393}"/>
          </ac:picMkLst>
        </pc:picChg>
        <pc:picChg chg="add del mod">
          <ac:chgData name="Leah Montner Dixon" userId="d5b2ae9e-9213-4442-b7df-4db8cbe51e5d" providerId="ADAL" clId="{85ACB41B-C5BE-445A-82DA-4D68BA3C33C9}" dt="2020-11-25T14:35:46.370" v="2230" actId="478"/>
          <ac:picMkLst>
            <pc:docMk/>
            <pc:sldMk cId="269872121" sldId="2144327480"/>
            <ac:picMk id="58" creationId="{3F733547-21E0-4350-880A-D40A9FB85B36}"/>
          </ac:picMkLst>
        </pc:picChg>
        <pc:picChg chg="add del mod">
          <ac:chgData name="Leah Montner Dixon" userId="d5b2ae9e-9213-4442-b7df-4db8cbe51e5d" providerId="ADAL" clId="{85ACB41B-C5BE-445A-82DA-4D68BA3C33C9}" dt="2020-11-25T14:36:24.726" v="2234"/>
          <ac:picMkLst>
            <pc:docMk/>
            <pc:sldMk cId="269872121" sldId="2144327480"/>
            <ac:picMk id="60" creationId="{77E7E4AD-D27B-4555-8E17-55B9CB0382BD}"/>
          </ac:picMkLst>
        </pc:picChg>
        <pc:picChg chg="add del mod">
          <ac:chgData name="Leah Montner Dixon" userId="d5b2ae9e-9213-4442-b7df-4db8cbe51e5d" providerId="ADAL" clId="{85ACB41B-C5BE-445A-82DA-4D68BA3C33C9}" dt="2020-11-25T14:36:33.821" v="2249" actId="478"/>
          <ac:picMkLst>
            <pc:docMk/>
            <pc:sldMk cId="269872121" sldId="2144327480"/>
            <ac:picMk id="61" creationId="{12317CF2-B6C0-4925-8057-C98803E5DACE}"/>
          </ac:picMkLst>
        </pc:picChg>
      </pc:sldChg>
      <pc:sldChg chg="addSp delSp modSp mod">
        <pc:chgData name="Leah Montner Dixon" userId="d5b2ae9e-9213-4442-b7df-4db8cbe51e5d" providerId="ADAL" clId="{85ACB41B-C5BE-445A-82DA-4D68BA3C33C9}" dt="2020-11-25T16:21:35.484" v="2326" actId="478"/>
        <pc:sldMkLst>
          <pc:docMk/>
          <pc:sldMk cId="539068913" sldId="2144327481"/>
        </pc:sldMkLst>
        <pc:spChg chg="mod">
          <ac:chgData name="Leah Montner Dixon" userId="d5b2ae9e-9213-4442-b7df-4db8cbe51e5d" providerId="ADAL" clId="{85ACB41B-C5BE-445A-82DA-4D68BA3C33C9}" dt="2020-11-25T16:21:33.251" v="2325" actId="12788"/>
          <ac:spMkLst>
            <pc:docMk/>
            <pc:sldMk cId="539068913" sldId="2144327481"/>
            <ac:spMk id="25" creationId="{DD60A8BD-E3B6-40B1-859B-AC9AE6C0B03A}"/>
          </ac:spMkLst>
        </pc:spChg>
        <pc:picChg chg="mod">
          <ac:chgData name="Leah Montner Dixon" userId="d5b2ae9e-9213-4442-b7df-4db8cbe51e5d" providerId="ADAL" clId="{85ACB41B-C5BE-445A-82DA-4D68BA3C33C9}" dt="2020-11-25T16:21:33.251" v="2325" actId="12788"/>
          <ac:picMkLst>
            <pc:docMk/>
            <pc:sldMk cId="539068913" sldId="2144327481"/>
            <ac:picMk id="24" creationId="{EC1FA384-B338-42E1-AF0F-2539E5A3E958}"/>
          </ac:picMkLst>
        </pc:picChg>
        <pc:picChg chg="add del mod">
          <ac:chgData name="Leah Montner Dixon" userId="d5b2ae9e-9213-4442-b7df-4db8cbe51e5d" providerId="ADAL" clId="{85ACB41B-C5BE-445A-82DA-4D68BA3C33C9}" dt="2020-11-25T16:21:35.484" v="2326" actId="478"/>
          <ac:picMkLst>
            <pc:docMk/>
            <pc:sldMk cId="539068913" sldId="2144327481"/>
            <ac:picMk id="26" creationId="{77B8E11A-289A-43A5-A6AC-7B4C3CAB6B7C}"/>
          </ac:picMkLst>
        </pc:picChg>
      </pc:sldChg>
      <pc:sldChg chg="modSp mod">
        <pc:chgData name="Leah Montner Dixon" userId="d5b2ae9e-9213-4442-b7df-4db8cbe51e5d" providerId="ADAL" clId="{85ACB41B-C5BE-445A-82DA-4D68BA3C33C9}" dt="2020-11-24T21:48:40.030" v="1911" actId="20577"/>
        <pc:sldMkLst>
          <pc:docMk/>
          <pc:sldMk cId="966930036" sldId="2144327488"/>
        </pc:sldMkLst>
        <pc:spChg chg="mod">
          <ac:chgData name="Leah Montner Dixon" userId="d5b2ae9e-9213-4442-b7df-4db8cbe51e5d" providerId="ADAL" clId="{85ACB41B-C5BE-445A-82DA-4D68BA3C33C9}" dt="2020-11-24T21:48:40.030" v="1911" actId="20577"/>
          <ac:spMkLst>
            <pc:docMk/>
            <pc:sldMk cId="966930036" sldId="2144327488"/>
            <ac:spMk id="12" creationId="{D3ED8F18-80E6-D449-A031-541661F2A42F}"/>
          </ac:spMkLst>
        </pc:spChg>
      </pc:sldChg>
      <pc:sldChg chg="modSp mod">
        <pc:chgData name="Leah Montner Dixon" userId="d5b2ae9e-9213-4442-b7df-4db8cbe51e5d" providerId="ADAL" clId="{85ACB41B-C5BE-445A-82DA-4D68BA3C33C9}" dt="2020-11-24T21:49:39.450" v="1927" actId="14100"/>
        <pc:sldMkLst>
          <pc:docMk/>
          <pc:sldMk cId="113431484" sldId="2144327489"/>
        </pc:sldMkLst>
        <pc:spChg chg="mod">
          <ac:chgData name="Leah Montner Dixon" userId="d5b2ae9e-9213-4442-b7df-4db8cbe51e5d" providerId="ADAL" clId="{85ACB41B-C5BE-445A-82DA-4D68BA3C33C9}" dt="2020-11-24T21:49:39.450" v="1927" actId="14100"/>
          <ac:spMkLst>
            <pc:docMk/>
            <pc:sldMk cId="113431484" sldId="2144327489"/>
            <ac:spMk id="12" creationId="{D3ED8F18-80E6-D449-A031-541661F2A42F}"/>
          </ac:spMkLst>
        </pc:spChg>
      </pc:sldChg>
      <pc:sldChg chg="addSp delSp modSp mod">
        <pc:chgData name="Leah Montner Dixon" userId="d5b2ae9e-9213-4442-b7df-4db8cbe51e5d" providerId="ADAL" clId="{85ACB41B-C5BE-445A-82DA-4D68BA3C33C9}" dt="2020-11-25T16:50:40.622" v="5025" actId="20577"/>
        <pc:sldMkLst>
          <pc:docMk/>
          <pc:sldMk cId="3586853222" sldId="2144327491"/>
        </pc:sldMkLst>
        <pc:spChg chg="del">
          <ac:chgData name="Leah Montner Dixon" userId="d5b2ae9e-9213-4442-b7df-4db8cbe51e5d" providerId="ADAL" clId="{85ACB41B-C5BE-445A-82DA-4D68BA3C33C9}" dt="2020-11-25T16:25:06.728" v="2526" actId="478"/>
          <ac:spMkLst>
            <pc:docMk/>
            <pc:sldMk cId="3586853222" sldId="2144327491"/>
            <ac:spMk id="2" creationId="{8D3FE5D0-7862-40BC-BF13-162AB93DE4F3}"/>
          </ac:spMkLst>
        </pc:spChg>
        <pc:spChg chg="mod">
          <ac:chgData name="Leah Montner Dixon" userId="d5b2ae9e-9213-4442-b7df-4db8cbe51e5d" providerId="ADAL" clId="{85ACB41B-C5BE-445A-82DA-4D68BA3C33C9}" dt="2020-11-25T16:50:40.622" v="5025" actId="20577"/>
          <ac:spMkLst>
            <pc:docMk/>
            <pc:sldMk cId="3586853222" sldId="2144327491"/>
            <ac:spMk id="3" creationId="{1E1F613F-766F-4C06-8FAE-133E6987ABBC}"/>
          </ac:spMkLst>
        </pc:spChg>
        <pc:grpChg chg="del">
          <ac:chgData name="Leah Montner Dixon" userId="d5b2ae9e-9213-4442-b7df-4db8cbe51e5d" providerId="ADAL" clId="{85ACB41B-C5BE-445A-82DA-4D68BA3C33C9}" dt="2020-11-25T16:25:54.320" v="2586" actId="478"/>
          <ac:grpSpMkLst>
            <pc:docMk/>
            <pc:sldMk cId="3586853222" sldId="2144327491"/>
            <ac:grpSpMk id="7" creationId="{4E8A2065-08CE-4654-B816-4AE7F2BBEA7B}"/>
          </ac:grpSpMkLst>
        </pc:grpChg>
        <pc:picChg chg="del">
          <ac:chgData name="Leah Montner Dixon" userId="d5b2ae9e-9213-4442-b7df-4db8cbe51e5d" providerId="ADAL" clId="{85ACB41B-C5BE-445A-82DA-4D68BA3C33C9}" dt="2020-11-25T16:25:09.761" v="2527" actId="478"/>
          <ac:picMkLst>
            <pc:docMk/>
            <pc:sldMk cId="3586853222" sldId="2144327491"/>
            <ac:picMk id="23" creationId="{B3544F79-55E0-45AC-B92B-DF0F44392871}"/>
          </ac:picMkLst>
        </pc:picChg>
        <pc:picChg chg="mod">
          <ac:chgData name="Leah Montner Dixon" userId="d5b2ae9e-9213-4442-b7df-4db8cbe51e5d" providerId="ADAL" clId="{85ACB41B-C5BE-445A-82DA-4D68BA3C33C9}" dt="2020-11-25T16:25:40.934" v="2585" actId="1037"/>
          <ac:picMkLst>
            <pc:docMk/>
            <pc:sldMk cId="3586853222" sldId="2144327491"/>
            <ac:picMk id="24" creationId="{1AD4C9A9-9180-4B2B-BF8E-3621118623FA}"/>
          </ac:picMkLst>
        </pc:picChg>
        <pc:picChg chg="mod">
          <ac:chgData name="Leah Montner Dixon" userId="d5b2ae9e-9213-4442-b7df-4db8cbe51e5d" providerId="ADAL" clId="{85ACB41B-C5BE-445A-82DA-4D68BA3C33C9}" dt="2020-11-25T16:25:40.005" v="2583" actId="1076"/>
          <ac:picMkLst>
            <pc:docMk/>
            <pc:sldMk cId="3586853222" sldId="2144327491"/>
            <ac:picMk id="25" creationId="{50ED363B-6CA8-498F-B1C5-1D116B1BDFE8}"/>
          </ac:picMkLst>
        </pc:picChg>
        <pc:picChg chg="mod">
          <ac:chgData name="Leah Montner Dixon" userId="d5b2ae9e-9213-4442-b7df-4db8cbe51e5d" providerId="ADAL" clId="{85ACB41B-C5BE-445A-82DA-4D68BA3C33C9}" dt="2020-11-25T16:25:40.934" v="2585" actId="1037"/>
          <ac:picMkLst>
            <pc:docMk/>
            <pc:sldMk cId="3586853222" sldId="2144327491"/>
            <ac:picMk id="26" creationId="{F0B41C0C-5AB0-404A-AF2A-27E5890101EC}"/>
          </ac:picMkLst>
        </pc:picChg>
        <pc:picChg chg="add mod">
          <ac:chgData name="Leah Montner Dixon" userId="d5b2ae9e-9213-4442-b7df-4db8cbe51e5d" providerId="ADAL" clId="{85ACB41B-C5BE-445A-82DA-4D68BA3C33C9}" dt="2020-11-25T16:26:30.791" v="2593" actId="14100"/>
          <ac:picMkLst>
            <pc:docMk/>
            <pc:sldMk cId="3586853222" sldId="2144327491"/>
            <ac:picMk id="28" creationId="{B9BDA301-00B3-4020-813D-9268C19B4495}"/>
          </ac:picMkLst>
        </pc:picChg>
      </pc:sldChg>
      <pc:sldChg chg="addSp delSp modSp mod">
        <pc:chgData name="Leah Montner Dixon" userId="d5b2ae9e-9213-4442-b7df-4db8cbe51e5d" providerId="ADAL" clId="{85ACB41B-C5BE-445A-82DA-4D68BA3C33C9}" dt="2020-11-24T22:40:36.784" v="2035" actId="20577"/>
        <pc:sldMkLst>
          <pc:docMk/>
          <pc:sldMk cId="904283766" sldId="2144327493"/>
        </pc:sldMkLst>
        <pc:spChg chg="del">
          <ac:chgData name="Leah Montner Dixon" userId="d5b2ae9e-9213-4442-b7df-4db8cbe51e5d" providerId="ADAL" clId="{85ACB41B-C5BE-445A-82DA-4D68BA3C33C9}" dt="2020-11-24T17:13:36.398" v="0" actId="478"/>
          <ac:spMkLst>
            <pc:docMk/>
            <pc:sldMk cId="904283766" sldId="2144327493"/>
            <ac:spMk id="5" creationId="{A8ECD1EE-DE3D-4E60-89D9-2446CC8D65E7}"/>
          </ac:spMkLst>
        </pc:spChg>
        <pc:spChg chg="del">
          <ac:chgData name="Leah Montner Dixon" userId="d5b2ae9e-9213-4442-b7df-4db8cbe51e5d" providerId="ADAL" clId="{85ACB41B-C5BE-445A-82DA-4D68BA3C33C9}" dt="2020-11-24T17:13:36.398" v="0" actId="478"/>
          <ac:spMkLst>
            <pc:docMk/>
            <pc:sldMk cId="904283766" sldId="2144327493"/>
            <ac:spMk id="7" creationId="{5FA2EED1-43F8-4410-9F5C-0FD8EDCB659E}"/>
          </ac:spMkLst>
        </pc:spChg>
        <pc:spChg chg="del">
          <ac:chgData name="Leah Montner Dixon" userId="d5b2ae9e-9213-4442-b7df-4db8cbe51e5d" providerId="ADAL" clId="{85ACB41B-C5BE-445A-82DA-4D68BA3C33C9}" dt="2020-11-24T17:13:36.398" v="0" actId="478"/>
          <ac:spMkLst>
            <pc:docMk/>
            <pc:sldMk cId="904283766" sldId="2144327493"/>
            <ac:spMk id="8" creationId="{ABB7EF40-FE21-4E67-B6E5-8BE8D4EA32CB}"/>
          </ac:spMkLst>
        </pc:spChg>
        <pc:spChg chg="mod">
          <ac:chgData name="Leah Montner Dixon" userId="d5b2ae9e-9213-4442-b7df-4db8cbe51e5d" providerId="ADAL" clId="{85ACB41B-C5BE-445A-82DA-4D68BA3C33C9}" dt="2020-11-24T17:29:53.385" v="815" actId="403"/>
          <ac:spMkLst>
            <pc:docMk/>
            <pc:sldMk cId="904283766" sldId="2144327493"/>
            <ac:spMk id="9" creationId="{D0D49DEB-7177-4C53-A63F-C8DEAEFFD3CD}"/>
          </ac:spMkLst>
        </pc:spChg>
        <pc:spChg chg="del">
          <ac:chgData name="Leah Montner Dixon" userId="d5b2ae9e-9213-4442-b7df-4db8cbe51e5d" providerId="ADAL" clId="{85ACB41B-C5BE-445A-82DA-4D68BA3C33C9}" dt="2020-11-24T17:29:30.605" v="808" actId="478"/>
          <ac:spMkLst>
            <pc:docMk/>
            <pc:sldMk cId="904283766" sldId="2144327493"/>
            <ac:spMk id="12" creationId="{B362BAA6-0F79-41FA-BE2A-F7E8FDCF791E}"/>
          </ac:spMkLst>
        </pc:spChg>
        <pc:spChg chg="del">
          <ac:chgData name="Leah Montner Dixon" userId="d5b2ae9e-9213-4442-b7df-4db8cbe51e5d" providerId="ADAL" clId="{85ACB41B-C5BE-445A-82DA-4D68BA3C33C9}" dt="2020-11-24T17:13:36.398" v="0" actId="478"/>
          <ac:spMkLst>
            <pc:docMk/>
            <pc:sldMk cId="904283766" sldId="2144327493"/>
            <ac:spMk id="14" creationId="{D0151DD9-6D9E-4702-B138-E4E0C97F704B}"/>
          </ac:spMkLst>
        </pc:spChg>
        <pc:spChg chg="add mod topLvl">
          <ac:chgData name="Leah Montner Dixon" userId="d5b2ae9e-9213-4442-b7df-4db8cbe51e5d" providerId="ADAL" clId="{85ACB41B-C5BE-445A-82DA-4D68BA3C33C9}" dt="2020-11-24T17:31:25.960" v="878" actId="1035"/>
          <ac:spMkLst>
            <pc:docMk/>
            <pc:sldMk cId="904283766" sldId="2144327493"/>
            <ac:spMk id="17" creationId="{5DA5C5EB-48C8-4164-9DA4-74E7C97535CC}"/>
          </ac:spMkLst>
        </pc:spChg>
        <pc:spChg chg="add del mod">
          <ac:chgData name="Leah Montner Dixon" userId="d5b2ae9e-9213-4442-b7df-4db8cbe51e5d" providerId="ADAL" clId="{85ACB41B-C5BE-445A-82DA-4D68BA3C33C9}" dt="2020-11-24T17:16:58.369" v="126" actId="478"/>
          <ac:spMkLst>
            <pc:docMk/>
            <pc:sldMk cId="904283766" sldId="2144327493"/>
            <ac:spMk id="18" creationId="{AFEE93FC-577D-4318-B594-EBA87B7DDC5B}"/>
          </ac:spMkLst>
        </pc:spChg>
        <pc:spChg chg="add del mod">
          <ac:chgData name="Leah Montner Dixon" userId="d5b2ae9e-9213-4442-b7df-4db8cbe51e5d" providerId="ADAL" clId="{85ACB41B-C5BE-445A-82DA-4D68BA3C33C9}" dt="2020-11-24T17:16:58.369" v="126" actId="478"/>
          <ac:spMkLst>
            <pc:docMk/>
            <pc:sldMk cId="904283766" sldId="2144327493"/>
            <ac:spMk id="19" creationId="{C176FBEC-AE5B-4990-903B-83F4825FA0B2}"/>
          </ac:spMkLst>
        </pc:spChg>
        <pc:spChg chg="add del mod">
          <ac:chgData name="Leah Montner Dixon" userId="d5b2ae9e-9213-4442-b7df-4db8cbe51e5d" providerId="ADAL" clId="{85ACB41B-C5BE-445A-82DA-4D68BA3C33C9}" dt="2020-11-24T17:16:58.369" v="126" actId="478"/>
          <ac:spMkLst>
            <pc:docMk/>
            <pc:sldMk cId="904283766" sldId="2144327493"/>
            <ac:spMk id="20" creationId="{0A1DB65A-E6F5-4C1C-BA0C-082514B3E04B}"/>
          </ac:spMkLst>
        </pc:spChg>
        <pc:spChg chg="add mod topLvl">
          <ac:chgData name="Leah Montner Dixon" userId="d5b2ae9e-9213-4442-b7df-4db8cbe51e5d" providerId="ADAL" clId="{85ACB41B-C5BE-445A-82DA-4D68BA3C33C9}" dt="2020-11-24T21:40:36.578" v="1232" actId="554"/>
          <ac:spMkLst>
            <pc:docMk/>
            <pc:sldMk cId="904283766" sldId="2144327493"/>
            <ac:spMk id="21" creationId="{68AA4556-6994-4FAC-9D8E-C735D78821AC}"/>
          </ac:spMkLst>
        </pc:spChg>
        <pc:spChg chg="add del mod">
          <ac:chgData name="Leah Montner Dixon" userId="d5b2ae9e-9213-4442-b7df-4db8cbe51e5d" providerId="ADAL" clId="{85ACB41B-C5BE-445A-82DA-4D68BA3C33C9}" dt="2020-11-24T17:16:58.369" v="126" actId="478"/>
          <ac:spMkLst>
            <pc:docMk/>
            <pc:sldMk cId="904283766" sldId="2144327493"/>
            <ac:spMk id="22" creationId="{5611887D-BEF6-4B7B-A8CF-0D822AFC9B72}"/>
          </ac:spMkLst>
        </pc:spChg>
        <pc:spChg chg="add del mod">
          <ac:chgData name="Leah Montner Dixon" userId="d5b2ae9e-9213-4442-b7df-4db8cbe51e5d" providerId="ADAL" clId="{85ACB41B-C5BE-445A-82DA-4D68BA3C33C9}" dt="2020-11-24T17:16:58.369" v="126" actId="478"/>
          <ac:spMkLst>
            <pc:docMk/>
            <pc:sldMk cId="904283766" sldId="2144327493"/>
            <ac:spMk id="23" creationId="{EBD84D79-1415-40EC-BE1A-7DF21EE12373}"/>
          </ac:spMkLst>
        </pc:spChg>
        <pc:spChg chg="add del mod">
          <ac:chgData name="Leah Montner Dixon" userId="d5b2ae9e-9213-4442-b7df-4db8cbe51e5d" providerId="ADAL" clId="{85ACB41B-C5BE-445A-82DA-4D68BA3C33C9}" dt="2020-11-24T17:16:58.369" v="126" actId="478"/>
          <ac:spMkLst>
            <pc:docMk/>
            <pc:sldMk cId="904283766" sldId="2144327493"/>
            <ac:spMk id="24" creationId="{E2B4B81D-CFB6-4707-A598-8023DC02E1A2}"/>
          </ac:spMkLst>
        </pc:spChg>
        <pc:spChg chg="add mod ord topLvl">
          <ac:chgData name="Leah Montner Dixon" userId="d5b2ae9e-9213-4442-b7df-4db8cbe51e5d" providerId="ADAL" clId="{85ACB41B-C5BE-445A-82DA-4D68BA3C33C9}" dt="2020-11-24T17:31:25.960" v="878" actId="1035"/>
          <ac:spMkLst>
            <pc:docMk/>
            <pc:sldMk cId="904283766" sldId="2144327493"/>
            <ac:spMk id="25" creationId="{481BC72C-49EF-4DE4-82AF-E07D412E5207}"/>
          </ac:spMkLst>
        </pc:spChg>
        <pc:spChg chg="add mod topLvl">
          <ac:chgData name="Leah Montner Dixon" userId="d5b2ae9e-9213-4442-b7df-4db8cbe51e5d" providerId="ADAL" clId="{85ACB41B-C5BE-445A-82DA-4D68BA3C33C9}" dt="2020-11-24T18:23:53.919" v="917" actId="1076"/>
          <ac:spMkLst>
            <pc:docMk/>
            <pc:sldMk cId="904283766" sldId="2144327493"/>
            <ac:spMk id="26" creationId="{188FD03B-3505-4105-A793-32EB63F1209C}"/>
          </ac:spMkLst>
        </pc:spChg>
        <pc:spChg chg="add mod topLvl">
          <ac:chgData name="Leah Montner Dixon" userId="d5b2ae9e-9213-4442-b7df-4db8cbe51e5d" providerId="ADAL" clId="{85ACB41B-C5BE-445A-82DA-4D68BA3C33C9}" dt="2020-11-24T17:31:25.960" v="878" actId="1035"/>
          <ac:spMkLst>
            <pc:docMk/>
            <pc:sldMk cId="904283766" sldId="2144327493"/>
            <ac:spMk id="27" creationId="{04CDD1DC-95EE-4653-A273-49949E975F57}"/>
          </ac:spMkLst>
        </pc:spChg>
        <pc:spChg chg="add mod topLvl">
          <ac:chgData name="Leah Montner Dixon" userId="d5b2ae9e-9213-4442-b7df-4db8cbe51e5d" providerId="ADAL" clId="{85ACB41B-C5BE-445A-82DA-4D68BA3C33C9}" dt="2020-11-24T21:40:36.578" v="1232" actId="554"/>
          <ac:spMkLst>
            <pc:docMk/>
            <pc:sldMk cId="904283766" sldId="2144327493"/>
            <ac:spMk id="28" creationId="{AD54AD27-D9E7-4A33-B8EF-8E2C78BA2027}"/>
          </ac:spMkLst>
        </pc:spChg>
        <pc:spChg chg="add mod topLvl">
          <ac:chgData name="Leah Montner Dixon" userId="d5b2ae9e-9213-4442-b7df-4db8cbe51e5d" providerId="ADAL" clId="{85ACB41B-C5BE-445A-82DA-4D68BA3C33C9}" dt="2020-11-24T17:31:25.960" v="878" actId="1035"/>
          <ac:spMkLst>
            <pc:docMk/>
            <pc:sldMk cId="904283766" sldId="2144327493"/>
            <ac:spMk id="29" creationId="{B0043522-E20E-4654-B5A6-DF9538149430}"/>
          </ac:spMkLst>
        </pc:spChg>
        <pc:spChg chg="add mod topLvl">
          <ac:chgData name="Leah Montner Dixon" userId="d5b2ae9e-9213-4442-b7df-4db8cbe51e5d" providerId="ADAL" clId="{85ACB41B-C5BE-445A-82DA-4D68BA3C33C9}" dt="2020-11-24T17:31:25.960" v="878" actId="1035"/>
          <ac:spMkLst>
            <pc:docMk/>
            <pc:sldMk cId="904283766" sldId="2144327493"/>
            <ac:spMk id="30" creationId="{DAF61235-D3D8-4489-8C7D-F45174F08C65}"/>
          </ac:spMkLst>
        </pc:spChg>
        <pc:spChg chg="add mod topLvl">
          <ac:chgData name="Leah Montner Dixon" userId="d5b2ae9e-9213-4442-b7df-4db8cbe51e5d" providerId="ADAL" clId="{85ACB41B-C5BE-445A-82DA-4D68BA3C33C9}" dt="2020-11-24T21:40:36.578" v="1232" actId="554"/>
          <ac:spMkLst>
            <pc:docMk/>
            <pc:sldMk cId="904283766" sldId="2144327493"/>
            <ac:spMk id="31" creationId="{2FE75EA8-35A3-4416-A35A-C615F437FE5A}"/>
          </ac:spMkLst>
        </pc:spChg>
        <pc:spChg chg="add mod topLvl">
          <ac:chgData name="Leah Montner Dixon" userId="d5b2ae9e-9213-4442-b7df-4db8cbe51e5d" providerId="ADAL" clId="{85ACB41B-C5BE-445A-82DA-4D68BA3C33C9}" dt="2020-11-24T17:31:25.960" v="878" actId="1035"/>
          <ac:spMkLst>
            <pc:docMk/>
            <pc:sldMk cId="904283766" sldId="2144327493"/>
            <ac:spMk id="32" creationId="{6A01A2E5-E1D9-4A20-A252-B43D0AA67DB8}"/>
          </ac:spMkLst>
        </pc:spChg>
        <pc:spChg chg="add mod topLvl">
          <ac:chgData name="Leah Montner Dixon" userId="d5b2ae9e-9213-4442-b7df-4db8cbe51e5d" providerId="ADAL" clId="{85ACB41B-C5BE-445A-82DA-4D68BA3C33C9}" dt="2020-11-24T17:31:25.960" v="878" actId="1035"/>
          <ac:spMkLst>
            <pc:docMk/>
            <pc:sldMk cId="904283766" sldId="2144327493"/>
            <ac:spMk id="33" creationId="{30123D73-8AC0-452A-A37A-19B027830233}"/>
          </ac:spMkLst>
        </pc:spChg>
        <pc:spChg chg="add mod topLvl">
          <ac:chgData name="Leah Montner Dixon" userId="d5b2ae9e-9213-4442-b7df-4db8cbe51e5d" providerId="ADAL" clId="{85ACB41B-C5BE-445A-82DA-4D68BA3C33C9}" dt="2020-11-24T21:40:36.578" v="1232" actId="554"/>
          <ac:spMkLst>
            <pc:docMk/>
            <pc:sldMk cId="904283766" sldId="2144327493"/>
            <ac:spMk id="34" creationId="{69FF0776-3C2C-4DAC-8ED1-FB532D783F2E}"/>
          </ac:spMkLst>
        </pc:spChg>
        <pc:spChg chg="add mod">
          <ac:chgData name="Leah Montner Dixon" userId="d5b2ae9e-9213-4442-b7df-4db8cbe51e5d" providerId="ADAL" clId="{85ACB41B-C5BE-445A-82DA-4D68BA3C33C9}" dt="2020-11-24T22:40:36.784" v="2035" actId="20577"/>
          <ac:spMkLst>
            <pc:docMk/>
            <pc:sldMk cId="904283766" sldId="2144327493"/>
            <ac:spMk id="35" creationId="{599F4046-A43D-4AF3-BF45-FF7979C02AD9}"/>
          </ac:spMkLst>
        </pc:spChg>
        <pc:spChg chg="add mod ord topLvl">
          <ac:chgData name="Leah Montner Dixon" userId="d5b2ae9e-9213-4442-b7df-4db8cbe51e5d" providerId="ADAL" clId="{85ACB41B-C5BE-445A-82DA-4D68BA3C33C9}" dt="2020-11-24T18:48:21.570" v="1116" actId="164"/>
          <ac:spMkLst>
            <pc:docMk/>
            <pc:sldMk cId="904283766" sldId="2144327493"/>
            <ac:spMk id="38" creationId="{898619CB-DAB6-4AF5-9A6B-F84BC3ABF5A9}"/>
          </ac:spMkLst>
        </pc:spChg>
        <pc:spChg chg="add del mod">
          <ac:chgData name="Leah Montner Dixon" userId="d5b2ae9e-9213-4442-b7df-4db8cbe51e5d" providerId="ADAL" clId="{85ACB41B-C5BE-445A-82DA-4D68BA3C33C9}" dt="2020-11-24T18:42:53.191" v="1087" actId="478"/>
          <ac:spMkLst>
            <pc:docMk/>
            <pc:sldMk cId="904283766" sldId="2144327493"/>
            <ac:spMk id="40" creationId="{C2DBE678-9C06-4183-BCEF-5ED3B97E553D}"/>
          </ac:spMkLst>
        </pc:spChg>
        <pc:grpChg chg="add del mod">
          <ac:chgData name="Leah Montner Dixon" userId="d5b2ae9e-9213-4442-b7df-4db8cbe51e5d" providerId="ADAL" clId="{85ACB41B-C5BE-445A-82DA-4D68BA3C33C9}" dt="2020-11-24T17:16:53.559" v="125" actId="165"/>
          <ac:grpSpMkLst>
            <pc:docMk/>
            <pc:sldMk cId="904283766" sldId="2144327493"/>
            <ac:grpSpMk id="2" creationId="{73F32AD4-63FA-481A-96EB-2A922134203C}"/>
          </ac:grpSpMkLst>
        </pc:grpChg>
        <pc:grpChg chg="add del mod">
          <ac:chgData name="Leah Montner Dixon" userId="d5b2ae9e-9213-4442-b7df-4db8cbe51e5d" providerId="ADAL" clId="{85ACB41B-C5BE-445A-82DA-4D68BA3C33C9}" dt="2020-11-24T17:30:18.642" v="840" actId="165"/>
          <ac:grpSpMkLst>
            <pc:docMk/>
            <pc:sldMk cId="904283766" sldId="2144327493"/>
            <ac:grpSpMk id="3" creationId="{9BA638B1-9623-4348-8C67-9C7065A4BBF0}"/>
          </ac:grpSpMkLst>
        </pc:grpChg>
        <pc:grpChg chg="add del mod">
          <ac:chgData name="Leah Montner Dixon" userId="d5b2ae9e-9213-4442-b7df-4db8cbe51e5d" providerId="ADAL" clId="{85ACB41B-C5BE-445A-82DA-4D68BA3C33C9}" dt="2020-11-24T18:47:35.101" v="1099" actId="165"/>
          <ac:grpSpMkLst>
            <pc:docMk/>
            <pc:sldMk cId="904283766" sldId="2144327493"/>
            <ac:grpSpMk id="39" creationId="{DB2FCD93-B5A4-4D43-B751-B394B52C3D70}"/>
          </ac:grpSpMkLst>
        </pc:grpChg>
        <pc:grpChg chg="add mod">
          <ac:chgData name="Leah Montner Dixon" userId="d5b2ae9e-9213-4442-b7df-4db8cbe51e5d" providerId="ADAL" clId="{85ACB41B-C5BE-445A-82DA-4D68BA3C33C9}" dt="2020-11-24T18:57:10.093" v="1187" actId="12789"/>
          <ac:grpSpMkLst>
            <pc:docMk/>
            <pc:sldMk cId="904283766" sldId="2144327493"/>
            <ac:grpSpMk id="45" creationId="{0C771CF2-0AF2-48FD-A8EF-1CEE0FE0E779}"/>
          </ac:grpSpMkLst>
        </pc:grpChg>
        <pc:grpChg chg="add mod">
          <ac:chgData name="Leah Montner Dixon" userId="d5b2ae9e-9213-4442-b7df-4db8cbe51e5d" providerId="ADAL" clId="{85ACB41B-C5BE-445A-82DA-4D68BA3C33C9}" dt="2020-11-24T18:57:10.093" v="1187" actId="12789"/>
          <ac:grpSpMkLst>
            <pc:docMk/>
            <pc:sldMk cId="904283766" sldId="2144327493"/>
            <ac:grpSpMk id="52" creationId="{8709ECC5-AF7A-458F-8FAC-5EBF967345CB}"/>
          </ac:grpSpMkLst>
        </pc:grpChg>
        <pc:picChg chg="add mod">
          <ac:chgData name="Leah Montner Dixon" userId="d5b2ae9e-9213-4442-b7df-4db8cbe51e5d" providerId="ADAL" clId="{85ACB41B-C5BE-445A-82DA-4D68BA3C33C9}" dt="2020-11-24T18:57:10.093" v="1187" actId="12789"/>
          <ac:picMkLst>
            <pc:docMk/>
            <pc:sldMk cId="904283766" sldId="2144327493"/>
            <ac:picMk id="6" creationId="{9D2B8C44-B5A8-4305-8E52-0700FE17BCB1}"/>
          </ac:picMkLst>
        </pc:picChg>
        <pc:picChg chg="mod ord">
          <ac:chgData name="Leah Montner Dixon" userId="d5b2ae9e-9213-4442-b7df-4db8cbe51e5d" providerId="ADAL" clId="{85ACB41B-C5BE-445A-82DA-4D68BA3C33C9}" dt="2020-11-24T17:31:16.703" v="867" actId="29295"/>
          <ac:picMkLst>
            <pc:docMk/>
            <pc:sldMk cId="904283766" sldId="2144327493"/>
            <ac:picMk id="15" creationId="{58C2595C-7341-4CA0-9F44-52A5F4AE501D}"/>
          </ac:picMkLst>
        </pc:picChg>
        <pc:picChg chg="add del mod topLvl">
          <ac:chgData name="Leah Montner Dixon" userId="d5b2ae9e-9213-4442-b7df-4db8cbe51e5d" providerId="ADAL" clId="{85ACB41B-C5BE-445A-82DA-4D68BA3C33C9}" dt="2020-11-24T18:47:39.958" v="1101" actId="478"/>
          <ac:picMkLst>
            <pc:docMk/>
            <pc:sldMk cId="904283766" sldId="2144327493"/>
            <ac:picMk id="37" creationId="{E9B0F874-7502-4870-A07A-FEF1B3E53D45}"/>
          </ac:picMkLst>
        </pc:picChg>
        <pc:picChg chg="add mod">
          <ac:chgData name="Leah Montner Dixon" userId="d5b2ae9e-9213-4442-b7df-4db8cbe51e5d" providerId="ADAL" clId="{85ACB41B-C5BE-445A-82DA-4D68BA3C33C9}" dt="2020-11-24T18:57:10.093" v="1187" actId="12789"/>
          <ac:picMkLst>
            <pc:docMk/>
            <pc:sldMk cId="904283766" sldId="2144327493"/>
            <ac:picMk id="42" creationId="{28D8630D-7D04-473D-8BB0-C9421ACEE405}"/>
          </ac:picMkLst>
        </pc:picChg>
        <pc:picChg chg="add mod">
          <ac:chgData name="Leah Montner Dixon" userId="d5b2ae9e-9213-4442-b7df-4db8cbe51e5d" providerId="ADAL" clId="{85ACB41B-C5BE-445A-82DA-4D68BA3C33C9}" dt="2020-11-24T18:48:21.570" v="1116" actId="164"/>
          <ac:picMkLst>
            <pc:docMk/>
            <pc:sldMk cId="904283766" sldId="2144327493"/>
            <ac:picMk id="44" creationId="{E0DA8D51-0FB3-4B61-90BC-EA260390D114}"/>
          </ac:picMkLst>
        </pc:picChg>
        <pc:picChg chg="add del mod">
          <ac:chgData name="Leah Montner Dixon" userId="d5b2ae9e-9213-4442-b7df-4db8cbe51e5d" providerId="ADAL" clId="{85ACB41B-C5BE-445A-82DA-4D68BA3C33C9}" dt="2020-11-24T18:56:36.411" v="1179" actId="478"/>
          <ac:picMkLst>
            <pc:docMk/>
            <pc:sldMk cId="904283766" sldId="2144327493"/>
            <ac:picMk id="47" creationId="{21A169E3-7BF7-40E5-A782-405EA0B53DF2}"/>
          </ac:picMkLst>
        </pc:picChg>
        <pc:picChg chg="add mod ord">
          <ac:chgData name="Leah Montner Dixon" userId="d5b2ae9e-9213-4442-b7df-4db8cbe51e5d" providerId="ADAL" clId="{85ACB41B-C5BE-445A-82DA-4D68BA3C33C9}" dt="2020-11-24T18:57:01.909" v="1186" actId="164"/>
          <ac:picMkLst>
            <pc:docMk/>
            <pc:sldMk cId="904283766" sldId="2144327493"/>
            <ac:picMk id="49" creationId="{C9B8A791-5C9D-43E5-A863-4DCF570DE785}"/>
          </ac:picMkLst>
        </pc:picChg>
        <pc:picChg chg="add mod">
          <ac:chgData name="Leah Montner Dixon" userId="d5b2ae9e-9213-4442-b7df-4db8cbe51e5d" providerId="ADAL" clId="{85ACB41B-C5BE-445A-82DA-4D68BA3C33C9}" dt="2020-11-24T18:57:01.909" v="1186" actId="164"/>
          <ac:picMkLst>
            <pc:docMk/>
            <pc:sldMk cId="904283766" sldId="2144327493"/>
            <ac:picMk id="51" creationId="{E7D9C3E7-BB3E-4624-B243-0FBF25FEEEE5}"/>
          </ac:picMkLst>
        </pc:picChg>
        <pc:cxnChg chg="add mod">
          <ac:chgData name="Leah Montner Dixon" userId="d5b2ae9e-9213-4442-b7df-4db8cbe51e5d" providerId="ADAL" clId="{85ACB41B-C5BE-445A-82DA-4D68BA3C33C9}" dt="2020-11-24T21:48:26.532" v="1888" actId="208"/>
          <ac:cxnSpMkLst>
            <pc:docMk/>
            <pc:sldMk cId="904283766" sldId="2144327493"/>
            <ac:cxnSpMk id="16" creationId="{83219E38-D564-4CC8-96E0-A0D9D3B09218}"/>
          </ac:cxnSpMkLst>
        </pc:cxnChg>
      </pc:sldChg>
      <pc:sldChg chg="modSp mod">
        <pc:chgData name="Leah Montner Dixon" userId="d5b2ae9e-9213-4442-b7df-4db8cbe51e5d" providerId="ADAL" clId="{85ACB41B-C5BE-445A-82DA-4D68BA3C33C9}" dt="2020-11-25T16:31:47.472" v="2886" actId="20577"/>
        <pc:sldMkLst>
          <pc:docMk/>
          <pc:sldMk cId="4064652055" sldId="2144327494"/>
        </pc:sldMkLst>
        <pc:spChg chg="mod">
          <ac:chgData name="Leah Montner Dixon" userId="d5b2ae9e-9213-4442-b7df-4db8cbe51e5d" providerId="ADAL" clId="{85ACB41B-C5BE-445A-82DA-4D68BA3C33C9}" dt="2020-11-25T16:31:47.472" v="2886" actId="20577"/>
          <ac:spMkLst>
            <pc:docMk/>
            <pc:sldMk cId="4064652055" sldId="2144327494"/>
            <ac:spMk id="4" creationId="{91CAB802-C65F-4081-AA12-A81B57DC4275}"/>
          </ac:spMkLst>
        </pc:spChg>
      </pc:sldChg>
      <pc:sldChg chg="modSp mod">
        <pc:chgData name="Leah Montner Dixon" userId="d5b2ae9e-9213-4442-b7df-4db8cbe51e5d" providerId="ADAL" clId="{85ACB41B-C5BE-445A-82DA-4D68BA3C33C9}" dt="2020-11-25T16:45:02.016" v="4230" actId="14100"/>
        <pc:sldMkLst>
          <pc:docMk/>
          <pc:sldMk cId="1764922552" sldId="2144327495"/>
        </pc:sldMkLst>
        <pc:spChg chg="mod">
          <ac:chgData name="Leah Montner Dixon" userId="d5b2ae9e-9213-4442-b7df-4db8cbe51e5d" providerId="ADAL" clId="{85ACB41B-C5BE-445A-82DA-4D68BA3C33C9}" dt="2020-11-25T16:45:02.016" v="4230" actId="14100"/>
          <ac:spMkLst>
            <pc:docMk/>
            <pc:sldMk cId="1764922552" sldId="2144327495"/>
            <ac:spMk id="4" creationId="{91CAB802-C65F-4081-AA12-A81B57DC4275}"/>
          </ac:spMkLst>
        </pc:spChg>
      </pc:sldChg>
      <pc:sldChg chg="modSp mod">
        <pc:chgData name="Leah Montner Dixon" userId="d5b2ae9e-9213-4442-b7df-4db8cbe51e5d" providerId="ADAL" clId="{85ACB41B-C5BE-445A-82DA-4D68BA3C33C9}" dt="2020-11-25T16:50:22.697" v="5020" actId="20577"/>
        <pc:sldMkLst>
          <pc:docMk/>
          <pc:sldMk cId="9815485" sldId="2144327496"/>
        </pc:sldMkLst>
        <pc:spChg chg="mod">
          <ac:chgData name="Leah Montner Dixon" userId="d5b2ae9e-9213-4442-b7df-4db8cbe51e5d" providerId="ADAL" clId="{85ACB41B-C5BE-445A-82DA-4D68BA3C33C9}" dt="2020-11-25T16:50:22.697" v="5020" actId="20577"/>
          <ac:spMkLst>
            <pc:docMk/>
            <pc:sldMk cId="9815485" sldId="2144327496"/>
            <ac:spMk id="4" creationId="{91CAB802-C65F-4081-AA12-A81B57DC4275}"/>
          </ac:spMkLst>
        </pc:spChg>
      </pc:sldChg>
      <pc:sldChg chg="addSp delSp modSp mod">
        <pc:chgData name="Leah Montner Dixon" userId="d5b2ae9e-9213-4442-b7df-4db8cbe51e5d" providerId="ADAL" clId="{85ACB41B-C5BE-445A-82DA-4D68BA3C33C9}" dt="2020-11-25T17:42:08.728" v="7396" actId="1076"/>
        <pc:sldMkLst>
          <pc:docMk/>
          <pc:sldMk cId="2282812908" sldId="2144327498"/>
        </pc:sldMkLst>
        <pc:spChg chg="del">
          <ac:chgData name="Leah Montner Dixon" userId="d5b2ae9e-9213-4442-b7df-4db8cbe51e5d" providerId="ADAL" clId="{85ACB41B-C5BE-445A-82DA-4D68BA3C33C9}" dt="2020-11-25T16:57:56.470" v="5026" actId="478"/>
          <ac:spMkLst>
            <pc:docMk/>
            <pc:sldMk cId="2282812908" sldId="2144327498"/>
            <ac:spMk id="2" creationId="{A6FBA0DC-03D5-402B-AAA3-C36F335C486C}"/>
          </ac:spMkLst>
        </pc:spChg>
        <pc:spChg chg="mod">
          <ac:chgData name="Leah Montner Dixon" userId="d5b2ae9e-9213-4442-b7df-4db8cbe51e5d" providerId="ADAL" clId="{85ACB41B-C5BE-445A-82DA-4D68BA3C33C9}" dt="2020-11-25T16:58:05.293" v="5061" actId="20577"/>
          <ac:spMkLst>
            <pc:docMk/>
            <pc:sldMk cId="2282812908" sldId="2144327498"/>
            <ac:spMk id="9" creationId="{D0D49DEB-7177-4C53-A63F-C8DEAEFFD3CD}"/>
          </ac:spMkLst>
        </pc:spChg>
        <pc:spChg chg="del">
          <ac:chgData name="Leah Montner Dixon" userId="d5b2ae9e-9213-4442-b7df-4db8cbe51e5d" providerId="ADAL" clId="{85ACB41B-C5BE-445A-82DA-4D68BA3C33C9}" dt="2020-11-25T16:58:10.773" v="5062" actId="478"/>
          <ac:spMkLst>
            <pc:docMk/>
            <pc:sldMk cId="2282812908" sldId="2144327498"/>
            <ac:spMk id="17" creationId="{5DA5C5EB-48C8-4164-9DA4-74E7C97535CC}"/>
          </ac:spMkLst>
        </pc:spChg>
        <pc:spChg chg="del">
          <ac:chgData name="Leah Montner Dixon" userId="d5b2ae9e-9213-4442-b7df-4db8cbe51e5d" providerId="ADAL" clId="{85ACB41B-C5BE-445A-82DA-4D68BA3C33C9}" dt="2020-11-25T16:58:10.773" v="5062" actId="478"/>
          <ac:spMkLst>
            <pc:docMk/>
            <pc:sldMk cId="2282812908" sldId="2144327498"/>
            <ac:spMk id="21" creationId="{68AA4556-6994-4FAC-9D8E-C735D78821AC}"/>
          </ac:spMkLst>
        </pc:spChg>
        <pc:spChg chg="del">
          <ac:chgData name="Leah Montner Dixon" userId="d5b2ae9e-9213-4442-b7df-4db8cbe51e5d" providerId="ADAL" clId="{85ACB41B-C5BE-445A-82DA-4D68BA3C33C9}" dt="2020-11-25T16:58:10.773" v="5062" actId="478"/>
          <ac:spMkLst>
            <pc:docMk/>
            <pc:sldMk cId="2282812908" sldId="2144327498"/>
            <ac:spMk id="25" creationId="{481BC72C-49EF-4DE4-82AF-E07D412E5207}"/>
          </ac:spMkLst>
        </pc:spChg>
        <pc:spChg chg="del">
          <ac:chgData name="Leah Montner Dixon" userId="d5b2ae9e-9213-4442-b7df-4db8cbe51e5d" providerId="ADAL" clId="{85ACB41B-C5BE-445A-82DA-4D68BA3C33C9}" dt="2020-11-25T16:58:10.773" v="5062" actId="478"/>
          <ac:spMkLst>
            <pc:docMk/>
            <pc:sldMk cId="2282812908" sldId="2144327498"/>
            <ac:spMk id="26" creationId="{188FD03B-3505-4105-A793-32EB63F1209C}"/>
          </ac:spMkLst>
        </pc:spChg>
        <pc:spChg chg="del">
          <ac:chgData name="Leah Montner Dixon" userId="d5b2ae9e-9213-4442-b7df-4db8cbe51e5d" providerId="ADAL" clId="{85ACB41B-C5BE-445A-82DA-4D68BA3C33C9}" dt="2020-11-25T16:58:10.773" v="5062" actId="478"/>
          <ac:spMkLst>
            <pc:docMk/>
            <pc:sldMk cId="2282812908" sldId="2144327498"/>
            <ac:spMk id="27" creationId="{04CDD1DC-95EE-4653-A273-49949E975F57}"/>
          </ac:spMkLst>
        </pc:spChg>
        <pc:spChg chg="del">
          <ac:chgData name="Leah Montner Dixon" userId="d5b2ae9e-9213-4442-b7df-4db8cbe51e5d" providerId="ADAL" clId="{85ACB41B-C5BE-445A-82DA-4D68BA3C33C9}" dt="2020-11-25T16:58:10.773" v="5062" actId="478"/>
          <ac:spMkLst>
            <pc:docMk/>
            <pc:sldMk cId="2282812908" sldId="2144327498"/>
            <ac:spMk id="28" creationId="{AD54AD27-D9E7-4A33-B8EF-8E2C78BA2027}"/>
          </ac:spMkLst>
        </pc:spChg>
        <pc:spChg chg="del">
          <ac:chgData name="Leah Montner Dixon" userId="d5b2ae9e-9213-4442-b7df-4db8cbe51e5d" providerId="ADAL" clId="{85ACB41B-C5BE-445A-82DA-4D68BA3C33C9}" dt="2020-11-25T16:58:10.773" v="5062" actId="478"/>
          <ac:spMkLst>
            <pc:docMk/>
            <pc:sldMk cId="2282812908" sldId="2144327498"/>
            <ac:spMk id="29" creationId="{B0043522-E20E-4654-B5A6-DF9538149430}"/>
          </ac:spMkLst>
        </pc:spChg>
        <pc:spChg chg="del">
          <ac:chgData name="Leah Montner Dixon" userId="d5b2ae9e-9213-4442-b7df-4db8cbe51e5d" providerId="ADAL" clId="{85ACB41B-C5BE-445A-82DA-4D68BA3C33C9}" dt="2020-11-25T16:58:10.773" v="5062" actId="478"/>
          <ac:spMkLst>
            <pc:docMk/>
            <pc:sldMk cId="2282812908" sldId="2144327498"/>
            <ac:spMk id="30" creationId="{DAF61235-D3D8-4489-8C7D-F45174F08C65}"/>
          </ac:spMkLst>
        </pc:spChg>
        <pc:spChg chg="del">
          <ac:chgData name="Leah Montner Dixon" userId="d5b2ae9e-9213-4442-b7df-4db8cbe51e5d" providerId="ADAL" clId="{85ACB41B-C5BE-445A-82DA-4D68BA3C33C9}" dt="2020-11-25T16:58:10.773" v="5062" actId="478"/>
          <ac:spMkLst>
            <pc:docMk/>
            <pc:sldMk cId="2282812908" sldId="2144327498"/>
            <ac:spMk id="31" creationId="{2FE75EA8-35A3-4416-A35A-C615F437FE5A}"/>
          </ac:spMkLst>
        </pc:spChg>
        <pc:spChg chg="del">
          <ac:chgData name="Leah Montner Dixon" userId="d5b2ae9e-9213-4442-b7df-4db8cbe51e5d" providerId="ADAL" clId="{85ACB41B-C5BE-445A-82DA-4D68BA3C33C9}" dt="2020-11-25T16:58:10.773" v="5062" actId="478"/>
          <ac:spMkLst>
            <pc:docMk/>
            <pc:sldMk cId="2282812908" sldId="2144327498"/>
            <ac:spMk id="32" creationId="{6A01A2E5-E1D9-4A20-A252-B43D0AA67DB8}"/>
          </ac:spMkLst>
        </pc:spChg>
        <pc:spChg chg="del">
          <ac:chgData name="Leah Montner Dixon" userId="d5b2ae9e-9213-4442-b7df-4db8cbe51e5d" providerId="ADAL" clId="{85ACB41B-C5BE-445A-82DA-4D68BA3C33C9}" dt="2020-11-25T16:58:10.773" v="5062" actId="478"/>
          <ac:spMkLst>
            <pc:docMk/>
            <pc:sldMk cId="2282812908" sldId="2144327498"/>
            <ac:spMk id="33" creationId="{30123D73-8AC0-452A-A37A-19B027830233}"/>
          </ac:spMkLst>
        </pc:spChg>
        <pc:spChg chg="del">
          <ac:chgData name="Leah Montner Dixon" userId="d5b2ae9e-9213-4442-b7df-4db8cbe51e5d" providerId="ADAL" clId="{85ACB41B-C5BE-445A-82DA-4D68BA3C33C9}" dt="2020-11-25T16:58:10.773" v="5062" actId="478"/>
          <ac:spMkLst>
            <pc:docMk/>
            <pc:sldMk cId="2282812908" sldId="2144327498"/>
            <ac:spMk id="34" creationId="{69FF0776-3C2C-4DAC-8ED1-FB532D783F2E}"/>
          </ac:spMkLst>
        </pc:spChg>
        <pc:spChg chg="del">
          <ac:chgData name="Leah Montner Dixon" userId="d5b2ae9e-9213-4442-b7df-4db8cbe51e5d" providerId="ADAL" clId="{85ACB41B-C5BE-445A-82DA-4D68BA3C33C9}" dt="2020-11-25T16:58:19.691" v="5066" actId="478"/>
          <ac:spMkLst>
            <pc:docMk/>
            <pc:sldMk cId="2282812908" sldId="2144327498"/>
            <ac:spMk id="35" creationId="{599F4046-A43D-4AF3-BF45-FF7979C02AD9}"/>
          </ac:spMkLst>
        </pc:spChg>
        <pc:spChg chg="add mod ord">
          <ac:chgData name="Leah Montner Dixon" userId="d5b2ae9e-9213-4442-b7df-4db8cbe51e5d" providerId="ADAL" clId="{85ACB41B-C5BE-445A-82DA-4D68BA3C33C9}" dt="2020-11-25T16:58:17.938" v="5065" actId="167"/>
          <ac:spMkLst>
            <pc:docMk/>
            <pc:sldMk cId="2282812908" sldId="2144327498"/>
            <ac:spMk id="36" creationId="{9D2A3F53-F0B6-493C-AB23-FAD0A35D2693}"/>
          </ac:spMkLst>
        </pc:spChg>
        <pc:spChg chg="add mod topLvl">
          <ac:chgData name="Leah Montner Dixon" userId="d5b2ae9e-9213-4442-b7df-4db8cbe51e5d" providerId="ADAL" clId="{85ACB41B-C5BE-445A-82DA-4D68BA3C33C9}" dt="2020-11-25T17:06:50.447" v="5086" actId="165"/>
          <ac:spMkLst>
            <pc:docMk/>
            <pc:sldMk cId="2282812908" sldId="2144327498"/>
            <ac:spMk id="37" creationId="{51A0B49E-B6FD-4CB2-9340-7FBD97C32F71}"/>
          </ac:spMkLst>
        </pc:spChg>
        <pc:spChg chg="add mod topLvl">
          <ac:chgData name="Leah Montner Dixon" userId="d5b2ae9e-9213-4442-b7df-4db8cbe51e5d" providerId="ADAL" clId="{85ACB41B-C5BE-445A-82DA-4D68BA3C33C9}" dt="2020-11-25T17:15:26.028" v="6099" actId="20577"/>
          <ac:spMkLst>
            <pc:docMk/>
            <pc:sldMk cId="2282812908" sldId="2144327498"/>
            <ac:spMk id="39" creationId="{3B306C7F-EF4A-4D99-9336-DCCAA2349D9B}"/>
          </ac:spMkLst>
        </pc:spChg>
        <pc:spChg chg="add mod topLvl">
          <ac:chgData name="Leah Montner Dixon" userId="d5b2ae9e-9213-4442-b7df-4db8cbe51e5d" providerId="ADAL" clId="{85ACB41B-C5BE-445A-82DA-4D68BA3C33C9}" dt="2020-11-25T17:13:05.288" v="5770" actId="554"/>
          <ac:spMkLst>
            <pc:docMk/>
            <pc:sldMk cId="2282812908" sldId="2144327498"/>
            <ac:spMk id="40" creationId="{0D76AF05-EC19-4232-9BFD-88AAAB026CDE}"/>
          </ac:spMkLst>
        </pc:spChg>
        <pc:spChg chg="add mod topLvl">
          <ac:chgData name="Leah Montner Dixon" userId="d5b2ae9e-9213-4442-b7df-4db8cbe51e5d" providerId="ADAL" clId="{85ACB41B-C5BE-445A-82DA-4D68BA3C33C9}" dt="2020-11-25T17:06:50.447" v="5086" actId="165"/>
          <ac:spMkLst>
            <pc:docMk/>
            <pc:sldMk cId="2282812908" sldId="2144327498"/>
            <ac:spMk id="41" creationId="{52F24D91-8219-48D1-B29D-501839BB5C50}"/>
          </ac:spMkLst>
        </pc:spChg>
        <pc:spChg chg="add mod topLvl">
          <ac:chgData name="Leah Montner Dixon" userId="d5b2ae9e-9213-4442-b7df-4db8cbe51e5d" providerId="ADAL" clId="{85ACB41B-C5BE-445A-82DA-4D68BA3C33C9}" dt="2020-11-25T17:24:37.239" v="6594" actId="20577"/>
          <ac:spMkLst>
            <pc:docMk/>
            <pc:sldMk cId="2282812908" sldId="2144327498"/>
            <ac:spMk id="43" creationId="{36F95F7A-A5C6-4A47-A15D-65C9C81B5024}"/>
          </ac:spMkLst>
        </pc:spChg>
        <pc:spChg chg="add mod topLvl">
          <ac:chgData name="Leah Montner Dixon" userId="d5b2ae9e-9213-4442-b7df-4db8cbe51e5d" providerId="ADAL" clId="{85ACB41B-C5BE-445A-82DA-4D68BA3C33C9}" dt="2020-11-25T17:24:27.253" v="6591" actId="20577"/>
          <ac:spMkLst>
            <pc:docMk/>
            <pc:sldMk cId="2282812908" sldId="2144327498"/>
            <ac:spMk id="46" creationId="{D2B4A68E-2DBC-4B7C-AB51-1899C8649B97}"/>
          </ac:spMkLst>
        </pc:spChg>
        <pc:spChg chg="add del mod">
          <ac:chgData name="Leah Montner Dixon" userId="d5b2ae9e-9213-4442-b7df-4db8cbe51e5d" providerId="ADAL" clId="{85ACB41B-C5BE-445A-82DA-4D68BA3C33C9}" dt="2020-11-25T17:01:14.138" v="5073"/>
          <ac:spMkLst>
            <pc:docMk/>
            <pc:sldMk cId="2282812908" sldId="2144327498"/>
            <ac:spMk id="47" creationId="{0DC924D6-1CDB-4B66-8CA8-D95BD6EBAFA7}"/>
          </ac:spMkLst>
        </pc:spChg>
        <pc:spChg chg="add del mod">
          <ac:chgData name="Leah Montner Dixon" userId="d5b2ae9e-9213-4442-b7df-4db8cbe51e5d" providerId="ADAL" clId="{85ACB41B-C5BE-445A-82DA-4D68BA3C33C9}" dt="2020-11-25T17:01:14.138" v="5073"/>
          <ac:spMkLst>
            <pc:docMk/>
            <pc:sldMk cId="2282812908" sldId="2144327498"/>
            <ac:spMk id="48" creationId="{B5C2D9C7-FE5F-4518-AFD5-997933CA93C8}"/>
          </ac:spMkLst>
        </pc:spChg>
        <pc:spChg chg="add del mod">
          <ac:chgData name="Leah Montner Dixon" userId="d5b2ae9e-9213-4442-b7df-4db8cbe51e5d" providerId="ADAL" clId="{85ACB41B-C5BE-445A-82DA-4D68BA3C33C9}" dt="2020-11-25T17:01:14.138" v="5073"/>
          <ac:spMkLst>
            <pc:docMk/>
            <pc:sldMk cId="2282812908" sldId="2144327498"/>
            <ac:spMk id="50" creationId="{445D57C7-1ADD-49B7-BE7A-16DD4389A61E}"/>
          </ac:spMkLst>
        </pc:spChg>
        <pc:spChg chg="add mod topLvl">
          <ac:chgData name="Leah Montner Dixon" userId="d5b2ae9e-9213-4442-b7df-4db8cbe51e5d" providerId="ADAL" clId="{85ACB41B-C5BE-445A-82DA-4D68BA3C33C9}" dt="2020-11-25T17:06:50.447" v="5086" actId="165"/>
          <ac:spMkLst>
            <pc:docMk/>
            <pc:sldMk cId="2282812908" sldId="2144327498"/>
            <ac:spMk id="53" creationId="{DE6C5122-0FAB-421F-9E06-FFB13C821C55}"/>
          </ac:spMkLst>
        </pc:spChg>
        <pc:spChg chg="add mod topLvl">
          <ac:chgData name="Leah Montner Dixon" userId="d5b2ae9e-9213-4442-b7df-4db8cbe51e5d" providerId="ADAL" clId="{85ACB41B-C5BE-445A-82DA-4D68BA3C33C9}" dt="2020-11-25T17:28:06.803" v="7060" actId="20577"/>
          <ac:spMkLst>
            <pc:docMk/>
            <pc:sldMk cId="2282812908" sldId="2144327498"/>
            <ac:spMk id="54" creationId="{E3E00DFF-AE2D-42B4-BD2E-13A5DFD6407B}"/>
          </ac:spMkLst>
        </pc:spChg>
        <pc:spChg chg="add mod topLvl">
          <ac:chgData name="Leah Montner Dixon" userId="d5b2ae9e-9213-4442-b7df-4db8cbe51e5d" providerId="ADAL" clId="{85ACB41B-C5BE-445A-82DA-4D68BA3C33C9}" dt="2020-11-25T17:13:27.027" v="5771" actId="20577"/>
          <ac:spMkLst>
            <pc:docMk/>
            <pc:sldMk cId="2282812908" sldId="2144327498"/>
            <ac:spMk id="55" creationId="{9CC227DB-503F-4DDA-9A8E-E9ED7A1E6930}"/>
          </ac:spMkLst>
        </pc:spChg>
        <pc:spChg chg="add mod topLvl">
          <ac:chgData name="Leah Montner Dixon" userId="d5b2ae9e-9213-4442-b7df-4db8cbe51e5d" providerId="ADAL" clId="{85ACB41B-C5BE-445A-82DA-4D68BA3C33C9}" dt="2020-11-25T17:06:50.447" v="5086" actId="165"/>
          <ac:spMkLst>
            <pc:docMk/>
            <pc:sldMk cId="2282812908" sldId="2144327498"/>
            <ac:spMk id="56" creationId="{C2A21FB6-79CA-47F7-AC0B-4ABF768C8B11}"/>
          </ac:spMkLst>
        </pc:spChg>
        <pc:spChg chg="add mod topLvl">
          <ac:chgData name="Leah Montner Dixon" userId="d5b2ae9e-9213-4442-b7df-4db8cbe51e5d" providerId="ADAL" clId="{85ACB41B-C5BE-445A-82DA-4D68BA3C33C9}" dt="2020-11-25T17:30:00.632" v="7337" actId="20577"/>
          <ac:spMkLst>
            <pc:docMk/>
            <pc:sldMk cId="2282812908" sldId="2144327498"/>
            <ac:spMk id="57" creationId="{96DE5ABA-018A-4B2E-B48D-594466E17605}"/>
          </ac:spMkLst>
        </pc:spChg>
        <pc:spChg chg="add mod topLvl">
          <ac:chgData name="Leah Montner Dixon" userId="d5b2ae9e-9213-4442-b7df-4db8cbe51e5d" providerId="ADAL" clId="{85ACB41B-C5BE-445A-82DA-4D68BA3C33C9}" dt="2020-11-25T17:13:05.288" v="5770" actId="554"/>
          <ac:spMkLst>
            <pc:docMk/>
            <pc:sldMk cId="2282812908" sldId="2144327498"/>
            <ac:spMk id="58" creationId="{A1924C36-16D8-4E1A-91B4-40D78B2094B0}"/>
          </ac:spMkLst>
        </pc:spChg>
        <pc:spChg chg="add mod">
          <ac:chgData name="Leah Montner Dixon" userId="d5b2ae9e-9213-4442-b7df-4db8cbe51e5d" providerId="ADAL" clId="{85ACB41B-C5BE-445A-82DA-4D68BA3C33C9}" dt="2020-11-25T17:11:01.972" v="5596" actId="20577"/>
          <ac:spMkLst>
            <pc:docMk/>
            <pc:sldMk cId="2282812908" sldId="2144327498"/>
            <ac:spMk id="59" creationId="{4FD63812-8097-49A8-9321-F2BF71721CB2}"/>
          </ac:spMkLst>
        </pc:spChg>
        <pc:grpChg chg="add del mod topLvl">
          <ac:chgData name="Leah Montner Dixon" userId="d5b2ae9e-9213-4442-b7df-4db8cbe51e5d" providerId="ADAL" clId="{85ACB41B-C5BE-445A-82DA-4D68BA3C33C9}" dt="2020-11-25T17:06:50.447" v="5086" actId="165"/>
          <ac:grpSpMkLst>
            <pc:docMk/>
            <pc:sldMk cId="2282812908" sldId="2144327498"/>
            <ac:grpSpMk id="3" creationId="{41017A63-C22E-424F-AC09-F43EB38E8858}"/>
          </ac:grpSpMkLst>
        </pc:grpChg>
        <pc:grpChg chg="add del mod topLvl">
          <ac:chgData name="Leah Montner Dixon" userId="d5b2ae9e-9213-4442-b7df-4db8cbe51e5d" providerId="ADAL" clId="{85ACB41B-C5BE-445A-82DA-4D68BA3C33C9}" dt="2020-11-25T17:06:50.447" v="5086" actId="165"/>
          <ac:grpSpMkLst>
            <pc:docMk/>
            <pc:sldMk cId="2282812908" sldId="2144327498"/>
            <ac:grpSpMk id="4" creationId="{9C485972-27D0-48A0-BB45-49C8C08D1618}"/>
          </ac:grpSpMkLst>
        </pc:grpChg>
        <pc:grpChg chg="add del mod topLvl">
          <ac:chgData name="Leah Montner Dixon" userId="d5b2ae9e-9213-4442-b7df-4db8cbe51e5d" providerId="ADAL" clId="{85ACB41B-C5BE-445A-82DA-4D68BA3C33C9}" dt="2020-11-25T17:06:50.447" v="5086" actId="165"/>
          <ac:grpSpMkLst>
            <pc:docMk/>
            <pc:sldMk cId="2282812908" sldId="2144327498"/>
            <ac:grpSpMk id="5" creationId="{17253DDA-236C-4DF6-8EB5-A34EA757B363}"/>
          </ac:grpSpMkLst>
        </pc:grpChg>
        <pc:grpChg chg="add del mod topLvl">
          <ac:chgData name="Leah Montner Dixon" userId="d5b2ae9e-9213-4442-b7df-4db8cbe51e5d" providerId="ADAL" clId="{85ACB41B-C5BE-445A-82DA-4D68BA3C33C9}" dt="2020-11-25T17:06:50.447" v="5086" actId="165"/>
          <ac:grpSpMkLst>
            <pc:docMk/>
            <pc:sldMk cId="2282812908" sldId="2144327498"/>
            <ac:grpSpMk id="7" creationId="{8961EBB6-4180-4892-9A18-E08D910CC9D6}"/>
          </ac:grpSpMkLst>
        </pc:grpChg>
        <pc:grpChg chg="add del mod">
          <ac:chgData name="Leah Montner Dixon" userId="d5b2ae9e-9213-4442-b7df-4db8cbe51e5d" providerId="ADAL" clId="{85ACB41B-C5BE-445A-82DA-4D68BA3C33C9}" dt="2020-11-25T17:06:47.776" v="5085" actId="165"/>
          <ac:grpSpMkLst>
            <pc:docMk/>
            <pc:sldMk cId="2282812908" sldId="2144327498"/>
            <ac:grpSpMk id="8" creationId="{56A1CE5F-8825-41AF-B595-0DA517B20450}"/>
          </ac:grpSpMkLst>
        </pc:grpChg>
        <pc:grpChg chg="del">
          <ac:chgData name="Leah Montner Dixon" userId="d5b2ae9e-9213-4442-b7df-4db8cbe51e5d" providerId="ADAL" clId="{85ACB41B-C5BE-445A-82DA-4D68BA3C33C9}" dt="2020-11-25T16:58:10.773" v="5062" actId="478"/>
          <ac:grpSpMkLst>
            <pc:docMk/>
            <pc:sldMk cId="2282812908" sldId="2144327498"/>
            <ac:grpSpMk id="45" creationId="{0C771CF2-0AF2-48FD-A8EF-1CEE0FE0E779}"/>
          </ac:grpSpMkLst>
        </pc:grpChg>
        <pc:grpChg chg="del">
          <ac:chgData name="Leah Montner Dixon" userId="d5b2ae9e-9213-4442-b7df-4db8cbe51e5d" providerId="ADAL" clId="{85ACB41B-C5BE-445A-82DA-4D68BA3C33C9}" dt="2020-11-25T16:58:10.773" v="5062" actId="478"/>
          <ac:grpSpMkLst>
            <pc:docMk/>
            <pc:sldMk cId="2282812908" sldId="2144327498"/>
            <ac:grpSpMk id="52" creationId="{8709ECC5-AF7A-458F-8FAC-5EBF967345CB}"/>
          </ac:grpSpMkLst>
        </pc:grpChg>
        <pc:picChg chg="del">
          <ac:chgData name="Leah Montner Dixon" userId="d5b2ae9e-9213-4442-b7df-4db8cbe51e5d" providerId="ADAL" clId="{85ACB41B-C5BE-445A-82DA-4D68BA3C33C9}" dt="2020-11-25T16:58:10.773" v="5062" actId="478"/>
          <ac:picMkLst>
            <pc:docMk/>
            <pc:sldMk cId="2282812908" sldId="2144327498"/>
            <ac:picMk id="6" creationId="{9D2B8C44-B5A8-4305-8E52-0700FE17BCB1}"/>
          </ac:picMkLst>
        </pc:picChg>
        <pc:picChg chg="add mod">
          <ac:chgData name="Leah Montner Dixon" userId="d5b2ae9e-9213-4442-b7df-4db8cbe51e5d" providerId="ADAL" clId="{85ACB41B-C5BE-445A-82DA-4D68BA3C33C9}" dt="2020-11-25T17:38:32.496" v="7380" actId="12789"/>
          <ac:picMkLst>
            <pc:docMk/>
            <pc:sldMk cId="2282812908" sldId="2144327498"/>
            <ac:picMk id="14" creationId="{6425BAA7-B1FE-4D24-9C5D-4E34359429AD}"/>
          </ac:picMkLst>
        </pc:picChg>
        <pc:picChg chg="del">
          <ac:chgData name="Leah Montner Dixon" userId="d5b2ae9e-9213-4442-b7df-4db8cbe51e5d" providerId="ADAL" clId="{85ACB41B-C5BE-445A-82DA-4D68BA3C33C9}" dt="2020-11-25T16:58:16.130" v="5063" actId="478"/>
          <ac:picMkLst>
            <pc:docMk/>
            <pc:sldMk cId="2282812908" sldId="2144327498"/>
            <ac:picMk id="15" creationId="{58C2595C-7341-4CA0-9F44-52A5F4AE501D}"/>
          </ac:picMkLst>
        </pc:picChg>
        <pc:picChg chg="add mod">
          <ac:chgData name="Leah Montner Dixon" userId="d5b2ae9e-9213-4442-b7df-4db8cbe51e5d" providerId="ADAL" clId="{85ACB41B-C5BE-445A-82DA-4D68BA3C33C9}" dt="2020-11-25T17:38:32.496" v="7380" actId="12789"/>
          <ac:picMkLst>
            <pc:docMk/>
            <pc:sldMk cId="2282812908" sldId="2144327498"/>
            <ac:picMk id="19" creationId="{2C9C2074-64E6-49E9-A001-1CBE68B14AC8}"/>
          </ac:picMkLst>
        </pc:picChg>
        <pc:picChg chg="add mod">
          <ac:chgData name="Leah Montner Dixon" userId="d5b2ae9e-9213-4442-b7df-4db8cbe51e5d" providerId="ADAL" clId="{85ACB41B-C5BE-445A-82DA-4D68BA3C33C9}" dt="2020-11-25T17:38:32.496" v="7380" actId="12789"/>
          <ac:picMkLst>
            <pc:docMk/>
            <pc:sldMk cId="2282812908" sldId="2144327498"/>
            <ac:picMk id="22" creationId="{57D000E3-B065-411D-A7CD-F5A07C45886A}"/>
          </ac:picMkLst>
        </pc:picChg>
        <pc:picChg chg="add mod">
          <ac:chgData name="Leah Montner Dixon" userId="d5b2ae9e-9213-4442-b7df-4db8cbe51e5d" providerId="ADAL" clId="{85ACB41B-C5BE-445A-82DA-4D68BA3C33C9}" dt="2020-11-25T17:42:08.728" v="7396" actId="1076"/>
          <ac:picMkLst>
            <pc:docMk/>
            <pc:sldMk cId="2282812908" sldId="2144327498"/>
            <ac:picMk id="24" creationId="{63E752AC-EBAA-4FA6-B960-1FD31F6F708F}"/>
          </ac:picMkLst>
        </pc:picChg>
        <pc:picChg chg="del">
          <ac:chgData name="Leah Montner Dixon" userId="d5b2ae9e-9213-4442-b7df-4db8cbe51e5d" providerId="ADAL" clId="{85ACB41B-C5BE-445A-82DA-4D68BA3C33C9}" dt="2020-11-25T16:58:10.773" v="5062" actId="478"/>
          <ac:picMkLst>
            <pc:docMk/>
            <pc:sldMk cId="2282812908" sldId="2144327498"/>
            <ac:picMk id="42" creationId="{28D8630D-7D04-473D-8BB0-C9421ACEE405}"/>
          </ac:picMkLst>
        </pc:picChg>
        <pc:cxnChg chg="del">
          <ac:chgData name="Leah Montner Dixon" userId="d5b2ae9e-9213-4442-b7df-4db8cbe51e5d" providerId="ADAL" clId="{85ACB41B-C5BE-445A-82DA-4D68BA3C33C9}" dt="2020-11-25T16:58:19.691" v="5066" actId="478"/>
          <ac:cxnSpMkLst>
            <pc:docMk/>
            <pc:sldMk cId="2282812908" sldId="2144327498"/>
            <ac:cxnSpMk id="16" creationId="{83219E38-D564-4CC8-96E0-A0D9D3B09218}"/>
          </ac:cxnSpMkLst>
        </pc:cxnChg>
      </pc:sldChg>
    </pc:docChg>
  </pc:docChgLst>
  <pc:docChgLst>
    <pc:chgData name="Leah Montner Dixon" userId="d5b2ae9e-9213-4442-b7df-4db8cbe51e5d" providerId="ADAL" clId="{C0021A78-9E02-4E40-B15C-AFB193FE53BC}"/>
    <pc:docChg chg="modSld">
      <pc:chgData name="Leah Montner Dixon" userId="d5b2ae9e-9213-4442-b7df-4db8cbe51e5d" providerId="ADAL" clId="{C0021A78-9E02-4E40-B15C-AFB193FE53BC}" dt="2020-11-30T21:37:01.390" v="19" actId="20577"/>
      <pc:docMkLst>
        <pc:docMk/>
      </pc:docMkLst>
      <pc:sldChg chg="modSp mod">
        <pc:chgData name="Leah Montner Dixon" userId="d5b2ae9e-9213-4442-b7df-4db8cbe51e5d" providerId="ADAL" clId="{C0021A78-9E02-4E40-B15C-AFB193FE53BC}" dt="2020-11-30T21:37:01.390" v="19" actId="20577"/>
        <pc:sldMkLst>
          <pc:docMk/>
          <pc:sldMk cId="640933589" sldId="2144327477"/>
        </pc:sldMkLst>
        <pc:spChg chg="mod">
          <ac:chgData name="Leah Montner Dixon" userId="d5b2ae9e-9213-4442-b7df-4db8cbe51e5d" providerId="ADAL" clId="{C0021A78-9E02-4E40-B15C-AFB193FE53BC}" dt="2020-11-30T21:37:01.390" v="19" actId="20577"/>
          <ac:spMkLst>
            <pc:docMk/>
            <pc:sldMk cId="640933589" sldId="2144327477"/>
            <ac:spMk id="12" creationId="{D3ED8F18-80E6-D449-A031-541661F2A42F}"/>
          </ac:spMkLst>
        </pc:spChg>
      </pc:sldChg>
      <pc:sldChg chg="modSp mod">
        <pc:chgData name="Leah Montner Dixon" userId="d5b2ae9e-9213-4442-b7df-4db8cbe51e5d" providerId="ADAL" clId="{C0021A78-9E02-4E40-B15C-AFB193FE53BC}" dt="2020-11-30T21:36:47.050" v="10" actId="20577"/>
        <pc:sldMkLst>
          <pc:docMk/>
          <pc:sldMk cId="2282812908" sldId="2144327498"/>
        </pc:sldMkLst>
        <pc:spChg chg="mod">
          <ac:chgData name="Leah Montner Dixon" userId="d5b2ae9e-9213-4442-b7df-4db8cbe51e5d" providerId="ADAL" clId="{C0021A78-9E02-4E40-B15C-AFB193FE53BC}" dt="2020-11-30T21:36:47.050" v="10" actId="20577"/>
          <ac:spMkLst>
            <pc:docMk/>
            <pc:sldMk cId="2282812908" sldId="2144327498"/>
            <ac:spMk id="46" creationId="{D2B4A68E-2DBC-4B7C-AB51-1899C8649B97}"/>
          </ac:spMkLst>
        </pc:spChg>
      </pc:sldChg>
    </pc:docChg>
  </pc:docChgLst>
  <pc:docChgLst>
    <pc:chgData name="Leah Montner Dixon" userId="d5b2ae9e-9213-4442-b7df-4db8cbe51e5d" providerId="ADAL" clId="{2EFF3340-E100-496C-9978-95516F3E2EA9}"/>
    <pc:docChg chg="custSel modSld">
      <pc:chgData name="Leah Montner Dixon" userId="d5b2ae9e-9213-4442-b7df-4db8cbe51e5d" providerId="ADAL" clId="{2EFF3340-E100-496C-9978-95516F3E2EA9}" dt="2020-12-23T17:15:22.405" v="1"/>
      <pc:docMkLst>
        <pc:docMk/>
      </pc:docMkLst>
      <pc:sldChg chg="addSp delSp modSp mod">
        <pc:chgData name="Leah Montner Dixon" userId="d5b2ae9e-9213-4442-b7df-4db8cbe51e5d" providerId="ADAL" clId="{2EFF3340-E100-496C-9978-95516F3E2EA9}" dt="2020-12-23T17:15:22.405" v="1"/>
        <pc:sldMkLst>
          <pc:docMk/>
          <pc:sldMk cId="640933589" sldId="2144327477"/>
        </pc:sldMkLst>
        <pc:picChg chg="del">
          <ac:chgData name="Leah Montner Dixon" userId="d5b2ae9e-9213-4442-b7df-4db8cbe51e5d" providerId="ADAL" clId="{2EFF3340-E100-496C-9978-95516F3E2EA9}" dt="2020-12-23T17:15:22.040" v="0" actId="478"/>
          <ac:picMkLst>
            <pc:docMk/>
            <pc:sldMk cId="640933589" sldId="2144327477"/>
            <ac:picMk id="4" creationId="{594222F3-ED4C-8C46-BA4B-CD5D3A992599}"/>
          </ac:picMkLst>
        </pc:picChg>
        <pc:picChg chg="add mod">
          <ac:chgData name="Leah Montner Dixon" userId="d5b2ae9e-9213-4442-b7df-4db8cbe51e5d" providerId="ADAL" clId="{2EFF3340-E100-496C-9978-95516F3E2EA9}" dt="2020-12-23T17:15:22.405" v="1"/>
          <ac:picMkLst>
            <pc:docMk/>
            <pc:sldMk cId="640933589" sldId="2144327477"/>
            <ac:picMk id="9" creationId="{0B5479D0-700C-4793-917E-0F280B6D119C}"/>
          </ac:picMkLst>
        </pc:picChg>
      </pc:sldChg>
    </pc:docChg>
  </pc:docChgLst>
  <pc:docChgLst>
    <pc:chgData name="Leah Montner Dixon" userId="d5b2ae9e-9213-4442-b7df-4db8cbe51e5d" providerId="ADAL" clId="{0106BA1E-A6FD-4F53-9B1D-B291AC7C09BC}"/>
    <pc:docChg chg="undo custSel modSld">
      <pc:chgData name="Leah Montner Dixon" userId="d5b2ae9e-9213-4442-b7df-4db8cbe51e5d" providerId="ADAL" clId="{0106BA1E-A6FD-4F53-9B1D-B291AC7C09BC}" dt="2020-12-14T15:58:33.202" v="49" actId="20577"/>
      <pc:docMkLst>
        <pc:docMk/>
      </pc:docMkLst>
      <pc:sldChg chg="modSp mod">
        <pc:chgData name="Leah Montner Dixon" userId="d5b2ae9e-9213-4442-b7df-4db8cbe51e5d" providerId="ADAL" clId="{0106BA1E-A6FD-4F53-9B1D-B291AC7C09BC}" dt="2020-12-14T15:49:23.807" v="4" actId="14100"/>
        <pc:sldMkLst>
          <pc:docMk/>
          <pc:sldMk cId="552149435" sldId="286"/>
        </pc:sldMkLst>
        <pc:spChg chg="mod">
          <ac:chgData name="Leah Montner Dixon" userId="d5b2ae9e-9213-4442-b7df-4db8cbe51e5d" providerId="ADAL" clId="{0106BA1E-A6FD-4F53-9B1D-B291AC7C09BC}" dt="2020-12-14T15:49:23.807" v="4" actId="14100"/>
          <ac:spMkLst>
            <pc:docMk/>
            <pc:sldMk cId="552149435" sldId="286"/>
            <ac:spMk id="18" creationId="{174036FD-8194-44E5-9EA7-C288A38B77D4}"/>
          </ac:spMkLst>
        </pc:spChg>
      </pc:sldChg>
      <pc:sldChg chg="modSp mod">
        <pc:chgData name="Leah Montner Dixon" userId="d5b2ae9e-9213-4442-b7df-4db8cbe51e5d" providerId="ADAL" clId="{0106BA1E-A6FD-4F53-9B1D-B291AC7C09BC}" dt="2020-12-14T15:51:42.496" v="10" actId="20577"/>
        <pc:sldMkLst>
          <pc:docMk/>
          <pc:sldMk cId="58727124" sldId="16165"/>
        </pc:sldMkLst>
        <pc:spChg chg="mod">
          <ac:chgData name="Leah Montner Dixon" userId="d5b2ae9e-9213-4442-b7df-4db8cbe51e5d" providerId="ADAL" clId="{0106BA1E-A6FD-4F53-9B1D-B291AC7C09BC}" dt="2020-12-14T15:51:42.496" v="10" actId="20577"/>
          <ac:spMkLst>
            <pc:docMk/>
            <pc:sldMk cId="58727124" sldId="16165"/>
            <ac:spMk id="14" creationId="{96A8196F-1F9D-47F8-8408-BC9AEF17103C}"/>
          </ac:spMkLst>
        </pc:spChg>
      </pc:sldChg>
      <pc:sldChg chg="modSp mod">
        <pc:chgData name="Leah Montner Dixon" userId="d5b2ae9e-9213-4442-b7df-4db8cbe51e5d" providerId="ADAL" clId="{0106BA1E-A6FD-4F53-9B1D-B291AC7C09BC}" dt="2020-12-14T15:55:05.909" v="46" actId="20577"/>
        <pc:sldMkLst>
          <pc:docMk/>
          <pc:sldMk cId="25660059" sldId="16207"/>
        </pc:sldMkLst>
        <pc:spChg chg="mod">
          <ac:chgData name="Leah Montner Dixon" userId="d5b2ae9e-9213-4442-b7df-4db8cbe51e5d" providerId="ADAL" clId="{0106BA1E-A6FD-4F53-9B1D-B291AC7C09BC}" dt="2020-12-14T15:55:05.909" v="46" actId="20577"/>
          <ac:spMkLst>
            <pc:docMk/>
            <pc:sldMk cId="25660059" sldId="16207"/>
            <ac:spMk id="7" creationId="{1B1B1A43-0187-4411-B0C4-23D2EA25BBED}"/>
          </ac:spMkLst>
        </pc:spChg>
      </pc:sldChg>
      <pc:sldChg chg="modSp mod">
        <pc:chgData name="Leah Montner Dixon" userId="d5b2ae9e-9213-4442-b7df-4db8cbe51e5d" providerId="ADAL" clId="{0106BA1E-A6FD-4F53-9B1D-B291AC7C09BC}" dt="2020-12-14T15:49:53.235" v="9" actId="20577"/>
        <pc:sldMkLst>
          <pc:docMk/>
          <pc:sldMk cId="44594936" sldId="2144327337"/>
        </pc:sldMkLst>
        <pc:spChg chg="mod">
          <ac:chgData name="Leah Montner Dixon" userId="d5b2ae9e-9213-4442-b7df-4db8cbe51e5d" providerId="ADAL" clId="{0106BA1E-A6FD-4F53-9B1D-B291AC7C09BC}" dt="2020-12-14T15:49:53.235" v="9" actId="20577"/>
          <ac:spMkLst>
            <pc:docMk/>
            <pc:sldMk cId="44594936" sldId="2144327337"/>
            <ac:spMk id="58" creationId="{99BB93BC-9603-40AB-A070-04A1617B7551}"/>
          </ac:spMkLst>
        </pc:spChg>
      </pc:sldChg>
      <pc:sldChg chg="modSp mod">
        <pc:chgData name="Leah Montner Dixon" userId="d5b2ae9e-9213-4442-b7df-4db8cbe51e5d" providerId="ADAL" clId="{0106BA1E-A6FD-4F53-9B1D-B291AC7C09BC}" dt="2020-12-14T15:47:47.326" v="0" actId="20577"/>
        <pc:sldMkLst>
          <pc:docMk/>
          <pc:sldMk cId="3418034269" sldId="2144327352"/>
        </pc:sldMkLst>
        <pc:spChg chg="mod">
          <ac:chgData name="Leah Montner Dixon" userId="d5b2ae9e-9213-4442-b7df-4db8cbe51e5d" providerId="ADAL" clId="{0106BA1E-A6FD-4F53-9B1D-B291AC7C09BC}" dt="2020-12-14T15:47:47.326" v="0" actId="20577"/>
          <ac:spMkLst>
            <pc:docMk/>
            <pc:sldMk cId="3418034269" sldId="2144327352"/>
            <ac:spMk id="17" creationId="{67F87075-27CC-459F-BDA5-744F4E7B2A6C}"/>
          </ac:spMkLst>
        </pc:spChg>
      </pc:sldChg>
      <pc:sldChg chg="modSp mod">
        <pc:chgData name="Leah Montner Dixon" userId="d5b2ae9e-9213-4442-b7df-4db8cbe51e5d" providerId="ADAL" clId="{0106BA1E-A6FD-4F53-9B1D-B291AC7C09BC}" dt="2020-12-14T15:56:09.620" v="47" actId="20577"/>
        <pc:sldMkLst>
          <pc:docMk/>
          <pc:sldMk cId="4064652055" sldId="2144327494"/>
        </pc:sldMkLst>
        <pc:spChg chg="mod">
          <ac:chgData name="Leah Montner Dixon" userId="d5b2ae9e-9213-4442-b7df-4db8cbe51e5d" providerId="ADAL" clId="{0106BA1E-A6FD-4F53-9B1D-B291AC7C09BC}" dt="2020-12-14T15:56:09.620" v="47" actId="20577"/>
          <ac:spMkLst>
            <pc:docMk/>
            <pc:sldMk cId="4064652055" sldId="2144327494"/>
            <ac:spMk id="4" creationId="{91CAB802-C65F-4081-AA12-A81B57DC4275}"/>
          </ac:spMkLst>
        </pc:spChg>
      </pc:sldChg>
      <pc:sldChg chg="modSp mod">
        <pc:chgData name="Leah Montner Dixon" userId="d5b2ae9e-9213-4442-b7df-4db8cbe51e5d" providerId="ADAL" clId="{0106BA1E-A6FD-4F53-9B1D-B291AC7C09BC}" dt="2020-12-14T15:49:02.683" v="2" actId="20577"/>
        <pc:sldMkLst>
          <pc:docMk/>
          <pc:sldMk cId="1730186779" sldId="2144327497"/>
        </pc:sldMkLst>
        <pc:spChg chg="mod">
          <ac:chgData name="Leah Montner Dixon" userId="d5b2ae9e-9213-4442-b7df-4db8cbe51e5d" providerId="ADAL" clId="{0106BA1E-A6FD-4F53-9B1D-B291AC7C09BC}" dt="2020-12-14T15:49:02.683" v="2" actId="20577"/>
          <ac:spMkLst>
            <pc:docMk/>
            <pc:sldMk cId="1730186779" sldId="2144327497"/>
            <ac:spMk id="35" creationId="{599F4046-A43D-4AF3-BF45-FF7979C02AD9}"/>
          </ac:spMkLst>
        </pc:spChg>
      </pc:sldChg>
      <pc:sldChg chg="modSp mod">
        <pc:chgData name="Leah Montner Dixon" userId="d5b2ae9e-9213-4442-b7df-4db8cbe51e5d" providerId="ADAL" clId="{0106BA1E-A6FD-4F53-9B1D-B291AC7C09BC}" dt="2020-12-14T15:58:33.202" v="49" actId="20577"/>
        <pc:sldMkLst>
          <pc:docMk/>
          <pc:sldMk cId="2282812908" sldId="2144327498"/>
        </pc:sldMkLst>
        <pc:spChg chg="mod">
          <ac:chgData name="Leah Montner Dixon" userId="d5b2ae9e-9213-4442-b7df-4db8cbe51e5d" providerId="ADAL" clId="{0106BA1E-A6FD-4F53-9B1D-B291AC7C09BC}" dt="2020-12-14T15:54:53.811" v="40" actId="1036"/>
          <ac:spMkLst>
            <pc:docMk/>
            <pc:sldMk cId="2282812908" sldId="2144327498"/>
            <ac:spMk id="39" creationId="{3B306C7F-EF4A-4D99-9336-DCCAA2349D9B}"/>
          </ac:spMkLst>
        </pc:spChg>
        <pc:spChg chg="mod">
          <ac:chgData name="Leah Montner Dixon" userId="d5b2ae9e-9213-4442-b7df-4db8cbe51e5d" providerId="ADAL" clId="{0106BA1E-A6FD-4F53-9B1D-B291AC7C09BC}" dt="2020-12-14T15:54:34.186" v="12" actId="1076"/>
          <ac:spMkLst>
            <pc:docMk/>
            <pc:sldMk cId="2282812908" sldId="2144327498"/>
            <ac:spMk id="41" creationId="{52F24D91-8219-48D1-B29D-501839BB5C50}"/>
          </ac:spMkLst>
        </pc:spChg>
        <pc:spChg chg="mod">
          <ac:chgData name="Leah Montner Dixon" userId="d5b2ae9e-9213-4442-b7df-4db8cbe51e5d" providerId="ADAL" clId="{0106BA1E-A6FD-4F53-9B1D-B291AC7C09BC}" dt="2020-12-14T15:54:53.811" v="40" actId="1036"/>
          <ac:spMkLst>
            <pc:docMk/>
            <pc:sldMk cId="2282812908" sldId="2144327498"/>
            <ac:spMk id="43" creationId="{36F95F7A-A5C6-4A47-A15D-65C9C81B5024}"/>
          </ac:spMkLst>
        </pc:spChg>
        <pc:spChg chg="mod">
          <ac:chgData name="Leah Montner Dixon" userId="d5b2ae9e-9213-4442-b7df-4db8cbe51e5d" providerId="ADAL" clId="{0106BA1E-A6FD-4F53-9B1D-B291AC7C09BC}" dt="2020-12-14T15:49:14.425" v="3" actId="20577"/>
          <ac:spMkLst>
            <pc:docMk/>
            <pc:sldMk cId="2282812908" sldId="2144327498"/>
            <ac:spMk id="46" creationId="{D2B4A68E-2DBC-4B7C-AB51-1899C8649B97}"/>
          </ac:spMkLst>
        </pc:spChg>
        <pc:spChg chg="mod">
          <ac:chgData name="Leah Montner Dixon" userId="d5b2ae9e-9213-4442-b7df-4db8cbe51e5d" providerId="ADAL" clId="{0106BA1E-A6FD-4F53-9B1D-B291AC7C09BC}" dt="2020-12-14T15:54:53.811" v="40" actId="1036"/>
          <ac:spMkLst>
            <pc:docMk/>
            <pc:sldMk cId="2282812908" sldId="2144327498"/>
            <ac:spMk id="54" creationId="{E3E00DFF-AE2D-42B4-BD2E-13A5DFD6407B}"/>
          </ac:spMkLst>
        </pc:spChg>
        <pc:spChg chg="mod">
          <ac:chgData name="Leah Montner Dixon" userId="d5b2ae9e-9213-4442-b7df-4db8cbe51e5d" providerId="ADAL" clId="{0106BA1E-A6FD-4F53-9B1D-B291AC7C09BC}" dt="2020-12-14T15:58:33.202" v="49" actId="20577"/>
          <ac:spMkLst>
            <pc:docMk/>
            <pc:sldMk cId="2282812908" sldId="2144327498"/>
            <ac:spMk id="55" creationId="{9CC227DB-503F-4DDA-9A8E-E9ED7A1E6930}"/>
          </ac:spMkLst>
        </pc:spChg>
        <pc:spChg chg="mod">
          <ac:chgData name="Leah Montner Dixon" userId="d5b2ae9e-9213-4442-b7df-4db8cbe51e5d" providerId="ADAL" clId="{0106BA1E-A6FD-4F53-9B1D-B291AC7C09BC}" dt="2020-12-14T15:54:53.811" v="40" actId="1036"/>
          <ac:spMkLst>
            <pc:docMk/>
            <pc:sldMk cId="2282812908" sldId="2144327498"/>
            <ac:spMk id="57" creationId="{96DE5ABA-018A-4B2E-B48D-594466E1760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1" i="0" u="none" strike="noStrike" kern="1200" spc="0" baseline="0">
                <a:solidFill>
                  <a:schemeClr val="bg1"/>
                </a:solidFill>
                <a:latin typeface="Helvetica" panose="020B0403020202020204" pitchFamily="34" charset="0"/>
                <a:ea typeface="+mn-ea"/>
                <a:cs typeface="+mn-cs"/>
              </a:defRPr>
            </a:pPr>
            <a:r>
              <a:rPr lang="en-US" sz="1600" b="1" u="sng" dirty="0">
                <a:solidFill>
                  <a:srgbClr val="1B1464"/>
                </a:solidFill>
                <a:latin typeface="Helvetica" panose="020B0403020202020204" pitchFamily="34" charset="0"/>
              </a:rPr>
              <a:t>A50+ Projected</a:t>
            </a:r>
            <a:r>
              <a:rPr lang="en-US" sz="1600" b="1" u="sng" baseline="0" dirty="0">
                <a:solidFill>
                  <a:srgbClr val="1B1464"/>
                </a:solidFill>
                <a:latin typeface="Helvetica" panose="020B0403020202020204" pitchFamily="34" charset="0"/>
              </a:rPr>
              <a:t> U.S. Population</a:t>
            </a:r>
          </a:p>
          <a:p>
            <a:pPr>
              <a:defRPr b="1">
                <a:solidFill>
                  <a:schemeClr val="bg1"/>
                </a:solidFill>
                <a:latin typeface="Helvetica" panose="020B0403020202020204" pitchFamily="34" charset="0"/>
              </a:defRPr>
            </a:pPr>
            <a:r>
              <a:rPr lang="en-US" sz="1400" b="0" baseline="0" dirty="0">
                <a:solidFill>
                  <a:srgbClr val="1B1464"/>
                </a:solidFill>
                <a:latin typeface="Helvetica" panose="020B0403020202020204" pitchFamily="34" charset="0"/>
              </a:rPr>
              <a:t>(in millions)</a:t>
            </a:r>
            <a:endParaRPr lang="en-US" sz="1800" b="0" dirty="0">
              <a:solidFill>
                <a:srgbClr val="1B1464"/>
              </a:solidFill>
              <a:latin typeface="Helvetica" panose="020B0403020202020204" pitchFamily="34" charset="0"/>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bg1"/>
              </a:solidFill>
              <a:latin typeface="Helvetica" panose="020B0403020202020204" pitchFamily="34" charset="0"/>
              <a:ea typeface="+mn-ea"/>
              <a:cs typeface="+mn-cs"/>
            </a:defRPr>
          </a:pPr>
          <a:endParaRPr lang="en-US"/>
        </a:p>
      </c:txPr>
    </c:title>
    <c:autoTitleDeleted val="0"/>
    <c:plotArea>
      <c:layout>
        <c:manualLayout>
          <c:layoutTarget val="inner"/>
          <c:xMode val="edge"/>
          <c:yMode val="edge"/>
          <c:x val="1.2658227848101266E-2"/>
          <c:y val="0.25162388474844161"/>
          <c:w val="0.97468354430379744"/>
          <c:h val="0.66972743922637556"/>
        </c:manualLayout>
      </c:layout>
      <c:barChart>
        <c:barDir val="col"/>
        <c:grouping val="stacked"/>
        <c:varyColors val="0"/>
        <c:ser>
          <c:idx val="0"/>
          <c:order val="0"/>
          <c:tx>
            <c:strRef>
              <c:f>Sheet1!$B$1</c:f>
              <c:strCache>
                <c:ptCount val="1"/>
                <c:pt idx="0">
                  <c:v>NH White</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2020</c:v>
                </c:pt>
                <c:pt idx="1">
                  <c:v>2030</c:v>
                </c:pt>
                <c:pt idx="2">
                  <c:v>2040</c:v>
                </c:pt>
                <c:pt idx="3">
                  <c:v>2050</c:v>
                </c:pt>
                <c:pt idx="4">
                  <c:v>2060</c:v>
                </c:pt>
              </c:strCache>
            </c:strRef>
          </c:cat>
          <c:val>
            <c:numRef>
              <c:f>Sheet1!$B$2:$B$6</c:f>
              <c:numCache>
                <c:formatCode>_(* #,##0.0_);_(* \(#,##0.0\);_(* "-"??_);_(@_)</c:formatCode>
                <c:ptCount val="5"/>
                <c:pt idx="0">
                  <c:v>85.751557000000005</c:v>
                </c:pt>
                <c:pt idx="1">
                  <c:v>88.5017</c:v>
                </c:pt>
                <c:pt idx="2">
                  <c:v>90.251361000000003</c:v>
                </c:pt>
                <c:pt idx="3">
                  <c:v>90.158811</c:v>
                </c:pt>
                <c:pt idx="4">
                  <c:v>89.408956000000003</c:v>
                </c:pt>
              </c:numCache>
            </c:numRef>
          </c:val>
          <c:extLst>
            <c:ext xmlns:c16="http://schemas.microsoft.com/office/drawing/2014/chart" uri="{C3380CC4-5D6E-409C-BE32-E72D297353CC}">
              <c16:uniqueId val="{00000000-8421-482A-BF98-9B7737FAD7A2}"/>
            </c:ext>
          </c:extLst>
        </c:ser>
        <c:ser>
          <c:idx val="1"/>
          <c:order val="1"/>
          <c:tx>
            <c:strRef>
              <c:f>Sheet1!$C$1</c:f>
              <c:strCache>
                <c:ptCount val="1"/>
                <c:pt idx="0">
                  <c:v>NH Black</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2020</c:v>
                </c:pt>
                <c:pt idx="1">
                  <c:v>2030</c:v>
                </c:pt>
                <c:pt idx="2">
                  <c:v>2040</c:v>
                </c:pt>
                <c:pt idx="3">
                  <c:v>2050</c:v>
                </c:pt>
                <c:pt idx="4">
                  <c:v>2060</c:v>
                </c:pt>
              </c:strCache>
            </c:strRef>
          </c:cat>
          <c:val>
            <c:numRef>
              <c:f>Sheet1!$C$2:$C$6</c:f>
              <c:numCache>
                <c:formatCode>_(* #,##0.0_);_(* \(#,##0.0\);_(* "-"??_);_(@_)</c:formatCode>
                <c:ptCount val="5"/>
                <c:pt idx="0">
                  <c:v>12.768143999999999</c:v>
                </c:pt>
                <c:pt idx="1">
                  <c:v>14.890860999999999</c:v>
                </c:pt>
                <c:pt idx="2">
                  <c:v>17.282767</c:v>
                </c:pt>
                <c:pt idx="3">
                  <c:v>19.895402000000001</c:v>
                </c:pt>
                <c:pt idx="4">
                  <c:v>21.807773000000001</c:v>
                </c:pt>
              </c:numCache>
            </c:numRef>
          </c:val>
          <c:extLst>
            <c:ext xmlns:c16="http://schemas.microsoft.com/office/drawing/2014/chart" uri="{C3380CC4-5D6E-409C-BE32-E72D297353CC}">
              <c16:uniqueId val="{00000001-8421-482A-BF98-9B7737FAD7A2}"/>
            </c:ext>
          </c:extLst>
        </c:ser>
        <c:ser>
          <c:idx val="2"/>
          <c:order val="2"/>
          <c:tx>
            <c:strRef>
              <c:f>Sheet1!$D$1</c:f>
              <c:strCache>
                <c:ptCount val="1"/>
                <c:pt idx="0">
                  <c:v>Hispanic</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2020</c:v>
                </c:pt>
                <c:pt idx="1">
                  <c:v>2030</c:v>
                </c:pt>
                <c:pt idx="2">
                  <c:v>2040</c:v>
                </c:pt>
                <c:pt idx="3">
                  <c:v>2050</c:v>
                </c:pt>
                <c:pt idx="4">
                  <c:v>2060</c:v>
                </c:pt>
              </c:strCache>
            </c:strRef>
          </c:cat>
          <c:val>
            <c:numRef>
              <c:f>Sheet1!$D$2:$D$6</c:f>
              <c:numCache>
                <c:formatCode>_(* #,##0.0_);_(* \(#,##0.0\);_(* "-"??_);_(@_)</c:formatCode>
                <c:ptCount val="5"/>
                <c:pt idx="0">
                  <c:v>13.726335000000001</c:v>
                </c:pt>
                <c:pt idx="1">
                  <c:v>19.635497999999998</c:v>
                </c:pt>
                <c:pt idx="2">
                  <c:v>25.750506000000001</c:v>
                </c:pt>
                <c:pt idx="3">
                  <c:v>32.305802999999997</c:v>
                </c:pt>
                <c:pt idx="4">
                  <c:v>39.143740000000001</c:v>
                </c:pt>
              </c:numCache>
            </c:numRef>
          </c:val>
          <c:extLst>
            <c:ext xmlns:c16="http://schemas.microsoft.com/office/drawing/2014/chart" uri="{C3380CC4-5D6E-409C-BE32-E72D297353CC}">
              <c16:uniqueId val="{00000000-D5A0-4322-8B7D-6BC1A9E8B77F}"/>
            </c:ext>
          </c:extLst>
        </c:ser>
        <c:ser>
          <c:idx val="3"/>
          <c:order val="3"/>
          <c:tx>
            <c:strRef>
              <c:f>Sheet1!$E$1</c:f>
              <c:strCache>
                <c:ptCount val="1"/>
                <c:pt idx="0">
                  <c:v>NH Asian</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2020</c:v>
                </c:pt>
                <c:pt idx="1">
                  <c:v>2030</c:v>
                </c:pt>
                <c:pt idx="2">
                  <c:v>2040</c:v>
                </c:pt>
                <c:pt idx="3">
                  <c:v>2050</c:v>
                </c:pt>
                <c:pt idx="4">
                  <c:v>2060</c:v>
                </c:pt>
              </c:strCache>
            </c:strRef>
          </c:cat>
          <c:val>
            <c:numRef>
              <c:f>Sheet1!$E$2:$E$6</c:f>
              <c:numCache>
                <c:formatCode>_(* #,##0.0_);_(* \(#,##0.0\);_(* "-"??_);_(@_)</c:formatCode>
                <c:ptCount val="5"/>
                <c:pt idx="0">
                  <c:v>5.9841100000000003</c:v>
                </c:pt>
                <c:pt idx="1">
                  <c:v>8.0604759999999995</c:v>
                </c:pt>
                <c:pt idx="2">
                  <c:v>10.359139000000001</c:v>
                </c:pt>
                <c:pt idx="3">
                  <c:v>12.578142</c:v>
                </c:pt>
                <c:pt idx="4">
                  <c:v>14.635144</c:v>
                </c:pt>
              </c:numCache>
            </c:numRef>
          </c:val>
          <c:extLst>
            <c:ext xmlns:c16="http://schemas.microsoft.com/office/drawing/2014/chart" uri="{C3380CC4-5D6E-409C-BE32-E72D297353CC}">
              <c16:uniqueId val="{00000001-EC89-463C-B662-5EEC956B97FB}"/>
            </c:ext>
          </c:extLst>
        </c:ser>
        <c:ser>
          <c:idx val="4"/>
          <c:order val="4"/>
          <c:tx>
            <c:strRef>
              <c:f>Sheet1!$F$1</c:f>
              <c:strCache>
                <c:ptCount val="1"/>
                <c:pt idx="0">
                  <c:v>Other</c:v>
                </c:pt>
              </c:strCache>
            </c:strRef>
          </c:tx>
          <c:spPr>
            <a:solidFill>
              <a:srgbClr val="FFE600"/>
            </a:solidFill>
            <a:ln>
              <a:noFill/>
            </a:ln>
            <a:effectLst/>
          </c:spPr>
          <c:invertIfNegative val="0"/>
          <c:cat>
            <c:strRef>
              <c:f>Sheet1!$A$2:$A$6</c:f>
              <c:strCache>
                <c:ptCount val="5"/>
                <c:pt idx="0">
                  <c:v>2020</c:v>
                </c:pt>
                <c:pt idx="1">
                  <c:v>2030</c:v>
                </c:pt>
                <c:pt idx="2">
                  <c:v>2040</c:v>
                </c:pt>
                <c:pt idx="3">
                  <c:v>2050</c:v>
                </c:pt>
                <c:pt idx="4">
                  <c:v>2060</c:v>
                </c:pt>
              </c:strCache>
            </c:strRef>
          </c:cat>
          <c:val>
            <c:numRef>
              <c:f>Sheet1!$F$2:$F$6</c:f>
              <c:numCache>
                <c:formatCode>_(* #,##0.0_);_(* \(#,##0.0\);_(* "-"??_);_(@_)</c:formatCode>
                <c:ptCount val="5"/>
                <c:pt idx="0">
                  <c:v>1.1000000000000001</c:v>
                </c:pt>
                <c:pt idx="1">
                  <c:v>1.3</c:v>
                </c:pt>
                <c:pt idx="2">
                  <c:v>1.5</c:v>
                </c:pt>
                <c:pt idx="3">
                  <c:v>1.8</c:v>
                </c:pt>
                <c:pt idx="4">
                  <c:v>2</c:v>
                </c:pt>
              </c:numCache>
            </c:numRef>
          </c:val>
          <c:extLst>
            <c:ext xmlns:c16="http://schemas.microsoft.com/office/drawing/2014/chart" uri="{C3380CC4-5D6E-409C-BE32-E72D297353CC}">
              <c16:uniqueId val="{00000002-EC89-463C-B662-5EEC956B97FB}"/>
            </c:ext>
          </c:extLst>
        </c:ser>
        <c:dLbls>
          <c:showLegendKey val="0"/>
          <c:showVal val="0"/>
          <c:showCatName val="0"/>
          <c:showSerName val="0"/>
          <c:showPercent val="0"/>
          <c:showBubbleSize val="0"/>
        </c:dLbls>
        <c:gapWidth val="219"/>
        <c:overlap val="100"/>
        <c:axId val="696216184"/>
        <c:axId val="696222584"/>
      </c:barChart>
      <c:catAx>
        <c:axId val="696216184"/>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200" b="1" i="0" u="none" strike="noStrike" kern="1200" baseline="0">
                <a:solidFill>
                  <a:srgbClr val="1B1464"/>
                </a:solidFill>
                <a:latin typeface="Helvetica" panose="020B0403020202020204" pitchFamily="34" charset="0"/>
                <a:ea typeface="+mn-ea"/>
                <a:cs typeface="+mn-cs"/>
              </a:defRPr>
            </a:pPr>
            <a:endParaRPr lang="en-US"/>
          </a:p>
        </c:txPr>
        <c:crossAx val="696222584"/>
        <c:crosses val="autoZero"/>
        <c:auto val="1"/>
        <c:lblAlgn val="ctr"/>
        <c:lblOffset val="100"/>
        <c:noMultiLvlLbl val="0"/>
      </c:catAx>
      <c:valAx>
        <c:axId val="696222584"/>
        <c:scaling>
          <c:orientation val="minMax"/>
        </c:scaling>
        <c:delete val="1"/>
        <c:axPos val="l"/>
        <c:numFmt formatCode="_(* #,##0.0_);_(* \(#,##0.0\);_(* &quot;-&quot;??_);_(@_)" sourceLinked="1"/>
        <c:majorTickMark val="none"/>
        <c:minorTickMark val="none"/>
        <c:tickLblPos val="nextTo"/>
        <c:crossAx val="696216184"/>
        <c:crosses val="autoZero"/>
        <c:crossBetween val="between"/>
      </c:valAx>
      <c:spPr>
        <a:noFill/>
        <a:ln>
          <a:noFill/>
        </a:ln>
        <a:effectLst/>
      </c:spPr>
    </c:plotArea>
    <c:legend>
      <c:legendPos val="t"/>
      <c:layout>
        <c:manualLayout>
          <c:xMode val="edge"/>
          <c:yMode val="edge"/>
          <c:x val="0.31205666754256406"/>
          <c:y val="0.15635559927689449"/>
          <c:w val="0.36505178365937857"/>
          <c:h val="5.8301295183828858E-2"/>
        </c:manualLayout>
      </c:layout>
      <c:overlay val="0"/>
      <c:spPr>
        <a:noFill/>
        <a:ln>
          <a:noFill/>
        </a:ln>
        <a:effectLst/>
      </c:spPr>
      <c:txPr>
        <a:bodyPr rot="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312144385847455E-3"/>
          <c:y val="0.23156415437553657"/>
          <c:w val="0.9869409505368707"/>
          <c:h val="0.61188769907078533"/>
        </c:manualLayout>
      </c:layout>
      <c:barChart>
        <c:barDir val="col"/>
        <c:grouping val="clustered"/>
        <c:varyColors val="0"/>
        <c:ser>
          <c:idx val="0"/>
          <c:order val="0"/>
          <c:tx>
            <c:strRef>
              <c:f>Sheet1!$B$1</c:f>
              <c:strCache>
                <c:ptCount val="1"/>
                <c:pt idx="0">
                  <c:v>Column2</c:v>
                </c:pt>
              </c:strCache>
            </c:strRef>
          </c:tx>
          <c:spPr>
            <a:solidFill>
              <a:srgbClr val="1F1A62"/>
            </a:solidFill>
            <a:ln>
              <a:noFill/>
            </a:ln>
            <a:effectLst/>
          </c:spPr>
          <c:invertIfNegative val="0"/>
          <c:dPt>
            <c:idx val="0"/>
            <c:invertIfNegative val="0"/>
            <c:bubble3D val="0"/>
            <c:spPr>
              <a:solidFill>
                <a:srgbClr val="00C0F3"/>
              </a:solidFill>
              <a:ln>
                <a:noFill/>
              </a:ln>
              <a:effectLst/>
            </c:spPr>
            <c:extLst>
              <c:ext xmlns:c16="http://schemas.microsoft.com/office/drawing/2014/chart" uri="{C3380CC4-5D6E-409C-BE32-E72D297353CC}">
                <c16:uniqueId val="{0000000B-11C3-482F-A93D-CD91532DA3FA}"/>
              </c:ext>
            </c:extLst>
          </c:dPt>
          <c:dPt>
            <c:idx val="1"/>
            <c:invertIfNegative val="0"/>
            <c:bubble3D val="0"/>
            <c:spPr>
              <a:solidFill>
                <a:srgbClr val="00C0F3"/>
              </a:solidFill>
              <a:ln>
                <a:noFill/>
              </a:ln>
              <a:effectLst/>
            </c:spPr>
            <c:extLst>
              <c:ext xmlns:c16="http://schemas.microsoft.com/office/drawing/2014/chart" uri="{C3380CC4-5D6E-409C-BE32-E72D297353CC}">
                <c16:uniqueId val="{00000001-39B5-46D3-AB57-A9319FB3E3B1}"/>
              </c:ext>
            </c:extLst>
          </c:dPt>
          <c:dPt>
            <c:idx val="2"/>
            <c:invertIfNegative val="0"/>
            <c:bubble3D val="0"/>
            <c:spPr>
              <a:solidFill>
                <a:srgbClr val="00C0F3"/>
              </a:solidFill>
              <a:ln>
                <a:noFill/>
              </a:ln>
              <a:effectLst/>
            </c:spPr>
            <c:extLst>
              <c:ext xmlns:c16="http://schemas.microsoft.com/office/drawing/2014/chart" uri="{C3380CC4-5D6E-409C-BE32-E72D297353CC}">
                <c16:uniqueId val="{00000003-39B5-46D3-AB57-A9319FB3E3B1}"/>
              </c:ext>
            </c:extLst>
          </c:dPt>
          <c:dPt>
            <c:idx val="3"/>
            <c:invertIfNegative val="0"/>
            <c:bubble3D val="0"/>
            <c:spPr>
              <a:solidFill>
                <a:srgbClr val="E84A99"/>
              </a:solidFill>
              <a:ln>
                <a:noFill/>
              </a:ln>
              <a:effectLst/>
            </c:spPr>
            <c:extLst>
              <c:ext xmlns:c16="http://schemas.microsoft.com/office/drawing/2014/chart" uri="{C3380CC4-5D6E-409C-BE32-E72D297353CC}">
                <c16:uniqueId val="{00000005-39B5-46D3-AB57-A9319FB3E3B1}"/>
              </c:ext>
            </c:extLst>
          </c:dPt>
          <c:dPt>
            <c:idx val="4"/>
            <c:invertIfNegative val="0"/>
            <c:bubble3D val="0"/>
            <c:spPr>
              <a:solidFill>
                <a:srgbClr val="E84A99"/>
              </a:solidFill>
              <a:ln>
                <a:noFill/>
              </a:ln>
              <a:effectLst/>
            </c:spPr>
            <c:extLst>
              <c:ext xmlns:c16="http://schemas.microsoft.com/office/drawing/2014/chart" uri="{C3380CC4-5D6E-409C-BE32-E72D297353CC}">
                <c16:uniqueId val="{00000007-39B5-46D3-AB57-A9319FB3E3B1}"/>
              </c:ext>
            </c:extLst>
          </c:dPt>
          <c:dPt>
            <c:idx val="5"/>
            <c:invertIfNegative val="0"/>
            <c:bubble3D val="0"/>
            <c:spPr>
              <a:solidFill>
                <a:srgbClr val="E84A99"/>
              </a:solidFill>
              <a:ln>
                <a:noFill/>
              </a:ln>
              <a:effectLst/>
            </c:spPr>
            <c:extLst>
              <c:ext xmlns:c16="http://schemas.microsoft.com/office/drawing/2014/chart" uri="{C3380CC4-5D6E-409C-BE32-E72D297353CC}">
                <c16:uniqueId val="{00000009-39B5-46D3-AB57-A9319FB3E3B1}"/>
              </c:ext>
            </c:extLst>
          </c:dPt>
          <c:dLbls>
            <c:spPr>
              <a:noFill/>
              <a:ln>
                <a:noFill/>
              </a:ln>
              <a:effectLst/>
            </c:spPr>
            <c:txPr>
              <a:bodyPr rot="0" spcFirstLastPara="1" vertOverflow="ellipsis" vert="horz" wrap="square" anchor="ctr" anchorCtr="1"/>
              <a:lstStyle/>
              <a:p>
                <a:pPr>
                  <a:defRPr sz="16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January</c:v>
                </c:pt>
                <c:pt idx="1">
                  <c:v>February</c:v>
                </c:pt>
                <c:pt idx="2">
                  <c:v>March</c:v>
                </c:pt>
                <c:pt idx="3">
                  <c:v>April</c:v>
                </c:pt>
                <c:pt idx="4">
                  <c:v>May</c:v>
                </c:pt>
                <c:pt idx="5">
                  <c:v>June</c:v>
                </c:pt>
              </c:strCache>
            </c:strRef>
          </c:cat>
          <c:val>
            <c:numRef>
              <c:f>Sheet1!$B$2:$B$7</c:f>
              <c:numCache>
                <c:formatCode>"$"#,##0.0_);[Red]\("$"#,##0.0\)</c:formatCode>
                <c:ptCount val="6"/>
                <c:pt idx="0">
                  <c:v>24.1</c:v>
                </c:pt>
                <c:pt idx="1">
                  <c:v>50</c:v>
                </c:pt>
                <c:pt idx="2">
                  <c:v>70</c:v>
                </c:pt>
                <c:pt idx="3">
                  <c:v>89.1</c:v>
                </c:pt>
                <c:pt idx="4">
                  <c:v>126.2</c:v>
                </c:pt>
                <c:pt idx="5">
                  <c:v>101.2</c:v>
                </c:pt>
              </c:numCache>
            </c:numRef>
          </c:val>
          <c:extLst>
            <c:ext xmlns:c16="http://schemas.microsoft.com/office/drawing/2014/chart" uri="{C3380CC4-5D6E-409C-BE32-E72D297353CC}">
              <c16:uniqueId val="{0000000A-39B5-46D3-AB57-A9319FB3E3B1}"/>
            </c:ext>
          </c:extLst>
        </c:ser>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max val="130"/>
          <c:min val="0"/>
        </c:scaling>
        <c:delete val="1"/>
        <c:axPos val="l"/>
        <c:numFmt formatCode="&quot;$&quot;#,##0.0_);[Red]\(&quot;$&quot;#,##0.0\)" sourceLinked="1"/>
        <c:majorTickMark val="out"/>
        <c:minorTickMark val="none"/>
        <c:tickLblPos val="nextTo"/>
        <c:crossAx val="92054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1" i="0" u="none" strike="noStrike" kern="1200" spc="0" baseline="0">
                <a:solidFill>
                  <a:schemeClr val="bg1"/>
                </a:solidFill>
                <a:latin typeface="Helvetica" panose="020B0403020202020204" pitchFamily="34" charset="0"/>
                <a:ea typeface="+mn-ea"/>
                <a:cs typeface="+mn-cs"/>
              </a:defRPr>
            </a:pPr>
            <a:r>
              <a:rPr lang="en-US" sz="1600" b="1" u="sng" dirty="0">
                <a:solidFill>
                  <a:srgbClr val="1B1464"/>
                </a:solidFill>
                <a:latin typeface="Helvetica" panose="020B0403020202020204" pitchFamily="34" charset="0"/>
              </a:rPr>
              <a:t>A18-34 &amp; A50+ Actual &amp; Projected</a:t>
            </a:r>
            <a:r>
              <a:rPr lang="en-US" sz="1600" b="1" u="sng" baseline="0" dirty="0">
                <a:solidFill>
                  <a:srgbClr val="1B1464"/>
                </a:solidFill>
                <a:latin typeface="Helvetica" panose="020B0403020202020204" pitchFamily="34" charset="0"/>
              </a:rPr>
              <a:t> U.S. Population</a:t>
            </a:r>
          </a:p>
          <a:p>
            <a:pPr>
              <a:defRPr b="1">
                <a:solidFill>
                  <a:schemeClr val="bg1"/>
                </a:solidFill>
                <a:latin typeface="Helvetica" panose="020B0403020202020204" pitchFamily="34" charset="0"/>
              </a:defRPr>
            </a:pPr>
            <a:r>
              <a:rPr lang="en-US" sz="1400" b="0" baseline="0" dirty="0">
                <a:solidFill>
                  <a:srgbClr val="1B1464"/>
                </a:solidFill>
                <a:latin typeface="Helvetica" panose="020B0403020202020204" pitchFamily="34" charset="0"/>
              </a:rPr>
              <a:t>(in millions)</a:t>
            </a:r>
            <a:endParaRPr lang="en-US" sz="1800" b="0" dirty="0">
              <a:solidFill>
                <a:srgbClr val="1B1464"/>
              </a:solidFill>
              <a:latin typeface="Helvetica" panose="020B0403020202020204" pitchFamily="34" charset="0"/>
            </a:endParaRPr>
          </a:p>
        </c:rich>
      </c:tx>
      <c:layout>
        <c:manualLayout>
          <c:xMode val="edge"/>
          <c:yMode val="edge"/>
          <c:x val="0.28559920736492656"/>
          <c:y val="8.7107885766835605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bg1"/>
              </a:solidFill>
              <a:latin typeface="Helvetica" panose="020B0403020202020204" pitchFamily="34" charset="0"/>
              <a:ea typeface="+mn-ea"/>
              <a:cs typeface="+mn-cs"/>
            </a:defRPr>
          </a:pPr>
          <a:endParaRPr lang="en-US"/>
        </a:p>
      </c:txPr>
    </c:title>
    <c:autoTitleDeleted val="0"/>
    <c:plotArea>
      <c:layout>
        <c:manualLayout>
          <c:layoutTarget val="inner"/>
          <c:xMode val="edge"/>
          <c:yMode val="edge"/>
          <c:x val="1.1931204181336197E-2"/>
          <c:y val="0.15106806209454124"/>
          <c:w val="0.97613759163732761"/>
          <c:h val="0.7160688117871673"/>
        </c:manualLayout>
      </c:layout>
      <c:barChart>
        <c:barDir val="col"/>
        <c:grouping val="clustered"/>
        <c:varyColors val="0"/>
        <c:ser>
          <c:idx val="0"/>
          <c:order val="0"/>
          <c:tx>
            <c:strRef>
              <c:f>Sheet1!$B$1</c:f>
              <c:strCache>
                <c:ptCount val="1"/>
                <c:pt idx="0">
                  <c:v>A18-34</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1980</c:v>
                </c:pt>
                <c:pt idx="1">
                  <c:v>1990</c:v>
                </c:pt>
                <c:pt idx="2">
                  <c:v>2000</c:v>
                </c:pt>
                <c:pt idx="3">
                  <c:v>2010</c:v>
                </c:pt>
                <c:pt idx="4">
                  <c:v>2020</c:v>
                </c:pt>
                <c:pt idx="5">
                  <c:v>2030</c:v>
                </c:pt>
                <c:pt idx="6">
                  <c:v>2040</c:v>
                </c:pt>
                <c:pt idx="7">
                  <c:v>2050</c:v>
                </c:pt>
                <c:pt idx="8">
                  <c:v>2060</c:v>
                </c:pt>
              </c:strCache>
            </c:strRef>
          </c:cat>
          <c:val>
            <c:numRef>
              <c:f>Sheet1!$B$2:$B$10</c:f>
              <c:numCache>
                <c:formatCode>_(* #,##0.0_);_(* \(#,##0.0\);_(* "-"??_);_(@_)</c:formatCode>
                <c:ptCount val="9"/>
                <c:pt idx="0">
                  <c:v>67.099999999999994</c:v>
                </c:pt>
                <c:pt idx="1">
                  <c:v>69.900000000000006</c:v>
                </c:pt>
                <c:pt idx="2">
                  <c:v>67</c:v>
                </c:pt>
                <c:pt idx="3">
                  <c:v>70.400000000000006</c:v>
                </c:pt>
                <c:pt idx="4">
                  <c:v>76.900000000000006</c:v>
                </c:pt>
                <c:pt idx="5">
                  <c:v>77</c:v>
                </c:pt>
                <c:pt idx="6">
                  <c:v>78.3</c:v>
                </c:pt>
                <c:pt idx="7">
                  <c:v>80.7</c:v>
                </c:pt>
                <c:pt idx="8">
                  <c:v>82</c:v>
                </c:pt>
              </c:numCache>
            </c:numRef>
          </c:val>
          <c:extLst>
            <c:ext xmlns:c16="http://schemas.microsoft.com/office/drawing/2014/chart" uri="{C3380CC4-5D6E-409C-BE32-E72D297353CC}">
              <c16:uniqueId val="{00000000-8421-482A-BF98-9B7737FAD7A2}"/>
            </c:ext>
          </c:extLst>
        </c:ser>
        <c:ser>
          <c:idx val="1"/>
          <c:order val="1"/>
          <c:tx>
            <c:strRef>
              <c:f>Sheet1!$C$1</c:f>
              <c:strCache>
                <c:ptCount val="1"/>
                <c:pt idx="0">
                  <c:v>A50+</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1980</c:v>
                </c:pt>
                <c:pt idx="1">
                  <c:v>1990</c:v>
                </c:pt>
                <c:pt idx="2">
                  <c:v>2000</c:v>
                </c:pt>
                <c:pt idx="3">
                  <c:v>2010</c:v>
                </c:pt>
                <c:pt idx="4">
                  <c:v>2020</c:v>
                </c:pt>
                <c:pt idx="5">
                  <c:v>2030</c:v>
                </c:pt>
                <c:pt idx="6">
                  <c:v>2040</c:v>
                </c:pt>
                <c:pt idx="7">
                  <c:v>2050</c:v>
                </c:pt>
                <c:pt idx="8">
                  <c:v>2060</c:v>
                </c:pt>
              </c:strCache>
            </c:strRef>
          </c:cat>
          <c:val>
            <c:numRef>
              <c:f>Sheet1!$C$2:$C$10</c:f>
              <c:numCache>
                <c:formatCode>_(* #,##0.0_);_(* \(#,##0.0\);_(* "-"??_);_(@_)</c:formatCode>
                <c:ptCount val="9"/>
                <c:pt idx="0">
                  <c:v>58.962333999999998</c:v>
                </c:pt>
                <c:pt idx="1">
                  <c:v>63.740267000000003</c:v>
                </c:pt>
                <c:pt idx="2">
                  <c:v>76.851984999999999</c:v>
                </c:pt>
                <c:pt idx="3">
                  <c:v>95.867999999999995</c:v>
                </c:pt>
                <c:pt idx="4">
                  <c:v>119.34399999999999</c:v>
                </c:pt>
                <c:pt idx="5">
                  <c:v>132.405</c:v>
                </c:pt>
                <c:pt idx="6">
                  <c:v>145.20099999999999</c:v>
                </c:pt>
                <c:pt idx="7">
                  <c:v>156.72900000000001</c:v>
                </c:pt>
                <c:pt idx="8">
                  <c:v>166.97</c:v>
                </c:pt>
              </c:numCache>
            </c:numRef>
          </c:val>
          <c:extLst>
            <c:ext xmlns:c16="http://schemas.microsoft.com/office/drawing/2014/chart" uri="{C3380CC4-5D6E-409C-BE32-E72D297353CC}">
              <c16:uniqueId val="{00000001-8421-482A-BF98-9B7737FAD7A2}"/>
            </c:ext>
          </c:extLst>
        </c:ser>
        <c:dLbls>
          <c:showLegendKey val="0"/>
          <c:showVal val="0"/>
          <c:showCatName val="0"/>
          <c:showSerName val="0"/>
          <c:showPercent val="0"/>
          <c:showBubbleSize val="0"/>
        </c:dLbls>
        <c:gapWidth val="219"/>
        <c:overlap val="-27"/>
        <c:axId val="696216184"/>
        <c:axId val="696222584"/>
      </c:barChart>
      <c:catAx>
        <c:axId val="696216184"/>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696222584"/>
        <c:crosses val="autoZero"/>
        <c:auto val="1"/>
        <c:lblAlgn val="ctr"/>
        <c:lblOffset val="100"/>
        <c:noMultiLvlLbl val="0"/>
      </c:catAx>
      <c:valAx>
        <c:axId val="696222584"/>
        <c:scaling>
          <c:orientation val="minMax"/>
        </c:scaling>
        <c:delete val="1"/>
        <c:axPos val="l"/>
        <c:numFmt formatCode="_(* #,##0.0_);_(* \(#,##0.0\);_(* &quot;-&quot;??_);_(@_)" sourceLinked="1"/>
        <c:majorTickMark val="none"/>
        <c:minorTickMark val="none"/>
        <c:tickLblPos val="nextTo"/>
        <c:crossAx val="696216184"/>
        <c:crosses val="autoZero"/>
        <c:crossBetween val="between"/>
      </c:valAx>
      <c:spPr>
        <a:noFill/>
        <a:ln>
          <a:noFill/>
        </a:ln>
        <a:effectLst/>
      </c:spPr>
    </c:plotArea>
    <c:legend>
      <c:legendPos val="b"/>
      <c:layout>
        <c:manualLayout>
          <c:xMode val="edge"/>
          <c:yMode val="edge"/>
          <c:x val="0.43995687685314788"/>
          <c:y val="0.94862066552713387"/>
          <c:w val="0.12008624629370422"/>
          <c:h val="4.8840375446067112E-2"/>
        </c:manualLayout>
      </c:layout>
      <c:overlay val="0"/>
      <c:spPr>
        <a:noFill/>
        <a:ln>
          <a:noFill/>
        </a:ln>
        <a:effectLst/>
      </c:spPr>
      <c:txPr>
        <a:bodyPr rot="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41372334831979"/>
          <c:y val="0.10096546741354738"/>
          <c:w val="0.66782136791328728"/>
          <c:h val="0.87500027534434566"/>
        </c:manualLayout>
      </c:layout>
      <c:doughnutChart>
        <c:varyColors val="1"/>
        <c:ser>
          <c:idx val="0"/>
          <c:order val="0"/>
          <c:tx>
            <c:strRef>
              <c:f>Sheet1!$B$1</c:f>
              <c:strCache>
                <c:ptCount val="1"/>
                <c:pt idx="0">
                  <c:v>Column1</c:v>
                </c:pt>
              </c:strCache>
            </c:strRef>
          </c:tx>
          <c:dPt>
            <c:idx val="0"/>
            <c:bubble3D val="0"/>
            <c:spPr>
              <a:solidFill>
                <a:srgbClr val="1F1A62"/>
              </a:solidFill>
              <a:ln w="19050">
                <a:solidFill>
                  <a:schemeClr val="lt1"/>
                </a:solidFill>
              </a:ln>
              <a:effectLst/>
            </c:spPr>
            <c:extLst>
              <c:ext xmlns:c16="http://schemas.microsoft.com/office/drawing/2014/chart" uri="{C3380CC4-5D6E-409C-BE32-E72D297353CC}">
                <c16:uniqueId val="{00000001-D0D4-472E-9905-A6CCC13B110F}"/>
              </c:ext>
            </c:extLst>
          </c:dPt>
          <c:dPt>
            <c:idx val="1"/>
            <c:bubble3D val="0"/>
            <c:spPr>
              <a:solidFill>
                <a:srgbClr val="00C0F3"/>
              </a:solidFill>
              <a:ln w="19050">
                <a:solidFill>
                  <a:schemeClr val="lt1"/>
                </a:solidFill>
              </a:ln>
              <a:effectLst/>
            </c:spPr>
            <c:extLst>
              <c:ext xmlns:c16="http://schemas.microsoft.com/office/drawing/2014/chart" uri="{C3380CC4-5D6E-409C-BE32-E72D297353CC}">
                <c16:uniqueId val="{00000002-D0D4-472E-9905-A6CCC13B110F}"/>
              </c:ext>
            </c:extLst>
          </c:dPt>
          <c:dPt>
            <c:idx val="2"/>
            <c:bubble3D val="0"/>
            <c:spPr>
              <a:solidFill>
                <a:srgbClr val="E84A99"/>
              </a:solidFill>
              <a:ln w="19050">
                <a:solidFill>
                  <a:schemeClr val="lt1"/>
                </a:solidFill>
              </a:ln>
              <a:effectLst/>
            </c:spPr>
            <c:extLst>
              <c:ext xmlns:c16="http://schemas.microsoft.com/office/drawing/2014/chart" uri="{C3380CC4-5D6E-409C-BE32-E72D297353CC}">
                <c16:uniqueId val="{00000003-D0D4-472E-9905-A6CCC13B110F}"/>
              </c:ext>
            </c:extLst>
          </c:dPt>
          <c:dLbls>
            <c:dLbl>
              <c:idx val="0"/>
              <c:layout>
                <c:manualLayout>
                  <c:x val="0.14054208617930317"/>
                  <c:y val="3.4968731896108632E-3"/>
                </c:manualLayout>
              </c:layout>
              <c:tx>
                <c:rich>
                  <a:bodyPr/>
                  <a:lstStyle/>
                  <a:p>
                    <a:fld id="{47F520AF-5806-4614-8BD2-3ABBB2BE4ACC}" type="CATEGORYNAME">
                      <a:rPr lang="en-US" u="sng" smtClean="0"/>
                      <a:pPr/>
                      <a:t>[CATEGORY NAME]</a:t>
                    </a:fld>
                    <a:r>
                      <a:rPr lang="en-US" u="sng" baseline="0" dirty="0"/>
                      <a:t>d</a:t>
                    </a:r>
                    <a:br>
                      <a:rPr lang="en-US" baseline="0" dirty="0"/>
                    </a:br>
                    <a:fld id="{9619D6BC-7C63-4C7F-991C-51DB3DBE8126}" type="VALUE">
                      <a:rPr lang="en-US" b="1" smtClean="0"/>
                      <a:pPr/>
                      <a:t>[VALUE]</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D0D4-472E-9905-A6CCC13B110F}"/>
                </c:ext>
              </c:extLst>
            </c:dLbl>
            <c:dLbl>
              <c:idx val="1"/>
              <c:layout>
                <c:manualLayout>
                  <c:x val="-0.17355185938108567"/>
                  <c:y val="-4.720778805974752E-2"/>
                </c:manualLayout>
              </c:layout>
              <c:tx>
                <c:rich>
                  <a:bodyPr rot="0" spcFirstLastPara="1" vertOverflow="ellipsis" vert="horz" wrap="square" lIns="38100" tIns="19050" rIns="38100" bIns="19050" anchor="ctr" anchorCtr="1">
                    <a:noAutofit/>
                  </a:bodyPr>
                  <a:lstStyle/>
                  <a:p>
                    <a:pPr>
                      <a:defRPr sz="1400" b="0" i="0" u="none" strike="noStrike" kern="1200" baseline="0">
                        <a:solidFill>
                          <a:srgbClr val="1F1A62"/>
                        </a:solidFill>
                        <a:latin typeface="Helvetica" panose="020B0403020202020204" pitchFamily="34" charset="0"/>
                        <a:ea typeface="+mn-ea"/>
                        <a:cs typeface="+mn-cs"/>
                      </a:defRPr>
                    </a:pPr>
                    <a:fld id="{328D1B19-6AEC-4BDA-AE05-EDCC683580CC}" type="CATEGORYNAME">
                      <a:rPr lang="en-US" sz="1400" u="sng"/>
                      <a:pPr>
                        <a:defRPr sz="1400">
                          <a:solidFill>
                            <a:srgbClr val="1F1A62"/>
                          </a:solidFill>
                          <a:latin typeface="Helvetica" panose="020B0403020202020204" pitchFamily="34" charset="0"/>
                        </a:defRPr>
                      </a:pPr>
                      <a:t>[CATEGORY NAME]</a:t>
                    </a:fld>
                    <a:endParaRPr lang="en-US" sz="1400" u="sng" baseline="0" dirty="0"/>
                  </a:p>
                  <a:p>
                    <a:pPr>
                      <a:defRPr sz="1400">
                        <a:solidFill>
                          <a:srgbClr val="1F1A62"/>
                        </a:solidFill>
                        <a:latin typeface="Helvetica" panose="020B0403020202020204" pitchFamily="34" charset="0"/>
                      </a:defRPr>
                    </a:pPr>
                    <a:fld id="{DABD39D1-DF10-4262-A808-4BC3CF99BCA3}" type="VALUE">
                      <a:rPr lang="en-US" sz="1400" b="1"/>
                      <a:pPr>
                        <a:defRPr sz="1400">
                          <a:solidFill>
                            <a:srgbClr val="1F1A62"/>
                          </a:solidFill>
                          <a:latin typeface="Helvetica" panose="020B0403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5682339523935149"/>
                      <c:h val="0.16136335100676907"/>
                    </c:manualLayout>
                  </c15:layout>
                  <c15:dlblFieldTable/>
                  <c15:showDataLabelsRange val="0"/>
                </c:ext>
                <c:ext xmlns:c16="http://schemas.microsoft.com/office/drawing/2014/chart" uri="{C3380CC4-5D6E-409C-BE32-E72D297353CC}">
                  <c16:uniqueId val="{00000002-D0D4-472E-9905-A6CCC13B110F}"/>
                </c:ext>
              </c:extLst>
            </c:dLbl>
            <c:dLbl>
              <c:idx val="2"/>
              <c:layout>
                <c:manualLayout>
                  <c:x val="-0.17130501555316172"/>
                  <c:y val="-0.12239056163638244"/>
                </c:manualLayout>
              </c:layout>
              <c:tx>
                <c:rich>
                  <a:bodyPr/>
                  <a:lstStyle/>
                  <a:p>
                    <a:fld id="{5CB2CF32-C015-47B5-8DE5-0A02AB2EEE1D}" type="CATEGORYNAME">
                      <a:rPr lang="en-US" u="sng"/>
                      <a:pPr/>
                      <a:t>[CATEGORY NAME]</a:t>
                    </a:fld>
                    <a:endParaRPr lang="en-US" u="sng" baseline="0" dirty="0"/>
                  </a:p>
                  <a:p>
                    <a:fld id="{0B546CEE-8777-4183-BFC1-6532D69CEB62}" type="VALUE">
                      <a:rPr lang="en-US" b="1"/>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D0D4-472E-9905-A6CCC13B110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rgbClr val="1F1A62"/>
                  </a:solidFill>
                  <a:round/>
                </a:ln>
                <a:effectLst/>
              </c:spPr>
            </c:leaderLines>
            <c:extLst>
              <c:ext xmlns:c15="http://schemas.microsoft.com/office/drawing/2012/chart" uri="{CE6537A1-D6FC-4f65-9D91-7224C49458BB}"/>
            </c:extLst>
          </c:dLbls>
          <c:cat>
            <c:strRef>
              <c:f>Sheet1!$A$2:$A$4</c:f>
              <c:strCache>
                <c:ptCount val="3"/>
                <c:pt idx="0">
                  <c:v>Increase</c:v>
                </c:pt>
                <c:pt idx="1">
                  <c:v>Remained the Same</c:v>
                </c:pt>
                <c:pt idx="2">
                  <c:v>Decreased</c:v>
                </c:pt>
              </c:strCache>
            </c:strRef>
          </c:cat>
          <c:val>
            <c:numRef>
              <c:f>Sheet1!$B$2:$B$4</c:f>
              <c:numCache>
                <c:formatCode>0%</c:formatCode>
                <c:ptCount val="3"/>
                <c:pt idx="0">
                  <c:v>0.72</c:v>
                </c:pt>
                <c:pt idx="1">
                  <c:v>0.24</c:v>
                </c:pt>
                <c:pt idx="2">
                  <c:v>0.04</c:v>
                </c:pt>
              </c:numCache>
            </c:numRef>
          </c:val>
          <c:extLst>
            <c:ext xmlns:c16="http://schemas.microsoft.com/office/drawing/2014/chart" uri="{C3380CC4-5D6E-409C-BE32-E72D297353CC}">
              <c16:uniqueId val="{00000000-D0D4-472E-9905-A6CCC13B110F}"/>
            </c:ext>
          </c:extLst>
        </c:ser>
        <c:dLbls>
          <c:showLegendKey val="0"/>
          <c:showVal val="0"/>
          <c:showCatName val="0"/>
          <c:showSerName val="0"/>
          <c:showPercent val="0"/>
          <c:showBubbleSize val="0"/>
          <c:showLeaderLines val="1"/>
        </c:dLbls>
        <c:firstSliceAng val="315"/>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490715072495013E-3"/>
          <c:y val="0.22627352621189711"/>
          <c:w val="0.98815932236444992"/>
          <c:h val="0.61188769907078533"/>
        </c:manualLayout>
      </c:layout>
      <c:barChart>
        <c:barDir val="col"/>
        <c:grouping val="clustered"/>
        <c:varyColors val="0"/>
        <c:ser>
          <c:idx val="0"/>
          <c:order val="0"/>
          <c:tx>
            <c:strRef>
              <c:f>Sheet1!$B$1</c:f>
              <c:strCache>
                <c:ptCount val="1"/>
                <c:pt idx="0">
                  <c:v>Not daily</c:v>
                </c:pt>
              </c:strCache>
            </c:strRef>
          </c:tx>
          <c:spPr>
            <a:solidFill>
              <a:srgbClr val="00C0F3"/>
            </a:solidFill>
            <a:ln>
              <a:noFill/>
            </a:ln>
            <a:effectLst/>
          </c:spPr>
          <c:invertIfNegative val="0"/>
          <c:dPt>
            <c:idx val="1"/>
            <c:invertIfNegative val="0"/>
            <c:bubble3D val="0"/>
            <c:spPr>
              <a:solidFill>
                <a:srgbClr val="00C0F3"/>
              </a:solidFill>
              <a:ln>
                <a:noFill/>
              </a:ln>
              <a:effectLst/>
            </c:spPr>
            <c:extLst>
              <c:ext xmlns:c16="http://schemas.microsoft.com/office/drawing/2014/chart" uri="{C3380CC4-5D6E-409C-BE32-E72D297353CC}">
                <c16:uniqueId val="{00000005-4DF2-4F13-9B4D-F300C4C7A719}"/>
              </c:ext>
            </c:extLst>
          </c:dPt>
          <c:dPt>
            <c:idx val="2"/>
            <c:invertIfNegative val="0"/>
            <c:bubble3D val="0"/>
            <c:spPr>
              <a:solidFill>
                <a:srgbClr val="00C0F3"/>
              </a:solidFill>
              <a:ln>
                <a:noFill/>
              </a:ln>
              <a:effectLst/>
            </c:spPr>
            <c:extLst>
              <c:ext xmlns:c16="http://schemas.microsoft.com/office/drawing/2014/chart" uri="{C3380CC4-5D6E-409C-BE32-E72D297353CC}">
                <c16:uniqueId val="{00000006-4DF2-4F13-9B4D-F300C4C7A719}"/>
              </c:ext>
            </c:extLst>
          </c:dPt>
          <c:dPt>
            <c:idx val="3"/>
            <c:invertIfNegative val="0"/>
            <c:bubble3D val="0"/>
            <c:spPr>
              <a:solidFill>
                <a:srgbClr val="00C0F3"/>
              </a:solidFill>
              <a:ln>
                <a:noFill/>
              </a:ln>
              <a:effectLst/>
            </c:spPr>
            <c:extLst>
              <c:ext xmlns:c16="http://schemas.microsoft.com/office/drawing/2014/chart" uri="{C3380CC4-5D6E-409C-BE32-E72D297353CC}">
                <c16:uniqueId val="{00000007-4DF2-4F13-9B4D-F300C4C7A719}"/>
              </c:ext>
            </c:extLst>
          </c:dPt>
          <c:dPt>
            <c:idx val="4"/>
            <c:invertIfNegative val="0"/>
            <c:bubble3D val="0"/>
            <c:spPr>
              <a:solidFill>
                <a:srgbClr val="00C0F3"/>
              </a:solidFill>
              <a:ln>
                <a:noFill/>
              </a:ln>
              <a:effectLst/>
            </c:spPr>
            <c:extLst>
              <c:ext xmlns:c16="http://schemas.microsoft.com/office/drawing/2014/chart" uri="{C3380CC4-5D6E-409C-BE32-E72D297353CC}">
                <c16:uniqueId val="{00000008-4DF2-4F13-9B4D-F300C4C7A719}"/>
              </c:ext>
            </c:extLst>
          </c:dPt>
          <c:dPt>
            <c:idx val="5"/>
            <c:invertIfNegative val="0"/>
            <c:bubble3D val="0"/>
            <c:spPr>
              <a:solidFill>
                <a:srgbClr val="00C0F3"/>
              </a:solidFill>
              <a:ln>
                <a:noFill/>
              </a:ln>
              <a:effectLst/>
            </c:spPr>
            <c:extLst>
              <c:ext xmlns:c16="http://schemas.microsoft.com/office/drawing/2014/chart" uri="{C3380CC4-5D6E-409C-BE32-E72D297353CC}">
                <c16:uniqueId val="{00000009-4DF2-4F13-9B4D-F300C4C7A719}"/>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A18-24</c:v>
                </c:pt>
                <c:pt idx="1">
                  <c:v>A25-44</c:v>
                </c:pt>
                <c:pt idx="2">
                  <c:v>A45-54</c:v>
                </c:pt>
                <c:pt idx="3">
                  <c:v>Hispanic A18+</c:v>
                </c:pt>
                <c:pt idx="4">
                  <c:v>HHI $100K+</c:v>
                </c:pt>
                <c:pt idx="5">
                  <c:v>HH w/ Children</c:v>
                </c:pt>
              </c:strCache>
            </c:strRef>
          </c:cat>
          <c:val>
            <c:numRef>
              <c:f>Sheet1!$B$2:$B$7</c:f>
              <c:numCache>
                <c:formatCode>0%</c:formatCode>
                <c:ptCount val="6"/>
                <c:pt idx="0">
                  <c:v>0.42</c:v>
                </c:pt>
                <c:pt idx="1">
                  <c:v>0.41</c:v>
                </c:pt>
                <c:pt idx="2">
                  <c:v>0.6</c:v>
                </c:pt>
                <c:pt idx="3">
                  <c:v>0.54</c:v>
                </c:pt>
                <c:pt idx="4">
                  <c:v>0.52</c:v>
                </c:pt>
                <c:pt idx="5">
                  <c:v>0.47</c:v>
                </c:pt>
              </c:numCache>
            </c:numRef>
          </c:val>
          <c:extLst>
            <c:ext xmlns:c16="http://schemas.microsoft.com/office/drawing/2014/chart" uri="{C3380CC4-5D6E-409C-BE32-E72D297353CC}">
              <c16:uniqueId val="{00000000-5376-4138-9994-7BE22A81090D}"/>
            </c:ext>
          </c:extLst>
        </c:ser>
        <c:ser>
          <c:idx val="1"/>
          <c:order val="1"/>
          <c:tx>
            <c:strRef>
              <c:f>Sheet1!$C$1</c:f>
              <c:strCache>
                <c:ptCount val="1"/>
                <c:pt idx="0">
                  <c:v>Daily or multiple times a day</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A18-24</c:v>
                </c:pt>
                <c:pt idx="1">
                  <c:v>A25-44</c:v>
                </c:pt>
                <c:pt idx="2">
                  <c:v>A45-54</c:v>
                </c:pt>
                <c:pt idx="3">
                  <c:v>Hispanic A18+</c:v>
                </c:pt>
                <c:pt idx="4">
                  <c:v>HHI $100K+</c:v>
                </c:pt>
                <c:pt idx="5">
                  <c:v>HH w/ Children</c:v>
                </c:pt>
              </c:strCache>
            </c:strRef>
          </c:cat>
          <c:val>
            <c:numRef>
              <c:f>Sheet1!$C$2:$C$7</c:f>
              <c:numCache>
                <c:formatCode>0%</c:formatCode>
                <c:ptCount val="6"/>
                <c:pt idx="0">
                  <c:v>0.57999999999999996</c:v>
                </c:pt>
                <c:pt idx="1">
                  <c:v>0.59</c:v>
                </c:pt>
                <c:pt idx="2">
                  <c:v>0.4</c:v>
                </c:pt>
                <c:pt idx="3">
                  <c:v>0.46</c:v>
                </c:pt>
                <c:pt idx="4">
                  <c:v>0.48</c:v>
                </c:pt>
                <c:pt idx="5">
                  <c:v>0.53</c:v>
                </c:pt>
              </c:numCache>
            </c:numRef>
          </c:val>
          <c:extLst>
            <c:ext xmlns:c16="http://schemas.microsoft.com/office/drawing/2014/chart" uri="{C3380CC4-5D6E-409C-BE32-E72D297353CC}">
              <c16:uniqueId val="{00000017-6B56-4445-9ABD-175586A2AB72}"/>
            </c:ext>
          </c:extLst>
        </c:ser>
        <c:dLbls>
          <c:showLegendKey val="0"/>
          <c:showVal val="0"/>
          <c:showCatName val="0"/>
          <c:showSerName val="0"/>
          <c:showPercent val="0"/>
          <c:showBubbleSize val="0"/>
        </c:dLbls>
        <c:gapWidth val="219"/>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layout>
        <c:manualLayout>
          <c:xMode val="edge"/>
          <c:yMode val="edge"/>
          <c:x val="0.29412474604123362"/>
          <c:y val="9.2060891191698732E-2"/>
          <c:w val="0.39946982677345128"/>
          <c:h val="6.562882945871309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750445981410173"/>
          <c:w val="0.99592280803171462"/>
          <c:h val="0.69398909558934296"/>
        </c:manualLayout>
      </c:layout>
      <c:barChart>
        <c:barDir val="col"/>
        <c:grouping val="clustered"/>
        <c:varyColors val="0"/>
        <c:ser>
          <c:idx val="0"/>
          <c:order val="0"/>
          <c:tx>
            <c:strRef>
              <c:f>Sheet1!$B$1</c:f>
              <c:strCache>
                <c:ptCount val="1"/>
                <c:pt idx="0">
                  <c:v>TOTAL</c:v>
                </c:pt>
              </c:strCache>
            </c:strRef>
          </c:tx>
          <c:spPr>
            <a:solidFill>
              <a:srgbClr val="00C0F3"/>
            </a:solidFill>
            <a:ln>
              <a:noFill/>
            </a:ln>
            <a:effectLst/>
          </c:spPr>
          <c:invertIfNegative val="0"/>
          <c:dPt>
            <c:idx val="2"/>
            <c:invertIfNegative val="0"/>
            <c:bubble3D val="0"/>
            <c:spPr>
              <a:solidFill>
                <a:srgbClr val="00C0F3"/>
              </a:solidFill>
              <a:ln>
                <a:noFill/>
              </a:ln>
              <a:effectLst/>
            </c:spPr>
            <c:extLst>
              <c:ext xmlns:c16="http://schemas.microsoft.com/office/drawing/2014/chart" uri="{C3380CC4-5D6E-409C-BE32-E72D297353CC}">
                <c16:uniqueId val="{00000001-8401-434C-9CF7-965EE46D757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F1A62"/>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have live-streamed concerts and / or events while in quarantine</c:v>
                </c:pt>
              </c:strCache>
            </c:strRef>
          </c:cat>
          <c:val>
            <c:numRef>
              <c:f>Sheet1!$B$2</c:f>
              <c:numCache>
                <c:formatCode>0%</c:formatCode>
                <c:ptCount val="1"/>
                <c:pt idx="0">
                  <c:v>0.31</c:v>
                </c:pt>
              </c:numCache>
            </c:numRef>
          </c:val>
          <c:extLst>
            <c:ext xmlns:c16="http://schemas.microsoft.com/office/drawing/2014/chart" uri="{C3380CC4-5D6E-409C-BE32-E72D297353CC}">
              <c16:uniqueId val="{00000002-8401-434C-9CF7-965EE46D7576}"/>
            </c:ext>
          </c:extLst>
        </c:ser>
        <c:ser>
          <c:idx val="1"/>
          <c:order val="1"/>
          <c:tx>
            <c:strRef>
              <c:f>Sheet1!$C$1</c:f>
              <c:strCache>
                <c:ptCount val="1"/>
                <c:pt idx="0">
                  <c:v>P18-24</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F1A62"/>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have live-streamed concerts and / or events while in quarantine</c:v>
                </c:pt>
              </c:strCache>
            </c:strRef>
          </c:cat>
          <c:val>
            <c:numRef>
              <c:f>Sheet1!$C$2</c:f>
              <c:numCache>
                <c:formatCode>0%</c:formatCode>
                <c:ptCount val="1"/>
                <c:pt idx="0">
                  <c:v>0.28000000000000003</c:v>
                </c:pt>
              </c:numCache>
            </c:numRef>
          </c:val>
          <c:extLst>
            <c:ext xmlns:c16="http://schemas.microsoft.com/office/drawing/2014/chart" uri="{C3380CC4-5D6E-409C-BE32-E72D297353CC}">
              <c16:uniqueId val="{00000003-8401-434C-9CF7-965EE46D7576}"/>
            </c:ext>
          </c:extLst>
        </c:ser>
        <c:ser>
          <c:idx val="2"/>
          <c:order val="2"/>
          <c:tx>
            <c:strRef>
              <c:f>Sheet1!$D$1</c:f>
              <c:strCache>
                <c:ptCount val="1"/>
                <c:pt idx="0">
                  <c:v>P25-34</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F1A62"/>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have live-streamed concerts and / or events while in quarantine</c:v>
                </c:pt>
              </c:strCache>
            </c:strRef>
          </c:cat>
          <c:val>
            <c:numRef>
              <c:f>Sheet1!$D$2</c:f>
              <c:numCache>
                <c:formatCode>0%</c:formatCode>
                <c:ptCount val="1"/>
                <c:pt idx="0">
                  <c:v>0.36</c:v>
                </c:pt>
              </c:numCache>
            </c:numRef>
          </c:val>
          <c:extLst>
            <c:ext xmlns:c16="http://schemas.microsoft.com/office/drawing/2014/chart" uri="{C3380CC4-5D6E-409C-BE32-E72D297353CC}">
              <c16:uniqueId val="{00000004-8401-434C-9CF7-965EE46D7576}"/>
            </c:ext>
          </c:extLst>
        </c:ser>
        <c:ser>
          <c:idx val="4"/>
          <c:order val="3"/>
          <c:tx>
            <c:strRef>
              <c:f>Sheet1!$E$1</c:f>
              <c:strCache>
                <c:ptCount val="1"/>
                <c:pt idx="0">
                  <c:v>P35-44</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F1A62"/>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have live-streamed concerts and / or events while in quarantine</c:v>
                </c:pt>
              </c:strCache>
            </c:strRef>
          </c:cat>
          <c:val>
            <c:numRef>
              <c:f>Sheet1!$E$2</c:f>
              <c:numCache>
                <c:formatCode>0%</c:formatCode>
                <c:ptCount val="1"/>
                <c:pt idx="0">
                  <c:v>0.46</c:v>
                </c:pt>
              </c:numCache>
            </c:numRef>
          </c:val>
          <c:extLst>
            <c:ext xmlns:c16="http://schemas.microsoft.com/office/drawing/2014/chart" uri="{C3380CC4-5D6E-409C-BE32-E72D297353CC}">
              <c16:uniqueId val="{00000005-8401-434C-9CF7-965EE46D7576}"/>
            </c:ext>
          </c:extLst>
        </c:ser>
        <c:ser>
          <c:idx val="3"/>
          <c:order val="4"/>
          <c:tx>
            <c:strRef>
              <c:f>Sheet1!$F$1</c:f>
              <c:strCache>
                <c:ptCount val="1"/>
                <c:pt idx="0">
                  <c:v>P45-54</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F1A62"/>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have live-streamed concerts and / or events while in quarantine</c:v>
                </c:pt>
              </c:strCache>
            </c:strRef>
          </c:cat>
          <c:val>
            <c:numRef>
              <c:f>Sheet1!$F$2</c:f>
              <c:numCache>
                <c:formatCode>0%</c:formatCode>
                <c:ptCount val="1"/>
                <c:pt idx="0">
                  <c:v>0.36</c:v>
                </c:pt>
              </c:numCache>
            </c:numRef>
          </c:val>
          <c:extLst>
            <c:ext xmlns:c16="http://schemas.microsoft.com/office/drawing/2014/chart" uri="{C3380CC4-5D6E-409C-BE32-E72D297353CC}">
              <c16:uniqueId val="{00000006-8401-434C-9CF7-965EE46D7576}"/>
            </c:ext>
          </c:extLst>
        </c:ser>
        <c:ser>
          <c:idx val="5"/>
          <c:order val="5"/>
          <c:tx>
            <c:strRef>
              <c:f>Sheet1!$G$1</c:f>
              <c:strCache>
                <c:ptCount val="1"/>
                <c:pt idx="0">
                  <c:v>P55+</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have live-streamed concerts and / or events while in quarantine</c:v>
                </c:pt>
              </c:strCache>
            </c:strRef>
          </c:cat>
          <c:val>
            <c:numRef>
              <c:f>Sheet1!$G$2</c:f>
              <c:numCache>
                <c:formatCode>0%</c:formatCode>
                <c:ptCount val="1"/>
                <c:pt idx="0">
                  <c:v>0.16</c:v>
                </c:pt>
              </c:numCache>
            </c:numRef>
          </c:val>
          <c:extLst>
            <c:ext xmlns:c16="http://schemas.microsoft.com/office/drawing/2014/chart" uri="{C3380CC4-5D6E-409C-BE32-E72D297353CC}">
              <c16:uniqueId val="{00000003-0F27-4299-A826-9C5BD34F803A}"/>
            </c:ext>
          </c:extLst>
        </c:ser>
        <c:dLbls>
          <c:dLblPos val="outEnd"/>
          <c:showLegendKey val="0"/>
          <c:showVal val="1"/>
          <c:showCatName val="0"/>
          <c:showSerName val="0"/>
          <c:showPercent val="0"/>
          <c:showBubbleSize val="0"/>
        </c:dLbls>
        <c:gapWidth val="219"/>
        <c:overlap val="-27"/>
        <c:axId val="1828690592"/>
        <c:axId val="1825184256"/>
      </c:barChart>
      <c:catAx>
        <c:axId val="182869059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120" b="0" i="0" u="none" strike="noStrike" kern="1200" baseline="0">
                <a:solidFill>
                  <a:schemeClr val="bg1"/>
                </a:solidFill>
                <a:latin typeface="Helvetica" panose="020B0403020202020204" pitchFamily="34" charset="0"/>
                <a:ea typeface="+mn-ea"/>
                <a:cs typeface="+mn-cs"/>
              </a:defRPr>
            </a:pPr>
            <a:endParaRPr lang="en-US"/>
          </a:p>
        </c:txPr>
        <c:crossAx val="1825184256"/>
        <c:crosses val="autoZero"/>
        <c:auto val="1"/>
        <c:lblAlgn val="ctr"/>
        <c:lblOffset val="100"/>
        <c:noMultiLvlLbl val="0"/>
      </c:catAx>
      <c:valAx>
        <c:axId val="1825184256"/>
        <c:scaling>
          <c:orientation val="minMax"/>
          <c:min val="0"/>
        </c:scaling>
        <c:delete val="1"/>
        <c:axPos val="l"/>
        <c:numFmt formatCode="0%" sourceLinked="1"/>
        <c:majorTickMark val="out"/>
        <c:minorTickMark val="none"/>
        <c:tickLblPos val="nextTo"/>
        <c:crossAx val="18286905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61157807146242E-2"/>
          <c:y val="0.15845772583183279"/>
          <c:w val="0.96447772401124054"/>
          <c:h val="0.58805046284058105"/>
        </c:manualLayout>
      </c:layout>
      <c:barChart>
        <c:barDir val="col"/>
        <c:grouping val="clustered"/>
        <c:varyColors val="0"/>
        <c:ser>
          <c:idx val="0"/>
          <c:order val="0"/>
          <c:tx>
            <c:strRef>
              <c:f>Sheet1!$B$1</c:f>
              <c:strCache>
                <c:ptCount val="1"/>
                <c:pt idx="0">
                  <c:v>Series 1</c:v>
                </c:pt>
              </c:strCache>
            </c:strRef>
          </c:tx>
          <c:spPr>
            <a:solidFill>
              <a:srgbClr val="1F1A62"/>
            </a:solidFill>
            <a:ln>
              <a:noFill/>
            </a:ln>
            <a:effectLst/>
          </c:spPr>
          <c:invertIfNegative val="0"/>
          <c:dPt>
            <c:idx val="0"/>
            <c:invertIfNegative val="0"/>
            <c:bubble3D val="0"/>
            <c:spPr>
              <a:solidFill>
                <a:srgbClr val="00C0F3"/>
              </a:solidFill>
              <a:ln>
                <a:noFill/>
              </a:ln>
              <a:effectLst/>
            </c:spPr>
            <c:extLst>
              <c:ext xmlns:c16="http://schemas.microsoft.com/office/drawing/2014/chart" uri="{C3380CC4-5D6E-409C-BE32-E72D297353CC}">
                <c16:uniqueId val="{00000010-BF59-4C18-ABE4-EAFF716C2691}"/>
              </c:ext>
            </c:extLst>
          </c:dPt>
          <c:dPt>
            <c:idx val="1"/>
            <c:invertIfNegative val="0"/>
            <c:bubble3D val="0"/>
            <c:spPr>
              <a:solidFill>
                <a:srgbClr val="1F1A62"/>
              </a:solidFill>
              <a:ln>
                <a:noFill/>
              </a:ln>
              <a:effectLst/>
            </c:spPr>
            <c:extLst>
              <c:ext xmlns:c16="http://schemas.microsoft.com/office/drawing/2014/chart" uri="{C3380CC4-5D6E-409C-BE32-E72D297353CC}">
                <c16:uniqueId val="{00000000-D77B-49FA-8B42-2B1108CB5FB1}"/>
              </c:ext>
            </c:extLst>
          </c:dPt>
          <c:dPt>
            <c:idx val="9"/>
            <c:invertIfNegative val="0"/>
            <c:bubble3D val="0"/>
            <c:spPr>
              <a:solidFill>
                <a:srgbClr val="1F1A62"/>
              </a:solidFill>
              <a:ln>
                <a:noFill/>
              </a:ln>
              <a:effectLst/>
            </c:spPr>
            <c:extLst>
              <c:ext xmlns:c16="http://schemas.microsoft.com/office/drawing/2014/chart" uri="{C3380CC4-5D6E-409C-BE32-E72D297353CC}">
                <c16:uniqueId val="{00000005-8306-429B-94A8-0A12482BABC4}"/>
              </c:ext>
            </c:extLst>
          </c:dPt>
          <c:dLbls>
            <c:dLbl>
              <c:idx val="0"/>
              <c:spPr>
                <a:noFill/>
                <a:ln>
                  <a:noFill/>
                </a:ln>
                <a:effectLst/>
              </c:spPr>
              <c:txPr>
                <a:bodyPr rot="0" spcFirstLastPara="1" vertOverflow="ellipsis" vert="horz" wrap="square" anchor="ctr" anchorCtr="1"/>
                <a:lstStyle/>
                <a:p>
                  <a:pPr>
                    <a:defRPr sz="1600" b="0" i="0" u="sng" strike="noStrike" kern="1200" baseline="0">
                      <a:solidFill>
                        <a:srgbClr val="1B1464"/>
                      </a:solidFill>
                      <a:latin typeface="Helvetica" panose="020B0604020202020204" pitchFamily="2"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0-BF59-4C18-ABE4-EAFF716C2691}"/>
                </c:ext>
              </c:extLst>
            </c:dLbl>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Helvetica" panose="020B0604020202020204"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Ad-Supported TV</c:v>
                </c:pt>
                <c:pt idx="1">
                  <c:v>YouTube</c:v>
                </c:pt>
                <c:pt idx="2">
                  <c:v>Instagram</c:v>
                </c:pt>
                <c:pt idx="3">
                  <c:v>Pay-TV</c:v>
                </c:pt>
                <c:pt idx="4">
                  <c:v>Video Games</c:v>
                </c:pt>
                <c:pt idx="5">
                  <c:v>Twitch</c:v>
                </c:pt>
                <c:pt idx="6">
                  <c:v>Netflix</c:v>
                </c:pt>
                <c:pt idx="7">
                  <c:v>Various Video Platforms</c:v>
                </c:pt>
                <c:pt idx="8">
                  <c:v>Disney+</c:v>
                </c:pt>
                <c:pt idx="9">
                  <c:v>TikTok</c:v>
                </c:pt>
                <c:pt idx="10">
                  <c:v>Public TV</c:v>
                </c:pt>
                <c:pt idx="11">
                  <c:v>Facebook Live</c:v>
                </c:pt>
                <c:pt idx="12">
                  <c:v>Twitter</c:v>
                </c:pt>
                <c:pt idx="13">
                  <c:v>Amazon Prime Video</c:v>
                </c:pt>
                <c:pt idx="14">
                  <c:v>Shudder</c:v>
                </c:pt>
                <c:pt idx="15">
                  <c:v>Blaze TV</c:v>
                </c:pt>
                <c:pt idx="16">
                  <c:v>WWE Network</c:v>
                </c:pt>
              </c:strCache>
            </c:strRef>
          </c:cat>
          <c:val>
            <c:numRef>
              <c:f>Sheet1!$B$2:$B$18</c:f>
              <c:numCache>
                <c:formatCode>General</c:formatCode>
                <c:ptCount val="17"/>
                <c:pt idx="0">
                  <c:v>92</c:v>
                </c:pt>
                <c:pt idx="1">
                  <c:v>15</c:v>
                </c:pt>
                <c:pt idx="2">
                  <c:v>7</c:v>
                </c:pt>
                <c:pt idx="3">
                  <c:v>5</c:v>
                </c:pt>
                <c:pt idx="4">
                  <c:v>5</c:v>
                </c:pt>
                <c:pt idx="5">
                  <c:v>4</c:v>
                </c:pt>
                <c:pt idx="6">
                  <c:v>3</c:v>
                </c:pt>
                <c:pt idx="7">
                  <c:v>3</c:v>
                </c:pt>
                <c:pt idx="8">
                  <c:v>2</c:v>
                </c:pt>
                <c:pt idx="9">
                  <c:v>1</c:v>
                </c:pt>
                <c:pt idx="10">
                  <c:v>1</c:v>
                </c:pt>
                <c:pt idx="11">
                  <c:v>1</c:v>
                </c:pt>
                <c:pt idx="12">
                  <c:v>1</c:v>
                </c:pt>
                <c:pt idx="13">
                  <c:v>1</c:v>
                </c:pt>
                <c:pt idx="14">
                  <c:v>1</c:v>
                </c:pt>
                <c:pt idx="15">
                  <c:v>1</c:v>
                </c:pt>
                <c:pt idx="16">
                  <c:v>1</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dLbls>
        <c:gapWidth val="150"/>
        <c:axId val="1131923696"/>
        <c:axId val="1131924088"/>
      </c:barChart>
      <c:catAx>
        <c:axId val="11319236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70" b="0" i="0" u="none" strike="noStrike" kern="1200" baseline="0">
                <a:solidFill>
                  <a:srgbClr val="1B1464"/>
                </a:solidFill>
                <a:latin typeface="Helvetica" panose="020B0604020202020204" pitchFamily="2" charset="0"/>
                <a:ea typeface="+mn-ea"/>
                <a:cs typeface="+mn-cs"/>
              </a:defRPr>
            </a:pPr>
            <a:endParaRPr lang="en-US"/>
          </a:p>
        </c:txPr>
        <c:crossAx val="1131924088"/>
        <c:crosses val="autoZero"/>
        <c:auto val="1"/>
        <c:lblAlgn val="ctr"/>
        <c:lblOffset val="100"/>
        <c:noMultiLvlLbl val="0"/>
      </c:catAx>
      <c:valAx>
        <c:axId val="1131924088"/>
        <c:scaling>
          <c:orientation val="minMax"/>
          <c:max val="95"/>
          <c:min val="0"/>
        </c:scaling>
        <c:delete val="1"/>
        <c:axPos val="l"/>
        <c:numFmt formatCode="General" sourceLinked="1"/>
        <c:majorTickMark val="out"/>
        <c:minorTickMark val="none"/>
        <c:tickLblPos val="nextTo"/>
        <c:crossAx val="1131923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Helvetica" panose="020B0604020202020204" pitchFamily="2"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24964039695338E-2"/>
          <c:y val="0.5035281704793626"/>
          <c:w val="0.9249500719206093"/>
          <c:h val="0.34997747279122765"/>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48B1-408C-BE62-71235FA04BCC}"/>
              </c:ext>
            </c:extLst>
          </c:dPt>
          <c:dPt>
            <c:idx val="1"/>
            <c:invertIfNegative val="0"/>
            <c:bubble3D val="0"/>
            <c:spPr>
              <a:solidFill>
                <a:srgbClr val="00BFF2"/>
              </a:solidFill>
              <a:ln>
                <a:noFill/>
              </a:ln>
              <a:effectLst/>
            </c:spPr>
            <c:extLst>
              <c:ext xmlns:c16="http://schemas.microsoft.com/office/drawing/2014/chart" uri="{C3380CC4-5D6E-409C-BE32-E72D297353CC}">
                <c16:uniqueId val="{00000003-48B1-408C-BE62-71235FA04BCC}"/>
              </c:ext>
            </c:extLst>
          </c:dPt>
          <c:dPt>
            <c:idx val="2"/>
            <c:invertIfNegative val="0"/>
            <c:bubble3D val="0"/>
            <c:spPr>
              <a:solidFill>
                <a:srgbClr val="1B1464"/>
              </a:solidFill>
              <a:ln>
                <a:noFill/>
              </a:ln>
              <a:effectLst/>
            </c:spPr>
            <c:extLst>
              <c:ext xmlns:c16="http://schemas.microsoft.com/office/drawing/2014/chart" uri="{C3380CC4-5D6E-409C-BE32-E72D297353CC}">
                <c16:uniqueId val="{00000005-48B1-408C-BE62-71235FA04BCC}"/>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Prior to TV Launch</c:v>
                </c:pt>
                <c:pt idx="1">
                  <c:v>TV Launch Month</c:v>
                </c:pt>
                <c:pt idx="2">
                  <c:v>Monthly Average</c:v>
                </c:pt>
              </c:strCache>
            </c:strRef>
          </c:cat>
          <c:val>
            <c:numRef>
              <c:f>Sheet1!$B$2:$B$4</c:f>
              <c:numCache>
                <c:formatCode>#,##0</c:formatCode>
                <c:ptCount val="3"/>
                <c:pt idx="0">
                  <c:v>1073</c:v>
                </c:pt>
                <c:pt idx="1">
                  <c:v>1411</c:v>
                </c:pt>
                <c:pt idx="2">
                  <c:v>1309</c:v>
                </c:pt>
              </c:numCache>
            </c:numRef>
          </c:val>
          <c:extLst>
            <c:ext xmlns:c16="http://schemas.microsoft.com/office/drawing/2014/chart" uri="{C3380CC4-5D6E-409C-BE32-E72D297353CC}">
              <c16:uniqueId val="{00000006-48B1-408C-BE62-71235FA04BCC}"/>
            </c:ext>
          </c:extLst>
        </c:ser>
        <c:dLbls>
          <c:dLblPos val="outEnd"/>
          <c:showLegendKey val="0"/>
          <c:showVal val="1"/>
          <c:showCatName val="0"/>
          <c:showSerName val="0"/>
          <c:showPercent val="0"/>
          <c:showBubbleSize val="0"/>
        </c:dLbls>
        <c:gapWidth val="219"/>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scaling>
        <c:delete val="1"/>
        <c:axPos val="l"/>
        <c:numFmt formatCode="#,##0" sourceLinked="1"/>
        <c:majorTickMark val="none"/>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24964039695338E-2"/>
          <c:y val="0.43694593306060392"/>
          <c:w val="0.9249500719206093"/>
          <c:h val="0.41655971020998633"/>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233D-447F-9562-2BDD551DD8C1}"/>
              </c:ext>
            </c:extLst>
          </c:dPt>
          <c:dPt>
            <c:idx val="1"/>
            <c:invertIfNegative val="0"/>
            <c:bubble3D val="0"/>
            <c:spPr>
              <a:solidFill>
                <a:srgbClr val="00BFF2"/>
              </a:solidFill>
              <a:ln>
                <a:noFill/>
              </a:ln>
              <a:effectLst/>
            </c:spPr>
            <c:extLst>
              <c:ext xmlns:c16="http://schemas.microsoft.com/office/drawing/2014/chart" uri="{C3380CC4-5D6E-409C-BE32-E72D297353CC}">
                <c16:uniqueId val="{00000003-233D-447F-9562-2BDD551DD8C1}"/>
              </c:ext>
            </c:extLst>
          </c:dPt>
          <c:dPt>
            <c:idx val="2"/>
            <c:invertIfNegative val="0"/>
            <c:bubble3D val="0"/>
            <c:spPr>
              <a:solidFill>
                <a:srgbClr val="1B1464"/>
              </a:solidFill>
              <a:ln>
                <a:noFill/>
              </a:ln>
              <a:effectLst/>
            </c:spPr>
            <c:extLst>
              <c:ext xmlns:c16="http://schemas.microsoft.com/office/drawing/2014/chart" uri="{C3380CC4-5D6E-409C-BE32-E72D297353CC}">
                <c16:uniqueId val="{00000005-233D-447F-9562-2BDD551DD8C1}"/>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Prior to TV Launch</c:v>
                </c:pt>
                <c:pt idx="1">
                  <c:v>TV Launch Month</c:v>
                </c:pt>
                <c:pt idx="2">
                  <c:v>Monthly Average</c:v>
                </c:pt>
              </c:strCache>
            </c:strRef>
          </c:cat>
          <c:val>
            <c:numRef>
              <c:f>Sheet1!$B$2:$B$4</c:f>
              <c:numCache>
                <c:formatCode>#,##0</c:formatCode>
                <c:ptCount val="3"/>
                <c:pt idx="0">
                  <c:v>2066</c:v>
                </c:pt>
                <c:pt idx="1">
                  <c:v>2442</c:v>
                </c:pt>
                <c:pt idx="2">
                  <c:v>2759</c:v>
                </c:pt>
              </c:numCache>
            </c:numRef>
          </c:val>
          <c:extLst>
            <c:ext xmlns:c16="http://schemas.microsoft.com/office/drawing/2014/chart" uri="{C3380CC4-5D6E-409C-BE32-E72D297353CC}">
              <c16:uniqueId val="{00000006-233D-447F-9562-2BDD551DD8C1}"/>
            </c:ext>
          </c:extLst>
        </c:ser>
        <c:dLbls>
          <c:dLblPos val="outEnd"/>
          <c:showLegendKey val="0"/>
          <c:showVal val="1"/>
          <c:showCatName val="0"/>
          <c:showSerName val="0"/>
          <c:showPercent val="0"/>
          <c:showBubbleSize val="0"/>
        </c:dLbls>
        <c:gapWidth val="219"/>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scaling>
        <c:delete val="1"/>
        <c:axPos val="l"/>
        <c:numFmt formatCode="#,##0" sourceLinked="1"/>
        <c:majorTickMark val="none"/>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24964039695338E-2"/>
          <c:y val="8.3227796773448368E-2"/>
          <c:w val="0.9249500719206093"/>
          <c:h val="0.77651993125515051"/>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27F7-4348-8AF0-A9709774D78C}"/>
              </c:ext>
            </c:extLst>
          </c:dPt>
          <c:dPt>
            <c:idx val="1"/>
            <c:invertIfNegative val="0"/>
            <c:bubble3D val="0"/>
            <c:spPr>
              <a:solidFill>
                <a:srgbClr val="00BFF2"/>
              </a:solidFill>
              <a:ln>
                <a:noFill/>
              </a:ln>
              <a:effectLst/>
            </c:spPr>
            <c:extLst>
              <c:ext xmlns:c16="http://schemas.microsoft.com/office/drawing/2014/chart" uri="{C3380CC4-5D6E-409C-BE32-E72D297353CC}">
                <c16:uniqueId val="{00000003-27F7-4348-8AF0-A9709774D78C}"/>
              </c:ext>
            </c:extLst>
          </c:dPt>
          <c:dPt>
            <c:idx val="2"/>
            <c:invertIfNegative val="0"/>
            <c:bubble3D val="0"/>
            <c:spPr>
              <a:solidFill>
                <a:srgbClr val="1B1464"/>
              </a:solidFill>
              <a:ln>
                <a:noFill/>
              </a:ln>
              <a:effectLst/>
            </c:spPr>
            <c:extLst>
              <c:ext xmlns:c16="http://schemas.microsoft.com/office/drawing/2014/chart" uri="{C3380CC4-5D6E-409C-BE32-E72D297353CC}">
                <c16:uniqueId val="{00000005-27F7-4348-8AF0-A9709774D78C}"/>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Prior to TV Launch</c:v>
                </c:pt>
                <c:pt idx="1">
                  <c:v>TV Launch Month</c:v>
                </c:pt>
                <c:pt idx="2">
                  <c:v>Monthly Average</c:v>
                </c:pt>
              </c:strCache>
            </c:strRef>
          </c:cat>
          <c:val>
            <c:numRef>
              <c:f>Sheet1!$B$2:$B$4</c:f>
              <c:numCache>
                <c:formatCode>#,##0</c:formatCode>
                <c:ptCount val="3"/>
                <c:pt idx="0">
                  <c:v>2598</c:v>
                </c:pt>
                <c:pt idx="1">
                  <c:v>5865</c:v>
                </c:pt>
                <c:pt idx="2">
                  <c:v>7928</c:v>
                </c:pt>
              </c:numCache>
            </c:numRef>
          </c:val>
          <c:extLst>
            <c:ext xmlns:c16="http://schemas.microsoft.com/office/drawing/2014/chart" uri="{C3380CC4-5D6E-409C-BE32-E72D297353CC}">
              <c16:uniqueId val="{00000006-27F7-4348-8AF0-A9709774D78C}"/>
            </c:ext>
          </c:extLst>
        </c:ser>
        <c:dLbls>
          <c:dLblPos val="outEnd"/>
          <c:showLegendKey val="0"/>
          <c:showVal val="1"/>
          <c:showCatName val="0"/>
          <c:showSerName val="0"/>
          <c:showPercent val="0"/>
          <c:showBubbleSize val="0"/>
        </c:dLbls>
        <c:gapWidth val="219"/>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scaling>
        <c:delete val="1"/>
        <c:axPos val="l"/>
        <c:numFmt formatCode="#,##0" sourceLinked="1"/>
        <c:majorTickMark val="none"/>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C54992-1DDC-43DF-BC94-A50360BF21DF}" type="datetimeFigureOut">
              <a:rPr lang="en-US" smtClean="0"/>
              <a:t>12/23/2020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40360D-AD61-4141-86C4-4F5C31E7B7F2}" type="slidenum">
              <a:rPr lang="en-US" smtClean="0"/>
              <a:t>‹#›</a:t>
            </a:fld>
            <a:endParaRPr lang="en-US" dirty="0"/>
          </a:p>
        </p:txBody>
      </p:sp>
    </p:spTree>
    <p:extLst>
      <p:ext uri="{BB962C8B-B14F-4D97-AF65-F5344CB8AC3E}">
        <p14:creationId xmlns:p14="http://schemas.microsoft.com/office/powerpoint/2010/main" val="1967745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50" dirty="0"/>
          </a:p>
        </p:txBody>
      </p:sp>
      <p:sp>
        <p:nvSpPr>
          <p:cNvPr id="4" name="Slide Number Placeholder 3"/>
          <p:cNvSpPr>
            <a:spLocks noGrp="1"/>
          </p:cNvSpPr>
          <p:nvPr>
            <p:ph type="sldNum" sz="quarter" idx="5"/>
          </p:nvPr>
        </p:nvSpPr>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8176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732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 reach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030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807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60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0360D-AD61-4141-86C4-4F5C31E7B7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910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632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Advertising during a recession will deliver results</a:t>
            </a:r>
          </a:p>
        </p:txBody>
      </p:sp>
      <p:sp>
        <p:nvSpPr>
          <p:cNvPr id="4" name="Slide Number Placeholder 3"/>
          <p:cNvSpPr>
            <a:spLocks noGrp="1"/>
          </p:cNvSpPr>
          <p:nvPr>
            <p:ph type="sldNum" sz="quarter" idx="5"/>
          </p:nvPr>
        </p:nvSpPr>
        <p:spPr/>
        <p:txBody>
          <a:bodyPr/>
          <a:lstStyle/>
          <a:p>
            <a:fld id="{0C40360D-AD61-4141-86C4-4F5C31E7B7F2}" type="slidenum">
              <a:rPr lang="en-US" smtClean="0"/>
              <a:t>28</a:t>
            </a:fld>
            <a:endParaRPr lang="en-US" dirty="0"/>
          </a:p>
        </p:txBody>
      </p:sp>
    </p:spTree>
    <p:extLst>
      <p:ext uri="{BB962C8B-B14F-4D97-AF65-F5344CB8AC3E}">
        <p14:creationId xmlns:p14="http://schemas.microsoft.com/office/powerpoint/2010/main" val="1865196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40360D-AD61-4141-86C4-4F5C31E7B7F2}" type="slidenum">
              <a:rPr lang="en-US" smtClean="0"/>
              <a:t>29</a:t>
            </a:fld>
            <a:endParaRPr lang="en-US" dirty="0"/>
          </a:p>
        </p:txBody>
      </p:sp>
    </p:spTree>
    <p:extLst>
      <p:ext uri="{BB962C8B-B14F-4D97-AF65-F5344CB8AC3E}">
        <p14:creationId xmlns:p14="http://schemas.microsoft.com/office/powerpoint/2010/main" val="2242406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0360D-AD61-4141-86C4-4F5C31E7B7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175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137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042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NH-White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259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 usage overall up due to COVID</a:t>
            </a:r>
          </a:p>
        </p:txBody>
      </p:sp>
      <p:sp>
        <p:nvSpPr>
          <p:cNvPr id="4" name="Slide Number Placeholder 3"/>
          <p:cNvSpPr>
            <a:spLocks noGrp="1"/>
          </p:cNvSpPr>
          <p:nvPr>
            <p:ph type="sldNum" sz="quarter" idx="5"/>
          </p:nvPr>
        </p:nvSpPr>
        <p:spPr/>
        <p:txBody>
          <a:bodyPr/>
          <a:lstStyle/>
          <a:p>
            <a:fld id="{0C40360D-AD61-4141-86C4-4F5C31E7B7F2}" type="slidenum">
              <a:rPr lang="en-US" smtClean="0"/>
              <a:t>11</a:t>
            </a:fld>
            <a:endParaRPr lang="en-US" dirty="0"/>
          </a:p>
        </p:txBody>
      </p:sp>
    </p:spTree>
    <p:extLst>
      <p:ext uri="{BB962C8B-B14F-4D97-AF65-F5344CB8AC3E}">
        <p14:creationId xmlns:p14="http://schemas.microsoft.com/office/powerpoint/2010/main" val="308237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859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30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082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CC6DD1-72E9-4C98-88FE-C2C9F5A0D5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791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12/23/2020</a:t>
            </a:fld>
            <a:endParaRPr lang="en-US" dirty="0"/>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1358203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12/23/2020</a:t>
            </a:fld>
            <a:endParaRPr lang="en-US" dirty="0"/>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516810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12/23/2020</a:t>
            </a:fld>
            <a:endParaRPr lang="en-US" dirty="0"/>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335515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7B296-D45B-495F-AEE6-3F12E14DC8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951B0D-E708-4611-9361-C5A55107F5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9FDDD-822E-4065-B926-004397FA0D1E}"/>
              </a:ext>
            </a:extLst>
          </p:cNvPr>
          <p:cNvSpPr>
            <a:spLocks noGrp="1"/>
          </p:cNvSpPr>
          <p:nvPr>
            <p:ph type="dt" sz="half" idx="10"/>
          </p:nvPr>
        </p:nvSpPr>
        <p:spPr/>
        <p:txBody>
          <a:bodyPr/>
          <a:lstStyle/>
          <a:p>
            <a:fld id="{5CE62089-C3D5-41ED-B2CE-48D5AD4E3E44}" type="datetimeFigureOut">
              <a:rPr lang="en-US" smtClean="0"/>
              <a:t>12/23/2020</a:t>
            </a:fld>
            <a:endParaRPr lang="en-US" dirty="0"/>
          </a:p>
        </p:txBody>
      </p:sp>
      <p:sp>
        <p:nvSpPr>
          <p:cNvPr id="5" name="Footer Placeholder 4">
            <a:extLst>
              <a:ext uri="{FF2B5EF4-FFF2-40B4-BE49-F238E27FC236}">
                <a16:creationId xmlns:a16="http://schemas.microsoft.com/office/drawing/2014/main" id="{B56FE868-3516-4BAA-B08C-1B71F44094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87FC5B-279C-4006-931A-CC76C977C3B0}"/>
              </a:ext>
            </a:extLst>
          </p:cNvPr>
          <p:cNvSpPr>
            <a:spLocks noGrp="1"/>
          </p:cNvSpPr>
          <p:nvPr>
            <p:ph type="sldNum" sz="quarter" idx="12"/>
          </p:nvPr>
        </p:nvSpPr>
        <p:spPr/>
        <p:txBody>
          <a:bodyPr/>
          <a:lstStyle/>
          <a:p>
            <a:fld id="{4CD876C3-FB2B-4F52-A9AE-6FD8E123CC78}" type="slidenum">
              <a:rPr lang="en-US" smtClean="0"/>
              <a:t>‹#›</a:t>
            </a:fld>
            <a:endParaRPr lang="en-US" dirty="0"/>
          </a:p>
        </p:txBody>
      </p:sp>
    </p:spTree>
    <p:extLst>
      <p:ext uri="{BB962C8B-B14F-4D97-AF65-F5344CB8AC3E}">
        <p14:creationId xmlns:p14="http://schemas.microsoft.com/office/powerpoint/2010/main" val="1067216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98EF7-29B8-43A8-9455-47B3056569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9538A9-77F9-4C76-AEDB-61DFC752C9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DDFF6F-3B2B-40E6-92DE-5BB35E04FE69}"/>
              </a:ext>
            </a:extLst>
          </p:cNvPr>
          <p:cNvSpPr>
            <a:spLocks noGrp="1"/>
          </p:cNvSpPr>
          <p:nvPr>
            <p:ph type="dt" sz="half" idx="10"/>
          </p:nvPr>
        </p:nvSpPr>
        <p:spPr/>
        <p:txBody>
          <a:bodyPr/>
          <a:lstStyle/>
          <a:p>
            <a:fld id="{5CE62089-C3D5-41ED-B2CE-48D5AD4E3E44}" type="datetimeFigureOut">
              <a:rPr lang="en-US" smtClean="0"/>
              <a:t>12/23/2020</a:t>
            </a:fld>
            <a:endParaRPr lang="en-US" dirty="0"/>
          </a:p>
        </p:txBody>
      </p:sp>
      <p:sp>
        <p:nvSpPr>
          <p:cNvPr id="5" name="Footer Placeholder 4">
            <a:extLst>
              <a:ext uri="{FF2B5EF4-FFF2-40B4-BE49-F238E27FC236}">
                <a16:creationId xmlns:a16="http://schemas.microsoft.com/office/drawing/2014/main" id="{D8049664-E622-4743-9A1B-1FA147F6CF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BD98513-4E86-428B-B27F-F78A6C8A0517}"/>
              </a:ext>
            </a:extLst>
          </p:cNvPr>
          <p:cNvSpPr>
            <a:spLocks noGrp="1"/>
          </p:cNvSpPr>
          <p:nvPr>
            <p:ph type="sldNum" sz="quarter" idx="12"/>
          </p:nvPr>
        </p:nvSpPr>
        <p:spPr/>
        <p:txBody>
          <a:bodyPr/>
          <a:lstStyle/>
          <a:p>
            <a:fld id="{4CD876C3-FB2B-4F52-A9AE-6FD8E123CC78}" type="slidenum">
              <a:rPr lang="en-US" smtClean="0"/>
              <a:t>‹#›</a:t>
            </a:fld>
            <a:endParaRPr lang="en-US" dirty="0"/>
          </a:p>
        </p:txBody>
      </p:sp>
    </p:spTree>
    <p:extLst>
      <p:ext uri="{BB962C8B-B14F-4D97-AF65-F5344CB8AC3E}">
        <p14:creationId xmlns:p14="http://schemas.microsoft.com/office/powerpoint/2010/main" val="2679852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D333A-6202-4A49-BEA9-4510C5BC50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B436AB-74A8-4A96-AA1D-7E3CB06448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E22039-99D8-4372-BB0E-CDC522897942}"/>
              </a:ext>
            </a:extLst>
          </p:cNvPr>
          <p:cNvSpPr>
            <a:spLocks noGrp="1"/>
          </p:cNvSpPr>
          <p:nvPr>
            <p:ph type="dt" sz="half" idx="10"/>
          </p:nvPr>
        </p:nvSpPr>
        <p:spPr/>
        <p:txBody>
          <a:bodyPr/>
          <a:lstStyle/>
          <a:p>
            <a:fld id="{5CE62089-C3D5-41ED-B2CE-48D5AD4E3E44}" type="datetimeFigureOut">
              <a:rPr lang="en-US" smtClean="0"/>
              <a:t>12/23/2020</a:t>
            </a:fld>
            <a:endParaRPr lang="en-US" dirty="0"/>
          </a:p>
        </p:txBody>
      </p:sp>
      <p:sp>
        <p:nvSpPr>
          <p:cNvPr id="5" name="Footer Placeholder 4">
            <a:extLst>
              <a:ext uri="{FF2B5EF4-FFF2-40B4-BE49-F238E27FC236}">
                <a16:creationId xmlns:a16="http://schemas.microsoft.com/office/drawing/2014/main" id="{B9FF6F21-9C0B-4AF4-BBED-99588CE6DF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F99278-2865-4D8E-8BA5-EB36C876A8BE}"/>
              </a:ext>
            </a:extLst>
          </p:cNvPr>
          <p:cNvSpPr>
            <a:spLocks noGrp="1"/>
          </p:cNvSpPr>
          <p:nvPr>
            <p:ph type="sldNum" sz="quarter" idx="12"/>
          </p:nvPr>
        </p:nvSpPr>
        <p:spPr/>
        <p:txBody>
          <a:bodyPr/>
          <a:lstStyle/>
          <a:p>
            <a:fld id="{4CD876C3-FB2B-4F52-A9AE-6FD8E123CC78}" type="slidenum">
              <a:rPr lang="en-US" smtClean="0"/>
              <a:t>‹#›</a:t>
            </a:fld>
            <a:endParaRPr lang="en-US" dirty="0"/>
          </a:p>
        </p:txBody>
      </p:sp>
    </p:spTree>
    <p:extLst>
      <p:ext uri="{BB962C8B-B14F-4D97-AF65-F5344CB8AC3E}">
        <p14:creationId xmlns:p14="http://schemas.microsoft.com/office/powerpoint/2010/main" val="3703816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C97F2-F881-4E8F-A4C0-62EA334C4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3C7639-CDD2-4567-92B8-7D81B52C7F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D2F7E7-7AF1-4628-80E4-2C2D3AFB7E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46A92-8DB8-4A3E-A0BB-9F4A5187D97A}"/>
              </a:ext>
            </a:extLst>
          </p:cNvPr>
          <p:cNvSpPr>
            <a:spLocks noGrp="1"/>
          </p:cNvSpPr>
          <p:nvPr>
            <p:ph type="dt" sz="half" idx="10"/>
          </p:nvPr>
        </p:nvSpPr>
        <p:spPr/>
        <p:txBody>
          <a:bodyPr/>
          <a:lstStyle/>
          <a:p>
            <a:fld id="{5CE62089-C3D5-41ED-B2CE-48D5AD4E3E44}" type="datetimeFigureOut">
              <a:rPr lang="en-US" smtClean="0"/>
              <a:t>12/23/2020</a:t>
            </a:fld>
            <a:endParaRPr lang="en-US" dirty="0"/>
          </a:p>
        </p:txBody>
      </p:sp>
      <p:sp>
        <p:nvSpPr>
          <p:cNvPr id="6" name="Footer Placeholder 5">
            <a:extLst>
              <a:ext uri="{FF2B5EF4-FFF2-40B4-BE49-F238E27FC236}">
                <a16:creationId xmlns:a16="http://schemas.microsoft.com/office/drawing/2014/main" id="{B72B4F8D-37F0-4AB8-9EF9-22D8B9D71C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244CB3E-C0B3-485B-AE4F-EC810C9B9723}"/>
              </a:ext>
            </a:extLst>
          </p:cNvPr>
          <p:cNvSpPr>
            <a:spLocks noGrp="1"/>
          </p:cNvSpPr>
          <p:nvPr>
            <p:ph type="sldNum" sz="quarter" idx="12"/>
          </p:nvPr>
        </p:nvSpPr>
        <p:spPr/>
        <p:txBody>
          <a:bodyPr/>
          <a:lstStyle/>
          <a:p>
            <a:fld id="{4CD876C3-FB2B-4F52-A9AE-6FD8E123CC78}" type="slidenum">
              <a:rPr lang="en-US" smtClean="0"/>
              <a:t>‹#›</a:t>
            </a:fld>
            <a:endParaRPr lang="en-US" dirty="0"/>
          </a:p>
        </p:txBody>
      </p:sp>
    </p:spTree>
    <p:extLst>
      <p:ext uri="{BB962C8B-B14F-4D97-AF65-F5344CB8AC3E}">
        <p14:creationId xmlns:p14="http://schemas.microsoft.com/office/powerpoint/2010/main" val="1210971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CCB47-717E-4A22-B595-F2D4D8A12A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703F2A-D609-465D-BAFE-60B09C89E8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238043-17BC-463D-8385-5C4CEAC3C3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EF4179-7176-4FE9-AD16-74AD185A87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93A497-3298-4428-8EE7-860059E671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9926DE-94DA-46B0-89F0-D8838BB80596}"/>
              </a:ext>
            </a:extLst>
          </p:cNvPr>
          <p:cNvSpPr>
            <a:spLocks noGrp="1"/>
          </p:cNvSpPr>
          <p:nvPr>
            <p:ph type="dt" sz="half" idx="10"/>
          </p:nvPr>
        </p:nvSpPr>
        <p:spPr/>
        <p:txBody>
          <a:bodyPr/>
          <a:lstStyle/>
          <a:p>
            <a:fld id="{5CE62089-C3D5-41ED-B2CE-48D5AD4E3E44}" type="datetimeFigureOut">
              <a:rPr lang="en-US" smtClean="0"/>
              <a:t>12/23/2020</a:t>
            </a:fld>
            <a:endParaRPr lang="en-US" dirty="0"/>
          </a:p>
        </p:txBody>
      </p:sp>
      <p:sp>
        <p:nvSpPr>
          <p:cNvPr id="8" name="Footer Placeholder 7">
            <a:extLst>
              <a:ext uri="{FF2B5EF4-FFF2-40B4-BE49-F238E27FC236}">
                <a16:creationId xmlns:a16="http://schemas.microsoft.com/office/drawing/2014/main" id="{7F390163-1827-4C21-8D02-20A6518A03D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6C70144-CE83-409C-97A9-DE0B4DE1CEE1}"/>
              </a:ext>
            </a:extLst>
          </p:cNvPr>
          <p:cNvSpPr>
            <a:spLocks noGrp="1"/>
          </p:cNvSpPr>
          <p:nvPr>
            <p:ph type="sldNum" sz="quarter" idx="12"/>
          </p:nvPr>
        </p:nvSpPr>
        <p:spPr/>
        <p:txBody>
          <a:bodyPr/>
          <a:lstStyle/>
          <a:p>
            <a:fld id="{4CD876C3-FB2B-4F52-A9AE-6FD8E123CC78}" type="slidenum">
              <a:rPr lang="en-US" smtClean="0"/>
              <a:t>‹#›</a:t>
            </a:fld>
            <a:endParaRPr lang="en-US" dirty="0"/>
          </a:p>
        </p:txBody>
      </p:sp>
    </p:spTree>
    <p:extLst>
      <p:ext uri="{BB962C8B-B14F-4D97-AF65-F5344CB8AC3E}">
        <p14:creationId xmlns:p14="http://schemas.microsoft.com/office/powerpoint/2010/main" val="2034287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37C23-2509-4311-B255-C3023AC01B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AAF10-4FAF-4826-BF94-5070F14BDE93}"/>
              </a:ext>
            </a:extLst>
          </p:cNvPr>
          <p:cNvSpPr>
            <a:spLocks noGrp="1"/>
          </p:cNvSpPr>
          <p:nvPr>
            <p:ph type="dt" sz="half" idx="10"/>
          </p:nvPr>
        </p:nvSpPr>
        <p:spPr/>
        <p:txBody>
          <a:bodyPr/>
          <a:lstStyle/>
          <a:p>
            <a:fld id="{5CE62089-C3D5-41ED-B2CE-48D5AD4E3E44}" type="datetimeFigureOut">
              <a:rPr lang="en-US" smtClean="0"/>
              <a:t>12/23/2020</a:t>
            </a:fld>
            <a:endParaRPr lang="en-US" dirty="0"/>
          </a:p>
        </p:txBody>
      </p:sp>
      <p:sp>
        <p:nvSpPr>
          <p:cNvPr id="4" name="Footer Placeholder 3">
            <a:extLst>
              <a:ext uri="{FF2B5EF4-FFF2-40B4-BE49-F238E27FC236}">
                <a16:creationId xmlns:a16="http://schemas.microsoft.com/office/drawing/2014/main" id="{C8142790-17F7-4F40-9264-7DD8EDCA63C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4F75710-9311-42C8-9F79-3F563CB815CD}"/>
              </a:ext>
            </a:extLst>
          </p:cNvPr>
          <p:cNvSpPr>
            <a:spLocks noGrp="1"/>
          </p:cNvSpPr>
          <p:nvPr>
            <p:ph type="sldNum" sz="quarter" idx="12"/>
          </p:nvPr>
        </p:nvSpPr>
        <p:spPr/>
        <p:txBody>
          <a:bodyPr/>
          <a:lstStyle/>
          <a:p>
            <a:fld id="{4CD876C3-FB2B-4F52-A9AE-6FD8E123CC78}" type="slidenum">
              <a:rPr lang="en-US" smtClean="0"/>
              <a:t>‹#›</a:t>
            </a:fld>
            <a:endParaRPr lang="en-US" dirty="0"/>
          </a:p>
        </p:txBody>
      </p:sp>
    </p:spTree>
    <p:extLst>
      <p:ext uri="{BB962C8B-B14F-4D97-AF65-F5344CB8AC3E}">
        <p14:creationId xmlns:p14="http://schemas.microsoft.com/office/powerpoint/2010/main" val="3522026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485AF0-3798-4C04-B4BE-3EBCA41890C2}"/>
              </a:ext>
            </a:extLst>
          </p:cNvPr>
          <p:cNvSpPr>
            <a:spLocks noGrp="1"/>
          </p:cNvSpPr>
          <p:nvPr>
            <p:ph type="dt" sz="half" idx="10"/>
          </p:nvPr>
        </p:nvSpPr>
        <p:spPr/>
        <p:txBody>
          <a:bodyPr/>
          <a:lstStyle/>
          <a:p>
            <a:fld id="{5CE62089-C3D5-41ED-B2CE-48D5AD4E3E44}" type="datetimeFigureOut">
              <a:rPr lang="en-US" smtClean="0"/>
              <a:t>12/23/2020</a:t>
            </a:fld>
            <a:endParaRPr lang="en-US" dirty="0"/>
          </a:p>
        </p:txBody>
      </p:sp>
      <p:sp>
        <p:nvSpPr>
          <p:cNvPr id="3" name="Footer Placeholder 2">
            <a:extLst>
              <a:ext uri="{FF2B5EF4-FFF2-40B4-BE49-F238E27FC236}">
                <a16:creationId xmlns:a16="http://schemas.microsoft.com/office/drawing/2014/main" id="{7387EB06-D81E-41C3-9306-5CD518C3E36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64E7C1A-B16D-4D2C-BB53-C9CBCA6DEFFD}"/>
              </a:ext>
            </a:extLst>
          </p:cNvPr>
          <p:cNvSpPr>
            <a:spLocks noGrp="1"/>
          </p:cNvSpPr>
          <p:nvPr>
            <p:ph type="sldNum" sz="quarter" idx="12"/>
          </p:nvPr>
        </p:nvSpPr>
        <p:spPr/>
        <p:txBody>
          <a:bodyPr/>
          <a:lstStyle/>
          <a:p>
            <a:fld id="{4CD876C3-FB2B-4F52-A9AE-6FD8E123CC78}" type="slidenum">
              <a:rPr lang="en-US" smtClean="0"/>
              <a:t>‹#›</a:t>
            </a:fld>
            <a:endParaRPr lang="en-US" dirty="0"/>
          </a:p>
        </p:txBody>
      </p:sp>
    </p:spTree>
    <p:extLst>
      <p:ext uri="{BB962C8B-B14F-4D97-AF65-F5344CB8AC3E}">
        <p14:creationId xmlns:p14="http://schemas.microsoft.com/office/powerpoint/2010/main" val="2179566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DE884-0350-4DD9-8F27-78F5CC46A2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EB071E-566C-4308-8829-1C8BC8A616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76763F-A919-46C1-B2C0-69FBD459BB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AFF7F2-0324-4FD3-927C-DD06F97434A3}"/>
              </a:ext>
            </a:extLst>
          </p:cNvPr>
          <p:cNvSpPr>
            <a:spLocks noGrp="1"/>
          </p:cNvSpPr>
          <p:nvPr>
            <p:ph type="dt" sz="half" idx="10"/>
          </p:nvPr>
        </p:nvSpPr>
        <p:spPr/>
        <p:txBody>
          <a:bodyPr/>
          <a:lstStyle/>
          <a:p>
            <a:fld id="{5CE62089-C3D5-41ED-B2CE-48D5AD4E3E44}" type="datetimeFigureOut">
              <a:rPr lang="en-US" smtClean="0"/>
              <a:t>12/23/2020</a:t>
            </a:fld>
            <a:endParaRPr lang="en-US" dirty="0"/>
          </a:p>
        </p:txBody>
      </p:sp>
      <p:sp>
        <p:nvSpPr>
          <p:cNvPr id="6" name="Footer Placeholder 5">
            <a:extLst>
              <a:ext uri="{FF2B5EF4-FFF2-40B4-BE49-F238E27FC236}">
                <a16:creationId xmlns:a16="http://schemas.microsoft.com/office/drawing/2014/main" id="{7221855C-7BA3-4E61-81F5-513FCF28821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9AB52FE-2AFA-421A-9C49-F20156867D45}"/>
              </a:ext>
            </a:extLst>
          </p:cNvPr>
          <p:cNvSpPr>
            <a:spLocks noGrp="1"/>
          </p:cNvSpPr>
          <p:nvPr>
            <p:ph type="sldNum" sz="quarter" idx="12"/>
          </p:nvPr>
        </p:nvSpPr>
        <p:spPr/>
        <p:txBody>
          <a:bodyPr/>
          <a:lstStyle/>
          <a:p>
            <a:fld id="{4CD876C3-FB2B-4F52-A9AE-6FD8E123CC78}" type="slidenum">
              <a:rPr lang="en-US" smtClean="0"/>
              <a:t>‹#›</a:t>
            </a:fld>
            <a:endParaRPr lang="en-US" dirty="0"/>
          </a:p>
        </p:txBody>
      </p:sp>
    </p:spTree>
    <p:extLst>
      <p:ext uri="{BB962C8B-B14F-4D97-AF65-F5344CB8AC3E}">
        <p14:creationId xmlns:p14="http://schemas.microsoft.com/office/powerpoint/2010/main" val="1266157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12/23/2020</a:t>
            </a:fld>
            <a:endParaRPr lang="en-US" dirty="0"/>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225148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1D26E-41B8-48C5-96D8-68CB621A29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523278-53AF-4CA5-ABEA-4472C80680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9BFC174-4F1C-4F79-A6D1-1B82265C2E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4D866-B126-45C1-815E-022DAB636210}"/>
              </a:ext>
            </a:extLst>
          </p:cNvPr>
          <p:cNvSpPr>
            <a:spLocks noGrp="1"/>
          </p:cNvSpPr>
          <p:nvPr>
            <p:ph type="dt" sz="half" idx="10"/>
          </p:nvPr>
        </p:nvSpPr>
        <p:spPr/>
        <p:txBody>
          <a:bodyPr/>
          <a:lstStyle/>
          <a:p>
            <a:fld id="{5CE62089-C3D5-41ED-B2CE-48D5AD4E3E44}" type="datetimeFigureOut">
              <a:rPr lang="en-US" smtClean="0"/>
              <a:t>12/23/2020</a:t>
            </a:fld>
            <a:endParaRPr lang="en-US" dirty="0"/>
          </a:p>
        </p:txBody>
      </p:sp>
      <p:sp>
        <p:nvSpPr>
          <p:cNvPr id="6" name="Footer Placeholder 5">
            <a:extLst>
              <a:ext uri="{FF2B5EF4-FFF2-40B4-BE49-F238E27FC236}">
                <a16:creationId xmlns:a16="http://schemas.microsoft.com/office/drawing/2014/main" id="{2FE5E154-4C80-4EC1-AEE6-13DC3A2F284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81283FD-7D86-4AFC-9D2C-709D889027CF}"/>
              </a:ext>
            </a:extLst>
          </p:cNvPr>
          <p:cNvSpPr>
            <a:spLocks noGrp="1"/>
          </p:cNvSpPr>
          <p:nvPr>
            <p:ph type="sldNum" sz="quarter" idx="12"/>
          </p:nvPr>
        </p:nvSpPr>
        <p:spPr/>
        <p:txBody>
          <a:bodyPr/>
          <a:lstStyle/>
          <a:p>
            <a:fld id="{4CD876C3-FB2B-4F52-A9AE-6FD8E123CC78}" type="slidenum">
              <a:rPr lang="en-US" smtClean="0"/>
              <a:t>‹#›</a:t>
            </a:fld>
            <a:endParaRPr lang="en-US" dirty="0"/>
          </a:p>
        </p:txBody>
      </p:sp>
    </p:spTree>
    <p:extLst>
      <p:ext uri="{BB962C8B-B14F-4D97-AF65-F5344CB8AC3E}">
        <p14:creationId xmlns:p14="http://schemas.microsoft.com/office/powerpoint/2010/main" val="3358566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2495D-D842-4D7B-82C9-CBB200D6D3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D1C395-ECBE-45F7-A088-36BF32277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912A5-A69E-40D6-9DB5-8D4C76F3E025}"/>
              </a:ext>
            </a:extLst>
          </p:cNvPr>
          <p:cNvSpPr>
            <a:spLocks noGrp="1"/>
          </p:cNvSpPr>
          <p:nvPr>
            <p:ph type="dt" sz="half" idx="10"/>
          </p:nvPr>
        </p:nvSpPr>
        <p:spPr/>
        <p:txBody>
          <a:bodyPr/>
          <a:lstStyle/>
          <a:p>
            <a:fld id="{5CE62089-C3D5-41ED-B2CE-48D5AD4E3E44}" type="datetimeFigureOut">
              <a:rPr lang="en-US" smtClean="0"/>
              <a:t>12/23/2020</a:t>
            </a:fld>
            <a:endParaRPr lang="en-US" dirty="0"/>
          </a:p>
        </p:txBody>
      </p:sp>
      <p:sp>
        <p:nvSpPr>
          <p:cNvPr id="5" name="Footer Placeholder 4">
            <a:extLst>
              <a:ext uri="{FF2B5EF4-FFF2-40B4-BE49-F238E27FC236}">
                <a16:creationId xmlns:a16="http://schemas.microsoft.com/office/drawing/2014/main" id="{861849E6-D1A9-4492-9DCD-DD3A557461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8EB15D-889B-4F76-87F8-3CEB0FCE3E3B}"/>
              </a:ext>
            </a:extLst>
          </p:cNvPr>
          <p:cNvSpPr>
            <a:spLocks noGrp="1"/>
          </p:cNvSpPr>
          <p:nvPr>
            <p:ph type="sldNum" sz="quarter" idx="12"/>
          </p:nvPr>
        </p:nvSpPr>
        <p:spPr/>
        <p:txBody>
          <a:bodyPr/>
          <a:lstStyle/>
          <a:p>
            <a:fld id="{4CD876C3-FB2B-4F52-A9AE-6FD8E123CC78}" type="slidenum">
              <a:rPr lang="en-US" smtClean="0"/>
              <a:t>‹#›</a:t>
            </a:fld>
            <a:endParaRPr lang="en-US" dirty="0"/>
          </a:p>
        </p:txBody>
      </p:sp>
    </p:spTree>
    <p:extLst>
      <p:ext uri="{BB962C8B-B14F-4D97-AF65-F5344CB8AC3E}">
        <p14:creationId xmlns:p14="http://schemas.microsoft.com/office/powerpoint/2010/main" val="2639245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6CD2BF-F6FD-48BA-8188-62550C1B9D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5D51E0-6B4E-4E5E-8FCD-83638CBD1F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354F7-2F11-4D62-9487-6CEE8E21DC9C}"/>
              </a:ext>
            </a:extLst>
          </p:cNvPr>
          <p:cNvSpPr>
            <a:spLocks noGrp="1"/>
          </p:cNvSpPr>
          <p:nvPr>
            <p:ph type="dt" sz="half" idx="10"/>
          </p:nvPr>
        </p:nvSpPr>
        <p:spPr/>
        <p:txBody>
          <a:bodyPr/>
          <a:lstStyle/>
          <a:p>
            <a:fld id="{5CE62089-C3D5-41ED-B2CE-48D5AD4E3E44}" type="datetimeFigureOut">
              <a:rPr lang="en-US" smtClean="0"/>
              <a:t>12/23/2020</a:t>
            </a:fld>
            <a:endParaRPr lang="en-US" dirty="0"/>
          </a:p>
        </p:txBody>
      </p:sp>
      <p:sp>
        <p:nvSpPr>
          <p:cNvPr id="5" name="Footer Placeholder 4">
            <a:extLst>
              <a:ext uri="{FF2B5EF4-FFF2-40B4-BE49-F238E27FC236}">
                <a16:creationId xmlns:a16="http://schemas.microsoft.com/office/drawing/2014/main" id="{13BE2F77-9D3E-464E-BC0A-562B7ADFB8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B80159-05DE-4319-9620-AEDA32A81CEF}"/>
              </a:ext>
            </a:extLst>
          </p:cNvPr>
          <p:cNvSpPr>
            <a:spLocks noGrp="1"/>
          </p:cNvSpPr>
          <p:nvPr>
            <p:ph type="sldNum" sz="quarter" idx="12"/>
          </p:nvPr>
        </p:nvSpPr>
        <p:spPr/>
        <p:txBody>
          <a:bodyPr/>
          <a:lstStyle/>
          <a:p>
            <a:fld id="{4CD876C3-FB2B-4F52-A9AE-6FD8E123CC78}" type="slidenum">
              <a:rPr lang="en-US" smtClean="0"/>
              <a:t>‹#›</a:t>
            </a:fld>
            <a:endParaRPr lang="en-US" dirty="0"/>
          </a:p>
        </p:txBody>
      </p:sp>
    </p:spTree>
    <p:extLst>
      <p:ext uri="{BB962C8B-B14F-4D97-AF65-F5344CB8AC3E}">
        <p14:creationId xmlns:p14="http://schemas.microsoft.com/office/powerpoint/2010/main" val="1078515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F133C-BEAE-4D4E-8058-F1FBB1417C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5757AA-5FEE-44A3-8670-E7A8EFBD61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8E8C8-7548-47F6-BB9A-0F65A3ECC464}"/>
              </a:ext>
            </a:extLst>
          </p:cNvPr>
          <p:cNvSpPr>
            <a:spLocks noGrp="1"/>
          </p:cNvSpPr>
          <p:nvPr>
            <p:ph type="dt" sz="half" idx="10"/>
          </p:nvPr>
        </p:nvSpPr>
        <p:spPr/>
        <p:txBody>
          <a:bodyPr/>
          <a:lstStyle/>
          <a:p>
            <a:fld id="{07788079-5A6F-4BD9-B1BC-9EE8F0F6A767}" type="datetimeFigureOut">
              <a:rPr lang="en-US" smtClean="0"/>
              <a:t>12/23/2020</a:t>
            </a:fld>
            <a:endParaRPr lang="en-US" dirty="0"/>
          </a:p>
        </p:txBody>
      </p:sp>
      <p:sp>
        <p:nvSpPr>
          <p:cNvPr id="5" name="Footer Placeholder 4">
            <a:extLst>
              <a:ext uri="{FF2B5EF4-FFF2-40B4-BE49-F238E27FC236}">
                <a16:creationId xmlns:a16="http://schemas.microsoft.com/office/drawing/2014/main" id="{43BC9FCF-300A-4931-87DA-55CB9BD19E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DF737A-3510-4DB8-9D9B-22E312227C6D}"/>
              </a:ext>
            </a:extLst>
          </p:cNvPr>
          <p:cNvSpPr>
            <a:spLocks noGrp="1"/>
          </p:cNvSpPr>
          <p:nvPr>
            <p:ph type="sldNum" sz="quarter" idx="12"/>
          </p:nvPr>
        </p:nvSpPr>
        <p:spPr/>
        <p:txBody>
          <a:bodyPr/>
          <a:lstStyle/>
          <a:p>
            <a:fld id="{972034FC-A216-4A23-8104-907EFB003FDE}" type="slidenum">
              <a:rPr lang="en-US" smtClean="0"/>
              <a:t>‹#›</a:t>
            </a:fld>
            <a:endParaRPr lang="en-US" dirty="0"/>
          </a:p>
        </p:txBody>
      </p:sp>
    </p:spTree>
    <p:extLst>
      <p:ext uri="{BB962C8B-B14F-4D97-AF65-F5344CB8AC3E}">
        <p14:creationId xmlns:p14="http://schemas.microsoft.com/office/powerpoint/2010/main" val="2259546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1EA82-2395-4BCB-8F72-3EDA0920B9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EE6695-EE8B-4CE4-A045-060B669D74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22072F-21E9-47D4-9A20-B2AB2933C113}"/>
              </a:ext>
            </a:extLst>
          </p:cNvPr>
          <p:cNvSpPr>
            <a:spLocks noGrp="1"/>
          </p:cNvSpPr>
          <p:nvPr>
            <p:ph type="dt" sz="half" idx="10"/>
          </p:nvPr>
        </p:nvSpPr>
        <p:spPr/>
        <p:txBody>
          <a:bodyPr/>
          <a:lstStyle/>
          <a:p>
            <a:fld id="{07788079-5A6F-4BD9-B1BC-9EE8F0F6A767}" type="datetimeFigureOut">
              <a:rPr lang="en-US" smtClean="0"/>
              <a:t>12/23/2020</a:t>
            </a:fld>
            <a:endParaRPr lang="en-US" dirty="0"/>
          </a:p>
        </p:txBody>
      </p:sp>
      <p:sp>
        <p:nvSpPr>
          <p:cNvPr id="5" name="Footer Placeholder 4">
            <a:extLst>
              <a:ext uri="{FF2B5EF4-FFF2-40B4-BE49-F238E27FC236}">
                <a16:creationId xmlns:a16="http://schemas.microsoft.com/office/drawing/2014/main" id="{287F7113-C79C-48FC-908F-39E373595B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C078493-C174-4FDD-B186-C66C6CD5DE82}"/>
              </a:ext>
            </a:extLst>
          </p:cNvPr>
          <p:cNvSpPr>
            <a:spLocks noGrp="1"/>
          </p:cNvSpPr>
          <p:nvPr>
            <p:ph type="sldNum" sz="quarter" idx="12"/>
          </p:nvPr>
        </p:nvSpPr>
        <p:spPr/>
        <p:txBody>
          <a:bodyPr/>
          <a:lstStyle/>
          <a:p>
            <a:fld id="{972034FC-A216-4A23-8104-907EFB003FDE}" type="slidenum">
              <a:rPr lang="en-US" smtClean="0"/>
              <a:t>‹#›</a:t>
            </a:fld>
            <a:endParaRPr lang="en-US" dirty="0"/>
          </a:p>
        </p:txBody>
      </p:sp>
    </p:spTree>
    <p:extLst>
      <p:ext uri="{BB962C8B-B14F-4D97-AF65-F5344CB8AC3E}">
        <p14:creationId xmlns:p14="http://schemas.microsoft.com/office/powerpoint/2010/main" val="11389106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73DA5-607F-4213-9A2E-02B6FD9A18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45A379-E2FC-4E0C-AC18-7DB0AEFF00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CAE78B-64EF-4347-ADEC-3AF2DD6E9B92}"/>
              </a:ext>
            </a:extLst>
          </p:cNvPr>
          <p:cNvSpPr>
            <a:spLocks noGrp="1"/>
          </p:cNvSpPr>
          <p:nvPr>
            <p:ph type="dt" sz="half" idx="10"/>
          </p:nvPr>
        </p:nvSpPr>
        <p:spPr/>
        <p:txBody>
          <a:bodyPr/>
          <a:lstStyle/>
          <a:p>
            <a:fld id="{07788079-5A6F-4BD9-B1BC-9EE8F0F6A767}" type="datetimeFigureOut">
              <a:rPr lang="en-US" smtClean="0"/>
              <a:t>12/23/2020</a:t>
            </a:fld>
            <a:endParaRPr lang="en-US" dirty="0"/>
          </a:p>
        </p:txBody>
      </p:sp>
      <p:sp>
        <p:nvSpPr>
          <p:cNvPr id="5" name="Footer Placeholder 4">
            <a:extLst>
              <a:ext uri="{FF2B5EF4-FFF2-40B4-BE49-F238E27FC236}">
                <a16:creationId xmlns:a16="http://schemas.microsoft.com/office/drawing/2014/main" id="{CCF14F3F-C613-4B04-88F4-7CCB9B82BB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372A80-A831-436F-B3B2-E889FB7417C5}"/>
              </a:ext>
            </a:extLst>
          </p:cNvPr>
          <p:cNvSpPr>
            <a:spLocks noGrp="1"/>
          </p:cNvSpPr>
          <p:nvPr>
            <p:ph type="sldNum" sz="quarter" idx="12"/>
          </p:nvPr>
        </p:nvSpPr>
        <p:spPr/>
        <p:txBody>
          <a:bodyPr/>
          <a:lstStyle/>
          <a:p>
            <a:fld id="{972034FC-A216-4A23-8104-907EFB003FDE}" type="slidenum">
              <a:rPr lang="en-US" smtClean="0"/>
              <a:t>‹#›</a:t>
            </a:fld>
            <a:endParaRPr lang="en-US" dirty="0"/>
          </a:p>
        </p:txBody>
      </p:sp>
    </p:spTree>
    <p:extLst>
      <p:ext uri="{BB962C8B-B14F-4D97-AF65-F5344CB8AC3E}">
        <p14:creationId xmlns:p14="http://schemas.microsoft.com/office/powerpoint/2010/main" val="3927819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F7841-4C07-44F3-85DA-2832950C6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139134-4C7B-4C98-A393-B380D4B730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74B11C-1EFF-42DC-B4D5-9DC4353D05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05D538-8CE9-49FC-AFE8-E7F67168BC85}"/>
              </a:ext>
            </a:extLst>
          </p:cNvPr>
          <p:cNvSpPr>
            <a:spLocks noGrp="1"/>
          </p:cNvSpPr>
          <p:nvPr>
            <p:ph type="dt" sz="half" idx="10"/>
          </p:nvPr>
        </p:nvSpPr>
        <p:spPr/>
        <p:txBody>
          <a:bodyPr/>
          <a:lstStyle/>
          <a:p>
            <a:fld id="{07788079-5A6F-4BD9-B1BC-9EE8F0F6A767}" type="datetimeFigureOut">
              <a:rPr lang="en-US" smtClean="0"/>
              <a:t>12/23/2020</a:t>
            </a:fld>
            <a:endParaRPr lang="en-US" dirty="0"/>
          </a:p>
        </p:txBody>
      </p:sp>
      <p:sp>
        <p:nvSpPr>
          <p:cNvPr id="6" name="Footer Placeholder 5">
            <a:extLst>
              <a:ext uri="{FF2B5EF4-FFF2-40B4-BE49-F238E27FC236}">
                <a16:creationId xmlns:a16="http://schemas.microsoft.com/office/drawing/2014/main" id="{E873B51E-13AD-46F5-B6A7-3D53E9CCA76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8158D9-D94F-49B9-9CEA-F7CAB8EF91F3}"/>
              </a:ext>
            </a:extLst>
          </p:cNvPr>
          <p:cNvSpPr>
            <a:spLocks noGrp="1"/>
          </p:cNvSpPr>
          <p:nvPr>
            <p:ph type="sldNum" sz="quarter" idx="12"/>
          </p:nvPr>
        </p:nvSpPr>
        <p:spPr/>
        <p:txBody>
          <a:bodyPr/>
          <a:lstStyle/>
          <a:p>
            <a:fld id="{972034FC-A216-4A23-8104-907EFB003FDE}" type="slidenum">
              <a:rPr lang="en-US" smtClean="0"/>
              <a:t>‹#›</a:t>
            </a:fld>
            <a:endParaRPr lang="en-US" dirty="0"/>
          </a:p>
        </p:txBody>
      </p:sp>
    </p:spTree>
    <p:extLst>
      <p:ext uri="{BB962C8B-B14F-4D97-AF65-F5344CB8AC3E}">
        <p14:creationId xmlns:p14="http://schemas.microsoft.com/office/powerpoint/2010/main" val="3850274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EF682-E7F5-4B47-9AE8-1966271A43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97BEB0-5569-4E46-999F-6108F51C74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B713EB-1BB9-4C54-B87A-47A519189D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75EB23-910B-4A53-820F-8D02A88912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76833E-012D-4E3A-A5E8-446CCB2B8A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6B16C1-3E29-4AFA-AB67-A4135229A0F8}"/>
              </a:ext>
            </a:extLst>
          </p:cNvPr>
          <p:cNvSpPr>
            <a:spLocks noGrp="1"/>
          </p:cNvSpPr>
          <p:nvPr>
            <p:ph type="dt" sz="half" idx="10"/>
          </p:nvPr>
        </p:nvSpPr>
        <p:spPr/>
        <p:txBody>
          <a:bodyPr/>
          <a:lstStyle/>
          <a:p>
            <a:fld id="{07788079-5A6F-4BD9-B1BC-9EE8F0F6A767}" type="datetimeFigureOut">
              <a:rPr lang="en-US" smtClean="0"/>
              <a:t>12/23/2020</a:t>
            </a:fld>
            <a:endParaRPr lang="en-US" dirty="0"/>
          </a:p>
        </p:txBody>
      </p:sp>
      <p:sp>
        <p:nvSpPr>
          <p:cNvPr id="8" name="Footer Placeholder 7">
            <a:extLst>
              <a:ext uri="{FF2B5EF4-FFF2-40B4-BE49-F238E27FC236}">
                <a16:creationId xmlns:a16="http://schemas.microsoft.com/office/drawing/2014/main" id="{F983FDF3-A070-4201-8EB3-5B275B7435B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6AF9847-BE57-4370-9745-10CF0059F92D}"/>
              </a:ext>
            </a:extLst>
          </p:cNvPr>
          <p:cNvSpPr>
            <a:spLocks noGrp="1"/>
          </p:cNvSpPr>
          <p:nvPr>
            <p:ph type="sldNum" sz="quarter" idx="12"/>
          </p:nvPr>
        </p:nvSpPr>
        <p:spPr/>
        <p:txBody>
          <a:bodyPr/>
          <a:lstStyle/>
          <a:p>
            <a:fld id="{972034FC-A216-4A23-8104-907EFB003FDE}" type="slidenum">
              <a:rPr lang="en-US" smtClean="0"/>
              <a:t>‹#›</a:t>
            </a:fld>
            <a:endParaRPr lang="en-US" dirty="0"/>
          </a:p>
        </p:txBody>
      </p:sp>
    </p:spTree>
    <p:extLst>
      <p:ext uri="{BB962C8B-B14F-4D97-AF65-F5344CB8AC3E}">
        <p14:creationId xmlns:p14="http://schemas.microsoft.com/office/powerpoint/2010/main" val="1451903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3B9CF-0982-4331-943D-559F1DC1D9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8D210E-FCE6-4D22-A8D2-7F76FB915D7A}"/>
              </a:ext>
            </a:extLst>
          </p:cNvPr>
          <p:cNvSpPr>
            <a:spLocks noGrp="1"/>
          </p:cNvSpPr>
          <p:nvPr>
            <p:ph type="dt" sz="half" idx="10"/>
          </p:nvPr>
        </p:nvSpPr>
        <p:spPr/>
        <p:txBody>
          <a:bodyPr/>
          <a:lstStyle/>
          <a:p>
            <a:fld id="{07788079-5A6F-4BD9-B1BC-9EE8F0F6A767}" type="datetimeFigureOut">
              <a:rPr lang="en-US" smtClean="0"/>
              <a:t>12/23/2020</a:t>
            </a:fld>
            <a:endParaRPr lang="en-US" dirty="0"/>
          </a:p>
        </p:txBody>
      </p:sp>
      <p:sp>
        <p:nvSpPr>
          <p:cNvPr id="4" name="Footer Placeholder 3">
            <a:extLst>
              <a:ext uri="{FF2B5EF4-FFF2-40B4-BE49-F238E27FC236}">
                <a16:creationId xmlns:a16="http://schemas.microsoft.com/office/drawing/2014/main" id="{72F69CC8-D0B2-4274-8C5A-6EE145952D8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4273095-093C-4529-A424-B3071ADFEF81}"/>
              </a:ext>
            </a:extLst>
          </p:cNvPr>
          <p:cNvSpPr>
            <a:spLocks noGrp="1"/>
          </p:cNvSpPr>
          <p:nvPr>
            <p:ph type="sldNum" sz="quarter" idx="12"/>
          </p:nvPr>
        </p:nvSpPr>
        <p:spPr/>
        <p:txBody>
          <a:bodyPr/>
          <a:lstStyle/>
          <a:p>
            <a:fld id="{972034FC-A216-4A23-8104-907EFB003FDE}" type="slidenum">
              <a:rPr lang="en-US" smtClean="0"/>
              <a:t>‹#›</a:t>
            </a:fld>
            <a:endParaRPr lang="en-US" dirty="0"/>
          </a:p>
        </p:txBody>
      </p:sp>
    </p:spTree>
    <p:extLst>
      <p:ext uri="{BB962C8B-B14F-4D97-AF65-F5344CB8AC3E}">
        <p14:creationId xmlns:p14="http://schemas.microsoft.com/office/powerpoint/2010/main" val="842096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64B1BF-03B2-4272-BB8D-3DFE8C7640BB}"/>
              </a:ext>
            </a:extLst>
          </p:cNvPr>
          <p:cNvSpPr>
            <a:spLocks noGrp="1"/>
          </p:cNvSpPr>
          <p:nvPr>
            <p:ph type="dt" sz="half" idx="10"/>
          </p:nvPr>
        </p:nvSpPr>
        <p:spPr/>
        <p:txBody>
          <a:bodyPr/>
          <a:lstStyle/>
          <a:p>
            <a:fld id="{07788079-5A6F-4BD9-B1BC-9EE8F0F6A767}" type="datetimeFigureOut">
              <a:rPr lang="en-US" smtClean="0"/>
              <a:t>12/23/2020</a:t>
            </a:fld>
            <a:endParaRPr lang="en-US" dirty="0"/>
          </a:p>
        </p:txBody>
      </p:sp>
      <p:sp>
        <p:nvSpPr>
          <p:cNvPr id="3" name="Footer Placeholder 2">
            <a:extLst>
              <a:ext uri="{FF2B5EF4-FFF2-40B4-BE49-F238E27FC236}">
                <a16:creationId xmlns:a16="http://schemas.microsoft.com/office/drawing/2014/main" id="{9C709D48-0749-4F9B-8BAA-19DA55204A9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5880330-EB09-467D-9B3F-0668E5EB4EA1}"/>
              </a:ext>
            </a:extLst>
          </p:cNvPr>
          <p:cNvSpPr>
            <a:spLocks noGrp="1"/>
          </p:cNvSpPr>
          <p:nvPr>
            <p:ph type="sldNum" sz="quarter" idx="12"/>
          </p:nvPr>
        </p:nvSpPr>
        <p:spPr/>
        <p:txBody>
          <a:bodyPr/>
          <a:lstStyle/>
          <a:p>
            <a:fld id="{972034FC-A216-4A23-8104-907EFB003FDE}" type="slidenum">
              <a:rPr lang="en-US" smtClean="0"/>
              <a:t>‹#›</a:t>
            </a:fld>
            <a:endParaRPr lang="en-US" dirty="0"/>
          </a:p>
        </p:txBody>
      </p:sp>
    </p:spTree>
    <p:extLst>
      <p:ext uri="{BB962C8B-B14F-4D97-AF65-F5344CB8AC3E}">
        <p14:creationId xmlns:p14="http://schemas.microsoft.com/office/powerpoint/2010/main" val="1900137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12/23/2020</a:t>
            </a:fld>
            <a:endParaRPr lang="en-US" dirty="0"/>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527470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16268-3C61-4E35-985F-E15BE7F547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4C82F6-90B9-4EA5-A5AC-FFC7FA5C4C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C6A290-05A7-4BD0-B9BE-0945A0984F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9CF7F9-BD76-4B95-8AD8-3712903A20B0}"/>
              </a:ext>
            </a:extLst>
          </p:cNvPr>
          <p:cNvSpPr>
            <a:spLocks noGrp="1"/>
          </p:cNvSpPr>
          <p:nvPr>
            <p:ph type="dt" sz="half" idx="10"/>
          </p:nvPr>
        </p:nvSpPr>
        <p:spPr/>
        <p:txBody>
          <a:bodyPr/>
          <a:lstStyle/>
          <a:p>
            <a:fld id="{07788079-5A6F-4BD9-B1BC-9EE8F0F6A767}" type="datetimeFigureOut">
              <a:rPr lang="en-US" smtClean="0"/>
              <a:t>12/23/2020</a:t>
            </a:fld>
            <a:endParaRPr lang="en-US" dirty="0"/>
          </a:p>
        </p:txBody>
      </p:sp>
      <p:sp>
        <p:nvSpPr>
          <p:cNvPr id="6" name="Footer Placeholder 5">
            <a:extLst>
              <a:ext uri="{FF2B5EF4-FFF2-40B4-BE49-F238E27FC236}">
                <a16:creationId xmlns:a16="http://schemas.microsoft.com/office/drawing/2014/main" id="{D3E5EA78-320B-4145-AB4F-79313762AE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75D9F74-F742-4BA9-8717-5919D5A391C6}"/>
              </a:ext>
            </a:extLst>
          </p:cNvPr>
          <p:cNvSpPr>
            <a:spLocks noGrp="1"/>
          </p:cNvSpPr>
          <p:nvPr>
            <p:ph type="sldNum" sz="quarter" idx="12"/>
          </p:nvPr>
        </p:nvSpPr>
        <p:spPr/>
        <p:txBody>
          <a:bodyPr/>
          <a:lstStyle/>
          <a:p>
            <a:fld id="{972034FC-A216-4A23-8104-907EFB003FDE}" type="slidenum">
              <a:rPr lang="en-US" smtClean="0"/>
              <a:t>‹#›</a:t>
            </a:fld>
            <a:endParaRPr lang="en-US" dirty="0"/>
          </a:p>
        </p:txBody>
      </p:sp>
    </p:spTree>
    <p:extLst>
      <p:ext uri="{BB962C8B-B14F-4D97-AF65-F5344CB8AC3E}">
        <p14:creationId xmlns:p14="http://schemas.microsoft.com/office/powerpoint/2010/main" val="322404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4D366-234E-4B7B-8B84-3A69645557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47B1DF-8340-421F-88C9-D1BD9048F4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62C1514-0E18-48CF-B88D-7A8D601C8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13EDF-4C17-42F8-B7AF-9768263D2F92}"/>
              </a:ext>
            </a:extLst>
          </p:cNvPr>
          <p:cNvSpPr>
            <a:spLocks noGrp="1"/>
          </p:cNvSpPr>
          <p:nvPr>
            <p:ph type="dt" sz="half" idx="10"/>
          </p:nvPr>
        </p:nvSpPr>
        <p:spPr/>
        <p:txBody>
          <a:bodyPr/>
          <a:lstStyle/>
          <a:p>
            <a:fld id="{07788079-5A6F-4BD9-B1BC-9EE8F0F6A767}" type="datetimeFigureOut">
              <a:rPr lang="en-US" smtClean="0"/>
              <a:t>12/23/2020</a:t>
            </a:fld>
            <a:endParaRPr lang="en-US" dirty="0"/>
          </a:p>
        </p:txBody>
      </p:sp>
      <p:sp>
        <p:nvSpPr>
          <p:cNvPr id="6" name="Footer Placeholder 5">
            <a:extLst>
              <a:ext uri="{FF2B5EF4-FFF2-40B4-BE49-F238E27FC236}">
                <a16:creationId xmlns:a16="http://schemas.microsoft.com/office/drawing/2014/main" id="{C31CAEE0-A181-4487-B5E9-2A2EDE968B7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99D74C-7397-4BE7-A770-EFF4CAF8DEA8}"/>
              </a:ext>
            </a:extLst>
          </p:cNvPr>
          <p:cNvSpPr>
            <a:spLocks noGrp="1"/>
          </p:cNvSpPr>
          <p:nvPr>
            <p:ph type="sldNum" sz="quarter" idx="12"/>
          </p:nvPr>
        </p:nvSpPr>
        <p:spPr/>
        <p:txBody>
          <a:bodyPr/>
          <a:lstStyle/>
          <a:p>
            <a:fld id="{972034FC-A216-4A23-8104-907EFB003FDE}" type="slidenum">
              <a:rPr lang="en-US" smtClean="0"/>
              <a:t>‹#›</a:t>
            </a:fld>
            <a:endParaRPr lang="en-US" dirty="0"/>
          </a:p>
        </p:txBody>
      </p:sp>
    </p:spTree>
    <p:extLst>
      <p:ext uri="{BB962C8B-B14F-4D97-AF65-F5344CB8AC3E}">
        <p14:creationId xmlns:p14="http://schemas.microsoft.com/office/powerpoint/2010/main" val="42824917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7A56E-0495-4C6F-A3E7-052913DF35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C55C2-9E11-441B-86B2-AEF45315D4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32CCB0-CDA7-42AD-A7DD-8B1D54BD6453}"/>
              </a:ext>
            </a:extLst>
          </p:cNvPr>
          <p:cNvSpPr>
            <a:spLocks noGrp="1"/>
          </p:cNvSpPr>
          <p:nvPr>
            <p:ph type="dt" sz="half" idx="10"/>
          </p:nvPr>
        </p:nvSpPr>
        <p:spPr/>
        <p:txBody>
          <a:bodyPr/>
          <a:lstStyle/>
          <a:p>
            <a:fld id="{07788079-5A6F-4BD9-B1BC-9EE8F0F6A767}" type="datetimeFigureOut">
              <a:rPr lang="en-US" smtClean="0"/>
              <a:t>12/23/2020</a:t>
            </a:fld>
            <a:endParaRPr lang="en-US" dirty="0"/>
          </a:p>
        </p:txBody>
      </p:sp>
      <p:sp>
        <p:nvSpPr>
          <p:cNvPr id="5" name="Footer Placeholder 4">
            <a:extLst>
              <a:ext uri="{FF2B5EF4-FFF2-40B4-BE49-F238E27FC236}">
                <a16:creationId xmlns:a16="http://schemas.microsoft.com/office/drawing/2014/main" id="{1E967C9E-3F87-440A-888E-3B653C503E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B6F847-302C-4378-86DD-35D915290A7D}"/>
              </a:ext>
            </a:extLst>
          </p:cNvPr>
          <p:cNvSpPr>
            <a:spLocks noGrp="1"/>
          </p:cNvSpPr>
          <p:nvPr>
            <p:ph type="sldNum" sz="quarter" idx="12"/>
          </p:nvPr>
        </p:nvSpPr>
        <p:spPr/>
        <p:txBody>
          <a:bodyPr/>
          <a:lstStyle/>
          <a:p>
            <a:fld id="{972034FC-A216-4A23-8104-907EFB003FDE}" type="slidenum">
              <a:rPr lang="en-US" smtClean="0"/>
              <a:t>‹#›</a:t>
            </a:fld>
            <a:endParaRPr lang="en-US" dirty="0"/>
          </a:p>
        </p:txBody>
      </p:sp>
    </p:spTree>
    <p:extLst>
      <p:ext uri="{BB962C8B-B14F-4D97-AF65-F5344CB8AC3E}">
        <p14:creationId xmlns:p14="http://schemas.microsoft.com/office/powerpoint/2010/main" val="3780643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B928BA-623C-41C7-AFC4-960B2F15B5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9F8835-F263-44B9-A464-5B1910DF8D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A552B-33EB-4BB3-896A-ADF382BF7114}"/>
              </a:ext>
            </a:extLst>
          </p:cNvPr>
          <p:cNvSpPr>
            <a:spLocks noGrp="1"/>
          </p:cNvSpPr>
          <p:nvPr>
            <p:ph type="dt" sz="half" idx="10"/>
          </p:nvPr>
        </p:nvSpPr>
        <p:spPr/>
        <p:txBody>
          <a:bodyPr/>
          <a:lstStyle/>
          <a:p>
            <a:fld id="{07788079-5A6F-4BD9-B1BC-9EE8F0F6A767}" type="datetimeFigureOut">
              <a:rPr lang="en-US" smtClean="0"/>
              <a:t>12/23/2020</a:t>
            </a:fld>
            <a:endParaRPr lang="en-US" dirty="0"/>
          </a:p>
        </p:txBody>
      </p:sp>
      <p:sp>
        <p:nvSpPr>
          <p:cNvPr id="5" name="Footer Placeholder 4">
            <a:extLst>
              <a:ext uri="{FF2B5EF4-FFF2-40B4-BE49-F238E27FC236}">
                <a16:creationId xmlns:a16="http://schemas.microsoft.com/office/drawing/2014/main" id="{2E819231-A513-4316-B263-09309D72D6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771CCF-A186-4575-9F93-1AD86A7D214A}"/>
              </a:ext>
            </a:extLst>
          </p:cNvPr>
          <p:cNvSpPr>
            <a:spLocks noGrp="1"/>
          </p:cNvSpPr>
          <p:nvPr>
            <p:ph type="sldNum" sz="quarter" idx="12"/>
          </p:nvPr>
        </p:nvSpPr>
        <p:spPr/>
        <p:txBody>
          <a:bodyPr/>
          <a:lstStyle/>
          <a:p>
            <a:fld id="{972034FC-A216-4A23-8104-907EFB003FDE}" type="slidenum">
              <a:rPr lang="en-US" smtClean="0"/>
              <a:t>‹#›</a:t>
            </a:fld>
            <a:endParaRPr lang="en-US" dirty="0"/>
          </a:p>
        </p:txBody>
      </p:sp>
    </p:spTree>
    <p:extLst>
      <p:ext uri="{BB962C8B-B14F-4D97-AF65-F5344CB8AC3E}">
        <p14:creationId xmlns:p14="http://schemas.microsoft.com/office/powerpoint/2010/main" val="2925566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0D6DF-2847-4898-A27A-D1DDAFC66C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22DB51-63DB-4EA8-8231-164F1DF6A0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51674A-F610-402A-A89E-EEB9862C48BF}"/>
              </a:ext>
            </a:extLst>
          </p:cNvPr>
          <p:cNvSpPr>
            <a:spLocks noGrp="1"/>
          </p:cNvSpPr>
          <p:nvPr>
            <p:ph type="dt" sz="half" idx="10"/>
          </p:nvPr>
        </p:nvSpPr>
        <p:spPr/>
        <p:txBody>
          <a:bodyPr/>
          <a:lstStyle/>
          <a:p>
            <a:fld id="{3EF45B36-39DE-4E87-A228-9B68B516BB9B}" type="datetimeFigureOut">
              <a:rPr lang="en-US" smtClean="0"/>
              <a:t>12/23/2020</a:t>
            </a:fld>
            <a:endParaRPr lang="en-US" dirty="0"/>
          </a:p>
        </p:txBody>
      </p:sp>
      <p:sp>
        <p:nvSpPr>
          <p:cNvPr id="5" name="Footer Placeholder 4">
            <a:extLst>
              <a:ext uri="{FF2B5EF4-FFF2-40B4-BE49-F238E27FC236}">
                <a16:creationId xmlns:a16="http://schemas.microsoft.com/office/drawing/2014/main" id="{AA409037-9419-4EB0-BB6D-33443349E6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5EFB23-83F3-4E44-A94B-5210EAEEE7E7}"/>
              </a:ext>
            </a:extLst>
          </p:cNvPr>
          <p:cNvSpPr>
            <a:spLocks noGrp="1"/>
          </p:cNvSpPr>
          <p:nvPr>
            <p:ph type="sldNum" sz="quarter" idx="12"/>
          </p:nvPr>
        </p:nvSpPr>
        <p:spPr/>
        <p:txBody>
          <a:bodyPr/>
          <a:lstStyle/>
          <a:p>
            <a:fld id="{0AA8D6E9-8DFF-49E3-A3D5-8BA6ACC27557}" type="slidenum">
              <a:rPr lang="en-US" smtClean="0"/>
              <a:t>‹#›</a:t>
            </a:fld>
            <a:endParaRPr lang="en-US" dirty="0"/>
          </a:p>
        </p:txBody>
      </p:sp>
    </p:spTree>
    <p:extLst>
      <p:ext uri="{BB962C8B-B14F-4D97-AF65-F5344CB8AC3E}">
        <p14:creationId xmlns:p14="http://schemas.microsoft.com/office/powerpoint/2010/main" val="35332972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D814E-5D2B-4B6B-ADA2-22C0E6BFD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8C83FD-9155-4844-8CEE-B971793DA8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82DFD-B481-476D-BB8B-76DD8A43D79E}"/>
              </a:ext>
            </a:extLst>
          </p:cNvPr>
          <p:cNvSpPr>
            <a:spLocks noGrp="1"/>
          </p:cNvSpPr>
          <p:nvPr>
            <p:ph type="dt" sz="half" idx="10"/>
          </p:nvPr>
        </p:nvSpPr>
        <p:spPr/>
        <p:txBody>
          <a:bodyPr/>
          <a:lstStyle/>
          <a:p>
            <a:fld id="{3EF45B36-39DE-4E87-A228-9B68B516BB9B}" type="datetimeFigureOut">
              <a:rPr lang="en-US" smtClean="0"/>
              <a:t>12/23/2020</a:t>
            </a:fld>
            <a:endParaRPr lang="en-US" dirty="0"/>
          </a:p>
        </p:txBody>
      </p:sp>
      <p:sp>
        <p:nvSpPr>
          <p:cNvPr id="5" name="Footer Placeholder 4">
            <a:extLst>
              <a:ext uri="{FF2B5EF4-FFF2-40B4-BE49-F238E27FC236}">
                <a16:creationId xmlns:a16="http://schemas.microsoft.com/office/drawing/2014/main" id="{095CAC9F-E8FC-4E68-91D0-92B13E2872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B2EC1A-F7D2-4782-A706-EF9E8EC56681}"/>
              </a:ext>
            </a:extLst>
          </p:cNvPr>
          <p:cNvSpPr>
            <a:spLocks noGrp="1"/>
          </p:cNvSpPr>
          <p:nvPr>
            <p:ph type="sldNum" sz="quarter" idx="12"/>
          </p:nvPr>
        </p:nvSpPr>
        <p:spPr/>
        <p:txBody>
          <a:bodyPr/>
          <a:lstStyle/>
          <a:p>
            <a:fld id="{0AA8D6E9-8DFF-49E3-A3D5-8BA6ACC27557}" type="slidenum">
              <a:rPr lang="en-US" smtClean="0"/>
              <a:t>‹#›</a:t>
            </a:fld>
            <a:endParaRPr lang="en-US" dirty="0"/>
          </a:p>
        </p:txBody>
      </p:sp>
    </p:spTree>
    <p:extLst>
      <p:ext uri="{BB962C8B-B14F-4D97-AF65-F5344CB8AC3E}">
        <p14:creationId xmlns:p14="http://schemas.microsoft.com/office/powerpoint/2010/main" val="2955118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A83B-DDCD-4F0F-B4EA-6DEBC58D45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79D3E8-B65B-4427-A1F6-72D3BCCEBC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D5B703-E1CA-4E50-B064-88BDFFA3CFCB}"/>
              </a:ext>
            </a:extLst>
          </p:cNvPr>
          <p:cNvSpPr>
            <a:spLocks noGrp="1"/>
          </p:cNvSpPr>
          <p:nvPr>
            <p:ph type="dt" sz="half" idx="10"/>
          </p:nvPr>
        </p:nvSpPr>
        <p:spPr/>
        <p:txBody>
          <a:bodyPr/>
          <a:lstStyle/>
          <a:p>
            <a:fld id="{3EF45B36-39DE-4E87-A228-9B68B516BB9B}" type="datetimeFigureOut">
              <a:rPr lang="en-US" smtClean="0"/>
              <a:t>12/23/2020</a:t>
            </a:fld>
            <a:endParaRPr lang="en-US" dirty="0"/>
          </a:p>
        </p:txBody>
      </p:sp>
      <p:sp>
        <p:nvSpPr>
          <p:cNvPr id="5" name="Footer Placeholder 4">
            <a:extLst>
              <a:ext uri="{FF2B5EF4-FFF2-40B4-BE49-F238E27FC236}">
                <a16:creationId xmlns:a16="http://schemas.microsoft.com/office/drawing/2014/main" id="{3330F0E0-36FB-4AA3-A7B4-B8F7D3BD88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8300A3-C03F-40CE-8FC0-A4C944C22755}"/>
              </a:ext>
            </a:extLst>
          </p:cNvPr>
          <p:cNvSpPr>
            <a:spLocks noGrp="1"/>
          </p:cNvSpPr>
          <p:nvPr>
            <p:ph type="sldNum" sz="quarter" idx="12"/>
          </p:nvPr>
        </p:nvSpPr>
        <p:spPr/>
        <p:txBody>
          <a:bodyPr/>
          <a:lstStyle/>
          <a:p>
            <a:fld id="{0AA8D6E9-8DFF-49E3-A3D5-8BA6ACC27557}" type="slidenum">
              <a:rPr lang="en-US" smtClean="0"/>
              <a:t>‹#›</a:t>
            </a:fld>
            <a:endParaRPr lang="en-US" dirty="0"/>
          </a:p>
        </p:txBody>
      </p:sp>
    </p:spTree>
    <p:extLst>
      <p:ext uri="{BB962C8B-B14F-4D97-AF65-F5344CB8AC3E}">
        <p14:creationId xmlns:p14="http://schemas.microsoft.com/office/powerpoint/2010/main" val="2508029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CAEEA-36F6-494A-A841-F7890FAF21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5E4069-E6B2-4B4F-86A6-BEA8376381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E2E1B8-AB90-47B4-82E0-36E3261E7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FE226F-E220-40F8-B59C-4ECE86762885}"/>
              </a:ext>
            </a:extLst>
          </p:cNvPr>
          <p:cNvSpPr>
            <a:spLocks noGrp="1"/>
          </p:cNvSpPr>
          <p:nvPr>
            <p:ph type="dt" sz="half" idx="10"/>
          </p:nvPr>
        </p:nvSpPr>
        <p:spPr/>
        <p:txBody>
          <a:bodyPr/>
          <a:lstStyle/>
          <a:p>
            <a:fld id="{3EF45B36-39DE-4E87-A228-9B68B516BB9B}" type="datetimeFigureOut">
              <a:rPr lang="en-US" smtClean="0"/>
              <a:t>12/23/2020</a:t>
            </a:fld>
            <a:endParaRPr lang="en-US" dirty="0"/>
          </a:p>
        </p:txBody>
      </p:sp>
      <p:sp>
        <p:nvSpPr>
          <p:cNvPr id="6" name="Footer Placeholder 5">
            <a:extLst>
              <a:ext uri="{FF2B5EF4-FFF2-40B4-BE49-F238E27FC236}">
                <a16:creationId xmlns:a16="http://schemas.microsoft.com/office/drawing/2014/main" id="{173B436F-389F-43A5-AC90-FED2BEBB496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F2495E8-2EB7-4BDC-AC04-31234E71FBF1}"/>
              </a:ext>
            </a:extLst>
          </p:cNvPr>
          <p:cNvSpPr>
            <a:spLocks noGrp="1"/>
          </p:cNvSpPr>
          <p:nvPr>
            <p:ph type="sldNum" sz="quarter" idx="12"/>
          </p:nvPr>
        </p:nvSpPr>
        <p:spPr/>
        <p:txBody>
          <a:bodyPr/>
          <a:lstStyle/>
          <a:p>
            <a:fld id="{0AA8D6E9-8DFF-49E3-A3D5-8BA6ACC27557}" type="slidenum">
              <a:rPr lang="en-US" smtClean="0"/>
              <a:t>‹#›</a:t>
            </a:fld>
            <a:endParaRPr lang="en-US" dirty="0"/>
          </a:p>
        </p:txBody>
      </p:sp>
    </p:spTree>
    <p:extLst>
      <p:ext uri="{BB962C8B-B14F-4D97-AF65-F5344CB8AC3E}">
        <p14:creationId xmlns:p14="http://schemas.microsoft.com/office/powerpoint/2010/main" val="1125409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47531-B524-4AB4-BA80-1C8F185C8F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3AADCB-B754-476C-B534-ECFDED18D7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51FAED-7D96-4B44-A6AD-2A5B6FC4AF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65DD2-FDB9-44C5-8320-4B0A7BB3FB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9CD2A6-1F6C-48E4-99E6-5735B6545A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EF3DC4-344F-4E68-9CE0-AF312F6E9F28}"/>
              </a:ext>
            </a:extLst>
          </p:cNvPr>
          <p:cNvSpPr>
            <a:spLocks noGrp="1"/>
          </p:cNvSpPr>
          <p:nvPr>
            <p:ph type="dt" sz="half" idx="10"/>
          </p:nvPr>
        </p:nvSpPr>
        <p:spPr/>
        <p:txBody>
          <a:bodyPr/>
          <a:lstStyle/>
          <a:p>
            <a:fld id="{3EF45B36-39DE-4E87-A228-9B68B516BB9B}" type="datetimeFigureOut">
              <a:rPr lang="en-US" smtClean="0"/>
              <a:t>12/23/2020</a:t>
            </a:fld>
            <a:endParaRPr lang="en-US" dirty="0"/>
          </a:p>
        </p:txBody>
      </p:sp>
      <p:sp>
        <p:nvSpPr>
          <p:cNvPr id="8" name="Footer Placeholder 7">
            <a:extLst>
              <a:ext uri="{FF2B5EF4-FFF2-40B4-BE49-F238E27FC236}">
                <a16:creationId xmlns:a16="http://schemas.microsoft.com/office/drawing/2014/main" id="{4BD159C4-9E53-49F9-835A-3140B11A700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E7239AB-4BF5-459A-8D6D-48257C6C7B04}"/>
              </a:ext>
            </a:extLst>
          </p:cNvPr>
          <p:cNvSpPr>
            <a:spLocks noGrp="1"/>
          </p:cNvSpPr>
          <p:nvPr>
            <p:ph type="sldNum" sz="quarter" idx="12"/>
          </p:nvPr>
        </p:nvSpPr>
        <p:spPr/>
        <p:txBody>
          <a:bodyPr/>
          <a:lstStyle/>
          <a:p>
            <a:fld id="{0AA8D6E9-8DFF-49E3-A3D5-8BA6ACC27557}" type="slidenum">
              <a:rPr lang="en-US" smtClean="0"/>
              <a:t>‹#›</a:t>
            </a:fld>
            <a:endParaRPr lang="en-US" dirty="0"/>
          </a:p>
        </p:txBody>
      </p:sp>
    </p:spTree>
    <p:extLst>
      <p:ext uri="{BB962C8B-B14F-4D97-AF65-F5344CB8AC3E}">
        <p14:creationId xmlns:p14="http://schemas.microsoft.com/office/powerpoint/2010/main" val="3761200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FB783-5FB8-408D-812F-5D2B39F75E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39A2AF-0E49-4E3F-980D-D274D3E23CED}"/>
              </a:ext>
            </a:extLst>
          </p:cNvPr>
          <p:cNvSpPr>
            <a:spLocks noGrp="1"/>
          </p:cNvSpPr>
          <p:nvPr>
            <p:ph type="dt" sz="half" idx="10"/>
          </p:nvPr>
        </p:nvSpPr>
        <p:spPr/>
        <p:txBody>
          <a:bodyPr/>
          <a:lstStyle/>
          <a:p>
            <a:fld id="{3EF45B36-39DE-4E87-A228-9B68B516BB9B}" type="datetimeFigureOut">
              <a:rPr lang="en-US" smtClean="0"/>
              <a:t>12/23/2020</a:t>
            </a:fld>
            <a:endParaRPr lang="en-US" dirty="0"/>
          </a:p>
        </p:txBody>
      </p:sp>
      <p:sp>
        <p:nvSpPr>
          <p:cNvPr id="4" name="Footer Placeholder 3">
            <a:extLst>
              <a:ext uri="{FF2B5EF4-FFF2-40B4-BE49-F238E27FC236}">
                <a16:creationId xmlns:a16="http://schemas.microsoft.com/office/drawing/2014/main" id="{2F6A2403-7E9B-49E3-BB92-C3A45A57734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5C6B88C-B9C7-40E4-8EB4-356514D424FE}"/>
              </a:ext>
            </a:extLst>
          </p:cNvPr>
          <p:cNvSpPr>
            <a:spLocks noGrp="1"/>
          </p:cNvSpPr>
          <p:nvPr>
            <p:ph type="sldNum" sz="quarter" idx="12"/>
          </p:nvPr>
        </p:nvSpPr>
        <p:spPr/>
        <p:txBody>
          <a:bodyPr/>
          <a:lstStyle/>
          <a:p>
            <a:fld id="{0AA8D6E9-8DFF-49E3-A3D5-8BA6ACC27557}" type="slidenum">
              <a:rPr lang="en-US" smtClean="0"/>
              <a:t>‹#›</a:t>
            </a:fld>
            <a:endParaRPr lang="en-US" dirty="0"/>
          </a:p>
        </p:txBody>
      </p:sp>
    </p:spTree>
    <p:extLst>
      <p:ext uri="{BB962C8B-B14F-4D97-AF65-F5344CB8AC3E}">
        <p14:creationId xmlns:p14="http://schemas.microsoft.com/office/powerpoint/2010/main" val="3664392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12/23/2020</a:t>
            </a:fld>
            <a:endParaRPr lang="en-US" dirty="0"/>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11582610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C1F950-848D-4AFB-BEEC-9F77FB7E29B2}"/>
              </a:ext>
            </a:extLst>
          </p:cNvPr>
          <p:cNvSpPr>
            <a:spLocks noGrp="1"/>
          </p:cNvSpPr>
          <p:nvPr>
            <p:ph type="dt" sz="half" idx="10"/>
          </p:nvPr>
        </p:nvSpPr>
        <p:spPr/>
        <p:txBody>
          <a:bodyPr/>
          <a:lstStyle/>
          <a:p>
            <a:fld id="{3EF45B36-39DE-4E87-A228-9B68B516BB9B}" type="datetimeFigureOut">
              <a:rPr lang="en-US" smtClean="0"/>
              <a:t>12/23/2020</a:t>
            </a:fld>
            <a:endParaRPr lang="en-US" dirty="0"/>
          </a:p>
        </p:txBody>
      </p:sp>
      <p:sp>
        <p:nvSpPr>
          <p:cNvPr id="3" name="Footer Placeholder 2">
            <a:extLst>
              <a:ext uri="{FF2B5EF4-FFF2-40B4-BE49-F238E27FC236}">
                <a16:creationId xmlns:a16="http://schemas.microsoft.com/office/drawing/2014/main" id="{869B228C-F654-41B9-99DC-8D88FE59E9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17D9CCA-1A08-4142-A5CD-79219C9C68DA}"/>
              </a:ext>
            </a:extLst>
          </p:cNvPr>
          <p:cNvSpPr>
            <a:spLocks noGrp="1"/>
          </p:cNvSpPr>
          <p:nvPr>
            <p:ph type="sldNum" sz="quarter" idx="12"/>
          </p:nvPr>
        </p:nvSpPr>
        <p:spPr/>
        <p:txBody>
          <a:bodyPr/>
          <a:lstStyle/>
          <a:p>
            <a:fld id="{0AA8D6E9-8DFF-49E3-A3D5-8BA6ACC27557}" type="slidenum">
              <a:rPr lang="en-US" smtClean="0"/>
              <a:t>‹#›</a:t>
            </a:fld>
            <a:endParaRPr lang="en-US" dirty="0"/>
          </a:p>
        </p:txBody>
      </p:sp>
    </p:spTree>
    <p:extLst>
      <p:ext uri="{BB962C8B-B14F-4D97-AF65-F5344CB8AC3E}">
        <p14:creationId xmlns:p14="http://schemas.microsoft.com/office/powerpoint/2010/main" val="2796158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D7C7-CA10-4310-A39C-3405862DE3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70E138-1690-476C-893D-7A68BA0E8F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F49272-8DA5-4112-BA67-A259461556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246677-BDDB-40BA-A06B-54D1701586C5}"/>
              </a:ext>
            </a:extLst>
          </p:cNvPr>
          <p:cNvSpPr>
            <a:spLocks noGrp="1"/>
          </p:cNvSpPr>
          <p:nvPr>
            <p:ph type="dt" sz="half" idx="10"/>
          </p:nvPr>
        </p:nvSpPr>
        <p:spPr/>
        <p:txBody>
          <a:bodyPr/>
          <a:lstStyle/>
          <a:p>
            <a:fld id="{3EF45B36-39DE-4E87-A228-9B68B516BB9B}" type="datetimeFigureOut">
              <a:rPr lang="en-US" smtClean="0"/>
              <a:t>12/23/2020</a:t>
            </a:fld>
            <a:endParaRPr lang="en-US" dirty="0"/>
          </a:p>
        </p:txBody>
      </p:sp>
      <p:sp>
        <p:nvSpPr>
          <p:cNvPr id="6" name="Footer Placeholder 5">
            <a:extLst>
              <a:ext uri="{FF2B5EF4-FFF2-40B4-BE49-F238E27FC236}">
                <a16:creationId xmlns:a16="http://schemas.microsoft.com/office/drawing/2014/main" id="{97759F75-080B-4816-A9A5-B06B9F4941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F566FF3-1A61-484C-8F36-D0FFFF129681}"/>
              </a:ext>
            </a:extLst>
          </p:cNvPr>
          <p:cNvSpPr>
            <a:spLocks noGrp="1"/>
          </p:cNvSpPr>
          <p:nvPr>
            <p:ph type="sldNum" sz="quarter" idx="12"/>
          </p:nvPr>
        </p:nvSpPr>
        <p:spPr/>
        <p:txBody>
          <a:bodyPr/>
          <a:lstStyle/>
          <a:p>
            <a:fld id="{0AA8D6E9-8DFF-49E3-A3D5-8BA6ACC27557}" type="slidenum">
              <a:rPr lang="en-US" smtClean="0"/>
              <a:t>‹#›</a:t>
            </a:fld>
            <a:endParaRPr lang="en-US" dirty="0"/>
          </a:p>
        </p:txBody>
      </p:sp>
    </p:spTree>
    <p:extLst>
      <p:ext uri="{BB962C8B-B14F-4D97-AF65-F5344CB8AC3E}">
        <p14:creationId xmlns:p14="http://schemas.microsoft.com/office/powerpoint/2010/main" val="2135133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FD69-C0A4-443A-AE4F-295E2FC8E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8FB6A9-0F98-4A2B-A331-358304BD56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345FCC4-371E-46A1-A519-13AE7B3318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3FA324-9F52-4D25-9A93-F2A6AB3138B1}"/>
              </a:ext>
            </a:extLst>
          </p:cNvPr>
          <p:cNvSpPr>
            <a:spLocks noGrp="1"/>
          </p:cNvSpPr>
          <p:nvPr>
            <p:ph type="dt" sz="half" idx="10"/>
          </p:nvPr>
        </p:nvSpPr>
        <p:spPr/>
        <p:txBody>
          <a:bodyPr/>
          <a:lstStyle/>
          <a:p>
            <a:fld id="{3EF45B36-39DE-4E87-A228-9B68B516BB9B}" type="datetimeFigureOut">
              <a:rPr lang="en-US" smtClean="0"/>
              <a:t>12/23/2020</a:t>
            </a:fld>
            <a:endParaRPr lang="en-US" dirty="0"/>
          </a:p>
        </p:txBody>
      </p:sp>
      <p:sp>
        <p:nvSpPr>
          <p:cNvPr id="6" name="Footer Placeholder 5">
            <a:extLst>
              <a:ext uri="{FF2B5EF4-FFF2-40B4-BE49-F238E27FC236}">
                <a16:creationId xmlns:a16="http://schemas.microsoft.com/office/drawing/2014/main" id="{594F4C93-954E-464D-B089-D909F6643B9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CEC9E17-10D2-4F42-B9C5-C894021764B1}"/>
              </a:ext>
            </a:extLst>
          </p:cNvPr>
          <p:cNvSpPr>
            <a:spLocks noGrp="1"/>
          </p:cNvSpPr>
          <p:nvPr>
            <p:ph type="sldNum" sz="quarter" idx="12"/>
          </p:nvPr>
        </p:nvSpPr>
        <p:spPr/>
        <p:txBody>
          <a:bodyPr/>
          <a:lstStyle/>
          <a:p>
            <a:fld id="{0AA8D6E9-8DFF-49E3-A3D5-8BA6ACC27557}" type="slidenum">
              <a:rPr lang="en-US" smtClean="0"/>
              <a:t>‹#›</a:t>
            </a:fld>
            <a:endParaRPr lang="en-US" dirty="0"/>
          </a:p>
        </p:txBody>
      </p:sp>
    </p:spTree>
    <p:extLst>
      <p:ext uri="{BB962C8B-B14F-4D97-AF65-F5344CB8AC3E}">
        <p14:creationId xmlns:p14="http://schemas.microsoft.com/office/powerpoint/2010/main" val="39790546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7637-36C0-4513-AC04-41E0CEF4E7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60E7AC-25EA-4CA6-8D8A-64831C232A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FF3B3A-F063-49D4-8198-39B871BFB6F9}"/>
              </a:ext>
            </a:extLst>
          </p:cNvPr>
          <p:cNvSpPr>
            <a:spLocks noGrp="1"/>
          </p:cNvSpPr>
          <p:nvPr>
            <p:ph type="dt" sz="half" idx="10"/>
          </p:nvPr>
        </p:nvSpPr>
        <p:spPr/>
        <p:txBody>
          <a:bodyPr/>
          <a:lstStyle/>
          <a:p>
            <a:fld id="{3EF45B36-39DE-4E87-A228-9B68B516BB9B}" type="datetimeFigureOut">
              <a:rPr lang="en-US" smtClean="0"/>
              <a:t>12/23/2020</a:t>
            </a:fld>
            <a:endParaRPr lang="en-US" dirty="0"/>
          </a:p>
        </p:txBody>
      </p:sp>
      <p:sp>
        <p:nvSpPr>
          <p:cNvPr id="5" name="Footer Placeholder 4">
            <a:extLst>
              <a:ext uri="{FF2B5EF4-FFF2-40B4-BE49-F238E27FC236}">
                <a16:creationId xmlns:a16="http://schemas.microsoft.com/office/drawing/2014/main" id="{3660D174-D8D7-4D34-8D3D-2681AE0D96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2A4397-1CE4-4294-B5AB-B081EC91A344}"/>
              </a:ext>
            </a:extLst>
          </p:cNvPr>
          <p:cNvSpPr>
            <a:spLocks noGrp="1"/>
          </p:cNvSpPr>
          <p:nvPr>
            <p:ph type="sldNum" sz="quarter" idx="12"/>
          </p:nvPr>
        </p:nvSpPr>
        <p:spPr/>
        <p:txBody>
          <a:bodyPr/>
          <a:lstStyle/>
          <a:p>
            <a:fld id="{0AA8D6E9-8DFF-49E3-A3D5-8BA6ACC27557}" type="slidenum">
              <a:rPr lang="en-US" smtClean="0"/>
              <a:t>‹#›</a:t>
            </a:fld>
            <a:endParaRPr lang="en-US" dirty="0"/>
          </a:p>
        </p:txBody>
      </p:sp>
    </p:spTree>
    <p:extLst>
      <p:ext uri="{BB962C8B-B14F-4D97-AF65-F5344CB8AC3E}">
        <p14:creationId xmlns:p14="http://schemas.microsoft.com/office/powerpoint/2010/main" val="39188340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498A25-ECDF-4759-818F-7A0909B862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DF83F6-5406-4FB2-8B86-243D4E110C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BF4BFA-C8EA-4ECE-8DE5-5368D4536D89}"/>
              </a:ext>
            </a:extLst>
          </p:cNvPr>
          <p:cNvSpPr>
            <a:spLocks noGrp="1"/>
          </p:cNvSpPr>
          <p:nvPr>
            <p:ph type="dt" sz="half" idx="10"/>
          </p:nvPr>
        </p:nvSpPr>
        <p:spPr/>
        <p:txBody>
          <a:bodyPr/>
          <a:lstStyle/>
          <a:p>
            <a:fld id="{3EF45B36-39DE-4E87-A228-9B68B516BB9B}" type="datetimeFigureOut">
              <a:rPr lang="en-US" smtClean="0"/>
              <a:t>12/23/2020</a:t>
            </a:fld>
            <a:endParaRPr lang="en-US" dirty="0"/>
          </a:p>
        </p:txBody>
      </p:sp>
      <p:sp>
        <p:nvSpPr>
          <p:cNvPr id="5" name="Footer Placeholder 4">
            <a:extLst>
              <a:ext uri="{FF2B5EF4-FFF2-40B4-BE49-F238E27FC236}">
                <a16:creationId xmlns:a16="http://schemas.microsoft.com/office/drawing/2014/main" id="{68C6EA10-CFFE-4C01-99B2-1E8269766C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C65647D-66BA-4F28-B876-312BAC96308E}"/>
              </a:ext>
            </a:extLst>
          </p:cNvPr>
          <p:cNvSpPr>
            <a:spLocks noGrp="1"/>
          </p:cNvSpPr>
          <p:nvPr>
            <p:ph type="sldNum" sz="quarter" idx="12"/>
          </p:nvPr>
        </p:nvSpPr>
        <p:spPr/>
        <p:txBody>
          <a:bodyPr/>
          <a:lstStyle/>
          <a:p>
            <a:fld id="{0AA8D6E9-8DFF-49E3-A3D5-8BA6ACC27557}" type="slidenum">
              <a:rPr lang="en-US" smtClean="0"/>
              <a:t>‹#›</a:t>
            </a:fld>
            <a:endParaRPr lang="en-US" dirty="0"/>
          </a:p>
        </p:txBody>
      </p:sp>
    </p:spTree>
    <p:extLst>
      <p:ext uri="{BB962C8B-B14F-4D97-AF65-F5344CB8AC3E}">
        <p14:creationId xmlns:p14="http://schemas.microsoft.com/office/powerpoint/2010/main" val="1910765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12/23/2020</a:t>
            </a:fld>
            <a:endParaRPr lang="en-US" dirty="0"/>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130856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12/23/2020</a:t>
            </a:fld>
            <a:endParaRPr lang="en-US" dirty="0"/>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1963824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12/23/2020</a:t>
            </a:fld>
            <a:endParaRPr lang="en-US" dirty="0"/>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440208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12/23/2020</a:t>
            </a:fld>
            <a:endParaRPr lang="en-US" dirty="0"/>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709882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12/23/2020</a:t>
            </a:fld>
            <a:endParaRPr lang="en-US" dirty="0"/>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1891796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12/23/2020</a:t>
            </a:fld>
            <a:endParaRPr lang="en-US" dirty="0"/>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dirty="0"/>
          </a:p>
        </p:txBody>
      </p:sp>
    </p:spTree>
    <p:extLst>
      <p:ext uri="{BB962C8B-B14F-4D97-AF65-F5344CB8AC3E}">
        <p14:creationId xmlns:p14="http://schemas.microsoft.com/office/powerpoint/2010/main" val="279383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BD4FF-97FA-4BC4-8076-8AF0AA3EF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449853-3FF1-4696-ACC3-60F1C55812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F157B9-E309-4DF8-8F20-6DC9DDA68F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E62089-C3D5-41ED-B2CE-48D5AD4E3E44}" type="datetimeFigureOut">
              <a:rPr lang="en-US" smtClean="0"/>
              <a:t>12/23/2020</a:t>
            </a:fld>
            <a:endParaRPr lang="en-US" dirty="0"/>
          </a:p>
        </p:txBody>
      </p:sp>
      <p:sp>
        <p:nvSpPr>
          <p:cNvPr id="5" name="Footer Placeholder 4">
            <a:extLst>
              <a:ext uri="{FF2B5EF4-FFF2-40B4-BE49-F238E27FC236}">
                <a16:creationId xmlns:a16="http://schemas.microsoft.com/office/drawing/2014/main" id="{1FA3A246-4A8F-4E5C-9958-B9FCC13814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EB69670-12C6-4C43-9C1B-AFACC5E7E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876C3-FB2B-4F52-A9AE-6FD8E123CC78}" type="slidenum">
              <a:rPr lang="en-US" smtClean="0"/>
              <a:t>‹#›</a:t>
            </a:fld>
            <a:endParaRPr lang="en-US" dirty="0"/>
          </a:p>
        </p:txBody>
      </p:sp>
    </p:spTree>
    <p:extLst>
      <p:ext uri="{BB962C8B-B14F-4D97-AF65-F5344CB8AC3E}">
        <p14:creationId xmlns:p14="http://schemas.microsoft.com/office/powerpoint/2010/main" val="270008397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9343D-2442-4AB3-B1CA-21AD595ED6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7EE80-DC66-4ECE-8853-9C4FA0B884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887278-C51D-4573-96D0-16BDBC1CD7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788079-5A6F-4BD9-B1BC-9EE8F0F6A767}" type="datetimeFigureOut">
              <a:rPr lang="en-US" smtClean="0"/>
              <a:t>12/23/2020</a:t>
            </a:fld>
            <a:endParaRPr lang="en-US" dirty="0"/>
          </a:p>
        </p:txBody>
      </p:sp>
      <p:sp>
        <p:nvSpPr>
          <p:cNvPr id="5" name="Footer Placeholder 4">
            <a:extLst>
              <a:ext uri="{FF2B5EF4-FFF2-40B4-BE49-F238E27FC236}">
                <a16:creationId xmlns:a16="http://schemas.microsoft.com/office/drawing/2014/main" id="{B1FB7EAA-ED52-4864-AF57-3169DC95ED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346377D-2071-4756-A1B7-7948417CC5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2034FC-A216-4A23-8104-907EFB003FDE}" type="slidenum">
              <a:rPr lang="en-US" smtClean="0"/>
              <a:t>‹#›</a:t>
            </a:fld>
            <a:endParaRPr lang="en-US" dirty="0"/>
          </a:p>
        </p:txBody>
      </p:sp>
    </p:spTree>
    <p:extLst>
      <p:ext uri="{BB962C8B-B14F-4D97-AF65-F5344CB8AC3E}">
        <p14:creationId xmlns:p14="http://schemas.microsoft.com/office/powerpoint/2010/main" val="1078728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539623-3824-400B-B8FC-8B9A19DD5D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0EEDA0-0374-411E-8659-5320ED5E28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0A7E7-09CB-4885-A08C-72CAD86FA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45B36-39DE-4E87-A228-9B68B516BB9B}" type="datetimeFigureOut">
              <a:rPr lang="en-US" smtClean="0"/>
              <a:t>12/23/2020</a:t>
            </a:fld>
            <a:endParaRPr lang="en-US" dirty="0"/>
          </a:p>
        </p:txBody>
      </p:sp>
      <p:sp>
        <p:nvSpPr>
          <p:cNvPr id="5" name="Footer Placeholder 4">
            <a:extLst>
              <a:ext uri="{FF2B5EF4-FFF2-40B4-BE49-F238E27FC236}">
                <a16:creationId xmlns:a16="http://schemas.microsoft.com/office/drawing/2014/main" id="{3124D5B0-0E26-411F-81E9-1DE49994F7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162054E-F2A3-4142-A028-C3D81F6B57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8D6E9-8DFF-49E3-A3D5-8BA6ACC27557}" type="slidenum">
              <a:rPr lang="en-US" smtClean="0"/>
              <a:t>‹#›</a:t>
            </a:fld>
            <a:endParaRPr lang="en-US" dirty="0"/>
          </a:p>
        </p:txBody>
      </p:sp>
    </p:spTree>
    <p:extLst>
      <p:ext uri="{BB962C8B-B14F-4D97-AF65-F5344CB8AC3E}">
        <p14:creationId xmlns:p14="http://schemas.microsoft.com/office/powerpoint/2010/main" val="198506762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9.png"/><Relationship Id="rId5" Type="http://schemas.openxmlformats.org/officeDocument/2006/relationships/hyperlink" Target="https://thevab.com/insight/as-time-goes-by" TargetMode="Externa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hyperlink" Target="https://thevab.com/insight/as-time-goes-by" TargetMode="External"/><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thevab.com/insight/best-seats-in-the-house-at-home" TargetMode="External"/><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thevab.com/insight/bulletin-tv-in-the-time-of-covid-19" TargetMode="External"/><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thevab.com/insight/as-time-goes-by" TargetMode="External"/><Relationship Id="rId5" Type="http://schemas.openxmlformats.org/officeDocument/2006/relationships/image" Target="../media/image4.png"/><Relationship Id="rId4" Type="http://schemas.openxmlformats.org/officeDocument/2006/relationships/image" Target="../media/image34.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thevab.com/insight/sea-change-video-viewing"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thevab.com/insight/navigating-flood" TargetMode="External"/><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hyperlink" Target="https://thevab.com/insight/sea-change-video-viewing" TargetMode="External"/><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6.jpeg"/><Relationship Id="rId7" Type="http://schemas.openxmlformats.org/officeDocument/2006/relationships/chart" Target="../charts/chart5.xml"/><Relationship Id="rId12"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50.png"/><Relationship Id="rId5" Type="http://schemas.openxmlformats.org/officeDocument/2006/relationships/image" Target="../media/image47.png"/><Relationship Id="rId10" Type="http://schemas.openxmlformats.org/officeDocument/2006/relationships/image" Target="../media/image49.gif"/><Relationship Id="rId4" Type="http://schemas.openxmlformats.org/officeDocument/2006/relationships/hyperlink" Target="https://thevab.com/insight/were-going-live" TargetMode="External"/><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hyperlink" Target="https://thevab.com/insight/alone-together"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image" Target="../media/image4.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4.png"/><Relationship Id="rId2" Type="http://schemas.openxmlformats.org/officeDocument/2006/relationships/hyperlink" Target="https://thevab.com/insight/deciphering-direct-consumer" TargetMode="Externa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19.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hyperlink" Target="https://thevab.com/insight/direct-effect" TargetMode="External"/><Relationship Id="rId7"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7.xml"/><Relationship Id="rId5" Type="http://schemas.openxmlformats.org/officeDocument/2006/relationships/image" Target="../media/image19.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hyperlink" Target="https://thevab.com/insight/halo-effec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hyperlink" Target="https://thevab.com/insight/keep-calm-and-advertise" TargetMode="External"/><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19.png"/><Relationship Id="rId10" Type="http://schemas.openxmlformats.org/officeDocument/2006/relationships/image" Target="../media/image79.png"/><Relationship Id="rId4" Type="http://schemas.openxmlformats.org/officeDocument/2006/relationships/image" Target="../media/image74.png"/><Relationship Id="rId9" Type="http://schemas.openxmlformats.org/officeDocument/2006/relationships/image" Target="../media/image78.png"/></Relationships>
</file>

<file path=ppt/slides/_rels/slide29.xml.rels><?xml version="1.0" encoding="UTF-8" standalone="yes"?>
<Relationships xmlns="http://schemas.openxmlformats.org/package/2006/relationships"><Relationship Id="rId13" Type="http://schemas.openxmlformats.org/officeDocument/2006/relationships/image" Target="../media/image90.png"/><Relationship Id="rId18" Type="http://schemas.openxmlformats.org/officeDocument/2006/relationships/image" Target="../media/image95.png"/><Relationship Id="rId26" Type="http://schemas.openxmlformats.org/officeDocument/2006/relationships/image" Target="../media/image103.png"/><Relationship Id="rId3" Type="http://schemas.openxmlformats.org/officeDocument/2006/relationships/hyperlink" Target="https://thevab.com/insight/welcome-tv-1H" TargetMode="External"/><Relationship Id="rId21" Type="http://schemas.openxmlformats.org/officeDocument/2006/relationships/image" Target="../media/image98.png"/><Relationship Id="rId34" Type="http://schemas.openxmlformats.org/officeDocument/2006/relationships/image" Target="../media/image111.jpe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jpeg"/><Relationship Id="rId25" Type="http://schemas.openxmlformats.org/officeDocument/2006/relationships/image" Target="../media/image102.jpeg"/><Relationship Id="rId33" Type="http://schemas.openxmlformats.org/officeDocument/2006/relationships/image" Target="../media/image110.png"/><Relationship Id="rId2" Type="http://schemas.openxmlformats.org/officeDocument/2006/relationships/notesSlide" Target="../notesSlides/notesSlide17.xml"/><Relationship Id="rId16" Type="http://schemas.openxmlformats.org/officeDocument/2006/relationships/image" Target="../media/image93.jpeg"/><Relationship Id="rId20" Type="http://schemas.openxmlformats.org/officeDocument/2006/relationships/image" Target="../media/image97.png"/><Relationship Id="rId29"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chart" Target="../charts/chart10.xml"/><Relationship Id="rId11" Type="http://schemas.openxmlformats.org/officeDocument/2006/relationships/image" Target="../media/image88.png"/><Relationship Id="rId24" Type="http://schemas.openxmlformats.org/officeDocument/2006/relationships/image" Target="../media/image101.png"/><Relationship Id="rId32" Type="http://schemas.openxmlformats.org/officeDocument/2006/relationships/image" Target="../media/image109.png"/><Relationship Id="rId5" Type="http://schemas.openxmlformats.org/officeDocument/2006/relationships/image" Target="../media/image45.png"/><Relationship Id="rId15" Type="http://schemas.openxmlformats.org/officeDocument/2006/relationships/image" Target="../media/image92.png"/><Relationship Id="rId23" Type="http://schemas.openxmlformats.org/officeDocument/2006/relationships/image" Target="../media/image100.png"/><Relationship Id="rId28" Type="http://schemas.openxmlformats.org/officeDocument/2006/relationships/image" Target="../media/image105.png"/><Relationship Id="rId10" Type="http://schemas.openxmlformats.org/officeDocument/2006/relationships/image" Target="../media/image87.png"/><Relationship Id="rId19" Type="http://schemas.openxmlformats.org/officeDocument/2006/relationships/image" Target="../media/image96.jpeg"/><Relationship Id="rId31" Type="http://schemas.openxmlformats.org/officeDocument/2006/relationships/image" Target="../media/image108.png"/><Relationship Id="rId4" Type="http://schemas.openxmlformats.org/officeDocument/2006/relationships/image" Target="../media/image83.png"/><Relationship Id="rId9" Type="http://schemas.openxmlformats.org/officeDocument/2006/relationships/image" Target="../media/image86.png"/><Relationship Id="rId14" Type="http://schemas.openxmlformats.org/officeDocument/2006/relationships/image" Target="../media/image91.png"/><Relationship Id="rId22" Type="http://schemas.openxmlformats.org/officeDocument/2006/relationships/image" Target="../media/image99.png"/><Relationship Id="rId27" Type="http://schemas.openxmlformats.org/officeDocument/2006/relationships/image" Target="../media/image104.png"/><Relationship Id="rId30" Type="http://schemas.openxmlformats.org/officeDocument/2006/relationships/image" Target="../media/image107.png"/><Relationship Id="rId8" Type="http://schemas.openxmlformats.org/officeDocument/2006/relationships/image" Target="../media/image8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12.png"/><Relationship Id="rId7" Type="http://schemas.openxmlformats.org/officeDocument/2006/relationships/slide" Target="slide6.xml"/><Relationship Id="rId2" Type="http://schemas.openxmlformats.org/officeDocument/2006/relationships/hyperlink" Target="https://thevab.com/insight/matter-of-principle-2020" TargetMode="External"/><Relationship Id="rId1" Type="http://schemas.openxmlformats.org/officeDocument/2006/relationships/slideLayout" Target="../slideLayouts/slideLayout29.xml"/><Relationship Id="rId6" Type="http://schemas.openxmlformats.org/officeDocument/2006/relationships/slide" Target="slide18.xml"/><Relationship Id="rId11" Type="http://schemas.openxmlformats.org/officeDocument/2006/relationships/slide" Target="slide24.xml"/><Relationship Id="rId5" Type="http://schemas.openxmlformats.org/officeDocument/2006/relationships/slide" Target="slide28.xml"/><Relationship Id="rId10" Type="http://schemas.openxmlformats.org/officeDocument/2006/relationships/slide" Target="slide29.xml"/><Relationship Id="rId4" Type="http://schemas.openxmlformats.org/officeDocument/2006/relationships/image" Target="../media/image19.png"/><Relationship Id="rId9" Type="http://schemas.openxmlformats.org/officeDocument/2006/relationships/slide" Target="slide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3.xml.rels><?xml version="1.0" encoding="UTF-8" standalone="yes"?>
<Relationships xmlns="http://schemas.openxmlformats.org/package/2006/relationships"><Relationship Id="rId13" Type="http://schemas.openxmlformats.org/officeDocument/2006/relationships/image" Target="../media/image121.png"/><Relationship Id="rId18" Type="http://schemas.openxmlformats.org/officeDocument/2006/relationships/hyperlink" Target="https://thevab.com/insight/deciphering-direct-consumer" TargetMode="External"/><Relationship Id="rId26" Type="http://schemas.openxmlformats.org/officeDocument/2006/relationships/hyperlink" Target="https://thevab.com/insight/keep-calm-and-advertise" TargetMode="External"/><Relationship Id="rId3" Type="http://schemas.openxmlformats.org/officeDocument/2006/relationships/image" Target="../media/image19.png"/><Relationship Id="rId21" Type="http://schemas.openxmlformats.org/officeDocument/2006/relationships/image" Target="../media/image125.png"/><Relationship Id="rId7" Type="http://schemas.openxmlformats.org/officeDocument/2006/relationships/image" Target="../media/image118.png"/><Relationship Id="rId12" Type="http://schemas.openxmlformats.org/officeDocument/2006/relationships/hyperlink" Target="https://thevab.com/insight/bulletin-tv-in-the-time-of-covid-19" TargetMode="External"/><Relationship Id="rId17" Type="http://schemas.openxmlformats.org/officeDocument/2006/relationships/image" Target="../media/image123.png"/><Relationship Id="rId25" Type="http://schemas.openxmlformats.org/officeDocument/2006/relationships/image" Target="../media/image127.png"/><Relationship Id="rId33" Type="http://schemas.openxmlformats.org/officeDocument/2006/relationships/image" Target="../media/image73.png"/><Relationship Id="rId2" Type="http://schemas.openxmlformats.org/officeDocument/2006/relationships/notesSlide" Target="../notesSlides/notesSlide18.xml"/><Relationship Id="rId16" Type="http://schemas.openxmlformats.org/officeDocument/2006/relationships/hyperlink" Target="https://thevab.com/insight/Do-The-Right-Thing" TargetMode="External"/><Relationship Id="rId20" Type="http://schemas.openxmlformats.org/officeDocument/2006/relationships/hyperlink" Target="https://thevab.com/insight/discover-difference-guide" TargetMode="External"/><Relationship Id="rId29" Type="http://schemas.openxmlformats.org/officeDocument/2006/relationships/image" Target="../media/image129.png"/><Relationship Id="rId1" Type="http://schemas.openxmlformats.org/officeDocument/2006/relationships/slideLayout" Target="../slideLayouts/slideLayout29.xml"/><Relationship Id="rId6" Type="http://schemas.openxmlformats.org/officeDocument/2006/relationships/hyperlink" Target="https://thevab.com/insight/navigating-flood" TargetMode="External"/><Relationship Id="rId11" Type="http://schemas.openxmlformats.org/officeDocument/2006/relationships/image" Target="../media/image120.png"/><Relationship Id="rId24" Type="http://schemas.openxmlformats.org/officeDocument/2006/relationships/hyperlink" Target="https://thevab.com/insight/matter-of-principle-2020" TargetMode="External"/><Relationship Id="rId32" Type="http://schemas.openxmlformats.org/officeDocument/2006/relationships/hyperlink" Target="https://thevab.com/insight/halo-effect" TargetMode="External"/><Relationship Id="rId5" Type="http://schemas.openxmlformats.org/officeDocument/2006/relationships/image" Target="../media/image117.png"/><Relationship Id="rId15" Type="http://schemas.openxmlformats.org/officeDocument/2006/relationships/image" Target="../media/image122.png"/><Relationship Id="rId23" Type="http://schemas.openxmlformats.org/officeDocument/2006/relationships/image" Target="../media/image126.png"/><Relationship Id="rId28" Type="http://schemas.openxmlformats.org/officeDocument/2006/relationships/hyperlink" Target="https://thevab.com/insight/alone-together" TargetMode="External"/><Relationship Id="rId10" Type="http://schemas.openxmlformats.org/officeDocument/2006/relationships/hyperlink" Target="https://thevab.com/insight/sea-change-video-viewing" TargetMode="External"/><Relationship Id="rId19" Type="http://schemas.openxmlformats.org/officeDocument/2006/relationships/image" Target="../media/image124.png"/><Relationship Id="rId31" Type="http://schemas.openxmlformats.org/officeDocument/2006/relationships/image" Target="../media/image130.png"/><Relationship Id="rId4" Type="http://schemas.openxmlformats.org/officeDocument/2006/relationships/hyperlink" Target="https://thevab.com/insight/as-time-goes-by" TargetMode="External"/><Relationship Id="rId9" Type="http://schemas.openxmlformats.org/officeDocument/2006/relationships/image" Target="../media/image119.png"/><Relationship Id="rId14" Type="http://schemas.openxmlformats.org/officeDocument/2006/relationships/hyperlink" Target="https://thevab.com/insight/best-seats-in-the-house-at-home" TargetMode="External"/><Relationship Id="rId22" Type="http://schemas.openxmlformats.org/officeDocument/2006/relationships/hyperlink" Target="https://thevab.com/insight/welcome-tv-1H" TargetMode="External"/><Relationship Id="rId27" Type="http://schemas.openxmlformats.org/officeDocument/2006/relationships/image" Target="../media/image128.png"/><Relationship Id="rId30" Type="http://schemas.openxmlformats.org/officeDocument/2006/relationships/hyperlink" Target="https://thevab.com/insight/direct-effect" TargetMode="External"/><Relationship Id="rId8" Type="http://schemas.openxmlformats.org/officeDocument/2006/relationships/hyperlink" Target="https://thevab.com/insight/were-going-live"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thevab.com/our-team/jason-wiese" TargetMode="External"/><Relationship Id="rId3" Type="http://schemas.openxmlformats.org/officeDocument/2006/relationships/hyperlink" Target="https://thevab.com/" TargetMode="External"/><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www.thevab.com/" TargetMode="External"/><Relationship Id="rId11" Type="http://schemas.openxmlformats.org/officeDocument/2006/relationships/hyperlink" Target="https://thevab.com/our-team/reed-kiely" TargetMode="External"/><Relationship Id="rId5" Type="http://schemas.openxmlformats.org/officeDocument/2006/relationships/hyperlink" Target="https://twitter.com/VABintel" TargetMode="External"/><Relationship Id="rId10" Type="http://schemas.openxmlformats.org/officeDocument/2006/relationships/hyperlink" Target="https://thevab.com/our-team/karolina-guillen" TargetMode="External"/><Relationship Id="rId4" Type="http://schemas.openxmlformats.org/officeDocument/2006/relationships/image" Target="../media/image131.png"/><Relationship Id="rId9" Type="http://schemas.openxmlformats.org/officeDocument/2006/relationships/hyperlink" Target="https://thevab.com/our-team/leah-montner-dixo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thevab.com/insight/discover-difference-guide" TargetMode="External"/><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thevab.com/insight/Do-The-Right-Thing" TargetMode="External"/><Relationship Id="rId7" Type="http://schemas.openxmlformats.org/officeDocument/2006/relationships/hyperlink" Target="https://www.ispot.tv/ad/dCsS/ulta-the-possibilities-are-beautiful-song-by-alessia-cara#:~:text=Share-,Ulta%20TV%20Commercial%2C%20'The%20Possibilities%20are,Beautiful'%20Song%20by%20Alessia%20Cara&amp;text=Ulta%20says%20that%20nothing%20is,lifts%20people%20past%20their%20limit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4.png"/><Relationship Id="rId10" Type="http://schemas.openxmlformats.org/officeDocument/2006/relationships/hyperlink" Target="https://www.ispot.tv/ad/dDSR/ulta-las-posibilidades-spanish" TargetMode="External"/><Relationship Id="rId4" Type="http://schemas.openxmlformats.org/officeDocument/2006/relationships/image" Target="../media/image14.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diagram&#10;&#10;Description automatically generated">
            <a:extLst>
              <a:ext uri="{FF2B5EF4-FFF2-40B4-BE49-F238E27FC236}">
                <a16:creationId xmlns:a16="http://schemas.microsoft.com/office/drawing/2014/main" id="{689C7124-EC89-4459-A1E1-178CA91C3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773333"/>
          </a:xfrm>
          <a:prstGeom prst="rect">
            <a:avLst/>
          </a:prstGeom>
        </p:spPr>
      </p:pic>
      <p:pic>
        <p:nvPicPr>
          <p:cNvPr id="8" name="Picture 7" descr="A close up of a logo&#10;&#10;Description automatically generated">
            <a:extLst>
              <a:ext uri="{FF2B5EF4-FFF2-40B4-BE49-F238E27FC236}">
                <a16:creationId xmlns:a16="http://schemas.microsoft.com/office/drawing/2014/main" id="{6635978F-50A7-43F1-931D-FB716169A8C6}"/>
              </a:ext>
            </a:extLst>
          </p:cNvPr>
          <p:cNvPicPr>
            <a:picLocks noChangeAspect="1"/>
          </p:cNvPicPr>
          <p:nvPr/>
        </p:nvPicPr>
        <p:blipFill rotWithShape="1">
          <a:blip r:embed="rId4"/>
          <a:srcRect/>
          <a:stretch/>
        </p:blipFill>
        <p:spPr>
          <a:xfrm>
            <a:off x="0" y="0"/>
            <a:ext cx="12190539" cy="6858000"/>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398957" y="3020373"/>
            <a:ext cx="2422823" cy="323165"/>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F1A62"/>
                </a:solidFill>
                <a:effectLst/>
                <a:uLnTx/>
                <a:uFillTx/>
                <a:latin typeface="Helvetica" pitchFamily="2" charset="0"/>
                <a:ea typeface="+mn-ea"/>
                <a:cs typeface="+mn-cs"/>
              </a:rPr>
              <a:t>2020 – Year End Review</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494572" y="2940104"/>
            <a:ext cx="521140"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98957" y="3497979"/>
            <a:ext cx="4602457" cy="1384866"/>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999" b="1" i="0" u="none" strike="noStrike" kern="1200" cap="none" spc="0" normalizeH="0" baseline="0" noProof="0" dirty="0">
                <a:ln>
                  <a:noFill/>
                </a:ln>
                <a:solidFill>
                  <a:srgbClr val="FFE600"/>
                </a:solidFill>
                <a:effectLst/>
                <a:uLnTx/>
                <a:uFillTx/>
                <a:latin typeface="Helvetica" pitchFamily="2" charset="0"/>
                <a:ea typeface="+mn-ea"/>
                <a:cs typeface="+mn-cs"/>
              </a:rPr>
              <a:t>20/20 Vision</a:t>
            </a:r>
          </a:p>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Helvetica" pitchFamily="2" charset="0"/>
                <a:ea typeface="+mn-ea"/>
                <a:cs typeface="+mn-cs"/>
              </a:rPr>
              <a:t>2020 Trends That Will Continue to Shape 2021</a:t>
            </a:r>
          </a:p>
        </p:txBody>
      </p:sp>
      <p:pic>
        <p:nvPicPr>
          <p:cNvPr id="9" name="Picture 8" descr="A picture containing drawing&#10;&#10;Description automatically generated">
            <a:extLst>
              <a:ext uri="{FF2B5EF4-FFF2-40B4-BE49-F238E27FC236}">
                <a16:creationId xmlns:a16="http://schemas.microsoft.com/office/drawing/2014/main" id="{0B5479D0-700C-4793-917E-0F280B6D119C}"/>
              </a:ext>
            </a:extLst>
          </p:cNvPr>
          <p:cNvPicPr>
            <a:picLocks noChangeAspect="1"/>
          </p:cNvPicPr>
          <p:nvPr/>
        </p:nvPicPr>
        <p:blipFill rotWithShape="1">
          <a:blip r:embed="rId5"/>
          <a:srcRect l="24474" t="35513" r="27600" b="36303"/>
          <a:stretch/>
        </p:blipFill>
        <p:spPr>
          <a:xfrm>
            <a:off x="494572" y="5745044"/>
            <a:ext cx="2202443" cy="728188"/>
          </a:xfrm>
          <a:prstGeom prst="rect">
            <a:avLst/>
          </a:prstGeom>
        </p:spPr>
      </p:pic>
    </p:spTree>
    <p:extLst>
      <p:ext uri="{BB962C8B-B14F-4D97-AF65-F5344CB8AC3E}">
        <p14:creationId xmlns:p14="http://schemas.microsoft.com/office/powerpoint/2010/main" val="640933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a:stretch>
            <a:fillRect/>
          </a:stretch>
        </p:blipFill>
        <p:spPr>
          <a:xfrm>
            <a:off x="0" y="-205141"/>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1" y="3434080"/>
            <a:ext cx="7385605"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Helvetica" pitchFamily="2" charset="0"/>
                <a:ea typeface="+mn-ea"/>
                <a:cs typeface="+mn-cs"/>
              </a:rPr>
              <a:t>Video Consumption Is Evolving and Expanding Across Audiences</a:t>
            </a:r>
          </a:p>
        </p:txBody>
      </p:sp>
    </p:spTree>
    <p:extLst>
      <p:ext uri="{BB962C8B-B14F-4D97-AF65-F5344CB8AC3E}">
        <p14:creationId xmlns:p14="http://schemas.microsoft.com/office/powerpoint/2010/main" val="72918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itting on a couch&#10;&#10;Description automatically generated">
            <a:extLst>
              <a:ext uri="{FF2B5EF4-FFF2-40B4-BE49-F238E27FC236}">
                <a16:creationId xmlns:a16="http://schemas.microsoft.com/office/drawing/2014/main" id="{4CFB21E2-B4E6-4332-BBBA-A2EF2D37765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8444" t="-206" r="9541" b="206"/>
          <a:stretch/>
        </p:blipFill>
        <p:spPr>
          <a:xfrm>
            <a:off x="0" y="1433143"/>
            <a:ext cx="4726798" cy="5424857"/>
          </a:xfrm>
          <a:prstGeom prst="rect">
            <a:avLst/>
          </a:prstGeom>
        </p:spPr>
      </p:pic>
      <p:sp>
        <p:nvSpPr>
          <p:cNvPr id="25" name="Rectangle 24">
            <a:extLst>
              <a:ext uri="{FF2B5EF4-FFF2-40B4-BE49-F238E27FC236}">
                <a16:creationId xmlns:a16="http://schemas.microsoft.com/office/drawing/2014/main" id="{B0C53893-6295-4609-A5F0-029A75F740E3}"/>
              </a:ext>
            </a:extLst>
          </p:cNvPr>
          <p:cNvSpPr/>
          <p:nvPr/>
        </p:nvSpPr>
        <p:spPr>
          <a:xfrm>
            <a:off x="-25655" y="0"/>
            <a:ext cx="12243310" cy="155195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98716" y="329700"/>
            <a:ext cx="10134003" cy="892552"/>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a:ea typeface="Open Sans" panose="020B0606030504020204" pitchFamily="34" charset="0"/>
                <a:cs typeface="Open Sans" panose="020B0606030504020204" pitchFamily="34" charset="0"/>
              </a:rPr>
              <a:t>Overall</a:t>
            </a:r>
            <a:r>
              <a:rPr kumimoji="0" lang="en-US" sz="2600" b="1" i="0" u="none" strike="noStrike" kern="1200" cap="none" spc="0" normalizeH="0" baseline="0" noProof="0" dirty="0">
                <a:ln>
                  <a:noFill/>
                </a:ln>
                <a:solidFill>
                  <a:srgbClr val="1F1A62"/>
                </a:solidFill>
                <a:effectLst/>
                <a:uLnTx/>
                <a:uFillTx/>
                <a:latin typeface="Helvetica"/>
                <a:ea typeface="Open Sans" panose="020B0606030504020204" pitchFamily="34" charset="0"/>
                <a:cs typeface="Open Sans" panose="020B0606030504020204" pitchFamily="34" charset="0"/>
              </a:rPr>
              <a:t> </a:t>
            </a:r>
            <a:r>
              <a:rPr kumimoji="0" lang="en-US" sz="2600" b="1" i="0" u="none" strike="noStrike" kern="1200" cap="none" spc="0" normalizeH="0" baseline="0" noProof="0" dirty="0">
                <a:ln>
                  <a:noFill/>
                </a:ln>
                <a:solidFill>
                  <a:srgbClr val="ED3C8D"/>
                </a:solidFill>
                <a:effectLst/>
                <a:uLnTx/>
                <a:uFillTx/>
                <a:latin typeface="Helvetica"/>
                <a:ea typeface="+mn-ea"/>
                <a:cs typeface="+mn-cs"/>
              </a:rPr>
              <a:t>media usage has increased</a:t>
            </a:r>
            <a:r>
              <a:rPr kumimoji="0" lang="en-US" sz="2600" b="1" i="0" u="none" strike="noStrike" kern="1200" cap="none" spc="0" normalizeH="0" baseline="0" noProof="0" dirty="0">
                <a:ln>
                  <a:noFill/>
                </a:ln>
                <a:solidFill>
                  <a:srgbClr val="1F1A62"/>
                </a:solidFill>
                <a:effectLst/>
                <a:uLnTx/>
                <a:uFillTx/>
                <a:latin typeface="Helvetica"/>
                <a:ea typeface="Open Sans" panose="020B0606030504020204" pitchFamily="34" charset="0"/>
                <a:cs typeface="Open Sans" panose="020B0606030504020204" pitchFamily="34" charset="0"/>
              </a:rPr>
              <a:t> as a direct result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a:ea typeface="Open Sans" panose="020B0606030504020204" pitchFamily="34" charset="0"/>
                <a:cs typeface="Open Sans" panose="020B0606030504020204" pitchFamily="34" charset="0"/>
              </a:rPr>
              <a:t>of the COVID-19 pandemic</a:t>
            </a:r>
            <a:endPar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0BA22DF9-BEFC-4684-B093-4877081C3E11}"/>
              </a:ext>
            </a:extLst>
          </p:cNvPr>
          <p:cNvSpPr txBox="1"/>
          <p:nvPr/>
        </p:nvSpPr>
        <p:spPr>
          <a:xfrm>
            <a:off x="4726798" y="1738464"/>
            <a:ext cx="74564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Media Usage Since COVID-19 Outbreak</a:t>
            </a:r>
            <a:b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P18+</a:t>
            </a:r>
            <a:endPar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graphicFrame>
        <p:nvGraphicFramePr>
          <p:cNvPr id="7" name="Chart 6">
            <a:extLst>
              <a:ext uri="{FF2B5EF4-FFF2-40B4-BE49-F238E27FC236}">
                <a16:creationId xmlns:a16="http://schemas.microsoft.com/office/drawing/2014/main" id="{546807BD-69CF-4B06-849E-329D21EAD822}"/>
              </a:ext>
            </a:extLst>
          </p:cNvPr>
          <p:cNvGraphicFramePr/>
          <p:nvPr>
            <p:extLst>
              <p:ext uri="{D42A27DB-BD31-4B8C-83A1-F6EECF244321}">
                <p14:modId xmlns:p14="http://schemas.microsoft.com/office/powerpoint/2010/main" val="581989896"/>
              </p:ext>
            </p:extLst>
          </p:nvPr>
        </p:nvGraphicFramePr>
        <p:xfrm>
          <a:off x="4771094" y="2097311"/>
          <a:ext cx="7465757" cy="3631816"/>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9B604382-1D29-4DAF-937C-283867E53A8D}"/>
              </a:ext>
            </a:extLst>
          </p:cNvPr>
          <p:cNvSpPr txBox="1"/>
          <p:nvPr/>
        </p:nvSpPr>
        <p:spPr>
          <a:xfrm>
            <a:off x="4726798" y="6086491"/>
            <a:ext cx="74564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VAB’s </a:t>
            </a:r>
            <a:r>
              <a:rPr kumimoji="0" lang="en-US" sz="8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hlinkClick r:id="rId5"/>
              </a:rPr>
              <a:t>'As Time Goes By: How Media Consumption Is Helping America Cope’</a:t>
            </a:r>
            <a:r>
              <a:rPr kumimoji="0" lang="en-US" sz="8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 </a:t>
            </a: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‘Media Usage In The Time of COVID-19 Survey,’ April 2020. Survey base: P18+ &amp; household subscribes to cable, telco, internet TV or satellite TV (n=1,004). Q1: Overall, please choose the statement below that best describes your media usage since the outbreak of the COVID-19 Pandemic.</a:t>
            </a:r>
          </a:p>
        </p:txBody>
      </p:sp>
      <p:pic>
        <p:nvPicPr>
          <p:cNvPr id="15" name="Picture 14">
            <a:extLst>
              <a:ext uri="{FF2B5EF4-FFF2-40B4-BE49-F238E27FC236}">
                <a16:creationId xmlns:a16="http://schemas.microsoft.com/office/drawing/2014/main" id="{F0F3AA64-C557-4935-9AA8-54248AE9CA4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8" name="Slide Number Placeholder 5">
            <a:extLst>
              <a:ext uri="{FF2B5EF4-FFF2-40B4-BE49-F238E27FC236}">
                <a16:creationId xmlns:a16="http://schemas.microsoft.com/office/drawing/2014/main" id="{99D501A0-EF16-4A5A-A9F3-1190C2CA5BB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F0711994-CD16-4E73-A45D-B1EDDD63DE45}"/>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TextBox 19">
            <a:hlinkClick r:id="rId5"/>
            <a:extLst>
              <a:ext uri="{FF2B5EF4-FFF2-40B4-BE49-F238E27FC236}">
                <a16:creationId xmlns:a16="http://schemas.microsoft.com/office/drawing/2014/main" id="{078860E5-43CC-4BEF-B0DC-657BB2FB614E}"/>
              </a:ext>
            </a:extLst>
          </p:cNvPr>
          <p:cNvSpPr txBox="1"/>
          <p:nvPr/>
        </p:nvSpPr>
        <p:spPr>
          <a:xfrm>
            <a:off x="10481451" y="1087021"/>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22" name="Picture 21">
            <a:hlinkClick r:id="rId5"/>
            <a:extLst>
              <a:ext uri="{FF2B5EF4-FFF2-40B4-BE49-F238E27FC236}">
                <a16:creationId xmlns:a16="http://schemas.microsoft.com/office/drawing/2014/main" id="{5C3AFE5F-A821-4CA4-BEBB-CB395996387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28484" y="82440"/>
            <a:ext cx="1728118" cy="970539"/>
          </a:xfrm>
          <a:prstGeom prst="rect">
            <a:avLst/>
          </a:prstGeom>
          <a:ln>
            <a:solidFill>
              <a:srgbClr val="1F1A62"/>
            </a:solidFill>
          </a:ln>
        </p:spPr>
      </p:pic>
    </p:spTree>
    <p:extLst>
      <p:ext uri="{BB962C8B-B14F-4D97-AF65-F5344CB8AC3E}">
        <p14:creationId xmlns:p14="http://schemas.microsoft.com/office/powerpoint/2010/main" val="1411759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1141BDA-0E90-4336-961E-A02EAEB58136}"/>
              </a:ext>
            </a:extLst>
          </p:cNvPr>
          <p:cNvSpPr/>
          <p:nvPr/>
        </p:nvSpPr>
        <p:spPr>
          <a:xfrm>
            <a:off x="-25655" y="0"/>
            <a:ext cx="12243310" cy="155195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Rectangle 13">
            <a:extLst>
              <a:ext uri="{FF2B5EF4-FFF2-40B4-BE49-F238E27FC236}">
                <a16:creationId xmlns:a16="http://schemas.microsoft.com/office/drawing/2014/main" id="{96A8196F-1F9D-47F8-8408-BC9AEF17103C}"/>
              </a:ext>
            </a:extLst>
          </p:cNvPr>
          <p:cNvSpPr/>
          <p:nvPr/>
        </p:nvSpPr>
        <p:spPr>
          <a:xfrm>
            <a:off x="76200" y="129645"/>
            <a:ext cx="1009123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TV has become the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centerpiece of the household</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with 8 out of 10 people saying they couldn’t imagine not having a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television</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right now</a:t>
            </a:r>
          </a:p>
        </p:txBody>
      </p:sp>
      <p:sp>
        <p:nvSpPr>
          <p:cNvPr id="4" name="TextBox 3">
            <a:extLst>
              <a:ext uri="{FF2B5EF4-FFF2-40B4-BE49-F238E27FC236}">
                <a16:creationId xmlns:a16="http://schemas.microsoft.com/office/drawing/2014/main" id="{50902F82-7D8E-4251-B687-3C063A0BD457}"/>
              </a:ext>
            </a:extLst>
          </p:cNvPr>
          <p:cNvSpPr txBox="1"/>
          <p:nvPr/>
        </p:nvSpPr>
        <p:spPr>
          <a:xfrm>
            <a:off x="464820" y="6208170"/>
            <a:ext cx="1111900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‘Media Usage In The Time of COVID-19 Survey,’ April 2020. Survey base: P18+ &amp; household subscribes to cable, telco, internet TV or satellite TV (n=1,004). Q7: Thinking of your behavior since the start of COVID-19, please indicate below how much you agree or disagree with the following statements &amp; Q9: Thinking of your behavior during the COVID-19 Pandemic, please indicate below how much you agree or disagree with the following statements</a:t>
            </a:r>
          </a:p>
        </p:txBody>
      </p:sp>
      <p:sp>
        <p:nvSpPr>
          <p:cNvPr id="5" name="TextBox 4">
            <a:extLst>
              <a:ext uri="{FF2B5EF4-FFF2-40B4-BE49-F238E27FC236}">
                <a16:creationId xmlns:a16="http://schemas.microsoft.com/office/drawing/2014/main" id="{AFB90E0C-E502-43FA-9A75-4F748887E8B1}"/>
              </a:ext>
            </a:extLst>
          </p:cNvPr>
          <p:cNvSpPr txBox="1"/>
          <p:nvPr/>
        </p:nvSpPr>
        <p:spPr>
          <a:xfrm>
            <a:off x="1451516" y="4326783"/>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83%</a:t>
            </a:r>
          </a:p>
        </p:txBody>
      </p:sp>
      <p:sp>
        <p:nvSpPr>
          <p:cNvPr id="6" name="TextBox 5">
            <a:extLst>
              <a:ext uri="{FF2B5EF4-FFF2-40B4-BE49-F238E27FC236}">
                <a16:creationId xmlns:a16="http://schemas.microsoft.com/office/drawing/2014/main" id="{26311F10-3A14-45D4-B9BB-446D962AA594}"/>
              </a:ext>
            </a:extLst>
          </p:cNvPr>
          <p:cNvSpPr txBox="1"/>
          <p:nvPr/>
        </p:nvSpPr>
        <p:spPr>
          <a:xfrm>
            <a:off x="959157" y="5001249"/>
            <a:ext cx="2149249"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 couldn't imagine not having a television set right now”</a:t>
            </a:r>
          </a:p>
        </p:txBody>
      </p:sp>
      <p:sp>
        <p:nvSpPr>
          <p:cNvPr id="7" name="TextBox 6">
            <a:extLst>
              <a:ext uri="{FF2B5EF4-FFF2-40B4-BE49-F238E27FC236}">
                <a16:creationId xmlns:a16="http://schemas.microsoft.com/office/drawing/2014/main" id="{1B3217F9-1C56-49FA-90AE-70B9604DB19E}"/>
              </a:ext>
            </a:extLst>
          </p:cNvPr>
          <p:cNvSpPr txBox="1"/>
          <p:nvPr/>
        </p:nvSpPr>
        <p:spPr>
          <a:xfrm>
            <a:off x="4162657" y="4326783"/>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72%</a:t>
            </a:r>
          </a:p>
        </p:txBody>
      </p:sp>
      <p:sp>
        <p:nvSpPr>
          <p:cNvPr id="8" name="TextBox 7">
            <a:extLst>
              <a:ext uri="{FF2B5EF4-FFF2-40B4-BE49-F238E27FC236}">
                <a16:creationId xmlns:a16="http://schemas.microsoft.com/office/drawing/2014/main" id="{E90D0A17-2DAC-46E8-96B9-4D14FE3F6575}"/>
              </a:ext>
            </a:extLst>
          </p:cNvPr>
          <p:cNvSpPr txBox="1"/>
          <p:nvPr/>
        </p:nvSpPr>
        <p:spPr>
          <a:xfrm>
            <a:off x="3670298" y="5001249"/>
            <a:ext cx="2231230"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“Watching TV or movies together as a family has become more common”</a:t>
            </a:r>
          </a:p>
        </p:txBody>
      </p:sp>
      <p:sp>
        <p:nvSpPr>
          <p:cNvPr id="9" name="TextBox 8">
            <a:extLst>
              <a:ext uri="{FF2B5EF4-FFF2-40B4-BE49-F238E27FC236}">
                <a16:creationId xmlns:a16="http://schemas.microsoft.com/office/drawing/2014/main" id="{092C0CBE-5896-4B7F-9429-CA2ACB02F0F4}"/>
              </a:ext>
            </a:extLst>
          </p:cNvPr>
          <p:cNvSpPr txBox="1"/>
          <p:nvPr/>
        </p:nvSpPr>
        <p:spPr>
          <a:xfrm>
            <a:off x="6886244" y="4326783"/>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70%</a:t>
            </a:r>
          </a:p>
        </p:txBody>
      </p:sp>
      <p:sp>
        <p:nvSpPr>
          <p:cNvPr id="11" name="TextBox 10">
            <a:extLst>
              <a:ext uri="{FF2B5EF4-FFF2-40B4-BE49-F238E27FC236}">
                <a16:creationId xmlns:a16="http://schemas.microsoft.com/office/drawing/2014/main" id="{A72D108A-199D-40D5-8024-18DAD823E199}"/>
              </a:ext>
            </a:extLst>
          </p:cNvPr>
          <p:cNvSpPr txBox="1"/>
          <p:nvPr/>
        </p:nvSpPr>
        <p:spPr>
          <a:xfrm>
            <a:off x="6393885" y="5001249"/>
            <a:ext cx="214924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 binge watch more TV shows or movies”</a:t>
            </a:r>
          </a:p>
        </p:txBody>
      </p:sp>
      <p:sp>
        <p:nvSpPr>
          <p:cNvPr id="15" name="TextBox 14">
            <a:extLst>
              <a:ext uri="{FF2B5EF4-FFF2-40B4-BE49-F238E27FC236}">
                <a16:creationId xmlns:a16="http://schemas.microsoft.com/office/drawing/2014/main" id="{1D184842-11A8-4925-B56C-AF5EC038C7BB}"/>
              </a:ext>
            </a:extLst>
          </p:cNvPr>
          <p:cNvSpPr txBox="1"/>
          <p:nvPr/>
        </p:nvSpPr>
        <p:spPr>
          <a:xfrm>
            <a:off x="-1813" y="1696637"/>
            <a:ext cx="1219199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 of respondents who agree with the statement</a:t>
            </a:r>
            <a:br>
              <a:rPr kumimoji="0" lang="en-US" sz="18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8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P18+</a:t>
            </a:r>
          </a:p>
        </p:txBody>
      </p:sp>
      <p:sp>
        <p:nvSpPr>
          <p:cNvPr id="16" name="TextBox 15">
            <a:extLst>
              <a:ext uri="{FF2B5EF4-FFF2-40B4-BE49-F238E27FC236}">
                <a16:creationId xmlns:a16="http://schemas.microsoft.com/office/drawing/2014/main" id="{5B4CF7BB-7B8A-4A94-AEA4-023F16228CF7}"/>
              </a:ext>
            </a:extLst>
          </p:cNvPr>
          <p:cNvSpPr txBox="1"/>
          <p:nvPr/>
        </p:nvSpPr>
        <p:spPr>
          <a:xfrm>
            <a:off x="9559515" y="4323584"/>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67%</a:t>
            </a:r>
          </a:p>
        </p:txBody>
      </p:sp>
      <p:sp>
        <p:nvSpPr>
          <p:cNvPr id="17" name="TextBox 16">
            <a:extLst>
              <a:ext uri="{FF2B5EF4-FFF2-40B4-BE49-F238E27FC236}">
                <a16:creationId xmlns:a16="http://schemas.microsoft.com/office/drawing/2014/main" id="{2A68801C-FE91-4872-9B88-1016B36A2C69}"/>
              </a:ext>
            </a:extLst>
          </p:cNvPr>
          <p:cNvSpPr txBox="1"/>
          <p:nvPr/>
        </p:nvSpPr>
        <p:spPr>
          <a:xfrm>
            <a:off x="8897155" y="5001249"/>
            <a:ext cx="2493317"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“TV has become the central focus of our home”</a:t>
            </a:r>
          </a:p>
        </p:txBody>
      </p:sp>
      <p:pic>
        <p:nvPicPr>
          <p:cNvPr id="18" name="Picture 17" descr="A close up of a logo&#10;&#10;Description automatically generated">
            <a:extLst>
              <a:ext uri="{FF2B5EF4-FFF2-40B4-BE49-F238E27FC236}">
                <a16:creationId xmlns:a16="http://schemas.microsoft.com/office/drawing/2014/main" id="{9989371F-1904-4996-AC42-C79B751EB80A}"/>
              </a:ext>
            </a:extLst>
          </p:cNvPr>
          <p:cNvPicPr>
            <a:picLocks noChangeAspect="1"/>
          </p:cNvPicPr>
          <p:nvPr/>
        </p:nvPicPr>
        <p:blipFill>
          <a:blip r:embed="rId4"/>
          <a:stretch>
            <a:fillRect/>
          </a:stretch>
        </p:blipFill>
        <p:spPr>
          <a:xfrm>
            <a:off x="3841956" y="2417733"/>
            <a:ext cx="1757424" cy="1757424"/>
          </a:xfrm>
          <a:prstGeom prst="rect">
            <a:avLst/>
          </a:prstGeom>
        </p:spPr>
      </p:pic>
      <p:pic>
        <p:nvPicPr>
          <p:cNvPr id="20" name="Picture 19" descr="A picture containing drawing, plate, food&#10;&#10;Description automatically generated">
            <a:extLst>
              <a:ext uri="{FF2B5EF4-FFF2-40B4-BE49-F238E27FC236}">
                <a16:creationId xmlns:a16="http://schemas.microsoft.com/office/drawing/2014/main" id="{8D3BB1D5-1ABC-4766-B7E4-E401E7AAB00B}"/>
              </a:ext>
            </a:extLst>
          </p:cNvPr>
          <p:cNvPicPr>
            <a:picLocks noChangeAspect="1"/>
          </p:cNvPicPr>
          <p:nvPr/>
        </p:nvPicPr>
        <p:blipFill>
          <a:blip r:embed="rId5"/>
          <a:stretch>
            <a:fillRect/>
          </a:stretch>
        </p:blipFill>
        <p:spPr>
          <a:xfrm>
            <a:off x="6593299" y="2417733"/>
            <a:ext cx="1757424" cy="1757424"/>
          </a:xfrm>
          <a:prstGeom prst="rect">
            <a:avLst/>
          </a:prstGeom>
        </p:spPr>
      </p:pic>
      <p:pic>
        <p:nvPicPr>
          <p:cNvPr id="22" name="Picture 21" descr="A picture containing phone&#10;&#10;Description automatically generated">
            <a:extLst>
              <a:ext uri="{FF2B5EF4-FFF2-40B4-BE49-F238E27FC236}">
                <a16:creationId xmlns:a16="http://schemas.microsoft.com/office/drawing/2014/main" id="{1012ABE8-AB81-492C-B59F-D9AF8A06845C}"/>
              </a:ext>
            </a:extLst>
          </p:cNvPr>
          <p:cNvPicPr>
            <a:picLocks noChangeAspect="1"/>
          </p:cNvPicPr>
          <p:nvPr/>
        </p:nvPicPr>
        <p:blipFill>
          <a:blip r:embed="rId6"/>
          <a:stretch>
            <a:fillRect/>
          </a:stretch>
        </p:blipFill>
        <p:spPr>
          <a:xfrm>
            <a:off x="9263068" y="2417733"/>
            <a:ext cx="1757425" cy="1757425"/>
          </a:xfrm>
          <a:prstGeom prst="rect">
            <a:avLst/>
          </a:prstGeom>
        </p:spPr>
      </p:pic>
      <p:pic>
        <p:nvPicPr>
          <p:cNvPr id="48" name="Picture 47" descr="A picture containing clock&#10;&#10;Description automatically generated">
            <a:extLst>
              <a:ext uri="{FF2B5EF4-FFF2-40B4-BE49-F238E27FC236}">
                <a16:creationId xmlns:a16="http://schemas.microsoft.com/office/drawing/2014/main" id="{DF966F62-AD61-406D-9794-8A4D7304A808}"/>
              </a:ext>
            </a:extLst>
          </p:cNvPr>
          <p:cNvPicPr>
            <a:picLocks noChangeAspect="1"/>
          </p:cNvPicPr>
          <p:nvPr/>
        </p:nvPicPr>
        <p:blipFill>
          <a:blip r:embed="rId7"/>
          <a:stretch>
            <a:fillRect/>
          </a:stretch>
        </p:blipFill>
        <p:spPr>
          <a:xfrm>
            <a:off x="1155069" y="2351046"/>
            <a:ext cx="1757424" cy="1757424"/>
          </a:xfrm>
          <a:prstGeom prst="rect">
            <a:avLst/>
          </a:prstGeom>
        </p:spPr>
      </p:pic>
      <p:sp>
        <p:nvSpPr>
          <p:cNvPr id="24" name="TextBox 23">
            <a:hlinkClick r:id="rId8"/>
            <a:extLst>
              <a:ext uri="{FF2B5EF4-FFF2-40B4-BE49-F238E27FC236}">
                <a16:creationId xmlns:a16="http://schemas.microsoft.com/office/drawing/2014/main" id="{8F0B6273-1B8B-4E15-B43F-FC9A9A14B0DD}"/>
              </a:ext>
            </a:extLst>
          </p:cNvPr>
          <p:cNvSpPr txBox="1"/>
          <p:nvPr/>
        </p:nvSpPr>
        <p:spPr>
          <a:xfrm>
            <a:off x="10481451" y="1087021"/>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27" name="Picture 26">
            <a:hlinkClick r:id="rId8"/>
            <a:extLst>
              <a:ext uri="{FF2B5EF4-FFF2-40B4-BE49-F238E27FC236}">
                <a16:creationId xmlns:a16="http://schemas.microsoft.com/office/drawing/2014/main" id="{F5AF5D09-191C-42D4-AA67-E61E3F7A50F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328484" y="82440"/>
            <a:ext cx="1728118" cy="970539"/>
          </a:xfrm>
          <a:prstGeom prst="rect">
            <a:avLst/>
          </a:prstGeom>
          <a:ln>
            <a:solidFill>
              <a:srgbClr val="1F1A62"/>
            </a:solidFill>
          </a:ln>
        </p:spPr>
      </p:pic>
    </p:spTree>
    <p:extLst>
      <p:ext uri="{BB962C8B-B14F-4D97-AF65-F5344CB8AC3E}">
        <p14:creationId xmlns:p14="http://schemas.microsoft.com/office/powerpoint/2010/main" val="2509057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5D58FC1D-201D-4AE2-9F90-907388453B43}"/>
              </a:ext>
            </a:extLst>
          </p:cNvPr>
          <p:cNvSpPr/>
          <p:nvPr/>
        </p:nvSpPr>
        <p:spPr>
          <a:xfrm>
            <a:off x="-25655" y="0"/>
            <a:ext cx="12243310" cy="155195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4" name="Picture 53">
            <a:hlinkClick r:id="rId3"/>
            <a:extLst>
              <a:ext uri="{FF2B5EF4-FFF2-40B4-BE49-F238E27FC236}">
                <a16:creationId xmlns:a16="http://schemas.microsoft.com/office/drawing/2014/main" id="{43171E5F-FCFF-47BD-BDE9-53ADF1EA3D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30621" y="82440"/>
            <a:ext cx="1723845" cy="970539"/>
          </a:xfrm>
          <a:prstGeom prst="rect">
            <a:avLst/>
          </a:prstGeom>
          <a:ln>
            <a:solidFill>
              <a:srgbClr val="1F1A62"/>
            </a:solidFill>
          </a:ln>
        </p:spPr>
      </p:pic>
      <p:sp>
        <p:nvSpPr>
          <p:cNvPr id="55" name="TextBox 54">
            <a:hlinkClick r:id="rId3"/>
            <a:extLst>
              <a:ext uri="{FF2B5EF4-FFF2-40B4-BE49-F238E27FC236}">
                <a16:creationId xmlns:a16="http://schemas.microsoft.com/office/drawing/2014/main" id="{D401BAAD-A234-4449-9685-AE0AC8DA6664}"/>
              </a:ext>
            </a:extLst>
          </p:cNvPr>
          <p:cNvSpPr txBox="1"/>
          <p:nvPr/>
        </p:nvSpPr>
        <p:spPr>
          <a:xfrm>
            <a:off x="10480878" y="1054129"/>
            <a:ext cx="1423330" cy="215444"/>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2" name="Slide Number Placeholder 5">
            <a:extLst>
              <a:ext uri="{FF2B5EF4-FFF2-40B4-BE49-F238E27FC236}">
                <a16:creationId xmlns:a16="http://schemas.microsoft.com/office/drawing/2014/main" id="{FCF5ECCB-CF29-4B0F-B9EA-53FB861E976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68EAD4-16ED-4BAF-A67E-97148E86772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84" name="Text Placeholder 3">
            <a:extLst>
              <a:ext uri="{FF2B5EF4-FFF2-40B4-BE49-F238E27FC236}">
                <a16:creationId xmlns:a16="http://schemas.microsoft.com/office/drawing/2014/main" id="{7E5370F0-A721-4484-B229-4D27582CA340}"/>
              </a:ext>
            </a:extLst>
          </p:cNvPr>
          <p:cNvSpPr txBox="1">
            <a:spLocks/>
          </p:cNvSpPr>
          <p:nvPr/>
        </p:nvSpPr>
        <p:spPr>
          <a:xfrm>
            <a:off x="464820" y="6243753"/>
            <a:ext cx="11665754" cy="2953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Q17: Please rate how much you agree or disagree with the following statement (Top 2 Box: Somewhat Agree &amp; Strongly Agree), Q20: Which of the following statements do you believe are true for you? Avid Fans Respondents (habitually watch sports on TV, intensely follow teams / players, etc), All Sports Fans based on P18+.</a:t>
            </a:r>
          </a:p>
        </p:txBody>
      </p:sp>
      <p:sp>
        <p:nvSpPr>
          <p:cNvPr id="46" name="TextBox 45">
            <a:extLst>
              <a:ext uri="{FF2B5EF4-FFF2-40B4-BE49-F238E27FC236}">
                <a16:creationId xmlns:a16="http://schemas.microsoft.com/office/drawing/2014/main" id="{17D35C32-8C68-4F7A-B999-6B12E05365B8}"/>
              </a:ext>
            </a:extLst>
          </p:cNvPr>
          <p:cNvSpPr txBox="1"/>
          <p:nvPr/>
        </p:nvSpPr>
        <p:spPr>
          <a:xfrm>
            <a:off x="1111721" y="2854754"/>
            <a:ext cx="2874950" cy="830997"/>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I </a:t>
            </a: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bought a bigger TV </a:t>
            </a: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screen just so I could have a better viewing experience for sports</a:t>
            </a:r>
          </a:p>
        </p:txBody>
      </p:sp>
      <p:sp>
        <p:nvSpPr>
          <p:cNvPr id="48" name="TextBox 47">
            <a:extLst>
              <a:ext uri="{FF2B5EF4-FFF2-40B4-BE49-F238E27FC236}">
                <a16:creationId xmlns:a16="http://schemas.microsoft.com/office/drawing/2014/main" id="{E0C71921-BE1B-42F6-8CE3-7C1F68F52B0D}"/>
              </a:ext>
            </a:extLst>
          </p:cNvPr>
          <p:cNvSpPr txBox="1"/>
          <p:nvPr/>
        </p:nvSpPr>
        <p:spPr>
          <a:xfrm>
            <a:off x="6256238" y="2352931"/>
            <a:ext cx="1478380" cy="338554"/>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BFF2"/>
                </a:solidFill>
                <a:effectLst/>
                <a:uLnTx/>
                <a:uFillTx/>
                <a:latin typeface="Helvetica" panose="020B0403020202020204" pitchFamily="34" charset="0"/>
                <a:ea typeface="Open Sans" panose="020B0606030504020204" pitchFamily="34" charset="0"/>
                <a:cs typeface="Open Sans" panose="020B0606030504020204" pitchFamily="34" charset="0"/>
              </a:rPr>
              <a:t>Male</a:t>
            </a:r>
          </a:p>
        </p:txBody>
      </p:sp>
      <p:sp>
        <p:nvSpPr>
          <p:cNvPr id="59" name="TextBox 58">
            <a:extLst>
              <a:ext uri="{FF2B5EF4-FFF2-40B4-BE49-F238E27FC236}">
                <a16:creationId xmlns:a16="http://schemas.microsoft.com/office/drawing/2014/main" id="{77EF8594-595D-4CAC-8BC4-A27010BB70F1}"/>
              </a:ext>
            </a:extLst>
          </p:cNvPr>
          <p:cNvSpPr txBox="1"/>
          <p:nvPr/>
        </p:nvSpPr>
        <p:spPr>
          <a:xfrm>
            <a:off x="7636366" y="2352931"/>
            <a:ext cx="1478380" cy="338554"/>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E84A99"/>
                </a:solidFill>
                <a:effectLst/>
                <a:uLnTx/>
                <a:uFillTx/>
                <a:latin typeface="Helvetica" panose="020B0403020202020204" pitchFamily="34" charset="0"/>
                <a:ea typeface="Open Sans" panose="020B0606030504020204" pitchFamily="34" charset="0"/>
                <a:cs typeface="Open Sans" panose="020B0606030504020204" pitchFamily="34" charset="0"/>
              </a:rPr>
              <a:t>Female</a:t>
            </a:r>
          </a:p>
        </p:txBody>
      </p:sp>
      <p:sp>
        <p:nvSpPr>
          <p:cNvPr id="62" name="TextBox 61">
            <a:extLst>
              <a:ext uri="{FF2B5EF4-FFF2-40B4-BE49-F238E27FC236}">
                <a16:creationId xmlns:a16="http://schemas.microsoft.com/office/drawing/2014/main" id="{4EB6C9E8-48FA-4151-A43E-56EE7084E2F7}"/>
              </a:ext>
            </a:extLst>
          </p:cNvPr>
          <p:cNvSpPr txBox="1"/>
          <p:nvPr/>
        </p:nvSpPr>
        <p:spPr>
          <a:xfrm>
            <a:off x="1032838" y="4002097"/>
            <a:ext cx="3032717" cy="830997"/>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I watch sports on a </a:t>
            </a: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high definition </a:t>
            </a: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TV so I can see the action clearer </a:t>
            </a:r>
          </a:p>
        </p:txBody>
      </p:sp>
      <p:sp>
        <p:nvSpPr>
          <p:cNvPr id="63" name="TextBox 62">
            <a:extLst>
              <a:ext uri="{FF2B5EF4-FFF2-40B4-BE49-F238E27FC236}">
                <a16:creationId xmlns:a16="http://schemas.microsoft.com/office/drawing/2014/main" id="{AE841894-3CA3-4FC9-BD12-0386253EF374}"/>
              </a:ext>
            </a:extLst>
          </p:cNvPr>
          <p:cNvSpPr txBox="1"/>
          <p:nvPr/>
        </p:nvSpPr>
        <p:spPr>
          <a:xfrm>
            <a:off x="1111721" y="5160388"/>
            <a:ext cx="2874950" cy="830997"/>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Whenever possible I watch sports on the </a:t>
            </a: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largest screen </a:t>
            </a: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available in my home</a:t>
            </a:r>
          </a:p>
        </p:txBody>
      </p:sp>
      <p:sp>
        <p:nvSpPr>
          <p:cNvPr id="64" name="TextBox 63">
            <a:extLst>
              <a:ext uri="{FF2B5EF4-FFF2-40B4-BE49-F238E27FC236}">
                <a16:creationId xmlns:a16="http://schemas.microsoft.com/office/drawing/2014/main" id="{4D098B25-430E-4414-89FD-659C6B87B096}"/>
              </a:ext>
            </a:extLst>
          </p:cNvPr>
          <p:cNvSpPr txBox="1"/>
          <p:nvPr/>
        </p:nvSpPr>
        <p:spPr>
          <a:xfrm>
            <a:off x="7807309" y="3070197"/>
            <a:ext cx="1136495" cy="400110"/>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4A99"/>
                </a:solidFill>
                <a:effectLst/>
                <a:uLnTx/>
                <a:uFillTx/>
                <a:latin typeface="Helvetica" panose="020B0403020202020204" pitchFamily="34" charset="0"/>
                <a:ea typeface="Open Sans" panose="020B0606030504020204" pitchFamily="34" charset="0"/>
                <a:cs typeface="Open Sans" panose="020B0606030504020204" pitchFamily="34" charset="0"/>
              </a:rPr>
              <a:t>59%</a:t>
            </a:r>
          </a:p>
        </p:txBody>
      </p:sp>
      <p:sp>
        <p:nvSpPr>
          <p:cNvPr id="65" name="Rectangle 64">
            <a:extLst>
              <a:ext uri="{FF2B5EF4-FFF2-40B4-BE49-F238E27FC236}">
                <a16:creationId xmlns:a16="http://schemas.microsoft.com/office/drawing/2014/main" id="{BC7F1D8E-467D-4D7E-B842-8ED769B2BF35}"/>
              </a:ext>
            </a:extLst>
          </p:cNvPr>
          <p:cNvSpPr/>
          <p:nvPr/>
        </p:nvSpPr>
        <p:spPr>
          <a:xfrm>
            <a:off x="3560107" y="1780840"/>
            <a:ext cx="5858855" cy="338554"/>
          </a:xfrm>
          <a:prstGeom prst="rect">
            <a:avLst/>
          </a:prstGeom>
        </p:spPr>
        <p:txBody>
          <a:bodyPr wrap="square">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of Sports Fans Who Agree</a:t>
            </a:r>
          </a:p>
        </p:txBody>
      </p:sp>
      <p:cxnSp>
        <p:nvCxnSpPr>
          <p:cNvPr id="66" name="Straight Connector 65">
            <a:extLst>
              <a:ext uri="{FF2B5EF4-FFF2-40B4-BE49-F238E27FC236}">
                <a16:creationId xmlns:a16="http://schemas.microsoft.com/office/drawing/2014/main" id="{81712C2D-6D26-492E-ABA2-504D9707982C}"/>
              </a:ext>
            </a:extLst>
          </p:cNvPr>
          <p:cNvCxnSpPr>
            <a:cxnSpLocks/>
          </p:cNvCxnSpPr>
          <p:nvPr/>
        </p:nvCxnSpPr>
        <p:spPr>
          <a:xfrm>
            <a:off x="1074985" y="3816219"/>
            <a:ext cx="10899115"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CE199DFB-1E66-4CC3-9DF9-4D32FC16D95D}"/>
              </a:ext>
            </a:extLst>
          </p:cNvPr>
          <p:cNvSpPr txBox="1"/>
          <p:nvPr/>
        </p:nvSpPr>
        <p:spPr>
          <a:xfrm>
            <a:off x="3577380" y="2351933"/>
            <a:ext cx="1520471" cy="338554"/>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All</a:t>
            </a:r>
          </a:p>
        </p:txBody>
      </p:sp>
      <p:cxnSp>
        <p:nvCxnSpPr>
          <p:cNvPr id="68" name="Straight Connector 67">
            <a:extLst>
              <a:ext uri="{FF2B5EF4-FFF2-40B4-BE49-F238E27FC236}">
                <a16:creationId xmlns:a16="http://schemas.microsoft.com/office/drawing/2014/main" id="{E3375821-72D9-4E99-9C2C-258F3ED1908C}"/>
              </a:ext>
            </a:extLst>
          </p:cNvPr>
          <p:cNvCxnSpPr>
            <a:cxnSpLocks/>
          </p:cNvCxnSpPr>
          <p:nvPr/>
        </p:nvCxnSpPr>
        <p:spPr>
          <a:xfrm>
            <a:off x="6238525" y="2665632"/>
            <a:ext cx="0" cy="3392333"/>
          </a:xfrm>
          <a:prstGeom prst="line">
            <a:avLst/>
          </a:prstGeom>
          <a:ln w="38100">
            <a:solidFill>
              <a:srgbClr val="1B1464"/>
            </a:solidFill>
            <a:prstDash val="dash"/>
          </a:ln>
          <a:effectLst/>
        </p:spPr>
        <p:style>
          <a:lnRef idx="2">
            <a:schemeClr val="accent1"/>
          </a:lnRef>
          <a:fillRef idx="0">
            <a:schemeClr val="accent1"/>
          </a:fillRef>
          <a:effectRef idx="1">
            <a:schemeClr val="accent1"/>
          </a:effectRef>
          <a:fontRef idx="minor">
            <a:schemeClr val="tx1"/>
          </a:fontRef>
        </p:style>
      </p:cxnSp>
      <p:sp>
        <p:nvSpPr>
          <p:cNvPr id="69" name="Rectangle 68">
            <a:extLst>
              <a:ext uri="{FF2B5EF4-FFF2-40B4-BE49-F238E27FC236}">
                <a16:creationId xmlns:a16="http://schemas.microsoft.com/office/drawing/2014/main" id="{AA4BAE23-F190-499B-8D29-C4B8B692242B}"/>
              </a:ext>
            </a:extLst>
          </p:cNvPr>
          <p:cNvSpPr/>
          <p:nvPr/>
        </p:nvSpPr>
        <p:spPr>
          <a:xfrm>
            <a:off x="7893057" y="4182874"/>
            <a:ext cx="920158" cy="469442"/>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70" name="Rectangle 69">
            <a:extLst>
              <a:ext uri="{FF2B5EF4-FFF2-40B4-BE49-F238E27FC236}">
                <a16:creationId xmlns:a16="http://schemas.microsoft.com/office/drawing/2014/main" id="{AD8F4544-3B44-48A0-A1A0-2C2904935047}"/>
              </a:ext>
            </a:extLst>
          </p:cNvPr>
          <p:cNvSpPr/>
          <p:nvPr/>
        </p:nvSpPr>
        <p:spPr>
          <a:xfrm>
            <a:off x="6517419" y="5341165"/>
            <a:ext cx="920158" cy="469442"/>
          </a:xfrm>
          <a:prstGeom prst="rect">
            <a:avLst/>
          </a:prstGeom>
          <a:solidFill>
            <a:srgbClr val="00BFF2"/>
          </a:solidFill>
          <a:ln w="571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71" name="Rectangle 70">
            <a:extLst>
              <a:ext uri="{FF2B5EF4-FFF2-40B4-BE49-F238E27FC236}">
                <a16:creationId xmlns:a16="http://schemas.microsoft.com/office/drawing/2014/main" id="{F72D6584-9C0A-411B-B2BD-2B52D9984087}"/>
              </a:ext>
            </a:extLst>
          </p:cNvPr>
          <p:cNvSpPr/>
          <p:nvPr/>
        </p:nvSpPr>
        <p:spPr>
          <a:xfrm>
            <a:off x="6518795" y="3035531"/>
            <a:ext cx="920158" cy="469442"/>
          </a:xfrm>
          <a:prstGeom prst="rect">
            <a:avLst/>
          </a:prstGeom>
          <a:solidFill>
            <a:srgbClr val="00BFF2"/>
          </a:solidFill>
          <a:ln w="571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72" name="TextBox 71">
            <a:extLst>
              <a:ext uri="{FF2B5EF4-FFF2-40B4-BE49-F238E27FC236}">
                <a16:creationId xmlns:a16="http://schemas.microsoft.com/office/drawing/2014/main" id="{11EA29BC-1ACD-46D2-BA09-C916197C24B0}"/>
              </a:ext>
            </a:extLst>
          </p:cNvPr>
          <p:cNvSpPr txBox="1"/>
          <p:nvPr/>
        </p:nvSpPr>
        <p:spPr>
          <a:xfrm>
            <a:off x="7807309" y="4217540"/>
            <a:ext cx="1136495" cy="400110"/>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61%</a:t>
            </a:r>
          </a:p>
        </p:txBody>
      </p:sp>
      <p:sp>
        <p:nvSpPr>
          <p:cNvPr id="73" name="TextBox 72">
            <a:extLst>
              <a:ext uri="{FF2B5EF4-FFF2-40B4-BE49-F238E27FC236}">
                <a16:creationId xmlns:a16="http://schemas.microsoft.com/office/drawing/2014/main" id="{B682359B-C380-44D3-9330-1704E21D862C}"/>
              </a:ext>
            </a:extLst>
          </p:cNvPr>
          <p:cNvSpPr txBox="1"/>
          <p:nvPr/>
        </p:nvSpPr>
        <p:spPr>
          <a:xfrm>
            <a:off x="6409251" y="3070197"/>
            <a:ext cx="1136495" cy="400110"/>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66%</a:t>
            </a:r>
          </a:p>
        </p:txBody>
      </p:sp>
      <p:sp>
        <p:nvSpPr>
          <p:cNvPr id="74" name="TextBox 73">
            <a:extLst>
              <a:ext uri="{FF2B5EF4-FFF2-40B4-BE49-F238E27FC236}">
                <a16:creationId xmlns:a16="http://schemas.microsoft.com/office/drawing/2014/main" id="{D876DC0D-7E39-4710-8A8C-DD15C9B069D6}"/>
              </a:ext>
            </a:extLst>
          </p:cNvPr>
          <p:cNvSpPr txBox="1"/>
          <p:nvPr/>
        </p:nvSpPr>
        <p:spPr>
          <a:xfrm>
            <a:off x="7807309" y="5375831"/>
            <a:ext cx="1136495" cy="400110"/>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4A99"/>
                </a:solidFill>
                <a:effectLst/>
                <a:uLnTx/>
                <a:uFillTx/>
                <a:latin typeface="Helvetica" panose="020B0403020202020204" pitchFamily="34" charset="0"/>
                <a:ea typeface="Open Sans" panose="020B0606030504020204" pitchFamily="34" charset="0"/>
                <a:cs typeface="Open Sans" panose="020B0606030504020204" pitchFamily="34" charset="0"/>
              </a:rPr>
              <a:t>47%</a:t>
            </a:r>
          </a:p>
        </p:txBody>
      </p:sp>
      <p:sp>
        <p:nvSpPr>
          <p:cNvPr id="76" name="Rectangle 75">
            <a:extLst>
              <a:ext uri="{FF2B5EF4-FFF2-40B4-BE49-F238E27FC236}">
                <a16:creationId xmlns:a16="http://schemas.microsoft.com/office/drawing/2014/main" id="{9399AF87-6D3E-4A13-9BEC-964911FE40FE}"/>
              </a:ext>
            </a:extLst>
          </p:cNvPr>
          <p:cNvSpPr/>
          <p:nvPr/>
        </p:nvSpPr>
        <p:spPr>
          <a:xfrm>
            <a:off x="5089472" y="4182874"/>
            <a:ext cx="920158" cy="469442"/>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77" name="Rectangle 76">
            <a:extLst>
              <a:ext uri="{FF2B5EF4-FFF2-40B4-BE49-F238E27FC236}">
                <a16:creationId xmlns:a16="http://schemas.microsoft.com/office/drawing/2014/main" id="{D5D218CF-8D88-4E61-A251-A7EA48A29567}"/>
              </a:ext>
            </a:extLst>
          </p:cNvPr>
          <p:cNvSpPr/>
          <p:nvPr/>
        </p:nvSpPr>
        <p:spPr>
          <a:xfrm>
            <a:off x="5098438" y="5341165"/>
            <a:ext cx="920158" cy="469442"/>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78" name="Rectangle 77">
            <a:extLst>
              <a:ext uri="{FF2B5EF4-FFF2-40B4-BE49-F238E27FC236}">
                <a16:creationId xmlns:a16="http://schemas.microsoft.com/office/drawing/2014/main" id="{D968C3D5-1D2B-4C23-A054-929C3B1EB4EC}"/>
              </a:ext>
            </a:extLst>
          </p:cNvPr>
          <p:cNvSpPr/>
          <p:nvPr/>
        </p:nvSpPr>
        <p:spPr>
          <a:xfrm>
            <a:off x="5093954" y="3035531"/>
            <a:ext cx="920158" cy="469442"/>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79" name="TextBox 78">
            <a:extLst>
              <a:ext uri="{FF2B5EF4-FFF2-40B4-BE49-F238E27FC236}">
                <a16:creationId xmlns:a16="http://schemas.microsoft.com/office/drawing/2014/main" id="{883F03BE-550D-4F43-B5DC-22FC2F3C5EC5}"/>
              </a:ext>
            </a:extLst>
          </p:cNvPr>
          <p:cNvSpPr txBox="1"/>
          <p:nvPr/>
        </p:nvSpPr>
        <p:spPr>
          <a:xfrm>
            <a:off x="4821627" y="2352931"/>
            <a:ext cx="1478380" cy="338554"/>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E84A99"/>
                </a:solidFill>
                <a:effectLst/>
                <a:uLnTx/>
                <a:uFillTx/>
                <a:latin typeface="Helvetica" panose="020B0403020202020204" pitchFamily="34" charset="0"/>
                <a:ea typeface="Open Sans" panose="020B0606030504020204" pitchFamily="34" charset="0"/>
                <a:cs typeface="Open Sans" panose="020B0606030504020204" pitchFamily="34" charset="0"/>
              </a:rPr>
              <a:t>Avid</a:t>
            </a:r>
          </a:p>
        </p:txBody>
      </p:sp>
      <p:cxnSp>
        <p:nvCxnSpPr>
          <p:cNvPr id="80" name="Straight Connector 79">
            <a:extLst>
              <a:ext uri="{FF2B5EF4-FFF2-40B4-BE49-F238E27FC236}">
                <a16:creationId xmlns:a16="http://schemas.microsoft.com/office/drawing/2014/main" id="{E4D4FB9E-9270-4D82-8068-3A49DC224F0F}"/>
              </a:ext>
            </a:extLst>
          </p:cNvPr>
          <p:cNvCxnSpPr>
            <a:cxnSpLocks/>
          </p:cNvCxnSpPr>
          <p:nvPr/>
        </p:nvCxnSpPr>
        <p:spPr>
          <a:xfrm>
            <a:off x="1095718" y="5011207"/>
            <a:ext cx="10878382"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12A923A2-6511-41E4-9236-26AFACB4319F}"/>
              </a:ext>
            </a:extLst>
          </p:cNvPr>
          <p:cNvCxnSpPr>
            <a:cxnSpLocks/>
          </p:cNvCxnSpPr>
          <p:nvPr/>
        </p:nvCxnSpPr>
        <p:spPr>
          <a:xfrm>
            <a:off x="9164962" y="2665632"/>
            <a:ext cx="0" cy="3392333"/>
          </a:xfrm>
          <a:prstGeom prst="line">
            <a:avLst/>
          </a:prstGeom>
          <a:ln w="38100">
            <a:solidFill>
              <a:srgbClr val="1B1464"/>
            </a:solidFill>
            <a:prstDash val="dash"/>
          </a:ln>
          <a:effectLst/>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2AD95DE6-86FD-4A2F-845C-1D118E74F42C}"/>
              </a:ext>
            </a:extLst>
          </p:cNvPr>
          <p:cNvSpPr txBox="1"/>
          <p:nvPr/>
        </p:nvSpPr>
        <p:spPr>
          <a:xfrm>
            <a:off x="9304699" y="2352931"/>
            <a:ext cx="1478380" cy="338554"/>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BFF2"/>
                </a:solidFill>
                <a:effectLst/>
                <a:uLnTx/>
                <a:uFillTx/>
                <a:latin typeface="Helvetica" panose="020B0403020202020204" pitchFamily="34" charset="0"/>
                <a:ea typeface="Open Sans" panose="020B0606030504020204" pitchFamily="34" charset="0"/>
                <a:cs typeface="Open Sans" panose="020B0606030504020204" pitchFamily="34" charset="0"/>
              </a:rPr>
              <a:t>Black</a:t>
            </a:r>
          </a:p>
        </p:txBody>
      </p:sp>
      <p:sp>
        <p:nvSpPr>
          <p:cNvPr id="83" name="TextBox 82">
            <a:extLst>
              <a:ext uri="{FF2B5EF4-FFF2-40B4-BE49-F238E27FC236}">
                <a16:creationId xmlns:a16="http://schemas.microsoft.com/office/drawing/2014/main" id="{47DDEC48-36D9-4C81-802A-EC991FE9815B}"/>
              </a:ext>
            </a:extLst>
          </p:cNvPr>
          <p:cNvSpPr txBox="1"/>
          <p:nvPr/>
        </p:nvSpPr>
        <p:spPr>
          <a:xfrm>
            <a:off x="10633903" y="2352931"/>
            <a:ext cx="1583373" cy="338554"/>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E84A99"/>
                </a:solidFill>
                <a:effectLst/>
                <a:uLnTx/>
                <a:uFillTx/>
                <a:latin typeface="Helvetica" panose="020B0403020202020204" pitchFamily="34" charset="0"/>
                <a:ea typeface="Open Sans" panose="020B0606030504020204" pitchFamily="34" charset="0"/>
                <a:cs typeface="Open Sans" panose="020B0606030504020204" pitchFamily="34" charset="0"/>
              </a:rPr>
              <a:t>Hispanic</a:t>
            </a:r>
          </a:p>
        </p:txBody>
      </p:sp>
      <p:sp>
        <p:nvSpPr>
          <p:cNvPr id="85" name="Rectangle 84">
            <a:extLst>
              <a:ext uri="{FF2B5EF4-FFF2-40B4-BE49-F238E27FC236}">
                <a16:creationId xmlns:a16="http://schemas.microsoft.com/office/drawing/2014/main" id="{BF378F9C-E0B3-493A-9B50-A808E837FCE0}"/>
              </a:ext>
            </a:extLst>
          </p:cNvPr>
          <p:cNvSpPr/>
          <p:nvPr/>
        </p:nvSpPr>
        <p:spPr>
          <a:xfrm>
            <a:off x="10952224" y="4182874"/>
            <a:ext cx="920158" cy="469442"/>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86" name="Rectangle 85">
            <a:extLst>
              <a:ext uri="{FF2B5EF4-FFF2-40B4-BE49-F238E27FC236}">
                <a16:creationId xmlns:a16="http://schemas.microsoft.com/office/drawing/2014/main" id="{5F9F3BBC-048C-4A47-9B5E-39AEBF8F27D6}"/>
              </a:ext>
            </a:extLst>
          </p:cNvPr>
          <p:cNvSpPr/>
          <p:nvPr/>
        </p:nvSpPr>
        <p:spPr>
          <a:xfrm>
            <a:off x="10952224" y="3035531"/>
            <a:ext cx="920158" cy="469442"/>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89" name="TextBox 88">
            <a:extLst>
              <a:ext uri="{FF2B5EF4-FFF2-40B4-BE49-F238E27FC236}">
                <a16:creationId xmlns:a16="http://schemas.microsoft.com/office/drawing/2014/main" id="{8E4ED771-2EDA-4F80-969B-F40541B31FEF}"/>
              </a:ext>
            </a:extLst>
          </p:cNvPr>
          <p:cNvSpPr txBox="1"/>
          <p:nvPr/>
        </p:nvSpPr>
        <p:spPr>
          <a:xfrm>
            <a:off x="9466677" y="5375831"/>
            <a:ext cx="1136495" cy="400110"/>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FF2"/>
                </a:solidFill>
                <a:effectLst/>
                <a:uLnTx/>
                <a:uFillTx/>
                <a:latin typeface="Helvetica" panose="020B0403020202020204" pitchFamily="34" charset="0"/>
                <a:ea typeface="Open Sans" panose="020B0606030504020204" pitchFamily="34" charset="0"/>
                <a:cs typeface="Open Sans" panose="020B0606030504020204" pitchFamily="34" charset="0"/>
              </a:rPr>
              <a:t>41%</a:t>
            </a:r>
          </a:p>
        </p:txBody>
      </p:sp>
      <p:sp>
        <p:nvSpPr>
          <p:cNvPr id="90" name="TextBox 89">
            <a:extLst>
              <a:ext uri="{FF2B5EF4-FFF2-40B4-BE49-F238E27FC236}">
                <a16:creationId xmlns:a16="http://schemas.microsoft.com/office/drawing/2014/main" id="{8FD7707F-CFB0-42C5-816F-F50417C4BD5B}"/>
              </a:ext>
            </a:extLst>
          </p:cNvPr>
          <p:cNvSpPr txBox="1"/>
          <p:nvPr/>
        </p:nvSpPr>
        <p:spPr>
          <a:xfrm>
            <a:off x="3828837" y="5375831"/>
            <a:ext cx="1136495" cy="400110"/>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48%</a:t>
            </a:r>
          </a:p>
        </p:txBody>
      </p:sp>
      <p:sp>
        <p:nvSpPr>
          <p:cNvPr id="91" name="TextBox 90">
            <a:extLst>
              <a:ext uri="{FF2B5EF4-FFF2-40B4-BE49-F238E27FC236}">
                <a16:creationId xmlns:a16="http://schemas.microsoft.com/office/drawing/2014/main" id="{F2FF3681-49DB-4F9B-8591-3332B5836D4A}"/>
              </a:ext>
            </a:extLst>
          </p:cNvPr>
          <p:cNvSpPr txBox="1"/>
          <p:nvPr/>
        </p:nvSpPr>
        <p:spPr>
          <a:xfrm>
            <a:off x="3828837" y="3070197"/>
            <a:ext cx="1136495" cy="400110"/>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63%</a:t>
            </a:r>
          </a:p>
        </p:txBody>
      </p:sp>
      <p:sp>
        <p:nvSpPr>
          <p:cNvPr id="92" name="TextBox 91">
            <a:extLst>
              <a:ext uri="{FF2B5EF4-FFF2-40B4-BE49-F238E27FC236}">
                <a16:creationId xmlns:a16="http://schemas.microsoft.com/office/drawing/2014/main" id="{1BAEA1C9-12A7-4CD6-9965-FE0914CE0F17}"/>
              </a:ext>
            </a:extLst>
          </p:cNvPr>
          <p:cNvSpPr txBox="1"/>
          <p:nvPr/>
        </p:nvSpPr>
        <p:spPr>
          <a:xfrm>
            <a:off x="3828837" y="4217540"/>
            <a:ext cx="1136495" cy="400110"/>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60%</a:t>
            </a:r>
          </a:p>
        </p:txBody>
      </p:sp>
      <p:sp>
        <p:nvSpPr>
          <p:cNvPr id="93" name="TextBox 92">
            <a:extLst>
              <a:ext uri="{FF2B5EF4-FFF2-40B4-BE49-F238E27FC236}">
                <a16:creationId xmlns:a16="http://schemas.microsoft.com/office/drawing/2014/main" id="{2CEE2EF0-B73C-474E-9F7A-614A3D731FC0}"/>
              </a:ext>
            </a:extLst>
          </p:cNvPr>
          <p:cNvSpPr txBox="1"/>
          <p:nvPr/>
        </p:nvSpPr>
        <p:spPr>
          <a:xfrm>
            <a:off x="5007703" y="5375831"/>
            <a:ext cx="1136495" cy="400110"/>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54%</a:t>
            </a:r>
          </a:p>
        </p:txBody>
      </p:sp>
      <p:sp>
        <p:nvSpPr>
          <p:cNvPr id="94" name="TextBox 93">
            <a:extLst>
              <a:ext uri="{FF2B5EF4-FFF2-40B4-BE49-F238E27FC236}">
                <a16:creationId xmlns:a16="http://schemas.microsoft.com/office/drawing/2014/main" id="{A3EEE635-7009-47BC-A829-D06023AB40F0}"/>
              </a:ext>
            </a:extLst>
          </p:cNvPr>
          <p:cNvSpPr txBox="1"/>
          <p:nvPr/>
        </p:nvSpPr>
        <p:spPr>
          <a:xfrm>
            <a:off x="5007703" y="3070197"/>
            <a:ext cx="1136495" cy="400110"/>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76%</a:t>
            </a:r>
          </a:p>
        </p:txBody>
      </p:sp>
      <p:sp>
        <p:nvSpPr>
          <p:cNvPr id="95" name="TextBox 94">
            <a:extLst>
              <a:ext uri="{FF2B5EF4-FFF2-40B4-BE49-F238E27FC236}">
                <a16:creationId xmlns:a16="http://schemas.microsoft.com/office/drawing/2014/main" id="{06DB42F9-9981-4A2B-BAA6-A5A89D55B773}"/>
              </a:ext>
            </a:extLst>
          </p:cNvPr>
          <p:cNvSpPr txBox="1"/>
          <p:nvPr/>
        </p:nvSpPr>
        <p:spPr>
          <a:xfrm>
            <a:off x="5007703" y="4217540"/>
            <a:ext cx="1136495" cy="400110"/>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66%</a:t>
            </a:r>
          </a:p>
        </p:txBody>
      </p:sp>
      <p:sp>
        <p:nvSpPr>
          <p:cNvPr id="96" name="TextBox 95">
            <a:extLst>
              <a:ext uri="{FF2B5EF4-FFF2-40B4-BE49-F238E27FC236}">
                <a16:creationId xmlns:a16="http://schemas.microsoft.com/office/drawing/2014/main" id="{7E790201-D9AF-497F-B37E-D3D48FA61369}"/>
              </a:ext>
            </a:extLst>
          </p:cNvPr>
          <p:cNvSpPr txBox="1"/>
          <p:nvPr/>
        </p:nvSpPr>
        <p:spPr>
          <a:xfrm>
            <a:off x="6427180" y="4217540"/>
            <a:ext cx="1136495" cy="400110"/>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FF2"/>
                </a:solidFill>
                <a:effectLst/>
                <a:uLnTx/>
                <a:uFillTx/>
                <a:latin typeface="Helvetica" panose="020B0403020202020204" pitchFamily="34" charset="0"/>
                <a:ea typeface="Open Sans" panose="020B0606030504020204" pitchFamily="34" charset="0"/>
                <a:cs typeface="Open Sans" panose="020B0606030504020204" pitchFamily="34" charset="0"/>
              </a:rPr>
              <a:t>60%</a:t>
            </a:r>
          </a:p>
        </p:txBody>
      </p:sp>
      <p:sp>
        <p:nvSpPr>
          <p:cNvPr id="97" name="TextBox 96">
            <a:extLst>
              <a:ext uri="{FF2B5EF4-FFF2-40B4-BE49-F238E27FC236}">
                <a16:creationId xmlns:a16="http://schemas.microsoft.com/office/drawing/2014/main" id="{FB031AB3-2DCF-4A24-BBD8-5A08573AA2DD}"/>
              </a:ext>
            </a:extLst>
          </p:cNvPr>
          <p:cNvSpPr txBox="1"/>
          <p:nvPr/>
        </p:nvSpPr>
        <p:spPr>
          <a:xfrm>
            <a:off x="6427180" y="5375831"/>
            <a:ext cx="1136495" cy="400110"/>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49%</a:t>
            </a:r>
          </a:p>
        </p:txBody>
      </p:sp>
      <p:sp>
        <p:nvSpPr>
          <p:cNvPr id="98" name="TextBox 97">
            <a:extLst>
              <a:ext uri="{FF2B5EF4-FFF2-40B4-BE49-F238E27FC236}">
                <a16:creationId xmlns:a16="http://schemas.microsoft.com/office/drawing/2014/main" id="{CA6FE2B5-320D-416A-9858-DEB8B52CBC2D}"/>
              </a:ext>
            </a:extLst>
          </p:cNvPr>
          <p:cNvSpPr txBox="1"/>
          <p:nvPr/>
        </p:nvSpPr>
        <p:spPr>
          <a:xfrm>
            <a:off x="9466677" y="4217540"/>
            <a:ext cx="1136495" cy="400110"/>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FF2"/>
                </a:solidFill>
                <a:effectLst/>
                <a:uLnTx/>
                <a:uFillTx/>
                <a:latin typeface="Helvetica" panose="020B0403020202020204" pitchFamily="34" charset="0"/>
                <a:ea typeface="Open Sans" panose="020B0606030504020204" pitchFamily="34" charset="0"/>
                <a:cs typeface="Open Sans" panose="020B0606030504020204" pitchFamily="34" charset="0"/>
              </a:rPr>
              <a:t>52%</a:t>
            </a:r>
          </a:p>
        </p:txBody>
      </p:sp>
      <p:sp>
        <p:nvSpPr>
          <p:cNvPr id="99" name="TextBox 98">
            <a:extLst>
              <a:ext uri="{FF2B5EF4-FFF2-40B4-BE49-F238E27FC236}">
                <a16:creationId xmlns:a16="http://schemas.microsoft.com/office/drawing/2014/main" id="{1C0A0A16-575C-4A0B-B206-EDFFB53EC5FE}"/>
              </a:ext>
            </a:extLst>
          </p:cNvPr>
          <p:cNvSpPr txBox="1"/>
          <p:nvPr/>
        </p:nvSpPr>
        <p:spPr>
          <a:xfrm>
            <a:off x="10844056" y="4217540"/>
            <a:ext cx="1136495" cy="400110"/>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61%</a:t>
            </a:r>
          </a:p>
        </p:txBody>
      </p:sp>
      <p:pic>
        <p:nvPicPr>
          <p:cNvPr id="100" name="Picture 99">
            <a:extLst>
              <a:ext uri="{FF2B5EF4-FFF2-40B4-BE49-F238E27FC236}">
                <a16:creationId xmlns:a16="http://schemas.microsoft.com/office/drawing/2014/main" id="{52CCC465-0FF1-42DA-899B-5384A3E6BE7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0861" y="2832452"/>
            <a:ext cx="875600" cy="875600"/>
          </a:xfrm>
          <a:prstGeom prst="rect">
            <a:avLst/>
          </a:prstGeom>
        </p:spPr>
      </p:pic>
      <p:pic>
        <p:nvPicPr>
          <p:cNvPr id="101" name="Picture 100">
            <a:extLst>
              <a:ext uri="{FF2B5EF4-FFF2-40B4-BE49-F238E27FC236}">
                <a16:creationId xmlns:a16="http://schemas.microsoft.com/office/drawing/2014/main" id="{3B3CAC24-4673-4819-9802-EAF4C924840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3603" y="3977505"/>
            <a:ext cx="880180" cy="880180"/>
          </a:xfrm>
          <a:prstGeom prst="rect">
            <a:avLst/>
          </a:prstGeom>
        </p:spPr>
      </p:pic>
      <p:pic>
        <p:nvPicPr>
          <p:cNvPr id="102" name="Picture 101">
            <a:extLst>
              <a:ext uri="{FF2B5EF4-FFF2-40B4-BE49-F238E27FC236}">
                <a16:creationId xmlns:a16="http://schemas.microsoft.com/office/drawing/2014/main" id="{4DAB93D5-81A5-47A4-B050-746B408915E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1539" y="5093807"/>
            <a:ext cx="964158" cy="964158"/>
          </a:xfrm>
          <a:prstGeom prst="rect">
            <a:avLst/>
          </a:prstGeom>
        </p:spPr>
      </p:pic>
      <p:sp>
        <p:nvSpPr>
          <p:cNvPr id="103" name="TextBox 102">
            <a:extLst>
              <a:ext uri="{FF2B5EF4-FFF2-40B4-BE49-F238E27FC236}">
                <a16:creationId xmlns:a16="http://schemas.microsoft.com/office/drawing/2014/main" id="{6D8F97CE-AD39-4F73-B3AE-0458628C00B6}"/>
              </a:ext>
            </a:extLst>
          </p:cNvPr>
          <p:cNvSpPr txBox="1"/>
          <p:nvPr/>
        </p:nvSpPr>
        <p:spPr>
          <a:xfrm>
            <a:off x="10844056" y="3070197"/>
            <a:ext cx="1136495" cy="400110"/>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76%</a:t>
            </a:r>
          </a:p>
        </p:txBody>
      </p:sp>
      <p:sp>
        <p:nvSpPr>
          <p:cNvPr id="2" name="Rectangle 1">
            <a:extLst>
              <a:ext uri="{FF2B5EF4-FFF2-40B4-BE49-F238E27FC236}">
                <a16:creationId xmlns:a16="http://schemas.microsoft.com/office/drawing/2014/main" id="{CFF3021B-6869-4E26-ACCE-DCDD2E7688A6}"/>
              </a:ext>
            </a:extLst>
          </p:cNvPr>
          <p:cNvSpPr/>
          <p:nvPr/>
        </p:nvSpPr>
        <p:spPr>
          <a:xfrm>
            <a:off x="9583077" y="3037009"/>
            <a:ext cx="920158" cy="469442"/>
          </a:xfrm>
          <a:prstGeom prst="rect">
            <a:avLst/>
          </a:prstGeom>
          <a:solidFill>
            <a:srgbClr val="00BFF2"/>
          </a:solidFill>
          <a:ln w="571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3" name="TextBox 2">
            <a:extLst>
              <a:ext uri="{FF2B5EF4-FFF2-40B4-BE49-F238E27FC236}">
                <a16:creationId xmlns:a16="http://schemas.microsoft.com/office/drawing/2014/main" id="{D3850E2C-9199-44E8-AD03-A38029BBCEE5}"/>
              </a:ext>
            </a:extLst>
          </p:cNvPr>
          <p:cNvSpPr txBox="1"/>
          <p:nvPr/>
        </p:nvSpPr>
        <p:spPr>
          <a:xfrm>
            <a:off x="9473533" y="3071675"/>
            <a:ext cx="1136495" cy="400110"/>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68%</a:t>
            </a:r>
          </a:p>
        </p:txBody>
      </p:sp>
      <p:sp>
        <p:nvSpPr>
          <p:cNvPr id="4" name="TextBox 3">
            <a:extLst>
              <a:ext uri="{FF2B5EF4-FFF2-40B4-BE49-F238E27FC236}">
                <a16:creationId xmlns:a16="http://schemas.microsoft.com/office/drawing/2014/main" id="{A01397BA-226D-40F7-B71A-293AAADAC125}"/>
              </a:ext>
            </a:extLst>
          </p:cNvPr>
          <p:cNvSpPr txBox="1"/>
          <p:nvPr/>
        </p:nvSpPr>
        <p:spPr>
          <a:xfrm>
            <a:off x="10827205" y="5377310"/>
            <a:ext cx="1136495" cy="400110"/>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4A99"/>
                </a:solidFill>
                <a:effectLst/>
                <a:uLnTx/>
                <a:uFillTx/>
                <a:latin typeface="Helvetica" panose="020B0403020202020204" pitchFamily="34" charset="0"/>
                <a:ea typeface="Open Sans" panose="020B0606030504020204" pitchFamily="34" charset="0"/>
                <a:cs typeface="Open Sans" panose="020B0606030504020204" pitchFamily="34" charset="0"/>
              </a:rPr>
              <a:t>46%</a:t>
            </a:r>
          </a:p>
        </p:txBody>
      </p:sp>
      <p:sp>
        <p:nvSpPr>
          <p:cNvPr id="5" name="Rectangle 4">
            <a:extLst>
              <a:ext uri="{FF2B5EF4-FFF2-40B4-BE49-F238E27FC236}">
                <a16:creationId xmlns:a16="http://schemas.microsoft.com/office/drawing/2014/main" id="{67975F9D-8A0F-40C6-9F5D-55208883A62D}"/>
              </a:ext>
            </a:extLst>
          </p:cNvPr>
          <p:cNvSpPr/>
          <p:nvPr/>
        </p:nvSpPr>
        <p:spPr>
          <a:xfrm>
            <a:off x="217900" y="329700"/>
            <a:ext cx="961952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With sports back but in-person attendance severely limited, fans are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maximizing their at-home viewing experience</a:t>
            </a:r>
          </a:p>
        </p:txBody>
      </p:sp>
    </p:spTree>
    <p:extLst>
      <p:ext uri="{BB962C8B-B14F-4D97-AF65-F5344CB8AC3E}">
        <p14:creationId xmlns:p14="http://schemas.microsoft.com/office/powerpoint/2010/main" val="269872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D69B4DE-50E4-46A6-A53A-99A644F2BB51}"/>
              </a:ext>
            </a:extLst>
          </p:cNvPr>
          <p:cNvSpPr/>
          <p:nvPr/>
        </p:nvSpPr>
        <p:spPr>
          <a:xfrm>
            <a:off x="-25655" y="0"/>
            <a:ext cx="12243310" cy="155195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 name="Picture 21">
            <a:hlinkClick r:id="rId3"/>
            <a:extLst>
              <a:ext uri="{FF2B5EF4-FFF2-40B4-BE49-F238E27FC236}">
                <a16:creationId xmlns:a16="http://schemas.microsoft.com/office/drawing/2014/main" id="{77D632EB-E35F-4E00-A86D-51273F25A5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30621" y="83543"/>
            <a:ext cx="1723845" cy="968332"/>
          </a:xfrm>
          <a:prstGeom prst="rect">
            <a:avLst/>
          </a:prstGeom>
          <a:ln>
            <a:solidFill>
              <a:srgbClr val="1F1A62"/>
            </a:solidFill>
          </a:ln>
        </p:spPr>
      </p:pic>
      <p:sp>
        <p:nvSpPr>
          <p:cNvPr id="23" name="TextBox 22">
            <a:hlinkClick r:id="rId3"/>
            <a:extLst>
              <a:ext uri="{FF2B5EF4-FFF2-40B4-BE49-F238E27FC236}">
                <a16:creationId xmlns:a16="http://schemas.microsoft.com/office/drawing/2014/main" id="{49D696FB-AABB-4F6E-BDB8-7FBC345A88FC}"/>
              </a:ext>
            </a:extLst>
          </p:cNvPr>
          <p:cNvSpPr txBox="1"/>
          <p:nvPr/>
        </p:nvSpPr>
        <p:spPr>
          <a:xfrm>
            <a:off x="10480878" y="1054129"/>
            <a:ext cx="1423330" cy="215444"/>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5"/>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24430" y="6585708"/>
            <a:ext cx="11667569" cy="24520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64820" y="6208170"/>
            <a:ext cx="117085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VAB’s </a:t>
            </a:r>
            <a:r>
              <a:rPr kumimoji="0" lang="en-US" sz="8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hlinkClick r:id="rId6"/>
              </a:rPr>
              <a:t>'As Time Goes By: How Media Consumption Is Helping America Cope’</a:t>
            </a:r>
            <a:r>
              <a:rPr kumimoji="0" lang="en-US" sz="8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 </a:t>
            </a: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‘Media Usage In The Time of COVID-19 Survey,’ April 2020. Survey base: P18+ &amp; household subscribes to cable, telco, internet TV or satellite TV (n=1,004). Q9: Thinking of your behavior during the COVID-19 Pandemic, please indicate below how much you agree or disagree with the following statements</a:t>
            </a:r>
          </a:p>
        </p:txBody>
      </p:sp>
      <p:sp>
        <p:nvSpPr>
          <p:cNvPr id="14" name="Rectangle 13">
            <a:extLst>
              <a:ext uri="{FF2B5EF4-FFF2-40B4-BE49-F238E27FC236}">
                <a16:creationId xmlns:a16="http://schemas.microsoft.com/office/drawing/2014/main" id="{96A8196F-1F9D-47F8-8408-BC9AEF17103C}"/>
              </a:ext>
            </a:extLst>
          </p:cNvPr>
          <p:cNvSpPr/>
          <p:nvPr/>
        </p:nvSpPr>
        <p:spPr>
          <a:xfrm>
            <a:off x="163928" y="129645"/>
            <a:ext cx="1017801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With more time in their day during the pandemic, people of all ages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utilized new platforms and discovered the full functionality </a:t>
            </a: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of their existing and new video devices</a:t>
            </a:r>
          </a:p>
        </p:txBody>
      </p:sp>
      <p:sp>
        <p:nvSpPr>
          <p:cNvPr id="26" name="TextBox 25">
            <a:extLst>
              <a:ext uri="{FF2B5EF4-FFF2-40B4-BE49-F238E27FC236}">
                <a16:creationId xmlns:a16="http://schemas.microsoft.com/office/drawing/2014/main" id="{295C70F8-3047-4B9D-9796-79D1293D1B30}"/>
              </a:ext>
            </a:extLst>
          </p:cNvPr>
          <p:cNvSpPr txBox="1"/>
          <p:nvPr/>
        </p:nvSpPr>
        <p:spPr>
          <a:xfrm>
            <a:off x="1419083" y="440289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84%</a:t>
            </a:r>
          </a:p>
        </p:txBody>
      </p:sp>
      <p:sp>
        <p:nvSpPr>
          <p:cNvPr id="27" name="TextBox 26">
            <a:extLst>
              <a:ext uri="{FF2B5EF4-FFF2-40B4-BE49-F238E27FC236}">
                <a16:creationId xmlns:a16="http://schemas.microsoft.com/office/drawing/2014/main" id="{D8361B45-377B-440D-9942-40B5917D602B}"/>
              </a:ext>
            </a:extLst>
          </p:cNvPr>
          <p:cNvSpPr txBox="1"/>
          <p:nvPr/>
        </p:nvSpPr>
        <p:spPr>
          <a:xfrm>
            <a:off x="926724" y="5077449"/>
            <a:ext cx="2149249"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 have more time to watch/listen/read media”</a:t>
            </a:r>
          </a:p>
        </p:txBody>
      </p:sp>
      <p:sp>
        <p:nvSpPr>
          <p:cNvPr id="30" name="TextBox 29">
            <a:extLst>
              <a:ext uri="{FF2B5EF4-FFF2-40B4-BE49-F238E27FC236}">
                <a16:creationId xmlns:a16="http://schemas.microsoft.com/office/drawing/2014/main" id="{82FDCA69-87E1-4D1B-BF4B-9024258A9E93}"/>
              </a:ext>
            </a:extLst>
          </p:cNvPr>
          <p:cNvSpPr txBox="1"/>
          <p:nvPr/>
        </p:nvSpPr>
        <p:spPr>
          <a:xfrm>
            <a:off x="5455365" y="440289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66%</a:t>
            </a:r>
          </a:p>
        </p:txBody>
      </p:sp>
      <p:sp>
        <p:nvSpPr>
          <p:cNvPr id="31" name="TextBox 30">
            <a:extLst>
              <a:ext uri="{FF2B5EF4-FFF2-40B4-BE49-F238E27FC236}">
                <a16:creationId xmlns:a16="http://schemas.microsoft.com/office/drawing/2014/main" id="{AC3CB09C-9DB2-42E9-9F50-1CF2130D7969}"/>
              </a:ext>
            </a:extLst>
          </p:cNvPr>
          <p:cNvSpPr txBox="1"/>
          <p:nvPr/>
        </p:nvSpPr>
        <p:spPr>
          <a:xfrm>
            <a:off x="4675837" y="5077449"/>
            <a:ext cx="2688589"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 am more open to trying new types of media”</a:t>
            </a:r>
            <a:b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(e.g. new streaming services, podcasts, social media platforms, etc)</a:t>
            </a:r>
          </a:p>
        </p:txBody>
      </p:sp>
      <p:sp>
        <p:nvSpPr>
          <p:cNvPr id="36" name="TextBox 35">
            <a:extLst>
              <a:ext uri="{FF2B5EF4-FFF2-40B4-BE49-F238E27FC236}">
                <a16:creationId xmlns:a16="http://schemas.microsoft.com/office/drawing/2014/main" id="{00E85A12-B5CE-4EAF-9AFA-FD536F5F1DF1}"/>
              </a:ext>
            </a:extLst>
          </p:cNvPr>
          <p:cNvSpPr txBox="1"/>
          <p:nvPr/>
        </p:nvSpPr>
        <p:spPr>
          <a:xfrm>
            <a:off x="-1813" y="1691226"/>
            <a:ext cx="1219199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Normal" pitchFamily="2" charset="0"/>
                <a:ea typeface="+mn-ea"/>
                <a:cs typeface="+mn-cs"/>
              </a:rPr>
              <a:t>% of respondents who agree with the statement</a:t>
            </a:r>
            <a:br>
              <a:rPr kumimoji="0" lang="en-US" sz="1800" b="0" i="0" u="sng" strike="noStrike" kern="1200" cap="none" spc="0" normalizeH="0" baseline="0" noProof="0" dirty="0">
                <a:ln>
                  <a:noFill/>
                </a:ln>
                <a:solidFill>
                  <a:srgbClr val="1F1A62"/>
                </a:solidFill>
                <a:effectLst/>
                <a:uLnTx/>
                <a:uFillTx/>
                <a:latin typeface="Helvetica-Normal" pitchFamily="2" charset="0"/>
                <a:ea typeface="+mn-ea"/>
                <a:cs typeface="+mn-cs"/>
              </a:rPr>
            </a:br>
            <a:r>
              <a:rPr kumimoji="0" lang="en-US" sz="1800" b="0" i="0" u="none" strike="noStrike" kern="1200" cap="none" spc="0" normalizeH="0" baseline="0" noProof="0" dirty="0">
                <a:ln>
                  <a:noFill/>
                </a:ln>
                <a:solidFill>
                  <a:srgbClr val="1F1A62"/>
                </a:solidFill>
                <a:effectLst/>
                <a:uLnTx/>
                <a:uFillTx/>
                <a:latin typeface="Helvetica-Normal" pitchFamily="2" charset="0"/>
                <a:ea typeface="+mn-ea"/>
                <a:cs typeface="+mn-cs"/>
              </a:rPr>
              <a:t>P18+</a:t>
            </a:r>
          </a:p>
        </p:txBody>
      </p:sp>
      <p:sp>
        <p:nvSpPr>
          <p:cNvPr id="33" name="TextBox 32">
            <a:extLst>
              <a:ext uri="{FF2B5EF4-FFF2-40B4-BE49-F238E27FC236}">
                <a16:creationId xmlns:a16="http://schemas.microsoft.com/office/drawing/2014/main" id="{82D52FBD-6045-4425-AE30-5BECF47FBD14}"/>
              </a:ext>
            </a:extLst>
          </p:cNvPr>
          <p:cNvSpPr txBox="1"/>
          <p:nvPr/>
        </p:nvSpPr>
        <p:spPr>
          <a:xfrm>
            <a:off x="9349204" y="440289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54%</a:t>
            </a:r>
          </a:p>
        </p:txBody>
      </p:sp>
      <p:sp>
        <p:nvSpPr>
          <p:cNvPr id="34" name="TextBox 33">
            <a:extLst>
              <a:ext uri="{FF2B5EF4-FFF2-40B4-BE49-F238E27FC236}">
                <a16:creationId xmlns:a16="http://schemas.microsoft.com/office/drawing/2014/main" id="{6CB97DFA-B104-4CE7-BECA-2F7C7BFD9706}"/>
              </a:ext>
            </a:extLst>
          </p:cNvPr>
          <p:cNvSpPr txBox="1"/>
          <p:nvPr/>
        </p:nvSpPr>
        <p:spPr>
          <a:xfrm>
            <a:off x="8795769" y="5077449"/>
            <a:ext cx="2270015" cy="95410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 have learned how to use more features on my smart TV or a TV related device/platform”</a:t>
            </a:r>
          </a:p>
        </p:txBody>
      </p:sp>
      <p:pic>
        <p:nvPicPr>
          <p:cNvPr id="18" name="Picture 17" descr="A close up of a clock&#10;&#10;Description automatically generated">
            <a:extLst>
              <a:ext uri="{FF2B5EF4-FFF2-40B4-BE49-F238E27FC236}">
                <a16:creationId xmlns:a16="http://schemas.microsoft.com/office/drawing/2014/main" id="{87CC346F-E2F0-4AC9-91DB-5ECC8A06F742}"/>
              </a:ext>
            </a:extLst>
          </p:cNvPr>
          <p:cNvPicPr>
            <a:picLocks noChangeAspect="1"/>
          </p:cNvPicPr>
          <p:nvPr/>
        </p:nvPicPr>
        <p:blipFill>
          <a:blip r:embed="rId7"/>
          <a:stretch>
            <a:fillRect/>
          </a:stretch>
        </p:blipFill>
        <p:spPr>
          <a:xfrm>
            <a:off x="1102618" y="2442782"/>
            <a:ext cx="1797460" cy="1797460"/>
          </a:xfrm>
          <a:prstGeom prst="rect">
            <a:avLst/>
          </a:prstGeom>
        </p:spPr>
      </p:pic>
      <p:pic>
        <p:nvPicPr>
          <p:cNvPr id="19" name="Picture 18" descr="A picture containing light, drawing&#10;&#10;Description automatically generated">
            <a:extLst>
              <a:ext uri="{FF2B5EF4-FFF2-40B4-BE49-F238E27FC236}">
                <a16:creationId xmlns:a16="http://schemas.microsoft.com/office/drawing/2014/main" id="{754C2E5A-FC49-433C-9139-5152E675AAB7}"/>
              </a:ext>
            </a:extLst>
          </p:cNvPr>
          <p:cNvPicPr>
            <a:picLocks noChangeAspect="1"/>
          </p:cNvPicPr>
          <p:nvPr/>
        </p:nvPicPr>
        <p:blipFill>
          <a:blip r:embed="rId8"/>
          <a:stretch>
            <a:fillRect/>
          </a:stretch>
        </p:blipFill>
        <p:spPr>
          <a:xfrm>
            <a:off x="5224235" y="2493724"/>
            <a:ext cx="1743530" cy="1743530"/>
          </a:xfrm>
          <a:prstGeom prst="rect">
            <a:avLst/>
          </a:prstGeom>
        </p:spPr>
      </p:pic>
      <p:pic>
        <p:nvPicPr>
          <p:cNvPr id="20" name="Picture 19" descr="A screen shot of a computer&#10;&#10;Description automatically generated">
            <a:extLst>
              <a:ext uri="{FF2B5EF4-FFF2-40B4-BE49-F238E27FC236}">
                <a16:creationId xmlns:a16="http://schemas.microsoft.com/office/drawing/2014/main" id="{9C44A65A-B988-4DEC-9079-FD6726CDDEEC}"/>
              </a:ext>
            </a:extLst>
          </p:cNvPr>
          <p:cNvPicPr>
            <a:picLocks noChangeAspect="1"/>
          </p:cNvPicPr>
          <p:nvPr/>
        </p:nvPicPr>
        <p:blipFill>
          <a:blip r:embed="rId9"/>
          <a:stretch>
            <a:fillRect/>
          </a:stretch>
        </p:blipFill>
        <p:spPr>
          <a:xfrm>
            <a:off x="8866255" y="2392189"/>
            <a:ext cx="2129042" cy="2129042"/>
          </a:xfrm>
          <a:prstGeom prst="rect">
            <a:avLst/>
          </a:prstGeom>
        </p:spPr>
      </p:pic>
    </p:spTree>
    <p:extLst>
      <p:ext uri="{BB962C8B-B14F-4D97-AF65-F5344CB8AC3E}">
        <p14:creationId xmlns:p14="http://schemas.microsoft.com/office/powerpoint/2010/main" val="3440427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408648D-278E-483B-A5F1-B474C2C3E82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258" r="15029"/>
          <a:stretch/>
        </p:blipFill>
        <p:spPr bwMode="auto">
          <a:xfrm>
            <a:off x="0" y="1499220"/>
            <a:ext cx="3631023" cy="536765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E4797FE0-8343-47BB-B1B6-5F310AE24B6C}"/>
              </a:ext>
            </a:extLst>
          </p:cNvPr>
          <p:cNvSpPr/>
          <p:nvPr/>
        </p:nvSpPr>
        <p:spPr>
          <a:xfrm>
            <a:off x="-25655" y="0"/>
            <a:ext cx="12243310" cy="155195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hlinkClick r:id="rId4"/>
            <a:extLst>
              <a:ext uri="{FF2B5EF4-FFF2-40B4-BE49-F238E27FC236}">
                <a16:creationId xmlns:a16="http://schemas.microsoft.com/office/drawing/2014/main" id="{ACE283AC-DB46-4E1B-932B-2CF94DF8FB5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42966" y="83543"/>
            <a:ext cx="1718009" cy="968332"/>
          </a:xfrm>
          <a:prstGeom prst="rect">
            <a:avLst/>
          </a:prstGeom>
          <a:ln>
            <a:solidFill>
              <a:srgbClr val="1F1A62"/>
            </a:solidFill>
          </a:ln>
        </p:spPr>
      </p:pic>
      <p:sp>
        <p:nvSpPr>
          <p:cNvPr id="17" name="TextBox 16">
            <a:hlinkClick r:id="rId4"/>
            <a:extLst>
              <a:ext uri="{FF2B5EF4-FFF2-40B4-BE49-F238E27FC236}">
                <a16:creationId xmlns:a16="http://schemas.microsoft.com/office/drawing/2014/main" id="{13BE8313-C8D0-4ADF-ABB0-182092A5226D}"/>
              </a:ext>
            </a:extLst>
          </p:cNvPr>
          <p:cNvSpPr txBox="1"/>
          <p:nvPr/>
        </p:nvSpPr>
        <p:spPr>
          <a:xfrm>
            <a:off x="10490305" y="1054129"/>
            <a:ext cx="1423330" cy="215444"/>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4" name="Picture 3">
            <a:extLst>
              <a:ext uri="{FF2B5EF4-FFF2-40B4-BE49-F238E27FC236}">
                <a16:creationId xmlns:a16="http://schemas.microsoft.com/office/drawing/2014/main" id="{4D5BD702-2DC1-45F2-9392-EC5094E08F0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TextBox 4">
            <a:extLst>
              <a:ext uri="{FF2B5EF4-FFF2-40B4-BE49-F238E27FC236}">
                <a16:creationId xmlns:a16="http://schemas.microsoft.com/office/drawing/2014/main" id="{5DA0F404-6936-44D1-A887-761CF302FF4E}"/>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pic>
        <p:nvPicPr>
          <p:cNvPr id="6" name="Picture 5">
            <a:extLst>
              <a:ext uri="{FF2B5EF4-FFF2-40B4-BE49-F238E27FC236}">
                <a16:creationId xmlns:a16="http://schemas.microsoft.com/office/drawing/2014/main" id="{0D4327CD-4495-434A-830F-2EDDA8263D8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7" name="Rectangle 6">
            <a:extLst>
              <a:ext uri="{FF2B5EF4-FFF2-40B4-BE49-F238E27FC236}">
                <a16:creationId xmlns:a16="http://schemas.microsoft.com/office/drawing/2014/main" id="{85C3A462-F7E7-4C75-93F5-02F96BBDE64B}"/>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8" name="Slide Number Placeholder 5">
            <a:extLst>
              <a:ext uri="{FF2B5EF4-FFF2-40B4-BE49-F238E27FC236}">
                <a16:creationId xmlns:a16="http://schemas.microsoft.com/office/drawing/2014/main" id="{38AB9CB8-B0D4-4D93-8059-DCEA7FEB9A1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graphicFrame>
        <p:nvGraphicFramePr>
          <p:cNvPr id="12" name="Chart 11">
            <a:extLst>
              <a:ext uri="{FF2B5EF4-FFF2-40B4-BE49-F238E27FC236}">
                <a16:creationId xmlns:a16="http://schemas.microsoft.com/office/drawing/2014/main" id="{6B4F4D53-A7A6-4676-B614-FF715731F18A}"/>
              </a:ext>
            </a:extLst>
          </p:cNvPr>
          <p:cNvGraphicFramePr/>
          <p:nvPr>
            <p:extLst>
              <p:ext uri="{D42A27DB-BD31-4B8C-83A1-F6EECF244321}">
                <p14:modId xmlns:p14="http://schemas.microsoft.com/office/powerpoint/2010/main" val="2885267892"/>
              </p:ext>
            </p:extLst>
          </p:nvPr>
        </p:nvGraphicFramePr>
        <p:xfrm>
          <a:off x="3710865" y="2256412"/>
          <a:ext cx="8427057" cy="3730129"/>
        </p:xfrm>
        <a:graphic>
          <a:graphicData uri="http://schemas.openxmlformats.org/drawingml/2006/chart">
            <c:chart xmlns:c="http://schemas.openxmlformats.org/drawingml/2006/chart" xmlns:r="http://schemas.openxmlformats.org/officeDocument/2006/relationships" r:id="rId7"/>
          </a:graphicData>
        </a:graphic>
      </p:graphicFrame>
      <p:sp>
        <p:nvSpPr>
          <p:cNvPr id="13" name="TextBox 12">
            <a:extLst>
              <a:ext uri="{FF2B5EF4-FFF2-40B4-BE49-F238E27FC236}">
                <a16:creationId xmlns:a16="http://schemas.microsoft.com/office/drawing/2014/main" id="{5986C4B9-E4B5-4C21-81A3-47C58667B4FA}"/>
              </a:ext>
            </a:extLst>
          </p:cNvPr>
          <p:cNvSpPr txBox="1"/>
          <p:nvPr/>
        </p:nvSpPr>
        <p:spPr>
          <a:xfrm>
            <a:off x="3837032" y="2071564"/>
            <a:ext cx="81152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On average, how many times per week do you watch a video streaming service? </a:t>
            </a:r>
          </a:p>
        </p:txBody>
      </p:sp>
      <p:sp>
        <p:nvSpPr>
          <p:cNvPr id="11" name="Rectangle 10">
            <a:extLst>
              <a:ext uri="{FF2B5EF4-FFF2-40B4-BE49-F238E27FC236}">
                <a16:creationId xmlns:a16="http://schemas.microsoft.com/office/drawing/2014/main" id="{3C9ED361-334A-46FB-871E-A06C1B13F004}"/>
              </a:ext>
            </a:extLst>
          </p:cNvPr>
          <p:cNvSpPr/>
          <p:nvPr/>
        </p:nvSpPr>
        <p:spPr>
          <a:xfrm>
            <a:off x="187022" y="129645"/>
            <a:ext cx="1034716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Time, comfort, technology adoption and more choices have all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combined to establish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video streaming as a habitual, daily activity</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for many viewers</a:t>
            </a:r>
            <a:endPar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4B27F812-6CE1-4FFB-86D2-05A51BD840D2}"/>
              </a:ext>
            </a:extLst>
          </p:cNvPr>
          <p:cNvSpPr txBox="1"/>
          <p:nvPr/>
        </p:nvSpPr>
        <p:spPr>
          <a:xfrm>
            <a:off x="3631023" y="6194369"/>
            <a:ext cx="85069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S3. On average, how many times per week do you watch a video streaming service? (e.g., Netflix, Disney +, Tubi, Hulu, CBS All Access, etc.)</a:t>
            </a:r>
          </a:p>
        </p:txBody>
      </p:sp>
    </p:spTree>
    <p:extLst>
      <p:ext uri="{BB962C8B-B14F-4D97-AF65-F5344CB8AC3E}">
        <p14:creationId xmlns:p14="http://schemas.microsoft.com/office/powerpoint/2010/main" val="183049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99F7A17-1B80-4AFA-9A18-259222664F46}"/>
              </a:ext>
            </a:extLst>
          </p:cNvPr>
          <p:cNvSpPr/>
          <p:nvPr/>
        </p:nvSpPr>
        <p:spPr>
          <a:xfrm>
            <a:off x="-25655" y="0"/>
            <a:ext cx="12243310" cy="155195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2" name="Picture 31">
            <a:hlinkClick r:id="rId3"/>
            <a:extLst>
              <a:ext uri="{FF2B5EF4-FFF2-40B4-BE49-F238E27FC236}">
                <a16:creationId xmlns:a16="http://schemas.microsoft.com/office/drawing/2014/main" id="{718DD691-A695-499F-92F8-15CCCCE2D6A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33539" y="84628"/>
            <a:ext cx="1718009" cy="966160"/>
          </a:xfrm>
          <a:prstGeom prst="rect">
            <a:avLst/>
          </a:prstGeom>
          <a:ln>
            <a:solidFill>
              <a:srgbClr val="1F1A62"/>
            </a:solidFill>
          </a:ln>
        </p:spPr>
      </p:pic>
      <p:sp>
        <p:nvSpPr>
          <p:cNvPr id="35" name="TextBox 34">
            <a:hlinkClick r:id="rId3"/>
            <a:extLst>
              <a:ext uri="{FF2B5EF4-FFF2-40B4-BE49-F238E27FC236}">
                <a16:creationId xmlns:a16="http://schemas.microsoft.com/office/drawing/2014/main" id="{2C94E2DA-E1F6-45A7-BC2C-768707E126E9}"/>
              </a:ext>
            </a:extLst>
          </p:cNvPr>
          <p:cNvSpPr txBox="1"/>
          <p:nvPr/>
        </p:nvSpPr>
        <p:spPr>
          <a:xfrm>
            <a:off x="10480878" y="1054129"/>
            <a:ext cx="1423330" cy="215444"/>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5"/>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329700"/>
            <a:ext cx="1006103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Increased streaming usage has driven higher engagement among both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paid and free ad-supported services</a:t>
            </a:r>
          </a:p>
        </p:txBody>
      </p:sp>
      <p:sp>
        <p:nvSpPr>
          <p:cNvPr id="26" name="TextBox 25">
            <a:extLst>
              <a:ext uri="{FF2B5EF4-FFF2-40B4-BE49-F238E27FC236}">
                <a16:creationId xmlns:a16="http://schemas.microsoft.com/office/drawing/2014/main" id="{295C70F8-3047-4B9D-9796-79D1293D1B30}"/>
              </a:ext>
            </a:extLst>
          </p:cNvPr>
          <p:cNvSpPr txBox="1"/>
          <p:nvPr/>
        </p:nvSpPr>
        <p:spPr>
          <a:xfrm>
            <a:off x="1581539" y="4292100"/>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37%</a:t>
            </a:r>
          </a:p>
        </p:txBody>
      </p:sp>
      <p:sp>
        <p:nvSpPr>
          <p:cNvPr id="27" name="TextBox 26">
            <a:extLst>
              <a:ext uri="{FF2B5EF4-FFF2-40B4-BE49-F238E27FC236}">
                <a16:creationId xmlns:a16="http://schemas.microsoft.com/office/drawing/2014/main" id="{D8361B45-377B-440D-9942-40B5917D602B}"/>
              </a:ext>
            </a:extLst>
          </p:cNvPr>
          <p:cNvSpPr txBox="1"/>
          <p:nvPr/>
        </p:nvSpPr>
        <p:spPr>
          <a:xfrm>
            <a:off x="909344" y="4973900"/>
            <a:ext cx="2453284"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Watched a free streaming service</a:t>
            </a:r>
          </a:p>
        </p:txBody>
      </p:sp>
      <p:sp>
        <p:nvSpPr>
          <p:cNvPr id="28" name="TextBox 27">
            <a:extLst>
              <a:ext uri="{FF2B5EF4-FFF2-40B4-BE49-F238E27FC236}">
                <a16:creationId xmlns:a16="http://schemas.microsoft.com/office/drawing/2014/main" id="{A3C1315C-C509-41B1-B5A5-78979D5D1530}"/>
              </a:ext>
            </a:extLst>
          </p:cNvPr>
          <p:cNvSpPr txBox="1"/>
          <p:nvPr/>
        </p:nvSpPr>
        <p:spPr>
          <a:xfrm>
            <a:off x="5490533" y="4292100"/>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36%</a:t>
            </a:r>
          </a:p>
        </p:txBody>
      </p:sp>
      <p:sp>
        <p:nvSpPr>
          <p:cNvPr id="30" name="TextBox 29">
            <a:extLst>
              <a:ext uri="{FF2B5EF4-FFF2-40B4-BE49-F238E27FC236}">
                <a16:creationId xmlns:a16="http://schemas.microsoft.com/office/drawing/2014/main" id="{82FDCA69-87E1-4D1B-BF4B-9024258A9E93}"/>
              </a:ext>
            </a:extLst>
          </p:cNvPr>
          <p:cNvSpPr txBox="1"/>
          <p:nvPr/>
        </p:nvSpPr>
        <p:spPr>
          <a:xfrm>
            <a:off x="9385528" y="4292100"/>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9%</a:t>
            </a:r>
          </a:p>
        </p:txBody>
      </p:sp>
      <p:sp>
        <p:nvSpPr>
          <p:cNvPr id="34" name="TextBox 33">
            <a:extLst>
              <a:ext uri="{FF2B5EF4-FFF2-40B4-BE49-F238E27FC236}">
                <a16:creationId xmlns:a16="http://schemas.microsoft.com/office/drawing/2014/main" id="{1B16EB37-9425-4CF6-AA99-B455F9426AB7}"/>
              </a:ext>
            </a:extLst>
          </p:cNvPr>
          <p:cNvSpPr txBox="1"/>
          <p:nvPr/>
        </p:nvSpPr>
        <p:spPr>
          <a:xfrm>
            <a:off x="-1813" y="1653126"/>
            <a:ext cx="1219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Since the COVID-19 Pandemic, have you done any of the following?</a:t>
            </a:r>
            <a:br>
              <a:rPr kumimoji="0" lang="en-US" sz="16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P18+</a:t>
            </a:r>
          </a:p>
        </p:txBody>
      </p:sp>
      <p:sp>
        <p:nvSpPr>
          <p:cNvPr id="21" name="TextBox 20">
            <a:extLst>
              <a:ext uri="{FF2B5EF4-FFF2-40B4-BE49-F238E27FC236}">
                <a16:creationId xmlns:a16="http://schemas.microsoft.com/office/drawing/2014/main" id="{BC8F9836-56D1-42EA-9747-9DB2882DD7A3}"/>
              </a:ext>
            </a:extLst>
          </p:cNvPr>
          <p:cNvSpPr txBox="1"/>
          <p:nvPr/>
        </p:nvSpPr>
        <p:spPr>
          <a:xfrm>
            <a:off x="464820" y="6219900"/>
            <a:ext cx="1111900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‘Media Usage In The Time of COVID-19 Survey,’ April 2020. Survey base: P18+ &amp; household subscribes to cable, telco, internet TV or satellite TV (n=1,004). Q10: Since the COVID-19 Pandemic, have you done any of the following? Note: Percentages don’t add to 100% because it excludes “none of the above” response. </a:t>
            </a:r>
            <a:r>
              <a:rPr kumimoji="0" lang="en-US" alt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Digital TV Research via Cynopsis Media (North American AVOD Revenues), May 19, 2020.</a:t>
            </a:r>
            <a:endPar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5" name="Rectangle 14">
            <a:extLst>
              <a:ext uri="{FF2B5EF4-FFF2-40B4-BE49-F238E27FC236}">
                <a16:creationId xmlns:a16="http://schemas.microsoft.com/office/drawing/2014/main" id="{58DB40D0-403B-4860-8B1C-EE1FE91ECAB6}"/>
              </a:ext>
            </a:extLst>
          </p:cNvPr>
          <p:cNvSpPr/>
          <p:nvPr/>
        </p:nvSpPr>
        <p:spPr>
          <a:xfrm>
            <a:off x="714678" y="5632978"/>
            <a:ext cx="2842616"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(e.g. R</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oku</a:t>
            </a:r>
            <a:r>
              <a:rPr kumimoji="0" lang="pl-PL"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Pluto or Tubi)</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BA689D15-B1F8-4388-B6D2-9D8441844B84}"/>
              </a:ext>
            </a:extLst>
          </p:cNvPr>
          <p:cNvSpPr txBox="1"/>
          <p:nvPr/>
        </p:nvSpPr>
        <p:spPr>
          <a:xfrm>
            <a:off x="4869358" y="4973900"/>
            <a:ext cx="2453284"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Added a new streaming service</a:t>
            </a:r>
          </a:p>
        </p:txBody>
      </p:sp>
      <p:sp>
        <p:nvSpPr>
          <p:cNvPr id="36" name="Rectangle 35">
            <a:extLst>
              <a:ext uri="{FF2B5EF4-FFF2-40B4-BE49-F238E27FC236}">
                <a16:creationId xmlns:a16="http://schemas.microsoft.com/office/drawing/2014/main" id="{C2FF8344-1308-440F-9668-C6FCF4BE58CC}"/>
              </a:ext>
            </a:extLst>
          </p:cNvPr>
          <p:cNvSpPr/>
          <p:nvPr/>
        </p:nvSpPr>
        <p:spPr>
          <a:xfrm>
            <a:off x="4564945" y="5632978"/>
            <a:ext cx="306211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(i.e., Apple TV+, Disney+, Netflix, etc.)</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41E7E311-8E40-4F8D-A92F-8C59176F4C6C}"/>
              </a:ext>
            </a:extLst>
          </p:cNvPr>
          <p:cNvSpPr txBox="1"/>
          <p:nvPr/>
        </p:nvSpPr>
        <p:spPr>
          <a:xfrm>
            <a:off x="8669016" y="4925092"/>
            <a:ext cx="2597555"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Unsubscribed from a streaming service</a:t>
            </a:r>
          </a:p>
        </p:txBody>
      </p:sp>
      <p:sp>
        <p:nvSpPr>
          <p:cNvPr id="38" name="Rectangle 37">
            <a:extLst>
              <a:ext uri="{FF2B5EF4-FFF2-40B4-BE49-F238E27FC236}">
                <a16:creationId xmlns:a16="http://schemas.microsoft.com/office/drawing/2014/main" id="{2D25C11E-A4A9-48F4-8086-FD8B1D60D408}"/>
              </a:ext>
            </a:extLst>
          </p:cNvPr>
          <p:cNvSpPr/>
          <p:nvPr/>
        </p:nvSpPr>
        <p:spPr>
          <a:xfrm>
            <a:off x="8436738" y="5632978"/>
            <a:ext cx="306211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(i.e., Apple TV+, Netflix, etc.)</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Picture 21" descr="A picture containing drawing, clock&#10;&#10;Description automatically generated">
            <a:extLst>
              <a:ext uri="{FF2B5EF4-FFF2-40B4-BE49-F238E27FC236}">
                <a16:creationId xmlns:a16="http://schemas.microsoft.com/office/drawing/2014/main" id="{623640E9-A2FA-4E10-ABF6-905A59FA889F}"/>
              </a:ext>
            </a:extLst>
          </p:cNvPr>
          <p:cNvPicPr>
            <a:picLocks noChangeAspect="1"/>
          </p:cNvPicPr>
          <p:nvPr/>
        </p:nvPicPr>
        <p:blipFill>
          <a:blip r:embed="rId6"/>
          <a:stretch>
            <a:fillRect/>
          </a:stretch>
        </p:blipFill>
        <p:spPr>
          <a:xfrm>
            <a:off x="1220450" y="2342909"/>
            <a:ext cx="1915859" cy="1915859"/>
          </a:xfrm>
          <a:prstGeom prst="rect">
            <a:avLst/>
          </a:prstGeom>
        </p:spPr>
      </p:pic>
      <p:pic>
        <p:nvPicPr>
          <p:cNvPr id="23" name="Picture 22" descr="A picture containing clock, drawing, plate&#10;&#10;Description automatically generated">
            <a:extLst>
              <a:ext uri="{FF2B5EF4-FFF2-40B4-BE49-F238E27FC236}">
                <a16:creationId xmlns:a16="http://schemas.microsoft.com/office/drawing/2014/main" id="{4376551E-DD97-4D23-9B41-25A757127AEE}"/>
              </a:ext>
            </a:extLst>
          </p:cNvPr>
          <p:cNvPicPr>
            <a:picLocks noChangeAspect="1"/>
          </p:cNvPicPr>
          <p:nvPr/>
        </p:nvPicPr>
        <p:blipFill>
          <a:blip r:embed="rId7"/>
          <a:stretch>
            <a:fillRect/>
          </a:stretch>
        </p:blipFill>
        <p:spPr>
          <a:xfrm>
            <a:off x="5183897" y="2389108"/>
            <a:ext cx="1824206" cy="1824206"/>
          </a:xfrm>
          <a:prstGeom prst="rect">
            <a:avLst/>
          </a:prstGeom>
        </p:spPr>
      </p:pic>
      <p:pic>
        <p:nvPicPr>
          <p:cNvPr id="29" name="Picture 28" descr="A picture containing clock&#10;&#10;Description automatically generated">
            <a:extLst>
              <a:ext uri="{FF2B5EF4-FFF2-40B4-BE49-F238E27FC236}">
                <a16:creationId xmlns:a16="http://schemas.microsoft.com/office/drawing/2014/main" id="{334EFB70-7235-48C5-BA55-F865DB39A6F6}"/>
              </a:ext>
            </a:extLst>
          </p:cNvPr>
          <p:cNvPicPr>
            <a:picLocks noChangeAspect="1"/>
          </p:cNvPicPr>
          <p:nvPr/>
        </p:nvPicPr>
        <p:blipFill>
          <a:blip r:embed="rId8"/>
          <a:stretch>
            <a:fillRect/>
          </a:stretch>
        </p:blipFill>
        <p:spPr>
          <a:xfrm>
            <a:off x="9055691" y="2392918"/>
            <a:ext cx="1824206" cy="1824206"/>
          </a:xfrm>
          <a:prstGeom prst="rect">
            <a:avLst/>
          </a:prstGeom>
        </p:spPr>
      </p:pic>
    </p:spTree>
    <p:extLst>
      <p:ext uri="{BB962C8B-B14F-4D97-AF65-F5344CB8AC3E}">
        <p14:creationId xmlns:p14="http://schemas.microsoft.com/office/powerpoint/2010/main" val="58727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28F04DC-DE76-4D12-9187-41E2F87273A4}"/>
              </a:ext>
            </a:extLst>
          </p:cNvPr>
          <p:cNvSpPr/>
          <p:nvPr/>
        </p:nvSpPr>
        <p:spPr>
          <a:xfrm>
            <a:off x="-25655" y="0"/>
            <a:ext cx="12243310" cy="155195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281940" y="129645"/>
            <a:ext cx="10130593" cy="129266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a:ea typeface="+mn-ea"/>
                <a:cs typeface="Helvetica"/>
              </a:rPr>
              <a:t>Trial and adoption of AVOD has accelerated</a:t>
            </a:r>
            <a:r>
              <a:rPr kumimoji="0" lang="en-US" sz="2600" b="1" i="0" u="none" strike="noStrike" kern="1200" cap="none" spc="0" normalizeH="0" baseline="0" noProof="0" dirty="0">
                <a:ln>
                  <a:noFill/>
                </a:ln>
                <a:solidFill>
                  <a:srgbClr val="1F1A62"/>
                </a:solidFill>
                <a:effectLst/>
                <a:uLnTx/>
                <a:uFillTx/>
                <a:latin typeface="Helvetica"/>
                <a:ea typeface="+mn-ea"/>
                <a:cs typeface="Helvetica"/>
              </a:rPr>
              <a:t> as viewers stack free services on top of their paid subscriptions because of their large appetite for streaming content</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TextBox 3">
            <a:extLst>
              <a:ext uri="{FF2B5EF4-FFF2-40B4-BE49-F238E27FC236}">
                <a16:creationId xmlns:a16="http://schemas.microsoft.com/office/drawing/2014/main" id="{7EBE5C24-A2FC-4B1E-B286-2F41E2449D30}"/>
              </a:ext>
            </a:extLst>
          </p:cNvPr>
          <p:cNvSpPr txBox="1"/>
          <p:nvPr/>
        </p:nvSpPr>
        <p:spPr>
          <a:xfrm>
            <a:off x="464820" y="6210300"/>
            <a:ext cx="112895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en-US" sz="8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a:t>
            </a:r>
          </a:p>
        </p:txBody>
      </p:sp>
      <p:sp>
        <p:nvSpPr>
          <p:cNvPr id="13" name="Rectangle 12">
            <a:extLst>
              <a:ext uri="{FF2B5EF4-FFF2-40B4-BE49-F238E27FC236}">
                <a16:creationId xmlns:a16="http://schemas.microsoft.com/office/drawing/2014/main" id="{60EFD76A-1813-4F16-93F4-9641856456BC}"/>
              </a:ext>
            </a:extLst>
          </p:cNvPr>
          <p:cNvSpPr/>
          <p:nvPr/>
        </p:nvSpPr>
        <p:spPr>
          <a:xfrm>
            <a:off x="444108" y="2302884"/>
            <a:ext cx="2031325" cy="1200329"/>
          </a:xfrm>
          <a:prstGeom prst="rect">
            <a:avLst/>
          </a:prstGeom>
          <a:noFill/>
          <a:effectLst/>
        </p:spPr>
        <p:txBody>
          <a:bodyPr wrap="non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3462">
                  <a:solidFill>
                    <a:prstClr val="black"/>
                  </a:solidFill>
                  <a:prstDash val="solid"/>
                </a:ln>
                <a:solidFill>
                  <a:srgbClr val="00C0F3"/>
                </a:solidFill>
                <a:effectLst/>
                <a:uLnTx/>
                <a:uFillTx/>
                <a:latin typeface="Helvetica" panose="020B0604020202020204" pitchFamily="34" charset="0"/>
                <a:ea typeface="Open Sans" panose="020B0606030504020204" pitchFamily="34" charset="0"/>
                <a:cs typeface="Helvetica" panose="020B0604020202020204" pitchFamily="34" charset="0"/>
              </a:rPr>
              <a:t>27%</a:t>
            </a:r>
          </a:p>
        </p:txBody>
      </p:sp>
      <p:sp>
        <p:nvSpPr>
          <p:cNvPr id="16" name="Rectangle 15">
            <a:extLst>
              <a:ext uri="{FF2B5EF4-FFF2-40B4-BE49-F238E27FC236}">
                <a16:creationId xmlns:a16="http://schemas.microsoft.com/office/drawing/2014/main" id="{F097CF3F-AA1E-4857-AE76-D7E6AEF33B71}"/>
              </a:ext>
            </a:extLst>
          </p:cNvPr>
          <p:cNvSpPr/>
          <p:nvPr/>
        </p:nvSpPr>
        <p:spPr>
          <a:xfrm>
            <a:off x="418939" y="3898068"/>
            <a:ext cx="2081663" cy="923330"/>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F1A62"/>
                </a:solidFill>
                <a:effectLst/>
                <a:uLnTx/>
                <a:uFillTx/>
                <a:latin typeface="Helvetica"/>
                <a:ea typeface="Open Sans" panose="020B0606030504020204" pitchFamily="34" charset="0"/>
                <a:cs typeface="Open Sans" panose="020B0606030504020204" pitchFamily="34" charset="0"/>
              </a:rPr>
              <a:t>of SVOD users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1F1A62"/>
                </a:solidFill>
                <a:latin typeface="Helvetica"/>
                <a:ea typeface="Open Sans" panose="020B0606030504020204" pitchFamily="34" charset="0"/>
                <a:cs typeface="Open Sans" panose="020B0606030504020204" pitchFamily="34" charset="0"/>
              </a:rPr>
              <a:t>also </a:t>
            </a:r>
            <a:r>
              <a:rPr lang="en-US" b="1" dirty="0">
                <a:solidFill>
                  <a:srgbClr val="00B0F0"/>
                </a:solidFill>
                <a:latin typeface="Helvetica"/>
                <a:ea typeface="Open Sans" panose="020B0606030504020204" pitchFamily="34" charset="0"/>
                <a:cs typeface="Open Sans" panose="020B0606030504020204" pitchFamily="34" charset="0"/>
              </a:rPr>
              <a:t>subscribe to AVOD services</a:t>
            </a:r>
            <a:endParaRPr kumimoji="0" lang="en-US" b="1" i="0" u="none" strike="noStrike" kern="1200" cap="none" spc="0" normalizeH="0" baseline="0" noProof="0" dirty="0">
              <a:ln>
                <a:noFill/>
              </a:ln>
              <a:solidFill>
                <a:srgbClr val="00B0F0"/>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006B2938-A4BE-43CA-862D-900487C1E890}"/>
              </a:ext>
            </a:extLst>
          </p:cNvPr>
          <p:cNvSpPr/>
          <p:nvPr/>
        </p:nvSpPr>
        <p:spPr>
          <a:xfrm>
            <a:off x="3433011" y="2302884"/>
            <a:ext cx="2031325" cy="1200329"/>
          </a:xfrm>
          <a:prstGeom prst="rect">
            <a:avLst/>
          </a:prstGeom>
          <a:noFill/>
          <a:effectLst/>
        </p:spPr>
        <p:txBody>
          <a:bodyPr wrap="non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3462">
                  <a:solidFill>
                    <a:prstClr val="black"/>
                  </a:solidFill>
                  <a:prstDash val="solid"/>
                </a:ln>
                <a:solidFill>
                  <a:srgbClr val="66C5AD"/>
                </a:solidFill>
                <a:effectLst/>
                <a:uLnTx/>
                <a:uFillTx/>
                <a:latin typeface="Helvetica" panose="020B0604020202020204" pitchFamily="34" charset="0"/>
                <a:ea typeface="Open Sans" panose="020B0606030504020204" pitchFamily="34" charset="0"/>
                <a:cs typeface="Helvetica" panose="020B0604020202020204" pitchFamily="34" charset="0"/>
              </a:rPr>
              <a:t>67%</a:t>
            </a:r>
          </a:p>
        </p:txBody>
      </p:sp>
      <p:sp>
        <p:nvSpPr>
          <p:cNvPr id="18" name="Rectangle 17">
            <a:extLst>
              <a:ext uri="{FF2B5EF4-FFF2-40B4-BE49-F238E27FC236}">
                <a16:creationId xmlns:a16="http://schemas.microsoft.com/office/drawing/2014/main" id="{52B0D9E2-2578-4223-86E3-510D1F42D1CA}"/>
              </a:ext>
            </a:extLst>
          </p:cNvPr>
          <p:cNvSpPr/>
          <p:nvPr/>
        </p:nvSpPr>
        <p:spPr>
          <a:xfrm>
            <a:off x="3246120" y="3898068"/>
            <a:ext cx="2504642" cy="1477328"/>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1F1A62"/>
                </a:solidFill>
                <a:latin typeface="Helvetica"/>
                <a:ea typeface="Open Sans" panose="020B0606030504020204" pitchFamily="34" charset="0"/>
                <a:cs typeface="Open Sans" panose="020B0606030504020204" pitchFamily="34" charset="0"/>
              </a:rPr>
              <a:t>of AVOD users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F1A62"/>
                </a:solidFill>
                <a:effectLst/>
                <a:uLnTx/>
                <a:uFillTx/>
                <a:latin typeface="Helvetica"/>
                <a:ea typeface="Open Sans" panose="020B0606030504020204" pitchFamily="34" charset="0"/>
                <a:cs typeface="Open Sans" panose="020B0606030504020204" pitchFamily="34" charset="0"/>
              </a:rPr>
              <a:t>like having access to </a:t>
            </a:r>
            <a:r>
              <a:rPr kumimoji="0" lang="en-US" b="1" i="0" u="none" strike="noStrike" kern="1200" cap="none" spc="0" normalizeH="0" baseline="0" noProof="0" dirty="0">
                <a:ln>
                  <a:noFill/>
                </a:ln>
                <a:solidFill>
                  <a:srgbClr val="66C5AD"/>
                </a:solidFill>
                <a:effectLst/>
                <a:uLnTx/>
                <a:uFillTx/>
                <a:latin typeface="Helvetica"/>
                <a:ea typeface="Open Sans" panose="020B0606030504020204" pitchFamily="34" charset="0"/>
                <a:cs typeface="Open Sans" panose="020B0606030504020204" pitchFamily="34" charset="0"/>
              </a:rPr>
              <a:t>every show, past or present</a:t>
            </a:r>
            <a:r>
              <a:rPr kumimoji="0" lang="en-US" b="0" i="0" u="none" strike="noStrike" kern="1200" cap="none" spc="0" normalizeH="0" baseline="0" noProof="0" dirty="0">
                <a:ln>
                  <a:noFill/>
                </a:ln>
                <a:solidFill>
                  <a:srgbClr val="1F1A62"/>
                </a:solidFill>
                <a:effectLst/>
                <a:uLnTx/>
                <a:uFillTx/>
                <a:latin typeface="Helvetica"/>
                <a:ea typeface="Open Sans" panose="020B0606030504020204" pitchFamily="34" charset="0"/>
                <a:cs typeface="Open Sans" panose="020B0606030504020204" pitchFamily="34" charset="0"/>
              </a:rPr>
              <a:t>, through a streaming service</a:t>
            </a:r>
            <a:endParaRPr kumimoji="0" lang="en-US" b="0"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B2D41DE4-AD42-4367-B300-23E34635032E}"/>
              </a:ext>
            </a:extLst>
          </p:cNvPr>
          <p:cNvSpPr/>
          <p:nvPr/>
        </p:nvSpPr>
        <p:spPr>
          <a:xfrm>
            <a:off x="6636519" y="2302884"/>
            <a:ext cx="2031325" cy="1200329"/>
          </a:xfrm>
          <a:prstGeom prst="rect">
            <a:avLst/>
          </a:prstGeom>
          <a:noFill/>
          <a:effectLst/>
        </p:spPr>
        <p:txBody>
          <a:bodyPr wrap="non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3462">
                  <a:solidFill>
                    <a:prstClr val="black"/>
                  </a:solidFill>
                  <a:prstDash val="solid"/>
                </a:ln>
                <a:solidFill>
                  <a:srgbClr val="E84A99"/>
                </a:solidFill>
                <a:effectLst/>
                <a:uLnTx/>
                <a:uFillTx/>
                <a:latin typeface="Helvetica" panose="020B0604020202020204" pitchFamily="34" charset="0"/>
                <a:ea typeface="Open Sans" panose="020B0606030504020204" pitchFamily="34" charset="0"/>
                <a:cs typeface="Helvetica" panose="020B0604020202020204" pitchFamily="34" charset="0"/>
              </a:rPr>
              <a:t>38%</a:t>
            </a:r>
          </a:p>
        </p:txBody>
      </p:sp>
      <p:sp>
        <p:nvSpPr>
          <p:cNvPr id="21" name="Rectangle 20">
            <a:extLst>
              <a:ext uri="{FF2B5EF4-FFF2-40B4-BE49-F238E27FC236}">
                <a16:creationId xmlns:a16="http://schemas.microsoft.com/office/drawing/2014/main" id="{B38EDA4B-6538-42DA-8184-EC992429874A}"/>
              </a:ext>
            </a:extLst>
          </p:cNvPr>
          <p:cNvSpPr/>
          <p:nvPr/>
        </p:nvSpPr>
        <p:spPr>
          <a:xfrm>
            <a:off x="6496280" y="3898068"/>
            <a:ext cx="2365780" cy="1200329"/>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1F1A62"/>
                </a:solidFill>
                <a:latin typeface="Helvetica"/>
              </a:rPr>
              <a:t>of AVOD users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84A99"/>
                </a:solidFill>
                <a:effectLst/>
                <a:uLnTx/>
                <a:uFillTx/>
                <a:latin typeface="Helvetica"/>
                <a:ea typeface="Open Sans" panose="020B0606030504020204" pitchFamily="34" charset="0"/>
                <a:cs typeface="Open Sans" panose="020B0606030504020204" pitchFamily="34" charset="0"/>
              </a:rPr>
              <a:t>wish</a:t>
            </a:r>
            <a:r>
              <a:rPr kumimoji="0" lang="en-US" b="0" i="0" u="none" strike="noStrike" kern="1200" cap="none" spc="0" normalizeH="0" baseline="0" noProof="0" dirty="0">
                <a:ln>
                  <a:noFill/>
                </a:ln>
                <a:solidFill>
                  <a:srgbClr val="1F1A62"/>
                </a:solidFill>
                <a:effectLst/>
                <a:uLnTx/>
                <a:uFillTx/>
                <a:latin typeface="Helvetica"/>
                <a:ea typeface="Open Sans" panose="020B0606030504020204" pitchFamily="34" charset="0"/>
                <a:cs typeface="Open Sans" panose="020B0606030504020204" pitchFamily="34" charset="0"/>
              </a:rPr>
              <a:t> there were </a:t>
            </a:r>
            <a:r>
              <a:rPr kumimoji="0" lang="en-US" b="1" i="0" u="none" strike="noStrike" kern="1200" cap="none" spc="0" normalizeH="0" baseline="0" noProof="0" dirty="0">
                <a:ln>
                  <a:noFill/>
                </a:ln>
                <a:solidFill>
                  <a:srgbClr val="E84A99"/>
                </a:solidFill>
                <a:effectLst/>
                <a:uLnTx/>
                <a:uFillTx/>
                <a:latin typeface="Helvetica"/>
                <a:ea typeface="Open Sans" panose="020B0606030504020204" pitchFamily="34" charset="0"/>
                <a:cs typeface="Open Sans" panose="020B0606030504020204" pitchFamily="34" charset="0"/>
              </a:rPr>
              <a:t>more</a:t>
            </a:r>
            <a:r>
              <a:rPr kumimoji="0" lang="en-US" b="0" i="0" u="none" strike="noStrike" kern="1200" cap="none" spc="0" normalizeH="0" baseline="0" noProof="0" dirty="0">
                <a:ln>
                  <a:noFill/>
                </a:ln>
                <a:solidFill>
                  <a:srgbClr val="1F1A62"/>
                </a:solidFill>
                <a:effectLst/>
                <a:uLnTx/>
                <a:uFillTx/>
                <a:latin typeface="Helvetica"/>
                <a:ea typeface="Open Sans" panose="020B0606030504020204" pitchFamily="34" charset="0"/>
                <a:cs typeface="Open Sans" panose="020B0606030504020204" pitchFamily="34" charset="0"/>
              </a:rPr>
              <a:t> free streaming services available</a:t>
            </a:r>
            <a:endParaRPr kumimoji="0" lang="en-US" b="0"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87E1009D-6EB8-4ACC-BBB8-AC9CFE37F299}"/>
              </a:ext>
            </a:extLst>
          </p:cNvPr>
          <p:cNvSpPr/>
          <p:nvPr/>
        </p:nvSpPr>
        <p:spPr>
          <a:xfrm>
            <a:off x="9578770" y="2302884"/>
            <a:ext cx="2031325" cy="1200329"/>
          </a:xfrm>
          <a:prstGeom prst="rect">
            <a:avLst/>
          </a:prstGeom>
          <a:noFill/>
          <a:effectLst/>
        </p:spPr>
        <p:txBody>
          <a:bodyPr wrap="non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3462">
                  <a:solidFill>
                    <a:prstClr val="black"/>
                  </a:solidFill>
                  <a:prstDash val="solid"/>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53%</a:t>
            </a:r>
          </a:p>
        </p:txBody>
      </p:sp>
      <p:sp>
        <p:nvSpPr>
          <p:cNvPr id="27" name="Rectangle 26">
            <a:extLst>
              <a:ext uri="{FF2B5EF4-FFF2-40B4-BE49-F238E27FC236}">
                <a16:creationId xmlns:a16="http://schemas.microsoft.com/office/drawing/2014/main" id="{D75468E7-33A6-4EAA-8B58-3616609A658B}"/>
              </a:ext>
            </a:extLst>
          </p:cNvPr>
          <p:cNvSpPr/>
          <p:nvPr/>
        </p:nvSpPr>
        <p:spPr>
          <a:xfrm>
            <a:off x="9389023" y="3898068"/>
            <a:ext cx="2365780" cy="1477328"/>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1F1A62"/>
                </a:solidFill>
                <a:latin typeface="Helvetica"/>
              </a:rPr>
              <a:t>of AVOD users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1F1A62"/>
                </a:solidFill>
                <a:effectLst/>
                <a:uLnTx/>
                <a:uFillTx/>
                <a:latin typeface="Helvetica"/>
                <a:ea typeface="+mn-ea"/>
                <a:cs typeface="+mn-cs"/>
              </a:rPr>
              <a:t>appreciate </a:t>
            </a:r>
            <a:r>
              <a:rPr kumimoji="0" lang="en-US" b="0" i="0" u="none" strike="noStrike" kern="1200" cap="none" spc="0" normalizeH="0" baseline="0" noProof="0" dirty="0">
                <a:ln>
                  <a:noFill/>
                </a:ln>
                <a:solidFill>
                  <a:srgbClr val="1F1A62"/>
                </a:solidFill>
                <a:effectLst/>
                <a:uLnTx/>
                <a:uFillTx/>
                <a:latin typeface="Helvetica"/>
                <a:ea typeface="+mn-ea"/>
                <a:cs typeface="+mn-cs"/>
              </a:rPr>
              <a:t>the fact that ads make a streaming service cheaper for them</a:t>
            </a:r>
          </a:p>
        </p:txBody>
      </p:sp>
      <p:pic>
        <p:nvPicPr>
          <p:cNvPr id="20" name="Picture 19">
            <a:hlinkClick r:id="rId3"/>
            <a:extLst>
              <a:ext uri="{FF2B5EF4-FFF2-40B4-BE49-F238E27FC236}">
                <a16:creationId xmlns:a16="http://schemas.microsoft.com/office/drawing/2014/main" id="{E1DCE607-A964-48E3-9B95-526B0C9F2E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42966" y="83543"/>
            <a:ext cx="1718009" cy="968332"/>
          </a:xfrm>
          <a:prstGeom prst="rect">
            <a:avLst/>
          </a:prstGeom>
          <a:ln>
            <a:solidFill>
              <a:srgbClr val="1F1A62"/>
            </a:solidFill>
          </a:ln>
        </p:spPr>
      </p:pic>
      <p:sp>
        <p:nvSpPr>
          <p:cNvPr id="23" name="TextBox 22">
            <a:hlinkClick r:id="rId3"/>
            <a:extLst>
              <a:ext uri="{FF2B5EF4-FFF2-40B4-BE49-F238E27FC236}">
                <a16:creationId xmlns:a16="http://schemas.microsoft.com/office/drawing/2014/main" id="{0A338922-39D4-48A8-8653-91E763D05274}"/>
              </a:ext>
            </a:extLst>
          </p:cNvPr>
          <p:cNvSpPr txBox="1"/>
          <p:nvPr/>
        </p:nvSpPr>
        <p:spPr>
          <a:xfrm>
            <a:off x="10490305" y="1054129"/>
            <a:ext cx="1423330" cy="215444"/>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Tree>
    <p:extLst>
      <p:ext uri="{BB962C8B-B14F-4D97-AF65-F5344CB8AC3E}">
        <p14:creationId xmlns:p14="http://schemas.microsoft.com/office/powerpoint/2010/main" val="1152342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ravis Scott's 'Astronomical' Fortnite Event Was… Overwhelming ...">
            <a:extLst>
              <a:ext uri="{FF2B5EF4-FFF2-40B4-BE49-F238E27FC236}">
                <a16:creationId xmlns:a16="http://schemas.microsoft.com/office/drawing/2014/main" id="{CF636FED-4FA9-4859-8387-8DD00F4B513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1040" t="43" r="2625" b="4625"/>
          <a:stretch/>
        </p:blipFill>
        <p:spPr bwMode="auto">
          <a:xfrm>
            <a:off x="6367866" y="1501546"/>
            <a:ext cx="5824133" cy="533163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D91B37D-9F34-4E9C-8894-DE3B8B656865}"/>
              </a:ext>
            </a:extLst>
          </p:cNvPr>
          <p:cNvSpPr/>
          <p:nvPr/>
        </p:nvSpPr>
        <p:spPr>
          <a:xfrm>
            <a:off x="-25655" y="0"/>
            <a:ext cx="12243310" cy="155195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Picture 23">
            <a:hlinkClick r:id="rId4"/>
            <a:extLst>
              <a:ext uri="{FF2B5EF4-FFF2-40B4-BE49-F238E27FC236}">
                <a16:creationId xmlns:a16="http://schemas.microsoft.com/office/drawing/2014/main" id="{EC1FA384-B338-42E1-AF0F-2539E5A3E95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33539" y="84848"/>
            <a:ext cx="1718009" cy="965723"/>
          </a:xfrm>
          <a:prstGeom prst="rect">
            <a:avLst/>
          </a:prstGeom>
          <a:ln>
            <a:solidFill>
              <a:srgbClr val="1F1A62"/>
            </a:solidFill>
          </a:ln>
        </p:spPr>
      </p:pic>
      <p:sp>
        <p:nvSpPr>
          <p:cNvPr id="25" name="TextBox 24">
            <a:hlinkClick r:id="rId4"/>
            <a:extLst>
              <a:ext uri="{FF2B5EF4-FFF2-40B4-BE49-F238E27FC236}">
                <a16:creationId xmlns:a16="http://schemas.microsoft.com/office/drawing/2014/main" id="{DD60A8BD-E3B6-40B1-859B-AC9AE6C0B03A}"/>
              </a:ext>
            </a:extLst>
          </p:cNvPr>
          <p:cNvSpPr txBox="1"/>
          <p:nvPr/>
        </p:nvSpPr>
        <p:spPr>
          <a:xfrm>
            <a:off x="10480878" y="1054129"/>
            <a:ext cx="1423330" cy="215444"/>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14" name="Picture 13">
            <a:extLst>
              <a:ext uri="{FF2B5EF4-FFF2-40B4-BE49-F238E27FC236}">
                <a16:creationId xmlns:a16="http://schemas.microsoft.com/office/drawing/2014/main" id="{37A93F70-BDAF-4669-8944-2F32F472EB9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Slide Number Placeholder 5">
            <a:extLst>
              <a:ext uri="{FF2B5EF4-FFF2-40B4-BE49-F238E27FC236}">
                <a16:creationId xmlns:a16="http://schemas.microsoft.com/office/drawing/2014/main" id="{80976826-E818-4380-A385-C145BD16CE3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7F80F5D6-1CAF-4532-B7BA-FC6A26D328FA}"/>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2" name="Rectangle 21">
            <a:extLst>
              <a:ext uri="{FF2B5EF4-FFF2-40B4-BE49-F238E27FC236}">
                <a16:creationId xmlns:a16="http://schemas.microsoft.com/office/drawing/2014/main" id="{6A0C4A65-5C06-4960-A23C-F8B3CE01DE96}"/>
              </a:ext>
            </a:extLst>
          </p:cNvPr>
          <p:cNvSpPr/>
          <p:nvPr/>
        </p:nvSpPr>
        <p:spPr>
          <a:xfrm>
            <a:off x="289560" y="76414"/>
            <a:ext cx="9730740" cy="892552"/>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mn-lt"/>
                <a:ea typeface="+mn-ea"/>
                <a:cs typeface="+mn-cs"/>
              </a:defRPr>
            </a:pPr>
            <a:r>
              <a:rPr kumimoji="0" lang="en-US" sz="2600" b="1" i="0" u="none" strike="noStrike" kern="1200" cap="none" spc="0" normalizeH="0" baseline="0" noProof="0" dirty="0">
                <a:ln>
                  <a:noFill/>
                </a:ln>
                <a:solidFill>
                  <a:srgbClr val="1B1464"/>
                </a:solidFill>
                <a:effectLst/>
                <a:uLnTx/>
                <a:uFillTx/>
                <a:latin typeface="Helvetica"/>
                <a:ea typeface="+mn-ea"/>
                <a:cs typeface="+mn-cs"/>
              </a:rPr>
              <a:t>In the absence</a:t>
            </a:r>
            <a:r>
              <a:rPr lang="en-US" sz="2600" b="1" dirty="0">
                <a:solidFill>
                  <a:srgbClr val="1B1464"/>
                </a:solidFill>
                <a:latin typeface="Helvetica"/>
              </a:rPr>
              <a:t> of </a:t>
            </a:r>
            <a:r>
              <a:rPr kumimoji="0" lang="en-US" sz="2600" b="1" i="0" u="none" strike="noStrike" kern="1200" cap="none" spc="0" normalizeH="0" baseline="0" noProof="0" dirty="0">
                <a:ln>
                  <a:noFill/>
                </a:ln>
                <a:solidFill>
                  <a:srgbClr val="1B1464"/>
                </a:solidFill>
                <a:effectLst/>
                <a:uLnTx/>
                <a:uFillTx/>
                <a:latin typeface="Helvetica"/>
                <a:ea typeface="+mn-ea"/>
                <a:cs typeface="+mn-cs"/>
              </a:rPr>
              <a:t>large gatherings, </a:t>
            </a:r>
            <a:r>
              <a:rPr kumimoji="0" lang="en-US" sz="2600" b="1" i="0" u="none" strike="noStrike" kern="1200" cap="none" spc="0" normalizeH="0" baseline="0" noProof="0" dirty="0">
                <a:ln>
                  <a:noFill/>
                </a:ln>
                <a:solidFill>
                  <a:srgbClr val="E84A99"/>
                </a:solidFill>
                <a:effectLst/>
                <a:uLnTx/>
                <a:uFillTx/>
                <a:latin typeface="Helvetica"/>
                <a:ea typeface="+mn-ea"/>
                <a:cs typeface="Helvetica"/>
              </a:rPr>
              <a:t>livestreaming </a:t>
            </a:r>
            <a:r>
              <a:rPr kumimoji="0" lang="en-US" sz="2600" b="1" i="0" u="none" strike="noStrike" kern="1200" cap="none" spc="0" normalizeH="0" baseline="0" noProof="0" dirty="0">
                <a:ln>
                  <a:noFill/>
                </a:ln>
                <a:solidFill>
                  <a:srgbClr val="E84A99"/>
                </a:solidFill>
                <a:effectLst/>
                <a:uLnTx/>
                <a:uFillTx/>
                <a:latin typeface="Helvetica"/>
                <a:ea typeface="+mn-ea"/>
                <a:cs typeface="+mn-cs"/>
              </a:rPr>
              <a:t>has </a:t>
            </a:r>
            <a:r>
              <a:rPr kumimoji="0" lang="en-US" sz="2600" b="1" i="0" u="none" strike="noStrike" kern="1200" cap="none" spc="0" normalizeH="0" baseline="0" noProof="0" dirty="0">
                <a:ln>
                  <a:noFill/>
                </a:ln>
                <a:solidFill>
                  <a:srgbClr val="E84A99"/>
                </a:solidFill>
                <a:effectLst/>
                <a:uLnTx/>
                <a:uFillTx/>
                <a:latin typeface="Helvetica"/>
                <a:ea typeface="+mn-ea"/>
                <a:cs typeface="Helvetica"/>
              </a:rPr>
              <a:t>grown in popularity</a:t>
            </a:r>
            <a:r>
              <a:rPr kumimoji="0" lang="en-US" sz="2600" b="1" i="0" u="none" strike="noStrike" kern="1200" cap="none" spc="0" normalizeH="0" baseline="0" noProof="0" dirty="0">
                <a:ln>
                  <a:noFill/>
                </a:ln>
                <a:solidFill>
                  <a:srgbClr val="1B1464"/>
                </a:solidFill>
                <a:effectLst/>
                <a:uLnTx/>
                <a:uFillTx/>
                <a:latin typeface="Helvetica"/>
                <a:ea typeface="+mn-ea"/>
                <a:cs typeface="Helvetica"/>
              </a:rPr>
              <a:t> and is creating more ad opportunities</a:t>
            </a:r>
          </a:p>
        </p:txBody>
      </p:sp>
      <p:graphicFrame>
        <p:nvGraphicFramePr>
          <p:cNvPr id="8" name="Chart 7">
            <a:extLst>
              <a:ext uri="{FF2B5EF4-FFF2-40B4-BE49-F238E27FC236}">
                <a16:creationId xmlns:a16="http://schemas.microsoft.com/office/drawing/2014/main" id="{05AABE76-1EB0-4DB6-8876-63CF63BA1C5B}"/>
              </a:ext>
            </a:extLst>
          </p:cNvPr>
          <p:cNvGraphicFramePr/>
          <p:nvPr>
            <p:extLst>
              <p:ext uri="{D42A27DB-BD31-4B8C-83A1-F6EECF244321}">
                <p14:modId xmlns:p14="http://schemas.microsoft.com/office/powerpoint/2010/main" val="3742751417"/>
              </p:ext>
            </p:extLst>
          </p:nvPr>
        </p:nvGraphicFramePr>
        <p:xfrm>
          <a:off x="88635" y="2674620"/>
          <a:ext cx="6247332" cy="3390135"/>
        </p:xfrm>
        <a:graphic>
          <a:graphicData uri="http://schemas.openxmlformats.org/drawingml/2006/chart">
            <c:chart xmlns:c="http://schemas.openxmlformats.org/drawingml/2006/chart" xmlns:r="http://schemas.openxmlformats.org/officeDocument/2006/relationships" r:id="rId7"/>
          </a:graphicData>
        </a:graphic>
      </p:graphicFrame>
      <p:sp>
        <p:nvSpPr>
          <p:cNvPr id="9" name="TextBox 8">
            <a:extLst>
              <a:ext uri="{FF2B5EF4-FFF2-40B4-BE49-F238E27FC236}">
                <a16:creationId xmlns:a16="http://schemas.microsoft.com/office/drawing/2014/main" id="{D8E3F9CD-7319-466F-8CE5-8D59B9E58014}"/>
              </a:ext>
            </a:extLst>
          </p:cNvPr>
          <p:cNvSpPr txBox="1"/>
          <p:nvPr/>
        </p:nvSpPr>
        <p:spPr>
          <a:xfrm>
            <a:off x="464820" y="5969861"/>
            <a:ext cx="58905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P18+ in households with access to streaming services and have viewed content on streaming services within the past seven days (n=1,000). Q14.When thinking about livestreaming, by which we mean: streaming a program online live as it happens (e.g., Concert - One World: Together at Home, Sporting Event – Virtual NFL Draft) - which of the following statements do you feel apply to you?</a:t>
            </a:r>
          </a:p>
        </p:txBody>
      </p:sp>
      <p:sp>
        <p:nvSpPr>
          <p:cNvPr id="10" name="TextBox 9">
            <a:extLst>
              <a:ext uri="{FF2B5EF4-FFF2-40B4-BE49-F238E27FC236}">
                <a16:creationId xmlns:a16="http://schemas.microsoft.com/office/drawing/2014/main" id="{D3C16EB9-9C41-4578-8C6A-E5AC79DFC4A8}"/>
              </a:ext>
            </a:extLst>
          </p:cNvPr>
          <p:cNvSpPr txBox="1"/>
          <p:nvPr/>
        </p:nvSpPr>
        <p:spPr>
          <a:xfrm>
            <a:off x="0" y="1794244"/>
            <a:ext cx="6367866"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“I have livestreamed concerts and / or events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while in quarantine”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who agree</a:t>
            </a:r>
          </a:p>
        </p:txBody>
      </p:sp>
      <p:sp>
        <p:nvSpPr>
          <p:cNvPr id="12" name="TextBox 11">
            <a:extLst>
              <a:ext uri="{FF2B5EF4-FFF2-40B4-BE49-F238E27FC236}">
                <a16:creationId xmlns:a16="http://schemas.microsoft.com/office/drawing/2014/main" id="{912F07CA-2066-4F75-ADC4-D59B6B8326BB}"/>
              </a:ext>
            </a:extLst>
          </p:cNvPr>
          <p:cNvSpPr txBox="1"/>
          <p:nvPr/>
        </p:nvSpPr>
        <p:spPr>
          <a:xfrm>
            <a:off x="289560" y="936185"/>
            <a:ext cx="9186864"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rPr>
              <a:t>The format is poised for even greater growth as more events become virtual and, in a post-pandemic world, more virtual experiences are created to complement live, in-person events</a:t>
            </a:r>
          </a:p>
        </p:txBody>
      </p:sp>
      <p:grpSp>
        <p:nvGrpSpPr>
          <p:cNvPr id="2" name="Group 1">
            <a:extLst>
              <a:ext uri="{FF2B5EF4-FFF2-40B4-BE49-F238E27FC236}">
                <a16:creationId xmlns:a16="http://schemas.microsoft.com/office/drawing/2014/main" id="{91BA60D1-CC9E-4DA3-8C96-6F123C56E7B2}"/>
              </a:ext>
            </a:extLst>
          </p:cNvPr>
          <p:cNvGrpSpPr/>
          <p:nvPr/>
        </p:nvGrpSpPr>
        <p:grpSpPr>
          <a:xfrm>
            <a:off x="6648574" y="2944680"/>
            <a:ext cx="5262716" cy="1003360"/>
            <a:chOff x="6521381" y="2944680"/>
            <a:chExt cx="5262716" cy="1003360"/>
          </a:xfrm>
        </p:grpSpPr>
        <p:sp>
          <p:nvSpPr>
            <p:cNvPr id="6" name="Rectangle: Rounded Corners 5">
              <a:extLst>
                <a:ext uri="{FF2B5EF4-FFF2-40B4-BE49-F238E27FC236}">
                  <a16:creationId xmlns:a16="http://schemas.microsoft.com/office/drawing/2014/main" id="{C7FDBA19-33C6-451E-8E3B-532CE4C14B9E}"/>
                </a:ext>
              </a:extLst>
            </p:cNvPr>
            <p:cNvSpPr/>
            <p:nvPr/>
          </p:nvSpPr>
          <p:spPr>
            <a:xfrm>
              <a:off x="6521381" y="2944680"/>
              <a:ext cx="5262716" cy="1003360"/>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020F651-94DF-430A-9E7E-67759ABC0BBB}"/>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05230" y="3239265"/>
              <a:ext cx="5170598" cy="663069"/>
            </a:xfrm>
            <a:prstGeom prst="rect">
              <a:avLst/>
            </a:prstGeom>
          </p:spPr>
        </p:pic>
        <p:sp>
          <p:nvSpPr>
            <p:cNvPr id="21" name="TextBox 20">
              <a:extLst>
                <a:ext uri="{FF2B5EF4-FFF2-40B4-BE49-F238E27FC236}">
                  <a16:creationId xmlns:a16="http://schemas.microsoft.com/office/drawing/2014/main" id="{AD5EA6CC-6EB3-461E-9AAC-CBEF5211F4E9}"/>
                </a:ext>
              </a:extLst>
            </p:cNvPr>
            <p:cNvSpPr txBox="1"/>
            <p:nvPr/>
          </p:nvSpPr>
          <p:spPr>
            <a:xfrm>
              <a:off x="10595614" y="3722834"/>
              <a:ext cx="117280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84A99"/>
                  </a:solidFill>
                  <a:effectLst/>
                  <a:uLnTx/>
                  <a:uFillTx/>
                  <a:latin typeface="Helvetica" pitchFamily="2" charset="0"/>
                  <a:ea typeface="+mn-ea"/>
                  <a:cs typeface="+mn-cs"/>
                </a:rPr>
                <a:t>April 24</a:t>
              </a:r>
              <a:r>
                <a:rPr kumimoji="0" lang="en-US" sz="800" b="1" i="0" u="none" strike="noStrike" kern="1200" cap="none" spc="0" normalizeH="0" baseline="30000" noProof="0" dirty="0">
                  <a:ln>
                    <a:noFill/>
                  </a:ln>
                  <a:solidFill>
                    <a:srgbClr val="E84A99"/>
                  </a:solidFill>
                  <a:effectLst/>
                  <a:uLnTx/>
                  <a:uFillTx/>
                  <a:latin typeface="Helvetica" pitchFamily="2" charset="0"/>
                  <a:ea typeface="+mn-ea"/>
                  <a:cs typeface="+mn-cs"/>
                </a:rPr>
                <a:t>th</a:t>
              </a:r>
              <a:r>
                <a:rPr kumimoji="0" lang="en-US" sz="800" b="1" i="0" u="none" strike="noStrike" kern="1200" cap="none" spc="0" normalizeH="0" baseline="0" noProof="0" dirty="0">
                  <a:ln>
                    <a:noFill/>
                  </a:ln>
                  <a:solidFill>
                    <a:srgbClr val="E84A99"/>
                  </a:solidFill>
                  <a:effectLst/>
                  <a:uLnTx/>
                  <a:uFillTx/>
                  <a:latin typeface="Helvetica" pitchFamily="2" charset="0"/>
                  <a:ea typeface="+mn-ea"/>
                  <a:cs typeface="+mn-cs"/>
                </a:rPr>
                <a:t>, 2020</a:t>
              </a:r>
            </a:p>
          </p:txBody>
        </p:sp>
        <p:pic>
          <p:nvPicPr>
            <p:cNvPr id="1030" name="Picture 6" descr="the-verge-logo - ZMCommunications">
              <a:extLst>
                <a:ext uri="{FF2B5EF4-FFF2-40B4-BE49-F238E27FC236}">
                  <a16:creationId xmlns:a16="http://schemas.microsoft.com/office/drawing/2014/main" id="{53B417E9-193E-4EBF-8DE7-CE53FA5DC69C}"/>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605230" y="2972501"/>
              <a:ext cx="952514" cy="3426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8621F47C-CA88-4B80-9ECF-50157FE17E24}"/>
              </a:ext>
            </a:extLst>
          </p:cNvPr>
          <p:cNvGrpSpPr/>
          <p:nvPr/>
        </p:nvGrpSpPr>
        <p:grpSpPr>
          <a:xfrm>
            <a:off x="6610783" y="4924280"/>
            <a:ext cx="5338298" cy="1003360"/>
            <a:chOff x="6521380" y="4924280"/>
            <a:chExt cx="5338298" cy="1003360"/>
          </a:xfrm>
        </p:grpSpPr>
        <p:sp>
          <p:nvSpPr>
            <p:cNvPr id="7" name="Rectangle: Rounded Corners 6">
              <a:extLst>
                <a:ext uri="{FF2B5EF4-FFF2-40B4-BE49-F238E27FC236}">
                  <a16:creationId xmlns:a16="http://schemas.microsoft.com/office/drawing/2014/main" id="{B7763DCB-DE9F-4479-A5C7-43B2750B7678}"/>
                </a:ext>
              </a:extLst>
            </p:cNvPr>
            <p:cNvSpPr/>
            <p:nvPr/>
          </p:nvSpPr>
          <p:spPr>
            <a:xfrm>
              <a:off x="6521380" y="4924280"/>
              <a:ext cx="5338298" cy="1003360"/>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EA8AE14-1A97-4C9E-8FF9-FEC2E8E2A915}"/>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6628862" y="5233304"/>
              <a:ext cx="5123335" cy="639862"/>
            </a:xfrm>
            <a:prstGeom prst="rect">
              <a:avLst/>
            </a:prstGeom>
          </p:spPr>
        </p:pic>
        <p:sp>
          <p:nvSpPr>
            <p:cNvPr id="13" name="TextBox 12">
              <a:extLst>
                <a:ext uri="{FF2B5EF4-FFF2-40B4-BE49-F238E27FC236}">
                  <a16:creationId xmlns:a16="http://schemas.microsoft.com/office/drawing/2014/main" id="{C5A3A5BE-9F62-4FF3-891E-4EF575EBCF65}"/>
                </a:ext>
              </a:extLst>
            </p:cNvPr>
            <p:cNvSpPr txBox="1"/>
            <p:nvPr/>
          </p:nvSpPr>
          <p:spPr>
            <a:xfrm>
              <a:off x="10611294" y="5701741"/>
              <a:ext cx="117280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84A99"/>
                  </a:solidFill>
                  <a:effectLst/>
                  <a:uLnTx/>
                  <a:uFillTx/>
                  <a:latin typeface="Helvetica" pitchFamily="2" charset="0"/>
                  <a:ea typeface="+mn-ea"/>
                  <a:cs typeface="+mn-cs"/>
                </a:rPr>
                <a:t>September 8</a:t>
              </a:r>
              <a:r>
                <a:rPr kumimoji="0" lang="en-US" sz="800" b="1" i="0" u="none" strike="noStrike" kern="1200" cap="none" spc="0" normalizeH="0" baseline="30000" noProof="0" dirty="0">
                  <a:ln>
                    <a:noFill/>
                  </a:ln>
                  <a:solidFill>
                    <a:srgbClr val="E84A99"/>
                  </a:solidFill>
                  <a:effectLst/>
                  <a:uLnTx/>
                  <a:uFillTx/>
                  <a:latin typeface="Helvetica" pitchFamily="2" charset="0"/>
                  <a:ea typeface="+mn-ea"/>
                  <a:cs typeface="+mn-cs"/>
                </a:rPr>
                <a:t>th</a:t>
              </a:r>
              <a:r>
                <a:rPr kumimoji="0" lang="en-US" sz="800" b="1" i="0" u="none" strike="noStrike" kern="1200" cap="none" spc="0" normalizeH="0" baseline="0" noProof="0" dirty="0">
                  <a:ln>
                    <a:noFill/>
                  </a:ln>
                  <a:solidFill>
                    <a:srgbClr val="E84A99"/>
                  </a:solidFill>
                  <a:effectLst/>
                  <a:uLnTx/>
                  <a:uFillTx/>
                  <a:latin typeface="Helvetica" pitchFamily="2" charset="0"/>
                  <a:ea typeface="+mn-ea"/>
                  <a:cs typeface="+mn-cs"/>
                </a:rPr>
                <a:t>, 2020</a:t>
              </a:r>
            </a:p>
          </p:txBody>
        </p:sp>
        <p:pic>
          <p:nvPicPr>
            <p:cNvPr id="1032" name="Picture 8">
              <a:extLst>
                <a:ext uri="{FF2B5EF4-FFF2-40B4-BE49-F238E27FC236}">
                  <a16:creationId xmlns:a16="http://schemas.microsoft.com/office/drawing/2014/main" id="{749E98D0-E655-424D-A022-141860EDB12B}"/>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640981" y="5009228"/>
              <a:ext cx="743982" cy="2310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39068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CDFB1A4-4D27-4CDC-AFD6-104F4B753208}"/>
              </a:ext>
            </a:extLst>
          </p:cNvPr>
          <p:cNvSpPr/>
          <p:nvPr/>
        </p:nvSpPr>
        <p:spPr>
          <a:xfrm>
            <a:off x="-25655" y="0"/>
            <a:ext cx="12243310" cy="155195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hlinkClick r:id="rId3"/>
            <a:extLst>
              <a:ext uri="{FF2B5EF4-FFF2-40B4-BE49-F238E27FC236}">
                <a16:creationId xmlns:a16="http://schemas.microsoft.com/office/drawing/2014/main" id="{2044D213-BD01-4426-9661-24A2C30AC7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34497" y="84848"/>
            <a:ext cx="1716092" cy="965723"/>
          </a:xfrm>
          <a:prstGeom prst="rect">
            <a:avLst/>
          </a:prstGeom>
          <a:ln>
            <a:solidFill>
              <a:srgbClr val="1F1A62"/>
            </a:solidFill>
          </a:ln>
        </p:spPr>
      </p:pic>
      <p:sp>
        <p:nvSpPr>
          <p:cNvPr id="12" name="TextBox 11">
            <a:hlinkClick r:id="rId3"/>
            <a:extLst>
              <a:ext uri="{FF2B5EF4-FFF2-40B4-BE49-F238E27FC236}">
                <a16:creationId xmlns:a16="http://schemas.microsoft.com/office/drawing/2014/main" id="{1E110629-970E-42E1-B4F4-E33FB00D59B0}"/>
              </a:ext>
            </a:extLst>
          </p:cNvPr>
          <p:cNvSpPr txBox="1"/>
          <p:nvPr/>
        </p:nvSpPr>
        <p:spPr>
          <a:xfrm>
            <a:off x="10480878" y="1054129"/>
            <a:ext cx="1423330" cy="215444"/>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4" name="Rectangle 3">
            <a:extLst>
              <a:ext uri="{FF2B5EF4-FFF2-40B4-BE49-F238E27FC236}">
                <a16:creationId xmlns:a16="http://schemas.microsoft.com/office/drawing/2014/main" id="{3ED54650-E124-0942-8B03-A438165B55A6}"/>
              </a:ext>
            </a:extLst>
          </p:cNvPr>
          <p:cNvSpPr/>
          <p:nvPr/>
        </p:nvSpPr>
        <p:spPr>
          <a:xfrm>
            <a:off x="163929" y="129645"/>
            <a:ext cx="1037112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Social engagement around video content is huge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ad-supported TV is the leading platform</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among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‘most talked about’ trending topics</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5"/>
          <a:srcRect l="4181" t="95080"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4002507864"/>
              </p:ext>
            </p:extLst>
          </p:nvPr>
        </p:nvGraphicFramePr>
        <p:xfrm>
          <a:off x="0" y="1641820"/>
          <a:ext cx="12188282" cy="4747577"/>
        </p:xfrm>
        <a:graphic>
          <a:graphicData uri="http://schemas.openxmlformats.org/drawingml/2006/chart">
            <c:chart xmlns:c="http://schemas.openxmlformats.org/drawingml/2006/chart" xmlns:r="http://schemas.openxmlformats.org/officeDocument/2006/relationships" r:id="rId6"/>
          </a:graphicData>
        </a:graphic>
      </p:graphicFrame>
      <p:sp>
        <p:nvSpPr>
          <p:cNvPr id="20" name="Slide Number Placeholder 5">
            <a:extLst>
              <a:ext uri="{FF2B5EF4-FFF2-40B4-BE49-F238E27FC236}">
                <a16:creationId xmlns:a16="http://schemas.microsoft.com/office/drawing/2014/main" id="{F8D0FF00-A21D-40D4-9F8F-52F9485130C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30" name="Rectangle 29">
            <a:extLst>
              <a:ext uri="{FF2B5EF4-FFF2-40B4-BE49-F238E27FC236}">
                <a16:creationId xmlns:a16="http://schemas.microsoft.com/office/drawing/2014/main" id="{BAEF6D61-941E-4911-825A-E2C373FB021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31" name="TextBox 30">
            <a:extLst>
              <a:ext uri="{FF2B5EF4-FFF2-40B4-BE49-F238E27FC236}">
                <a16:creationId xmlns:a16="http://schemas.microsoft.com/office/drawing/2014/main" id="{F622BE5D-44F9-4843-9EDA-6C236A17E293}"/>
              </a:ext>
            </a:extLst>
          </p:cNvPr>
          <p:cNvSpPr txBox="1"/>
          <p:nvPr/>
        </p:nvSpPr>
        <p:spPr>
          <a:xfrm>
            <a:off x="464820" y="6207948"/>
            <a:ext cx="116620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&amp;11p) (3/16/2020 – 4/26/2020). Results include both ‘direct’ and ‘related’ topics. Various Video Platforms include Epic Games, and various concert streaming partners. Pay-TV: insecure (HBO), Westworld (HBO), Homeland (Showtime). Netflix - #BlackAF, Extraction, Homecoming: A Film by Beyonce. Disney – Onward. Amazon Prime Video – Happiness Continues: A Jonas Brothers Concert Film.</a:t>
            </a:r>
          </a:p>
        </p:txBody>
      </p:sp>
      <p:sp>
        <p:nvSpPr>
          <p:cNvPr id="15" name="TextBox 14">
            <a:extLst>
              <a:ext uri="{FF2B5EF4-FFF2-40B4-BE49-F238E27FC236}">
                <a16:creationId xmlns:a16="http://schemas.microsoft.com/office/drawing/2014/main" id="{DA8EAD54-D4F2-4609-854E-B02D9CCF231E}"/>
              </a:ext>
            </a:extLst>
          </p:cNvPr>
          <p:cNvSpPr txBox="1"/>
          <p:nvPr/>
        </p:nvSpPr>
        <p:spPr>
          <a:xfrm>
            <a:off x="3718" y="1693003"/>
            <a:ext cx="12188282" cy="523220"/>
          </a:xfrm>
          <a:prstGeom prst="rect">
            <a:avLst/>
          </a:prstGeom>
          <a:noFill/>
        </p:spPr>
        <p:txBody>
          <a:bodyPr wrap="square">
            <a:spAutoFit/>
          </a:bodyPr>
          <a:lstStyle/>
          <a:p>
            <a:pPr algn="ctr" rtl="0">
              <a:defRPr sz="1800" b="1" i="0" u="sng" strike="noStrike" kern="1200" spc="0" baseline="0">
                <a:solidFill>
                  <a:srgbClr val="1F1A62"/>
                </a:solidFill>
                <a:latin typeface="Helvetica" panose="020B0403020202020204" pitchFamily="34" charset="0"/>
                <a:ea typeface="+mn-ea"/>
                <a:cs typeface="+mn-cs"/>
              </a:defRPr>
            </a:pPr>
            <a:r>
              <a:rPr lang="en-US" sz="1600" b="1" u="sng" dirty="0">
                <a:solidFill>
                  <a:srgbClr val="1F1A62"/>
                </a:solidFill>
                <a:latin typeface="Helvetica" panose="020B0403020202020204" pitchFamily="34" charset="0"/>
              </a:rPr>
              <a:t># of Unique Top 10 Trending Programs / Content by Video Platform</a:t>
            </a:r>
          </a:p>
          <a:p>
            <a:pPr algn="ctr" rtl="0">
              <a:defRPr sz="1800" b="1" i="0" u="sng" strike="noStrike" kern="1200" spc="0" baseline="0">
                <a:solidFill>
                  <a:srgbClr val="1F1A62"/>
                </a:solidFill>
                <a:latin typeface="Helvetica" panose="020B0403020202020204" pitchFamily="34" charset="0"/>
                <a:ea typeface="+mn-ea"/>
                <a:cs typeface="+mn-cs"/>
              </a:defRPr>
            </a:pPr>
            <a:r>
              <a:rPr lang="en-US" sz="1200" b="0" u="none" dirty="0">
                <a:solidFill>
                  <a:srgbClr val="1F1A62"/>
                </a:solidFill>
                <a:latin typeface="Helvetica" panose="020B0403020202020204" pitchFamily="34" charset="0"/>
              </a:rPr>
              <a:t>(March 16</a:t>
            </a:r>
            <a:r>
              <a:rPr lang="en-US" sz="1200" b="0" u="none" baseline="30000" dirty="0">
                <a:solidFill>
                  <a:srgbClr val="1F1A62"/>
                </a:solidFill>
                <a:latin typeface="Helvetica" panose="020B0403020202020204" pitchFamily="34" charset="0"/>
              </a:rPr>
              <a:t>th</a:t>
            </a:r>
            <a:r>
              <a:rPr lang="en-US" sz="1200" b="0" u="none" dirty="0">
                <a:solidFill>
                  <a:srgbClr val="1F1A62"/>
                </a:solidFill>
                <a:latin typeface="Helvetica" panose="020B0403020202020204" pitchFamily="34" charset="0"/>
              </a:rPr>
              <a:t> – April 26</a:t>
            </a:r>
            <a:r>
              <a:rPr lang="en-US" sz="1200" b="0" u="none" baseline="30000" dirty="0">
                <a:solidFill>
                  <a:srgbClr val="1F1A62"/>
                </a:solidFill>
                <a:latin typeface="Helvetica" panose="020B0403020202020204" pitchFamily="34" charset="0"/>
              </a:rPr>
              <a:t>th</a:t>
            </a:r>
            <a:r>
              <a:rPr lang="en-US" sz="1200" b="0" u="none" dirty="0">
                <a:solidFill>
                  <a:srgbClr val="1F1A62"/>
                </a:solidFill>
                <a:latin typeface="Helvetica" panose="020B0403020202020204" pitchFamily="34" charset="0"/>
              </a:rPr>
              <a:t>)</a:t>
            </a:r>
          </a:p>
        </p:txBody>
      </p:sp>
    </p:spTree>
    <p:extLst>
      <p:ext uri="{BB962C8B-B14F-4D97-AF65-F5344CB8AC3E}">
        <p14:creationId xmlns:p14="http://schemas.microsoft.com/office/powerpoint/2010/main" val="1976816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5" name="Text Box 2">
            <a:extLst>
              <a:ext uri="{FF2B5EF4-FFF2-40B4-BE49-F238E27FC236}">
                <a16:creationId xmlns:a16="http://schemas.microsoft.com/office/drawing/2014/main" id="{A8ECD1EE-DE3D-4E60-89D9-2446CC8D65E7}"/>
              </a:ext>
            </a:extLst>
          </p:cNvPr>
          <p:cNvSpPr txBox="1">
            <a:spLocks noChangeArrowheads="1"/>
          </p:cNvSpPr>
          <p:nvPr/>
        </p:nvSpPr>
        <p:spPr bwMode="auto">
          <a:xfrm>
            <a:off x="546751" y="4269336"/>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7" name="Text Box 2">
            <a:extLst>
              <a:ext uri="{FF2B5EF4-FFF2-40B4-BE49-F238E27FC236}">
                <a16:creationId xmlns:a16="http://schemas.microsoft.com/office/drawing/2014/main" id="{5FA2EED1-43F8-4410-9F5C-0FD8EDCB659E}"/>
              </a:ext>
            </a:extLst>
          </p:cNvPr>
          <p:cNvSpPr txBox="1">
            <a:spLocks noChangeArrowheads="1"/>
          </p:cNvSpPr>
          <p:nvPr/>
        </p:nvSpPr>
        <p:spPr bwMode="auto">
          <a:xfrm>
            <a:off x="4645026" y="4252054"/>
            <a:ext cx="3183572" cy="1471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endParaRPr kumimoji="0" lang="en-US" sz="9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 name="Text Box 2">
            <a:extLst>
              <a:ext uri="{FF2B5EF4-FFF2-40B4-BE49-F238E27FC236}">
                <a16:creationId xmlns:a16="http://schemas.microsoft.com/office/drawing/2014/main" id="{ABB7EF40-FE21-4E67-B6E5-8BE8D4EA32CB}"/>
              </a:ext>
            </a:extLst>
          </p:cNvPr>
          <p:cNvSpPr txBox="1">
            <a:spLocks noChangeArrowheads="1"/>
          </p:cNvSpPr>
          <p:nvPr/>
        </p:nvSpPr>
        <p:spPr bwMode="auto">
          <a:xfrm>
            <a:off x="8133080" y="4252054"/>
            <a:ext cx="3183572" cy="142955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ED3C8D"/>
                </a:solidFill>
                <a:effectLst/>
                <a:uLnTx/>
                <a:uFillTx/>
                <a:latin typeface="Helvetica" pitchFamily="2" charset="0"/>
                <a:ea typeface="+mn-ea"/>
                <a:cs typeface="+mn-cs"/>
              </a:rPr>
              <a:t>Transform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help you build your brand by focusing on core marketing principles that will help drive tangible business outcomes.</a:t>
            </a: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2"/>
          <a:srcRect l="4181" t="95080"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Drawing on our marketing expertise, we </a:t>
            </a: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simplify</a:t>
            </a: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 the complexities in our industry and </a:t>
            </a:r>
            <a:r>
              <a:rPr kumimoji="0" lang="en-US" sz="2000" b="1" i="0" u="none" strike="noStrike" kern="1200" cap="none" spc="0" normalizeH="0" baseline="0" noProof="0" dirty="0">
                <a:ln>
                  <a:noFill/>
                </a:ln>
                <a:solidFill>
                  <a:srgbClr val="00BFF2"/>
                </a:solidFill>
                <a:effectLst/>
                <a:uLnTx/>
                <a:uFillTx/>
                <a:latin typeface="Helvetica" panose="020B0604020202020204" pitchFamily="34" charset="0"/>
                <a:ea typeface="+mn-ea"/>
                <a:cs typeface="Helvetica" panose="020B0604020202020204" pitchFamily="34" charset="0"/>
              </a:rPr>
              <a:t>discover</a:t>
            </a: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 new insights that </a:t>
            </a:r>
            <a:r>
              <a:rPr kumimoji="0" lang="en-US" sz="2000" b="1" i="0" u="none" strike="noStrike" kern="1200" cap="none" spc="0" normalizeH="0" baseline="0" noProof="0" dirty="0">
                <a:ln>
                  <a:noFill/>
                </a:ln>
                <a:solidFill>
                  <a:srgbClr val="ED3C8D"/>
                </a:solidFill>
                <a:effectLst/>
                <a:uLnTx/>
                <a:uFillTx/>
                <a:latin typeface="Helvetica" pitchFamily="2" charset="0"/>
                <a:ea typeface="+mn-ea"/>
                <a:cs typeface="+mn-cs"/>
              </a:rPr>
              <a:t>transform</a:t>
            </a: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 the way marketers look at their media strategy.  </a:t>
            </a:r>
          </a:p>
        </p:txBody>
      </p:sp>
      <p:pic>
        <p:nvPicPr>
          <p:cNvPr id="15" name="Picture 14">
            <a:extLst>
              <a:ext uri="{FF2B5EF4-FFF2-40B4-BE49-F238E27FC236}">
                <a16:creationId xmlns:a16="http://schemas.microsoft.com/office/drawing/2014/main" id="{58C2595C-7341-4CA0-9F44-52A5F4AE501D}"/>
              </a:ext>
            </a:extLst>
          </p:cNvPr>
          <p:cNvPicPr>
            <a:picLocks noChangeAspect="1"/>
          </p:cNvPicPr>
          <p:nvPr/>
        </p:nvPicPr>
        <p:blipFill>
          <a:blip r:embed="rId3">
            <a:clrChange>
              <a:clrFrom>
                <a:srgbClr val="00BFF2"/>
              </a:clrFrom>
              <a:clrTo>
                <a:srgbClr val="00BFF2">
                  <a:alpha val="0"/>
                </a:srgbClr>
              </a:clrTo>
            </a:clrChange>
          </a:blip>
          <a:stretch>
            <a:fillRect/>
          </a:stretch>
        </p:blipFill>
        <p:spPr>
          <a:xfrm>
            <a:off x="6935201" y="0"/>
            <a:ext cx="5256799" cy="3060562"/>
          </a:xfrm>
          <a:prstGeom prst="rect">
            <a:avLst/>
          </a:prstGeom>
        </p:spPr>
      </p:pic>
      <p:sp>
        <p:nvSpPr>
          <p:cNvPr id="13" name="Rectangle 12">
            <a:extLst>
              <a:ext uri="{FF2B5EF4-FFF2-40B4-BE49-F238E27FC236}">
                <a16:creationId xmlns:a16="http://schemas.microsoft.com/office/drawing/2014/main" id="{0D96A7EE-222D-4484-A9C9-19F3EADA151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25355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a:srcRect l="60744" t="660" r="332"/>
          <a:stretch/>
        </p:blipFill>
        <p:spPr>
          <a:xfrm>
            <a:off x="1" y="0"/>
            <a:ext cx="4423170"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423171" y="209956"/>
            <a:ext cx="741068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Summary: </a:t>
            </a:r>
            <a:r>
              <a:rPr kumimoji="0" lang="en-US" sz="2400" b="1" i="0" u="none" strike="noStrike" kern="1200" cap="none" spc="0" normalizeH="0" baseline="0" noProof="0" dirty="0">
                <a:ln>
                  <a:noFill/>
                </a:ln>
                <a:solidFill>
                  <a:srgbClr val="ED3C8D"/>
                </a:solidFill>
                <a:effectLst/>
                <a:uLnTx/>
                <a:uFillTx/>
                <a:latin typeface="Helvetica" pitchFamily="2" charset="0"/>
                <a:ea typeface="+mn-ea"/>
                <a:cs typeface="+mn-cs"/>
              </a:rPr>
              <a:t>Video Consumption Is Evolving &amp; Expanding Across Audiences</a:t>
            </a:r>
          </a:p>
        </p:txBody>
      </p:sp>
      <p:sp>
        <p:nvSpPr>
          <p:cNvPr id="4" name="Rectangle 3">
            <a:extLst>
              <a:ext uri="{FF2B5EF4-FFF2-40B4-BE49-F238E27FC236}">
                <a16:creationId xmlns:a16="http://schemas.microsoft.com/office/drawing/2014/main" id="{91CAB802-C65F-4081-AA12-A81B57DC4275}"/>
              </a:ext>
            </a:extLst>
          </p:cNvPr>
          <p:cNvSpPr/>
          <p:nvPr/>
        </p:nvSpPr>
        <p:spPr>
          <a:xfrm>
            <a:off x="4541521" y="1273055"/>
            <a:ext cx="7451770" cy="5109091"/>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r>
              <a:rPr lang="en-US" sz="1600" b="1" dirty="0">
                <a:solidFill>
                  <a:srgbClr val="1F1A62"/>
                </a:solidFill>
                <a:latin typeface="Helvetica" panose="020B0403020202020204" pitchFamily="34" charset="0"/>
                <a:ea typeface="Open Sans" panose="020B0606030504020204" pitchFamily="34" charset="0"/>
                <a:cs typeface="Open Sans" panose="020B0606030504020204" pitchFamily="34" charset="0"/>
              </a:rPr>
              <a:t>TV is the focal point of the household as people’s daily lives changed during the pandemic and m</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ore people consume more media</a:t>
            </a:r>
          </a:p>
          <a:p>
            <a:pPr marR="0" lvl="0" algn="l" defTabSz="1172398" rtl="0" eaLnBrk="1" fontAlgn="auto" latinLnBrk="0" hangingPunct="1">
              <a:lnSpc>
                <a:spcPct val="100000"/>
              </a:lnSpc>
              <a:spcBef>
                <a:spcPts val="0"/>
              </a:spcBef>
              <a:spcAft>
                <a:spcPts val="0"/>
              </a:spcAft>
              <a:buClrTx/>
              <a:buSzTx/>
              <a:tabLst/>
              <a:defRPr/>
            </a:pPr>
            <a:endPar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r>
              <a:rPr lang="en-US" sz="1600" b="1" dirty="0">
                <a:solidFill>
                  <a:srgbClr val="1F1A62"/>
                </a:solidFill>
                <a:latin typeface="Helvetica" panose="020B0403020202020204" pitchFamily="34" charset="0"/>
                <a:ea typeface="Open Sans" panose="020B0606030504020204" pitchFamily="34" charset="0"/>
                <a:cs typeface="Open Sans" panose="020B0606030504020204" pitchFamily="34" charset="0"/>
              </a:rPr>
              <a:t>As live sports return with limited attendance, fans are maximizing their at-home viewing experience through bigger and better TV screens</a:t>
            </a:r>
          </a:p>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endPar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r>
              <a:rPr lang="en-US" sz="1600" b="1" dirty="0">
                <a:solidFill>
                  <a:srgbClr val="1F1A62"/>
                </a:solidFill>
                <a:latin typeface="Helvetica" panose="020B0403020202020204" pitchFamily="34" charset="0"/>
                <a:ea typeface="Open Sans" panose="020B0606030504020204" pitchFamily="34" charset="0"/>
                <a:cs typeface="Open Sans" panose="020B0606030504020204" pitchFamily="34" charset="0"/>
              </a:rPr>
              <a:t>Increased free-time during the pandemic allowed people of all ages to discover the full functionality of their video devices and utilize new platforms</a:t>
            </a:r>
          </a:p>
          <a:p>
            <a:pPr marR="0" lvl="0" algn="l" defTabSz="1172398" rtl="0" eaLnBrk="1" fontAlgn="auto" latinLnBrk="0" hangingPunct="1">
              <a:lnSpc>
                <a:spcPct val="100000"/>
              </a:lnSpc>
              <a:spcBef>
                <a:spcPts val="0"/>
              </a:spcBef>
              <a:spcAft>
                <a:spcPts val="0"/>
              </a:spcAft>
              <a:buClrTx/>
              <a:buSzTx/>
              <a:tabLst/>
              <a:defRPr/>
            </a:pPr>
            <a:endPar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As many viewers become habitual</a:t>
            </a:r>
            <a:r>
              <a:rPr lang="en-US" sz="1600" b="1" dirty="0">
                <a:solidFill>
                  <a:srgbClr val="1F1A62"/>
                </a:solidFill>
                <a:latin typeface="Helvetica" panose="020B0403020202020204" pitchFamily="34" charset="0"/>
                <a:ea typeface="Open Sans" panose="020B0606030504020204" pitchFamily="34" charset="0"/>
                <a:cs typeface="Open Sans" panose="020B0606030504020204" pitchFamily="34" charset="0"/>
              </a:rPr>
              <a:t> daily streamers, marketers should investigate ad opportunities in growing video segments</a:t>
            </a:r>
            <a:br>
              <a:rPr lang="en-US" sz="1600" b="1" dirty="0">
                <a:solidFill>
                  <a:srgbClr val="1F1A62"/>
                </a:solidFill>
                <a:latin typeface="Helvetica" panose="020B0403020202020204" pitchFamily="34" charset="0"/>
                <a:ea typeface="Open Sans" panose="020B0606030504020204" pitchFamily="34" charset="0"/>
                <a:cs typeface="Open Sans" panose="020B0606030504020204" pitchFamily="34" charset="0"/>
              </a:rPr>
            </a:br>
            <a:endParaRPr lang="en-US" sz="1600" b="1" dirty="0">
              <a:solidFill>
                <a:srgbClr val="1F1A62"/>
              </a:solidFill>
              <a:latin typeface="Helvetica" panose="020B0403020202020204" pitchFamily="34" charset="0"/>
              <a:ea typeface="Open Sans" panose="020B0606030504020204" pitchFamily="34" charset="0"/>
              <a:cs typeface="Open Sans" panose="020B0606030504020204" pitchFamily="34" charset="0"/>
            </a:endParaRPr>
          </a:p>
          <a:p>
            <a:pPr marL="742950" lvl="1" indent="-285750" defTabSz="1172398">
              <a:buBlip>
                <a:blip r:embed="rId3"/>
              </a:buBlip>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Streamers are stacking free, ad-supported services in addition to their paid streaming service subscriptions</a:t>
            </a:r>
            <a:b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br>
            <a:endPar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742950" lvl="1" indent="-285750" defTabSz="1172398">
              <a:buBlip>
                <a:blip r:embed="rId3"/>
              </a:buBlip>
              <a:defRPr/>
            </a:pPr>
            <a:r>
              <a:rPr lang="en-US" sz="1400" b="1" dirty="0">
                <a:solidFill>
                  <a:srgbClr val="1F1A62"/>
                </a:solidFill>
                <a:latin typeface="Helvetica" panose="020B0403020202020204" pitchFamily="34" charset="0"/>
                <a:ea typeface="Open Sans" panose="020B0606030504020204" pitchFamily="34" charset="0"/>
                <a:cs typeface="Open Sans" panose="020B0606030504020204" pitchFamily="34" charset="0"/>
              </a:rPr>
              <a:t>Live streaming events have grown in popularity in the absence of large, in-person gatherings</a:t>
            </a:r>
            <a:endPar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endPar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Video content sparks social conversation and engagement with ad-supported TV </a:t>
            </a:r>
            <a:r>
              <a:rPr lang="en-US" sz="1600" b="1" dirty="0">
                <a:solidFill>
                  <a:srgbClr val="1F1A62"/>
                </a:solidFill>
                <a:latin typeface="Helvetica" panose="020B0403020202020204" pitchFamily="34" charset="0"/>
                <a:ea typeface="Open Sans" panose="020B0606030504020204" pitchFamily="34" charset="0"/>
                <a:cs typeface="Open Sans" panose="020B0606030504020204" pitchFamily="34" charset="0"/>
              </a:rPr>
              <a:t>as the leading platform</a:t>
            </a:r>
            <a:endPar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064652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a:stretch>
            <a:fillRect/>
          </a:stretch>
        </p:blipFill>
        <p:spPr>
          <a:xfrm>
            <a:off x="0" y="-205141"/>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6226108"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Helvetica" pitchFamily="2" charset="0"/>
                <a:ea typeface="+mn-ea"/>
                <a:cs typeface="+mn-cs"/>
              </a:rPr>
              <a:t>Consumer Adoption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Helvetica" pitchFamily="2" charset="0"/>
                <a:ea typeface="+mn-ea"/>
                <a:cs typeface="+mn-cs"/>
              </a:rPr>
              <a:t>of E-commerce Accelerates</a:t>
            </a:r>
          </a:p>
        </p:txBody>
      </p:sp>
    </p:spTree>
    <p:extLst>
      <p:ext uri="{BB962C8B-B14F-4D97-AF65-F5344CB8AC3E}">
        <p14:creationId xmlns:p14="http://schemas.microsoft.com/office/powerpoint/2010/main" val="113431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DBC54D0-1BF2-4D7C-BF8C-2C83787D2E93}"/>
              </a:ext>
            </a:extLst>
          </p:cNvPr>
          <p:cNvSpPr/>
          <p:nvPr/>
        </p:nvSpPr>
        <p:spPr>
          <a:xfrm>
            <a:off x="-25655" y="0"/>
            <a:ext cx="12243310" cy="155195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3" name="Picture 32">
            <a:hlinkClick r:id="rId2"/>
            <a:extLst>
              <a:ext uri="{FF2B5EF4-FFF2-40B4-BE49-F238E27FC236}">
                <a16:creationId xmlns:a16="http://schemas.microsoft.com/office/drawing/2014/main" id="{183FEFF9-CC0D-4B02-8635-51E312AC2E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33929" y="78881"/>
            <a:ext cx="1717619" cy="971690"/>
          </a:xfrm>
          <a:prstGeom prst="rect">
            <a:avLst/>
          </a:prstGeom>
          <a:ln>
            <a:solidFill>
              <a:srgbClr val="1F1A62"/>
            </a:solidFill>
          </a:ln>
        </p:spPr>
      </p:pic>
      <p:sp>
        <p:nvSpPr>
          <p:cNvPr id="34" name="TextBox 33">
            <a:hlinkClick r:id="rId2"/>
            <a:extLst>
              <a:ext uri="{FF2B5EF4-FFF2-40B4-BE49-F238E27FC236}">
                <a16:creationId xmlns:a16="http://schemas.microsoft.com/office/drawing/2014/main" id="{7A75869C-F5A2-4286-901D-384138599386}"/>
              </a:ext>
            </a:extLst>
          </p:cNvPr>
          <p:cNvSpPr txBox="1"/>
          <p:nvPr/>
        </p:nvSpPr>
        <p:spPr>
          <a:xfrm>
            <a:off x="10481073" y="1054129"/>
            <a:ext cx="1423330" cy="215444"/>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16" name="Rectangle 15">
            <a:extLst>
              <a:ext uri="{FF2B5EF4-FFF2-40B4-BE49-F238E27FC236}">
                <a16:creationId xmlns:a16="http://schemas.microsoft.com/office/drawing/2014/main" id="{46BD1D7B-CFFD-AB40-AE04-379262D9E97A}"/>
              </a:ext>
            </a:extLst>
          </p:cNvPr>
          <p:cNvSpPr/>
          <p:nvPr/>
        </p:nvSpPr>
        <p:spPr>
          <a:xfrm>
            <a:off x="159921" y="129645"/>
            <a:ext cx="893544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DTC brands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deliver many benefits to consumers over traditional retailers and were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well-positioned for growth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at the onset of the pandemic</a:t>
            </a:r>
          </a:p>
        </p:txBody>
      </p:sp>
      <p:sp>
        <p:nvSpPr>
          <p:cNvPr id="3" name="Rectangle 2">
            <a:extLst>
              <a:ext uri="{FF2B5EF4-FFF2-40B4-BE49-F238E27FC236}">
                <a16:creationId xmlns:a16="http://schemas.microsoft.com/office/drawing/2014/main" id="{CF4F22EE-086C-4484-8F96-8EE1BC009259}"/>
              </a:ext>
            </a:extLst>
          </p:cNvPr>
          <p:cNvSpPr/>
          <p:nvPr/>
        </p:nvSpPr>
        <p:spPr>
          <a:xfrm>
            <a:off x="462845" y="6336254"/>
            <a:ext cx="6096000" cy="215444"/>
          </a:xfrm>
          <a:prstGeom prst="rect">
            <a:avLst/>
          </a:prstGeom>
        </p:spPr>
        <p:txBody>
          <a:bodyP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Diffusion, </a:t>
            </a:r>
            <a:r>
              <a:rPr kumimoji="0" lang="en-US" sz="800" b="0"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2020 Direct-To-Consumer Purchase Intent Index</a:t>
            </a:r>
            <a:r>
              <a:rPr kumimoji="0" lang="en-US" sz="8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2019; respondents able to select multiple options.</a:t>
            </a:r>
          </a:p>
        </p:txBody>
      </p:sp>
      <p:sp>
        <p:nvSpPr>
          <p:cNvPr id="10" name="TextBox 9">
            <a:extLst>
              <a:ext uri="{FF2B5EF4-FFF2-40B4-BE49-F238E27FC236}">
                <a16:creationId xmlns:a16="http://schemas.microsoft.com/office/drawing/2014/main" id="{A9CC0AEE-384A-4B22-9C10-BF5E2ACEF349}"/>
              </a:ext>
            </a:extLst>
          </p:cNvPr>
          <p:cNvSpPr txBox="1"/>
          <p:nvPr/>
        </p:nvSpPr>
        <p:spPr>
          <a:xfrm>
            <a:off x="2747393" y="1771375"/>
            <a:ext cx="6697215" cy="33855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Primary Reasons For Purchasing DTC Over Traditional Retailers</a:t>
            </a:r>
          </a:p>
        </p:txBody>
      </p:sp>
      <p:sp>
        <p:nvSpPr>
          <p:cNvPr id="11" name="TextBox 10">
            <a:extLst>
              <a:ext uri="{FF2B5EF4-FFF2-40B4-BE49-F238E27FC236}">
                <a16:creationId xmlns:a16="http://schemas.microsoft.com/office/drawing/2014/main" id="{CBE9C1F8-1E63-487C-ADAB-0A86CF996FF8}"/>
              </a:ext>
            </a:extLst>
          </p:cNvPr>
          <p:cNvSpPr txBox="1"/>
          <p:nvPr/>
        </p:nvSpPr>
        <p:spPr>
          <a:xfrm>
            <a:off x="836808" y="3337849"/>
            <a:ext cx="1357902" cy="52322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48%</a:t>
            </a:r>
            <a:r>
              <a:rPr kumimoji="0" lang="en-US" sz="16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Cheaper Cost</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2CC222F3-7C74-4D33-8C90-E0BEDA76B19A}"/>
              </a:ext>
            </a:extLst>
          </p:cNvPr>
          <p:cNvSpPr txBox="1"/>
          <p:nvPr/>
        </p:nvSpPr>
        <p:spPr>
          <a:xfrm>
            <a:off x="517189" y="5270905"/>
            <a:ext cx="1997141" cy="52322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22%</a:t>
            </a:r>
            <a:endParaRPr kumimoji="0" lang="en-US" sz="16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Better Product Design</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C9B97D8A-9517-4F59-A68F-CDDE6822B604}"/>
              </a:ext>
            </a:extLst>
          </p:cNvPr>
          <p:cNvPicPr>
            <a:picLocks noChangeAspect="1"/>
          </p:cNvPicPr>
          <p:nvPr/>
        </p:nvPicPr>
        <p:blipFill>
          <a:blip r:embed="rId4"/>
          <a:stretch>
            <a:fillRect/>
          </a:stretch>
        </p:blipFill>
        <p:spPr>
          <a:xfrm>
            <a:off x="953572" y="2198720"/>
            <a:ext cx="1062664" cy="1062664"/>
          </a:xfrm>
          <a:prstGeom prst="rect">
            <a:avLst/>
          </a:prstGeom>
        </p:spPr>
      </p:pic>
      <p:pic>
        <p:nvPicPr>
          <p:cNvPr id="28" name="Picture 27">
            <a:extLst>
              <a:ext uri="{FF2B5EF4-FFF2-40B4-BE49-F238E27FC236}">
                <a16:creationId xmlns:a16="http://schemas.microsoft.com/office/drawing/2014/main" id="{53795E3A-4D8F-4D0D-8B22-65AA4B281D1C}"/>
              </a:ext>
            </a:extLst>
          </p:cNvPr>
          <p:cNvPicPr>
            <a:picLocks noChangeAspect="1"/>
          </p:cNvPicPr>
          <p:nvPr/>
        </p:nvPicPr>
        <p:blipFill>
          <a:blip r:embed="rId5"/>
          <a:stretch>
            <a:fillRect/>
          </a:stretch>
        </p:blipFill>
        <p:spPr>
          <a:xfrm>
            <a:off x="1056430" y="4371040"/>
            <a:ext cx="878235" cy="878235"/>
          </a:xfrm>
          <a:prstGeom prst="rect">
            <a:avLst/>
          </a:prstGeom>
        </p:spPr>
      </p:pic>
      <p:sp>
        <p:nvSpPr>
          <p:cNvPr id="14" name="TextBox 13">
            <a:extLst>
              <a:ext uri="{FF2B5EF4-FFF2-40B4-BE49-F238E27FC236}">
                <a16:creationId xmlns:a16="http://schemas.microsoft.com/office/drawing/2014/main" id="{F35A36BC-D382-43A0-8B81-4778C471270B}"/>
              </a:ext>
            </a:extLst>
          </p:cNvPr>
          <p:cNvSpPr txBox="1"/>
          <p:nvPr/>
        </p:nvSpPr>
        <p:spPr>
          <a:xfrm>
            <a:off x="3815226" y="3337849"/>
            <a:ext cx="1807367"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43%</a:t>
            </a:r>
            <a:r>
              <a:rPr kumimoji="0" lang="en-US" sz="16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Fast, Free Shipping &amp; Easy Returns</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E656FEE1-5424-4726-B947-5225A9249C7E}"/>
              </a:ext>
            </a:extLst>
          </p:cNvPr>
          <p:cNvSpPr txBox="1"/>
          <p:nvPr/>
        </p:nvSpPr>
        <p:spPr>
          <a:xfrm>
            <a:off x="3897379" y="5270905"/>
            <a:ext cx="1643061"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16%</a:t>
            </a:r>
            <a:r>
              <a:rPr kumimoji="0" lang="en-US" sz="16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Better Company &amp; Brand Design</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275EA9DA-88F0-4B34-95DC-B12EDFE2154F}"/>
              </a:ext>
            </a:extLst>
          </p:cNvPr>
          <p:cNvPicPr>
            <a:picLocks noChangeAspect="1"/>
          </p:cNvPicPr>
          <p:nvPr/>
        </p:nvPicPr>
        <p:blipFill>
          <a:blip r:embed="rId6"/>
          <a:stretch>
            <a:fillRect/>
          </a:stretch>
        </p:blipFill>
        <p:spPr>
          <a:xfrm>
            <a:off x="4156722" y="2229200"/>
            <a:ext cx="1062664" cy="1062664"/>
          </a:xfrm>
          <a:prstGeom prst="rect">
            <a:avLst/>
          </a:prstGeom>
        </p:spPr>
      </p:pic>
      <p:pic>
        <p:nvPicPr>
          <p:cNvPr id="30" name="Picture 29">
            <a:extLst>
              <a:ext uri="{FF2B5EF4-FFF2-40B4-BE49-F238E27FC236}">
                <a16:creationId xmlns:a16="http://schemas.microsoft.com/office/drawing/2014/main" id="{ABD04BEB-A00A-4649-A85C-3453653E289E}"/>
              </a:ext>
            </a:extLst>
          </p:cNvPr>
          <p:cNvPicPr>
            <a:picLocks noChangeAspect="1"/>
          </p:cNvPicPr>
          <p:nvPr/>
        </p:nvPicPr>
        <p:blipFill>
          <a:blip r:embed="rId7"/>
          <a:stretch>
            <a:fillRect/>
          </a:stretch>
        </p:blipFill>
        <p:spPr>
          <a:xfrm>
            <a:off x="4259580" y="4371040"/>
            <a:ext cx="878235" cy="878235"/>
          </a:xfrm>
          <a:prstGeom prst="rect">
            <a:avLst/>
          </a:prstGeom>
        </p:spPr>
      </p:pic>
      <p:sp>
        <p:nvSpPr>
          <p:cNvPr id="15" name="TextBox 14">
            <a:extLst>
              <a:ext uri="{FF2B5EF4-FFF2-40B4-BE49-F238E27FC236}">
                <a16:creationId xmlns:a16="http://schemas.microsoft.com/office/drawing/2014/main" id="{B882D022-30F9-40A4-9BBA-92CB2A9A45FB}"/>
              </a:ext>
            </a:extLst>
          </p:cNvPr>
          <p:cNvSpPr txBox="1"/>
          <p:nvPr/>
        </p:nvSpPr>
        <p:spPr>
          <a:xfrm>
            <a:off x="6888481" y="3337849"/>
            <a:ext cx="1807367"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26%</a:t>
            </a:r>
            <a:r>
              <a:rPr kumimoji="0" lang="en-US" sz="16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Positive Media Coverage Or Reviews</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5A82761B-C639-409D-8C5D-A4F9F4C18969}"/>
              </a:ext>
            </a:extLst>
          </p:cNvPr>
          <p:cNvSpPr txBox="1"/>
          <p:nvPr/>
        </p:nvSpPr>
        <p:spPr>
          <a:xfrm>
            <a:off x="6923489" y="5270905"/>
            <a:ext cx="1807367" cy="90123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15%</a:t>
            </a:r>
            <a:r>
              <a:rPr kumimoji="0" lang="en-US" sz="16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Company Donates To People In Need With A Product Purchase</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23" name="Picture 22">
            <a:extLst>
              <a:ext uri="{FF2B5EF4-FFF2-40B4-BE49-F238E27FC236}">
                <a16:creationId xmlns:a16="http://schemas.microsoft.com/office/drawing/2014/main" id="{6D8FB8ED-3F52-41CD-A61D-401F18AEB834}"/>
              </a:ext>
            </a:extLst>
          </p:cNvPr>
          <p:cNvPicPr>
            <a:picLocks noChangeAspect="1"/>
          </p:cNvPicPr>
          <p:nvPr/>
        </p:nvPicPr>
        <p:blipFill>
          <a:blip r:embed="rId8"/>
          <a:stretch>
            <a:fillRect/>
          </a:stretch>
        </p:blipFill>
        <p:spPr>
          <a:xfrm>
            <a:off x="7367843" y="2290935"/>
            <a:ext cx="878235" cy="878235"/>
          </a:xfrm>
          <a:prstGeom prst="rect">
            <a:avLst/>
          </a:prstGeom>
        </p:spPr>
      </p:pic>
      <p:pic>
        <p:nvPicPr>
          <p:cNvPr id="128" name="Picture 127">
            <a:extLst>
              <a:ext uri="{FF2B5EF4-FFF2-40B4-BE49-F238E27FC236}">
                <a16:creationId xmlns:a16="http://schemas.microsoft.com/office/drawing/2014/main" id="{B9D094FC-1422-4B99-87C1-28BEC66CE127}"/>
              </a:ext>
            </a:extLst>
          </p:cNvPr>
          <p:cNvPicPr>
            <a:picLocks noChangeAspect="1"/>
          </p:cNvPicPr>
          <p:nvPr/>
        </p:nvPicPr>
        <p:blipFill>
          <a:blip r:embed="rId9"/>
          <a:stretch>
            <a:fillRect/>
          </a:stretch>
        </p:blipFill>
        <p:spPr>
          <a:xfrm>
            <a:off x="7367843" y="4371040"/>
            <a:ext cx="878235" cy="878235"/>
          </a:xfrm>
          <a:prstGeom prst="rect">
            <a:avLst/>
          </a:prstGeom>
        </p:spPr>
      </p:pic>
      <p:sp>
        <p:nvSpPr>
          <p:cNvPr id="17" name="TextBox 16">
            <a:extLst>
              <a:ext uri="{FF2B5EF4-FFF2-40B4-BE49-F238E27FC236}">
                <a16:creationId xmlns:a16="http://schemas.microsoft.com/office/drawing/2014/main" id="{1F7040FD-D33E-4617-853F-569C701DAC18}"/>
              </a:ext>
            </a:extLst>
          </p:cNvPr>
          <p:cNvSpPr txBox="1"/>
          <p:nvPr/>
        </p:nvSpPr>
        <p:spPr>
          <a:xfrm>
            <a:off x="10031751" y="3337849"/>
            <a:ext cx="1643061"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26%</a:t>
            </a:r>
            <a:r>
              <a:rPr kumimoji="0" lang="en-US" sz="16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Superior Customer Service</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AAC7F5F0-EAB9-4D29-907A-44649E008CE8}"/>
              </a:ext>
            </a:extLst>
          </p:cNvPr>
          <p:cNvSpPr txBox="1"/>
          <p:nvPr/>
        </p:nvSpPr>
        <p:spPr>
          <a:xfrm>
            <a:off x="10031751" y="5270905"/>
            <a:ext cx="1643061" cy="892552"/>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12%</a:t>
            </a:r>
            <a:r>
              <a:rPr kumimoji="0" lang="en-US" sz="16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Ability To Subscribe To Automatic Refills Of Product</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26" name="Picture 25">
            <a:extLst>
              <a:ext uri="{FF2B5EF4-FFF2-40B4-BE49-F238E27FC236}">
                <a16:creationId xmlns:a16="http://schemas.microsoft.com/office/drawing/2014/main" id="{2231FF51-3702-41D6-96E2-76905B3BD0FC}"/>
              </a:ext>
            </a:extLst>
          </p:cNvPr>
          <p:cNvPicPr>
            <a:picLocks noChangeAspect="1"/>
          </p:cNvPicPr>
          <p:nvPr/>
        </p:nvPicPr>
        <p:blipFill>
          <a:blip r:embed="rId10"/>
          <a:stretch>
            <a:fillRect/>
          </a:stretch>
        </p:blipFill>
        <p:spPr>
          <a:xfrm>
            <a:off x="10344973" y="2247023"/>
            <a:ext cx="966058" cy="966058"/>
          </a:xfrm>
          <a:prstGeom prst="rect">
            <a:avLst/>
          </a:prstGeom>
        </p:spPr>
      </p:pic>
      <p:pic>
        <p:nvPicPr>
          <p:cNvPr id="130" name="Picture 129">
            <a:extLst>
              <a:ext uri="{FF2B5EF4-FFF2-40B4-BE49-F238E27FC236}">
                <a16:creationId xmlns:a16="http://schemas.microsoft.com/office/drawing/2014/main" id="{EBCCE4CB-7B5E-4595-ABC2-AEF402154007}"/>
              </a:ext>
            </a:extLst>
          </p:cNvPr>
          <p:cNvPicPr>
            <a:picLocks noChangeAspect="1"/>
          </p:cNvPicPr>
          <p:nvPr/>
        </p:nvPicPr>
        <p:blipFill>
          <a:blip r:embed="rId11"/>
          <a:stretch>
            <a:fillRect/>
          </a:stretch>
        </p:blipFill>
        <p:spPr>
          <a:xfrm>
            <a:off x="10438481" y="4410960"/>
            <a:ext cx="798395" cy="798395"/>
          </a:xfrm>
          <a:prstGeom prst="rect">
            <a:avLst/>
          </a:prstGeom>
        </p:spPr>
      </p:pic>
      <p:pic>
        <p:nvPicPr>
          <p:cNvPr id="27" name="Picture 26">
            <a:extLst>
              <a:ext uri="{FF2B5EF4-FFF2-40B4-BE49-F238E27FC236}">
                <a16:creationId xmlns:a16="http://schemas.microsoft.com/office/drawing/2014/main" id="{654CEF6A-FEC4-4AEB-B73C-A1D3FBD1B6ED}"/>
              </a:ext>
            </a:extLst>
          </p:cNvPr>
          <p:cNvPicPr>
            <a:picLocks noChangeAspect="1"/>
          </p:cNvPicPr>
          <p:nvPr/>
        </p:nvPicPr>
        <p:blipFill rotWithShape="1">
          <a:blip r:embed="rId12"/>
          <a:srcRect l="4181" t="95080" r="-1"/>
          <a:stretch/>
        </p:blipFill>
        <p:spPr>
          <a:xfrm>
            <a:off x="526244" y="6519043"/>
            <a:ext cx="11708793" cy="350107"/>
          </a:xfrm>
          <a:prstGeom prst="rect">
            <a:avLst/>
          </a:prstGeom>
        </p:spPr>
      </p:pic>
      <p:sp>
        <p:nvSpPr>
          <p:cNvPr id="29" name="Slide Number Placeholder 5">
            <a:extLst>
              <a:ext uri="{FF2B5EF4-FFF2-40B4-BE49-F238E27FC236}">
                <a16:creationId xmlns:a16="http://schemas.microsoft.com/office/drawing/2014/main" id="{9F5D268A-77B3-4EA2-B876-5219F6D6F81D}"/>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31" name="Rectangle 30">
            <a:extLst>
              <a:ext uri="{FF2B5EF4-FFF2-40B4-BE49-F238E27FC236}">
                <a16:creationId xmlns:a16="http://schemas.microsoft.com/office/drawing/2014/main" id="{60A02DA7-ECE8-4AD7-852D-69BA893549E9}"/>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796672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16079A00-CB2A-44C1-8819-1DABF6F26CE9}"/>
              </a:ext>
            </a:extLst>
          </p:cNvPr>
          <p:cNvSpPr/>
          <p:nvPr/>
        </p:nvSpPr>
        <p:spPr>
          <a:xfrm>
            <a:off x="-25655" y="0"/>
            <a:ext cx="12243310" cy="155195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Rectangle 13">
            <a:extLst>
              <a:ext uri="{FF2B5EF4-FFF2-40B4-BE49-F238E27FC236}">
                <a16:creationId xmlns:a16="http://schemas.microsoft.com/office/drawing/2014/main" id="{A707BD55-2F0C-45D7-A432-6228207AC940}"/>
              </a:ext>
            </a:extLst>
          </p:cNvPr>
          <p:cNvSpPr/>
          <p:nvPr/>
        </p:nvSpPr>
        <p:spPr>
          <a:xfrm>
            <a:off x="144336" y="129645"/>
            <a:ext cx="10386504"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a:t>
            </a:r>
            <a:r>
              <a:rPr kumimoji="0" lang="en-US" sz="26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median age of many DTC brand platforms is rising</a:t>
            </a:r>
            <a:r>
              <a:rPr kumimoji="0" lang="en-US" sz="2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as they attract a new, broader customer base and older adults become more comfortable with technology</a:t>
            </a:r>
          </a:p>
        </p:txBody>
      </p:sp>
      <p:sp>
        <p:nvSpPr>
          <p:cNvPr id="3" name="Rectangle 2">
            <a:extLst>
              <a:ext uri="{FF2B5EF4-FFF2-40B4-BE49-F238E27FC236}">
                <a16:creationId xmlns:a16="http://schemas.microsoft.com/office/drawing/2014/main" id="{62E275FF-F263-4133-9C35-453C080131A9}"/>
              </a:ext>
            </a:extLst>
          </p:cNvPr>
          <p:cNvSpPr/>
          <p:nvPr/>
        </p:nvSpPr>
        <p:spPr>
          <a:xfrm>
            <a:off x="464820" y="6328507"/>
            <a:ext cx="11425431"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Comscore MediaMetrix Media Trend multiplatform (desktop + mobile) data, September 2020. Base: P18+, total digital population, median adult age.</a:t>
            </a:r>
            <a:endParaRPr kumimoji="0" lang="en-US" sz="8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40" name="TextBox 39">
            <a:extLst>
              <a:ext uri="{FF2B5EF4-FFF2-40B4-BE49-F238E27FC236}">
                <a16:creationId xmlns:a16="http://schemas.microsoft.com/office/drawing/2014/main" id="{1F23E6C6-151D-4C76-B047-8E8A7C81D56D}"/>
              </a:ext>
            </a:extLst>
          </p:cNvPr>
          <p:cNvSpPr txBox="1"/>
          <p:nvPr/>
        </p:nvSpPr>
        <p:spPr>
          <a:xfrm>
            <a:off x="-3" y="1631937"/>
            <a:ext cx="1223503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Median age by digital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September 2020</a:t>
            </a:r>
          </a:p>
        </p:txBody>
      </p:sp>
      <p:sp>
        <p:nvSpPr>
          <p:cNvPr id="41" name="Rectangle 40">
            <a:extLst>
              <a:ext uri="{FF2B5EF4-FFF2-40B4-BE49-F238E27FC236}">
                <a16:creationId xmlns:a16="http://schemas.microsoft.com/office/drawing/2014/main" id="{AB122E19-5F0C-4FED-8585-914FF10C8E86}"/>
              </a:ext>
            </a:extLst>
          </p:cNvPr>
          <p:cNvSpPr/>
          <p:nvPr/>
        </p:nvSpPr>
        <p:spPr>
          <a:xfrm>
            <a:off x="186971" y="3076254"/>
            <a:ext cx="1934354" cy="1011885"/>
          </a:xfrm>
          <a:prstGeom prst="rect">
            <a:avLst/>
          </a:prstGeom>
          <a:solidFill>
            <a:srgbClr val="00BF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43.1</a:t>
            </a:r>
            <a:endParaRPr kumimoji="0" lang="en-US" sz="11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43" name="Rectangle 42">
            <a:extLst>
              <a:ext uri="{FF2B5EF4-FFF2-40B4-BE49-F238E27FC236}">
                <a16:creationId xmlns:a16="http://schemas.microsoft.com/office/drawing/2014/main" id="{5AC06426-A792-402D-952F-2B0BBFA5FE41}"/>
              </a:ext>
            </a:extLst>
          </p:cNvPr>
          <p:cNvSpPr/>
          <p:nvPr/>
        </p:nvSpPr>
        <p:spPr>
          <a:xfrm>
            <a:off x="2630082" y="3077823"/>
            <a:ext cx="1934354" cy="1011885"/>
          </a:xfrm>
          <a:prstGeom prst="rect">
            <a:avLst/>
          </a:prstGeom>
          <a:solidFill>
            <a:srgbClr val="00BF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44.9</a:t>
            </a:r>
          </a:p>
        </p:txBody>
      </p:sp>
      <p:sp>
        <p:nvSpPr>
          <p:cNvPr id="45" name="Rectangle 44">
            <a:extLst>
              <a:ext uri="{FF2B5EF4-FFF2-40B4-BE49-F238E27FC236}">
                <a16:creationId xmlns:a16="http://schemas.microsoft.com/office/drawing/2014/main" id="{40D554A3-F9A7-4840-A06E-63FF2398A90E}"/>
              </a:ext>
            </a:extLst>
          </p:cNvPr>
          <p:cNvSpPr/>
          <p:nvPr/>
        </p:nvSpPr>
        <p:spPr>
          <a:xfrm>
            <a:off x="5071623" y="3077825"/>
            <a:ext cx="1934354" cy="1011885"/>
          </a:xfrm>
          <a:prstGeom prst="rect">
            <a:avLst/>
          </a:prstGeom>
          <a:solidFill>
            <a:srgbClr val="00BF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45.3</a:t>
            </a:r>
          </a:p>
        </p:txBody>
      </p:sp>
      <p:sp>
        <p:nvSpPr>
          <p:cNvPr id="47" name="Rectangle 46">
            <a:extLst>
              <a:ext uri="{FF2B5EF4-FFF2-40B4-BE49-F238E27FC236}">
                <a16:creationId xmlns:a16="http://schemas.microsoft.com/office/drawing/2014/main" id="{D2CFDB28-C585-4CD5-8D27-9CFA23D94C47}"/>
              </a:ext>
            </a:extLst>
          </p:cNvPr>
          <p:cNvSpPr/>
          <p:nvPr/>
        </p:nvSpPr>
        <p:spPr>
          <a:xfrm>
            <a:off x="7569725" y="3068396"/>
            <a:ext cx="1934354" cy="1011885"/>
          </a:xfrm>
          <a:prstGeom prst="rect">
            <a:avLst/>
          </a:prstGeom>
          <a:solidFill>
            <a:srgbClr val="00BF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48.9</a:t>
            </a:r>
          </a:p>
        </p:txBody>
      </p:sp>
      <p:sp>
        <p:nvSpPr>
          <p:cNvPr id="49" name="Rectangle 48">
            <a:extLst>
              <a:ext uri="{FF2B5EF4-FFF2-40B4-BE49-F238E27FC236}">
                <a16:creationId xmlns:a16="http://schemas.microsoft.com/office/drawing/2014/main" id="{7C155A36-B7D5-4D98-A7EB-41A9C833FF69}"/>
              </a:ext>
            </a:extLst>
          </p:cNvPr>
          <p:cNvSpPr/>
          <p:nvPr/>
        </p:nvSpPr>
        <p:spPr>
          <a:xfrm>
            <a:off x="9982987" y="3077824"/>
            <a:ext cx="1934354" cy="1011885"/>
          </a:xfrm>
          <a:prstGeom prst="rect">
            <a:avLst/>
          </a:prstGeom>
          <a:solidFill>
            <a:srgbClr val="00BF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34.8</a:t>
            </a:r>
          </a:p>
        </p:txBody>
      </p:sp>
      <p:pic>
        <p:nvPicPr>
          <p:cNvPr id="1026" name="Picture 2">
            <a:extLst>
              <a:ext uri="{FF2B5EF4-FFF2-40B4-BE49-F238E27FC236}">
                <a16:creationId xmlns:a16="http://schemas.microsoft.com/office/drawing/2014/main" id="{B167A008-5874-4F10-A007-3492AD9576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620" y="2436593"/>
            <a:ext cx="1113063" cy="5147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t's look after ourselves, and each other. — Calm Blog">
            <a:extLst>
              <a:ext uri="{FF2B5EF4-FFF2-40B4-BE49-F238E27FC236}">
                <a16:creationId xmlns:a16="http://schemas.microsoft.com/office/drawing/2014/main" id="{481970AA-DA38-471D-90F6-160D52CBD4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521" t="37171" r="21433" b="3904"/>
          <a:stretch/>
        </p:blipFill>
        <p:spPr bwMode="auto">
          <a:xfrm>
            <a:off x="3228825" y="2152855"/>
            <a:ext cx="821707" cy="8487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dex of /wp-content/uploads/2017/09">
            <a:extLst>
              <a:ext uri="{FF2B5EF4-FFF2-40B4-BE49-F238E27FC236}">
                <a16:creationId xmlns:a16="http://schemas.microsoft.com/office/drawing/2014/main" id="{A3699ECC-508B-467F-964A-1C44709A8DB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4542" b="25088"/>
          <a:stretch/>
        </p:blipFill>
        <p:spPr bwMode="auto">
          <a:xfrm>
            <a:off x="5140751" y="2479410"/>
            <a:ext cx="1764301" cy="4660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hewy Logo Download Vector">
            <a:extLst>
              <a:ext uri="{FF2B5EF4-FFF2-40B4-BE49-F238E27FC236}">
                <a16:creationId xmlns:a16="http://schemas.microsoft.com/office/drawing/2014/main" id="{458432F5-5962-49C4-B9DD-99135B6895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3889" y="2479411"/>
            <a:ext cx="1526574" cy="45280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oordash Logo transparent PNG - StickPNG">
            <a:extLst>
              <a:ext uri="{FF2B5EF4-FFF2-40B4-BE49-F238E27FC236}">
                <a16:creationId xmlns:a16="http://schemas.microsoft.com/office/drawing/2014/main" id="{DAC06180-1151-4AFB-B1F6-5246D5FFA1E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5537"/>
          <a:stretch/>
        </p:blipFill>
        <p:spPr bwMode="auto">
          <a:xfrm>
            <a:off x="10130029" y="2595848"/>
            <a:ext cx="1671687" cy="23315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ownload Purple Logo - Purple Mattress Logo PNG Image with No Background -  PNGkey.com">
            <a:extLst>
              <a:ext uri="{FF2B5EF4-FFF2-40B4-BE49-F238E27FC236}">
                <a16:creationId xmlns:a16="http://schemas.microsoft.com/office/drawing/2014/main" id="{0C649D06-11D0-4748-BCC1-93F0EEC518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6527" y="4390334"/>
            <a:ext cx="1563222" cy="48972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impliSafe Home Security Review – 2020 | National Council For Home Safety  and Security">
            <a:extLst>
              <a:ext uri="{FF2B5EF4-FFF2-40B4-BE49-F238E27FC236}">
                <a16:creationId xmlns:a16="http://schemas.microsoft.com/office/drawing/2014/main" id="{0AFF78E2-3E09-4535-B1D8-758AB34A14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75001" y="4457365"/>
            <a:ext cx="1932495" cy="38498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Warby Parker - WestBend">
            <a:extLst>
              <a:ext uri="{FF2B5EF4-FFF2-40B4-BE49-F238E27FC236}">
                <a16:creationId xmlns:a16="http://schemas.microsoft.com/office/drawing/2014/main" id="{2F62F70F-2397-435F-99AE-8C3B772FF04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245" t="46201" r="11604" b="45951"/>
          <a:stretch/>
        </p:blipFill>
        <p:spPr bwMode="auto">
          <a:xfrm>
            <a:off x="4890009" y="4561639"/>
            <a:ext cx="2411981" cy="24855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60419BC-54C6-4D3C-A6E0-68844C18D67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434" t="9880" r="2892" b="11383"/>
          <a:stretch/>
        </p:blipFill>
        <p:spPr bwMode="auto">
          <a:xfrm>
            <a:off x="7657706" y="4447938"/>
            <a:ext cx="1846372" cy="45299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Zillow MediaRoom - Logos">
            <a:extLst>
              <a:ext uri="{FF2B5EF4-FFF2-40B4-BE49-F238E27FC236}">
                <a16:creationId xmlns:a16="http://schemas.microsoft.com/office/drawing/2014/main" id="{70E6C12D-DE36-469D-A8DC-D753364C00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58310" y="4485284"/>
            <a:ext cx="1653007" cy="346098"/>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a:extLst>
              <a:ext uri="{FF2B5EF4-FFF2-40B4-BE49-F238E27FC236}">
                <a16:creationId xmlns:a16="http://schemas.microsoft.com/office/drawing/2014/main" id="{EECEA056-521D-4CE6-9D2E-5B81ECAFB81A}"/>
              </a:ext>
            </a:extLst>
          </p:cNvPr>
          <p:cNvSpPr/>
          <p:nvPr/>
        </p:nvSpPr>
        <p:spPr>
          <a:xfrm>
            <a:off x="188541" y="4965778"/>
            <a:ext cx="1934354" cy="1011885"/>
          </a:xfrm>
          <a:prstGeom prst="rect">
            <a:avLst/>
          </a:prstGeom>
          <a:solidFill>
            <a:srgbClr val="00BF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48.4</a:t>
            </a:r>
          </a:p>
        </p:txBody>
      </p:sp>
      <p:sp>
        <p:nvSpPr>
          <p:cNvPr id="72" name="Rectangle 71">
            <a:extLst>
              <a:ext uri="{FF2B5EF4-FFF2-40B4-BE49-F238E27FC236}">
                <a16:creationId xmlns:a16="http://schemas.microsoft.com/office/drawing/2014/main" id="{77A83B0A-531B-46B1-8309-7D428FB96EC6}"/>
              </a:ext>
            </a:extLst>
          </p:cNvPr>
          <p:cNvSpPr/>
          <p:nvPr/>
        </p:nvSpPr>
        <p:spPr>
          <a:xfrm>
            <a:off x="2631652" y="4967347"/>
            <a:ext cx="1934354" cy="1011885"/>
          </a:xfrm>
          <a:prstGeom prst="rect">
            <a:avLst/>
          </a:prstGeom>
          <a:solidFill>
            <a:srgbClr val="00BF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58.2</a:t>
            </a:r>
          </a:p>
        </p:txBody>
      </p:sp>
      <p:sp>
        <p:nvSpPr>
          <p:cNvPr id="73" name="Rectangle 72">
            <a:extLst>
              <a:ext uri="{FF2B5EF4-FFF2-40B4-BE49-F238E27FC236}">
                <a16:creationId xmlns:a16="http://schemas.microsoft.com/office/drawing/2014/main" id="{BE8543FB-4FFE-47F7-97F5-84F0327A2C6A}"/>
              </a:ext>
            </a:extLst>
          </p:cNvPr>
          <p:cNvSpPr/>
          <p:nvPr/>
        </p:nvSpPr>
        <p:spPr>
          <a:xfrm>
            <a:off x="5073193" y="4967349"/>
            <a:ext cx="1934354" cy="1011885"/>
          </a:xfrm>
          <a:prstGeom prst="rect">
            <a:avLst/>
          </a:prstGeom>
          <a:solidFill>
            <a:srgbClr val="00BF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53.8</a:t>
            </a:r>
          </a:p>
        </p:txBody>
      </p:sp>
      <p:sp>
        <p:nvSpPr>
          <p:cNvPr id="74" name="Rectangle 73">
            <a:extLst>
              <a:ext uri="{FF2B5EF4-FFF2-40B4-BE49-F238E27FC236}">
                <a16:creationId xmlns:a16="http://schemas.microsoft.com/office/drawing/2014/main" id="{97AC68E4-1E99-4FCC-B498-2CE899B0A3D7}"/>
              </a:ext>
            </a:extLst>
          </p:cNvPr>
          <p:cNvSpPr/>
          <p:nvPr/>
        </p:nvSpPr>
        <p:spPr>
          <a:xfrm>
            <a:off x="7571295" y="4957920"/>
            <a:ext cx="1934354" cy="1011885"/>
          </a:xfrm>
          <a:prstGeom prst="rect">
            <a:avLst/>
          </a:prstGeom>
          <a:solidFill>
            <a:srgbClr val="00BF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52.2</a:t>
            </a:r>
          </a:p>
        </p:txBody>
      </p:sp>
      <p:sp>
        <p:nvSpPr>
          <p:cNvPr id="75" name="Rectangle 74">
            <a:extLst>
              <a:ext uri="{FF2B5EF4-FFF2-40B4-BE49-F238E27FC236}">
                <a16:creationId xmlns:a16="http://schemas.microsoft.com/office/drawing/2014/main" id="{A36B6D29-047A-4683-9D35-162D641C5014}"/>
              </a:ext>
            </a:extLst>
          </p:cNvPr>
          <p:cNvSpPr/>
          <p:nvPr/>
        </p:nvSpPr>
        <p:spPr>
          <a:xfrm>
            <a:off x="9984557" y="4967348"/>
            <a:ext cx="1934354" cy="1011885"/>
          </a:xfrm>
          <a:prstGeom prst="rect">
            <a:avLst/>
          </a:prstGeom>
          <a:solidFill>
            <a:srgbClr val="00BF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45.0</a:t>
            </a:r>
          </a:p>
        </p:txBody>
      </p:sp>
      <p:pic>
        <p:nvPicPr>
          <p:cNvPr id="33" name="Picture 32">
            <a:extLst>
              <a:ext uri="{FF2B5EF4-FFF2-40B4-BE49-F238E27FC236}">
                <a16:creationId xmlns:a16="http://schemas.microsoft.com/office/drawing/2014/main" id="{D244C340-80E2-4DC0-9E9F-300D28D12F6E}"/>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0321330" y="70917"/>
            <a:ext cx="1751249" cy="1005323"/>
          </a:xfrm>
          <a:prstGeom prst="rect">
            <a:avLst/>
          </a:prstGeom>
          <a:ln>
            <a:solidFill>
              <a:srgbClr val="1F1A62"/>
            </a:solidFill>
          </a:ln>
        </p:spPr>
      </p:pic>
      <p:sp>
        <p:nvSpPr>
          <p:cNvPr id="36" name="TextBox 35">
            <a:extLst>
              <a:ext uri="{FF2B5EF4-FFF2-40B4-BE49-F238E27FC236}">
                <a16:creationId xmlns:a16="http://schemas.microsoft.com/office/drawing/2014/main" id="{C2FEFE70-8044-4DB2-AEAD-8DE5CF077BAC}"/>
              </a:ext>
            </a:extLst>
          </p:cNvPr>
          <p:cNvSpPr txBox="1"/>
          <p:nvPr/>
        </p:nvSpPr>
        <p:spPr>
          <a:xfrm>
            <a:off x="10774616" y="1062085"/>
            <a:ext cx="841897"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Coming Soon!</a:t>
            </a:r>
          </a:p>
        </p:txBody>
      </p:sp>
    </p:spTree>
    <p:extLst>
      <p:ext uri="{BB962C8B-B14F-4D97-AF65-F5344CB8AC3E}">
        <p14:creationId xmlns:p14="http://schemas.microsoft.com/office/powerpoint/2010/main" val="3382881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694E4CA7-9E4E-4004-9815-D80AA3BC63EC}"/>
              </a:ext>
            </a:extLst>
          </p:cNvPr>
          <p:cNvSpPr/>
          <p:nvPr/>
        </p:nvSpPr>
        <p:spPr>
          <a:xfrm>
            <a:off x="-25655" y="0"/>
            <a:ext cx="12243310" cy="155195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a:hlinkClick r:id="rId3"/>
            <a:extLst>
              <a:ext uri="{FF2B5EF4-FFF2-40B4-BE49-F238E27FC236}">
                <a16:creationId xmlns:a16="http://schemas.microsoft.com/office/drawing/2014/main" id="{1E29F462-4924-41AD-9F4B-D48C94DC15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36246" y="85387"/>
            <a:ext cx="1712594" cy="964645"/>
          </a:xfrm>
          <a:prstGeom prst="rect">
            <a:avLst/>
          </a:prstGeom>
          <a:ln>
            <a:solidFill>
              <a:srgbClr val="1F1A62"/>
            </a:solidFill>
          </a:ln>
        </p:spPr>
      </p:pic>
      <p:sp>
        <p:nvSpPr>
          <p:cNvPr id="37" name="TextBox 36">
            <a:hlinkClick r:id="rId3"/>
            <a:extLst>
              <a:ext uri="{FF2B5EF4-FFF2-40B4-BE49-F238E27FC236}">
                <a16:creationId xmlns:a16="http://schemas.microsoft.com/office/drawing/2014/main" id="{87B5E9FF-4A80-4AD2-B6F3-749445CEF42F}"/>
              </a:ext>
            </a:extLst>
          </p:cNvPr>
          <p:cNvSpPr txBox="1"/>
          <p:nvPr/>
        </p:nvSpPr>
        <p:spPr>
          <a:xfrm>
            <a:off x="10480878" y="1054129"/>
            <a:ext cx="1423330" cy="215444"/>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16" name="Rectangle 15">
            <a:extLst>
              <a:ext uri="{FF2B5EF4-FFF2-40B4-BE49-F238E27FC236}">
                <a16:creationId xmlns:a16="http://schemas.microsoft.com/office/drawing/2014/main" id="{46BD1D7B-CFFD-AB40-AE04-379262D9E97A}"/>
              </a:ext>
            </a:extLst>
          </p:cNvPr>
          <p:cNvSpPr/>
          <p:nvPr/>
        </p:nvSpPr>
        <p:spPr>
          <a:xfrm>
            <a:off x="326418" y="329700"/>
            <a:ext cx="1021022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DTC brands who are new advertisers on TV are seeing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quantifiable business outcomes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at all levels of investment</a:t>
            </a: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1" name="TextBox 20">
            <a:extLst>
              <a:ext uri="{FF2B5EF4-FFF2-40B4-BE49-F238E27FC236}">
                <a16:creationId xmlns:a16="http://schemas.microsoft.com/office/drawing/2014/main" id="{7FD2239E-83CD-4717-8E2B-25B0B81DBC9D}"/>
              </a:ext>
            </a:extLst>
          </p:cNvPr>
          <p:cNvSpPr txBox="1"/>
          <p:nvPr/>
        </p:nvSpPr>
        <p:spPr>
          <a:xfrm>
            <a:off x="2175043" y="1583535"/>
            <a:ext cx="7841914" cy="738664"/>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36 ‘Emerging’ DTC Brands*</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Average Monthly Website Unique Visitors (000)</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Jan ‘16 – Jan ‘20</a:t>
            </a:r>
          </a:p>
        </p:txBody>
      </p:sp>
      <p:sp>
        <p:nvSpPr>
          <p:cNvPr id="38" name="Rectangle: Rounded Corners 37">
            <a:extLst>
              <a:ext uri="{FF2B5EF4-FFF2-40B4-BE49-F238E27FC236}">
                <a16:creationId xmlns:a16="http://schemas.microsoft.com/office/drawing/2014/main" id="{37FE8B56-284C-415F-AA0B-57E7D32AA363}"/>
              </a:ext>
            </a:extLst>
          </p:cNvPr>
          <p:cNvSpPr/>
          <p:nvPr/>
        </p:nvSpPr>
        <p:spPr>
          <a:xfrm>
            <a:off x="46708" y="2706719"/>
            <a:ext cx="4000231" cy="333982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9" name="Chart 38">
            <a:extLst>
              <a:ext uri="{FF2B5EF4-FFF2-40B4-BE49-F238E27FC236}">
                <a16:creationId xmlns:a16="http://schemas.microsoft.com/office/drawing/2014/main" id="{3F22295F-CC3A-4A1C-9418-03459467F7A4}"/>
              </a:ext>
            </a:extLst>
          </p:cNvPr>
          <p:cNvGraphicFramePr/>
          <p:nvPr>
            <p:extLst>
              <p:ext uri="{D42A27DB-BD31-4B8C-83A1-F6EECF244321}">
                <p14:modId xmlns:p14="http://schemas.microsoft.com/office/powerpoint/2010/main" val="2089783480"/>
              </p:ext>
            </p:extLst>
          </p:nvPr>
        </p:nvGraphicFramePr>
        <p:xfrm>
          <a:off x="373226" y="2527677"/>
          <a:ext cx="3287232" cy="3051865"/>
        </p:xfrm>
        <a:graphic>
          <a:graphicData uri="http://schemas.openxmlformats.org/drawingml/2006/chart">
            <c:chart xmlns:c="http://schemas.openxmlformats.org/drawingml/2006/chart" xmlns:r="http://schemas.openxmlformats.org/officeDocument/2006/relationships" r:id="rId6"/>
          </a:graphicData>
        </a:graphic>
      </p:graphicFrame>
      <p:sp>
        <p:nvSpPr>
          <p:cNvPr id="40" name="TextBox 39">
            <a:extLst>
              <a:ext uri="{FF2B5EF4-FFF2-40B4-BE49-F238E27FC236}">
                <a16:creationId xmlns:a16="http://schemas.microsoft.com/office/drawing/2014/main" id="{36971B6B-2EBA-4101-8E0A-153A77702822}"/>
              </a:ext>
            </a:extLst>
          </p:cNvPr>
          <p:cNvSpPr txBox="1"/>
          <p:nvPr/>
        </p:nvSpPr>
        <p:spPr>
          <a:xfrm>
            <a:off x="2410483" y="5510206"/>
            <a:ext cx="120363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(TV launch – Jan ‘20)</a:t>
            </a:r>
          </a:p>
        </p:txBody>
      </p:sp>
      <p:sp>
        <p:nvSpPr>
          <p:cNvPr id="41" name="TextBox 40">
            <a:extLst>
              <a:ext uri="{FF2B5EF4-FFF2-40B4-BE49-F238E27FC236}">
                <a16:creationId xmlns:a16="http://schemas.microsoft.com/office/drawing/2014/main" id="{B24AE010-0550-4EBE-AD11-1C2EDEA3D603}"/>
              </a:ext>
            </a:extLst>
          </p:cNvPr>
          <p:cNvSpPr txBox="1"/>
          <p:nvPr/>
        </p:nvSpPr>
        <p:spPr>
          <a:xfrm>
            <a:off x="388850" y="5510206"/>
            <a:ext cx="112892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(monthly average)</a:t>
            </a:r>
          </a:p>
        </p:txBody>
      </p:sp>
      <p:sp>
        <p:nvSpPr>
          <p:cNvPr id="43" name="Rectangle 42">
            <a:extLst>
              <a:ext uri="{FF2B5EF4-FFF2-40B4-BE49-F238E27FC236}">
                <a16:creationId xmlns:a16="http://schemas.microsoft.com/office/drawing/2014/main" id="{7E11DD64-2B27-4953-8C9B-387B0993D270}"/>
              </a:ext>
            </a:extLst>
          </p:cNvPr>
          <p:cNvSpPr/>
          <p:nvPr/>
        </p:nvSpPr>
        <p:spPr>
          <a:xfrm>
            <a:off x="2079027" y="4306286"/>
            <a:ext cx="693451" cy="387719"/>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(+338K)</a:t>
            </a:r>
          </a:p>
        </p:txBody>
      </p:sp>
      <p:sp>
        <p:nvSpPr>
          <p:cNvPr id="44" name="Rectangle 43">
            <a:extLst>
              <a:ext uri="{FF2B5EF4-FFF2-40B4-BE49-F238E27FC236}">
                <a16:creationId xmlns:a16="http://schemas.microsoft.com/office/drawing/2014/main" id="{8D135C78-FEBC-4359-BBC1-F56E03DB3874}"/>
              </a:ext>
            </a:extLst>
          </p:cNvPr>
          <p:cNvSpPr/>
          <p:nvPr/>
        </p:nvSpPr>
        <p:spPr>
          <a:xfrm>
            <a:off x="3141586" y="4334282"/>
            <a:ext cx="693451" cy="387719"/>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(+236K)</a:t>
            </a:r>
          </a:p>
        </p:txBody>
      </p:sp>
      <p:sp>
        <p:nvSpPr>
          <p:cNvPr id="45" name="TextBox 44">
            <a:extLst>
              <a:ext uri="{FF2B5EF4-FFF2-40B4-BE49-F238E27FC236}">
                <a16:creationId xmlns:a16="http://schemas.microsoft.com/office/drawing/2014/main" id="{60AAC39A-E942-438F-B526-AEFBD14D5C9B}"/>
              </a:ext>
            </a:extLst>
          </p:cNvPr>
          <p:cNvSpPr txBox="1"/>
          <p:nvPr/>
        </p:nvSpPr>
        <p:spPr>
          <a:xfrm>
            <a:off x="46708" y="5781481"/>
            <a:ext cx="4000231" cy="21933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&amp; MM) vs. monthly average prior to TV launch</a:t>
            </a:r>
          </a:p>
        </p:txBody>
      </p:sp>
      <p:sp>
        <p:nvSpPr>
          <p:cNvPr id="47" name="TextBox 46">
            <a:extLst>
              <a:ext uri="{FF2B5EF4-FFF2-40B4-BE49-F238E27FC236}">
                <a16:creationId xmlns:a16="http://schemas.microsoft.com/office/drawing/2014/main" id="{3DB94205-C6B7-4C81-844F-CAD0B8EFB6BD}"/>
              </a:ext>
            </a:extLst>
          </p:cNvPr>
          <p:cNvSpPr txBox="1"/>
          <p:nvPr/>
        </p:nvSpPr>
        <p:spPr>
          <a:xfrm>
            <a:off x="28054" y="2365644"/>
            <a:ext cx="40002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8 Brands: $500K - $2MM TV Spend</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34" name="Rectangle: Rounded Corners 33">
            <a:extLst>
              <a:ext uri="{FF2B5EF4-FFF2-40B4-BE49-F238E27FC236}">
                <a16:creationId xmlns:a16="http://schemas.microsoft.com/office/drawing/2014/main" id="{5185996C-5EA0-4714-A790-E9C53391F7CB}"/>
              </a:ext>
            </a:extLst>
          </p:cNvPr>
          <p:cNvSpPr/>
          <p:nvPr/>
        </p:nvSpPr>
        <p:spPr>
          <a:xfrm>
            <a:off x="4095885" y="2706721"/>
            <a:ext cx="4000231" cy="333982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2" name="Chart 41">
            <a:extLst>
              <a:ext uri="{FF2B5EF4-FFF2-40B4-BE49-F238E27FC236}">
                <a16:creationId xmlns:a16="http://schemas.microsoft.com/office/drawing/2014/main" id="{C9F26BAD-54B9-4DBC-8F52-7AE4B53EA7DE}"/>
              </a:ext>
            </a:extLst>
          </p:cNvPr>
          <p:cNvGraphicFramePr/>
          <p:nvPr>
            <p:extLst>
              <p:ext uri="{D42A27DB-BD31-4B8C-83A1-F6EECF244321}">
                <p14:modId xmlns:p14="http://schemas.microsoft.com/office/powerpoint/2010/main" val="732395140"/>
              </p:ext>
            </p:extLst>
          </p:nvPr>
        </p:nvGraphicFramePr>
        <p:xfrm>
          <a:off x="4469377" y="2527679"/>
          <a:ext cx="3287232" cy="3051865"/>
        </p:xfrm>
        <a:graphic>
          <a:graphicData uri="http://schemas.openxmlformats.org/drawingml/2006/chart">
            <c:chart xmlns:c="http://schemas.openxmlformats.org/drawingml/2006/chart" xmlns:r="http://schemas.openxmlformats.org/officeDocument/2006/relationships" r:id="rId7"/>
          </a:graphicData>
        </a:graphic>
      </p:graphicFrame>
      <p:sp>
        <p:nvSpPr>
          <p:cNvPr id="48" name="TextBox 47">
            <a:extLst>
              <a:ext uri="{FF2B5EF4-FFF2-40B4-BE49-F238E27FC236}">
                <a16:creationId xmlns:a16="http://schemas.microsoft.com/office/drawing/2014/main" id="{7C63DC9E-DBDD-4565-9B00-4F35A756F74F}"/>
              </a:ext>
            </a:extLst>
          </p:cNvPr>
          <p:cNvSpPr txBox="1"/>
          <p:nvPr/>
        </p:nvSpPr>
        <p:spPr>
          <a:xfrm>
            <a:off x="6534632" y="5510206"/>
            <a:ext cx="117251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(TV launch – Jan ‘20)</a:t>
            </a:r>
          </a:p>
        </p:txBody>
      </p:sp>
      <p:sp>
        <p:nvSpPr>
          <p:cNvPr id="49" name="TextBox 48">
            <a:extLst>
              <a:ext uri="{FF2B5EF4-FFF2-40B4-BE49-F238E27FC236}">
                <a16:creationId xmlns:a16="http://schemas.microsoft.com/office/drawing/2014/main" id="{BBBA89FD-5B9B-43E6-870B-928109EDCA75}"/>
              </a:ext>
            </a:extLst>
          </p:cNvPr>
          <p:cNvSpPr txBox="1"/>
          <p:nvPr/>
        </p:nvSpPr>
        <p:spPr>
          <a:xfrm>
            <a:off x="4503666" y="5510206"/>
            <a:ext cx="112892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(monthly average)</a:t>
            </a:r>
          </a:p>
        </p:txBody>
      </p:sp>
      <p:sp>
        <p:nvSpPr>
          <p:cNvPr id="50" name="Rectangle 49">
            <a:extLst>
              <a:ext uri="{FF2B5EF4-FFF2-40B4-BE49-F238E27FC236}">
                <a16:creationId xmlns:a16="http://schemas.microsoft.com/office/drawing/2014/main" id="{A83481EA-3B2B-4388-BD40-1651F6958A67}"/>
              </a:ext>
            </a:extLst>
          </p:cNvPr>
          <p:cNvSpPr/>
          <p:nvPr/>
        </p:nvSpPr>
        <p:spPr>
          <a:xfrm>
            <a:off x="6240496" y="4317706"/>
            <a:ext cx="693451" cy="387719"/>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(+376K)</a:t>
            </a:r>
          </a:p>
        </p:txBody>
      </p:sp>
      <p:sp>
        <p:nvSpPr>
          <p:cNvPr id="51" name="Rectangle 50">
            <a:extLst>
              <a:ext uri="{FF2B5EF4-FFF2-40B4-BE49-F238E27FC236}">
                <a16:creationId xmlns:a16="http://schemas.microsoft.com/office/drawing/2014/main" id="{3A28238D-CCF1-488F-8C4A-2D23A7D797FF}"/>
              </a:ext>
            </a:extLst>
          </p:cNvPr>
          <p:cNvSpPr/>
          <p:nvPr/>
        </p:nvSpPr>
        <p:spPr>
          <a:xfrm>
            <a:off x="7242399" y="4196235"/>
            <a:ext cx="693451" cy="387719"/>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(+693K)</a:t>
            </a:r>
          </a:p>
        </p:txBody>
      </p:sp>
      <p:sp>
        <p:nvSpPr>
          <p:cNvPr id="52" name="TextBox 51">
            <a:extLst>
              <a:ext uri="{FF2B5EF4-FFF2-40B4-BE49-F238E27FC236}">
                <a16:creationId xmlns:a16="http://schemas.microsoft.com/office/drawing/2014/main" id="{9F6D84F9-8FFB-4F51-A32E-4A9E617B067E}"/>
              </a:ext>
            </a:extLst>
          </p:cNvPr>
          <p:cNvSpPr txBox="1"/>
          <p:nvPr/>
        </p:nvSpPr>
        <p:spPr>
          <a:xfrm>
            <a:off x="4133530" y="5781483"/>
            <a:ext cx="4000231" cy="21933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&amp; MM) vs. monthly average prior to TV launch</a:t>
            </a:r>
          </a:p>
        </p:txBody>
      </p:sp>
      <p:sp>
        <p:nvSpPr>
          <p:cNvPr id="53" name="TextBox 52">
            <a:extLst>
              <a:ext uri="{FF2B5EF4-FFF2-40B4-BE49-F238E27FC236}">
                <a16:creationId xmlns:a16="http://schemas.microsoft.com/office/drawing/2014/main" id="{FAD42F4B-9668-455A-839F-6C897D14F2E9}"/>
              </a:ext>
            </a:extLst>
          </p:cNvPr>
          <p:cNvSpPr txBox="1"/>
          <p:nvPr/>
        </p:nvSpPr>
        <p:spPr>
          <a:xfrm>
            <a:off x="4114861" y="2365647"/>
            <a:ext cx="40002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16 Brands: $2MM - $10MM TV Spend</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4" name="Rectangle: Rounded Corners 53">
            <a:extLst>
              <a:ext uri="{FF2B5EF4-FFF2-40B4-BE49-F238E27FC236}">
                <a16:creationId xmlns:a16="http://schemas.microsoft.com/office/drawing/2014/main" id="{BEFA19CC-B8DC-4319-8881-149A06C3DDB4}"/>
              </a:ext>
            </a:extLst>
          </p:cNvPr>
          <p:cNvSpPr/>
          <p:nvPr/>
        </p:nvSpPr>
        <p:spPr>
          <a:xfrm>
            <a:off x="8143643" y="2712942"/>
            <a:ext cx="3995885" cy="333982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5" name="Chart 54">
            <a:extLst>
              <a:ext uri="{FF2B5EF4-FFF2-40B4-BE49-F238E27FC236}">
                <a16:creationId xmlns:a16="http://schemas.microsoft.com/office/drawing/2014/main" id="{8A2A8C21-BB71-4AD7-84CD-6FCBA8E52A7F}"/>
              </a:ext>
            </a:extLst>
          </p:cNvPr>
          <p:cNvGraphicFramePr/>
          <p:nvPr>
            <p:extLst>
              <p:ext uri="{D42A27DB-BD31-4B8C-83A1-F6EECF244321}">
                <p14:modId xmlns:p14="http://schemas.microsoft.com/office/powerpoint/2010/main" val="1442444907"/>
              </p:ext>
            </p:extLst>
          </p:nvPr>
        </p:nvGraphicFramePr>
        <p:xfrm>
          <a:off x="8599514" y="2533900"/>
          <a:ext cx="3156808" cy="3051865"/>
        </p:xfrm>
        <a:graphic>
          <a:graphicData uri="http://schemas.openxmlformats.org/drawingml/2006/chart">
            <c:chart xmlns:c="http://schemas.openxmlformats.org/drawingml/2006/chart" xmlns:r="http://schemas.openxmlformats.org/officeDocument/2006/relationships" r:id="rId8"/>
          </a:graphicData>
        </a:graphic>
      </p:graphicFrame>
      <p:sp>
        <p:nvSpPr>
          <p:cNvPr id="56" name="TextBox 55">
            <a:extLst>
              <a:ext uri="{FF2B5EF4-FFF2-40B4-BE49-F238E27FC236}">
                <a16:creationId xmlns:a16="http://schemas.microsoft.com/office/drawing/2014/main" id="{C1A2E796-8B6A-4990-8091-8B90B2E8AE72}"/>
              </a:ext>
            </a:extLst>
          </p:cNvPr>
          <p:cNvSpPr txBox="1"/>
          <p:nvPr/>
        </p:nvSpPr>
        <p:spPr>
          <a:xfrm>
            <a:off x="10590323" y="5510206"/>
            <a:ext cx="116644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(TV launch – Jan ‘20)</a:t>
            </a:r>
          </a:p>
        </p:txBody>
      </p:sp>
      <p:sp>
        <p:nvSpPr>
          <p:cNvPr id="57" name="TextBox 56">
            <a:extLst>
              <a:ext uri="{FF2B5EF4-FFF2-40B4-BE49-F238E27FC236}">
                <a16:creationId xmlns:a16="http://schemas.microsoft.com/office/drawing/2014/main" id="{F2925BE4-783F-463E-81A2-158ABB4F505B}"/>
              </a:ext>
            </a:extLst>
          </p:cNvPr>
          <p:cNvSpPr txBox="1"/>
          <p:nvPr/>
        </p:nvSpPr>
        <p:spPr>
          <a:xfrm>
            <a:off x="8596685" y="5510206"/>
            <a:ext cx="112892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(monthly average)</a:t>
            </a:r>
          </a:p>
        </p:txBody>
      </p:sp>
      <p:sp>
        <p:nvSpPr>
          <p:cNvPr id="58" name="TextBox 57">
            <a:extLst>
              <a:ext uri="{FF2B5EF4-FFF2-40B4-BE49-F238E27FC236}">
                <a16:creationId xmlns:a16="http://schemas.microsoft.com/office/drawing/2014/main" id="{22189669-F829-413F-B2B5-6894283FA557}"/>
              </a:ext>
            </a:extLst>
          </p:cNvPr>
          <p:cNvSpPr txBox="1"/>
          <p:nvPr/>
        </p:nvSpPr>
        <p:spPr>
          <a:xfrm>
            <a:off x="8189227" y="2371866"/>
            <a:ext cx="40002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8 Brands: $10MM+ TV Spend</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9" name="Rectangle 58">
            <a:extLst>
              <a:ext uri="{FF2B5EF4-FFF2-40B4-BE49-F238E27FC236}">
                <a16:creationId xmlns:a16="http://schemas.microsoft.com/office/drawing/2014/main" id="{D6E97789-6C86-4BFF-B8F2-C1ED1931C6CC}"/>
              </a:ext>
            </a:extLst>
          </p:cNvPr>
          <p:cNvSpPr/>
          <p:nvPr/>
        </p:nvSpPr>
        <p:spPr>
          <a:xfrm>
            <a:off x="10193554" y="3722918"/>
            <a:ext cx="693451" cy="387719"/>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(+3.3MM)</a:t>
            </a:r>
          </a:p>
        </p:txBody>
      </p:sp>
      <p:sp>
        <p:nvSpPr>
          <p:cNvPr id="60" name="Rectangle 59">
            <a:extLst>
              <a:ext uri="{FF2B5EF4-FFF2-40B4-BE49-F238E27FC236}">
                <a16:creationId xmlns:a16="http://schemas.microsoft.com/office/drawing/2014/main" id="{EA8DCDCA-8EDE-4024-B0CD-43C8294C44EA}"/>
              </a:ext>
            </a:extLst>
          </p:cNvPr>
          <p:cNvSpPr/>
          <p:nvPr/>
        </p:nvSpPr>
        <p:spPr>
          <a:xfrm>
            <a:off x="11201437" y="3142752"/>
            <a:ext cx="693451" cy="387719"/>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+205%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(+5.3MM)</a:t>
            </a:r>
          </a:p>
        </p:txBody>
      </p:sp>
      <p:sp>
        <p:nvSpPr>
          <p:cNvPr id="61" name="TextBox 60">
            <a:extLst>
              <a:ext uri="{FF2B5EF4-FFF2-40B4-BE49-F238E27FC236}">
                <a16:creationId xmlns:a16="http://schemas.microsoft.com/office/drawing/2014/main" id="{15C2B0D1-14CD-4D55-B893-4F77F698BF3B}"/>
              </a:ext>
            </a:extLst>
          </p:cNvPr>
          <p:cNvSpPr txBox="1"/>
          <p:nvPr/>
        </p:nvSpPr>
        <p:spPr>
          <a:xfrm>
            <a:off x="8170564" y="5787704"/>
            <a:ext cx="4000231" cy="21933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&amp; MM) vs. monthly average prior to TV launch</a:t>
            </a:r>
          </a:p>
        </p:txBody>
      </p:sp>
      <p:sp>
        <p:nvSpPr>
          <p:cNvPr id="62" name="Text Placeholder 3">
            <a:extLst>
              <a:ext uri="{FF2B5EF4-FFF2-40B4-BE49-F238E27FC236}">
                <a16:creationId xmlns:a16="http://schemas.microsoft.com/office/drawing/2014/main" id="{DEC5DFD7-5CBE-4DEF-A155-78FFED7818AA}"/>
              </a:ext>
            </a:extLst>
          </p:cNvPr>
          <p:cNvSpPr txBox="1">
            <a:spLocks/>
          </p:cNvSpPr>
          <p:nvPr/>
        </p:nvSpPr>
        <p:spPr>
          <a:xfrm>
            <a:off x="464820" y="6106330"/>
            <a:ext cx="11708794" cy="418195"/>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Ad Intel data, TV spend (national cable TV, national broadcast TV, Spanish language broadcast TV, Spanish language cable TV, spot TV, syndication TV), Feb ‘18 – Jan ‘20 (calendar months).  VAB analysis of Comscore mediametrix multiplatform media trend data, total audience (Desktop P2+, Mobile 18+), Jan ‘16 – Jan ‘20 (calendar months). ‘Prior to TV Launch’ reflects the average monthly unique visitors based on when each brand’s website began being measured by Comscore, or starting from January 2016 if measurement began before that month. *Reflects the 36 brands that are measured in Comscore and had reported monthly unique visitors in at least one month prior to their campaign launch.</a:t>
            </a:r>
          </a:p>
        </p:txBody>
      </p:sp>
    </p:spTree>
    <p:extLst>
      <p:ext uri="{BB962C8B-B14F-4D97-AF65-F5344CB8AC3E}">
        <p14:creationId xmlns:p14="http://schemas.microsoft.com/office/powerpoint/2010/main" val="656906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48EEF93-26F2-42B0-8CC4-4EB5CA97952F}"/>
              </a:ext>
            </a:extLst>
          </p:cNvPr>
          <p:cNvSpPr/>
          <p:nvPr/>
        </p:nvSpPr>
        <p:spPr>
          <a:xfrm>
            <a:off x="-25655" y="0"/>
            <a:ext cx="12243310" cy="155195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4186"/>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4186"/>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5103"/>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1593"/>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3" name="Text Placeholder 3">
            <a:extLst>
              <a:ext uri="{FF2B5EF4-FFF2-40B4-BE49-F238E27FC236}">
                <a16:creationId xmlns:a16="http://schemas.microsoft.com/office/drawing/2014/main" id="{2A88A711-FF5C-431E-8B8A-4E4C0057EAA1}"/>
              </a:ext>
            </a:extLst>
          </p:cNvPr>
          <p:cNvSpPr txBox="1">
            <a:spLocks/>
          </p:cNvSpPr>
          <p:nvPr/>
        </p:nvSpPr>
        <p:spPr>
          <a:xfrm>
            <a:off x="464820" y="6219740"/>
            <a:ext cx="11368302" cy="29254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F1A62"/>
                </a:solidFill>
                <a:effectLst/>
                <a:uLnTx/>
                <a:uFillTx/>
                <a:latin typeface="Helvetica" pitchFamily="2" charset="0"/>
                <a:ea typeface="+mn-ea"/>
                <a:cs typeface="+mn-cs"/>
              </a:rPr>
              <a:t>Source: VAB analysis of Nielsen Ad Intel data, TV spend (national cable TV, national broadcast TV, Spanish language broadcast TV, Spanish language cable TV, spot TV, syndicated TV), Jun ‘16 – Jun ’20 (calendar months). VAB analysis of Comscore mediametrix multiplatform (desktop + mobile) media trend data; P18+, Jun ’16 – Jun ‘20 (calendar months).</a:t>
            </a:r>
          </a:p>
        </p:txBody>
      </p:sp>
      <p:sp>
        <p:nvSpPr>
          <p:cNvPr id="9" name="TextBox 8">
            <a:extLst>
              <a:ext uri="{FF2B5EF4-FFF2-40B4-BE49-F238E27FC236}">
                <a16:creationId xmlns:a16="http://schemas.microsoft.com/office/drawing/2014/main" id="{AC909B37-691F-47F6-BAB3-29731ADF3991}"/>
              </a:ext>
            </a:extLst>
          </p:cNvPr>
          <p:cNvSpPr txBox="1"/>
          <p:nvPr/>
        </p:nvSpPr>
        <p:spPr>
          <a:xfrm>
            <a:off x="114300" y="4131666"/>
            <a:ext cx="3209925"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Unique Visitors % increase:</a:t>
            </a:r>
          </a:p>
        </p:txBody>
      </p:sp>
      <p:sp>
        <p:nvSpPr>
          <p:cNvPr id="10" name="TextBox 9">
            <a:extLst>
              <a:ext uri="{FF2B5EF4-FFF2-40B4-BE49-F238E27FC236}">
                <a16:creationId xmlns:a16="http://schemas.microsoft.com/office/drawing/2014/main" id="{F8BFD886-E5AC-47AE-B9D9-46D6D8B80981}"/>
              </a:ext>
            </a:extLst>
          </p:cNvPr>
          <p:cNvSpPr txBox="1"/>
          <p:nvPr/>
        </p:nvSpPr>
        <p:spPr>
          <a:xfrm>
            <a:off x="114300" y="5299431"/>
            <a:ext cx="3209925"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Unique Visitors increase:</a:t>
            </a:r>
          </a:p>
        </p:txBody>
      </p:sp>
      <p:sp>
        <p:nvSpPr>
          <p:cNvPr id="12" name="Oval 11">
            <a:extLst>
              <a:ext uri="{FF2B5EF4-FFF2-40B4-BE49-F238E27FC236}">
                <a16:creationId xmlns:a16="http://schemas.microsoft.com/office/drawing/2014/main" id="{8371A6EC-462B-461B-B012-AA39B56BDED7}"/>
              </a:ext>
            </a:extLst>
          </p:cNvPr>
          <p:cNvSpPr/>
          <p:nvPr/>
        </p:nvSpPr>
        <p:spPr>
          <a:xfrm>
            <a:off x="3762376" y="3610544"/>
            <a:ext cx="1876424" cy="1196011"/>
          </a:xfrm>
          <a:prstGeom prst="ellipse">
            <a:avLst/>
          </a:prstGeom>
          <a:solidFill>
            <a:srgbClr val="00C0F3"/>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+138%</a:t>
            </a:r>
          </a:p>
        </p:txBody>
      </p:sp>
      <p:sp>
        <p:nvSpPr>
          <p:cNvPr id="14" name="Oval 13">
            <a:extLst>
              <a:ext uri="{FF2B5EF4-FFF2-40B4-BE49-F238E27FC236}">
                <a16:creationId xmlns:a16="http://schemas.microsoft.com/office/drawing/2014/main" id="{732D84A1-C1BD-4590-9699-5D380489E011}"/>
              </a:ext>
            </a:extLst>
          </p:cNvPr>
          <p:cNvSpPr/>
          <p:nvPr/>
        </p:nvSpPr>
        <p:spPr>
          <a:xfrm>
            <a:off x="6553201" y="3610544"/>
            <a:ext cx="1876424" cy="1196011"/>
          </a:xfrm>
          <a:prstGeom prst="ellipse">
            <a:avLst/>
          </a:prstGeom>
          <a:solidFill>
            <a:srgbClr val="00C0F3"/>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+72%</a:t>
            </a:r>
          </a:p>
        </p:txBody>
      </p:sp>
      <p:sp>
        <p:nvSpPr>
          <p:cNvPr id="15" name="Oval 14">
            <a:extLst>
              <a:ext uri="{FF2B5EF4-FFF2-40B4-BE49-F238E27FC236}">
                <a16:creationId xmlns:a16="http://schemas.microsoft.com/office/drawing/2014/main" id="{06392727-2BBD-4CD1-9CE2-19A06345B289}"/>
              </a:ext>
            </a:extLst>
          </p:cNvPr>
          <p:cNvSpPr/>
          <p:nvPr/>
        </p:nvSpPr>
        <p:spPr>
          <a:xfrm>
            <a:off x="9448801" y="3610544"/>
            <a:ext cx="1876424" cy="1196011"/>
          </a:xfrm>
          <a:prstGeom prst="ellipse">
            <a:avLst/>
          </a:prstGeom>
          <a:solidFill>
            <a:srgbClr val="00C0F3"/>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+23%</a:t>
            </a:r>
          </a:p>
        </p:txBody>
      </p:sp>
      <p:sp>
        <p:nvSpPr>
          <p:cNvPr id="16" name="TextBox 15">
            <a:extLst>
              <a:ext uri="{FF2B5EF4-FFF2-40B4-BE49-F238E27FC236}">
                <a16:creationId xmlns:a16="http://schemas.microsoft.com/office/drawing/2014/main" id="{B1DC13BE-8463-4EE2-86F4-CCF088562A41}"/>
              </a:ext>
            </a:extLst>
          </p:cNvPr>
          <p:cNvSpPr txBox="1"/>
          <p:nvPr/>
        </p:nvSpPr>
        <p:spPr>
          <a:xfrm>
            <a:off x="3895726" y="2760066"/>
            <a:ext cx="16954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Three Years Old or Younger</a:t>
            </a:r>
          </a:p>
        </p:txBody>
      </p:sp>
      <p:sp>
        <p:nvSpPr>
          <p:cNvPr id="17" name="TextBox 16">
            <a:extLst>
              <a:ext uri="{FF2B5EF4-FFF2-40B4-BE49-F238E27FC236}">
                <a16:creationId xmlns:a16="http://schemas.microsoft.com/office/drawing/2014/main" id="{5E5BA591-5281-4096-A6A2-562EDF22735F}"/>
              </a:ext>
            </a:extLst>
          </p:cNvPr>
          <p:cNvSpPr txBox="1"/>
          <p:nvPr/>
        </p:nvSpPr>
        <p:spPr>
          <a:xfrm>
            <a:off x="6238876" y="2798166"/>
            <a:ext cx="25336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Between Four – Seven Years Old</a:t>
            </a:r>
          </a:p>
        </p:txBody>
      </p:sp>
      <p:sp>
        <p:nvSpPr>
          <p:cNvPr id="18" name="TextBox 17">
            <a:extLst>
              <a:ext uri="{FF2B5EF4-FFF2-40B4-BE49-F238E27FC236}">
                <a16:creationId xmlns:a16="http://schemas.microsoft.com/office/drawing/2014/main" id="{D508E400-AAD7-4CD7-9447-2B07ED7369EA}"/>
              </a:ext>
            </a:extLst>
          </p:cNvPr>
          <p:cNvSpPr txBox="1"/>
          <p:nvPr/>
        </p:nvSpPr>
        <p:spPr>
          <a:xfrm>
            <a:off x="9734551" y="2798166"/>
            <a:ext cx="134302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Eight Years or Older</a:t>
            </a:r>
          </a:p>
        </p:txBody>
      </p:sp>
      <p:sp>
        <p:nvSpPr>
          <p:cNvPr id="19" name="TextBox 18">
            <a:extLst>
              <a:ext uri="{FF2B5EF4-FFF2-40B4-BE49-F238E27FC236}">
                <a16:creationId xmlns:a16="http://schemas.microsoft.com/office/drawing/2014/main" id="{43FE5661-F626-4388-AF50-BFFFC109DE99}"/>
              </a:ext>
            </a:extLst>
          </p:cNvPr>
          <p:cNvSpPr txBox="1"/>
          <p:nvPr/>
        </p:nvSpPr>
        <p:spPr>
          <a:xfrm>
            <a:off x="4210050" y="5299431"/>
            <a:ext cx="876300"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+811K</a:t>
            </a:r>
          </a:p>
        </p:txBody>
      </p:sp>
      <p:sp>
        <p:nvSpPr>
          <p:cNvPr id="21" name="TextBox 20">
            <a:extLst>
              <a:ext uri="{FF2B5EF4-FFF2-40B4-BE49-F238E27FC236}">
                <a16:creationId xmlns:a16="http://schemas.microsoft.com/office/drawing/2014/main" id="{DE8F145D-9577-4559-A2C7-F9CC03733028}"/>
              </a:ext>
            </a:extLst>
          </p:cNvPr>
          <p:cNvSpPr txBox="1"/>
          <p:nvPr/>
        </p:nvSpPr>
        <p:spPr>
          <a:xfrm>
            <a:off x="7038974" y="5299431"/>
            <a:ext cx="962025"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+1,383K</a:t>
            </a:r>
          </a:p>
        </p:txBody>
      </p:sp>
      <p:sp>
        <p:nvSpPr>
          <p:cNvPr id="23" name="TextBox 22">
            <a:extLst>
              <a:ext uri="{FF2B5EF4-FFF2-40B4-BE49-F238E27FC236}">
                <a16:creationId xmlns:a16="http://schemas.microsoft.com/office/drawing/2014/main" id="{C0DF8D98-915C-426E-87E5-5D0D9F40C695}"/>
              </a:ext>
            </a:extLst>
          </p:cNvPr>
          <p:cNvSpPr txBox="1"/>
          <p:nvPr/>
        </p:nvSpPr>
        <p:spPr>
          <a:xfrm>
            <a:off x="10010775" y="5299431"/>
            <a:ext cx="876300"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+803K</a:t>
            </a:r>
          </a:p>
        </p:txBody>
      </p:sp>
      <p:sp>
        <p:nvSpPr>
          <p:cNvPr id="7" name="TextBox 6">
            <a:extLst>
              <a:ext uri="{FF2B5EF4-FFF2-40B4-BE49-F238E27FC236}">
                <a16:creationId xmlns:a16="http://schemas.microsoft.com/office/drawing/2014/main" id="{0444DF16-0D49-45BC-BCC0-74B51EEE3A22}"/>
              </a:ext>
            </a:extLst>
          </p:cNvPr>
          <p:cNvSpPr txBox="1"/>
          <p:nvPr/>
        </p:nvSpPr>
        <p:spPr>
          <a:xfrm>
            <a:off x="3669067" y="1912867"/>
            <a:ext cx="7826244"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“When On TV” Monthly Average vs. Three-Month Average Prior To TV</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Average Website Unique Visitors</a:t>
            </a:r>
            <a:endParaRPr kumimoji="0" lang="en-US" sz="18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A6B8C7CD-9DF5-4CA7-AD44-3A538FD0AA4D}"/>
              </a:ext>
            </a:extLst>
          </p:cNvPr>
          <p:cNvSpPr/>
          <p:nvPr/>
        </p:nvSpPr>
        <p:spPr>
          <a:xfrm>
            <a:off x="163930" y="129645"/>
            <a:ext cx="10372712"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Many DTC and </a:t>
            </a:r>
            <a:r>
              <a:rPr lang="en-US" sz="2600" b="1" dirty="0">
                <a:solidFill>
                  <a:srgbClr val="1F1A62"/>
                </a:solidFill>
                <a:latin typeface="Helvetica" pitchFamily="2" charset="0"/>
              </a:rPr>
              <a:t>n</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on-DTC brands are launching their first TV campaigns earlier in their life stage and seeing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greater impact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to their digital performance</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because of it</a:t>
            </a:r>
          </a:p>
        </p:txBody>
      </p:sp>
      <p:pic>
        <p:nvPicPr>
          <p:cNvPr id="31" name="Picture 30">
            <a:hlinkClick r:id="rId4"/>
            <a:extLst>
              <a:ext uri="{FF2B5EF4-FFF2-40B4-BE49-F238E27FC236}">
                <a16:creationId xmlns:a16="http://schemas.microsoft.com/office/drawing/2014/main" id="{37C4EF08-3F53-4FAA-A2B0-537FF76EB78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45673" y="89991"/>
            <a:ext cx="1712594" cy="964190"/>
          </a:xfrm>
          <a:prstGeom prst="rect">
            <a:avLst/>
          </a:prstGeom>
          <a:ln>
            <a:solidFill>
              <a:srgbClr val="1F1A62"/>
            </a:solidFill>
          </a:ln>
        </p:spPr>
      </p:pic>
      <p:sp>
        <p:nvSpPr>
          <p:cNvPr id="33" name="TextBox 32">
            <a:hlinkClick r:id="rId4"/>
            <a:extLst>
              <a:ext uri="{FF2B5EF4-FFF2-40B4-BE49-F238E27FC236}">
                <a16:creationId xmlns:a16="http://schemas.microsoft.com/office/drawing/2014/main" id="{D596F950-9DB3-4FEA-B922-D2C1C2B55210}"/>
              </a:ext>
            </a:extLst>
          </p:cNvPr>
          <p:cNvSpPr txBox="1"/>
          <p:nvPr/>
        </p:nvSpPr>
        <p:spPr>
          <a:xfrm>
            <a:off x="10490305" y="1054129"/>
            <a:ext cx="1423330" cy="215444"/>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Tree>
    <p:extLst>
      <p:ext uri="{BB962C8B-B14F-4D97-AF65-F5344CB8AC3E}">
        <p14:creationId xmlns:p14="http://schemas.microsoft.com/office/powerpoint/2010/main" val="2182488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a:srcRect l="60744" t="660" r="332"/>
          <a:stretch/>
        </p:blipFill>
        <p:spPr>
          <a:xfrm>
            <a:off x="1" y="0"/>
            <a:ext cx="4423170"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576328" y="446176"/>
            <a:ext cx="747071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Summary: </a:t>
            </a:r>
            <a:r>
              <a:rPr lang="en-US" sz="2400" b="1" dirty="0">
                <a:solidFill>
                  <a:srgbClr val="ED3C8D"/>
                </a:solidFill>
                <a:latin typeface="Helvetica" pitchFamily="2" charset="0"/>
              </a:rPr>
              <a:t>Consumer</a:t>
            </a: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 </a:t>
            </a:r>
            <a:r>
              <a:rPr kumimoji="0" lang="en-US" sz="2400" b="1" i="0" u="none" strike="noStrike" kern="1200" cap="none" spc="0" normalizeH="0" baseline="0" noProof="0" dirty="0">
                <a:ln>
                  <a:noFill/>
                </a:ln>
                <a:solidFill>
                  <a:srgbClr val="ED3C8D"/>
                </a:solidFill>
                <a:effectLst/>
                <a:uLnTx/>
                <a:uFillTx/>
                <a:latin typeface="Helvetica" pitchFamily="2" charset="0"/>
                <a:ea typeface="+mn-ea"/>
                <a:cs typeface="+mn-cs"/>
              </a:rPr>
              <a:t>Adoption of E-commerce Accelerates</a:t>
            </a:r>
          </a:p>
        </p:txBody>
      </p:sp>
      <p:sp>
        <p:nvSpPr>
          <p:cNvPr id="4" name="Rectangle 3">
            <a:extLst>
              <a:ext uri="{FF2B5EF4-FFF2-40B4-BE49-F238E27FC236}">
                <a16:creationId xmlns:a16="http://schemas.microsoft.com/office/drawing/2014/main" id="{91CAB802-C65F-4081-AA12-A81B57DC4275}"/>
              </a:ext>
            </a:extLst>
          </p:cNvPr>
          <p:cNvSpPr/>
          <p:nvPr/>
        </p:nvSpPr>
        <p:spPr>
          <a:xfrm>
            <a:off x="4841729" y="1375784"/>
            <a:ext cx="7205309" cy="4708981"/>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DTC brands’ e-commerce business model and core principles gave them an edge when demand for online delivery surged during the pandemic</a:t>
            </a:r>
          </a:p>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endPar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DTC brands have </a:t>
            </a:r>
            <a:r>
              <a:rPr lang="en-US" sz="2000" b="1" dirty="0">
                <a:solidFill>
                  <a:srgbClr val="1F1A62"/>
                </a:solidFill>
                <a:latin typeface="Helvetica" panose="020B0403020202020204" pitchFamily="34" charset="0"/>
                <a:ea typeface="Open Sans" panose="020B0606030504020204" pitchFamily="34" charset="0"/>
                <a:cs typeface="Open Sans" panose="020B0606030504020204" pitchFamily="34" charset="0"/>
              </a:rPr>
              <a:t>been attracting a broader base, particularly among older shoppers, a</a:t>
            </a: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 consumers of all ages grow more comfortable with ordering online</a:t>
            </a:r>
          </a:p>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endPar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This broader base has also been aided by DTC brands’ investment in TV which has driven quantifiable business </a:t>
            </a:r>
            <a:r>
              <a:rPr lang="en-US" sz="2000" b="1" dirty="0">
                <a:solidFill>
                  <a:srgbClr val="1F1A62"/>
                </a:solidFill>
                <a:latin typeface="Helvetica" panose="020B0403020202020204" pitchFamily="34" charset="0"/>
                <a:ea typeface="Open Sans" panose="020B0606030504020204" pitchFamily="34" charset="0"/>
                <a:cs typeface="Open Sans" panose="020B0606030504020204" pitchFamily="34" charset="0"/>
              </a:rPr>
              <a:t>outcomes </a:t>
            </a: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at all budget levels</a:t>
            </a:r>
          </a:p>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endPar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Brands at all stages of their </a:t>
            </a:r>
            <a:r>
              <a:rPr lang="en-US" sz="2000" b="1" dirty="0">
                <a:solidFill>
                  <a:srgbClr val="1F1A62"/>
                </a:solidFill>
                <a:latin typeface="Helvetica" panose="020B0403020202020204" pitchFamily="34" charset="0"/>
                <a:ea typeface="Open Sans" panose="020B0606030504020204" pitchFamily="34" charset="0"/>
                <a:cs typeface="Open Sans" panose="020B0606030504020204" pitchFamily="34" charset="0"/>
              </a:rPr>
              <a:t>life cycle are also seeing results from TV, but</a:t>
            </a: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 younger brands who invest earlier see the greatest impact on their digital performance</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764922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a:stretch>
            <a:fillRect/>
          </a:stretch>
        </p:blipFill>
        <p:spPr>
          <a:xfrm>
            <a:off x="0" y="-205141"/>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771318"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Helvetica" pitchFamily="2" charset="0"/>
                <a:ea typeface="+mn-ea"/>
                <a:cs typeface="+mn-cs"/>
              </a:rPr>
              <a:t>Advertisers are Going Back to Basics as Economic Uncertainty Persists</a:t>
            </a:r>
          </a:p>
        </p:txBody>
      </p:sp>
    </p:spTree>
    <p:extLst>
      <p:ext uri="{BB962C8B-B14F-4D97-AF65-F5344CB8AC3E}">
        <p14:creationId xmlns:p14="http://schemas.microsoft.com/office/powerpoint/2010/main" val="3109851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32BB15E-941A-44A8-8E04-9B6F88B66FF6}"/>
              </a:ext>
            </a:extLst>
          </p:cNvPr>
          <p:cNvSpPr/>
          <p:nvPr/>
        </p:nvSpPr>
        <p:spPr>
          <a:xfrm>
            <a:off x="-25655" y="0"/>
            <a:ext cx="12243310" cy="155195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hlinkClick r:id="rId3"/>
            <a:extLst>
              <a:ext uri="{FF2B5EF4-FFF2-40B4-BE49-F238E27FC236}">
                <a16:creationId xmlns:a16="http://schemas.microsoft.com/office/drawing/2014/main" id="{A4117368-E2AE-4FBB-A14A-4FD607B5EB7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36246" y="91723"/>
            <a:ext cx="1712594" cy="960724"/>
          </a:xfrm>
          <a:prstGeom prst="rect">
            <a:avLst/>
          </a:prstGeom>
          <a:ln>
            <a:solidFill>
              <a:srgbClr val="1F1A62"/>
            </a:solidFill>
          </a:ln>
        </p:spPr>
      </p:pic>
      <p:sp>
        <p:nvSpPr>
          <p:cNvPr id="30" name="TextBox 29">
            <a:hlinkClick r:id="rId3"/>
            <a:extLst>
              <a:ext uri="{FF2B5EF4-FFF2-40B4-BE49-F238E27FC236}">
                <a16:creationId xmlns:a16="http://schemas.microsoft.com/office/drawing/2014/main" id="{401FC532-D1E8-40A0-9DFB-B2FACC33EAD7}"/>
              </a:ext>
            </a:extLst>
          </p:cNvPr>
          <p:cNvSpPr txBox="1"/>
          <p:nvPr/>
        </p:nvSpPr>
        <p:spPr>
          <a:xfrm>
            <a:off x="10480878" y="1054129"/>
            <a:ext cx="1423330" cy="215444"/>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1B1B1A43-0187-4411-B0C4-23D2EA25BBED}"/>
              </a:ext>
            </a:extLst>
          </p:cNvPr>
          <p:cNvSpPr/>
          <p:nvPr/>
        </p:nvSpPr>
        <p:spPr>
          <a:xfrm>
            <a:off x="138595" y="129645"/>
            <a:ext cx="1019765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Like in past recessions, after some initial cuts, many brands are now seeking to </a:t>
            </a:r>
            <a:r>
              <a:rPr lang="en-US" sz="2600" b="1" dirty="0">
                <a:solidFill>
                  <a:srgbClr val="ED3C8D"/>
                </a:solidFill>
                <a:latin typeface="Helvetica" pitchFamily="2" charset="0"/>
              </a:rPr>
              <a:t>maintain or increase their advertising share of voice</a:t>
            </a:r>
            <a:r>
              <a:rPr lang="en-US" sz="2600" b="1" dirty="0">
                <a:solidFill>
                  <a:srgbClr val="1F1A62"/>
                </a:solidFill>
                <a:latin typeface="Helvetica" pitchFamily="2" charset="0"/>
              </a:rPr>
              <a:t> to grow market share during and after this pandemic</a:t>
            </a:r>
          </a:p>
        </p:txBody>
      </p:sp>
      <p:sp>
        <p:nvSpPr>
          <p:cNvPr id="9" name="Text Placeholder 3">
            <a:extLst>
              <a:ext uri="{FF2B5EF4-FFF2-40B4-BE49-F238E27FC236}">
                <a16:creationId xmlns:a16="http://schemas.microsoft.com/office/drawing/2014/main" id="{54C586D6-1207-46DC-9A4E-E1074288FA31}"/>
              </a:ext>
            </a:extLst>
          </p:cNvPr>
          <p:cNvSpPr txBox="1">
            <a:spLocks/>
          </p:cNvSpPr>
          <p:nvPr/>
        </p:nvSpPr>
        <p:spPr>
          <a:xfrm>
            <a:off x="464820" y="6221611"/>
            <a:ext cx="11569087" cy="28841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U.S. TV spend based on VAB analysis of Nielsen Ad Intel data, national TV spend (national cable TV, national broadcast TV, Spanish language broadcast TV, Spanish language cable TV), CY 2007-2012. U.S. revenues are based on company filings (10-K) for U.S. revenue via SEC.gov (EDGAR). Darden’s was for Olive Garden.</a:t>
            </a:r>
          </a:p>
        </p:txBody>
      </p:sp>
      <p:sp>
        <p:nvSpPr>
          <p:cNvPr id="10" name="Rectangle 9">
            <a:extLst>
              <a:ext uri="{FF2B5EF4-FFF2-40B4-BE49-F238E27FC236}">
                <a16:creationId xmlns:a16="http://schemas.microsoft.com/office/drawing/2014/main" id="{FCCFE21A-1F9E-4596-9689-B953A3AE1EAB}"/>
              </a:ext>
            </a:extLst>
          </p:cNvPr>
          <p:cNvSpPr/>
          <p:nvPr/>
        </p:nvSpPr>
        <p:spPr>
          <a:xfrm>
            <a:off x="3307691" y="3622573"/>
            <a:ext cx="241351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Retail</a:t>
            </a:r>
          </a:p>
        </p:txBody>
      </p:sp>
      <p:sp>
        <p:nvSpPr>
          <p:cNvPr id="12" name="Rectangle 11">
            <a:extLst>
              <a:ext uri="{FF2B5EF4-FFF2-40B4-BE49-F238E27FC236}">
                <a16:creationId xmlns:a16="http://schemas.microsoft.com/office/drawing/2014/main" id="{BC90354F-E917-4AEA-AF47-4E3AAD3AFBDE}"/>
              </a:ext>
            </a:extLst>
          </p:cNvPr>
          <p:cNvSpPr/>
          <p:nvPr/>
        </p:nvSpPr>
        <p:spPr>
          <a:xfrm>
            <a:off x="628261" y="3616352"/>
            <a:ext cx="193143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Ecommerce</a:t>
            </a:r>
          </a:p>
        </p:txBody>
      </p:sp>
      <p:pic>
        <p:nvPicPr>
          <p:cNvPr id="1026" name="Picture 2" descr="Amazon logo PNG images free download">
            <a:extLst>
              <a:ext uri="{FF2B5EF4-FFF2-40B4-BE49-F238E27FC236}">
                <a16:creationId xmlns:a16="http://schemas.microsoft.com/office/drawing/2014/main" id="{CF2069CD-D880-488A-9324-F90F5B7EC76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701" t="37693" r="20952" b="37784"/>
          <a:stretch/>
        </p:blipFill>
        <p:spPr bwMode="auto">
          <a:xfrm>
            <a:off x="628261" y="4196410"/>
            <a:ext cx="1931436" cy="61943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C654EC0-CA56-46C4-BD0D-8C1798B16B66}"/>
              </a:ext>
            </a:extLst>
          </p:cNvPr>
          <p:cNvSpPr/>
          <p:nvPr/>
        </p:nvSpPr>
        <p:spPr>
          <a:xfrm>
            <a:off x="482078" y="4928545"/>
            <a:ext cx="212115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Amazon </a:t>
            </a:r>
            <a:r>
              <a:rPr kumimoji="0" lang="en-US" sz="12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launched its first TV campaign</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in the middle of the recession in 2008 and saw a </a:t>
            </a:r>
            <a:r>
              <a:rPr kumimoji="0" lang="en-US" sz="12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compound annual growth rate of 34%</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between 2008-2012</a:t>
            </a:r>
          </a:p>
        </p:txBody>
      </p:sp>
      <p:pic>
        <p:nvPicPr>
          <p:cNvPr id="1028" name="Picture 4">
            <a:extLst>
              <a:ext uri="{FF2B5EF4-FFF2-40B4-BE49-F238E27FC236}">
                <a16:creationId xmlns:a16="http://schemas.microsoft.com/office/drawing/2014/main" id="{59727853-ADDF-416C-901F-E7CBADC946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7691" y="4134354"/>
            <a:ext cx="2413518" cy="60338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B3FE470-96F0-4B11-B933-4119F4DCA135}"/>
              </a:ext>
            </a:extLst>
          </p:cNvPr>
          <p:cNvSpPr/>
          <p:nvPr/>
        </p:nvSpPr>
        <p:spPr>
          <a:xfrm>
            <a:off x="3275037" y="4922322"/>
            <a:ext cx="234353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Walmart significantly </a:t>
            </a:r>
            <a:r>
              <a:rPr kumimoji="0" lang="en-US" sz="12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increased their TV investment </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both 2008 &amp; 2009 and saw </a:t>
            </a:r>
            <a:r>
              <a:rPr kumimoji="0" lang="en-US" sz="12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high single digit sales increases</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each year with continued growth after the recession </a:t>
            </a:r>
          </a:p>
        </p:txBody>
      </p:sp>
      <p:pic>
        <p:nvPicPr>
          <p:cNvPr id="1030" name="Picture 6" descr="T-Mobile – Logos, brands and logotypes">
            <a:extLst>
              <a:ext uri="{FF2B5EF4-FFF2-40B4-BE49-F238E27FC236}">
                <a16:creationId xmlns:a16="http://schemas.microsoft.com/office/drawing/2014/main" id="{BB740B78-B5B8-4CBB-BCA6-FAFD90B0971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969"/>
          <a:stretch/>
        </p:blipFill>
        <p:spPr bwMode="auto">
          <a:xfrm>
            <a:off x="6438125" y="4246465"/>
            <a:ext cx="2250219" cy="41438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EF0DF54-005F-40C2-9A44-191BAB6BC3C0}"/>
              </a:ext>
            </a:extLst>
          </p:cNvPr>
          <p:cNvSpPr/>
          <p:nvPr/>
        </p:nvSpPr>
        <p:spPr>
          <a:xfrm>
            <a:off x="6296599" y="3616350"/>
            <a:ext cx="241351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Telecommunications</a:t>
            </a:r>
          </a:p>
        </p:txBody>
      </p:sp>
      <p:sp>
        <p:nvSpPr>
          <p:cNvPr id="18" name="Rectangle 17">
            <a:extLst>
              <a:ext uri="{FF2B5EF4-FFF2-40B4-BE49-F238E27FC236}">
                <a16:creationId xmlns:a16="http://schemas.microsoft.com/office/drawing/2014/main" id="{AF5D39E3-8A0D-4929-9F5B-E71D4D283E90}"/>
              </a:ext>
            </a:extLst>
          </p:cNvPr>
          <p:cNvSpPr/>
          <p:nvPr/>
        </p:nvSpPr>
        <p:spPr>
          <a:xfrm>
            <a:off x="6464567" y="4925431"/>
            <a:ext cx="212115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T-Mobile had a </a:t>
            </a:r>
            <a:r>
              <a:rPr kumimoji="0" lang="en-US" sz="12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moderate increase in their TV investment</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in both 2008 &amp; 2009 and saw a </a:t>
            </a:r>
            <a:r>
              <a:rPr kumimoji="0" lang="en-US" sz="12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compound annual growth rate of 21%</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between 2008-2011</a:t>
            </a:r>
          </a:p>
        </p:txBody>
      </p:sp>
      <p:pic>
        <p:nvPicPr>
          <p:cNvPr id="27" name="Picture 26" descr="A picture containing drawing&#10;&#10;Description automatically generated">
            <a:extLst>
              <a:ext uri="{FF2B5EF4-FFF2-40B4-BE49-F238E27FC236}">
                <a16:creationId xmlns:a16="http://schemas.microsoft.com/office/drawing/2014/main" id="{15661178-061C-4022-BE3A-496A6773F419}"/>
              </a:ext>
            </a:extLst>
          </p:cNvPr>
          <p:cNvPicPr>
            <a:picLocks noChangeAspect="1"/>
          </p:cNvPicPr>
          <p:nvPr/>
        </p:nvPicPr>
        <p:blipFill>
          <a:blip r:embed="rId9"/>
          <a:stretch>
            <a:fillRect/>
          </a:stretch>
        </p:blipFill>
        <p:spPr>
          <a:xfrm>
            <a:off x="6941086" y="2207014"/>
            <a:ext cx="1244295" cy="1244295"/>
          </a:xfrm>
          <a:prstGeom prst="rect">
            <a:avLst/>
          </a:prstGeom>
        </p:spPr>
      </p:pic>
      <p:pic>
        <p:nvPicPr>
          <p:cNvPr id="29" name="Picture 28" descr="A close up of a logo&#10;&#10;Description automatically generated">
            <a:extLst>
              <a:ext uri="{FF2B5EF4-FFF2-40B4-BE49-F238E27FC236}">
                <a16:creationId xmlns:a16="http://schemas.microsoft.com/office/drawing/2014/main" id="{A041DA65-4A32-4821-A454-4D0D5940BDF3}"/>
              </a:ext>
            </a:extLst>
          </p:cNvPr>
          <p:cNvPicPr>
            <a:picLocks noChangeAspect="1"/>
          </p:cNvPicPr>
          <p:nvPr/>
        </p:nvPicPr>
        <p:blipFill>
          <a:blip r:embed="rId10"/>
          <a:stretch>
            <a:fillRect/>
          </a:stretch>
        </p:blipFill>
        <p:spPr>
          <a:xfrm>
            <a:off x="3873640" y="2207014"/>
            <a:ext cx="1244295" cy="1244295"/>
          </a:xfrm>
          <a:prstGeom prst="rect">
            <a:avLst/>
          </a:prstGeom>
        </p:spPr>
      </p:pic>
      <p:pic>
        <p:nvPicPr>
          <p:cNvPr id="31" name="Picture 30" descr="A black sign with white text&#10;&#10;Description automatically generated">
            <a:extLst>
              <a:ext uri="{FF2B5EF4-FFF2-40B4-BE49-F238E27FC236}">
                <a16:creationId xmlns:a16="http://schemas.microsoft.com/office/drawing/2014/main" id="{F15BB61F-B5A5-41C6-BB72-8B1B0559ADDA}"/>
              </a:ext>
            </a:extLst>
          </p:cNvPr>
          <p:cNvPicPr>
            <a:picLocks noChangeAspect="1"/>
          </p:cNvPicPr>
          <p:nvPr/>
        </p:nvPicPr>
        <p:blipFill>
          <a:blip r:embed="rId11"/>
          <a:stretch>
            <a:fillRect/>
          </a:stretch>
        </p:blipFill>
        <p:spPr>
          <a:xfrm>
            <a:off x="971831" y="2207014"/>
            <a:ext cx="1244295" cy="1244295"/>
          </a:xfrm>
          <a:prstGeom prst="rect">
            <a:avLst/>
          </a:prstGeom>
        </p:spPr>
      </p:pic>
      <p:sp>
        <p:nvSpPr>
          <p:cNvPr id="3" name="Rectangle 2">
            <a:extLst>
              <a:ext uri="{FF2B5EF4-FFF2-40B4-BE49-F238E27FC236}">
                <a16:creationId xmlns:a16="http://schemas.microsoft.com/office/drawing/2014/main" id="{EEDBBCC6-6714-42CC-B27D-D66B27C068CE}"/>
              </a:ext>
            </a:extLst>
          </p:cNvPr>
          <p:cNvSpPr/>
          <p:nvPr/>
        </p:nvSpPr>
        <p:spPr>
          <a:xfrm>
            <a:off x="9550730" y="3623632"/>
            <a:ext cx="197714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Restaurants</a:t>
            </a:r>
          </a:p>
        </p:txBody>
      </p:sp>
      <p:sp>
        <p:nvSpPr>
          <p:cNvPr id="4" name="Rectangle 3">
            <a:extLst>
              <a:ext uri="{FF2B5EF4-FFF2-40B4-BE49-F238E27FC236}">
                <a16:creationId xmlns:a16="http://schemas.microsoft.com/office/drawing/2014/main" id="{674D1BB8-A874-4E5A-8D70-F0D29C476691}"/>
              </a:ext>
            </a:extLst>
          </p:cNvPr>
          <p:cNvSpPr/>
          <p:nvPr/>
        </p:nvSpPr>
        <p:spPr>
          <a:xfrm>
            <a:off x="9305937" y="4884438"/>
            <a:ext cx="236511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Darden </a:t>
            </a:r>
            <a:r>
              <a:rPr kumimoji="0" lang="en-US" sz="12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increased their TV investment</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in both 2008 &amp; 2009 and </a:t>
            </a:r>
            <a:r>
              <a:rPr kumimoji="0" lang="en-US" sz="12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increased their sales by an average of 14%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over those two years</a:t>
            </a:r>
          </a:p>
        </p:txBody>
      </p:sp>
      <p:pic>
        <p:nvPicPr>
          <p:cNvPr id="5" name="Picture 18" descr="Darden Restaurant Logo PNG Transparent &amp; SVG Vector - Freebie Supply">
            <a:extLst>
              <a:ext uri="{FF2B5EF4-FFF2-40B4-BE49-F238E27FC236}">
                <a16:creationId xmlns:a16="http://schemas.microsoft.com/office/drawing/2014/main" id="{C4846E71-CF34-46A7-8004-37A71D5BCE4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5782" b="36037"/>
          <a:stretch/>
        </p:blipFill>
        <p:spPr bwMode="auto">
          <a:xfrm>
            <a:off x="9524310" y="4182478"/>
            <a:ext cx="1931436" cy="5442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food&#10;&#10;Description automatically generated">
            <a:extLst>
              <a:ext uri="{FF2B5EF4-FFF2-40B4-BE49-F238E27FC236}">
                <a16:creationId xmlns:a16="http://schemas.microsoft.com/office/drawing/2014/main" id="{DEB01BFE-274C-4933-8942-D5D853C942C1}"/>
              </a:ext>
            </a:extLst>
          </p:cNvPr>
          <p:cNvPicPr>
            <a:picLocks noChangeAspect="1"/>
          </p:cNvPicPr>
          <p:nvPr/>
        </p:nvPicPr>
        <p:blipFill>
          <a:blip r:embed="rId13"/>
          <a:stretch>
            <a:fillRect/>
          </a:stretch>
        </p:blipFill>
        <p:spPr>
          <a:xfrm>
            <a:off x="9917152" y="2169210"/>
            <a:ext cx="1244295" cy="1244295"/>
          </a:xfrm>
          <a:prstGeom prst="rect">
            <a:avLst/>
          </a:prstGeom>
        </p:spPr>
      </p:pic>
      <p:sp>
        <p:nvSpPr>
          <p:cNvPr id="19" name="TextBox 18">
            <a:extLst>
              <a:ext uri="{FF2B5EF4-FFF2-40B4-BE49-F238E27FC236}">
                <a16:creationId xmlns:a16="http://schemas.microsoft.com/office/drawing/2014/main" id="{10945A03-EC81-4CC0-B088-DFBBBB49620E}"/>
              </a:ext>
            </a:extLst>
          </p:cNvPr>
          <p:cNvSpPr txBox="1"/>
          <p:nvPr/>
        </p:nvSpPr>
        <p:spPr>
          <a:xfrm>
            <a:off x="-1813" y="1676211"/>
            <a:ext cx="1219199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Business outcome examples of brands who increased their TV spend during the last recession (2008-2009) </a:t>
            </a:r>
            <a:endPar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25660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A3E799A-137F-4B00-8888-514AAEABB794}"/>
              </a:ext>
            </a:extLst>
          </p:cNvPr>
          <p:cNvSpPr/>
          <p:nvPr/>
        </p:nvSpPr>
        <p:spPr>
          <a:xfrm>
            <a:off x="-25655" y="0"/>
            <a:ext cx="12243310" cy="155195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7" name="Picture 46">
            <a:hlinkClick r:id="rId3"/>
            <a:extLst>
              <a:ext uri="{FF2B5EF4-FFF2-40B4-BE49-F238E27FC236}">
                <a16:creationId xmlns:a16="http://schemas.microsoft.com/office/drawing/2014/main" id="{D1EF11AF-58ED-4FAB-B01A-8A328C6E61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36246" y="91723"/>
            <a:ext cx="1712593" cy="960724"/>
          </a:xfrm>
          <a:prstGeom prst="rect">
            <a:avLst/>
          </a:prstGeom>
          <a:ln>
            <a:solidFill>
              <a:srgbClr val="1F1A62"/>
            </a:solidFill>
          </a:ln>
        </p:spPr>
      </p:pic>
      <p:sp>
        <p:nvSpPr>
          <p:cNvPr id="48" name="TextBox 47">
            <a:hlinkClick r:id="rId3"/>
            <a:extLst>
              <a:ext uri="{FF2B5EF4-FFF2-40B4-BE49-F238E27FC236}">
                <a16:creationId xmlns:a16="http://schemas.microsoft.com/office/drawing/2014/main" id="{F119985F-27E6-4DEB-B1FF-41D4911DE10E}"/>
              </a:ext>
            </a:extLst>
          </p:cNvPr>
          <p:cNvSpPr txBox="1"/>
          <p:nvPr/>
        </p:nvSpPr>
        <p:spPr>
          <a:xfrm>
            <a:off x="10480877" y="1054129"/>
            <a:ext cx="1423330" cy="215444"/>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2" name="Picture 1">
            <a:extLst>
              <a:ext uri="{FF2B5EF4-FFF2-40B4-BE49-F238E27FC236}">
                <a16:creationId xmlns:a16="http://schemas.microsoft.com/office/drawing/2014/main" id="{850BACA4-3738-4590-85D7-8F179AD074D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 name="Slide Number Placeholder 5">
            <a:extLst>
              <a:ext uri="{FF2B5EF4-FFF2-40B4-BE49-F238E27FC236}">
                <a16:creationId xmlns:a16="http://schemas.microsoft.com/office/drawing/2014/main" id="{750C4905-7D30-4A4E-B3E5-F35E6B27A46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C31786ED-9386-479F-87DB-D6F646B3D7B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Text Placeholder 3">
            <a:extLst>
              <a:ext uri="{FF2B5EF4-FFF2-40B4-BE49-F238E27FC236}">
                <a16:creationId xmlns:a16="http://schemas.microsoft.com/office/drawing/2014/main" id="{EF874FCD-15DA-44CD-A46D-78530F82C5EB}"/>
              </a:ext>
            </a:extLst>
          </p:cNvPr>
          <p:cNvSpPr txBox="1">
            <a:spLocks/>
          </p:cNvSpPr>
          <p:nvPr/>
        </p:nvSpPr>
        <p:spPr>
          <a:xfrm>
            <a:off x="464820" y="6350649"/>
            <a:ext cx="11645249" cy="170039"/>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Q1’20-Q2’20. TV spend includes national cable TV, broadcast TV, Spanish language cable TV, Spanish language broadcast TV. Brands reflect those with national TV spend over $100k.</a:t>
            </a:r>
          </a:p>
        </p:txBody>
      </p:sp>
      <p:sp>
        <p:nvSpPr>
          <p:cNvPr id="7" name="Rectangle 6">
            <a:extLst>
              <a:ext uri="{FF2B5EF4-FFF2-40B4-BE49-F238E27FC236}">
                <a16:creationId xmlns:a16="http://schemas.microsoft.com/office/drawing/2014/main" id="{4AE334FF-013B-4334-A22B-4AD816EFE3C8}"/>
              </a:ext>
            </a:extLst>
          </p:cNvPr>
          <p:cNvSpPr/>
          <p:nvPr/>
        </p:nvSpPr>
        <p:spPr>
          <a:xfrm>
            <a:off x="184585" y="75756"/>
            <a:ext cx="1031404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Many </a:t>
            </a:r>
            <a:r>
              <a:rPr lang="en-US" sz="2600" b="1" dirty="0">
                <a:solidFill>
                  <a:srgbClr val="ED3C8D"/>
                </a:solidFill>
                <a:latin typeface="Helvetica" pitchFamily="2" charset="0"/>
              </a:rPr>
              <a:t>new TV advertisers saw an opportunity</a:t>
            </a:r>
            <a:r>
              <a:rPr lang="en-US" sz="2600" b="1" dirty="0">
                <a:solidFill>
                  <a:srgbClr val="1F1A62"/>
                </a:solidFill>
                <a:latin typeface="Helvetica" pitchFamily="2" charset="0"/>
              </a:rPr>
              <a:t> to gain market share this year as other advertisers pulled back spending</a:t>
            </a:r>
          </a:p>
        </p:txBody>
      </p:sp>
      <p:sp>
        <p:nvSpPr>
          <p:cNvPr id="14" name="Triangle 30">
            <a:extLst>
              <a:ext uri="{FF2B5EF4-FFF2-40B4-BE49-F238E27FC236}">
                <a16:creationId xmlns:a16="http://schemas.microsoft.com/office/drawing/2014/main" id="{AE83A9A8-1E4D-4D6B-AE3B-14990F0D035F}"/>
              </a:ext>
            </a:extLst>
          </p:cNvPr>
          <p:cNvSpPr/>
          <p:nvPr/>
        </p:nvSpPr>
        <p:spPr>
          <a:xfrm rot="5400000">
            <a:off x="205501" y="986510"/>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EE36CEC-2A13-478D-B103-2546CC0D6CF9}"/>
              </a:ext>
            </a:extLst>
          </p:cNvPr>
          <p:cNvSpPr txBox="1"/>
          <p:nvPr/>
        </p:nvSpPr>
        <p:spPr>
          <a:xfrm>
            <a:off x="403645" y="947540"/>
            <a:ext cx="99434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In the first half of 2020, 110 first-time TV advertisers across 59 categories invested nearly $460 MM in the national TV marketplace; 70% of these dollars were invested during 2Q, the heart of the pandemic </a:t>
            </a:r>
          </a:p>
        </p:txBody>
      </p:sp>
      <p:sp>
        <p:nvSpPr>
          <p:cNvPr id="11" name="TextBox 10">
            <a:extLst>
              <a:ext uri="{FF2B5EF4-FFF2-40B4-BE49-F238E27FC236}">
                <a16:creationId xmlns:a16="http://schemas.microsoft.com/office/drawing/2014/main" id="{166CDCCA-7D79-49CD-8A93-9900AA188B4F}"/>
              </a:ext>
            </a:extLst>
          </p:cNvPr>
          <p:cNvSpPr txBox="1"/>
          <p:nvPr/>
        </p:nvSpPr>
        <p:spPr>
          <a:xfrm>
            <a:off x="2726524" y="1645627"/>
            <a:ext cx="6738952" cy="523220"/>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2020 New Nat’l TV Advertisers Monthly Spend</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Millions</a:t>
            </a:r>
          </a:p>
        </p:txBody>
      </p:sp>
      <p:graphicFrame>
        <p:nvGraphicFramePr>
          <p:cNvPr id="21" name="Chart 20">
            <a:extLst>
              <a:ext uri="{FF2B5EF4-FFF2-40B4-BE49-F238E27FC236}">
                <a16:creationId xmlns:a16="http://schemas.microsoft.com/office/drawing/2014/main" id="{E21DC8DF-6C85-4132-BE2C-9DC2FBF37320}"/>
              </a:ext>
            </a:extLst>
          </p:cNvPr>
          <p:cNvGraphicFramePr/>
          <p:nvPr/>
        </p:nvGraphicFramePr>
        <p:xfrm>
          <a:off x="184585" y="2884778"/>
          <a:ext cx="11708793" cy="3531544"/>
        </p:xfrm>
        <a:graphic>
          <a:graphicData uri="http://schemas.openxmlformats.org/drawingml/2006/chart">
            <c:chart xmlns:c="http://schemas.openxmlformats.org/drawingml/2006/chart" xmlns:r="http://schemas.openxmlformats.org/officeDocument/2006/relationships" r:id="rId6"/>
          </a:graphicData>
        </a:graphic>
      </p:graphicFrame>
      <p:cxnSp>
        <p:nvCxnSpPr>
          <p:cNvPr id="42" name="Straight Connector 41">
            <a:extLst>
              <a:ext uri="{FF2B5EF4-FFF2-40B4-BE49-F238E27FC236}">
                <a16:creationId xmlns:a16="http://schemas.microsoft.com/office/drawing/2014/main" id="{5B5B647A-F84E-40C5-82D2-03C24CEA1048}"/>
              </a:ext>
            </a:extLst>
          </p:cNvPr>
          <p:cNvCxnSpPr>
            <a:cxnSpLocks/>
          </p:cNvCxnSpPr>
          <p:nvPr/>
        </p:nvCxnSpPr>
        <p:spPr>
          <a:xfrm>
            <a:off x="6095998" y="2343147"/>
            <a:ext cx="2" cy="3922250"/>
          </a:xfrm>
          <a:prstGeom prst="line">
            <a:avLst/>
          </a:prstGeom>
          <a:ln w="38100">
            <a:solidFill>
              <a:srgbClr val="1F1A62"/>
            </a:solidFill>
            <a:prstDash val="dash"/>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AFC7E004-F6C5-4A56-ACBB-8D9A44573B38}"/>
              </a:ext>
            </a:extLst>
          </p:cNvPr>
          <p:cNvSpPr/>
          <p:nvPr/>
        </p:nvSpPr>
        <p:spPr>
          <a:xfrm>
            <a:off x="742954" y="2170706"/>
            <a:ext cx="4440364" cy="1208290"/>
          </a:xfrm>
          <a:prstGeom prst="roundRect">
            <a:avLst/>
          </a:prstGeom>
          <a:solidFill>
            <a:schemeClr val="bg1"/>
          </a:solidFill>
          <a:ln>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35B3FF8A-FABD-4B28-B536-C882F686C5BE}"/>
              </a:ext>
            </a:extLst>
          </p:cNvPr>
          <p:cNvSpPr/>
          <p:nvPr/>
        </p:nvSpPr>
        <p:spPr>
          <a:xfrm>
            <a:off x="7008679" y="2172671"/>
            <a:ext cx="4440364" cy="1208290"/>
          </a:xfrm>
          <a:prstGeom prst="roundRect">
            <a:avLst/>
          </a:prstGeom>
          <a:solidFill>
            <a:schemeClr val="bg1"/>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F0970B33-EEE1-42FF-B295-F1331BE9E72A}"/>
              </a:ext>
            </a:extLst>
          </p:cNvPr>
          <p:cNvSpPr txBox="1"/>
          <p:nvPr/>
        </p:nvSpPr>
        <p:spPr>
          <a:xfrm>
            <a:off x="742953" y="2219155"/>
            <a:ext cx="444036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Sampling of </a:t>
            </a:r>
            <a:r>
              <a:rPr kumimoji="0" lang="en-US" sz="11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Q1’20 brand entrants</a:t>
            </a:r>
          </a:p>
        </p:txBody>
      </p:sp>
      <p:sp>
        <p:nvSpPr>
          <p:cNvPr id="52" name="TextBox 51">
            <a:extLst>
              <a:ext uri="{FF2B5EF4-FFF2-40B4-BE49-F238E27FC236}">
                <a16:creationId xmlns:a16="http://schemas.microsoft.com/office/drawing/2014/main" id="{D5974594-7C04-44C1-9732-AABA833BDE46}"/>
              </a:ext>
            </a:extLst>
          </p:cNvPr>
          <p:cNvSpPr txBox="1"/>
          <p:nvPr/>
        </p:nvSpPr>
        <p:spPr>
          <a:xfrm>
            <a:off x="7008678" y="2219156"/>
            <a:ext cx="444036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Sampling of </a:t>
            </a:r>
            <a:r>
              <a:rPr kumimoji="0" lang="en-US" sz="11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Q2’20 brand entrants</a:t>
            </a:r>
          </a:p>
        </p:txBody>
      </p:sp>
      <p:pic>
        <p:nvPicPr>
          <p:cNvPr id="54" name="Picture 4" descr="Learn About Different Uses for DESCOVY®">
            <a:extLst>
              <a:ext uri="{FF2B5EF4-FFF2-40B4-BE49-F238E27FC236}">
                <a16:creationId xmlns:a16="http://schemas.microsoft.com/office/drawing/2014/main" id="{60347A94-BC08-4F30-BB86-36B43E38F94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36160" y="2407794"/>
            <a:ext cx="580483" cy="34731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a:extLst>
              <a:ext uri="{FF2B5EF4-FFF2-40B4-BE49-F238E27FC236}">
                <a16:creationId xmlns:a16="http://schemas.microsoft.com/office/drawing/2014/main" id="{1B718492-AD8F-4641-AA15-A958182604E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553769" y="2571816"/>
            <a:ext cx="875554" cy="15176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2" descr="Oatmilk | non-dairy milk substitute | Planet Oat">
            <a:extLst>
              <a:ext uri="{FF2B5EF4-FFF2-40B4-BE49-F238E27FC236}">
                <a16:creationId xmlns:a16="http://schemas.microsoft.com/office/drawing/2014/main" id="{06BBDBEF-2342-433D-BB01-731D63A65DE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99364" y="2782057"/>
            <a:ext cx="531343" cy="52884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4" descr="Rakuten Marketing Advertiser Spotlight: Function of Beauty">
            <a:extLst>
              <a:ext uri="{FF2B5EF4-FFF2-40B4-BE49-F238E27FC236}">
                <a16:creationId xmlns:a16="http://schemas.microsoft.com/office/drawing/2014/main" id="{C6BB187E-87C3-4520-8EB7-02E451EC0692}"/>
              </a:ext>
            </a:extLst>
          </p:cNvPr>
          <p:cNvPicPr>
            <a:picLocks noChangeAspect="1" noChangeArrowheads="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720233" y="3042070"/>
            <a:ext cx="1354639" cy="29893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8" descr="Rory">
            <a:extLst>
              <a:ext uri="{FF2B5EF4-FFF2-40B4-BE49-F238E27FC236}">
                <a16:creationId xmlns:a16="http://schemas.microsoft.com/office/drawing/2014/main" id="{FBE6C631-8D8D-489A-84A8-14D308A8A00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396019" y="2891175"/>
            <a:ext cx="782054" cy="16618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303D6D4D-1840-4D64-817E-1D3EE91264B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531327" y="2818033"/>
            <a:ext cx="653355" cy="314926"/>
          </a:xfrm>
          <a:prstGeom prst="rect">
            <a:avLst/>
          </a:prstGeom>
        </p:spPr>
      </p:pic>
      <p:pic>
        <p:nvPicPr>
          <p:cNvPr id="66" name="Picture 52" descr="Site Logo">
            <a:extLst>
              <a:ext uri="{FF2B5EF4-FFF2-40B4-BE49-F238E27FC236}">
                <a16:creationId xmlns:a16="http://schemas.microsoft.com/office/drawing/2014/main" id="{3FE29399-D69D-4C43-BFE6-76365445EFF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670770" y="2888682"/>
            <a:ext cx="1353242" cy="38375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58" descr="hello products Official Digital Assets | Brandfolder">
            <a:extLst>
              <a:ext uri="{FF2B5EF4-FFF2-40B4-BE49-F238E27FC236}">
                <a16:creationId xmlns:a16="http://schemas.microsoft.com/office/drawing/2014/main" id="{1697C2D9-61C7-4E2C-8234-A56B5738B10F}"/>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067609" y="2495655"/>
            <a:ext cx="530991" cy="26549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4" descr="Pelacase">
            <a:extLst>
              <a:ext uri="{FF2B5EF4-FFF2-40B4-BE49-F238E27FC236}">
                <a16:creationId xmlns:a16="http://schemas.microsoft.com/office/drawing/2014/main" id="{AFF60C7F-E2C9-415E-AC61-514E67BD3775}"/>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451944" y="2446736"/>
            <a:ext cx="533400" cy="40005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2" descr="Amazon.com: Art of Sport: Kobe Bryant">
            <a:extLst>
              <a:ext uri="{FF2B5EF4-FFF2-40B4-BE49-F238E27FC236}">
                <a16:creationId xmlns:a16="http://schemas.microsoft.com/office/drawing/2014/main" id="{DD7746A0-1E7C-4A2A-9EBE-FBC5292E6D18}"/>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240141" y="2781958"/>
            <a:ext cx="480420" cy="48042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98" descr="30% Off Ladder Supplements Coupon + 9 Verified Discount Codes (Sep '20)">
            <a:extLst>
              <a:ext uri="{FF2B5EF4-FFF2-40B4-BE49-F238E27FC236}">
                <a16:creationId xmlns:a16="http://schemas.microsoft.com/office/drawing/2014/main" id="{0C87794C-6F41-447E-AB8E-496CC3978E2B}"/>
              </a:ext>
            </a:extLst>
          </p:cNvPr>
          <p:cNvPicPr>
            <a:picLocks noChangeAspect="1" noChangeArrowheads="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37782" y="2438230"/>
            <a:ext cx="678191" cy="35605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8" descr="Visible review: Unlimited access to Verizon's network for $40/month |  Android Central">
            <a:extLst>
              <a:ext uri="{FF2B5EF4-FFF2-40B4-BE49-F238E27FC236}">
                <a16:creationId xmlns:a16="http://schemas.microsoft.com/office/drawing/2014/main" id="{E6B556E2-D903-4654-AA9A-96620A9B320D}"/>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180422" y="2375847"/>
            <a:ext cx="708283" cy="20417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4" descr="AHA Adds to Coke's Sparkling Water Portfolio - News &amp; Articles">
            <a:extLst>
              <a:ext uri="{FF2B5EF4-FFF2-40B4-BE49-F238E27FC236}">
                <a16:creationId xmlns:a16="http://schemas.microsoft.com/office/drawing/2014/main" id="{E7958DD2-3D69-4076-A7FA-45AECA750C69}"/>
              </a:ext>
            </a:extLst>
          </p:cNvPr>
          <p:cNvPicPr>
            <a:picLocks noChangeAspect="1" noChangeArrowheads="1"/>
          </p:cNvPicPr>
          <p:nvPr/>
        </p:nvPicPr>
        <p:blipFill>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92731" y="2937149"/>
            <a:ext cx="455988" cy="35448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The BEST Lingerie Company!xoxoSammie Jo's Blog">
            <a:extLst>
              <a:ext uri="{FF2B5EF4-FFF2-40B4-BE49-F238E27FC236}">
                <a16:creationId xmlns:a16="http://schemas.microsoft.com/office/drawing/2014/main" id="{87FEDD41-D633-4ADB-9804-3606825AB458}"/>
              </a:ext>
            </a:extLst>
          </p:cNvPr>
          <p:cNvPicPr>
            <a:picLocks noChangeAspect="1" noChangeArrowheads="1"/>
          </p:cNvPicPr>
          <p:nvPr/>
        </p:nvPicPr>
        <p:blipFill rotWithShape="1">
          <a:blip r:embed="rId20" cstate="screen">
            <a:clrChange>
              <a:clrFrom>
                <a:srgbClr val="FBF1F7"/>
              </a:clrFrom>
              <a:clrTo>
                <a:srgbClr val="FBF1F7">
                  <a:alpha val="0"/>
                </a:srgbClr>
              </a:clrTo>
            </a:clrChange>
            <a:extLst>
              <a:ext uri="{28A0092B-C50C-407E-A947-70E740481C1C}">
                <a14:useLocalDpi xmlns:a14="http://schemas.microsoft.com/office/drawing/2010/main"/>
              </a:ext>
            </a:extLst>
          </a:blip>
          <a:srcRect l="29556" t="24714" r="29778" b="20433"/>
          <a:stretch/>
        </p:blipFill>
        <p:spPr bwMode="auto">
          <a:xfrm>
            <a:off x="7647643" y="2864734"/>
            <a:ext cx="588043" cy="44617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8" descr="Dr. Brite">
            <a:extLst>
              <a:ext uri="{FF2B5EF4-FFF2-40B4-BE49-F238E27FC236}">
                <a16:creationId xmlns:a16="http://schemas.microsoft.com/office/drawing/2014/main" id="{ED2C7506-41C8-4F12-B0DC-80DA376B1186}"/>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7008787" y="2579508"/>
            <a:ext cx="1417219" cy="30368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0" descr="FL_Logotype_Purple – Firstleaf Blog">
            <a:extLst>
              <a:ext uri="{FF2B5EF4-FFF2-40B4-BE49-F238E27FC236}">
                <a16:creationId xmlns:a16="http://schemas.microsoft.com/office/drawing/2014/main" id="{6A517DBE-5B8D-4E7C-8F96-48A8E25E5930}"/>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8400399" y="2814631"/>
            <a:ext cx="785929" cy="16376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8" descr="The Gift of Story - Literati">
            <a:extLst>
              <a:ext uri="{FF2B5EF4-FFF2-40B4-BE49-F238E27FC236}">
                <a16:creationId xmlns:a16="http://schemas.microsoft.com/office/drawing/2014/main" id="{A33C34F4-C0B0-4C9A-BE26-0C9C51D31D23}"/>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8292644" y="3051110"/>
            <a:ext cx="615196" cy="195837"/>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4" descr="Curology Leaping Bunny">
            <a:extLst>
              <a:ext uri="{FF2B5EF4-FFF2-40B4-BE49-F238E27FC236}">
                <a16:creationId xmlns:a16="http://schemas.microsoft.com/office/drawing/2014/main" id="{6775A6BB-09F5-4EFA-A776-1FEF545B00D4}"/>
              </a:ext>
            </a:extLst>
          </p:cNvPr>
          <p:cNvPicPr>
            <a:picLocks noChangeAspect="1" noChangeArrowheads="1"/>
          </p:cNvPicPr>
          <p:nvPr/>
        </p:nvPicPr>
        <p:blipFill rotWithShape="1">
          <a:blip r:embed="rId24" cstate="screen">
            <a:extLst>
              <a:ext uri="{28A0092B-C50C-407E-A947-70E740481C1C}">
                <a14:useLocalDpi xmlns:a14="http://schemas.microsoft.com/office/drawing/2010/main"/>
              </a:ext>
            </a:extLst>
          </a:blip>
          <a:srcRect l="-2144" t="20473" b="-1"/>
          <a:stretch/>
        </p:blipFill>
        <p:spPr bwMode="auto">
          <a:xfrm>
            <a:off x="10498625" y="2365714"/>
            <a:ext cx="708283" cy="28826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6" descr="Liingo Eyewear Acquired by 1-800 Contacts">
            <a:extLst>
              <a:ext uri="{FF2B5EF4-FFF2-40B4-BE49-F238E27FC236}">
                <a16:creationId xmlns:a16="http://schemas.microsoft.com/office/drawing/2014/main" id="{62DDABD6-9E1C-41FD-A1E4-E295F5F9A280}"/>
              </a:ext>
            </a:extLst>
          </p:cNvPr>
          <p:cNvPicPr>
            <a:picLocks noChangeAspect="1" noChangeArrowheads="1"/>
          </p:cNvPicPr>
          <p:nvPr/>
        </p:nvPicPr>
        <p:blipFill rotWithShape="1">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667926" y="2537989"/>
            <a:ext cx="761149" cy="387386"/>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8" descr="NRIA | National Realty Investment Advisors">
            <a:extLst>
              <a:ext uri="{FF2B5EF4-FFF2-40B4-BE49-F238E27FC236}">
                <a16:creationId xmlns:a16="http://schemas.microsoft.com/office/drawing/2014/main" id="{0AAA4A1D-6C50-4C97-BDF1-B076927F7A90}"/>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0192697" y="2581319"/>
            <a:ext cx="544607" cy="401279"/>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86" descr="Image result for digit logo | Logos, Financial apps, Say hello">
            <a:extLst>
              <a:ext uri="{FF2B5EF4-FFF2-40B4-BE49-F238E27FC236}">
                <a16:creationId xmlns:a16="http://schemas.microsoft.com/office/drawing/2014/main" id="{A69A9F8F-EB3B-44C2-BC92-35D268B7D55D}"/>
              </a:ext>
            </a:extLst>
          </p:cNvPr>
          <p:cNvPicPr>
            <a:picLocks noChangeAspect="1" noChangeArrowheads="1"/>
          </p:cNvPicPr>
          <p:nvPr/>
        </p:nvPicPr>
        <p:blipFill>
          <a:blip r:embed="rId2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336650" y="2501022"/>
            <a:ext cx="651705" cy="23005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90" descr="Lily's Garden – Tactile Games">
            <a:extLst>
              <a:ext uri="{FF2B5EF4-FFF2-40B4-BE49-F238E27FC236}">
                <a16:creationId xmlns:a16="http://schemas.microsoft.com/office/drawing/2014/main" id="{C7847DFB-E3B1-48D1-9F1C-8F2530B29C4A}"/>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9471224" y="2653761"/>
            <a:ext cx="774570" cy="47713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94" descr="Image result for letsgetchecked year founded">
            <a:extLst>
              <a:ext uri="{FF2B5EF4-FFF2-40B4-BE49-F238E27FC236}">
                <a16:creationId xmlns:a16="http://schemas.microsoft.com/office/drawing/2014/main" id="{1639CA1C-9C29-4DB1-B502-7885B2CBA189}"/>
              </a:ext>
            </a:extLst>
          </p:cNvPr>
          <p:cNvPicPr>
            <a:picLocks noChangeAspect="1" noChangeArrowheads="1"/>
          </p:cNvPicPr>
          <p:nvPr/>
        </p:nvPicPr>
        <p:blipFill rotWithShape="1">
          <a:blip r:embed="rId2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986588" y="2992120"/>
            <a:ext cx="838243" cy="345850"/>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32" descr="Zazzle Logo and Brand">
            <a:extLst>
              <a:ext uri="{FF2B5EF4-FFF2-40B4-BE49-F238E27FC236}">
                <a16:creationId xmlns:a16="http://schemas.microsoft.com/office/drawing/2014/main" id="{8D2175F8-1CD3-43E6-B953-652FC63DA328}"/>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8411758" y="2426813"/>
            <a:ext cx="774570" cy="38738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34" descr="SIO Beauty">
            <a:extLst>
              <a:ext uri="{FF2B5EF4-FFF2-40B4-BE49-F238E27FC236}">
                <a16:creationId xmlns:a16="http://schemas.microsoft.com/office/drawing/2014/main" id="{0277562C-6BC7-459E-9632-56AA4C9E8630}"/>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0866235" y="2931058"/>
            <a:ext cx="499256" cy="36896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8" descr="Mack Weldon - North Castle Partners">
            <a:extLst>
              <a:ext uri="{FF2B5EF4-FFF2-40B4-BE49-F238E27FC236}">
                <a16:creationId xmlns:a16="http://schemas.microsoft.com/office/drawing/2014/main" id="{65608C54-8D5B-42F7-9561-2159FEE17FC7}"/>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8932181" y="2872849"/>
            <a:ext cx="952629" cy="3741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Collaborative workspace by Bluescape | Virtual workspace for your team">
            <a:extLst>
              <a:ext uri="{FF2B5EF4-FFF2-40B4-BE49-F238E27FC236}">
                <a16:creationId xmlns:a16="http://schemas.microsoft.com/office/drawing/2014/main" id="{70426DB5-C3EC-44A2-A77C-C4BB3DB31B71}"/>
              </a:ext>
            </a:extLst>
          </p:cNvPr>
          <p:cNvPicPr>
            <a:picLocks noChangeAspect="1" noChangeArrowheads="1"/>
          </p:cNvPicPr>
          <p:nvPr/>
        </p:nvPicPr>
        <p:blipFill>
          <a:blip r:embed="rId33">
            <a:extLst>
              <a:ext uri="{28A0092B-C50C-407E-A947-70E740481C1C}">
                <a14:useLocalDpi xmlns:a14="http://schemas.microsoft.com/office/drawing/2010/main"/>
              </a:ext>
            </a:extLst>
          </a:blip>
          <a:srcRect/>
          <a:stretch>
            <a:fillRect/>
          </a:stretch>
        </p:blipFill>
        <p:spPr bwMode="auto">
          <a:xfrm>
            <a:off x="3881177" y="2814834"/>
            <a:ext cx="1165790" cy="2490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Kim Johnstone, Sales Representative – BRE # 01109255  innovations@elliotthomes.com / 916-543-0300 ElliottHomes.com As of 01/03/">
            <a:extLst>
              <a:ext uri="{FF2B5EF4-FFF2-40B4-BE49-F238E27FC236}">
                <a16:creationId xmlns:a16="http://schemas.microsoft.com/office/drawing/2014/main" id="{4EB3E6DB-3502-45DA-A589-D93F1EE6E40A}"/>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2472942" y="2543663"/>
            <a:ext cx="918900" cy="20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661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8C2595C-7341-4CA0-9F44-52A5F4AE501D}"/>
              </a:ext>
            </a:extLst>
          </p:cNvPr>
          <p:cNvPicPr>
            <a:picLocks noChangeAspect="1"/>
          </p:cNvPicPr>
          <p:nvPr/>
        </p:nvPicPr>
        <p:blipFill>
          <a:blip r:embed="rId2">
            <a:clrChange>
              <a:clrFrom>
                <a:srgbClr val="00BFF2"/>
              </a:clrFrom>
              <a:clrTo>
                <a:srgbClr val="00BFF2">
                  <a:alpha val="0"/>
                </a:srgbClr>
              </a:clrTo>
            </a:clrChange>
            <a:alphaModFix amt="9000"/>
          </a:blip>
          <a:stretch>
            <a:fillRect/>
          </a:stretch>
        </p:blipFill>
        <p:spPr>
          <a:xfrm>
            <a:off x="2962920" y="-1"/>
            <a:ext cx="9229080" cy="5373265"/>
          </a:xfrm>
          <a:prstGeom prst="rect">
            <a:avLst/>
          </a:prstGeom>
        </p:spPr>
      </p:pic>
      <p:sp>
        <p:nvSpPr>
          <p:cNvPr id="9" name="Rectangle 8">
            <a:extLst>
              <a:ext uri="{FF2B5EF4-FFF2-40B4-BE49-F238E27FC236}">
                <a16:creationId xmlns:a16="http://schemas.microsoft.com/office/drawing/2014/main" id="{D0D49DEB-7177-4C53-A63F-C8DEAEFFD3CD}"/>
              </a:ext>
            </a:extLst>
          </p:cNvPr>
          <p:cNvSpPr/>
          <p:nvPr/>
        </p:nvSpPr>
        <p:spPr>
          <a:xfrm>
            <a:off x="348795" y="297147"/>
            <a:ext cx="796826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3C8D"/>
                </a:solidFill>
                <a:effectLst/>
                <a:uLnTx/>
                <a:uFillTx/>
                <a:latin typeface="Helvetica" pitchFamily="2" charset="0"/>
                <a:ea typeface="+mn-ea"/>
                <a:cs typeface="+mn-cs"/>
              </a:rPr>
              <a:t>2020 Trends that Will Continue into 2021  </a:t>
            </a: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3"/>
          <a:srcRect l="4181" t="95080"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0D96A7EE-222D-4484-A9C9-19F3EADA151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16" name="Straight Connector 15">
            <a:extLst>
              <a:ext uri="{FF2B5EF4-FFF2-40B4-BE49-F238E27FC236}">
                <a16:creationId xmlns:a16="http://schemas.microsoft.com/office/drawing/2014/main" id="{83219E38-D564-4CC8-96E0-A0D9D3B09218}"/>
              </a:ext>
            </a:extLst>
          </p:cNvPr>
          <p:cNvCxnSpPr>
            <a:cxnSpLocks/>
          </p:cNvCxnSpPr>
          <p:nvPr/>
        </p:nvCxnSpPr>
        <p:spPr>
          <a:xfrm flipH="1">
            <a:off x="447598" y="1990597"/>
            <a:ext cx="2957467" cy="0"/>
          </a:xfrm>
          <a:prstGeom prst="line">
            <a:avLst/>
          </a:prstGeom>
          <a:ln>
            <a:solidFill>
              <a:srgbClr val="1B1464"/>
            </a:solidFill>
          </a:ln>
          <a:effec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81BC72C-49EF-4DE4-82AF-E07D412E5207}"/>
              </a:ext>
            </a:extLst>
          </p:cNvPr>
          <p:cNvSpPr/>
          <p:nvPr/>
        </p:nvSpPr>
        <p:spPr>
          <a:xfrm>
            <a:off x="514773" y="2456846"/>
            <a:ext cx="2401754" cy="343495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DA5C5EB-48C8-4164-9DA4-74E7C97535CC}"/>
              </a:ext>
            </a:extLst>
          </p:cNvPr>
          <p:cNvSpPr/>
          <p:nvPr/>
        </p:nvSpPr>
        <p:spPr>
          <a:xfrm>
            <a:off x="610018" y="2542941"/>
            <a:ext cx="470000" cy="707886"/>
          </a:xfrm>
          <a:prstGeom prst="rect">
            <a:avLst/>
          </a:prstGeom>
          <a:noFill/>
        </p:spPr>
        <p:txBody>
          <a:bodyPr wrap="none" lIns="91440" tIns="45720" rIns="91440" bIns="4572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black"/>
                  </a:solidFill>
                  <a:prstDash val="solid"/>
                </a:ln>
                <a:solidFill>
                  <a:srgbClr val="ED3C8D"/>
                </a:solidFill>
                <a:effectLst>
                  <a:outerShdw blurRad="38100" dist="38100" dir="2700000" algn="tl">
                    <a:srgbClr val="000000">
                      <a:alpha val="43137"/>
                    </a:srgbClr>
                  </a:outerShdw>
                </a:effectLst>
                <a:uLnTx/>
                <a:uFillTx/>
                <a:latin typeface="Helvetica" panose="020B0403020202020204" pitchFamily="34" charset="0"/>
                <a:ea typeface="Open Sans" panose="020B0606030504020204" pitchFamily="34" charset="0"/>
                <a:cs typeface="Open Sans" panose="020B0606030504020204" pitchFamily="34" charset="0"/>
              </a:rPr>
              <a:t>1</a:t>
            </a:r>
          </a:p>
        </p:txBody>
      </p:sp>
      <p:sp>
        <p:nvSpPr>
          <p:cNvPr id="21" name="Rectangle 20">
            <a:extLst>
              <a:ext uri="{FF2B5EF4-FFF2-40B4-BE49-F238E27FC236}">
                <a16:creationId xmlns:a16="http://schemas.microsoft.com/office/drawing/2014/main" id="{68AA4556-6994-4FAC-9D8E-C735D78821AC}"/>
              </a:ext>
            </a:extLst>
          </p:cNvPr>
          <p:cNvSpPr/>
          <p:nvPr/>
        </p:nvSpPr>
        <p:spPr>
          <a:xfrm>
            <a:off x="523352" y="4682074"/>
            <a:ext cx="2384597"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Diversity &amp; inclusion </a:t>
            </a:r>
            <a:r>
              <a:rPr kumimoji="0" lang="en-US" sz="15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leads the conversation</a:t>
            </a:r>
          </a:p>
        </p:txBody>
      </p:sp>
      <p:sp>
        <p:nvSpPr>
          <p:cNvPr id="26" name="Rectangle 25">
            <a:extLst>
              <a:ext uri="{FF2B5EF4-FFF2-40B4-BE49-F238E27FC236}">
                <a16:creationId xmlns:a16="http://schemas.microsoft.com/office/drawing/2014/main" id="{188FD03B-3505-4105-A793-32EB63F1209C}"/>
              </a:ext>
            </a:extLst>
          </p:cNvPr>
          <p:cNvSpPr/>
          <p:nvPr/>
        </p:nvSpPr>
        <p:spPr>
          <a:xfrm>
            <a:off x="3355467" y="2456846"/>
            <a:ext cx="2401754" cy="343495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4CDD1DC-95EE-4653-A273-49949E975F57}"/>
              </a:ext>
            </a:extLst>
          </p:cNvPr>
          <p:cNvSpPr/>
          <p:nvPr/>
        </p:nvSpPr>
        <p:spPr>
          <a:xfrm>
            <a:off x="3595480" y="2542941"/>
            <a:ext cx="470000" cy="707886"/>
          </a:xfrm>
          <a:prstGeom prst="rect">
            <a:avLst/>
          </a:prstGeom>
          <a:noFill/>
        </p:spPr>
        <p:txBody>
          <a:bodyPr wrap="none" lIns="91440" tIns="45720" rIns="91440" bIns="4572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black"/>
                  </a:solidFill>
                  <a:prstDash val="solid"/>
                </a:ln>
                <a:solidFill>
                  <a:srgbClr val="ED3C8D"/>
                </a:solidFill>
                <a:effectLst>
                  <a:outerShdw blurRad="38100" dist="38100" dir="2700000" algn="tl">
                    <a:srgbClr val="000000">
                      <a:alpha val="43137"/>
                    </a:srgbClr>
                  </a:outerShdw>
                </a:effectLst>
                <a:uLnTx/>
                <a:uFillTx/>
                <a:latin typeface="Helvetica" panose="020B0403020202020204" pitchFamily="34" charset="0"/>
                <a:ea typeface="Open Sans" panose="020B0606030504020204" pitchFamily="34" charset="0"/>
                <a:cs typeface="Open Sans" panose="020B0606030504020204" pitchFamily="34" charset="0"/>
              </a:rPr>
              <a:t>2</a:t>
            </a:r>
          </a:p>
        </p:txBody>
      </p:sp>
      <p:sp>
        <p:nvSpPr>
          <p:cNvPr id="28" name="Rectangle 27">
            <a:extLst>
              <a:ext uri="{FF2B5EF4-FFF2-40B4-BE49-F238E27FC236}">
                <a16:creationId xmlns:a16="http://schemas.microsoft.com/office/drawing/2014/main" id="{AD54AD27-D9E7-4A33-B8EF-8E2C78BA2027}"/>
              </a:ext>
            </a:extLst>
          </p:cNvPr>
          <p:cNvSpPr/>
          <p:nvPr/>
        </p:nvSpPr>
        <p:spPr>
          <a:xfrm>
            <a:off x="3364046" y="4682074"/>
            <a:ext cx="2384597" cy="7848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Video consumption is </a:t>
            </a:r>
            <a:r>
              <a:rPr kumimoji="0" lang="en-US" sz="15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evolving and expanding </a:t>
            </a:r>
            <a:r>
              <a:rPr kumimoji="0" lang="en-US" sz="15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across audiences</a:t>
            </a:r>
          </a:p>
        </p:txBody>
      </p:sp>
      <p:sp>
        <p:nvSpPr>
          <p:cNvPr id="29" name="Rectangle 28">
            <a:extLst>
              <a:ext uri="{FF2B5EF4-FFF2-40B4-BE49-F238E27FC236}">
                <a16:creationId xmlns:a16="http://schemas.microsoft.com/office/drawing/2014/main" id="{B0043522-E20E-4654-B5A6-DF9538149430}"/>
              </a:ext>
            </a:extLst>
          </p:cNvPr>
          <p:cNvSpPr/>
          <p:nvPr/>
        </p:nvSpPr>
        <p:spPr>
          <a:xfrm>
            <a:off x="6346561" y="2456846"/>
            <a:ext cx="2401754" cy="343495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AF61235-D3D8-4489-8C7D-F45174F08C65}"/>
              </a:ext>
            </a:extLst>
          </p:cNvPr>
          <p:cNvSpPr/>
          <p:nvPr/>
        </p:nvSpPr>
        <p:spPr>
          <a:xfrm>
            <a:off x="6416891" y="2542941"/>
            <a:ext cx="470000" cy="707886"/>
          </a:xfrm>
          <a:prstGeom prst="rect">
            <a:avLst/>
          </a:prstGeom>
          <a:noFill/>
        </p:spPr>
        <p:txBody>
          <a:bodyPr wrap="none" lIns="91440" tIns="45720" rIns="91440" bIns="4572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black"/>
                  </a:solidFill>
                  <a:prstDash val="solid"/>
                </a:ln>
                <a:solidFill>
                  <a:srgbClr val="ED3C8D"/>
                </a:solidFill>
                <a:effectLst>
                  <a:outerShdw blurRad="38100" dist="38100" dir="2700000" algn="tl">
                    <a:srgbClr val="000000">
                      <a:alpha val="43137"/>
                    </a:srgbClr>
                  </a:outerShdw>
                </a:effectLst>
                <a:uLnTx/>
                <a:uFillTx/>
                <a:latin typeface="Helvetica" panose="020B0403020202020204" pitchFamily="34" charset="0"/>
                <a:ea typeface="Open Sans" panose="020B0606030504020204" pitchFamily="34" charset="0"/>
                <a:cs typeface="Open Sans" panose="020B0606030504020204" pitchFamily="34" charset="0"/>
              </a:rPr>
              <a:t>3</a:t>
            </a:r>
          </a:p>
        </p:txBody>
      </p:sp>
      <p:sp>
        <p:nvSpPr>
          <p:cNvPr id="31" name="Rectangle 30">
            <a:extLst>
              <a:ext uri="{FF2B5EF4-FFF2-40B4-BE49-F238E27FC236}">
                <a16:creationId xmlns:a16="http://schemas.microsoft.com/office/drawing/2014/main" id="{2FE75EA8-35A3-4416-A35A-C615F437FE5A}"/>
              </a:ext>
            </a:extLst>
          </p:cNvPr>
          <p:cNvSpPr/>
          <p:nvPr/>
        </p:nvSpPr>
        <p:spPr>
          <a:xfrm>
            <a:off x="6305885" y="4682074"/>
            <a:ext cx="2543149" cy="7848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Consumer adoption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of </a:t>
            </a:r>
            <a:r>
              <a:rPr kumimoji="0" lang="en-US" sz="15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e-commerce </a:t>
            </a:r>
            <a:r>
              <a:rPr kumimoji="0" lang="en-US" sz="15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accelerates</a:t>
            </a:r>
            <a:endParaRPr kumimoji="0" lang="en-US" sz="15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sp>
        <p:nvSpPr>
          <p:cNvPr id="32" name="Rectangle 31">
            <a:extLst>
              <a:ext uri="{FF2B5EF4-FFF2-40B4-BE49-F238E27FC236}">
                <a16:creationId xmlns:a16="http://schemas.microsoft.com/office/drawing/2014/main" id="{6A01A2E5-E1D9-4A20-A252-B43D0AA67DB8}"/>
              </a:ext>
            </a:extLst>
          </p:cNvPr>
          <p:cNvSpPr/>
          <p:nvPr/>
        </p:nvSpPr>
        <p:spPr>
          <a:xfrm>
            <a:off x="9275474" y="2456846"/>
            <a:ext cx="2401754" cy="343495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30123D73-8AC0-452A-A37A-19B027830233}"/>
              </a:ext>
            </a:extLst>
          </p:cNvPr>
          <p:cNvSpPr/>
          <p:nvPr/>
        </p:nvSpPr>
        <p:spPr>
          <a:xfrm>
            <a:off x="9413687" y="2542941"/>
            <a:ext cx="470000" cy="707886"/>
          </a:xfrm>
          <a:prstGeom prst="rect">
            <a:avLst/>
          </a:prstGeom>
          <a:noFill/>
        </p:spPr>
        <p:txBody>
          <a:bodyPr wrap="none" lIns="91440" tIns="45720" rIns="91440" bIns="4572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black"/>
                  </a:solidFill>
                  <a:prstDash val="solid"/>
                </a:ln>
                <a:solidFill>
                  <a:srgbClr val="ED3C8D"/>
                </a:solidFill>
                <a:effectLst>
                  <a:outerShdw blurRad="38100" dist="38100" dir="2700000" algn="tl">
                    <a:srgbClr val="000000">
                      <a:alpha val="43137"/>
                    </a:srgbClr>
                  </a:outerShdw>
                </a:effectLst>
                <a:uLnTx/>
                <a:uFillTx/>
                <a:latin typeface="Helvetica" panose="020B0403020202020204" pitchFamily="34" charset="0"/>
                <a:ea typeface="Open Sans" panose="020B0606030504020204" pitchFamily="34" charset="0"/>
                <a:cs typeface="Open Sans" panose="020B0606030504020204" pitchFamily="34" charset="0"/>
              </a:rPr>
              <a:t>4</a:t>
            </a:r>
          </a:p>
        </p:txBody>
      </p:sp>
      <p:sp>
        <p:nvSpPr>
          <p:cNvPr id="34" name="Rectangle 33">
            <a:extLst>
              <a:ext uri="{FF2B5EF4-FFF2-40B4-BE49-F238E27FC236}">
                <a16:creationId xmlns:a16="http://schemas.microsoft.com/office/drawing/2014/main" id="{69FF0776-3C2C-4DAC-8ED1-FB532D783F2E}"/>
              </a:ext>
            </a:extLst>
          </p:cNvPr>
          <p:cNvSpPr/>
          <p:nvPr/>
        </p:nvSpPr>
        <p:spPr>
          <a:xfrm>
            <a:off x="9284053" y="4682074"/>
            <a:ext cx="2384597"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Advertisers are going back to basics as </a:t>
            </a:r>
            <a:r>
              <a:rPr lang="en-US" sz="1500" b="1" dirty="0">
                <a:solidFill>
                  <a:srgbClr val="ED3C8D"/>
                </a:solidFill>
                <a:latin typeface="Helvetica" panose="020B0403020202020204" pitchFamily="34" charset="0"/>
              </a:rPr>
              <a:t>economic uncertainty</a:t>
            </a:r>
            <a:r>
              <a:rPr kumimoji="0" lang="en-US" sz="15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persists</a:t>
            </a:r>
            <a:endParaRPr kumimoji="0" lang="en-US" sz="15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sp>
        <p:nvSpPr>
          <p:cNvPr id="35" name="TextBox 34">
            <a:extLst>
              <a:ext uri="{FF2B5EF4-FFF2-40B4-BE49-F238E27FC236}">
                <a16:creationId xmlns:a16="http://schemas.microsoft.com/office/drawing/2014/main" id="{599F4046-A43D-4AF3-BF45-FF7979C02AD9}"/>
              </a:ext>
            </a:extLst>
          </p:cNvPr>
          <p:cNvSpPr txBox="1"/>
          <p:nvPr/>
        </p:nvSpPr>
        <p:spPr>
          <a:xfrm>
            <a:off x="256096" y="1055782"/>
            <a:ext cx="11697092"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1600" dirty="0">
                <a:solidFill>
                  <a:srgbClr val="1B1464"/>
                </a:solidFill>
                <a:latin typeface="Helvetica" pitchFamily="2" charset="0"/>
              </a:rPr>
              <a:t>Social reform and the on-going pandemic, which drastically changed the daily lives of most people and triggered a recession, have accelerated already evolving media habits and consumer behavioral trends. These events have also solidified the value of core marketing principles in ways that will continue to shape the foreseeable future.</a:t>
            </a:r>
            <a:endParaRPr kumimoji="0" lang="en-US" sz="1600" b="0" i="0" u="none" strike="noStrike" kern="1200" cap="none" spc="0" normalizeH="0" baseline="0" noProof="0" dirty="0">
              <a:ln>
                <a:noFill/>
              </a:ln>
              <a:solidFill>
                <a:srgbClr val="1B1464"/>
              </a:solidFill>
              <a:effectLst/>
              <a:uLnTx/>
              <a:uFillTx/>
              <a:latin typeface="Helvetica" pitchFamily="2" charset="0"/>
              <a:ea typeface="+mn-ea"/>
              <a:cs typeface="+mn-cs"/>
            </a:endParaRPr>
          </a:p>
        </p:txBody>
      </p:sp>
      <p:pic>
        <p:nvPicPr>
          <p:cNvPr id="6" name="Picture 5" descr="Icon&#10;&#10;Description automatically generated">
            <a:extLst>
              <a:ext uri="{FF2B5EF4-FFF2-40B4-BE49-F238E27FC236}">
                <a16:creationId xmlns:a16="http://schemas.microsoft.com/office/drawing/2014/main" id="{9D2B8C44-B5A8-4305-8E52-0700FE17BC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955" y="3226576"/>
            <a:ext cx="1137389" cy="1137389"/>
          </a:xfrm>
          <a:prstGeom prst="rect">
            <a:avLst/>
          </a:prstGeom>
        </p:spPr>
      </p:pic>
      <p:pic>
        <p:nvPicPr>
          <p:cNvPr id="42" name="Picture 41" descr="A picture containing icon&#10;&#10;Description automatically generated">
            <a:extLst>
              <a:ext uri="{FF2B5EF4-FFF2-40B4-BE49-F238E27FC236}">
                <a16:creationId xmlns:a16="http://schemas.microsoft.com/office/drawing/2014/main" id="{28D8630D-7D04-473D-8BB0-C9421ACEE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3687" y="3226576"/>
            <a:ext cx="1137389" cy="1137389"/>
          </a:xfrm>
          <a:prstGeom prst="rect">
            <a:avLst/>
          </a:prstGeom>
        </p:spPr>
      </p:pic>
      <p:grpSp>
        <p:nvGrpSpPr>
          <p:cNvPr id="45" name="Group 44">
            <a:extLst>
              <a:ext uri="{FF2B5EF4-FFF2-40B4-BE49-F238E27FC236}">
                <a16:creationId xmlns:a16="http://schemas.microsoft.com/office/drawing/2014/main" id="{0C771CF2-0AF2-48FD-A8EF-1CEE0FE0E779}"/>
              </a:ext>
            </a:extLst>
          </p:cNvPr>
          <p:cNvGrpSpPr/>
          <p:nvPr/>
        </p:nvGrpSpPr>
        <p:grpSpPr>
          <a:xfrm>
            <a:off x="6944965" y="3169706"/>
            <a:ext cx="1354038" cy="1251128"/>
            <a:chOff x="7073154" y="3264566"/>
            <a:chExt cx="1354038" cy="1251128"/>
          </a:xfrm>
        </p:grpSpPr>
        <p:pic>
          <p:nvPicPr>
            <p:cNvPr id="44" name="Picture 43" descr="Icon&#10;&#10;Description automatically generated">
              <a:extLst>
                <a:ext uri="{FF2B5EF4-FFF2-40B4-BE49-F238E27FC236}">
                  <a16:creationId xmlns:a16="http://schemas.microsoft.com/office/drawing/2014/main" id="{E0DA8D51-0FB3-4B61-90BC-EA260390D1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3154" y="3264566"/>
              <a:ext cx="1251128" cy="1251128"/>
            </a:xfrm>
            <a:prstGeom prst="rect">
              <a:avLst/>
            </a:prstGeom>
          </p:spPr>
        </p:pic>
        <p:sp>
          <p:nvSpPr>
            <p:cNvPr id="38" name="Rectangle 37">
              <a:extLst>
                <a:ext uri="{FF2B5EF4-FFF2-40B4-BE49-F238E27FC236}">
                  <a16:creationId xmlns:a16="http://schemas.microsoft.com/office/drawing/2014/main" id="{898619CB-DAB6-4AF5-9A6B-F84BC3ABF5A9}"/>
                </a:ext>
              </a:extLst>
            </p:cNvPr>
            <p:cNvSpPr/>
            <p:nvPr/>
          </p:nvSpPr>
          <p:spPr>
            <a:xfrm rot="774676">
              <a:off x="7944368" y="3545249"/>
              <a:ext cx="482824" cy="307777"/>
            </a:xfrm>
            <a:prstGeom prst="rect">
              <a:avLst/>
            </a:prstGeom>
            <a:noFill/>
          </p:spPr>
          <p:txBody>
            <a:bodyPr wrap="square" lIns="91440" tIns="45720" rIns="91440" bIns="4572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3462">
                    <a:solidFill>
                      <a:prstClr val="black"/>
                    </a:solidFill>
                    <a:prstDash val="solid"/>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a:t>
              </a:r>
            </a:p>
          </p:txBody>
        </p:sp>
      </p:grpSp>
      <p:grpSp>
        <p:nvGrpSpPr>
          <p:cNvPr id="52" name="Group 51">
            <a:extLst>
              <a:ext uri="{FF2B5EF4-FFF2-40B4-BE49-F238E27FC236}">
                <a16:creationId xmlns:a16="http://schemas.microsoft.com/office/drawing/2014/main" id="{8709ECC5-AF7A-458F-8FAC-5EBF967345CB}"/>
              </a:ext>
            </a:extLst>
          </p:cNvPr>
          <p:cNvGrpSpPr/>
          <p:nvPr/>
        </p:nvGrpSpPr>
        <p:grpSpPr>
          <a:xfrm>
            <a:off x="3872163" y="3107150"/>
            <a:ext cx="1376241" cy="1376241"/>
            <a:chOff x="3872163" y="3107150"/>
            <a:chExt cx="1376241" cy="1376241"/>
          </a:xfrm>
        </p:grpSpPr>
        <p:pic>
          <p:nvPicPr>
            <p:cNvPr id="51" name="Picture 50" descr="Icon&#10;&#10;Description automatically generated">
              <a:extLst>
                <a:ext uri="{FF2B5EF4-FFF2-40B4-BE49-F238E27FC236}">
                  <a16:creationId xmlns:a16="http://schemas.microsoft.com/office/drawing/2014/main" id="{E7D9C3E7-BB3E-4624-B243-0FBF25FEEE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72163" y="3107150"/>
              <a:ext cx="1376241" cy="1376241"/>
            </a:xfrm>
            <a:prstGeom prst="rect">
              <a:avLst/>
            </a:prstGeom>
          </p:spPr>
        </p:pic>
        <p:pic>
          <p:nvPicPr>
            <p:cNvPr id="49" name="Picture 48" descr="Icon&#10;&#10;Description automatically generated">
              <a:extLst>
                <a:ext uri="{FF2B5EF4-FFF2-40B4-BE49-F238E27FC236}">
                  <a16:creationId xmlns:a16="http://schemas.microsoft.com/office/drawing/2014/main" id="{C9B8A791-5C9D-43E5-A863-4DCF570DE7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73783" y="3249443"/>
              <a:ext cx="776852" cy="776852"/>
            </a:xfrm>
            <a:prstGeom prst="rect">
              <a:avLst/>
            </a:prstGeom>
          </p:spPr>
        </p:pic>
      </p:grpSp>
    </p:spTree>
    <p:extLst>
      <p:ext uri="{BB962C8B-B14F-4D97-AF65-F5344CB8AC3E}">
        <p14:creationId xmlns:p14="http://schemas.microsoft.com/office/powerpoint/2010/main" val="1730186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A8AD3F8E-B7BE-42EB-869A-4EF060664687}"/>
              </a:ext>
            </a:extLst>
          </p:cNvPr>
          <p:cNvSpPr/>
          <p:nvPr/>
        </p:nvSpPr>
        <p:spPr>
          <a:xfrm>
            <a:off x="-25655" y="0"/>
            <a:ext cx="12243310" cy="155195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8" name="Picture 57">
            <a:hlinkClick r:id="rId2"/>
            <a:extLst>
              <a:ext uri="{FF2B5EF4-FFF2-40B4-BE49-F238E27FC236}">
                <a16:creationId xmlns:a16="http://schemas.microsoft.com/office/drawing/2014/main" id="{FB12922C-680C-4402-8217-3A42E30734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33636" y="91723"/>
            <a:ext cx="1733064" cy="960724"/>
          </a:xfrm>
          <a:prstGeom prst="rect">
            <a:avLst/>
          </a:prstGeom>
          <a:ln w="3175">
            <a:solidFill>
              <a:srgbClr val="1F1A62"/>
            </a:solidFill>
          </a:ln>
        </p:spPr>
      </p:pic>
      <p:sp>
        <p:nvSpPr>
          <p:cNvPr id="59" name="TextBox 58">
            <a:hlinkClick r:id="rId2"/>
            <a:extLst>
              <a:ext uri="{FF2B5EF4-FFF2-40B4-BE49-F238E27FC236}">
                <a16:creationId xmlns:a16="http://schemas.microsoft.com/office/drawing/2014/main" id="{0373B368-3B27-42C9-A7EE-331488976980}"/>
              </a:ext>
            </a:extLst>
          </p:cNvPr>
          <p:cNvSpPr txBox="1"/>
          <p:nvPr/>
        </p:nvSpPr>
        <p:spPr>
          <a:xfrm>
            <a:off x="10488503" y="1054129"/>
            <a:ext cx="1423330" cy="215444"/>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11" name="Picture 10">
            <a:extLst>
              <a:ext uri="{FF2B5EF4-FFF2-40B4-BE49-F238E27FC236}">
                <a16:creationId xmlns:a16="http://schemas.microsoft.com/office/drawing/2014/main" id="{7698D2BC-DEBF-4F97-82A5-78E59FCED36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B0DB6511-13F5-4BF4-9735-E6DA6B205161}"/>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9" name="Rectangle 18">
            <a:extLst>
              <a:ext uri="{FF2B5EF4-FFF2-40B4-BE49-F238E27FC236}">
                <a16:creationId xmlns:a16="http://schemas.microsoft.com/office/drawing/2014/main" id="{C905184C-03BE-499E-99E6-4C4D633FD1C4}"/>
              </a:ext>
            </a:extLst>
          </p:cNvPr>
          <p:cNvSpPr/>
          <p:nvPr/>
        </p:nvSpPr>
        <p:spPr>
          <a:xfrm>
            <a:off x="259080" y="129645"/>
            <a:ext cx="1028375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As strategies are reassessed, more brands</a:t>
            </a:r>
            <a:r>
              <a:rPr lang="en-US" sz="2600" b="1" dirty="0">
                <a:solidFill>
                  <a:srgbClr val="1F1A62"/>
                </a:solidFill>
                <a:latin typeface="Helvetica" pitchFamily="2" charset="0"/>
              </a:rPr>
              <a:t> are</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leaning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into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proven marketing principles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during this time of economic uncertainty</a:t>
            </a:r>
          </a:p>
        </p:txBody>
      </p:sp>
      <p:sp>
        <p:nvSpPr>
          <p:cNvPr id="49" name="Slide Number Placeholder 5">
            <a:extLst>
              <a:ext uri="{FF2B5EF4-FFF2-40B4-BE49-F238E27FC236}">
                <a16:creationId xmlns:a16="http://schemas.microsoft.com/office/drawing/2014/main" id="{15A0BA87-E688-48D7-8D1E-C753EB9697A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69" name="Rectangle 68">
            <a:hlinkClick r:id="rId5" action="ppaction://hlinksldjump"/>
            <a:extLst>
              <a:ext uri="{FF2B5EF4-FFF2-40B4-BE49-F238E27FC236}">
                <a16:creationId xmlns:a16="http://schemas.microsoft.com/office/drawing/2014/main" id="{97B75FC1-9C8B-457A-AF99-EE4731E3163C}"/>
              </a:ext>
            </a:extLst>
          </p:cNvPr>
          <p:cNvSpPr/>
          <p:nvPr/>
        </p:nvSpPr>
        <p:spPr>
          <a:xfrm>
            <a:off x="9242728" y="3273964"/>
            <a:ext cx="2823972" cy="1423599"/>
          </a:xfrm>
          <a:prstGeom prst="rect">
            <a:avLst/>
          </a:prstGeom>
          <a:solidFill>
            <a:srgbClr val="00C0F3"/>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Rectangle 67">
            <a:hlinkClick r:id="" action="ppaction://noaction"/>
            <a:extLst>
              <a:ext uri="{FF2B5EF4-FFF2-40B4-BE49-F238E27FC236}">
                <a16:creationId xmlns:a16="http://schemas.microsoft.com/office/drawing/2014/main" id="{1FA24B91-52D2-4E85-8DD7-452CD4B56000}"/>
              </a:ext>
            </a:extLst>
          </p:cNvPr>
          <p:cNvSpPr/>
          <p:nvPr/>
        </p:nvSpPr>
        <p:spPr>
          <a:xfrm>
            <a:off x="6357605" y="3273964"/>
            <a:ext cx="2823972" cy="1423599"/>
          </a:xfrm>
          <a:prstGeom prst="rect">
            <a:avLst/>
          </a:prstGeom>
          <a:solidFill>
            <a:srgbClr val="00C0F3"/>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Rectangle 66">
            <a:hlinkClick r:id="rId6" action="ppaction://hlinksldjump"/>
            <a:extLst>
              <a:ext uri="{FF2B5EF4-FFF2-40B4-BE49-F238E27FC236}">
                <a16:creationId xmlns:a16="http://schemas.microsoft.com/office/drawing/2014/main" id="{DD1DA78D-98B1-4C64-BF08-1D5EEF812C29}"/>
              </a:ext>
            </a:extLst>
          </p:cNvPr>
          <p:cNvSpPr/>
          <p:nvPr/>
        </p:nvSpPr>
        <p:spPr>
          <a:xfrm>
            <a:off x="3472481" y="3273964"/>
            <a:ext cx="2823972" cy="1423599"/>
          </a:xfrm>
          <a:prstGeom prst="rect">
            <a:avLst/>
          </a:prstGeom>
          <a:solidFill>
            <a:srgbClr val="00C0F3"/>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38B8F15-88AC-4CCC-98D6-C7598266E907}"/>
              </a:ext>
            </a:extLst>
          </p:cNvPr>
          <p:cNvSpPr/>
          <p:nvPr/>
        </p:nvSpPr>
        <p:spPr>
          <a:xfrm rot="16200000">
            <a:off x="-434875" y="3831875"/>
            <a:ext cx="1423599" cy="307777"/>
          </a:xfrm>
          <a:prstGeom prst="rect">
            <a:avLst/>
          </a:prstGeom>
          <a:noFill/>
          <a:ln>
            <a:solidFill>
              <a:srgbClr val="00C0F3"/>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itchFamily="2" charset="0"/>
                <a:ea typeface="+mn-ea"/>
                <a:cs typeface="+mn-cs"/>
              </a:rPr>
              <a:t>Consideration</a:t>
            </a:r>
          </a:p>
        </p:txBody>
      </p:sp>
      <p:sp>
        <p:nvSpPr>
          <p:cNvPr id="29" name="Rectangle 28">
            <a:hlinkClick r:id="rId7" action="ppaction://hlinksldjump"/>
            <a:extLst>
              <a:ext uri="{FF2B5EF4-FFF2-40B4-BE49-F238E27FC236}">
                <a16:creationId xmlns:a16="http://schemas.microsoft.com/office/drawing/2014/main" id="{8523607A-1669-4B13-9250-64350574CB98}"/>
              </a:ext>
            </a:extLst>
          </p:cNvPr>
          <p:cNvSpPr/>
          <p:nvPr/>
        </p:nvSpPr>
        <p:spPr>
          <a:xfrm>
            <a:off x="587357" y="3273964"/>
            <a:ext cx="2823972" cy="1423599"/>
          </a:xfrm>
          <a:prstGeom prst="rect">
            <a:avLst/>
          </a:prstGeom>
          <a:solidFill>
            <a:srgbClr val="00C0F3"/>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060B9B8-2748-49E2-840B-DA4617C85B7B}"/>
              </a:ext>
            </a:extLst>
          </p:cNvPr>
          <p:cNvSpPr/>
          <p:nvPr/>
        </p:nvSpPr>
        <p:spPr>
          <a:xfrm>
            <a:off x="693527" y="3450594"/>
            <a:ext cx="1348591" cy="2545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31" name="TextBox 30">
            <a:hlinkClick r:id="rId7" action="ppaction://hlinksldjump"/>
            <a:extLst>
              <a:ext uri="{FF2B5EF4-FFF2-40B4-BE49-F238E27FC236}">
                <a16:creationId xmlns:a16="http://schemas.microsoft.com/office/drawing/2014/main" id="{4322F300-C923-4AB9-B5D3-8E3F9494BBBA}"/>
              </a:ext>
            </a:extLst>
          </p:cNvPr>
          <p:cNvSpPr txBox="1"/>
          <p:nvPr/>
        </p:nvSpPr>
        <p:spPr>
          <a:xfrm>
            <a:off x="693527" y="3447052"/>
            <a:ext cx="1664836" cy="261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PRINCIPLE NO. 4</a:t>
            </a:r>
          </a:p>
        </p:txBody>
      </p:sp>
      <p:sp>
        <p:nvSpPr>
          <p:cNvPr id="32" name="TextBox 31">
            <a:hlinkClick r:id="rId7" action="ppaction://hlinksldjump"/>
            <a:extLst>
              <a:ext uri="{FF2B5EF4-FFF2-40B4-BE49-F238E27FC236}">
                <a16:creationId xmlns:a16="http://schemas.microsoft.com/office/drawing/2014/main" id="{253E0515-4F79-4551-82A5-BD3E65D388BB}"/>
              </a:ext>
            </a:extLst>
          </p:cNvPr>
          <p:cNvSpPr txBox="1"/>
          <p:nvPr/>
        </p:nvSpPr>
        <p:spPr>
          <a:xfrm>
            <a:off x="647455" y="3884548"/>
            <a:ext cx="268979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Brand Building Leads to Increased Long-Term Profitability</a:t>
            </a:r>
          </a:p>
        </p:txBody>
      </p:sp>
      <p:sp>
        <p:nvSpPr>
          <p:cNvPr id="34" name="Rectangle 33">
            <a:extLst>
              <a:ext uri="{FF2B5EF4-FFF2-40B4-BE49-F238E27FC236}">
                <a16:creationId xmlns:a16="http://schemas.microsoft.com/office/drawing/2014/main" id="{54302F51-CC41-47D5-AA99-EF51AA3C4FF8}"/>
              </a:ext>
            </a:extLst>
          </p:cNvPr>
          <p:cNvSpPr/>
          <p:nvPr/>
        </p:nvSpPr>
        <p:spPr>
          <a:xfrm>
            <a:off x="3624337" y="3450594"/>
            <a:ext cx="1348591" cy="2545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35" name="TextBox 34">
            <a:hlinkClick r:id="rId6" action="ppaction://hlinksldjump"/>
            <a:extLst>
              <a:ext uri="{FF2B5EF4-FFF2-40B4-BE49-F238E27FC236}">
                <a16:creationId xmlns:a16="http://schemas.microsoft.com/office/drawing/2014/main" id="{2A3FAB5A-6CF9-45A8-81D2-595F6FD726FF}"/>
              </a:ext>
            </a:extLst>
          </p:cNvPr>
          <p:cNvSpPr txBox="1"/>
          <p:nvPr/>
        </p:nvSpPr>
        <p:spPr>
          <a:xfrm>
            <a:off x="3624337" y="3447052"/>
            <a:ext cx="1664836" cy="261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PRINCIPLE NO. 5</a:t>
            </a:r>
          </a:p>
        </p:txBody>
      </p:sp>
      <p:sp>
        <p:nvSpPr>
          <p:cNvPr id="36" name="TextBox 35">
            <a:hlinkClick r:id="rId6" action="ppaction://hlinksldjump"/>
            <a:extLst>
              <a:ext uri="{FF2B5EF4-FFF2-40B4-BE49-F238E27FC236}">
                <a16:creationId xmlns:a16="http://schemas.microsoft.com/office/drawing/2014/main" id="{D9232E1D-D90E-44F1-88E4-027E313DA34F}"/>
              </a:ext>
            </a:extLst>
          </p:cNvPr>
          <p:cNvSpPr txBox="1"/>
          <p:nvPr/>
        </p:nvSpPr>
        <p:spPr>
          <a:xfrm>
            <a:off x="3518262" y="3703629"/>
            <a:ext cx="2751757"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In an Information-Heavy, Opinion-Saturated Environment, Brand Building Is Essential to Support Brand Perception and Foster the Loyalty That Protects Pricing and Profits</a:t>
            </a:r>
          </a:p>
        </p:txBody>
      </p:sp>
      <p:sp>
        <p:nvSpPr>
          <p:cNvPr id="38" name="TextBox 37">
            <a:hlinkClick r:id="" action="ppaction://noaction"/>
            <a:extLst>
              <a:ext uri="{FF2B5EF4-FFF2-40B4-BE49-F238E27FC236}">
                <a16:creationId xmlns:a16="http://schemas.microsoft.com/office/drawing/2014/main" id="{17CB83B4-9C53-4F09-9049-54FD88D424D1}"/>
              </a:ext>
            </a:extLst>
          </p:cNvPr>
          <p:cNvSpPr txBox="1"/>
          <p:nvPr/>
        </p:nvSpPr>
        <p:spPr>
          <a:xfrm>
            <a:off x="6458973" y="3849823"/>
            <a:ext cx="272260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Brand Building Media, Such As Premium Video, Fosters a Deep Emotional Connection</a:t>
            </a:r>
          </a:p>
        </p:txBody>
      </p:sp>
      <p:sp>
        <p:nvSpPr>
          <p:cNvPr id="39" name="Rectangle 38">
            <a:extLst>
              <a:ext uri="{FF2B5EF4-FFF2-40B4-BE49-F238E27FC236}">
                <a16:creationId xmlns:a16="http://schemas.microsoft.com/office/drawing/2014/main" id="{CFB43AE5-0B58-4087-85DF-543B4B4232E8}"/>
              </a:ext>
            </a:extLst>
          </p:cNvPr>
          <p:cNvSpPr/>
          <p:nvPr/>
        </p:nvSpPr>
        <p:spPr>
          <a:xfrm>
            <a:off x="6509869" y="3450594"/>
            <a:ext cx="1348591" cy="2545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40" name="TextBox 39">
            <a:hlinkClick r:id="" action="ppaction://noaction"/>
            <a:extLst>
              <a:ext uri="{FF2B5EF4-FFF2-40B4-BE49-F238E27FC236}">
                <a16:creationId xmlns:a16="http://schemas.microsoft.com/office/drawing/2014/main" id="{342F38B0-1757-44BC-A0A6-67612019A788}"/>
              </a:ext>
            </a:extLst>
          </p:cNvPr>
          <p:cNvSpPr txBox="1"/>
          <p:nvPr/>
        </p:nvSpPr>
        <p:spPr>
          <a:xfrm>
            <a:off x="6509869" y="3447052"/>
            <a:ext cx="1664836" cy="261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PRINCIPLE NO. 6</a:t>
            </a:r>
          </a:p>
        </p:txBody>
      </p:sp>
      <p:sp>
        <p:nvSpPr>
          <p:cNvPr id="42" name="TextBox 41">
            <a:hlinkClick r:id="rId5" action="ppaction://hlinksldjump"/>
            <a:extLst>
              <a:ext uri="{FF2B5EF4-FFF2-40B4-BE49-F238E27FC236}">
                <a16:creationId xmlns:a16="http://schemas.microsoft.com/office/drawing/2014/main" id="{5E1FFE03-66F5-49C7-9838-4364BF8AE738}"/>
              </a:ext>
            </a:extLst>
          </p:cNvPr>
          <p:cNvSpPr txBox="1"/>
          <p:nvPr/>
        </p:nvSpPr>
        <p:spPr>
          <a:xfrm>
            <a:off x="9390097" y="3826409"/>
            <a:ext cx="25413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Content Environment Matters Everywhere</a:t>
            </a:r>
          </a:p>
        </p:txBody>
      </p:sp>
      <p:sp>
        <p:nvSpPr>
          <p:cNvPr id="43" name="Rectangle 42">
            <a:extLst>
              <a:ext uri="{FF2B5EF4-FFF2-40B4-BE49-F238E27FC236}">
                <a16:creationId xmlns:a16="http://schemas.microsoft.com/office/drawing/2014/main" id="{9308BA8F-BD66-47AB-B769-3A0FFC117D51}"/>
              </a:ext>
            </a:extLst>
          </p:cNvPr>
          <p:cNvSpPr/>
          <p:nvPr/>
        </p:nvSpPr>
        <p:spPr>
          <a:xfrm>
            <a:off x="9411904" y="3450594"/>
            <a:ext cx="1348591" cy="2545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44" name="TextBox 43">
            <a:hlinkClick r:id="rId5" action="ppaction://hlinksldjump"/>
            <a:extLst>
              <a:ext uri="{FF2B5EF4-FFF2-40B4-BE49-F238E27FC236}">
                <a16:creationId xmlns:a16="http://schemas.microsoft.com/office/drawing/2014/main" id="{FF97027B-17F3-4EDB-89F6-E72340CEF25D}"/>
              </a:ext>
            </a:extLst>
          </p:cNvPr>
          <p:cNvSpPr txBox="1"/>
          <p:nvPr/>
        </p:nvSpPr>
        <p:spPr>
          <a:xfrm>
            <a:off x="9411904" y="3447052"/>
            <a:ext cx="1664836" cy="261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PRINCIPLE NO. 7</a:t>
            </a:r>
          </a:p>
        </p:txBody>
      </p:sp>
      <p:sp>
        <p:nvSpPr>
          <p:cNvPr id="7" name="Rectangle 6">
            <a:extLst>
              <a:ext uri="{FF2B5EF4-FFF2-40B4-BE49-F238E27FC236}">
                <a16:creationId xmlns:a16="http://schemas.microsoft.com/office/drawing/2014/main" id="{FE9B1826-0BAF-4BCD-B209-79FA2B8324DE}"/>
              </a:ext>
            </a:extLst>
          </p:cNvPr>
          <p:cNvSpPr/>
          <p:nvPr/>
        </p:nvSpPr>
        <p:spPr>
          <a:xfrm rot="16200000">
            <a:off x="-304097" y="2233267"/>
            <a:ext cx="1183670" cy="307776"/>
          </a:xfrm>
          <a:prstGeom prst="rect">
            <a:avLst/>
          </a:prstGeom>
          <a:noFill/>
          <a:ln>
            <a:solidFill>
              <a:srgbClr val="4EBEA4"/>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itchFamily="2" charset="0"/>
                <a:ea typeface="+mn-ea"/>
                <a:cs typeface="+mn-cs"/>
              </a:rPr>
              <a:t>Awareness</a:t>
            </a:r>
          </a:p>
        </p:txBody>
      </p:sp>
      <p:sp>
        <p:nvSpPr>
          <p:cNvPr id="9" name="Rectangle 8">
            <a:hlinkClick r:id="rId8" action="ppaction://hlinksldjump"/>
            <a:extLst>
              <a:ext uri="{FF2B5EF4-FFF2-40B4-BE49-F238E27FC236}">
                <a16:creationId xmlns:a16="http://schemas.microsoft.com/office/drawing/2014/main" id="{7AD33154-3CFE-4EDD-A12A-D10004302F83}"/>
              </a:ext>
            </a:extLst>
          </p:cNvPr>
          <p:cNvSpPr/>
          <p:nvPr/>
        </p:nvSpPr>
        <p:spPr>
          <a:xfrm>
            <a:off x="596060" y="1795320"/>
            <a:ext cx="3721346" cy="1183670"/>
          </a:xfrm>
          <a:prstGeom prst="rect">
            <a:avLst/>
          </a:prstGeom>
          <a:solidFill>
            <a:srgbClr val="4EBEA4"/>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C9354ED-8AAD-43A7-BA91-000367769590}"/>
              </a:ext>
            </a:extLst>
          </p:cNvPr>
          <p:cNvSpPr/>
          <p:nvPr/>
        </p:nvSpPr>
        <p:spPr>
          <a:xfrm>
            <a:off x="779969" y="1940189"/>
            <a:ext cx="1348591" cy="2545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12" name="TextBox 11">
            <a:hlinkClick r:id="rId8" action="ppaction://hlinksldjump"/>
            <a:extLst>
              <a:ext uri="{FF2B5EF4-FFF2-40B4-BE49-F238E27FC236}">
                <a16:creationId xmlns:a16="http://schemas.microsoft.com/office/drawing/2014/main" id="{3C5B067C-0D32-4DCD-B04C-01AB00D5C02C}"/>
              </a:ext>
            </a:extLst>
          </p:cNvPr>
          <p:cNvSpPr txBox="1"/>
          <p:nvPr/>
        </p:nvSpPr>
        <p:spPr>
          <a:xfrm>
            <a:off x="779969" y="1944584"/>
            <a:ext cx="1664836" cy="261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PRINCIPLE NO. 1</a:t>
            </a:r>
          </a:p>
        </p:txBody>
      </p:sp>
      <p:sp>
        <p:nvSpPr>
          <p:cNvPr id="13" name="TextBox 12">
            <a:hlinkClick r:id="rId8" action="ppaction://hlinksldjump"/>
            <a:extLst>
              <a:ext uri="{FF2B5EF4-FFF2-40B4-BE49-F238E27FC236}">
                <a16:creationId xmlns:a16="http://schemas.microsoft.com/office/drawing/2014/main" id="{24ACA7B2-D9E4-4D30-965E-8CC11E6078B5}"/>
              </a:ext>
            </a:extLst>
          </p:cNvPr>
          <p:cNvSpPr txBox="1"/>
          <p:nvPr/>
        </p:nvSpPr>
        <p:spPr>
          <a:xfrm>
            <a:off x="781313" y="2187263"/>
            <a:ext cx="342854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Balance Broad-Based Reach With Hyper-Targeting to Grow Market Share, a Key Driver of Profit</a:t>
            </a:r>
          </a:p>
        </p:txBody>
      </p:sp>
      <p:sp>
        <p:nvSpPr>
          <p:cNvPr id="17" name="Rectangle 16">
            <a:hlinkClick r:id="rId9" action="ppaction://hlinksldjump"/>
            <a:extLst>
              <a:ext uri="{FF2B5EF4-FFF2-40B4-BE49-F238E27FC236}">
                <a16:creationId xmlns:a16="http://schemas.microsoft.com/office/drawing/2014/main" id="{45E2EFF1-7E71-4CFA-9ACB-0FFCC7B11179}"/>
              </a:ext>
            </a:extLst>
          </p:cNvPr>
          <p:cNvSpPr/>
          <p:nvPr/>
        </p:nvSpPr>
        <p:spPr>
          <a:xfrm>
            <a:off x="4471840" y="1795320"/>
            <a:ext cx="3721346" cy="1183670"/>
          </a:xfrm>
          <a:prstGeom prst="rect">
            <a:avLst/>
          </a:prstGeom>
          <a:solidFill>
            <a:srgbClr val="4EBEA4"/>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384EA51-D1EF-4EA7-87A1-8FC730EE33AB}"/>
              </a:ext>
            </a:extLst>
          </p:cNvPr>
          <p:cNvSpPr/>
          <p:nvPr/>
        </p:nvSpPr>
        <p:spPr>
          <a:xfrm>
            <a:off x="4582032" y="1908540"/>
            <a:ext cx="1348591" cy="2545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21" name="TextBox 20">
            <a:hlinkClick r:id="rId9" action="ppaction://hlinksldjump"/>
            <a:extLst>
              <a:ext uri="{FF2B5EF4-FFF2-40B4-BE49-F238E27FC236}">
                <a16:creationId xmlns:a16="http://schemas.microsoft.com/office/drawing/2014/main" id="{8FBEEE3F-5979-4771-BA10-CEBD648EBDC4}"/>
              </a:ext>
            </a:extLst>
          </p:cNvPr>
          <p:cNvSpPr txBox="1"/>
          <p:nvPr/>
        </p:nvSpPr>
        <p:spPr>
          <a:xfrm>
            <a:off x="4582032" y="1922083"/>
            <a:ext cx="1664837" cy="261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PRINCIPLE NO. 2</a:t>
            </a:r>
          </a:p>
        </p:txBody>
      </p:sp>
      <p:sp>
        <p:nvSpPr>
          <p:cNvPr id="22" name="TextBox 21">
            <a:hlinkClick r:id="rId9" action="ppaction://hlinksldjump"/>
            <a:extLst>
              <a:ext uri="{FF2B5EF4-FFF2-40B4-BE49-F238E27FC236}">
                <a16:creationId xmlns:a16="http://schemas.microsoft.com/office/drawing/2014/main" id="{B68B3AFA-3A1C-44D0-9C3A-BB92F2613547}"/>
              </a:ext>
            </a:extLst>
          </p:cNvPr>
          <p:cNvSpPr txBox="1"/>
          <p:nvPr/>
        </p:nvSpPr>
        <p:spPr>
          <a:xfrm>
            <a:off x="4583377" y="2202340"/>
            <a:ext cx="342854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Virality Tactics Should Be a </a:t>
            </a:r>
            <a:r>
              <a:rPr kumimoji="0" lang="en-US" sz="1400" b="1" i="1"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Part</a:t>
            </a: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 of an Integrated Campaign, Not the Sole Focus</a:t>
            </a:r>
          </a:p>
        </p:txBody>
      </p:sp>
      <p:sp>
        <p:nvSpPr>
          <p:cNvPr id="24" name="Rectangle 23">
            <a:hlinkClick r:id="rId9" action="ppaction://hlinksldjump"/>
            <a:extLst>
              <a:ext uri="{FF2B5EF4-FFF2-40B4-BE49-F238E27FC236}">
                <a16:creationId xmlns:a16="http://schemas.microsoft.com/office/drawing/2014/main" id="{156D3155-3093-4659-966F-E201C48A44A7}"/>
              </a:ext>
            </a:extLst>
          </p:cNvPr>
          <p:cNvSpPr/>
          <p:nvPr/>
        </p:nvSpPr>
        <p:spPr>
          <a:xfrm>
            <a:off x="8347619" y="1795320"/>
            <a:ext cx="3721346" cy="1183670"/>
          </a:xfrm>
          <a:prstGeom prst="rect">
            <a:avLst/>
          </a:prstGeom>
          <a:solidFill>
            <a:srgbClr val="4EBEA4"/>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hlinkClick r:id="rId9" action="ppaction://hlinksldjump"/>
            <a:extLst>
              <a:ext uri="{FF2B5EF4-FFF2-40B4-BE49-F238E27FC236}">
                <a16:creationId xmlns:a16="http://schemas.microsoft.com/office/drawing/2014/main" id="{CC0BA3FE-FB8F-47D2-ACE8-4A6D56A7C784}"/>
              </a:ext>
            </a:extLst>
          </p:cNvPr>
          <p:cNvSpPr txBox="1"/>
          <p:nvPr/>
        </p:nvSpPr>
        <p:spPr>
          <a:xfrm>
            <a:off x="8467181" y="2241708"/>
            <a:ext cx="3441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Protect Your Brand by Investing in Only Premium, Viewable Content</a:t>
            </a:r>
          </a:p>
        </p:txBody>
      </p:sp>
      <p:sp>
        <p:nvSpPr>
          <p:cNvPr id="46" name="Rectangle 45">
            <a:extLst>
              <a:ext uri="{FF2B5EF4-FFF2-40B4-BE49-F238E27FC236}">
                <a16:creationId xmlns:a16="http://schemas.microsoft.com/office/drawing/2014/main" id="{6B57D551-BAF4-45A3-932F-1D0AF246F48D}"/>
              </a:ext>
            </a:extLst>
          </p:cNvPr>
          <p:cNvSpPr/>
          <p:nvPr/>
        </p:nvSpPr>
        <p:spPr>
          <a:xfrm>
            <a:off x="8467181" y="1885879"/>
            <a:ext cx="1348591" cy="2545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47" name="TextBox 46">
            <a:hlinkClick r:id="rId9" action="ppaction://hlinksldjump"/>
            <a:extLst>
              <a:ext uri="{FF2B5EF4-FFF2-40B4-BE49-F238E27FC236}">
                <a16:creationId xmlns:a16="http://schemas.microsoft.com/office/drawing/2014/main" id="{072B4924-80B9-478D-BCAB-CD224114DBDB}"/>
              </a:ext>
            </a:extLst>
          </p:cNvPr>
          <p:cNvSpPr txBox="1"/>
          <p:nvPr/>
        </p:nvSpPr>
        <p:spPr>
          <a:xfrm>
            <a:off x="8467181" y="1899422"/>
            <a:ext cx="1664837" cy="261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PRINCIPLE NO. 3</a:t>
            </a:r>
          </a:p>
        </p:txBody>
      </p:sp>
      <p:sp>
        <p:nvSpPr>
          <p:cNvPr id="48" name="Rectangle 47">
            <a:extLst>
              <a:ext uri="{FF2B5EF4-FFF2-40B4-BE49-F238E27FC236}">
                <a16:creationId xmlns:a16="http://schemas.microsoft.com/office/drawing/2014/main" id="{F0D4AB37-A4E5-4F79-8843-75CF57DF224C}"/>
              </a:ext>
            </a:extLst>
          </p:cNvPr>
          <p:cNvSpPr/>
          <p:nvPr/>
        </p:nvSpPr>
        <p:spPr>
          <a:xfrm rot="16200000">
            <a:off x="-330015" y="5449955"/>
            <a:ext cx="1213880" cy="307777"/>
          </a:xfrm>
          <a:prstGeom prst="rect">
            <a:avLst/>
          </a:prstGeom>
          <a:noFill/>
          <a:ln>
            <a:solidFill>
              <a:srgbClr val="ED3C8D"/>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itchFamily="2" charset="0"/>
                <a:ea typeface="+mn-ea"/>
                <a:cs typeface="+mn-cs"/>
              </a:rPr>
              <a:t>Purchase</a:t>
            </a:r>
          </a:p>
        </p:txBody>
      </p:sp>
      <p:sp>
        <p:nvSpPr>
          <p:cNvPr id="50" name="Rectangle 49">
            <a:hlinkClick r:id="" action="ppaction://noaction"/>
            <a:extLst>
              <a:ext uri="{FF2B5EF4-FFF2-40B4-BE49-F238E27FC236}">
                <a16:creationId xmlns:a16="http://schemas.microsoft.com/office/drawing/2014/main" id="{EED75BF7-0EFF-469E-AB9B-B65E5080AEC3}"/>
              </a:ext>
            </a:extLst>
          </p:cNvPr>
          <p:cNvSpPr/>
          <p:nvPr/>
        </p:nvSpPr>
        <p:spPr>
          <a:xfrm>
            <a:off x="8342828" y="4996903"/>
            <a:ext cx="3726137" cy="1183670"/>
          </a:xfrm>
          <a:prstGeom prst="rect">
            <a:avLst/>
          </a:prstGeom>
          <a:solidFill>
            <a:srgbClr val="ED3C8D"/>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Rectangle 50">
            <a:hlinkClick r:id="rId10" action="ppaction://hlinksldjump"/>
            <a:extLst>
              <a:ext uri="{FF2B5EF4-FFF2-40B4-BE49-F238E27FC236}">
                <a16:creationId xmlns:a16="http://schemas.microsoft.com/office/drawing/2014/main" id="{4CE4A2AD-02EE-49FA-92BB-00B7164B0100}"/>
              </a:ext>
            </a:extLst>
          </p:cNvPr>
          <p:cNvSpPr/>
          <p:nvPr/>
        </p:nvSpPr>
        <p:spPr>
          <a:xfrm>
            <a:off x="591269" y="4996903"/>
            <a:ext cx="3726137" cy="1183670"/>
          </a:xfrm>
          <a:prstGeom prst="rect">
            <a:avLst/>
          </a:prstGeom>
          <a:solidFill>
            <a:srgbClr val="ED3C8D"/>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33F91D51-038C-479A-9A00-0265D314C306}"/>
              </a:ext>
            </a:extLst>
          </p:cNvPr>
          <p:cNvSpPr/>
          <p:nvPr/>
        </p:nvSpPr>
        <p:spPr>
          <a:xfrm>
            <a:off x="681156" y="5145695"/>
            <a:ext cx="1348591" cy="2545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53" name="TextBox 52">
            <a:hlinkClick r:id="rId10" action="ppaction://hlinksldjump"/>
            <a:extLst>
              <a:ext uri="{FF2B5EF4-FFF2-40B4-BE49-F238E27FC236}">
                <a16:creationId xmlns:a16="http://schemas.microsoft.com/office/drawing/2014/main" id="{6599CDE3-2014-4297-9424-C5C188CD80D3}"/>
              </a:ext>
            </a:extLst>
          </p:cNvPr>
          <p:cNvSpPr txBox="1"/>
          <p:nvPr/>
        </p:nvSpPr>
        <p:spPr>
          <a:xfrm>
            <a:off x="681156" y="5142153"/>
            <a:ext cx="1664836" cy="261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PRINCIPLE NO. 8</a:t>
            </a:r>
          </a:p>
        </p:txBody>
      </p:sp>
      <p:sp>
        <p:nvSpPr>
          <p:cNvPr id="55" name="Rectangle 54">
            <a:hlinkClick r:id="rId11" action="ppaction://hlinksldjump"/>
            <a:extLst>
              <a:ext uri="{FF2B5EF4-FFF2-40B4-BE49-F238E27FC236}">
                <a16:creationId xmlns:a16="http://schemas.microsoft.com/office/drawing/2014/main" id="{4AF08C1A-C7E9-44C5-95D7-6E0D9F835289}"/>
              </a:ext>
            </a:extLst>
          </p:cNvPr>
          <p:cNvSpPr/>
          <p:nvPr/>
        </p:nvSpPr>
        <p:spPr>
          <a:xfrm>
            <a:off x="4467048" y="4996903"/>
            <a:ext cx="3726137" cy="1183670"/>
          </a:xfrm>
          <a:prstGeom prst="rect">
            <a:avLst/>
          </a:prstGeom>
          <a:solidFill>
            <a:srgbClr val="ED3C8D"/>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FC188C64-6815-4E2B-9B77-24B8CAD759B9}"/>
              </a:ext>
            </a:extLst>
          </p:cNvPr>
          <p:cNvSpPr/>
          <p:nvPr/>
        </p:nvSpPr>
        <p:spPr>
          <a:xfrm>
            <a:off x="4534839" y="5145695"/>
            <a:ext cx="1348591" cy="2545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57" name="TextBox 56">
            <a:hlinkClick r:id="rId11" action="ppaction://hlinksldjump"/>
            <a:extLst>
              <a:ext uri="{FF2B5EF4-FFF2-40B4-BE49-F238E27FC236}">
                <a16:creationId xmlns:a16="http://schemas.microsoft.com/office/drawing/2014/main" id="{67215A0F-F911-4ADF-9202-C3051DC46E7E}"/>
              </a:ext>
            </a:extLst>
          </p:cNvPr>
          <p:cNvSpPr txBox="1"/>
          <p:nvPr/>
        </p:nvSpPr>
        <p:spPr>
          <a:xfrm>
            <a:off x="4534839" y="5142153"/>
            <a:ext cx="1664837" cy="261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PRINCIPLE NO. 9</a:t>
            </a:r>
          </a:p>
        </p:txBody>
      </p:sp>
      <p:sp>
        <p:nvSpPr>
          <p:cNvPr id="60" name="Rectangle 59">
            <a:extLst>
              <a:ext uri="{FF2B5EF4-FFF2-40B4-BE49-F238E27FC236}">
                <a16:creationId xmlns:a16="http://schemas.microsoft.com/office/drawing/2014/main" id="{2DF96909-AA78-4816-B6BD-2B15700BD0B7}"/>
              </a:ext>
            </a:extLst>
          </p:cNvPr>
          <p:cNvSpPr/>
          <p:nvPr/>
        </p:nvSpPr>
        <p:spPr>
          <a:xfrm>
            <a:off x="8405919" y="5145695"/>
            <a:ext cx="1493861" cy="2545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61" name="TextBox 60">
            <a:hlinkClick r:id="" action="ppaction://noaction"/>
            <a:extLst>
              <a:ext uri="{FF2B5EF4-FFF2-40B4-BE49-F238E27FC236}">
                <a16:creationId xmlns:a16="http://schemas.microsoft.com/office/drawing/2014/main" id="{E8B66E26-708A-4EA6-8A06-B3BA7A098FDE}"/>
              </a:ext>
            </a:extLst>
          </p:cNvPr>
          <p:cNvSpPr txBox="1"/>
          <p:nvPr/>
        </p:nvSpPr>
        <p:spPr>
          <a:xfrm>
            <a:off x="8405919" y="5142154"/>
            <a:ext cx="155695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PRINCIPLE NO. 10</a:t>
            </a:r>
          </a:p>
        </p:txBody>
      </p:sp>
      <p:sp>
        <p:nvSpPr>
          <p:cNvPr id="62" name="TextBox 61">
            <a:hlinkClick r:id="rId10" action="ppaction://hlinksldjump"/>
            <a:extLst>
              <a:ext uri="{FF2B5EF4-FFF2-40B4-BE49-F238E27FC236}">
                <a16:creationId xmlns:a16="http://schemas.microsoft.com/office/drawing/2014/main" id="{F11A0D31-0537-4055-A387-DBA53E0A7455}"/>
              </a:ext>
            </a:extLst>
          </p:cNvPr>
          <p:cNvSpPr txBox="1"/>
          <p:nvPr/>
        </p:nvSpPr>
        <p:spPr>
          <a:xfrm>
            <a:off x="586088" y="5438264"/>
            <a:ext cx="344190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Success Should Be Measured and Evaluated Against Both Short- and Long-Term KPIs</a:t>
            </a:r>
          </a:p>
        </p:txBody>
      </p:sp>
      <p:sp>
        <p:nvSpPr>
          <p:cNvPr id="63" name="TextBox 62">
            <a:hlinkClick r:id="rId11" action="ppaction://hlinksldjump"/>
            <a:extLst>
              <a:ext uri="{FF2B5EF4-FFF2-40B4-BE49-F238E27FC236}">
                <a16:creationId xmlns:a16="http://schemas.microsoft.com/office/drawing/2014/main" id="{90E779C0-412F-4607-8D41-155407D8F860}"/>
              </a:ext>
            </a:extLst>
          </p:cNvPr>
          <p:cNvSpPr txBox="1"/>
          <p:nvPr/>
        </p:nvSpPr>
        <p:spPr>
          <a:xfrm>
            <a:off x="4493340" y="5430232"/>
            <a:ext cx="38603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Brand Leaders Need to Equip Themselves With the Data to Defend Decisions Based on Core Marketing Trends</a:t>
            </a:r>
          </a:p>
        </p:txBody>
      </p:sp>
      <p:sp>
        <p:nvSpPr>
          <p:cNvPr id="64" name="TextBox 63">
            <a:hlinkClick r:id="" action="ppaction://noaction"/>
            <a:extLst>
              <a:ext uri="{FF2B5EF4-FFF2-40B4-BE49-F238E27FC236}">
                <a16:creationId xmlns:a16="http://schemas.microsoft.com/office/drawing/2014/main" id="{13A62415-1461-41DF-A255-9CF677CF0AF0}"/>
              </a:ext>
            </a:extLst>
          </p:cNvPr>
          <p:cNvSpPr txBox="1"/>
          <p:nvPr/>
        </p:nvSpPr>
        <p:spPr>
          <a:xfrm>
            <a:off x="8332658" y="5389928"/>
            <a:ext cx="372613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The Balance of Brand Building and Short-Term Tactics Drives Both Immediate Demand and Long-Term Equity </a:t>
            </a:r>
          </a:p>
        </p:txBody>
      </p:sp>
    </p:spTree>
    <p:extLst>
      <p:ext uri="{BB962C8B-B14F-4D97-AF65-F5344CB8AC3E}">
        <p14:creationId xmlns:p14="http://schemas.microsoft.com/office/powerpoint/2010/main" val="157741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a:srcRect l="60744" t="660" r="332"/>
          <a:stretch/>
        </p:blipFill>
        <p:spPr>
          <a:xfrm>
            <a:off x="1" y="0"/>
            <a:ext cx="4423170"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477268" y="453796"/>
            <a:ext cx="749477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Summary: </a:t>
            </a:r>
            <a:r>
              <a:rPr kumimoji="0" lang="en-US" sz="2400" b="1" i="0" u="none" strike="noStrike" kern="1200" cap="none" spc="0" normalizeH="0" baseline="0" noProof="0" dirty="0">
                <a:ln>
                  <a:noFill/>
                </a:ln>
                <a:solidFill>
                  <a:srgbClr val="ED3C8D"/>
                </a:solidFill>
                <a:effectLst/>
                <a:uLnTx/>
                <a:uFillTx/>
                <a:latin typeface="Helvetica" pitchFamily="2" charset="0"/>
                <a:ea typeface="+mn-ea"/>
                <a:cs typeface="+mn-cs"/>
              </a:rPr>
              <a:t>Advertisers are Going Back to Basics as Economic Uncertainty Persists</a:t>
            </a:r>
          </a:p>
        </p:txBody>
      </p:sp>
      <p:sp>
        <p:nvSpPr>
          <p:cNvPr id="4" name="Rectangle 3">
            <a:extLst>
              <a:ext uri="{FF2B5EF4-FFF2-40B4-BE49-F238E27FC236}">
                <a16:creationId xmlns:a16="http://schemas.microsoft.com/office/drawing/2014/main" id="{91CAB802-C65F-4081-AA12-A81B57DC4275}"/>
              </a:ext>
            </a:extLst>
          </p:cNvPr>
          <p:cNvSpPr/>
          <p:nvPr/>
        </p:nvSpPr>
        <p:spPr>
          <a:xfrm>
            <a:off x="4719179" y="1628105"/>
            <a:ext cx="7130314" cy="4339650"/>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r>
              <a:rPr lang="en-US" sz="2000" b="1" dirty="0">
                <a:solidFill>
                  <a:srgbClr val="1F1A62"/>
                </a:solidFill>
                <a:latin typeface="Helvetica" panose="020B0403020202020204" pitchFamily="34" charset="0"/>
              </a:rPr>
              <a:t>Past recessions have shown that brands who maintain or increase ad presence in the face of economic uncertainty recover quickly and see more positive long-term business outcomes </a:t>
            </a:r>
            <a:endParaRPr lang="en-US" sz="2000" b="1" dirty="0">
              <a:solidFill>
                <a:srgbClr val="1F1A62"/>
              </a:solidFill>
              <a:latin typeface="Helvetica" pitchFamily="2" charset="0"/>
            </a:endParaRPr>
          </a:p>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endParaRPr kumimoji="0" lang="en-US" sz="28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By entering the national TV marketplace during a time of economic uncertainty, a new class of brands are seizing the opportunity to grow their market share while other brands may have pulled back spending</a:t>
            </a:r>
          </a:p>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endParaRPr kumimoji="0" lang="en-US" sz="28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Brands reassessing their strategy in an unprecedented time are relying more than ever on core marketing principles to lead them to success</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9815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D2A3F53-F0B6-493C-AB23-FAD0A35D2693}"/>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0D49DEB-7177-4C53-A63F-C8DEAEFFD3CD}"/>
              </a:ext>
            </a:extLst>
          </p:cNvPr>
          <p:cNvSpPr/>
          <p:nvPr/>
        </p:nvSpPr>
        <p:spPr>
          <a:xfrm>
            <a:off x="348795" y="297147"/>
            <a:ext cx="796826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3C8D"/>
                </a:solidFill>
                <a:effectLst/>
                <a:uLnTx/>
                <a:uFillTx/>
                <a:latin typeface="Helvetica" pitchFamily="2" charset="0"/>
                <a:ea typeface="+mn-ea"/>
                <a:cs typeface="+mn-cs"/>
              </a:rPr>
              <a:t>Key Takeaways For Marketing Plans</a:t>
            </a: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2"/>
          <a:srcRect l="4181" t="95080"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0D96A7EE-222D-4484-A9C9-19F3EADA151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7" name="Rectangle 36">
            <a:extLst>
              <a:ext uri="{FF2B5EF4-FFF2-40B4-BE49-F238E27FC236}">
                <a16:creationId xmlns:a16="http://schemas.microsoft.com/office/drawing/2014/main" id="{51A0B49E-B6FD-4CB2-9340-7FBD97C32F71}"/>
              </a:ext>
            </a:extLst>
          </p:cNvPr>
          <p:cNvSpPr/>
          <p:nvPr/>
        </p:nvSpPr>
        <p:spPr>
          <a:xfrm>
            <a:off x="266874" y="3062796"/>
            <a:ext cx="2626202" cy="333081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39" name="TextBox 38">
            <a:extLst>
              <a:ext uri="{FF2B5EF4-FFF2-40B4-BE49-F238E27FC236}">
                <a16:creationId xmlns:a16="http://schemas.microsoft.com/office/drawing/2014/main" id="{3B306C7F-EF4A-4D99-9336-DCCAA2349D9B}"/>
              </a:ext>
            </a:extLst>
          </p:cNvPr>
          <p:cNvSpPr txBox="1"/>
          <p:nvPr/>
        </p:nvSpPr>
        <p:spPr>
          <a:xfrm>
            <a:off x="286682" y="3915496"/>
            <a:ext cx="2614861" cy="1600438"/>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Future growth will come from multicultural </a:t>
            </a:r>
            <a:r>
              <a:rPr lang="en-US" sz="1400" dirty="0">
                <a:solidFill>
                  <a:srgbClr val="E2E8F1"/>
                </a:solidFill>
                <a:latin typeface="Helvetica Light" panose="020B0403020202020204"/>
                <a:cs typeface="Helvetica" panose="020B0604020202020204" pitchFamily="34" charset="0"/>
              </a:rPr>
              <a:t>segments</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and older consumers</a:t>
            </a:r>
            <a:r>
              <a:rPr lang="en-US" sz="1400" dirty="0">
                <a:solidFill>
                  <a:srgbClr val="E2E8F1"/>
                </a:solidFill>
                <a:latin typeface="Helvetica Light" panose="020B0403020202020204"/>
                <a:cs typeface="Helvetica" panose="020B0604020202020204" pitchFamily="34" charset="0"/>
              </a:rPr>
              <a:t> so broadening </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your brand’s messaging to include </a:t>
            </a:r>
            <a:r>
              <a:rPr lang="en-US" sz="1400" dirty="0">
                <a:solidFill>
                  <a:srgbClr val="E2E8F1"/>
                </a:solidFill>
                <a:latin typeface="Helvetica Light" panose="020B0403020202020204"/>
                <a:cs typeface="Helvetica" panose="020B0604020202020204" pitchFamily="34" charset="0"/>
              </a:rPr>
              <a:t>audiences</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of all backgrounds will resonate more and deliver greater outcomes.</a:t>
            </a:r>
          </a:p>
        </p:txBody>
      </p:sp>
      <p:sp>
        <p:nvSpPr>
          <p:cNvPr id="40" name="Rectangle 39">
            <a:extLst>
              <a:ext uri="{FF2B5EF4-FFF2-40B4-BE49-F238E27FC236}">
                <a16:creationId xmlns:a16="http://schemas.microsoft.com/office/drawing/2014/main" id="{0D76AF05-EC19-4232-9BFD-88AAAB026CDE}"/>
              </a:ext>
            </a:extLst>
          </p:cNvPr>
          <p:cNvSpPr/>
          <p:nvPr/>
        </p:nvSpPr>
        <p:spPr>
          <a:xfrm>
            <a:off x="277530" y="3157669"/>
            <a:ext cx="2626202" cy="523220"/>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C0F3"/>
                </a:solidFill>
                <a:effectLst/>
                <a:uLnTx/>
                <a:uFillTx/>
                <a:latin typeface="Helvetica" pitchFamily="2" charset="0"/>
                <a:ea typeface="+mn-ea"/>
                <a:cs typeface="+mn-cs"/>
              </a:rPr>
              <a:t>Make diversity &amp; inclusion a core part of your messaging</a:t>
            </a:r>
          </a:p>
        </p:txBody>
      </p:sp>
      <p:sp>
        <p:nvSpPr>
          <p:cNvPr id="41" name="Rectangle 40">
            <a:extLst>
              <a:ext uri="{FF2B5EF4-FFF2-40B4-BE49-F238E27FC236}">
                <a16:creationId xmlns:a16="http://schemas.microsoft.com/office/drawing/2014/main" id="{52F24D91-8219-48D1-B29D-501839BB5C50}"/>
              </a:ext>
            </a:extLst>
          </p:cNvPr>
          <p:cNvSpPr/>
          <p:nvPr/>
        </p:nvSpPr>
        <p:spPr>
          <a:xfrm>
            <a:off x="3274005" y="3062796"/>
            <a:ext cx="2626202" cy="333081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43" name="TextBox 42">
            <a:extLst>
              <a:ext uri="{FF2B5EF4-FFF2-40B4-BE49-F238E27FC236}">
                <a16:creationId xmlns:a16="http://schemas.microsoft.com/office/drawing/2014/main" id="{36F95F7A-A5C6-4A47-A15D-65C9C81B5024}"/>
              </a:ext>
            </a:extLst>
          </p:cNvPr>
          <p:cNvSpPr txBox="1"/>
          <p:nvPr/>
        </p:nvSpPr>
        <p:spPr>
          <a:xfrm>
            <a:off x="3293813" y="3915496"/>
            <a:ext cx="2634668" cy="2246769"/>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lang="en-US" sz="1400" dirty="0">
                <a:solidFill>
                  <a:srgbClr val="E2E8F1"/>
                </a:solidFill>
                <a:latin typeface="Helvetica Light" panose="020B0403020202020204"/>
                <a:cs typeface="Helvetica" panose="020B0604020202020204" pitchFamily="34" charset="0"/>
              </a:rPr>
              <a:t>The pandemic has had a huge impact on media consumption and is shaping the future of video viewing behaviors. </a:t>
            </a:r>
          </a:p>
          <a:p>
            <a:pPr marL="0" marR="0" lvl="0" indent="0" algn="l" defTabSz="586082" rtl="0" eaLnBrk="1" fontAlgn="auto" latinLnBrk="0" hangingPunct="1">
              <a:lnSpc>
                <a:spcPct val="100000"/>
              </a:lnSpc>
              <a:spcBef>
                <a:spcPts val="0"/>
              </a:spcBef>
              <a:spcAft>
                <a:spcPts val="0"/>
              </a:spcAft>
              <a:buClrTx/>
              <a:buSzTx/>
              <a:buFontTx/>
              <a:buNone/>
              <a:tabLst/>
              <a:defRPr/>
            </a:pPr>
            <a:r>
              <a:rPr lang="en-US" sz="1400" dirty="0">
                <a:solidFill>
                  <a:srgbClr val="E2E8F1"/>
                </a:solidFill>
                <a:latin typeface="Helvetica Light" panose="020B0403020202020204"/>
                <a:cs typeface="Helvetica" panose="020B0604020202020204" pitchFamily="34" charset="0"/>
              </a:rPr>
              <a:t>As viewers grow more comfortable testing out ad-supported streaming services and livestreamed events, opportunities for marketers will continue to expand. </a:t>
            </a:r>
            <a:endPar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endParaRPr>
          </a:p>
        </p:txBody>
      </p:sp>
      <p:sp>
        <p:nvSpPr>
          <p:cNvPr id="46" name="Rectangle 45">
            <a:extLst>
              <a:ext uri="{FF2B5EF4-FFF2-40B4-BE49-F238E27FC236}">
                <a16:creationId xmlns:a16="http://schemas.microsoft.com/office/drawing/2014/main" id="{D2B4A68E-2DBC-4B7C-AB51-1899C8649B97}"/>
              </a:ext>
            </a:extLst>
          </p:cNvPr>
          <p:cNvSpPr/>
          <p:nvPr/>
        </p:nvSpPr>
        <p:spPr>
          <a:xfrm>
            <a:off x="3284661" y="3157669"/>
            <a:ext cx="2626202" cy="523220"/>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lang="en-US" sz="1400" b="1" dirty="0">
                <a:solidFill>
                  <a:srgbClr val="00C0F3"/>
                </a:solidFill>
                <a:latin typeface="Helvetica" pitchFamily="2" charset="0"/>
              </a:rPr>
              <a:t>Identify </a:t>
            </a:r>
            <a:r>
              <a:rPr kumimoji="0" lang="en-US" sz="1400" b="1" i="0" u="none" strike="noStrike" kern="1200" cap="none" spc="0" normalizeH="0" baseline="0" noProof="0" dirty="0">
                <a:ln>
                  <a:noFill/>
                </a:ln>
                <a:solidFill>
                  <a:srgbClr val="00C0F3"/>
                </a:solidFill>
                <a:effectLst/>
                <a:uLnTx/>
                <a:uFillTx/>
                <a:latin typeface="Helvetica" pitchFamily="2" charset="0"/>
                <a:ea typeface="+mn-ea"/>
                <a:cs typeface="+mn-cs"/>
              </a:rPr>
              <a:t>opportunities within evolving video consumption</a:t>
            </a:r>
          </a:p>
        </p:txBody>
      </p:sp>
      <p:sp>
        <p:nvSpPr>
          <p:cNvPr id="53" name="Rectangle 52">
            <a:extLst>
              <a:ext uri="{FF2B5EF4-FFF2-40B4-BE49-F238E27FC236}">
                <a16:creationId xmlns:a16="http://schemas.microsoft.com/office/drawing/2014/main" id="{DE6C5122-0FAB-421F-9E06-FFB13C821C55}"/>
              </a:ext>
            </a:extLst>
          </p:cNvPr>
          <p:cNvSpPr/>
          <p:nvPr/>
        </p:nvSpPr>
        <p:spPr>
          <a:xfrm>
            <a:off x="6281136" y="3062796"/>
            <a:ext cx="2626202" cy="333081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54" name="TextBox 53">
            <a:extLst>
              <a:ext uri="{FF2B5EF4-FFF2-40B4-BE49-F238E27FC236}">
                <a16:creationId xmlns:a16="http://schemas.microsoft.com/office/drawing/2014/main" id="{E3E00DFF-AE2D-42B4-BD2E-13A5DFD6407B}"/>
              </a:ext>
            </a:extLst>
          </p:cNvPr>
          <p:cNvSpPr txBox="1"/>
          <p:nvPr/>
        </p:nvSpPr>
        <p:spPr>
          <a:xfrm>
            <a:off x="6300944" y="3915496"/>
            <a:ext cx="2636858" cy="2462213"/>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lang="en-US" sz="1400" dirty="0">
                <a:solidFill>
                  <a:srgbClr val="E2E8F1"/>
                </a:solidFill>
                <a:latin typeface="Helvetica Light" panose="020B0403020202020204"/>
                <a:cs typeface="Helvetica" panose="020B0604020202020204" pitchFamily="34" charset="0"/>
              </a:rPr>
              <a:t>Digital-native brands with an e-commerce model were poised to succeed when demand for delivery surged during the pandemic. Now is a pivotal moment for brands, young and old, to broaden their own capabilities and grow their customer base by investing in multiscreen TV advertising.</a:t>
            </a:r>
            <a:endPar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endParaRPr>
          </a:p>
        </p:txBody>
      </p:sp>
      <p:sp>
        <p:nvSpPr>
          <p:cNvPr id="55" name="Rectangle 54">
            <a:extLst>
              <a:ext uri="{FF2B5EF4-FFF2-40B4-BE49-F238E27FC236}">
                <a16:creationId xmlns:a16="http://schemas.microsoft.com/office/drawing/2014/main" id="{9CC227DB-503F-4DDA-9A8E-E9ED7A1E6930}"/>
              </a:ext>
            </a:extLst>
          </p:cNvPr>
          <p:cNvSpPr/>
          <p:nvPr/>
        </p:nvSpPr>
        <p:spPr>
          <a:xfrm>
            <a:off x="6291792" y="3157669"/>
            <a:ext cx="2626202" cy="738664"/>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C0F3"/>
                </a:solidFill>
                <a:effectLst/>
                <a:uLnTx/>
                <a:uFillTx/>
                <a:latin typeface="Helvetica" pitchFamily="2" charset="0"/>
                <a:ea typeface="+mn-ea"/>
                <a:cs typeface="+mn-cs"/>
              </a:rPr>
              <a:t>Brands across categories and stages can benefit from thinking like DTC </a:t>
            </a:r>
          </a:p>
        </p:txBody>
      </p:sp>
      <p:sp>
        <p:nvSpPr>
          <p:cNvPr id="56" name="Rectangle 55">
            <a:extLst>
              <a:ext uri="{FF2B5EF4-FFF2-40B4-BE49-F238E27FC236}">
                <a16:creationId xmlns:a16="http://schemas.microsoft.com/office/drawing/2014/main" id="{C2A21FB6-79CA-47F7-AC0B-4ABF768C8B11}"/>
              </a:ext>
            </a:extLst>
          </p:cNvPr>
          <p:cNvSpPr/>
          <p:nvPr/>
        </p:nvSpPr>
        <p:spPr>
          <a:xfrm>
            <a:off x="9288268" y="3062796"/>
            <a:ext cx="2626202" cy="333081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57" name="TextBox 56">
            <a:extLst>
              <a:ext uri="{FF2B5EF4-FFF2-40B4-BE49-F238E27FC236}">
                <a16:creationId xmlns:a16="http://schemas.microsoft.com/office/drawing/2014/main" id="{96DE5ABA-018A-4B2E-B48D-594466E17605}"/>
              </a:ext>
            </a:extLst>
          </p:cNvPr>
          <p:cNvSpPr txBox="1"/>
          <p:nvPr/>
        </p:nvSpPr>
        <p:spPr>
          <a:xfrm>
            <a:off x="9308076" y="3915496"/>
            <a:ext cx="2513135" cy="1384995"/>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lang="en-US" sz="1400" dirty="0">
                <a:solidFill>
                  <a:srgbClr val="E2E8F1"/>
                </a:solidFill>
                <a:latin typeface="Helvetica Light" panose="020B0403020202020204"/>
                <a:cs typeface="Helvetica" panose="020B0604020202020204" pitchFamily="34" charset="0"/>
              </a:rPr>
              <a:t>Growth</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brands are relying on key marketing principles and maintaining, or increasing, their presence even </a:t>
            </a:r>
            <a:r>
              <a:rPr lang="en-US" sz="1400" dirty="0">
                <a:solidFill>
                  <a:srgbClr val="E2E8F1"/>
                </a:solidFill>
                <a:latin typeface="Helvetica Light" panose="020B0403020202020204"/>
                <a:cs typeface="Helvetica" panose="020B0604020202020204" pitchFamily="34" charset="0"/>
              </a:rPr>
              <a:t>amid</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economic and societal uncertainties.</a:t>
            </a:r>
          </a:p>
        </p:txBody>
      </p:sp>
      <p:sp>
        <p:nvSpPr>
          <p:cNvPr id="58" name="Rectangle 57">
            <a:extLst>
              <a:ext uri="{FF2B5EF4-FFF2-40B4-BE49-F238E27FC236}">
                <a16:creationId xmlns:a16="http://schemas.microsoft.com/office/drawing/2014/main" id="{A1924C36-16D8-4E1A-91B4-40D78B2094B0}"/>
              </a:ext>
            </a:extLst>
          </p:cNvPr>
          <p:cNvSpPr/>
          <p:nvPr/>
        </p:nvSpPr>
        <p:spPr>
          <a:xfrm>
            <a:off x="9298924" y="3157669"/>
            <a:ext cx="2626202" cy="738664"/>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lang="en-US" sz="1400" b="1" dirty="0">
                <a:solidFill>
                  <a:srgbClr val="00C0F3"/>
                </a:solidFill>
                <a:latin typeface="Helvetica" pitchFamily="2" charset="0"/>
              </a:rPr>
              <a:t>Rely on core</a:t>
            </a:r>
            <a:r>
              <a:rPr kumimoji="0" lang="en-US" sz="1400" b="1" i="0" u="none" strike="noStrike" kern="1200" cap="none" spc="0" normalizeH="0" baseline="0" noProof="0" dirty="0">
                <a:ln>
                  <a:noFill/>
                </a:ln>
                <a:solidFill>
                  <a:srgbClr val="00C0F3"/>
                </a:solidFill>
                <a:effectLst/>
                <a:uLnTx/>
                <a:uFillTx/>
                <a:latin typeface="Helvetica" pitchFamily="2" charset="0"/>
                <a:ea typeface="+mn-ea"/>
                <a:cs typeface="+mn-cs"/>
              </a:rPr>
              <a:t> marketing principles in times of uncertainty</a:t>
            </a:r>
          </a:p>
        </p:txBody>
      </p:sp>
      <p:sp>
        <p:nvSpPr>
          <p:cNvPr id="59" name="TextBox 58">
            <a:extLst>
              <a:ext uri="{FF2B5EF4-FFF2-40B4-BE49-F238E27FC236}">
                <a16:creationId xmlns:a16="http://schemas.microsoft.com/office/drawing/2014/main" id="{4FD63812-8097-49A8-9321-F2BF71721CB2}"/>
              </a:ext>
            </a:extLst>
          </p:cNvPr>
          <p:cNvSpPr txBox="1"/>
          <p:nvPr/>
        </p:nvSpPr>
        <p:spPr>
          <a:xfrm>
            <a:off x="256096" y="961512"/>
            <a:ext cx="11697092" cy="584775"/>
          </a:xfrm>
          <a:prstGeom prst="rect">
            <a:avLst/>
          </a:prstGeom>
          <a:noFill/>
        </p:spPr>
        <p:txBody>
          <a:bodyPr wrap="square" rtlCol="0">
            <a:spAutoFit/>
          </a:bodyPr>
          <a:lstStyle/>
          <a:p>
            <a:pPr marL="285750" lvl="0" indent="-285750">
              <a:buBlip>
                <a:blip r:embed="rId3"/>
              </a:buBlip>
              <a:defRPr/>
            </a:pPr>
            <a:r>
              <a:rPr lang="en-US" sz="1600" dirty="0">
                <a:solidFill>
                  <a:srgbClr val="1B1464"/>
                </a:solidFill>
                <a:latin typeface="Helvetica" pitchFamily="2" charset="0"/>
              </a:rPr>
              <a:t>Consumer behaviors and media habits continue to evolve but, by keeping important trends top of mind and staying principled, marketers can understand what to expect heading into 2021</a:t>
            </a:r>
            <a:endParaRPr kumimoji="0" lang="en-US" sz="1600" b="0" i="0" u="none" strike="noStrike" kern="1200" cap="none" spc="0" normalizeH="0" baseline="0" noProof="0" dirty="0">
              <a:ln>
                <a:noFill/>
              </a:ln>
              <a:solidFill>
                <a:srgbClr val="1B1464"/>
              </a:solidFill>
              <a:effectLst/>
              <a:uLnTx/>
              <a:uFillTx/>
              <a:latin typeface="Helvetica" pitchFamily="2" charset="0"/>
              <a:ea typeface="+mn-ea"/>
              <a:cs typeface="+mn-cs"/>
            </a:endParaRPr>
          </a:p>
        </p:txBody>
      </p:sp>
      <p:pic>
        <p:nvPicPr>
          <p:cNvPr id="14" name="Picture 13" descr="Icon&#10;&#10;Description automatically generated">
            <a:extLst>
              <a:ext uri="{FF2B5EF4-FFF2-40B4-BE49-F238E27FC236}">
                <a16:creationId xmlns:a16="http://schemas.microsoft.com/office/drawing/2014/main" id="{6425BAA7-B1FE-4D24-9C5D-4E3435942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410" y="1786841"/>
            <a:ext cx="1251128" cy="1251128"/>
          </a:xfrm>
          <a:prstGeom prst="rect">
            <a:avLst/>
          </a:prstGeom>
        </p:spPr>
      </p:pic>
      <p:pic>
        <p:nvPicPr>
          <p:cNvPr id="19" name="Picture 18" descr="Icon&#10;&#10;Description automatically generated">
            <a:extLst>
              <a:ext uri="{FF2B5EF4-FFF2-40B4-BE49-F238E27FC236}">
                <a16:creationId xmlns:a16="http://schemas.microsoft.com/office/drawing/2014/main" id="{2C9C2074-64E6-49E9-A001-1CBE68B14A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0111" y="1895410"/>
            <a:ext cx="1033990" cy="1033990"/>
          </a:xfrm>
          <a:prstGeom prst="rect">
            <a:avLst/>
          </a:prstGeom>
        </p:spPr>
      </p:pic>
      <p:pic>
        <p:nvPicPr>
          <p:cNvPr id="22" name="Picture 21" descr="Icon&#10;&#10;Description automatically generated">
            <a:extLst>
              <a:ext uri="{FF2B5EF4-FFF2-40B4-BE49-F238E27FC236}">
                <a16:creationId xmlns:a16="http://schemas.microsoft.com/office/drawing/2014/main" id="{57D000E3-B065-411D-A7CD-F5A07C4588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7242" y="1895410"/>
            <a:ext cx="1033990" cy="1033990"/>
          </a:xfrm>
          <a:prstGeom prst="rect">
            <a:avLst/>
          </a:prstGeom>
        </p:spPr>
      </p:pic>
      <p:pic>
        <p:nvPicPr>
          <p:cNvPr id="24" name="Picture 23" descr="Icon&#10;&#10;Description automatically generated">
            <a:extLst>
              <a:ext uri="{FF2B5EF4-FFF2-40B4-BE49-F238E27FC236}">
                <a16:creationId xmlns:a16="http://schemas.microsoft.com/office/drawing/2014/main" id="{63E752AC-EBAA-4FA6-B960-1FD31F6F70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4373" y="1891295"/>
            <a:ext cx="1033990" cy="1033990"/>
          </a:xfrm>
          <a:prstGeom prst="rect">
            <a:avLst/>
          </a:prstGeom>
        </p:spPr>
      </p:pic>
    </p:spTree>
    <p:extLst>
      <p:ext uri="{BB962C8B-B14F-4D97-AF65-F5344CB8AC3E}">
        <p14:creationId xmlns:p14="http://schemas.microsoft.com/office/powerpoint/2010/main" val="2282812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698D2BC-DEBF-4F97-82A5-78E59FCED36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B0DB6511-13F5-4BF4-9735-E6DA6B205161}"/>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9" name="Rectangle 18">
            <a:extLst>
              <a:ext uri="{FF2B5EF4-FFF2-40B4-BE49-F238E27FC236}">
                <a16:creationId xmlns:a16="http://schemas.microsoft.com/office/drawing/2014/main" id="{C905184C-03BE-499E-99E6-4C4D633FD1C4}"/>
              </a:ext>
            </a:extLst>
          </p:cNvPr>
          <p:cNvSpPr/>
          <p:nvPr/>
        </p:nvSpPr>
        <p:spPr>
          <a:xfrm>
            <a:off x="269505" y="190620"/>
            <a:ext cx="1146536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Interested in learning more?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Click the covers to download our full reports </a:t>
            </a:r>
          </a:p>
        </p:txBody>
      </p:sp>
      <p:sp>
        <p:nvSpPr>
          <p:cNvPr id="54" name="TextBox 53">
            <a:extLst>
              <a:ext uri="{FF2B5EF4-FFF2-40B4-BE49-F238E27FC236}">
                <a16:creationId xmlns:a16="http://schemas.microsoft.com/office/drawing/2014/main" id="{07E93201-11B2-45CB-8C91-11822921ACF3}"/>
              </a:ext>
            </a:extLst>
          </p:cNvPr>
          <p:cNvSpPr txBox="1"/>
          <p:nvPr/>
        </p:nvSpPr>
        <p:spPr>
          <a:xfrm>
            <a:off x="0" y="5514432"/>
            <a:ext cx="1221351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a:t>
            </a:r>
            <a:r>
              <a:rPr kumimoji="0" lang="en-US" sz="2800" b="1" i="1" u="none" strike="noStrike" kern="1200" cap="none" spc="0" normalizeH="0" baseline="0" noProof="0" dirty="0">
                <a:ln>
                  <a:noFill/>
                </a:ln>
                <a:solidFill>
                  <a:srgbClr val="1F1A62"/>
                </a:solidFill>
                <a:effectLst/>
                <a:uLnTx/>
                <a:uFillTx/>
                <a:latin typeface="Helvetica" pitchFamily="2" charset="0"/>
                <a:ea typeface="+mn-ea"/>
                <a:cs typeface="+mn-cs"/>
              </a:rPr>
              <a:t>and more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1F1A62"/>
                </a:solidFill>
                <a:effectLst/>
                <a:uLnTx/>
                <a:uFillTx/>
                <a:latin typeface="Helvetica" pitchFamily="2" charset="0"/>
                <a:ea typeface="+mn-ea"/>
                <a:cs typeface="+mn-cs"/>
              </a:rPr>
              <a:t>www.thevab.com</a:t>
            </a:r>
          </a:p>
        </p:txBody>
      </p:sp>
      <p:pic>
        <p:nvPicPr>
          <p:cNvPr id="8" name="Picture 7">
            <a:hlinkClick r:id="rId4"/>
            <a:extLst>
              <a:ext uri="{FF2B5EF4-FFF2-40B4-BE49-F238E27FC236}">
                <a16:creationId xmlns:a16="http://schemas.microsoft.com/office/drawing/2014/main" id="{791172DD-93FD-4573-9778-88DA47E94064}"/>
              </a:ext>
            </a:extLst>
          </p:cNvPr>
          <p:cNvPicPr>
            <a:picLocks noChangeAspect="1"/>
          </p:cNvPicPr>
          <p:nvPr/>
        </p:nvPicPr>
        <p:blipFill>
          <a:blip r:embed="rId5"/>
          <a:stretch>
            <a:fillRect/>
          </a:stretch>
        </p:blipFill>
        <p:spPr>
          <a:xfrm>
            <a:off x="77938" y="1331290"/>
            <a:ext cx="2328246" cy="1297394"/>
          </a:xfrm>
          <a:prstGeom prst="rect">
            <a:avLst/>
          </a:prstGeom>
          <a:ln>
            <a:solidFill>
              <a:srgbClr val="1B1464"/>
            </a:solidFill>
          </a:ln>
        </p:spPr>
      </p:pic>
      <p:pic>
        <p:nvPicPr>
          <p:cNvPr id="9" name="Picture 8">
            <a:hlinkClick r:id="rId6"/>
            <a:extLst>
              <a:ext uri="{FF2B5EF4-FFF2-40B4-BE49-F238E27FC236}">
                <a16:creationId xmlns:a16="http://schemas.microsoft.com/office/drawing/2014/main" id="{31B82F14-6A31-4105-A141-2C898707FBF3}"/>
              </a:ext>
            </a:extLst>
          </p:cNvPr>
          <p:cNvPicPr>
            <a:picLocks noChangeAspect="1"/>
          </p:cNvPicPr>
          <p:nvPr/>
        </p:nvPicPr>
        <p:blipFill>
          <a:blip r:embed="rId7"/>
          <a:srcRect/>
          <a:stretch/>
        </p:blipFill>
        <p:spPr>
          <a:xfrm>
            <a:off x="9785815" y="1331291"/>
            <a:ext cx="2328247" cy="1297393"/>
          </a:xfrm>
          <a:prstGeom prst="rect">
            <a:avLst/>
          </a:prstGeom>
          <a:ln>
            <a:solidFill>
              <a:srgbClr val="1B1464"/>
            </a:solidFill>
          </a:ln>
        </p:spPr>
      </p:pic>
      <p:pic>
        <p:nvPicPr>
          <p:cNvPr id="18" name="Picture 17">
            <a:hlinkClick r:id="rId8"/>
            <a:extLst>
              <a:ext uri="{FF2B5EF4-FFF2-40B4-BE49-F238E27FC236}">
                <a16:creationId xmlns:a16="http://schemas.microsoft.com/office/drawing/2014/main" id="{3AC51C8B-B98B-4FE5-BDF4-3EF1C9FEA87B}"/>
              </a:ext>
            </a:extLst>
          </p:cNvPr>
          <p:cNvPicPr>
            <a:picLocks noChangeAspect="1"/>
          </p:cNvPicPr>
          <p:nvPr/>
        </p:nvPicPr>
        <p:blipFill>
          <a:blip r:embed="rId9"/>
          <a:stretch>
            <a:fillRect/>
          </a:stretch>
        </p:blipFill>
        <p:spPr>
          <a:xfrm>
            <a:off x="77939" y="2757384"/>
            <a:ext cx="2328246" cy="1309638"/>
          </a:xfrm>
          <a:prstGeom prst="rect">
            <a:avLst/>
          </a:prstGeom>
          <a:ln>
            <a:solidFill>
              <a:srgbClr val="1B1464"/>
            </a:solidFill>
          </a:ln>
        </p:spPr>
      </p:pic>
      <p:pic>
        <p:nvPicPr>
          <p:cNvPr id="20" name="Picture 19">
            <a:hlinkClick r:id="rId10"/>
            <a:extLst>
              <a:ext uri="{FF2B5EF4-FFF2-40B4-BE49-F238E27FC236}">
                <a16:creationId xmlns:a16="http://schemas.microsoft.com/office/drawing/2014/main" id="{6ECB4387-0CAE-44CB-A847-F9297E3EC004}"/>
              </a:ext>
            </a:extLst>
          </p:cNvPr>
          <p:cNvPicPr>
            <a:picLocks noChangeAspect="1"/>
          </p:cNvPicPr>
          <p:nvPr/>
        </p:nvPicPr>
        <p:blipFill>
          <a:blip r:embed="rId11"/>
          <a:stretch>
            <a:fillRect/>
          </a:stretch>
        </p:blipFill>
        <p:spPr>
          <a:xfrm>
            <a:off x="7356568" y="1325167"/>
            <a:ext cx="2328248" cy="1309640"/>
          </a:xfrm>
          <a:prstGeom prst="rect">
            <a:avLst/>
          </a:prstGeom>
          <a:ln>
            <a:solidFill>
              <a:srgbClr val="1B1464"/>
            </a:solidFill>
          </a:ln>
        </p:spPr>
      </p:pic>
      <p:pic>
        <p:nvPicPr>
          <p:cNvPr id="21" name="Picture 20">
            <a:hlinkClick r:id="rId12"/>
            <a:extLst>
              <a:ext uri="{FF2B5EF4-FFF2-40B4-BE49-F238E27FC236}">
                <a16:creationId xmlns:a16="http://schemas.microsoft.com/office/drawing/2014/main" id="{C9A7505C-DBB0-4460-B3B9-353061289E37}"/>
              </a:ext>
            </a:extLst>
          </p:cNvPr>
          <p:cNvPicPr>
            <a:picLocks noChangeAspect="1"/>
          </p:cNvPicPr>
          <p:nvPr/>
        </p:nvPicPr>
        <p:blipFill>
          <a:blip r:embed="rId13"/>
          <a:stretch>
            <a:fillRect/>
          </a:stretch>
        </p:blipFill>
        <p:spPr>
          <a:xfrm>
            <a:off x="4916269" y="1325168"/>
            <a:ext cx="2328247" cy="1309638"/>
          </a:xfrm>
          <a:prstGeom prst="rect">
            <a:avLst/>
          </a:prstGeom>
          <a:ln>
            <a:solidFill>
              <a:srgbClr val="1B1464"/>
            </a:solidFill>
          </a:ln>
        </p:spPr>
      </p:pic>
      <p:pic>
        <p:nvPicPr>
          <p:cNvPr id="22" name="Picture 21">
            <a:hlinkClick r:id="rId14"/>
            <a:extLst>
              <a:ext uri="{FF2B5EF4-FFF2-40B4-BE49-F238E27FC236}">
                <a16:creationId xmlns:a16="http://schemas.microsoft.com/office/drawing/2014/main" id="{573F556D-0753-46A5-89CC-B6D916C7AB59}"/>
              </a:ext>
            </a:extLst>
          </p:cNvPr>
          <p:cNvPicPr>
            <a:picLocks noChangeAspect="1"/>
          </p:cNvPicPr>
          <p:nvPr/>
        </p:nvPicPr>
        <p:blipFill>
          <a:blip r:embed="rId15"/>
          <a:stretch>
            <a:fillRect/>
          </a:stretch>
        </p:blipFill>
        <p:spPr>
          <a:xfrm>
            <a:off x="2487676" y="1325167"/>
            <a:ext cx="2328248" cy="1309640"/>
          </a:xfrm>
          <a:prstGeom prst="rect">
            <a:avLst/>
          </a:prstGeom>
          <a:ln>
            <a:solidFill>
              <a:srgbClr val="1B1464"/>
            </a:solidFill>
          </a:ln>
        </p:spPr>
      </p:pic>
      <p:pic>
        <p:nvPicPr>
          <p:cNvPr id="24" name="Picture 23">
            <a:hlinkClick r:id="rId16"/>
            <a:extLst>
              <a:ext uri="{FF2B5EF4-FFF2-40B4-BE49-F238E27FC236}">
                <a16:creationId xmlns:a16="http://schemas.microsoft.com/office/drawing/2014/main" id="{1AD4C9A9-9180-4B2B-BF8E-3621118623FA}"/>
              </a:ext>
            </a:extLst>
          </p:cNvPr>
          <p:cNvPicPr>
            <a:picLocks noChangeAspect="1"/>
          </p:cNvPicPr>
          <p:nvPr/>
        </p:nvPicPr>
        <p:blipFill>
          <a:blip r:embed="rId17"/>
          <a:stretch>
            <a:fillRect/>
          </a:stretch>
        </p:blipFill>
        <p:spPr>
          <a:xfrm>
            <a:off x="7376079" y="2757384"/>
            <a:ext cx="2308738" cy="1309639"/>
          </a:xfrm>
          <a:prstGeom prst="rect">
            <a:avLst/>
          </a:prstGeom>
          <a:ln>
            <a:solidFill>
              <a:srgbClr val="1B1464"/>
            </a:solidFill>
          </a:ln>
        </p:spPr>
      </p:pic>
      <p:pic>
        <p:nvPicPr>
          <p:cNvPr id="25" name="Picture 24">
            <a:hlinkClick r:id="rId18"/>
            <a:extLst>
              <a:ext uri="{FF2B5EF4-FFF2-40B4-BE49-F238E27FC236}">
                <a16:creationId xmlns:a16="http://schemas.microsoft.com/office/drawing/2014/main" id="{50ED363B-6CA8-498F-B1C5-1D116B1BDFE8}"/>
              </a:ext>
            </a:extLst>
          </p:cNvPr>
          <p:cNvPicPr>
            <a:picLocks noChangeAspect="1"/>
          </p:cNvPicPr>
          <p:nvPr/>
        </p:nvPicPr>
        <p:blipFill>
          <a:blip r:embed="rId19"/>
          <a:stretch>
            <a:fillRect/>
          </a:stretch>
        </p:blipFill>
        <p:spPr>
          <a:xfrm>
            <a:off x="77938" y="4153788"/>
            <a:ext cx="2328246" cy="1309638"/>
          </a:xfrm>
          <a:prstGeom prst="rect">
            <a:avLst/>
          </a:prstGeom>
          <a:ln>
            <a:solidFill>
              <a:srgbClr val="1B1464"/>
            </a:solidFill>
          </a:ln>
        </p:spPr>
      </p:pic>
      <p:pic>
        <p:nvPicPr>
          <p:cNvPr id="26" name="Picture 25">
            <a:hlinkClick r:id="rId20"/>
            <a:extLst>
              <a:ext uri="{FF2B5EF4-FFF2-40B4-BE49-F238E27FC236}">
                <a16:creationId xmlns:a16="http://schemas.microsoft.com/office/drawing/2014/main" id="{F0B41C0C-5AB0-404A-AF2A-27E5890101EC}"/>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9785160" y="2755589"/>
            <a:ext cx="2328247" cy="1313229"/>
          </a:xfrm>
          <a:prstGeom prst="rect">
            <a:avLst/>
          </a:prstGeom>
          <a:ln>
            <a:solidFill>
              <a:srgbClr val="1B1464"/>
            </a:solidFill>
          </a:ln>
        </p:spPr>
      </p:pic>
      <p:pic>
        <p:nvPicPr>
          <p:cNvPr id="29" name="Picture 28">
            <a:hlinkClick r:id="rId22"/>
            <a:extLst>
              <a:ext uri="{FF2B5EF4-FFF2-40B4-BE49-F238E27FC236}">
                <a16:creationId xmlns:a16="http://schemas.microsoft.com/office/drawing/2014/main" id="{949BDC75-B1D3-4F32-9B75-328850C67C2B}"/>
              </a:ext>
            </a:extLst>
          </p:cNvPr>
          <p:cNvPicPr>
            <a:picLocks noChangeAspect="1"/>
          </p:cNvPicPr>
          <p:nvPr/>
        </p:nvPicPr>
        <p:blipFill>
          <a:blip r:embed="rId23"/>
          <a:stretch>
            <a:fillRect/>
          </a:stretch>
        </p:blipFill>
        <p:spPr>
          <a:xfrm>
            <a:off x="7377700" y="4159731"/>
            <a:ext cx="2307115" cy="1297752"/>
          </a:xfrm>
          <a:prstGeom prst="rect">
            <a:avLst/>
          </a:prstGeom>
          <a:ln>
            <a:solidFill>
              <a:srgbClr val="1B1464"/>
            </a:solidFill>
          </a:ln>
        </p:spPr>
      </p:pic>
      <p:pic>
        <p:nvPicPr>
          <p:cNvPr id="30" name="Picture 29">
            <a:hlinkClick r:id="rId24"/>
            <a:extLst>
              <a:ext uri="{FF2B5EF4-FFF2-40B4-BE49-F238E27FC236}">
                <a16:creationId xmlns:a16="http://schemas.microsoft.com/office/drawing/2014/main" id="{DA929618-99E8-4EEC-9F9C-5E47305405A1}"/>
              </a:ext>
            </a:extLst>
          </p:cNvPr>
          <p:cNvPicPr>
            <a:picLocks noChangeAspect="1"/>
          </p:cNvPicPr>
          <p:nvPr/>
        </p:nvPicPr>
        <p:blipFill>
          <a:blip r:embed="rId25"/>
          <a:stretch>
            <a:fillRect/>
          </a:stretch>
        </p:blipFill>
        <p:spPr>
          <a:xfrm>
            <a:off x="9774111" y="4142833"/>
            <a:ext cx="2328246" cy="1331548"/>
          </a:xfrm>
          <a:prstGeom prst="rect">
            <a:avLst/>
          </a:prstGeom>
          <a:ln>
            <a:solidFill>
              <a:srgbClr val="1B1464"/>
            </a:solidFill>
          </a:ln>
        </p:spPr>
      </p:pic>
      <p:pic>
        <p:nvPicPr>
          <p:cNvPr id="31" name="Picture 30">
            <a:hlinkClick r:id="rId26"/>
            <a:extLst>
              <a:ext uri="{FF2B5EF4-FFF2-40B4-BE49-F238E27FC236}">
                <a16:creationId xmlns:a16="http://schemas.microsoft.com/office/drawing/2014/main" id="{E25D1E83-646D-4185-A4A6-9BAD8ED989F6}"/>
              </a:ext>
            </a:extLst>
          </p:cNvPr>
          <p:cNvPicPr>
            <a:picLocks noChangeAspect="1"/>
          </p:cNvPicPr>
          <p:nvPr/>
        </p:nvPicPr>
        <p:blipFill>
          <a:blip r:embed="rId27"/>
          <a:stretch>
            <a:fillRect/>
          </a:stretch>
        </p:blipFill>
        <p:spPr>
          <a:xfrm>
            <a:off x="4904560" y="4158320"/>
            <a:ext cx="2339956" cy="1300575"/>
          </a:xfrm>
          <a:prstGeom prst="rect">
            <a:avLst/>
          </a:prstGeom>
          <a:ln>
            <a:solidFill>
              <a:srgbClr val="1B1464"/>
            </a:solidFill>
          </a:ln>
        </p:spPr>
      </p:pic>
      <p:pic>
        <p:nvPicPr>
          <p:cNvPr id="14" name="Picture 13">
            <a:hlinkClick r:id="rId28"/>
            <a:extLst>
              <a:ext uri="{FF2B5EF4-FFF2-40B4-BE49-F238E27FC236}">
                <a16:creationId xmlns:a16="http://schemas.microsoft.com/office/drawing/2014/main" id="{9457C817-5D3B-44FF-B3F8-DD05E347701D}"/>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2487676" y="2759203"/>
            <a:ext cx="2316541" cy="1306000"/>
          </a:xfrm>
          <a:prstGeom prst="rect">
            <a:avLst/>
          </a:prstGeom>
          <a:ln>
            <a:solidFill>
              <a:srgbClr val="1B1464"/>
            </a:solidFill>
          </a:ln>
        </p:spPr>
      </p:pic>
      <p:pic>
        <p:nvPicPr>
          <p:cNvPr id="27" name="Picture 26">
            <a:hlinkClick r:id="rId30"/>
            <a:extLst>
              <a:ext uri="{FF2B5EF4-FFF2-40B4-BE49-F238E27FC236}">
                <a16:creationId xmlns:a16="http://schemas.microsoft.com/office/drawing/2014/main" id="{C2DB9661-C5AB-4929-8482-A7F05B84C282}"/>
              </a:ext>
            </a:extLst>
          </p:cNvPr>
          <p:cNvPicPr>
            <a:picLocks noChangeAspect="1"/>
          </p:cNvPicPr>
          <p:nvPr/>
        </p:nvPicPr>
        <p:blipFill>
          <a:blip r:embed="rId31"/>
          <a:stretch>
            <a:fillRect/>
          </a:stretch>
        </p:blipFill>
        <p:spPr>
          <a:xfrm>
            <a:off x="2487676" y="4153788"/>
            <a:ext cx="2328246" cy="1309639"/>
          </a:xfrm>
          <a:prstGeom prst="rect">
            <a:avLst/>
          </a:prstGeom>
          <a:ln>
            <a:solidFill>
              <a:srgbClr val="1B1464"/>
            </a:solidFill>
          </a:ln>
        </p:spPr>
      </p:pic>
      <p:pic>
        <p:nvPicPr>
          <p:cNvPr id="28" name="Picture 27">
            <a:hlinkClick r:id="rId32"/>
            <a:extLst>
              <a:ext uri="{FF2B5EF4-FFF2-40B4-BE49-F238E27FC236}">
                <a16:creationId xmlns:a16="http://schemas.microsoft.com/office/drawing/2014/main" id="{B9BDA301-00B3-4020-813D-9268C19B4495}"/>
              </a:ext>
            </a:extLst>
          </p:cNvPr>
          <p:cNvPicPr>
            <a:picLocks noChangeAspect="1"/>
          </p:cNvPicPr>
          <p:nvPr/>
        </p:nvPicPr>
        <p:blipFill>
          <a:blip r:embed="rId33">
            <a:extLst>
              <a:ext uri="{28A0092B-C50C-407E-A947-70E740481C1C}">
                <a14:useLocalDpi xmlns:a14="http://schemas.microsoft.com/office/drawing/2010/main" val="0"/>
              </a:ext>
            </a:extLst>
          </a:blip>
          <a:srcRect/>
          <a:stretch/>
        </p:blipFill>
        <p:spPr>
          <a:xfrm>
            <a:off x="4904560" y="2755589"/>
            <a:ext cx="2342191" cy="1318653"/>
          </a:xfrm>
          <a:prstGeom prst="rect">
            <a:avLst/>
          </a:prstGeom>
          <a:ln>
            <a:solidFill>
              <a:srgbClr val="1F1A62"/>
            </a:solidFill>
          </a:ln>
        </p:spPr>
      </p:pic>
      <p:sp>
        <p:nvSpPr>
          <p:cNvPr id="23" name="Slide Number Placeholder 5">
            <a:extLst>
              <a:ext uri="{FF2B5EF4-FFF2-40B4-BE49-F238E27FC236}">
                <a16:creationId xmlns:a16="http://schemas.microsoft.com/office/drawing/2014/main" id="{BC56CDBD-EB31-4A75-9FEC-FBEFA8616E1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3586853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E1EFCF1-3D4D-4B7A-A7DD-3AB1D6DE2541}"/>
              </a:ext>
            </a:extLst>
          </p:cNvPr>
          <p:cNvPicPr>
            <a:picLocks noChangeAspect="1"/>
          </p:cNvPicPr>
          <p:nvPr/>
        </p:nvPicPr>
        <p:blipFill>
          <a:blip r:embed="rId2">
            <a:clrChange>
              <a:clrFrom>
                <a:srgbClr val="00BFF2"/>
              </a:clrFrom>
              <a:clrTo>
                <a:srgbClr val="00BFF2">
                  <a:alpha val="0"/>
                </a:srgbClr>
              </a:clrTo>
            </a:clrChange>
          </a:blip>
          <a:stretch>
            <a:fillRect/>
          </a:stretch>
        </p:blipFill>
        <p:spPr>
          <a:xfrm>
            <a:off x="6935201" y="0"/>
            <a:ext cx="5256799" cy="3060562"/>
          </a:xfrm>
          <a:prstGeom prst="rect">
            <a:avLst/>
          </a:prstGeom>
        </p:spPr>
      </p:pic>
      <p:sp>
        <p:nvSpPr>
          <p:cNvPr id="9" name="Rectangle 8">
            <a:extLst>
              <a:ext uri="{FF2B5EF4-FFF2-40B4-BE49-F238E27FC236}">
                <a16:creationId xmlns:a16="http://schemas.microsoft.com/office/drawing/2014/main" id="{A93865C7-6300-0F4D-AF2C-DBD794D27201}"/>
              </a:ext>
            </a:extLst>
          </p:cNvPr>
          <p:cNvSpPr/>
          <p:nvPr/>
        </p:nvSpPr>
        <p:spPr>
          <a:xfrm>
            <a:off x="273895" y="235287"/>
            <a:ext cx="495399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itchFamily="2" charset="0"/>
                <a:ea typeface="+mn-ea"/>
                <a:cs typeface="+mn-cs"/>
              </a:rPr>
              <a:t>Creators</a:t>
            </a:r>
          </a:p>
        </p:txBody>
      </p:sp>
      <p:pic>
        <p:nvPicPr>
          <p:cNvPr id="6" name="Picture 5">
            <a:hlinkClick r:id="rId3"/>
            <a:extLst>
              <a:ext uri="{FF2B5EF4-FFF2-40B4-BE49-F238E27FC236}">
                <a16:creationId xmlns:a16="http://schemas.microsoft.com/office/drawing/2014/main" id="{6A35C40F-687E-B34B-B975-ED0CDEFEC8A1}"/>
              </a:ext>
            </a:extLst>
          </p:cNvPr>
          <p:cNvPicPr>
            <a:picLocks noChangeAspect="1"/>
          </p:cNvPicPr>
          <p:nvPr/>
        </p:nvPicPr>
        <p:blipFill rotWithShape="1">
          <a:blip r:embed="rId4"/>
          <a:srcRect l="18840" t="84333" r="72880" b="5333"/>
          <a:stretch/>
        </p:blipFill>
        <p:spPr>
          <a:xfrm>
            <a:off x="10015399" y="5885132"/>
            <a:ext cx="875592" cy="633911"/>
          </a:xfrm>
          <a:prstGeom prst="rect">
            <a:avLst/>
          </a:prstGeom>
        </p:spPr>
      </p:pic>
      <p:pic>
        <p:nvPicPr>
          <p:cNvPr id="8" name="Picture 7">
            <a:hlinkClick r:id="rId5"/>
            <a:extLst>
              <a:ext uri="{FF2B5EF4-FFF2-40B4-BE49-F238E27FC236}">
                <a16:creationId xmlns:a16="http://schemas.microsoft.com/office/drawing/2014/main" id="{EEC9436E-41D9-FA4F-B24F-9D11D47EFC93}"/>
              </a:ext>
            </a:extLst>
          </p:cNvPr>
          <p:cNvPicPr>
            <a:picLocks noChangeAspect="1"/>
          </p:cNvPicPr>
          <p:nvPr/>
        </p:nvPicPr>
        <p:blipFill rotWithShape="1">
          <a:blip r:embed="rId4"/>
          <a:srcRect l="30161" t="83075" r="63111" b="5332"/>
          <a:stretch/>
        </p:blipFill>
        <p:spPr>
          <a:xfrm>
            <a:off x="10890991" y="5809210"/>
            <a:ext cx="734723" cy="734467"/>
          </a:xfrm>
          <a:prstGeom prst="rect">
            <a:avLst/>
          </a:prstGeom>
        </p:spPr>
      </p:pic>
      <p:pic>
        <p:nvPicPr>
          <p:cNvPr id="10" name="Picture 9">
            <a:hlinkClick r:id="rId6"/>
            <a:extLst>
              <a:ext uri="{FF2B5EF4-FFF2-40B4-BE49-F238E27FC236}">
                <a16:creationId xmlns:a16="http://schemas.microsoft.com/office/drawing/2014/main" id="{707BE5F1-DCEB-144F-86FF-E99AA7959D98}"/>
              </a:ext>
            </a:extLst>
          </p:cNvPr>
          <p:cNvPicPr>
            <a:picLocks noChangeAspect="1"/>
          </p:cNvPicPr>
          <p:nvPr/>
        </p:nvPicPr>
        <p:blipFill rotWithShape="1">
          <a:blip r:embed="rId4"/>
          <a:srcRect l="40770" t="83444" r="55156" b="4963"/>
          <a:stretch/>
        </p:blipFill>
        <p:spPr>
          <a:xfrm>
            <a:off x="11684271" y="5869321"/>
            <a:ext cx="403491" cy="665850"/>
          </a:xfrm>
          <a:prstGeom prst="rect">
            <a:avLst/>
          </a:prstGeom>
        </p:spPr>
      </p:pic>
      <p:pic>
        <p:nvPicPr>
          <p:cNvPr id="23" name="Picture 22">
            <a:extLst>
              <a:ext uri="{FF2B5EF4-FFF2-40B4-BE49-F238E27FC236}">
                <a16:creationId xmlns:a16="http://schemas.microsoft.com/office/drawing/2014/main" id="{B29C19A0-D3B7-4A87-B456-012648BB423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36A4B5A9-17BE-46F3-863E-9CD48629EAF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B7EF9231-C343-4D1F-90F9-1247C33076A1}"/>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7" name="Group 6">
            <a:extLst>
              <a:ext uri="{FF2B5EF4-FFF2-40B4-BE49-F238E27FC236}">
                <a16:creationId xmlns:a16="http://schemas.microsoft.com/office/drawing/2014/main" id="{F2BFA25F-47CB-46DE-8DB6-73C3FB8AC51D}"/>
              </a:ext>
            </a:extLst>
          </p:cNvPr>
          <p:cNvGrpSpPr/>
          <p:nvPr/>
        </p:nvGrpSpPr>
        <p:grpSpPr>
          <a:xfrm>
            <a:off x="416806" y="1730357"/>
            <a:ext cx="3523702" cy="921548"/>
            <a:chOff x="416806" y="1730357"/>
            <a:chExt cx="3112217" cy="921548"/>
          </a:xfrm>
        </p:grpSpPr>
        <p:sp>
          <p:nvSpPr>
            <p:cNvPr id="17" name="TextBox 16">
              <a:extLst>
                <a:ext uri="{FF2B5EF4-FFF2-40B4-BE49-F238E27FC236}">
                  <a16:creationId xmlns:a16="http://schemas.microsoft.com/office/drawing/2014/main" id="{88FF32DC-10C0-4BBF-B95E-6C64A019C8CF}"/>
                </a:ext>
              </a:extLst>
            </p:cNvPr>
            <p:cNvSpPr txBox="1"/>
            <p:nvPr/>
          </p:nvSpPr>
          <p:spPr>
            <a:xfrm>
              <a:off x="416806" y="1730357"/>
              <a:ext cx="13007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hlinkClick r:id="rId8"/>
                </a:rPr>
                <a:t>Jason Wiese</a:t>
              </a:r>
              <a:endPar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18" name="TextBox 17">
              <a:extLst>
                <a:ext uri="{FF2B5EF4-FFF2-40B4-BE49-F238E27FC236}">
                  <a16:creationId xmlns:a16="http://schemas.microsoft.com/office/drawing/2014/main" id="{174036FD-8194-44E5-9EA7-C288A38B77D4}"/>
                </a:ext>
              </a:extLst>
            </p:cNvPr>
            <p:cNvSpPr txBox="1"/>
            <p:nvPr/>
          </p:nvSpPr>
          <p:spPr>
            <a:xfrm>
              <a:off x="416806" y="2067130"/>
              <a:ext cx="311221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jasonw@thevab.com</a:t>
              </a:r>
            </a:p>
          </p:txBody>
        </p:sp>
      </p:grpSp>
      <p:grpSp>
        <p:nvGrpSpPr>
          <p:cNvPr id="3" name="Group 2">
            <a:extLst>
              <a:ext uri="{FF2B5EF4-FFF2-40B4-BE49-F238E27FC236}">
                <a16:creationId xmlns:a16="http://schemas.microsoft.com/office/drawing/2014/main" id="{AF0A4150-AF3C-4BF4-9441-697A8BA91307}"/>
              </a:ext>
            </a:extLst>
          </p:cNvPr>
          <p:cNvGrpSpPr/>
          <p:nvPr/>
        </p:nvGrpSpPr>
        <p:grpSpPr>
          <a:xfrm>
            <a:off x="416805" y="3848033"/>
            <a:ext cx="2869957" cy="921548"/>
            <a:chOff x="1051440" y="4541453"/>
            <a:chExt cx="2534814" cy="921548"/>
          </a:xfrm>
        </p:grpSpPr>
        <p:sp>
          <p:nvSpPr>
            <p:cNvPr id="19" name="TextBox 18">
              <a:hlinkClick r:id="rId9"/>
              <a:extLst>
                <a:ext uri="{FF2B5EF4-FFF2-40B4-BE49-F238E27FC236}">
                  <a16:creationId xmlns:a16="http://schemas.microsoft.com/office/drawing/2014/main" id="{068A4046-08DC-4F09-A2AE-8E3A7DB66971}"/>
                </a:ext>
              </a:extLst>
            </p:cNvPr>
            <p:cNvSpPr txBox="1"/>
            <p:nvPr/>
          </p:nvSpPr>
          <p:spPr>
            <a:xfrm>
              <a:off x="1051440" y="4541453"/>
              <a:ext cx="20585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hlinkClick r:id="rId9"/>
                </a:rPr>
                <a:t>Leah Montner-Dixon</a:t>
              </a:r>
              <a:endPar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20" name="TextBox 19">
              <a:extLst>
                <a:ext uri="{FF2B5EF4-FFF2-40B4-BE49-F238E27FC236}">
                  <a16:creationId xmlns:a16="http://schemas.microsoft.com/office/drawing/2014/main" id="{33787E1E-DEB0-4E82-B8E9-9085CC644A90}"/>
                </a:ext>
              </a:extLst>
            </p:cNvPr>
            <p:cNvSpPr txBox="1"/>
            <p:nvPr/>
          </p:nvSpPr>
          <p:spPr>
            <a:xfrm>
              <a:off x="1051440" y="4878226"/>
              <a:ext cx="25348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leahm@thevab.com</a:t>
              </a:r>
            </a:p>
          </p:txBody>
        </p:sp>
      </p:grpSp>
      <p:grpSp>
        <p:nvGrpSpPr>
          <p:cNvPr id="5" name="Group 4">
            <a:extLst>
              <a:ext uri="{FF2B5EF4-FFF2-40B4-BE49-F238E27FC236}">
                <a16:creationId xmlns:a16="http://schemas.microsoft.com/office/drawing/2014/main" id="{C25A248F-348B-4043-B747-A17349FAC21B}"/>
              </a:ext>
            </a:extLst>
          </p:cNvPr>
          <p:cNvGrpSpPr/>
          <p:nvPr/>
        </p:nvGrpSpPr>
        <p:grpSpPr>
          <a:xfrm>
            <a:off x="6692988" y="3843316"/>
            <a:ext cx="2609052" cy="921548"/>
            <a:chOff x="5066660" y="4541453"/>
            <a:chExt cx="2304376" cy="921548"/>
          </a:xfrm>
        </p:grpSpPr>
        <p:sp>
          <p:nvSpPr>
            <p:cNvPr id="21" name="TextBox 20">
              <a:extLst>
                <a:ext uri="{FF2B5EF4-FFF2-40B4-BE49-F238E27FC236}">
                  <a16:creationId xmlns:a16="http://schemas.microsoft.com/office/drawing/2014/main" id="{194C62AE-C12C-4E8B-8AE9-3AAC6E45AE01}"/>
                </a:ext>
              </a:extLst>
            </p:cNvPr>
            <p:cNvSpPr txBox="1"/>
            <p:nvPr/>
          </p:nvSpPr>
          <p:spPr>
            <a:xfrm>
              <a:off x="5066660" y="4541453"/>
              <a:ext cx="1706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hlinkClick r:id="rId10"/>
                </a:rPr>
                <a:t>Karolina Guillen</a:t>
              </a:r>
              <a:endPar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22" name="TextBox 21">
              <a:extLst>
                <a:ext uri="{FF2B5EF4-FFF2-40B4-BE49-F238E27FC236}">
                  <a16:creationId xmlns:a16="http://schemas.microsoft.com/office/drawing/2014/main" id="{4D82274E-96BC-45F4-A035-A3886229775E}"/>
                </a:ext>
              </a:extLst>
            </p:cNvPr>
            <p:cNvSpPr txBox="1"/>
            <p:nvPr/>
          </p:nvSpPr>
          <p:spPr>
            <a:xfrm>
              <a:off x="5066660" y="4878226"/>
              <a:ext cx="23043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karolinag@thevab.com</a:t>
              </a:r>
            </a:p>
          </p:txBody>
        </p:sp>
      </p:grpSp>
      <p:grpSp>
        <p:nvGrpSpPr>
          <p:cNvPr id="4" name="Group 3">
            <a:extLst>
              <a:ext uri="{FF2B5EF4-FFF2-40B4-BE49-F238E27FC236}">
                <a16:creationId xmlns:a16="http://schemas.microsoft.com/office/drawing/2014/main" id="{2D7F6299-75FC-4DB4-A000-06F93FD71B75}"/>
              </a:ext>
            </a:extLst>
          </p:cNvPr>
          <p:cNvGrpSpPr/>
          <p:nvPr/>
        </p:nvGrpSpPr>
        <p:grpSpPr>
          <a:xfrm>
            <a:off x="3840640" y="3848033"/>
            <a:ext cx="2222909" cy="921548"/>
            <a:chOff x="3209498" y="4541453"/>
            <a:chExt cx="1963326" cy="921548"/>
          </a:xfrm>
        </p:grpSpPr>
        <p:sp>
          <p:nvSpPr>
            <p:cNvPr id="33" name="TextBox 32">
              <a:hlinkClick r:id="rId11"/>
              <a:extLst>
                <a:ext uri="{FF2B5EF4-FFF2-40B4-BE49-F238E27FC236}">
                  <a16:creationId xmlns:a16="http://schemas.microsoft.com/office/drawing/2014/main" id="{2D079BA3-49EE-4815-8553-C5BE93DE4E2E}"/>
                </a:ext>
              </a:extLst>
            </p:cNvPr>
            <p:cNvSpPr txBox="1"/>
            <p:nvPr/>
          </p:nvSpPr>
          <p:spPr>
            <a:xfrm>
              <a:off x="3209498" y="4878226"/>
              <a:ext cx="1963326" cy="584775"/>
            </a:xfrm>
            <a:prstGeom prst="rect">
              <a:avLst/>
            </a:prstGeom>
            <a:noFill/>
          </p:spPr>
          <p:txBody>
            <a:bodyPr wrap="square" rtlCol="0">
              <a:spAutoFit/>
            </a:bodyPr>
            <a:lstStyle/>
            <a:p>
              <a:r>
                <a:rPr lang="en-US" sz="1600" dirty="0">
                  <a:solidFill>
                    <a:srgbClr val="1F1A62"/>
                  </a:solidFill>
                  <a:latin typeface="Helvetica Light" panose="020B0403020202020204" pitchFamily="34" charset="0"/>
                </a:rPr>
                <a:t>Insights Manager</a:t>
              </a:r>
            </a:p>
            <a:p>
              <a:r>
                <a:rPr lang="en-US" sz="1600" dirty="0">
                  <a:solidFill>
                    <a:srgbClr val="1F1A62"/>
                  </a:solidFill>
                  <a:latin typeface="Helvetica Light" panose="020B0403020202020204" pitchFamily="34" charset="0"/>
                </a:rPr>
                <a:t>reedk@thevab.com</a:t>
              </a:r>
            </a:p>
          </p:txBody>
        </p:sp>
        <p:sp>
          <p:nvSpPr>
            <p:cNvPr id="34" name="TextBox 33">
              <a:extLst>
                <a:ext uri="{FF2B5EF4-FFF2-40B4-BE49-F238E27FC236}">
                  <a16:creationId xmlns:a16="http://schemas.microsoft.com/office/drawing/2014/main" id="{B336E448-1353-4E65-9626-59754C423818}"/>
                </a:ext>
              </a:extLst>
            </p:cNvPr>
            <p:cNvSpPr txBox="1"/>
            <p:nvPr/>
          </p:nvSpPr>
          <p:spPr>
            <a:xfrm>
              <a:off x="3209498" y="4541453"/>
              <a:ext cx="12527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hlinkClick r:id="rId11"/>
                </a:rPr>
                <a:t>Reed Kiely</a:t>
              </a:r>
              <a:endPar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grpSp>
    </p:spTree>
    <p:extLst>
      <p:ext uri="{BB962C8B-B14F-4D97-AF65-F5344CB8AC3E}">
        <p14:creationId xmlns:p14="http://schemas.microsoft.com/office/powerpoint/2010/main" val="552149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207696" y="132702"/>
            <a:ext cx="71345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itchFamily="2" charset="0"/>
                <a:ea typeface="+mn-ea"/>
                <a:cs typeface="+mn-cs"/>
              </a:rPr>
              <a:t>Get immediate access to the VAB Insights library</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lide Number Placeholder 5">
            <a:extLst>
              <a:ext uri="{FF2B5EF4-FFF2-40B4-BE49-F238E27FC236}">
                <a16:creationId xmlns:a16="http://schemas.microsoft.com/office/drawing/2014/main" id="{6F859D63-DEF8-4918-804C-D41D714D0E8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8627767C-561D-41EE-86F4-364D0F52F254}"/>
              </a:ext>
            </a:extLst>
          </p:cNvPr>
          <p:cNvSpPr txBox="1"/>
          <p:nvPr/>
        </p:nvSpPr>
        <p:spPr>
          <a:xfrm>
            <a:off x="413302" y="1695189"/>
            <a:ext cx="76849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We’ve answered hundreds of marketers’ questions.</a:t>
            </a:r>
          </a:p>
        </p:txBody>
      </p:sp>
      <p:sp>
        <p:nvSpPr>
          <p:cNvPr id="7" name="TextBox 6">
            <a:extLst>
              <a:ext uri="{FF2B5EF4-FFF2-40B4-BE49-F238E27FC236}">
                <a16:creationId xmlns:a16="http://schemas.microsoft.com/office/drawing/2014/main" id="{0491525E-AB57-4A2A-A8EC-B306B4E28052}"/>
              </a:ext>
            </a:extLst>
          </p:cNvPr>
          <p:cNvSpPr txBox="1"/>
          <p:nvPr/>
        </p:nvSpPr>
        <p:spPr>
          <a:xfrm>
            <a:off x="462268" y="2694399"/>
            <a:ext cx="7291082"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Our guides, reports, webinars and videos provide actionable insights to help marketers navigate today’s video landscape and think differently about their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We are committed to your business growth and proud to offer brand marketers and agencies </a:t>
            </a:r>
            <a:r>
              <a:rPr kumimoji="0" lang="en-US" sz="1800" b="1" i="1" u="none" strike="noStrike" kern="1200" cap="none" spc="0" normalizeH="0" baseline="0" noProof="0" dirty="0">
                <a:ln>
                  <a:noFill/>
                </a:ln>
                <a:solidFill>
                  <a:srgbClr val="ED3C8D"/>
                </a:solidFill>
                <a:effectLst/>
                <a:uLnTx/>
                <a:uFillTx/>
                <a:latin typeface="Helvetica" pitchFamily="2" charset="0"/>
                <a:ea typeface="+mn-ea"/>
                <a:cs typeface="+mn-cs"/>
              </a:rPr>
              <a:t>complimentary access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to our continuously-growing Insights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3C8D"/>
                </a:solidFill>
                <a:effectLst/>
                <a:uLnTx/>
                <a:uFillTx/>
                <a:latin typeface="Helvetica" pitchFamily="2" charset="0"/>
                <a:ea typeface="+mn-ea"/>
                <a:cs typeface="+mn-cs"/>
              </a:rPr>
              <a:t>Get Access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at </a:t>
            </a:r>
            <a:r>
              <a:rPr kumimoji="0" lang="en-US" sz="1800" b="1" i="0" u="none" strike="noStrike" kern="1200" cap="none" spc="0" normalizeH="0" baseline="0" noProof="0" dirty="0">
                <a:ln>
                  <a:noFill/>
                </a:ln>
                <a:solidFill>
                  <a:srgbClr val="1F1A62"/>
                </a:solidFill>
                <a:effectLst/>
                <a:uLnTx/>
                <a:uFillTx/>
                <a:latin typeface="Helvetica" pitchFamily="2" charset="0"/>
                <a:ea typeface="+mn-ea"/>
                <a:cs typeface="+mn-cs"/>
              </a:rPr>
              <a:t>theVAB.com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or visit us here</a:t>
            </a:r>
          </a:p>
        </p:txBody>
      </p:sp>
      <p:pic>
        <p:nvPicPr>
          <p:cNvPr id="3" name="Picture 2">
            <a:extLst>
              <a:ext uri="{FF2B5EF4-FFF2-40B4-BE49-F238E27FC236}">
                <a16:creationId xmlns:a16="http://schemas.microsoft.com/office/drawing/2014/main" id="{1B8C362A-7626-4867-B7AC-31CA3E823D5D}"/>
              </a:ext>
            </a:extLst>
          </p:cNvPr>
          <p:cNvPicPr>
            <a:picLocks noChangeAspect="1"/>
          </p:cNvPicPr>
          <p:nvPr/>
        </p:nvPicPr>
        <p:blipFill rotWithShape="1">
          <a:blip r:embed="rId3"/>
          <a:srcRect l="30898" t="46458" r="49492" b="17778"/>
          <a:stretch/>
        </p:blipFill>
        <p:spPr>
          <a:xfrm>
            <a:off x="5337500" y="4919346"/>
            <a:ext cx="1214437" cy="1245887"/>
          </a:xfrm>
          <a:prstGeom prst="rect">
            <a:avLst/>
          </a:prstGeom>
        </p:spPr>
      </p:pic>
      <p:pic>
        <p:nvPicPr>
          <p:cNvPr id="10" name="Picture 9">
            <a:extLst>
              <a:ext uri="{FF2B5EF4-FFF2-40B4-BE49-F238E27FC236}">
                <a16:creationId xmlns:a16="http://schemas.microsoft.com/office/drawing/2014/main" id="{D60A4D2B-1C0A-4776-A665-7A08D403E24F}"/>
              </a:ext>
            </a:extLst>
          </p:cNvPr>
          <p:cNvPicPr>
            <a:picLocks noChangeAspect="1"/>
          </p:cNvPicPr>
          <p:nvPr/>
        </p:nvPicPr>
        <p:blipFill>
          <a:blip r:embed="rId4">
            <a:clrChange>
              <a:clrFrom>
                <a:srgbClr val="00BFF2"/>
              </a:clrFrom>
              <a:clrTo>
                <a:srgbClr val="00BFF2">
                  <a:alpha val="0"/>
                </a:srgbClr>
              </a:clrTo>
            </a:clrChange>
          </a:blip>
          <a:stretch>
            <a:fillRect/>
          </a:stretch>
        </p:blipFill>
        <p:spPr>
          <a:xfrm>
            <a:off x="6935201" y="0"/>
            <a:ext cx="5256799" cy="3060562"/>
          </a:xfrm>
          <a:prstGeom prst="rect">
            <a:avLst/>
          </a:prstGeom>
        </p:spPr>
      </p:pic>
      <p:sp>
        <p:nvSpPr>
          <p:cNvPr id="11" name="Rectangle 10">
            <a:extLst>
              <a:ext uri="{FF2B5EF4-FFF2-40B4-BE49-F238E27FC236}">
                <a16:creationId xmlns:a16="http://schemas.microsoft.com/office/drawing/2014/main" id="{FD72A13A-31B6-42CF-9AAF-1FA5DD597A2D}"/>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346331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a:stretch>
            <a:fillRect/>
          </a:stretch>
        </p:blipFill>
        <p:spPr>
          <a:xfrm>
            <a:off x="0" y="-205141"/>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6689278"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Helvetica" pitchFamily="2" charset="0"/>
                <a:ea typeface="+mn-ea"/>
                <a:cs typeface="+mn-cs"/>
              </a:rPr>
              <a:t>Diversity &amp; Inclusion Leads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Helvetica" pitchFamily="2" charset="0"/>
                <a:ea typeface="+mn-ea"/>
                <a:cs typeface="+mn-cs"/>
              </a:rPr>
              <a:t>the Conversation</a:t>
            </a:r>
          </a:p>
        </p:txBody>
      </p:sp>
    </p:spTree>
    <p:extLst>
      <p:ext uri="{BB962C8B-B14F-4D97-AF65-F5344CB8AC3E}">
        <p14:creationId xmlns:p14="http://schemas.microsoft.com/office/powerpoint/2010/main" val="966930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2CADBED7-F86C-4709-A801-B33EA6B7A5B6}"/>
              </a:ext>
            </a:extLst>
          </p:cNvPr>
          <p:cNvSpPr/>
          <p:nvPr/>
        </p:nvSpPr>
        <p:spPr>
          <a:xfrm>
            <a:off x="-25655" y="-63708"/>
            <a:ext cx="12243310" cy="155195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0" name="Picture 59">
            <a:hlinkClick r:id="rId3"/>
            <a:extLst>
              <a:ext uri="{FF2B5EF4-FFF2-40B4-BE49-F238E27FC236}">
                <a16:creationId xmlns:a16="http://schemas.microsoft.com/office/drawing/2014/main" id="{831CF661-B4C7-4CC5-8F68-2B7A413917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21331" y="72384"/>
            <a:ext cx="1742422" cy="990651"/>
          </a:xfrm>
          <a:prstGeom prst="rect">
            <a:avLst/>
          </a:prstGeom>
          <a:ln>
            <a:solidFill>
              <a:srgbClr val="1F1A62"/>
            </a:solidFill>
          </a:ln>
        </p:spPr>
      </p:pic>
      <p:sp>
        <p:nvSpPr>
          <p:cNvPr id="61" name="TextBox 60">
            <a:hlinkClick r:id="rId3"/>
            <a:extLst>
              <a:ext uri="{FF2B5EF4-FFF2-40B4-BE49-F238E27FC236}">
                <a16:creationId xmlns:a16="http://schemas.microsoft.com/office/drawing/2014/main" id="{EFCE45E6-BF88-48AD-8009-03AC59ADEB05}"/>
              </a:ext>
            </a:extLst>
          </p:cNvPr>
          <p:cNvSpPr txBox="1"/>
          <p:nvPr/>
        </p:nvSpPr>
        <p:spPr>
          <a:xfrm>
            <a:off x="10482763"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5"/>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5"/>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30" name="TextBox 29">
            <a:extLst>
              <a:ext uri="{FF2B5EF4-FFF2-40B4-BE49-F238E27FC236}">
                <a16:creationId xmlns:a16="http://schemas.microsoft.com/office/drawing/2014/main" id="{D9E46432-906F-4ED3-AE5D-DB9C9F451339}"/>
              </a:ext>
            </a:extLst>
          </p:cNvPr>
          <p:cNvSpPr txBox="1"/>
          <p:nvPr/>
        </p:nvSpPr>
        <p:spPr>
          <a:xfrm>
            <a:off x="464820" y="6194357"/>
            <a:ext cx="114309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 Dynata ‘Multicultural Video Engagement Survey,’ August 2019. Q10: Please indicate how often you do the following. Respondents Answer = Always, Frequently or Occasionally. African American/Black/Caribbean American =  302 Respondents, Hispanic = 300 Respondents, Asian American/Pacific Islander = 100 Respondents, Non-Hispanic White = 300 Respondents. </a:t>
            </a:r>
          </a:p>
        </p:txBody>
      </p:sp>
      <p:sp>
        <p:nvSpPr>
          <p:cNvPr id="22" name="Rectangle 21">
            <a:extLst>
              <a:ext uri="{FF2B5EF4-FFF2-40B4-BE49-F238E27FC236}">
                <a16:creationId xmlns:a16="http://schemas.microsoft.com/office/drawing/2014/main" id="{2FC4FE21-941D-4CC4-9535-A5705E00455B}"/>
              </a:ext>
            </a:extLst>
          </p:cNvPr>
          <p:cNvSpPr/>
          <p:nvPr/>
        </p:nvSpPr>
        <p:spPr>
          <a:xfrm>
            <a:off x="164502" y="122499"/>
            <a:ext cx="1043058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Multicultural audiences represent significant</a:t>
            </a:r>
            <a:r>
              <a:rPr lang="en-US" sz="24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buying power </a:t>
            </a:r>
            <a:r>
              <a:rPr kumimoji="0" lang="en-US" sz="24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and they have a high affinity for their favorite </a:t>
            </a:r>
            <a:r>
              <a:rPr kumimoji="0" lang="en-US" sz="24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TV programs</a:t>
            </a:r>
            <a:r>
              <a:rPr kumimoji="0" lang="en-US" sz="24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and </a:t>
            </a:r>
            <a:r>
              <a:rPr kumimoji="0" lang="en-US" sz="24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personalities</a:t>
            </a:r>
            <a:r>
              <a:rPr kumimoji="0" lang="en-US" sz="24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which is much more likely to </a:t>
            </a:r>
            <a:r>
              <a:rPr kumimoji="0" lang="en-US" sz="24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drive product purchases</a:t>
            </a:r>
          </a:p>
        </p:txBody>
      </p:sp>
      <p:grpSp>
        <p:nvGrpSpPr>
          <p:cNvPr id="3" name="Group 2">
            <a:extLst>
              <a:ext uri="{FF2B5EF4-FFF2-40B4-BE49-F238E27FC236}">
                <a16:creationId xmlns:a16="http://schemas.microsoft.com/office/drawing/2014/main" id="{E1B0DBB5-ED75-4215-8A11-B775AF92D791}"/>
              </a:ext>
            </a:extLst>
          </p:cNvPr>
          <p:cNvGrpSpPr/>
          <p:nvPr/>
        </p:nvGrpSpPr>
        <p:grpSpPr>
          <a:xfrm>
            <a:off x="2292752" y="2901070"/>
            <a:ext cx="7606496" cy="961227"/>
            <a:chOff x="2980850" y="2701043"/>
            <a:chExt cx="6446798" cy="961227"/>
          </a:xfrm>
        </p:grpSpPr>
        <p:sp>
          <p:nvSpPr>
            <p:cNvPr id="32" name="Rectangle: Rounded Corners 31">
              <a:extLst>
                <a:ext uri="{FF2B5EF4-FFF2-40B4-BE49-F238E27FC236}">
                  <a16:creationId xmlns:a16="http://schemas.microsoft.com/office/drawing/2014/main" id="{2EFDF293-31E7-400B-B4DF-C496D63E1F7E}"/>
                </a:ext>
              </a:extLst>
            </p:cNvPr>
            <p:cNvSpPr/>
            <p:nvPr/>
          </p:nvSpPr>
          <p:spPr>
            <a:xfrm>
              <a:off x="2980850" y="2701043"/>
              <a:ext cx="6446798" cy="961227"/>
            </a:xfrm>
            <a:prstGeom prst="roundRect">
              <a:avLst/>
            </a:prstGeom>
            <a:solidFill>
              <a:srgbClr val="E2E8F1">
                <a:alpha val="74000"/>
              </a:srgbClr>
            </a:solidFill>
            <a:ln w="19050">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36" name="Rectangle 35">
              <a:extLst>
                <a:ext uri="{FF2B5EF4-FFF2-40B4-BE49-F238E27FC236}">
                  <a16:creationId xmlns:a16="http://schemas.microsoft.com/office/drawing/2014/main" id="{46CA0A3E-6F99-4B01-B831-000FB27F7463}"/>
                </a:ext>
              </a:extLst>
            </p:cNvPr>
            <p:cNvSpPr/>
            <p:nvPr/>
          </p:nvSpPr>
          <p:spPr>
            <a:xfrm>
              <a:off x="3279375" y="2862531"/>
              <a:ext cx="5904086" cy="643754"/>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‘I have </a:t>
              </a:r>
              <a:r>
                <a:rPr kumimoji="0" lang="en-US" sz="1800" b="1" i="1" u="sng"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purchased a product</a:t>
              </a:r>
              <a:r>
                <a:rPr kumimoji="0" lang="en-US" sz="18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I saw while watching a TV program or endorsed by a favorite TV personality / actor’</a:t>
              </a:r>
            </a:p>
          </p:txBody>
        </p:sp>
      </p:grpSp>
      <p:sp>
        <p:nvSpPr>
          <p:cNvPr id="37" name="Rectangle 36">
            <a:extLst>
              <a:ext uri="{FF2B5EF4-FFF2-40B4-BE49-F238E27FC236}">
                <a16:creationId xmlns:a16="http://schemas.microsoft.com/office/drawing/2014/main" id="{3B438902-EAE9-4721-9559-40F00A1FCBBB}"/>
              </a:ext>
            </a:extLst>
          </p:cNvPr>
          <p:cNvSpPr/>
          <p:nvPr/>
        </p:nvSpPr>
        <p:spPr>
          <a:xfrm>
            <a:off x="4024657" y="1720053"/>
            <a:ext cx="4142054" cy="35654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vs. Non-Hispanic White 18+</a:t>
            </a:r>
          </a:p>
        </p:txBody>
      </p:sp>
      <p:grpSp>
        <p:nvGrpSpPr>
          <p:cNvPr id="4" name="Group 3">
            <a:extLst>
              <a:ext uri="{FF2B5EF4-FFF2-40B4-BE49-F238E27FC236}">
                <a16:creationId xmlns:a16="http://schemas.microsoft.com/office/drawing/2014/main" id="{AE341977-2CE0-49A4-9A28-E2D3F7438E1B}"/>
              </a:ext>
            </a:extLst>
          </p:cNvPr>
          <p:cNvGrpSpPr/>
          <p:nvPr/>
        </p:nvGrpSpPr>
        <p:grpSpPr>
          <a:xfrm>
            <a:off x="2770992" y="4109179"/>
            <a:ext cx="6650017" cy="1439163"/>
            <a:chOff x="3498556" y="4063677"/>
            <a:chExt cx="5410684" cy="1206055"/>
          </a:xfrm>
        </p:grpSpPr>
        <p:grpSp>
          <p:nvGrpSpPr>
            <p:cNvPr id="39" name="Group 38">
              <a:extLst>
                <a:ext uri="{FF2B5EF4-FFF2-40B4-BE49-F238E27FC236}">
                  <a16:creationId xmlns:a16="http://schemas.microsoft.com/office/drawing/2014/main" id="{4CE49687-7A47-4DDB-A634-2909FA651488}"/>
                </a:ext>
              </a:extLst>
            </p:cNvPr>
            <p:cNvGrpSpPr/>
            <p:nvPr/>
          </p:nvGrpSpPr>
          <p:grpSpPr>
            <a:xfrm>
              <a:off x="7811242" y="4063677"/>
              <a:ext cx="1097998" cy="1206055"/>
              <a:chOff x="8486574" y="3719627"/>
              <a:chExt cx="1097998" cy="1206055"/>
            </a:xfrm>
          </p:grpSpPr>
          <p:sp>
            <p:nvSpPr>
              <p:cNvPr id="40" name="Oval 39">
                <a:extLst>
                  <a:ext uri="{FF2B5EF4-FFF2-40B4-BE49-F238E27FC236}">
                    <a16:creationId xmlns:a16="http://schemas.microsoft.com/office/drawing/2014/main" id="{219CFEE9-EBBC-4629-B2B9-103FF10E707B}"/>
                  </a:ext>
                </a:extLst>
              </p:cNvPr>
              <p:cNvSpPr/>
              <p:nvPr/>
            </p:nvSpPr>
            <p:spPr>
              <a:xfrm>
                <a:off x="8486574" y="3719627"/>
                <a:ext cx="1015654" cy="1035966"/>
              </a:xfrm>
              <a:prstGeom prst="ellipse">
                <a:avLst/>
              </a:prstGeom>
              <a:solidFill>
                <a:srgbClr val="1F1A62"/>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41" name="TextBox 40">
                <a:extLst>
                  <a:ext uri="{FF2B5EF4-FFF2-40B4-BE49-F238E27FC236}">
                    <a16:creationId xmlns:a16="http://schemas.microsoft.com/office/drawing/2014/main" id="{C540D557-9A79-44E2-8184-8F393421DB6B}"/>
                  </a:ext>
                </a:extLst>
              </p:cNvPr>
              <p:cNvSpPr txBox="1"/>
              <p:nvPr/>
            </p:nvSpPr>
            <p:spPr>
              <a:xfrm>
                <a:off x="8538517" y="4052944"/>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+52%</a:t>
                </a:r>
              </a:p>
            </p:txBody>
          </p:sp>
          <p:sp>
            <p:nvSpPr>
              <p:cNvPr id="42" name="Rectangle 41">
                <a:extLst>
                  <a:ext uri="{FF2B5EF4-FFF2-40B4-BE49-F238E27FC236}">
                    <a16:creationId xmlns:a16="http://schemas.microsoft.com/office/drawing/2014/main" id="{E8F2DEF5-8B12-4316-B356-887974876F4A}"/>
                  </a:ext>
                </a:extLst>
              </p:cNvPr>
              <p:cNvSpPr/>
              <p:nvPr/>
            </p:nvSpPr>
            <p:spPr>
              <a:xfrm>
                <a:off x="9071568" y="4642666"/>
                <a:ext cx="513004" cy="283016"/>
              </a:xfrm>
              <a:prstGeom prst="rect">
                <a:avLst/>
              </a:prstGeom>
              <a:solidFill>
                <a:srgbClr val="1F1A62"/>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63%</a:t>
                </a:r>
              </a:p>
            </p:txBody>
          </p:sp>
        </p:grpSp>
        <p:grpSp>
          <p:nvGrpSpPr>
            <p:cNvPr id="43" name="Group 42">
              <a:extLst>
                <a:ext uri="{FF2B5EF4-FFF2-40B4-BE49-F238E27FC236}">
                  <a16:creationId xmlns:a16="http://schemas.microsoft.com/office/drawing/2014/main" id="{72CFA3EB-9080-4BFF-9A8A-00F45100458B}"/>
                </a:ext>
              </a:extLst>
            </p:cNvPr>
            <p:cNvGrpSpPr/>
            <p:nvPr/>
          </p:nvGrpSpPr>
          <p:grpSpPr>
            <a:xfrm>
              <a:off x="5638985" y="4063677"/>
              <a:ext cx="1130678" cy="1206055"/>
              <a:chOff x="7276530" y="3719627"/>
              <a:chExt cx="1130678" cy="1206055"/>
            </a:xfrm>
          </p:grpSpPr>
          <p:sp>
            <p:nvSpPr>
              <p:cNvPr id="44" name="Oval 43">
                <a:extLst>
                  <a:ext uri="{FF2B5EF4-FFF2-40B4-BE49-F238E27FC236}">
                    <a16:creationId xmlns:a16="http://schemas.microsoft.com/office/drawing/2014/main" id="{2ACA1175-36E0-495B-8E49-23F375EC1C12}"/>
                  </a:ext>
                </a:extLst>
              </p:cNvPr>
              <p:cNvSpPr/>
              <p:nvPr/>
            </p:nvSpPr>
            <p:spPr>
              <a:xfrm>
                <a:off x="7276530" y="3719627"/>
                <a:ext cx="1015654" cy="1035966"/>
              </a:xfrm>
              <a:prstGeom prst="ellipse">
                <a:avLst/>
              </a:prstGeom>
              <a:solidFill>
                <a:srgbClr val="1F1A62"/>
              </a:solidFill>
              <a:ln w="5715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45" name="TextBox 44">
                <a:extLst>
                  <a:ext uri="{FF2B5EF4-FFF2-40B4-BE49-F238E27FC236}">
                    <a16:creationId xmlns:a16="http://schemas.microsoft.com/office/drawing/2014/main" id="{83276B59-A1F7-416A-874F-FF585995AA17}"/>
                  </a:ext>
                </a:extLst>
              </p:cNvPr>
              <p:cNvSpPr txBox="1"/>
              <p:nvPr/>
            </p:nvSpPr>
            <p:spPr>
              <a:xfrm>
                <a:off x="7328473" y="4052944"/>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+59%</a:t>
                </a:r>
              </a:p>
            </p:txBody>
          </p:sp>
          <p:sp>
            <p:nvSpPr>
              <p:cNvPr id="46" name="Rectangle 45">
                <a:extLst>
                  <a:ext uri="{FF2B5EF4-FFF2-40B4-BE49-F238E27FC236}">
                    <a16:creationId xmlns:a16="http://schemas.microsoft.com/office/drawing/2014/main" id="{5F8DAA32-ECB1-4B5A-A8E5-24DE8497D358}"/>
                  </a:ext>
                </a:extLst>
              </p:cNvPr>
              <p:cNvSpPr/>
              <p:nvPr/>
            </p:nvSpPr>
            <p:spPr>
              <a:xfrm>
                <a:off x="7894204" y="4642666"/>
                <a:ext cx="513004" cy="283016"/>
              </a:xfrm>
              <a:prstGeom prst="rect">
                <a:avLst/>
              </a:prstGeom>
              <a:solidFill>
                <a:srgbClr val="1F1A62"/>
              </a:solidFill>
              <a:ln w="5715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66%</a:t>
                </a:r>
              </a:p>
            </p:txBody>
          </p:sp>
        </p:grpSp>
        <p:grpSp>
          <p:nvGrpSpPr>
            <p:cNvPr id="47" name="Group 46">
              <a:extLst>
                <a:ext uri="{FF2B5EF4-FFF2-40B4-BE49-F238E27FC236}">
                  <a16:creationId xmlns:a16="http://schemas.microsoft.com/office/drawing/2014/main" id="{53697851-D5EA-41C1-9D4F-7059033EA193}"/>
                </a:ext>
              </a:extLst>
            </p:cNvPr>
            <p:cNvGrpSpPr/>
            <p:nvPr/>
          </p:nvGrpSpPr>
          <p:grpSpPr>
            <a:xfrm>
              <a:off x="3498556" y="4063677"/>
              <a:ext cx="1098850" cy="1180329"/>
              <a:chOff x="6066486" y="3719627"/>
              <a:chExt cx="1098850" cy="1180329"/>
            </a:xfrm>
          </p:grpSpPr>
          <p:sp>
            <p:nvSpPr>
              <p:cNvPr id="48" name="Oval 47">
                <a:extLst>
                  <a:ext uri="{FF2B5EF4-FFF2-40B4-BE49-F238E27FC236}">
                    <a16:creationId xmlns:a16="http://schemas.microsoft.com/office/drawing/2014/main" id="{18A972DE-431F-4571-B20D-E285FCE5AC0C}"/>
                  </a:ext>
                </a:extLst>
              </p:cNvPr>
              <p:cNvSpPr/>
              <p:nvPr/>
            </p:nvSpPr>
            <p:spPr>
              <a:xfrm>
                <a:off x="6066486" y="3719627"/>
                <a:ext cx="1015654" cy="1035966"/>
              </a:xfrm>
              <a:prstGeom prst="ellipse">
                <a:avLst/>
              </a:prstGeom>
              <a:solidFill>
                <a:srgbClr val="1F1A62"/>
              </a:solidFill>
              <a:ln w="5715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49" name="TextBox 48">
                <a:extLst>
                  <a:ext uri="{FF2B5EF4-FFF2-40B4-BE49-F238E27FC236}">
                    <a16:creationId xmlns:a16="http://schemas.microsoft.com/office/drawing/2014/main" id="{4A774F03-1CDA-4F29-ACF6-FF68892A959E}"/>
                  </a:ext>
                </a:extLst>
              </p:cNvPr>
              <p:cNvSpPr txBox="1"/>
              <p:nvPr/>
            </p:nvSpPr>
            <p:spPr>
              <a:xfrm>
                <a:off x="6118429" y="4052944"/>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+65%</a:t>
                </a:r>
              </a:p>
            </p:txBody>
          </p:sp>
          <p:sp>
            <p:nvSpPr>
              <p:cNvPr id="50" name="Rectangle 49">
                <a:extLst>
                  <a:ext uri="{FF2B5EF4-FFF2-40B4-BE49-F238E27FC236}">
                    <a16:creationId xmlns:a16="http://schemas.microsoft.com/office/drawing/2014/main" id="{A7DCC401-4D5F-4429-AB74-FC466C0361E2}"/>
                  </a:ext>
                </a:extLst>
              </p:cNvPr>
              <p:cNvSpPr/>
              <p:nvPr/>
            </p:nvSpPr>
            <p:spPr>
              <a:xfrm>
                <a:off x="6652332" y="4616940"/>
                <a:ext cx="513004" cy="283016"/>
              </a:xfrm>
              <a:prstGeom prst="rect">
                <a:avLst/>
              </a:prstGeom>
              <a:solidFill>
                <a:srgbClr val="1F1A62"/>
              </a:solidFill>
              <a:ln w="5715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68%</a:t>
                </a:r>
              </a:p>
            </p:txBody>
          </p:sp>
        </p:grpSp>
      </p:grpSp>
      <p:grpSp>
        <p:nvGrpSpPr>
          <p:cNvPr id="5" name="Group 4">
            <a:extLst>
              <a:ext uri="{FF2B5EF4-FFF2-40B4-BE49-F238E27FC236}">
                <a16:creationId xmlns:a16="http://schemas.microsoft.com/office/drawing/2014/main" id="{8373AFE2-F8BB-40AE-B358-E4743CA15FCB}"/>
              </a:ext>
            </a:extLst>
          </p:cNvPr>
          <p:cNvGrpSpPr/>
          <p:nvPr/>
        </p:nvGrpSpPr>
        <p:grpSpPr>
          <a:xfrm>
            <a:off x="4919285" y="5739551"/>
            <a:ext cx="2353430" cy="247654"/>
            <a:chOff x="5191775" y="5682399"/>
            <a:chExt cx="2353430" cy="247654"/>
          </a:xfrm>
        </p:grpSpPr>
        <p:sp>
          <p:nvSpPr>
            <p:cNvPr id="51" name="Rectangle 50">
              <a:extLst>
                <a:ext uri="{FF2B5EF4-FFF2-40B4-BE49-F238E27FC236}">
                  <a16:creationId xmlns:a16="http://schemas.microsoft.com/office/drawing/2014/main" id="{1B41A934-4172-4C74-8415-E1F89BE2C7ED}"/>
                </a:ext>
              </a:extLst>
            </p:cNvPr>
            <p:cNvSpPr/>
            <p:nvPr/>
          </p:nvSpPr>
          <p:spPr>
            <a:xfrm>
              <a:off x="5191775" y="5720834"/>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XX</a:t>
              </a:r>
              <a: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sp>
          <p:nvSpPr>
            <p:cNvPr id="52" name="Rectangle 51">
              <a:extLst>
                <a:ext uri="{FF2B5EF4-FFF2-40B4-BE49-F238E27FC236}">
                  <a16:creationId xmlns:a16="http://schemas.microsoft.com/office/drawing/2014/main" id="{4FA77724-51FC-409D-8FBB-8FD61F14B452}"/>
                </a:ext>
              </a:extLst>
            </p:cNvPr>
            <p:cNvSpPr/>
            <p:nvPr/>
          </p:nvSpPr>
          <p:spPr>
            <a:xfrm>
              <a:off x="5564887" y="5682399"/>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 of Respondents</a:t>
              </a:r>
            </a:p>
          </p:txBody>
        </p:sp>
      </p:grpSp>
      <p:grpSp>
        <p:nvGrpSpPr>
          <p:cNvPr id="2" name="Group 1">
            <a:extLst>
              <a:ext uri="{FF2B5EF4-FFF2-40B4-BE49-F238E27FC236}">
                <a16:creationId xmlns:a16="http://schemas.microsoft.com/office/drawing/2014/main" id="{8383DC43-6EB4-46E3-933F-8034146ACA06}"/>
              </a:ext>
            </a:extLst>
          </p:cNvPr>
          <p:cNvGrpSpPr/>
          <p:nvPr/>
        </p:nvGrpSpPr>
        <p:grpSpPr>
          <a:xfrm>
            <a:off x="3558816" y="2318891"/>
            <a:ext cx="5074369" cy="350723"/>
            <a:chOff x="4060849" y="2176017"/>
            <a:chExt cx="4286099" cy="273836"/>
          </a:xfrm>
        </p:grpSpPr>
        <p:grpSp>
          <p:nvGrpSpPr>
            <p:cNvPr id="53" name="Group 52">
              <a:extLst>
                <a:ext uri="{FF2B5EF4-FFF2-40B4-BE49-F238E27FC236}">
                  <a16:creationId xmlns:a16="http://schemas.microsoft.com/office/drawing/2014/main" id="{B3056F96-AA0A-452D-B080-E9ACA0672998}"/>
                </a:ext>
              </a:extLst>
            </p:cNvPr>
            <p:cNvGrpSpPr/>
            <p:nvPr/>
          </p:nvGrpSpPr>
          <p:grpSpPr>
            <a:xfrm>
              <a:off x="4317579" y="2199178"/>
              <a:ext cx="4029369" cy="227514"/>
              <a:chOff x="4223465" y="4761319"/>
              <a:chExt cx="4029369" cy="227514"/>
            </a:xfrm>
          </p:grpSpPr>
          <p:sp>
            <p:nvSpPr>
              <p:cNvPr id="54" name="Rectangle 53">
                <a:extLst>
                  <a:ext uri="{FF2B5EF4-FFF2-40B4-BE49-F238E27FC236}">
                    <a16:creationId xmlns:a16="http://schemas.microsoft.com/office/drawing/2014/main" id="{1405E030-64E2-4E9B-ACD1-31E839C879E8}"/>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Black A18+</a:t>
                </a:r>
              </a:p>
            </p:txBody>
          </p:sp>
          <p:sp>
            <p:nvSpPr>
              <p:cNvPr id="55" name="Rectangle 54">
                <a:extLst>
                  <a:ext uri="{FF2B5EF4-FFF2-40B4-BE49-F238E27FC236}">
                    <a16:creationId xmlns:a16="http://schemas.microsoft.com/office/drawing/2014/main" id="{B113BC8E-BECA-4F8D-BC0C-681A4B877E4B}"/>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Hispanic A18+</a:t>
                </a:r>
              </a:p>
            </p:txBody>
          </p:sp>
          <p:sp>
            <p:nvSpPr>
              <p:cNvPr id="56" name="Rectangle 55">
                <a:extLst>
                  <a:ext uri="{FF2B5EF4-FFF2-40B4-BE49-F238E27FC236}">
                    <a16:creationId xmlns:a16="http://schemas.microsoft.com/office/drawing/2014/main" id="{E1F78931-E94C-46FA-83F5-D91B7A9886B5}"/>
                  </a:ext>
                </a:extLst>
              </p:cNvPr>
              <p:cNvSpPr/>
              <p:nvPr/>
            </p:nvSpPr>
            <p:spPr>
              <a:xfrm>
                <a:off x="7189883"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Asian A18+</a:t>
                </a:r>
              </a:p>
            </p:txBody>
          </p:sp>
        </p:grpSp>
        <p:sp>
          <p:nvSpPr>
            <p:cNvPr id="57" name="Oval 56">
              <a:extLst>
                <a:ext uri="{FF2B5EF4-FFF2-40B4-BE49-F238E27FC236}">
                  <a16:creationId xmlns:a16="http://schemas.microsoft.com/office/drawing/2014/main" id="{4C6C5281-1239-41C7-9057-3E0E7AA3CB74}"/>
                </a:ext>
              </a:extLst>
            </p:cNvPr>
            <p:cNvSpPr/>
            <p:nvPr/>
          </p:nvSpPr>
          <p:spPr>
            <a:xfrm>
              <a:off x="4060849" y="2176017"/>
              <a:ext cx="306598" cy="273836"/>
            </a:xfrm>
            <a:prstGeom prst="ellipse">
              <a:avLst/>
            </a:prstGeom>
            <a:solidFill>
              <a:srgbClr val="00C0F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58" name="Oval 57">
              <a:extLst>
                <a:ext uri="{FF2B5EF4-FFF2-40B4-BE49-F238E27FC236}">
                  <a16:creationId xmlns:a16="http://schemas.microsoft.com/office/drawing/2014/main" id="{A0A642DD-0BEB-4EA8-A13D-71A57498B23D}"/>
                </a:ext>
              </a:extLst>
            </p:cNvPr>
            <p:cNvSpPr/>
            <p:nvPr/>
          </p:nvSpPr>
          <p:spPr>
            <a:xfrm>
              <a:off x="5423713" y="2176017"/>
              <a:ext cx="306597" cy="273836"/>
            </a:xfrm>
            <a:prstGeom prst="ellipse">
              <a:avLst/>
            </a:prstGeom>
            <a:solidFill>
              <a:srgbClr val="FFE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59" name="Oval 58">
              <a:extLst>
                <a:ext uri="{FF2B5EF4-FFF2-40B4-BE49-F238E27FC236}">
                  <a16:creationId xmlns:a16="http://schemas.microsoft.com/office/drawing/2014/main" id="{9F757FDC-947D-4C64-8EA1-D7E1AFF896C7}"/>
                </a:ext>
              </a:extLst>
            </p:cNvPr>
            <p:cNvSpPr/>
            <p:nvPr/>
          </p:nvSpPr>
          <p:spPr>
            <a:xfrm>
              <a:off x="7021685" y="2176017"/>
              <a:ext cx="306597" cy="273836"/>
            </a:xfrm>
            <a:prstGeom prst="ellipse">
              <a:avLst/>
            </a:prstGeom>
            <a:solidFill>
              <a:srgbClr val="ED3C8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grpSp>
    </p:spTree>
    <p:extLst>
      <p:ext uri="{BB962C8B-B14F-4D97-AF65-F5344CB8AC3E}">
        <p14:creationId xmlns:p14="http://schemas.microsoft.com/office/powerpoint/2010/main" val="2227574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CE0C881-583E-4F29-BB4C-8B10B2103FA9}"/>
              </a:ext>
            </a:extLst>
          </p:cNvPr>
          <p:cNvSpPr/>
          <p:nvPr/>
        </p:nvSpPr>
        <p:spPr>
          <a:xfrm>
            <a:off x="-25655" y="-63708"/>
            <a:ext cx="12243310" cy="155195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Picture 23">
            <a:hlinkClick r:id="rId3"/>
            <a:extLst>
              <a:ext uri="{FF2B5EF4-FFF2-40B4-BE49-F238E27FC236}">
                <a16:creationId xmlns:a16="http://schemas.microsoft.com/office/drawing/2014/main" id="{39CD12BC-EF8B-4D0F-A4C2-90803C03E1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09569" y="72384"/>
            <a:ext cx="1765946" cy="990651"/>
          </a:xfrm>
          <a:prstGeom prst="rect">
            <a:avLst/>
          </a:prstGeom>
          <a:ln>
            <a:solidFill>
              <a:srgbClr val="1F1A62"/>
            </a:solidFill>
          </a:ln>
        </p:spPr>
      </p:pic>
      <p:sp>
        <p:nvSpPr>
          <p:cNvPr id="26" name="TextBox 25">
            <a:hlinkClick r:id="rId3"/>
            <a:extLst>
              <a:ext uri="{FF2B5EF4-FFF2-40B4-BE49-F238E27FC236}">
                <a16:creationId xmlns:a16="http://schemas.microsoft.com/office/drawing/2014/main" id="{BDFB8D7E-EC5D-4C83-9393-05E632874F18}"/>
              </a:ext>
            </a:extLst>
          </p:cNvPr>
          <p:cNvSpPr txBox="1"/>
          <p:nvPr/>
        </p:nvSpPr>
        <p:spPr>
          <a:xfrm>
            <a:off x="10481450"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5"/>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8B0C27D1-48B7-478A-9131-23F0EFB37A69}"/>
              </a:ext>
            </a:extLst>
          </p:cNvPr>
          <p:cNvSpPr txBox="1"/>
          <p:nvPr/>
        </p:nvSpPr>
        <p:spPr>
          <a:xfrm>
            <a:off x="464819" y="6208170"/>
            <a:ext cx="115800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time period: 1/1/17 – 2/29/20, estimated media spend. Impressions represent US TV HHs and include activity within measured national broadcast and cable TV linear, national time-shifted, local, VOD and OTT.</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a:t>
            </a:r>
            <a:r>
              <a:rPr kumimoji="0" lang="en-US" sz="8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VAB analysis of Comscore mediametrix multiplatform media trend data (desktop and mobile), Women 18+, Black Women 18+. Comparisons reflect March ‘17 – August ‘18 (18 months) vs. September ‘18 – February ’20 (18 months). </a:t>
            </a:r>
          </a:p>
        </p:txBody>
      </p:sp>
      <p:sp>
        <p:nvSpPr>
          <p:cNvPr id="17" name="Rectangle 16">
            <a:extLst>
              <a:ext uri="{FF2B5EF4-FFF2-40B4-BE49-F238E27FC236}">
                <a16:creationId xmlns:a16="http://schemas.microsoft.com/office/drawing/2014/main" id="{67F87075-27CC-459F-BDA5-744F4E7B2A6C}"/>
              </a:ext>
            </a:extLst>
          </p:cNvPr>
          <p:cNvSpPr/>
          <p:nvPr/>
        </p:nvSpPr>
        <p:spPr>
          <a:xfrm>
            <a:off x="283559" y="65937"/>
            <a:ext cx="8840986"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anose="020B0403020202020204" pitchFamily="34" charset="0"/>
                <a:ea typeface="+mj-ea"/>
                <a:cs typeface="+mj-cs"/>
              </a:rPr>
              <a:t>Ad campaigns with a </a:t>
            </a:r>
            <a:r>
              <a:rPr lang="en-US" sz="2600" b="1" dirty="0">
                <a:solidFill>
                  <a:srgbClr val="ED3C8D"/>
                </a:solidFill>
                <a:latin typeface="Helvetica" panose="020B0403020202020204" pitchFamily="34" charset="0"/>
                <a:ea typeface="+mj-ea"/>
                <a:cs typeface="+mj-cs"/>
              </a:rPr>
              <a:t>core message of diversity and inclusion</a:t>
            </a:r>
            <a:r>
              <a:rPr lang="en-US" sz="2600" b="1" dirty="0">
                <a:solidFill>
                  <a:srgbClr val="1B1464"/>
                </a:solidFill>
                <a:latin typeface="Helvetica" panose="020B0403020202020204" pitchFamily="34" charset="0"/>
                <a:ea typeface="+mj-ea"/>
                <a:cs typeface="+mj-cs"/>
              </a:rPr>
              <a:t> resonate more with consumers and drive greater business outcomes for brands</a:t>
            </a:r>
          </a:p>
        </p:txBody>
      </p:sp>
      <p:sp>
        <p:nvSpPr>
          <p:cNvPr id="18" name="TextBox 17">
            <a:extLst>
              <a:ext uri="{FF2B5EF4-FFF2-40B4-BE49-F238E27FC236}">
                <a16:creationId xmlns:a16="http://schemas.microsoft.com/office/drawing/2014/main" id="{4D025D46-1501-44DC-9375-5B8A2E4C33BC}"/>
              </a:ext>
            </a:extLst>
          </p:cNvPr>
          <p:cNvSpPr txBox="1"/>
          <p:nvPr/>
        </p:nvSpPr>
        <p:spPr>
          <a:xfrm>
            <a:off x="200026" y="1557572"/>
            <a:ext cx="11990160"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Ulta case study</a:t>
            </a: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In September 2018, Ulta Beauty launched their ‘</a:t>
            </a:r>
            <a:r>
              <a:rPr kumimoji="0" lang="en-US" sz="16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The Possibilities are Beautiful’ </a:t>
            </a: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campaign with a positive message of inclusiveness through both an English-language and Spanish-language spot. The ads featured people from a spectrum of age groups, ethnicities, body types and gender identities, illustrating the brand’s belief that nothing is more beautiful than possibility.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Ulta Beauty maintained strong, steady growth in their monthly female website visitors through the duration of their inclusivity campaign with </a:t>
            </a:r>
            <a:r>
              <a:rPr kumimoji="0" lang="en-US" sz="16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average visitation up over one-quarter</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vs. the 18-month average before the campaign launch (during which time other campaigns were periodically active, totaling 80% of TV spend as ‘The Possibilities are Beautiful‘).</a:t>
            </a:r>
          </a:p>
        </p:txBody>
      </p:sp>
      <p:sp>
        <p:nvSpPr>
          <p:cNvPr id="20" name="Rectangle 19">
            <a:extLst>
              <a:ext uri="{FF2B5EF4-FFF2-40B4-BE49-F238E27FC236}">
                <a16:creationId xmlns:a16="http://schemas.microsoft.com/office/drawing/2014/main" id="{CD6B4DF7-8267-4EAA-B432-97E3D6A36C62}"/>
              </a:ext>
            </a:extLst>
          </p:cNvPr>
          <p:cNvSpPr/>
          <p:nvPr/>
        </p:nvSpPr>
        <p:spPr>
          <a:xfrm>
            <a:off x="13727" y="3477750"/>
            <a:ext cx="7784515" cy="707886"/>
          </a:xfrm>
          <a:prstGeom prst="rect">
            <a:avLst/>
          </a:prstGeom>
          <a:solidFill>
            <a:srgbClr val="1B1464"/>
          </a:solidFill>
          <a:ln w="127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‘The Possibilities are Beautiful’ TV spot (two creatives) - $47.5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20-Month Campaign: 9/2/18 – 4/5/20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14,814 Airings / 3,670.0 MM HH IMPs</a:t>
            </a:r>
          </a:p>
        </p:txBody>
      </p:sp>
      <p:pic>
        <p:nvPicPr>
          <p:cNvPr id="1026" name="Picture 2">
            <a:extLst>
              <a:ext uri="{FF2B5EF4-FFF2-40B4-BE49-F238E27FC236}">
                <a16:creationId xmlns:a16="http://schemas.microsoft.com/office/drawing/2014/main" id="{0DFDD419-F6B4-436E-A356-2321194D48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5153" y="334433"/>
            <a:ext cx="1459459" cy="594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7"/>
            <a:extLst>
              <a:ext uri="{FF2B5EF4-FFF2-40B4-BE49-F238E27FC236}">
                <a16:creationId xmlns:a16="http://schemas.microsoft.com/office/drawing/2014/main" id="{992FA8C1-2F2F-49D0-AFD3-D6DC01F4A84E}"/>
              </a:ext>
            </a:extLst>
          </p:cNvPr>
          <p:cNvPicPr>
            <a:picLocks noChangeAspect="1"/>
          </p:cNvPicPr>
          <p:nvPr/>
        </p:nvPicPr>
        <p:blipFill rotWithShape="1">
          <a:blip r:embed="rId8"/>
          <a:srcRect r="9594"/>
          <a:stretch/>
        </p:blipFill>
        <p:spPr>
          <a:xfrm>
            <a:off x="13727" y="4257278"/>
            <a:ext cx="2573266" cy="1549532"/>
          </a:xfrm>
          <a:prstGeom prst="rect">
            <a:avLst/>
          </a:prstGeom>
          <a:ln>
            <a:solidFill>
              <a:schemeClr val="tx1"/>
            </a:solidFill>
          </a:ln>
        </p:spPr>
      </p:pic>
      <p:pic>
        <p:nvPicPr>
          <p:cNvPr id="13" name="Picture 12">
            <a:hlinkClick r:id="rId7"/>
            <a:extLst>
              <a:ext uri="{FF2B5EF4-FFF2-40B4-BE49-F238E27FC236}">
                <a16:creationId xmlns:a16="http://schemas.microsoft.com/office/drawing/2014/main" id="{965D7091-DDDE-4C40-9F4C-4C3FED4F6C3D}"/>
              </a:ext>
            </a:extLst>
          </p:cNvPr>
          <p:cNvPicPr>
            <a:picLocks noChangeAspect="1"/>
          </p:cNvPicPr>
          <p:nvPr/>
        </p:nvPicPr>
        <p:blipFill rotWithShape="1">
          <a:blip r:embed="rId9"/>
          <a:srcRect l="5139" r="5139"/>
          <a:stretch/>
        </p:blipFill>
        <p:spPr>
          <a:xfrm>
            <a:off x="2637148" y="4251053"/>
            <a:ext cx="2568760" cy="1555765"/>
          </a:xfrm>
          <a:prstGeom prst="rect">
            <a:avLst/>
          </a:prstGeom>
          <a:ln>
            <a:solidFill>
              <a:schemeClr val="tx1"/>
            </a:solidFill>
          </a:ln>
        </p:spPr>
      </p:pic>
      <p:sp>
        <p:nvSpPr>
          <p:cNvPr id="15" name="TextBox 14">
            <a:extLst>
              <a:ext uri="{FF2B5EF4-FFF2-40B4-BE49-F238E27FC236}">
                <a16:creationId xmlns:a16="http://schemas.microsoft.com/office/drawing/2014/main" id="{D3F7546F-C05B-4506-868C-D29CED7C400F}"/>
              </a:ext>
            </a:extLst>
          </p:cNvPr>
          <p:cNvSpPr txBox="1"/>
          <p:nvPr/>
        </p:nvSpPr>
        <p:spPr>
          <a:xfrm>
            <a:off x="9213" y="5914094"/>
            <a:ext cx="5196696"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click either image above to watch English-language spot</a:t>
            </a:r>
            <a:endParaRPr kumimoji="0" lang="en-US" sz="7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9" name="TextBox 18">
            <a:extLst>
              <a:ext uri="{FF2B5EF4-FFF2-40B4-BE49-F238E27FC236}">
                <a16:creationId xmlns:a16="http://schemas.microsoft.com/office/drawing/2014/main" id="{76EC0D79-D6E1-45B7-AD6D-0B7F9FFA6B0C}"/>
              </a:ext>
            </a:extLst>
          </p:cNvPr>
          <p:cNvSpPr txBox="1"/>
          <p:nvPr/>
        </p:nvSpPr>
        <p:spPr>
          <a:xfrm>
            <a:off x="5202302" y="5908080"/>
            <a:ext cx="2568760"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click image above to watch Spanish-language spot</a:t>
            </a:r>
            <a:endParaRPr kumimoji="0" lang="en-US" sz="7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6" name="Picture 5">
            <a:hlinkClick r:id="rId10"/>
            <a:extLst>
              <a:ext uri="{FF2B5EF4-FFF2-40B4-BE49-F238E27FC236}">
                <a16:creationId xmlns:a16="http://schemas.microsoft.com/office/drawing/2014/main" id="{7A815D42-1024-48DA-B1D9-07E12D0E2856}"/>
              </a:ext>
            </a:extLst>
          </p:cNvPr>
          <p:cNvPicPr>
            <a:picLocks noChangeAspect="1"/>
          </p:cNvPicPr>
          <p:nvPr/>
        </p:nvPicPr>
        <p:blipFill rotWithShape="1">
          <a:blip r:embed="rId11"/>
          <a:srcRect l="5480" r="12342"/>
          <a:stretch/>
        </p:blipFill>
        <p:spPr>
          <a:xfrm>
            <a:off x="5253812" y="4247776"/>
            <a:ext cx="2542100" cy="1555765"/>
          </a:xfrm>
          <a:prstGeom prst="rect">
            <a:avLst/>
          </a:prstGeom>
          <a:ln>
            <a:solidFill>
              <a:schemeClr val="tx1"/>
            </a:solidFill>
          </a:ln>
        </p:spPr>
      </p:pic>
      <p:sp>
        <p:nvSpPr>
          <p:cNvPr id="22" name="Rectangle 21">
            <a:extLst>
              <a:ext uri="{FF2B5EF4-FFF2-40B4-BE49-F238E27FC236}">
                <a16:creationId xmlns:a16="http://schemas.microsoft.com/office/drawing/2014/main" id="{58B88AD4-1627-4E1F-BB2A-665513F5A255}"/>
              </a:ext>
            </a:extLst>
          </p:cNvPr>
          <p:cNvSpPr/>
          <p:nvPr/>
        </p:nvSpPr>
        <p:spPr>
          <a:xfrm>
            <a:off x="7818965" y="3477750"/>
            <a:ext cx="4355112" cy="2630385"/>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Business 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Women 18+ Website Traffic: </a:t>
            </a: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+28% increase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in Ulta Beauty’s average monthly unique W18+ website visitors during the first 18 months of the campaign vs.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18-month pre-campaign average (Mar ’17–Aug ’18).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Black Women 18+ Website Traffic: </a:t>
            </a: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+21% increase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during the same 18-month time period as above for Women 18+.</a:t>
            </a:r>
          </a:p>
        </p:txBody>
      </p:sp>
    </p:spTree>
    <p:extLst>
      <p:ext uri="{BB962C8B-B14F-4D97-AF65-F5344CB8AC3E}">
        <p14:creationId xmlns:p14="http://schemas.microsoft.com/office/powerpoint/2010/main" val="3418034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0E3F8FDC-1594-4091-A781-E4CE7EB122D7}"/>
              </a:ext>
            </a:extLst>
          </p:cNvPr>
          <p:cNvSpPr/>
          <p:nvPr/>
        </p:nvSpPr>
        <p:spPr>
          <a:xfrm>
            <a:off x="-25655" y="-63708"/>
            <a:ext cx="12243310" cy="155195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0" name="Text Placeholder 3">
            <a:extLst>
              <a:ext uri="{FF2B5EF4-FFF2-40B4-BE49-F238E27FC236}">
                <a16:creationId xmlns:a16="http://schemas.microsoft.com/office/drawing/2014/main" id="{11EECAD3-E60D-46A3-A767-CAB5E48139B4}"/>
              </a:ext>
            </a:extLst>
          </p:cNvPr>
          <p:cNvSpPr txBox="1">
            <a:spLocks/>
          </p:cNvSpPr>
          <p:nvPr/>
        </p:nvSpPr>
        <p:spPr>
          <a:xfrm>
            <a:off x="464820" y="6226547"/>
            <a:ext cx="11628815" cy="301580"/>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U.S. Census Bureau data, Population Division: Washington, DC., </a:t>
            </a:r>
            <a:r>
              <a:rPr kumimoji="0" lang="en-US" sz="8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Projected Age Groups and Sex Composition of the Population: Main Projections Series for the United States, 2017-2060</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NH = Non-Hispanic. Other – includes Non-Hispanic American Indian, Alaska Native, Native Hawaiian and Other Pacific Islander. </a:t>
            </a:r>
          </a:p>
        </p:txBody>
      </p:sp>
      <p:graphicFrame>
        <p:nvGraphicFramePr>
          <p:cNvPr id="51" name="Chart 50">
            <a:extLst>
              <a:ext uri="{FF2B5EF4-FFF2-40B4-BE49-F238E27FC236}">
                <a16:creationId xmlns:a16="http://schemas.microsoft.com/office/drawing/2014/main" id="{5DB79BC1-E081-4CF3-8658-33366E68DC2D}"/>
              </a:ext>
            </a:extLst>
          </p:cNvPr>
          <p:cNvGraphicFramePr/>
          <p:nvPr>
            <p:extLst>
              <p:ext uri="{D42A27DB-BD31-4B8C-83A1-F6EECF244321}">
                <p14:modId xmlns:p14="http://schemas.microsoft.com/office/powerpoint/2010/main" val="2084465321"/>
              </p:ext>
            </p:extLst>
          </p:nvPr>
        </p:nvGraphicFramePr>
        <p:xfrm>
          <a:off x="637786" y="1700674"/>
          <a:ext cx="11036300" cy="4512762"/>
        </p:xfrm>
        <a:graphic>
          <a:graphicData uri="http://schemas.openxmlformats.org/drawingml/2006/chart">
            <c:chart xmlns:c="http://schemas.openxmlformats.org/drawingml/2006/chart" xmlns:r="http://schemas.openxmlformats.org/officeDocument/2006/relationships" r:id="rId4"/>
          </a:graphicData>
        </a:graphic>
      </p:graphicFrame>
      <p:sp>
        <p:nvSpPr>
          <p:cNvPr id="24" name="Title 1">
            <a:extLst>
              <a:ext uri="{FF2B5EF4-FFF2-40B4-BE49-F238E27FC236}">
                <a16:creationId xmlns:a16="http://schemas.microsoft.com/office/drawing/2014/main" id="{FE51337C-7111-4FDD-BD9E-AAF8EAD4F674}"/>
              </a:ext>
            </a:extLst>
          </p:cNvPr>
          <p:cNvSpPr txBox="1">
            <a:spLocks/>
          </p:cNvSpPr>
          <p:nvPr/>
        </p:nvSpPr>
        <p:spPr>
          <a:xfrm>
            <a:off x="190940" y="42661"/>
            <a:ext cx="10226525" cy="891150"/>
          </a:xfrm>
          <a:prstGeom prst="rect">
            <a:avLst/>
          </a:prstGeom>
        </p:spPr>
        <p:txBody>
          <a:bodyPr vert="horz" lIns="116656" tIns="58311" rIns="116656" bIns="58311" rtlCol="0" anchor="ctr">
            <a:normAutofit lnSpcReduction="10000"/>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403020202020204" pitchFamily="34" charset="0"/>
                <a:ea typeface="+mj-ea"/>
                <a:cs typeface="+mj-cs"/>
              </a:rPr>
              <a:t>Population growth, even among adults 50+, </a:t>
            </a:r>
            <a:r>
              <a:rPr lang="en-US" sz="2600" b="1" dirty="0">
                <a:solidFill>
                  <a:srgbClr val="1B1464"/>
                </a:solidFill>
                <a:latin typeface="Helvetica" panose="020B0403020202020204" pitchFamily="34" charset="0"/>
              </a:rPr>
              <a:t>will be driven almost </a:t>
            </a:r>
            <a:r>
              <a:rPr lang="en-US" sz="2600" b="1" dirty="0">
                <a:solidFill>
                  <a:srgbClr val="ED3C8D"/>
                </a:solidFill>
                <a:latin typeface="Helvetica" panose="020B0403020202020204" pitchFamily="34" charset="0"/>
              </a:rPr>
              <a:t>exclusively by multicultural segments</a:t>
            </a:r>
            <a:endParaRPr kumimoji="0" lang="en-US" sz="2600" b="1" i="0" u="none" strike="noStrike" kern="1200" cap="none" spc="0" normalizeH="0" baseline="0" noProof="0" dirty="0">
              <a:ln>
                <a:noFill/>
              </a:ln>
              <a:solidFill>
                <a:srgbClr val="ED3C8D"/>
              </a:solidFill>
              <a:effectLst/>
              <a:uLnTx/>
              <a:uFillTx/>
              <a:latin typeface="Helvetica" panose="020B0403020202020204" pitchFamily="34" charset="0"/>
              <a:ea typeface="+mj-ea"/>
              <a:cs typeface="+mj-cs"/>
            </a:endParaRPr>
          </a:p>
        </p:txBody>
      </p:sp>
      <p:sp>
        <p:nvSpPr>
          <p:cNvPr id="58" name="Rectangle 57">
            <a:extLst>
              <a:ext uri="{FF2B5EF4-FFF2-40B4-BE49-F238E27FC236}">
                <a16:creationId xmlns:a16="http://schemas.microsoft.com/office/drawing/2014/main" id="{99BB93BC-9603-40AB-A070-04A1617B7551}"/>
              </a:ext>
            </a:extLst>
          </p:cNvPr>
          <p:cNvSpPr/>
          <p:nvPr/>
        </p:nvSpPr>
        <p:spPr>
          <a:xfrm>
            <a:off x="190940" y="860226"/>
            <a:ext cx="10309419" cy="523220"/>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400" b="0" i="0" u="none" strike="noStrike" kern="1200" cap="none" spc="0" normalizeH="0" baseline="0" noProof="0" dirty="0">
                <a:ln>
                  <a:noFill/>
                </a:ln>
                <a:solidFill>
                  <a:srgbClr val="1F1A62"/>
                </a:solidFill>
                <a:effectLst/>
                <a:uLnTx/>
                <a:uFillTx/>
                <a:latin typeface="Helvetica"/>
                <a:ea typeface="+mn-ea"/>
                <a:cs typeface="+mn-cs"/>
              </a:rPr>
              <a:t>By 2030, 10 million more multicultural people will have aged into the adult 50+ population and future growth will be driven primarily by these segments</a:t>
            </a:r>
          </a:p>
        </p:txBody>
      </p:sp>
      <p:sp>
        <p:nvSpPr>
          <p:cNvPr id="6" name="TextBox 5">
            <a:extLst>
              <a:ext uri="{FF2B5EF4-FFF2-40B4-BE49-F238E27FC236}">
                <a16:creationId xmlns:a16="http://schemas.microsoft.com/office/drawing/2014/main" id="{4F47F3D2-9360-4191-BB38-63D46051AAA6}"/>
              </a:ext>
            </a:extLst>
          </p:cNvPr>
          <p:cNvSpPr txBox="1"/>
          <p:nvPr/>
        </p:nvSpPr>
        <p:spPr>
          <a:xfrm>
            <a:off x="1461155" y="3515197"/>
            <a:ext cx="7729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119.3</a:t>
            </a:r>
          </a:p>
        </p:txBody>
      </p:sp>
      <p:sp>
        <p:nvSpPr>
          <p:cNvPr id="9" name="TextBox 8">
            <a:extLst>
              <a:ext uri="{FF2B5EF4-FFF2-40B4-BE49-F238E27FC236}">
                <a16:creationId xmlns:a16="http://schemas.microsoft.com/office/drawing/2014/main" id="{AD1AC51D-D76B-4D5F-AC32-EF5DD975223A}"/>
              </a:ext>
            </a:extLst>
          </p:cNvPr>
          <p:cNvSpPr txBox="1"/>
          <p:nvPr/>
        </p:nvSpPr>
        <p:spPr>
          <a:xfrm>
            <a:off x="3640317" y="3276526"/>
            <a:ext cx="7729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132.4</a:t>
            </a:r>
          </a:p>
        </p:txBody>
      </p:sp>
      <p:sp>
        <p:nvSpPr>
          <p:cNvPr id="13" name="TextBox 12">
            <a:extLst>
              <a:ext uri="{FF2B5EF4-FFF2-40B4-BE49-F238E27FC236}">
                <a16:creationId xmlns:a16="http://schemas.microsoft.com/office/drawing/2014/main" id="{FD319B7A-1F9F-47F6-8546-6BA0AD5192EF}"/>
              </a:ext>
            </a:extLst>
          </p:cNvPr>
          <p:cNvSpPr txBox="1"/>
          <p:nvPr/>
        </p:nvSpPr>
        <p:spPr>
          <a:xfrm>
            <a:off x="5747209" y="3066076"/>
            <a:ext cx="7729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145.2</a:t>
            </a:r>
          </a:p>
        </p:txBody>
      </p:sp>
      <p:sp>
        <p:nvSpPr>
          <p:cNvPr id="14" name="TextBox 13">
            <a:extLst>
              <a:ext uri="{FF2B5EF4-FFF2-40B4-BE49-F238E27FC236}">
                <a16:creationId xmlns:a16="http://schemas.microsoft.com/office/drawing/2014/main" id="{91379C67-68CB-443A-9B2B-00E81BA17093}"/>
              </a:ext>
            </a:extLst>
          </p:cNvPr>
          <p:cNvSpPr txBox="1"/>
          <p:nvPr/>
        </p:nvSpPr>
        <p:spPr>
          <a:xfrm>
            <a:off x="7892085" y="2735586"/>
            <a:ext cx="7729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156.7</a:t>
            </a:r>
          </a:p>
        </p:txBody>
      </p:sp>
      <p:sp>
        <p:nvSpPr>
          <p:cNvPr id="17" name="TextBox 16">
            <a:extLst>
              <a:ext uri="{FF2B5EF4-FFF2-40B4-BE49-F238E27FC236}">
                <a16:creationId xmlns:a16="http://schemas.microsoft.com/office/drawing/2014/main" id="{1156DE99-36BB-4A75-B236-AAFEB62E2893}"/>
              </a:ext>
            </a:extLst>
          </p:cNvPr>
          <p:cNvSpPr txBox="1"/>
          <p:nvPr/>
        </p:nvSpPr>
        <p:spPr>
          <a:xfrm>
            <a:off x="10057385" y="2566382"/>
            <a:ext cx="7729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167.0</a:t>
            </a:r>
          </a:p>
        </p:txBody>
      </p:sp>
      <p:sp>
        <p:nvSpPr>
          <p:cNvPr id="19" name="Right Brace 18">
            <a:extLst>
              <a:ext uri="{FF2B5EF4-FFF2-40B4-BE49-F238E27FC236}">
                <a16:creationId xmlns:a16="http://schemas.microsoft.com/office/drawing/2014/main" id="{58B0E0EE-76EA-4044-9FFD-913C4B56A5DD}"/>
              </a:ext>
            </a:extLst>
          </p:cNvPr>
          <p:cNvSpPr/>
          <p:nvPr/>
        </p:nvSpPr>
        <p:spPr>
          <a:xfrm>
            <a:off x="2326852" y="3822975"/>
            <a:ext cx="231742" cy="67469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4E7727C-2B73-44EC-9154-709176924054}"/>
              </a:ext>
            </a:extLst>
          </p:cNvPr>
          <p:cNvSpPr txBox="1"/>
          <p:nvPr/>
        </p:nvSpPr>
        <p:spPr>
          <a:xfrm>
            <a:off x="2582946" y="4004481"/>
            <a:ext cx="55239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27%</a:t>
            </a:r>
          </a:p>
        </p:txBody>
      </p:sp>
      <p:sp>
        <p:nvSpPr>
          <p:cNvPr id="23" name="Right Brace 22">
            <a:extLst>
              <a:ext uri="{FF2B5EF4-FFF2-40B4-BE49-F238E27FC236}">
                <a16:creationId xmlns:a16="http://schemas.microsoft.com/office/drawing/2014/main" id="{156FB11C-DB0D-4247-B3C5-E333B841B0C7}"/>
              </a:ext>
            </a:extLst>
          </p:cNvPr>
          <p:cNvSpPr/>
          <p:nvPr/>
        </p:nvSpPr>
        <p:spPr>
          <a:xfrm>
            <a:off x="4445525" y="3654860"/>
            <a:ext cx="231742" cy="67469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A622A8AF-F7E6-46D4-9E9E-1D064D31E0EA}"/>
              </a:ext>
            </a:extLst>
          </p:cNvPr>
          <p:cNvSpPr txBox="1"/>
          <p:nvPr/>
        </p:nvSpPr>
        <p:spPr>
          <a:xfrm>
            <a:off x="4677267" y="3855221"/>
            <a:ext cx="55239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32%</a:t>
            </a:r>
          </a:p>
        </p:txBody>
      </p:sp>
      <p:sp>
        <p:nvSpPr>
          <p:cNvPr id="28" name="Right Brace 27">
            <a:extLst>
              <a:ext uri="{FF2B5EF4-FFF2-40B4-BE49-F238E27FC236}">
                <a16:creationId xmlns:a16="http://schemas.microsoft.com/office/drawing/2014/main" id="{907E928B-CC9D-40D3-BD08-2DDB0131F7FC}"/>
              </a:ext>
            </a:extLst>
          </p:cNvPr>
          <p:cNvSpPr/>
          <p:nvPr/>
        </p:nvSpPr>
        <p:spPr>
          <a:xfrm>
            <a:off x="6558699" y="3401907"/>
            <a:ext cx="231742" cy="92764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EE523158-848F-4A3C-9B6F-22E47D95A601}"/>
              </a:ext>
            </a:extLst>
          </p:cNvPr>
          <p:cNvSpPr txBox="1"/>
          <p:nvPr/>
        </p:nvSpPr>
        <p:spPr>
          <a:xfrm>
            <a:off x="6790441" y="3705965"/>
            <a:ext cx="55239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37%</a:t>
            </a:r>
          </a:p>
        </p:txBody>
      </p:sp>
      <p:sp>
        <p:nvSpPr>
          <p:cNvPr id="32" name="Right Brace 31">
            <a:extLst>
              <a:ext uri="{FF2B5EF4-FFF2-40B4-BE49-F238E27FC236}">
                <a16:creationId xmlns:a16="http://schemas.microsoft.com/office/drawing/2014/main" id="{6AD621EC-2997-43A5-895E-76D793293B3E}"/>
              </a:ext>
            </a:extLst>
          </p:cNvPr>
          <p:cNvSpPr/>
          <p:nvPr/>
        </p:nvSpPr>
        <p:spPr>
          <a:xfrm>
            <a:off x="8728435" y="3191826"/>
            <a:ext cx="273377" cy="116758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69AF1CC6-BF9F-4268-AA41-D4278E1C89A5}"/>
              </a:ext>
            </a:extLst>
          </p:cNvPr>
          <p:cNvSpPr txBox="1"/>
          <p:nvPr/>
        </p:nvSpPr>
        <p:spPr>
          <a:xfrm>
            <a:off x="9044373" y="3617164"/>
            <a:ext cx="55239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41%</a:t>
            </a:r>
          </a:p>
        </p:txBody>
      </p:sp>
      <p:sp>
        <p:nvSpPr>
          <p:cNvPr id="36" name="Right Brace 35">
            <a:extLst>
              <a:ext uri="{FF2B5EF4-FFF2-40B4-BE49-F238E27FC236}">
                <a16:creationId xmlns:a16="http://schemas.microsoft.com/office/drawing/2014/main" id="{BB3DB9C0-3B6C-4779-99C3-B586337B939C}"/>
              </a:ext>
            </a:extLst>
          </p:cNvPr>
          <p:cNvSpPr/>
          <p:nvPr/>
        </p:nvSpPr>
        <p:spPr>
          <a:xfrm>
            <a:off x="10888743" y="3066076"/>
            <a:ext cx="272901" cy="130432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2D1E3298-C829-4F8F-AA2E-E51D90CF7312}"/>
              </a:ext>
            </a:extLst>
          </p:cNvPr>
          <p:cNvSpPr txBox="1"/>
          <p:nvPr/>
        </p:nvSpPr>
        <p:spPr>
          <a:xfrm>
            <a:off x="11204681" y="3628160"/>
            <a:ext cx="55239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45%</a:t>
            </a:r>
          </a:p>
        </p:txBody>
      </p:sp>
      <p:pic>
        <p:nvPicPr>
          <p:cNvPr id="40" name="Picture 39">
            <a:extLst>
              <a:ext uri="{FF2B5EF4-FFF2-40B4-BE49-F238E27FC236}">
                <a16:creationId xmlns:a16="http://schemas.microsoft.com/office/drawing/2014/main" id="{B2D0A3F9-E1B7-45FC-BC3B-4BCC35A81C5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321330" y="70917"/>
            <a:ext cx="1751249" cy="1005323"/>
          </a:xfrm>
          <a:prstGeom prst="rect">
            <a:avLst/>
          </a:prstGeom>
          <a:ln>
            <a:solidFill>
              <a:srgbClr val="1F1A62"/>
            </a:solidFill>
          </a:ln>
        </p:spPr>
      </p:pic>
      <p:sp>
        <p:nvSpPr>
          <p:cNvPr id="41" name="TextBox 40">
            <a:extLst>
              <a:ext uri="{FF2B5EF4-FFF2-40B4-BE49-F238E27FC236}">
                <a16:creationId xmlns:a16="http://schemas.microsoft.com/office/drawing/2014/main" id="{5583AC80-961B-40A4-A806-062096BD3FA3}"/>
              </a:ext>
            </a:extLst>
          </p:cNvPr>
          <p:cNvSpPr txBox="1"/>
          <p:nvPr/>
        </p:nvSpPr>
        <p:spPr>
          <a:xfrm>
            <a:off x="10774616" y="1062085"/>
            <a:ext cx="841897"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Coming Soon!</a:t>
            </a:r>
          </a:p>
        </p:txBody>
      </p:sp>
    </p:spTree>
    <p:extLst>
      <p:ext uri="{BB962C8B-B14F-4D97-AF65-F5344CB8AC3E}">
        <p14:creationId xmlns:p14="http://schemas.microsoft.com/office/powerpoint/2010/main" val="2011862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563E587-7388-44BB-A29D-69AA4CE83E35}"/>
              </a:ext>
            </a:extLst>
          </p:cNvPr>
          <p:cNvSpPr/>
          <p:nvPr/>
        </p:nvSpPr>
        <p:spPr>
          <a:xfrm>
            <a:off x="-25655" y="-63708"/>
            <a:ext cx="12243310" cy="155195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0" name="Text Placeholder 3">
            <a:extLst>
              <a:ext uri="{FF2B5EF4-FFF2-40B4-BE49-F238E27FC236}">
                <a16:creationId xmlns:a16="http://schemas.microsoft.com/office/drawing/2014/main" id="{11EECAD3-E60D-46A3-A767-CAB5E48139B4}"/>
              </a:ext>
            </a:extLst>
          </p:cNvPr>
          <p:cNvSpPr txBox="1">
            <a:spLocks/>
          </p:cNvSpPr>
          <p:nvPr/>
        </p:nvSpPr>
        <p:spPr>
          <a:xfrm>
            <a:off x="464820" y="6208499"/>
            <a:ext cx="11607760" cy="350107"/>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U.S. Census Bureau data, Population Estimates for 1980, 1990, 2000, 2010; U.S. Census Bureau, Population Division: Washington, DC., </a:t>
            </a:r>
            <a:r>
              <a:rPr kumimoji="0" lang="en-US" sz="8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Projected Age Groups and Sex Composition of the Population: Main Projections Series for the United States, 2017-2060</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a:t>
            </a:r>
          </a:p>
        </p:txBody>
      </p:sp>
      <p:graphicFrame>
        <p:nvGraphicFramePr>
          <p:cNvPr id="51" name="Chart 50">
            <a:extLst>
              <a:ext uri="{FF2B5EF4-FFF2-40B4-BE49-F238E27FC236}">
                <a16:creationId xmlns:a16="http://schemas.microsoft.com/office/drawing/2014/main" id="{5DB79BC1-E081-4CF3-8658-33366E68DC2D}"/>
              </a:ext>
            </a:extLst>
          </p:cNvPr>
          <p:cNvGraphicFramePr/>
          <p:nvPr>
            <p:extLst>
              <p:ext uri="{D42A27DB-BD31-4B8C-83A1-F6EECF244321}">
                <p14:modId xmlns:p14="http://schemas.microsoft.com/office/powerpoint/2010/main" val="1974588850"/>
              </p:ext>
            </p:extLst>
          </p:nvPr>
        </p:nvGraphicFramePr>
        <p:xfrm>
          <a:off x="296547" y="1329860"/>
          <a:ext cx="11708793" cy="5002050"/>
        </p:xfrm>
        <a:graphic>
          <a:graphicData uri="http://schemas.openxmlformats.org/drawingml/2006/chart">
            <c:chart xmlns:c="http://schemas.openxmlformats.org/drawingml/2006/chart" xmlns:r="http://schemas.openxmlformats.org/officeDocument/2006/relationships" r:id="rId3"/>
          </a:graphicData>
        </a:graphic>
      </p:graphicFrame>
      <p:sp>
        <p:nvSpPr>
          <p:cNvPr id="53" name="Rectangle 52">
            <a:extLst>
              <a:ext uri="{FF2B5EF4-FFF2-40B4-BE49-F238E27FC236}">
                <a16:creationId xmlns:a16="http://schemas.microsoft.com/office/drawing/2014/main" id="{A4CF450B-C82C-46D6-A8BE-7D4F8BC06896}"/>
              </a:ext>
            </a:extLst>
          </p:cNvPr>
          <p:cNvSpPr/>
          <p:nvPr/>
        </p:nvSpPr>
        <p:spPr>
          <a:xfrm>
            <a:off x="5530780" y="2829719"/>
            <a:ext cx="1240325" cy="3159877"/>
          </a:xfrm>
          <a:prstGeom prst="rect">
            <a:avLst/>
          </a:prstGeom>
          <a:noFill/>
          <a:ln w="19050" cap="flat" cmpd="sng" algn="ctr">
            <a:solidFill>
              <a:srgbClr val="1B146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24" name="Title 1">
            <a:extLst>
              <a:ext uri="{FF2B5EF4-FFF2-40B4-BE49-F238E27FC236}">
                <a16:creationId xmlns:a16="http://schemas.microsoft.com/office/drawing/2014/main" id="{FE51337C-7111-4FDD-BD9E-AAF8EAD4F674}"/>
              </a:ext>
            </a:extLst>
          </p:cNvPr>
          <p:cNvSpPr txBox="1">
            <a:spLocks/>
          </p:cNvSpPr>
          <p:nvPr/>
        </p:nvSpPr>
        <p:spPr>
          <a:xfrm>
            <a:off x="190940" y="4560"/>
            <a:ext cx="10309420" cy="1005817"/>
          </a:xfrm>
          <a:prstGeom prst="rect">
            <a:avLst/>
          </a:prstGeom>
        </p:spPr>
        <p:txBody>
          <a:bodyPr vert="horz" lIns="116656" tIns="58311" rIns="116656" bIns="58311" rtlCol="0" anchor="ctr">
            <a:norm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403020202020204" pitchFamily="34" charset="0"/>
                <a:ea typeface="+mj-ea"/>
                <a:cs typeface="+mj-cs"/>
              </a:rPr>
              <a:t>Speaking of adults 50+, many brands continue to fixate on adults 18-34 while </a:t>
            </a:r>
            <a:r>
              <a:rPr kumimoji="0" lang="en-US" sz="2600" b="1" i="0" u="none" strike="noStrike" kern="1200" cap="none" spc="0" normalizeH="0" baseline="0" noProof="0" dirty="0">
                <a:ln>
                  <a:noFill/>
                </a:ln>
                <a:solidFill>
                  <a:srgbClr val="ED3C8D"/>
                </a:solidFill>
                <a:effectLst/>
                <a:uLnTx/>
                <a:uFillTx/>
                <a:latin typeface="Helvetica" panose="020B0403020202020204" pitchFamily="34" charset="0"/>
                <a:ea typeface="+mj-ea"/>
                <a:cs typeface="+mj-cs"/>
              </a:rPr>
              <a:t>ignoring the fast-growing </a:t>
            </a:r>
            <a:r>
              <a:rPr lang="en-US" sz="2600" b="1" dirty="0">
                <a:solidFill>
                  <a:srgbClr val="ED3C8D"/>
                </a:solidFill>
                <a:latin typeface="Helvetica" panose="020B0403020202020204" pitchFamily="34" charset="0"/>
              </a:rPr>
              <a:t>older audience</a:t>
            </a:r>
            <a:endParaRPr kumimoji="0" lang="en-US" sz="2600" b="1" i="0" u="none" strike="noStrike" kern="1200" cap="none" spc="0" normalizeH="0" baseline="0" noProof="0" dirty="0">
              <a:ln>
                <a:noFill/>
              </a:ln>
              <a:solidFill>
                <a:srgbClr val="ED3C8D"/>
              </a:solidFill>
              <a:effectLst/>
              <a:uLnTx/>
              <a:uFillTx/>
              <a:latin typeface="Helvetica" panose="020B0403020202020204" pitchFamily="34" charset="0"/>
              <a:ea typeface="+mj-ea"/>
              <a:cs typeface="+mj-cs"/>
            </a:endParaRPr>
          </a:p>
        </p:txBody>
      </p:sp>
      <p:sp>
        <p:nvSpPr>
          <p:cNvPr id="58" name="Rectangle 57">
            <a:extLst>
              <a:ext uri="{FF2B5EF4-FFF2-40B4-BE49-F238E27FC236}">
                <a16:creationId xmlns:a16="http://schemas.microsoft.com/office/drawing/2014/main" id="{99BB93BC-9603-40AB-A070-04A1617B7551}"/>
              </a:ext>
            </a:extLst>
          </p:cNvPr>
          <p:cNvSpPr/>
          <p:nvPr/>
        </p:nvSpPr>
        <p:spPr>
          <a:xfrm>
            <a:off x="190940" y="991573"/>
            <a:ext cx="10367081" cy="523220"/>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400" b="0" i="0" u="none" strike="noStrike" kern="1200" cap="none" spc="0" normalizeH="0" baseline="0" noProof="0" dirty="0">
                <a:ln>
                  <a:noFill/>
                </a:ln>
                <a:solidFill>
                  <a:srgbClr val="1F1A62"/>
                </a:solidFill>
                <a:effectLst/>
                <a:uLnTx/>
                <a:uFillTx/>
                <a:latin typeface="Helvetica"/>
                <a:ea typeface="+mn-ea"/>
                <a:cs typeface="Helvetica"/>
              </a:rPr>
              <a:t>By the end of 2020, there will be over 42 million more A50+ than A18-34, and by 2030 that gap will increase </a:t>
            </a:r>
            <a:br>
              <a:rPr kumimoji="0" lang="en-US" sz="1400" b="0" i="0" u="none" strike="noStrike" kern="1200" cap="none" spc="0" normalizeH="0" baseline="0" noProof="0" dirty="0">
                <a:ln>
                  <a:noFill/>
                </a:ln>
                <a:solidFill>
                  <a:srgbClr val="1F1A62"/>
                </a:solidFill>
                <a:effectLst/>
                <a:uLnTx/>
                <a:uFillTx/>
                <a:latin typeface="Helvetica"/>
                <a:ea typeface="+mn-ea"/>
                <a:cs typeface="Helvetica"/>
              </a:rPr>
            </a:br>
            <a:r>
              <a:rPr kumimoji="0" lang="en-US" sz="1400" b="0" i="0" u="none" strike="noStrike" kern="1200" cap="none" spc="0" normalizeH="0" baseline="0" noProof="0" dirty="0">
                <a:ln>
                  <a:noFill/>
                </a:ln>
                <a:solidFill>
                  <a:srgbClr val="1F1A62"/>
                </a:solidFill>
                <a:effectLst/>
                <a:uLnTx/>
                <a:uFillTx/>
                <a:latin typeface="Helvetica"/>
                <a:ea typeface="+mn-ea"/>
                <a:cs typeface="Helvetica"/>
              </a:rPr>
              <a:t>to over 55 million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93C30DC7-A9F6-421C-820F-A95BEEA137B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21330" y="70917"/>
            <a:ext cx="1751249" cy="1005323"/>
          </a:xfrm>
          <a:prstGeom prst="rect">
            <a:avLst/>
          </a:prstGeom>
          <a:ln>
            <a:solidFill>
              <a:srgbClr val="1F1A62"/>
            </a:solidFill>
          </a:ln>
        </p:spPr>
      </p:pic>
      <p:sp>
        <p:nvSpPr>
          <p:cNvPr id="26" name="TextBox 25">
            <a:extLst>
              <a:ext uri="{FF2B5EF4-FFF2-40B4-BE49-F238E27FC236}">
                <a16:creationId xmlns:a16="http://schemas.microsoft.com/office/drawing/2014/main" id="{2ED5A6E3-880D-4DCB-AC54-514CF12913F8}"/>
              </a:ext>
            </a:extLst>
          </p:cNvPr>
          <p:cNvSpPr txBox="1"/>
          <p:nvPr/>
        </p:nvSpPr>
        <p:spPr>
          <a:xfrm>
            <a:off x="10774616" y="1062085"/>
            <a:ext cx="841897"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Coming Soon!</a:t>
            </a:r>
          </a:p>
        </p:txBody>
      </p:sp>
    </p:spTree>
    <p:extLst>
      <p:ext uri="{BB962C8B-B14F-4D97-AF65-F5344CB8AC3E}">
        <p14:creationId xmlns:p14="http://schemas.microsoft.com/office/powerpoint/2010/main" val="44594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a:srcRect l="60744" t="660" r="332"/>
          <a:stretch/>
        </p:blipFill>
        <p:spPr>
          <a:xfrm>
            <a:off x="1" y="0"/>
            <a:ext cx="4423170"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576328" y="446176"/>
            <a:ext cx="747071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Summary: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Diversity &amp; Inclusion Leads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the Conversation</a:t>
            </a:r>
          </a:p>
        </p:txBody>
      </p:sp>
      <p:sp>
        <p:nvSpPr>
          <p:cNvPr id="4" name="Rectangle 3">
            <a:extLst>
              <a:ext uri="{FF2B5EF4-FFF2-40B4-BE49-F238E27FC236}">
                <a16:creationId xmlns:a16="http://schemas.microsoft.com/office/drawing/2014/main" id="{91CAB802-C65F-4081-AA12-A81B57DC4275}"/>
              </a:ext>
            </a:extLst>
          </p:cNvPr>
          <p:cNvSpPr/>
          <p:nvPr/>
        </p:nvSpPr>
        <p:spPr>
          <a:xfrm>
            <a:off x="4841729" y="1524963"/>
            <a:ext cx="6687252" cy="4339650"/>
          </a:xfrm>
          <a:prstGeom prst="rect">
            <a:avLst/>
          </a:prstGeom>
          <a:noFill/>
        </p:spPr>
        <p:txBody>
          <a:bodyPr wrap="square" rtlCol="0">
            <a:spAutoFit/>
          </a:bodyPr>
          <a:lstStyle/>
          <a:p>
            <a:pPr marL="285750" indent="-285750" defTabSz="1172398">
              <a:buBlip>
                <a:blip r:embed="rId3"/>
              </a:buBlip>
              <a:defRPr/>
            </a:pPr>
            <a:r>
              <a:rPr lang="en-US" sz="2000" b="1" dirty="0">
                <a:solidFill>
                  <a:srgbClr val="1F1A62"/>
                </a:solidFill>
                <a:latin typeface="Helvetica" panose="020B0403020202020204" pitchFamily="34" charset="0"/>
                <a:ea typeface="Open Sans" panose="020B0606030504020204" pitchFamily="34" charset="0"/>
                <a:cs typeface="Open Sans" panose="020B0606030504020204" pitchFamily="34" charset="0"/>
              </a:rPr>
              <a:t>Culturally relevant programming and diversity among personalities are more likely to drive product purchases by multicultural audiences</a:t>
            </a:r>
          </a:p>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endParaRPr kumimoji="0" lang="en-US" sz="28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Ad campaigns that</a:t>
            </a:r>
            <a:r>
              <a:rPr lang="en-US" sz="2000" b="1" dirty="0">
                <a:solidFill>
                  <a:srgbClr val="1F1A62"/>
                </a:solidFill>
                <a:latin typeface="Helvetica" panose="020B0403020202020204" pitchFamily="34" charset="0"/>
                <a:ea typeface="Open Sans" panose="020B0606030504020204" pitchFamily="34" charset="0"/>
                <a:cs typeface="Open Sans" panose="020B0606030504020204" pitchFamily="34" charset="0"/>
              </a:rPr>
              <a:t> tie diversity and inclusion into their brand messaging are not only necessary in today’s social and economic climate, but have proven to deliver outcomes across crucial brand metrics from awareness to sales </a:t>
            </a:r>
          </a:p>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endParaRPr lang="en-US" sz="2800" b="1" dirty="0">
              <a:solidFill>
                <a:srgbClr val="1F1A62"/>
              </a:solidFill>
              <a:latin typeface="Helvetica" panose="020B0403020202020204" pitchFamily="34"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FontTx/>
              <a:buBlip>
                <a:blip r:embed="rId3"/>
              </a:buBlip>
              <a:tabLst/>
              <a:defRPr/>
            </a:pPr>
            <a:r>
              <a:rPr lang="en-US" sz="2000" b="1" dirty="0">
                <a:solidFill>
                  <a:srgbClr val="1F1A62"/>
                </a:solidFill>
                <a:latin typeface="Helvetica" panose="020B0403020202020204" pitchFamily="34" charset="0"/>
                <a:ea typeface="Open Sans" panose="020B0606030504020204" pitchFamily="34" charset="0"/>
                <a:cs typeface="Open Sans" panose="020B0606030504020204" pitchFamily="34" charset="0"/>
              </a:rPr>
              <a:t>Marketers should not ignore the purchasing power of adults 50+, particularly multicultural segments which will be the driving force of future growth</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6510152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0" ma:contentTypeDescription="Create a new document." ma:contentTypeScope="" ma:versionID="7c23aeb9280377b64b09627b5f091db5">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ca2521f28244bf23104ce691218bfa01"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C84CC5-1DB1-4D6E-98EF-00994FC5C9F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714C78F-0187-44B2-8764-2C9BB48A6E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6b28e8-29a6-4ab8-af18-2a7f61acfad2"/>
    <ds:schemaRef ds:uri="9f6166fe-9f5b-43aa-b8a9-b4d7ad530b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F9804E-E37A-4E93-9774-0016E215FD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105</TotalTime>
  <Words>5149</Words>
  <Application>Microsoft Office PowerPoint</Application>
  <PresentationFormat>Widescreen</PresentationFormat>
  <Paragraphs>489</Paragraphs>
  <Slides>35</Slides>
  <Notes>18</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35</vt:i4>
      </vt:variant>
    </vt:vector>
  </HeadingPairs>
  <TitlesOfParts>
    <vt:vector size="46" baseType="lpstr">
      <vt:lpstr>Arial</vt:lpstr>
      <vt:lpstr>Calibri</vt:lpstr>
      <vt:lpstr>Calibri Light</vt:lpstr>
      <vt:lpstr>Helvetica</vt:lpstr>
      <vt:lpstr>Helvetica Light</vt:lpstr>
      <vt:lpstr>Helvetica-Normal</vt:lpstr>
      <vt:lpstr>Trebuchet MS</vt:lpstr>
      <vt:lpstr>1_Office Theme</vt:lpstr>
      <vt:lpstr>2_Office Theme</vt:lpstr>
      <vt:lpstr>5_Office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Guillen</dc:creator>
  <cp:lastModifiedBy>Leah Montner Dixon</cp:lastModifiedBy>
  <cp:revision>1</cp:revision>
  <dcterms:created xsi:type="dcterms:W3CDTF">2020-11-17T19:38:14Z</dcterms:created>
  <dcterms:modified xsi:type="dcterms:W3CDTF">2020-12-23T17:15:24Z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ComplianceAssetId">
    <vt:lpwstr/>
  </property>
</Properties>
</file>