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94" r:id="rId5"/>
    <p:sldMasterId id="2147483711" r:id="rId6"/>
    <p:sldMasterId id="2147483741" r:id="rId7"/>
    <p:sldMasterId id="2147483771" r:id="rId8"/>
    <p:sldMasterId id="2147483783" r:id="rId9"/>
  </p:sldMasterIdLst>
  <p:notesMasterIdLst>
    <p:notesMasterId r:id="rId41"/>
  </p:notesMasterIdLst>
  <p:sldIdLst>
    <p:sldId id="2146845996" r:id="rId10"/>
    <p:sldId id="2146846428" r:id="rId11"/>
    <p:sldId id="2144327877" r:id="rId12"/>
    <p:sldId id="2147474192" r:id="rId13"/>
    <p:sldId id="2147474182" r:id="rId14"/>
    <p:sldId id="2147474137" r:id="rId15"/>
    <p:sldId id="2147474183" r:id="rId16"/>
    <p:sldId id="2147474189" r:id="rId17"/>
    <p:sldId id="2147474141" r:id="rId18"/>
    <p:sldId id="2147474139" r:id="rId19"/>
    <p:sldId id="2147474184" r:id="rId20"/>
    <p:sldId id="2147474155" r:id="rId21"/>
    <p:sldId id="2147474140" r:id="rId22"/>
    <p:sldId id="2147376413" r:id="rId23"/>
    <p:sldId id="2147474186" r:id="rId24"/>
    <p:sldId id="2147474171" r:id="rId25"/>
    <p:sldId id="2147474187" r:id="rId26"/>
    <p:sldId id="2147474165" r:id="rId27"/>
    <p:sldId id="2147474143" r:id="rId28"/>
    <p:sldId id="2147474144" r:id="rId29"/>
    <p:sldId id="2147474149" r:id="rId30"/>
    <p:sldId id="2147474156" r:id="rId31"/>
    <p:sldId id="2147474188" r:id="rId32"/>
    <p:sldId id="2147376432" r:id="rId33"/>
    <p:sldId id="2147474157" r:id="rId34"/>
    <p:sldId id="2147474173" r:id="rId35"/>
    <p:sldId id="2147474148" r:id="rId36"/>
    <p:sldId id="2147474191" r:id="rId37"/>
    <p:sldId id="2146846201" r:id="rId38"/>
    <p:sldId id="2146846429" r:id="rId39"/>
    <p:sldId id="214684641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21855EDF-F9CE-3B66-C6A5-06158391F461}" name="Leah Montner Dixon" initials="L"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00BFF2"/>
    <a:srgbClr val="ED3C8D"/>
    <a:srgbClr val="4EBEA4"/>
    <a:srgbClr val="FFE600"/>
    <a:srgbClr val="2C82FF"/>
    <a:srgbClr val="A343FF"/>
    <a:srgbClr val="E2E8F1"/>
    <a:srgbClr val="A84AFE"/>
    <a:srgbClr val="FF6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8FF92-8B61-4B47-A04A-91917460442F}" v="18" dt="2025-06-18T13:39:46.477"/>
    <p1510:client id="{E5EB9A2D-0AE6-40B1-9EAC-59D5F7259FD5}" v="236" dt="2025-06-18T14:11:47.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0" autoAdjust="0"/>
    <p:restoredTop sz="97375" autoAdjust="0"/>
  </p:normalViewPr>
  <p:slideViewPr>
    <p:cSldViewPr snapToGrid="0">
      <p:cViewPr>
        <p:scale>
          <a:sx n="100" d="100"/>
          <a:sy n="100" d="100"/>
        </p:scale>
        <p:origin x="2286" y="1416"/>
      </p:cViewPr>
      <p:guideLst/>
    </p:cSldViewPr>
  </p:slideViewPr>
  <p:notesTextViewPr>
    <p:cViewPr>
      <p:scale>
        <a:sx n="1" d="1"/>
        <a:sy n="1" d="1"/>
      </p:scale>
      <p:origin x="0" y="0"/>
    </p:cViewPr>
  </p:notesTextViewPr>
  <p:sorterViewPr>
    <p:cViewPr>
      <p:scale>
        <a:sx n="100" d="100"/>
        <a:sy n="100" d="100"/>
      </p:scale>
      <p:origin x="0" y="-7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A688FF92-8B61-4B47-A04A-91917460442F}"/>
    <pc:docChg chg="undo custSel modSld">
      <pc:chgData name="Reed Kiely" userId="768be38e-2fb5-40ce-925d-bd8e9d9e3c31" providerId="ADAL" clId="{A688FF92-8B61-4B47-A04A-91917460442F}" dt="2025-06-18T15:48:59.436" v="166" actId="207"/>
      <pc:docMkLst>
        <pc:docMk/>
      </pc:docMkLst>
      <pc:sldChg chg="addSp delSp modSp mod">
        <pc:chgData name="Reed Kiely" userId="768be38e-2fb5-40ce-925d-bd8e9d9e3c31" providerId="ADAL" clId="{A688FF92-8B61-4B47-A04A-91917460442F}" dt="2025-06-18T13:37:28.881" v="97"/>
        <pc:sldMkLst>
          <pc:docMk/>
          <pc:sldMk cId="4216143715" sldId="2146846201"/>
        </pc:sldMkLst>
        <pc:picChg chg="del">
          <ac:chgData name="Reed Kiely" userId="768be38e-2fb5-40ce-925d-bd8e9d9e3c31" providerId="ADAL" clId="{A688FF92-8B61-4B47-A04A-91917460442F}" dt="2025-06-18T13:37:28.744" v="96" actId="478"/>
          <ac:picMkLst>
            <pc:docMk/>
            <pc:sldMk cId="4216143715" sldId="2146846201"/>
            <ac:picMk id="2" creationId="{48FA27CB-9D73-32D6-F735-7ECF21C3CD9D}"/>
          </ac:picMkLst>
        </pc:picChg>
        <pc:picChg chg="add mod">
          <ac:chgData name="Reed Kiely" userId="768be38e-2fb5-40ce-925d-bd8e9d9e3c31" providerId="ADAL" clId="{A688FF92-8B61-4B47-A04A-91917460442F}" dt="2025-06-18T13:37:28.881" v="97"/>
          <ac:picMkLst>
            <pc:docMk/>
            <pc:sldMk cId="4216143715" sldId="2146846201"/>
            <ac:picMk id="4" creationId="{8D19A5B1-B221-41A4-75B1-A4A8A24688E7}"/>
          </ac:picMkLst>
        </pc:picChg>
      </pc:sldChg>
      <pc:sldChg chg="addSp modSp mod">
        <pc:chgData name="Reed Kiely" userId="768be38e-2fb5-40ce-925d-bd8e9d9e3c31" providerId="ADAL" clId="{A688FF92-8B61-4B47-A04A-91917460442F}" dt="2025-06-18T13:39:46.477" v="127"/>
        <pc:sldMkLst>
          <pc:docMk/>
          <pc:sldMk cId="2111310289" sldId="2146846429"/>
        </pc:sldMkLst>
        <pc:spChg chg="add mod">
          <ac:chgData name="Reed Kiely" userId="768be38e-2fb5-40ce-925d-bd8e9d9e3c31" providerId="ADAL" clId="{A688FF92-8B61-4B47-A04A-91917460442F}" dt="2025-06-18T13:39:46.477" v="127"/>
          <ac:spMkLst>
            <pc:docMk/>
            <pc:sldMk cId="2111310289" sldId="2146846429"/>
            <ac:spMk id="5" creationId="{94C8C095-7086-4ED4-6CB0-882C148FE24D}"/>
          </ac:spMkLst>
        </pc:spChg>
        <pc:spChg chg="mod">
          <ac:chgData name="Reed Kiely" userId="768be38e-2fb5-40ce-925d-bd8e9d9e3c31" providerId="ADAL" clId="{A688FF92-8B61-4B47-A04A-91917460442F}" dt="2025-06-18T13:38:56.510" v="114" actId="12788"/>
          <ac:spMkLst>
            <pc:docMk/>
            <pc:sldMk cId="2111310289" sldId="2146846429"/>
            <ac:spMk id="19" creationId="{38E2E3A7-D9DC-A9D7-CA09-5931A7D27FDD}"/>
          </ac:spMkLst>
        </pc:spChg>
        <pc:spChg chg="mod">
          <ac:chgData name="Reed Kiely" userId="768be38e-2fb5-40ce-925d-bd8e9d9e3c31" providerId="ADAL" clId="{A688FF92-8B61-4B47-A04A-91917460442F}" dt="2025-06-18T13:39:14.355" v="125" actId="1038"/>
          <ac:spMkLst>
            <pc:docMk/>
            <pc:sldMk cId="2111310289" sldId="2146846429"/>
            <ac:spMk id="24" creationId="{C4E3FCBF-903F-2D10-9CAD-4F5879FC0874}"/>
          </ac:spMkLst>
        </pc:spChg>
        <pc:spChg chg="mod">
          <ac:chgData name="Reed Kiely" userId="768be38e-2fb5-40ce-925d-bd8e9d9e3c31" providerId="ADAL" clId="{A688FF92-8B61-4B47-A04A-91917460442F}" dt="2025-06-18T13:39:14.355" v="125" actId="1038"/>
          <ac:spMkLst>
            <pc:docMk/>
            <pc:sldMk cId="2111310289" sldId="2146846429"/>
            <ac:spMk id="26" creationId="{E2B33FD3-2164-F8CD-50FA-16D86A1DED83}"/>
          </ac:spMkLst>
        </pc:spChg>
        <pc:spChg chg="mod">
          <ac:chgData name="Reed Kiely" userId="768be38e-2fb5-40ce-925d-bd8e9d9e3c31" providerId="ADAL" clId="{A688FF92-8B61-4B47-A04A-91917460442F}" dt="2025-06-18T13:39:14.355" v="125" actId="1038"/>
          <ac:spMkLst>
            <pc:docMk/>
            <pc:sldMk cId="2111310289" sldId="2146846429"/>
            <ac:spMk id="37" creationId="{452AC857-F2D8-3476-D6A5-66C5887BE45A}"/>
          </ac:spMkLst>
        </pc:spChg>
        <pc:spChg chg="mod">
          <ac:chgData name="Reed Kiely" userId="768be38e-2fb5-40ce-925d-bd8e9d9e3c31" providerId="ADAL" clId="{A688FF92-8B61-4B47-A04A-91917460442F}" dt="2025-06-18T13:39:14.355" v="125" actId="1038"/>
          <ac:spMkLst>
            <pc:docMk/>
            <pc:sldMk cId="2111310289" sldId="2146846429"/>
            <ac:spMk id="56" creationId="{55BB23F5-D569-2DE9-44BD-E1A6A26F86C2}"/>
          </ac:spMkLst>
        </pc:spChg>
        <pc:spChg chg="mod">
          <ac:chgData name="Reed Kiely" userId="768be38e-2fb5-40ce-925d-bd8e9d9e3c31" providerId="ADAL" clId="{A688FF92-8B61-4B47-A04A-91917460442F}" dt="2025-06-18T13:38:56.510" v="114" actId="12788"/>
          <ac:spMkLst>
            <pc:docMk/>
            <pc:sldMk cId="2111310289" sldId="2146846429"/>
            <ac:spMk id="58" creationId="{508B8D4C-DDF6-8CE6-2BB3-AA1CC7DD58D5}"/>
          </ac:spMkLst>
        </pc:spChg>
        <pc:spChg chg="mod">
          <ac:chgData name="Reed Kiely" userId="768be38e-2fb5-40ce-925d-bd8e9d9e3c31" providerId="ADAL" clId="{A688FF92-8B61-4B47-A04A-91917460442F}" dt="2025-06-18T13:38:56.510" v="114" actId="12788"/>
          <ac:spMkLst>
            <pc:docMk/>
            <pc:sldMk cId="2111310289" sldId="2146846429"/>
            <ac:spMk id="62" creationId="{C40EE0BA-CD12-A372-9503-52EC6B5EA9FC}"/>
          </ac:spMkLst>
        </pc:spChg>
        <pc:picChg chg="add mod">
          <ac:chgData name="Reed Kiely" userId="768be38e-2fb5-40ce-925d-bd8e9d9e3c31" providerId="ADAL" clId="{A688FF92-8B61-4B47-A04A-91917460442F}" dt="2025-06-18T13:39:42.767" v="126"/>
          <ac:picMkLst>
            <pc:docMk/>
            <pc:sldMk cId="2111310289" sldId="2146846429"/>
            <ac:picMk id="3" creationId="{342FC877-6015-E687-A654-423377017F21}"/>
          </ac:picMkLst>
        </pc:picChg>
        <pc:picChg chg="mod">
          <ac:chgData name="Reed Kiely" userId="768be38e-2fb5-40ce-925d-bd8e9d9e3c31" providerId="ADAL" clId="{A688FF92-8B61-4B47-A04A-91917460442F}" dt="2025-06-18T13:39:14.355" v="125" actId="1038"/>
          <ac:picMkLst>
            <pc:docMk/>
            <pc:sldMk cId="2111310289" sldId="2146846429"/>
            <ac:picMk id="12" creationId="{DC148CD0-92CA-CCE7-E249-68F4A47211F3}"/>
          </ac:picMkLst>
        </pc:picChg>
        <pc:picChg chg="mod">
          <ac:chgData name="Reed Kiely" userId="768be38e-2fb5-40ce-925d-bd8e9d9e3c31" providerId="ADAL" clId="{A688FF92-8B61-4B47-A04A-91917460442F}" dt="2025-06-18T13:38:56.510" v="114" actId="12788"/>
          <ac:picMkLst>
            <pc:docMk/>
            <pc:sldMk cId="2111310289" sldId="2146846429"/>
            <ac:picMk id="21" creationId="{D983A318-AFF5-CA58-1035-8A3463577DAF}"/>
          </ac:picMkLst>
        </pc:picChg>
        <pc:picChg chg="mod">
          <ac:chgData name="Reed Kiely" userId="768be38e-2fb5-40ce-925d-bd8e9d9e3c31" providerId="ADAL" clId="{A688FF92-8B61-4B47-A04A-91917460442F}" dt="2025-06-18T13:38:56.510" v="114" actId="12788"/>
          <ac:picMkLst>
            <pc:docMk/>
            <pc:sldMk cId="2111310289" sldId="2146846429"/>
            <ac:picMk id="22" creationId="{9BA40426-2752-C678-FBAE-811326BE1969}"/>
          </ac:picMkLst>
        </pc:picChg>
        <pc:picChg chg="mod">
          <ac:chgData name="Reed Kiely" userId="768be38e-2fb5-40ce-925d-bd8e9d9e3c31" providerId="ADAL" clId="{A688FF92-8B61-4B47-A04A-91917460442F}" dt="2025-06-18T13:39:14.355" v="125" actId="1038"/>
          <ac:picMkLst>
            <pc:docMk/>
            <pc:sldMk cId="2111310289" sldId="2146846429"/>
            <ac:picMk id="25" creationId="{C0AF121C-039E-198C-F444-B978D1A62D48}"/>
          </ac:picMkLst>
        </pc:picChg>
        <pc:picChg chg="mod">
          <ac:chgData name="Reed Kiely" userId="768be38e-2fb5-40ce-925d-bd8e9d9e3c31" providerId="ADAL" clId="{A688FF92-8B61-4B47-A04A-91917460442F}" dt="2025-06-18T13:38:56.510" v="114" actId="12788"/>
          <ac:picMkLst>
            <pc:docMk/>
            <pc:sldMk cId="2111310289" sldId="2146846429"/>
            <ac:picMk id="32" creationId="{A9D4F708-29F9-9523-1C1F-EBF54BF182B7}"/>
          </ac:picMkLst>
        </pc:picChg>
        <pc:picChg chg="mod">
          <ac:chgData name="Reed Kiely" userId="768be38e-2fb5-40ce-925d-bd8e9d9e3c31" providerId="ADAL" clId="{A688FF92-8B61-4B47-A04A-91917460442F}" dt="2025-06-18T13:39:14.355" v="125" actId="1038"/>
          <ac:picMkLst>
            <pc:docMk/>
            <pc:sldMk cId="2111310289" sldId="2146846429"/>
            <ac:picMk id="36" creationId="{A4D77EC9-286B-FC4B-90CC-1D6F783BC01B}"/>
          </ac:picMkLst>
        </pc:picChg>
        <pc:picChg chg="mod">
          <ac:chgData name="Reed Kiely" userId="768be38e-2fb5-40ce-925d-bd8e9d9e3c31" providerId="ADAL" clId="{A688FF92-8B61-4B47-A04A-91917460442F}" dt="2025-06-18T13:39:14.355" v="125" actId="1038"/>
          <ac:picMkLst>
            <pc:docMk/>
            <pc:sldMk cId="2111310289" sldId="2146846429"/>
            <ac:picMk id="38" creationId="{8082EA50-8BF9-57C6-F0D4-B64B758F5A0E}"/>
          </ac:picMkLst>
        </pc:picChg>
      </pc:sldChg>
      <pc:sldChg chg="modSp mod">
        <pc:chgData name="Reed Kiely" userId="768be38e-2fb5-40ce-925d-bd8e9d9e3c31" providerId="ADAL" clId="{A688FF92-8B61-4B47-A04A-91917460442F}" dt="2025-06-18T14:05:10.651" v="146" actId="207"/>
        <pc:sldMkLst>
          <pc:docMk/>
          <pc:sldMk cId="2432307076" sldId="2147376432"/>
        </pc:sldMkLst>
        <pc:spChg chg="mod">
          <ac:chgData name="Reed Kiely" userId="768be38e-2fb5-40ce-925d-bd8e9d9e3c31" providerId="ADAL" clId="{A688FF92-8B61-4B47-A04A-91917460442F}" dt="2025-06-18T14:05:10.651" v="146" actId="207"/>
          <ac:spMkLst>
            <pc:docMk/>
            <pc:sldMk cId="2432307076" sldId="2147376432"/>
            <ac:spMk id="12" creationId="{392034E3-625A-CCC3-70F8-803CB189387C}"/>
          </ac:spMkLst>
        </pc:spChg>
        <pc:spChg chg="mod">
          <ac:chgData name="Reed Kiely" userId="768be38e-2fb5-40ce-925d-bd8e9d9e3c31" providerId="ADAL" clId="{A688FF92-8B61-4B47-A04A-91917460442F}" dt="2025-06-18T13:37:06.229" v="94" actId="14100"/>
          <ac:spMkLst>
            <pc:docMk/>
            <pc:sldMk cId="2432307076" sldId="2147376432"/>
            <ac:spMk id="26" creationId="{3452733A-60AB-2164-6322-2D4D3FD57D9D}"/>
          </ac:spMkLst>
        </pc:spChg>
      </pc:sldChg>
      <pc:sldChg chg="modSp">
        <pc:chgData name="Reed Kiely" userId="768be38e-2fb5-40ce-925d-bd8e9d9e3c31" providerId="ADAL" clId="{A688FF92-8B61-4B47-A04A-91917460442F}" dt="2025-06-18T13:30:21.081" v="74"/>
        <pc:sldMkLst>
          <pc:docMk/>
          <pc:sldMk cId="579064997" sldId="2147474137"/>
        </pc:sldMkLst>
        <pc:graphicFrameChg chg="mod">
          <ac:chgData name="Reed Kiely" userId="768be38e-2fb5-40ce-925d-bd8e9d9e3c31" providerId="ADAL" clId="{A688FF92-8B61-4B47-A04A-91917460442F}" dt="2025-06-18T13:30:21.081" v="74"/>
          <ac:graphicFrameMkLst>
            <pc:docMk/>
            <pc:sldMk cId="579064997" sldId="2147474137"/>
            <ac:graphicFrameMk id="9" creationId="{4A316B79-AF0C-CFC1-5AE6-F1C99EAEEE8D}"/>
          </ac:graphicFrameMkLst>
        </pc:graphicFrameChg>
      </pc:sldChg>
      <pc:sldChg chg="addSp modSp mod">
        <pc:chgData name="Reed Kiely" userId="768be38e-2fb5-40ce-925d-bd8e9d9e3c31" providerId="ADAL" clId="{A688FF92-8B61-4B47-A04A-91917460442F}" dt="2025-06-18T15:48:59.436" v="166" actId="207"/>
        <pc:sldMkLst>
          <pc:docMk/>
          <pc:sldMk cId="1761907666" sldId="2147474140"/>
        </pc:sldMkLst>
        <pc:spChg chg="add mod">
          <ac:chgData name="Reed Kiely" userId="768be38e-2fb5-40ce-925d-bd8e9d9e3c31" providerId="ADAL" clId="{A688FF92-8B61-4B47-A04A-91917460442F}" dt="2025-06-18T15:48:59.436" v="166" actId="207"/>
          <ac:spMkLst>
            <pc:docMk/>
            <pc:sldMk cId="1761907666" sldId="2147474140"/>
            <ac:spMk id="7" creationId="{5F518296-40B6-9D64-69F9-CB765BF2F695}"/>
          </ac:spMkLst>
        </pc:spChg>
      </pc:sldChg>
      <pc:sldChg chg="modSp mod">
        <pc:chgData name="Reed Kiely" userId="768be38e-2fb5-40ce-925d-bd8e9d9e3c31" providerId="ADAL" clId="{A688FF92-8B61-4B47-A04A-91917460442F}" dt="2025-06-18T13:37:15.026" v="95" actId="14100"/>
        <pc:sldMkLst>
          <pc:docMk/>
          <pc:sldMk cId="1746233332" sldId="2147474148"/>
        </pc:sldMkLst>
        <pc:spChg chg="mod">
          <ac:chgData name="Reed Kiely" userId="768be38e-2fb5-40ce-925d-bd8e9d9e3c31" providerId="ADAL" clId="{A688FF92-8B61-4B47-A04A-91917460442F}" dt="2025-06-18T13:37:15.026" v="95" actId="14100"/>
          <ac:spMkLst>
            <pc:docMk/>
            <pc:sldMk cId="1746233332" sldId="2147474148"/>
            <ac:spMk id="2" creationId="{4EDBA6C9-4ADA-D1E3-17BA-9DDAF37D20B9}"/>
          </ac:spMkLst>
        </pc:spChg>
      </pc:sldChg>
      <pc:sldChg chg="addSp modSp mod">
        <pc:chgData name="Reed Kiely" userId="768be38e-2fb5-40ce-925d-bd8e9d9e3c31" providerId="ADAL" clId="{A688FF92-8B61-4B47-A04A-91917460442F}" dt="2025-06-18T13:33:28.073" v="87" actId="1076"/>
        <pc:sldMkLst>
          <pc:docMk/>
          <pc:sldMk cId="254000954" sldId="2147474155"/>
        </pc:sldMkLst>
        <pc:picChg chg="mod">
          <ac:chgData name="Reed Kiely" userId="768be38e-2fb5-40ce-925d-bd8e9d9e3c31" providerId="ADAL" clId="{A688FF92-8B61-4B47-A04A-91917460442F}" dt="2025-06-18T13:32:59.841" v="78" actId="1076"/>
          <ac:picMkLst>
            <pc:docMk/>
            <pc:sldMk cId="254000954" sldId="2147474155"/>
            <ac:picMk id="3" creationId="{26EF31F4-5DC5-FD80-8E27-B7AD06D44F48}"/>
          </ac:picMkLst>
        </pc:picChg>
        <pc:picChg chg="add mod">
          <ac:chgData name="Reed Kiely" userId="768be38e-2fb5-40ce-925d-bd8e9d9e3c31" providerId="ADAL" clId="{A688FF92-8B61-4B47-A04A-91917460442F}" dt="2025-06-18T13:33:28.073" v="87" actId="1076"/>
          <ac:picMkLst>
            <pc:docMk/>
            <pc:sldMk cId="254000954" sldId="2147474155"/>
            <ac:picMk id="5" creationId="{3C5426FA-03C4-EB5D-2EE0-ACDD2E9869E8}"/>
          </ac:picMkLst>
        </pc:picChg>
      </pc:sldChg>
      <pc:sldChg chg="addSp delSp modSp mod">
        <pc:chgData name="Reed Kiely" userId="768be38e-2fb5-40ce-925d-bd8e9d9e3c31" providerId="ADAL" clId="{A688FF92-8B61-4B47-A04A-91917460442F}" dt="2025-06-18T13:34:38.720" v="92" actId="14100"/>
        <pc:sldMkLst>
          <pc:docMk/>
          <pc:sldMk cId="953178879" sldId="2147474156"/>
        </pc:sldMkLst>
        <pc:picChg chg="add mod">
          <ac:chgData name="Reed Kiely" userId="768be38e-2fb5-40ce-925d-bd8e9d9e3c31" providerId="ADAL" clId="{A688FF92-8B61-4B47-A04A-91917460442F}" dt="2025-06-18T13:34:38.720" v="92" actId="14100"/>
          <ac:picMkLst>
            <pc:docMk/>
            <pc:sldMk cId="953178879" sldId="2147474156"/>
            <ac:picMk id="3" creationId="{452422CF-2E14-CF60-E61E-3D32CE08D955}"/>
          </ac:picMkLst>
        </pc:picChg>
        <pc:picChg chg="del mod">
          <ac:chgData name="Reed Kiely" userId="768be38e-2fb5-40ce-925d-bd8e9d9e3c31" providerId="ADAL" clId="{A688FF92-8B61-4B47-A04A-91917460442F}" dt="2025-06-18T13:34:32.786" v="88" actId="478"/>
          <ac:picMkLst>
            <pc:docMk/>
            <pc:sldMk cId="953178879" sldId="2147474156"/>
            <ac:picMk id="5" creationId="{5471603F-EE7C-E72F-CC58-DE2B6271A0A0}"/>
          </ac:picMkLst>
        </pc:picChg>
      </pc:sldChg>
      <pc:sldChg chg="modSp mod">
        <pc:chgData name="Reed Kiely" userId="768be38e-2fb5-40ce-925d-bd8e9d9e3c31" providerId="ADAL" clId="{A688FF92-8B61-4B47-A04A-91917460442F}" dt="2025-06-18T13:15:20.294" v="2" actId="14100"/>
        <pc:sldMkLst>
          <pc:docMk/>
          <pc:sldMk cId="3190287469" sldId="2147474165"/>
        </pc:sldMkLst>
        <pc:spChg chg="mod">
          <ac:chgData name="Reed Kiely" userId="768be38e-2fb5-40ce-925d-bd8e9d9e3c31" providerId="ADAL" clId="{A688FF92-8B61-4B47-A04A-91917460442F}" dt="2025-06-18T13:15:20.294" v="2" actId="14100"/>
          <ac:spMkLst>
            <pc:docMk/>
            <pc:sldMk cId="3190287469" sldId="2147474165"/>
            <ac:spMk id="2" creationId="{C0182D12-E350-2075-4181-2607D6083142}"/>
          </ac:spMkLst>
        </pc:spChg>
      </pc:sldChg>
      <pc:sldChg chg="modSp mod modCm">
        <pc:chgData name="Reed Kiely" userId="768be38e-2fb5-40ce-925d-bd8e9d9e3c31" providerId="ADAL" clId="{A688FF92-8B61-4B47-A04A-91917460442F}" dt="2025-06-18T13:43:49.569" v="135" actId="20577"/>
        <pc:sldMkLst>
          <pc:docMk/>
          <pc:sldMk cId="2546583328" sldId="2147474173"/>
        </pc:sldMkLst>
        <pc:spChg chg="mod">
          <ac:chgData name="Reed Kiely" userId="768be38e-2fb5-40ce-925d-bd8e9d9e3c31" providerId="ADAL" clId="{A688FF92-8B61-4B47-A04A-91917460442F}" dt="2025-06-18T13:43:49.569" v="135" actId="20577"/>
          <ac:spMkLst>
            <pc:docMk/>
            <pc:sldMk cId="2546583328" sldId="2147474173"/>
            <ac:spMk id="18" creationId="{97E701CD-030F-348F-DCE8-E09A4E40BD51}"/>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A688FF92-8B61-4B47-A04A-91917460442F}" dt="2025-06-18T13:43:49.569" v="135" actId="20577"/>
              <pc2:cmMkLst xmlns:pc2="http://schemas.microsoft.com/office/powerpoint/2019/9/main/command">
                <pc:docMk/>
                <pc:sldMk cId="2546583328" sldId="2147474173"/>
                <pc2:cmMk id="{0CFDE300-8671-4F1F-9815-DDD5F2B9ED58}"/>
              </pc2:cmMkLst>
            </pc226:cmChg>
          </p:ext>
        </pc:extLst>
      </pc:sldChg>
      <pc:sldChg chg="modSp mod">
        <pc:chgData name="Reed Kiely" userId="768be38e-2fb5-40ce-925d-bd8e9d9e3c31" providerId="ADAL" clId="{A688FF92-8B61-4B47-A04A-91917460442F}" dt="2025-06-18T13:32:56.579" v="76" actId="1076"/>
        <pc:sldMkLst>
          <pc:docMk/>
          <pc:sldMk cId="1924865520" sldId="2147474182"/>
        </pc:sldMkLst>
        <pc:picChg chg="mod">
          <ac:chgData name="Reed Kiely" userId="768be38e-2fb5-40ce-925d-bd8e9d9e3c31" providerId="ADAL" clId="{A688FF92-8B61-4B47-A04A-91917460442F}" dt="2025-06-18T13:32:56.579" v="76" actId="1076"/>
          <ac:picMkLst>
            <pc:docMk/>
            <pc:sldMk cId="1924865520" sldId="2147474182"/>
            <ac:picMk id="5" creationId="{5471603F-EE7C-E72F-CC58-DE2B6271A0A0}"/>
          </ac:picMkLst>
        </pc:picChg>
      </pc:sldChg>
      <pc:sldChg chg="modSp mod">
        <pc:chgData name="Reed Kiely" userId="768be38e-2fb5-40ce-925d-bd8e9d9e3c31" providerId="ADAL" clId="{A688FF92-8B61-4B47-A04A-91917460442F}" dt="2025-06-18T13:14:50.851" v="1" actId="208"/>
        <pc:sldMkLst>
          <pc:docMk/>
          <pc:sldMk cId="4000835125" sldId="2147474184"/>
        </pc:sldMkLst>
        <pc:spChg chg="mod">
          <ac:chgData name="Reed Kiely" userId="768be38e-2fb5-40ce-925d-bd8e9d9e3c31" providerId="ADAL" clId="{A688FF92-8B61-4B47-A04A-91917460442F}" dt="2025-06-18T13:14:50.851" v="1" actId="208"/>
          <ac:spMkLst>
            <pc:docMk/>
            <pc:sldMk cId="4000835125" sldId="2147474184"/>
            <ac:spMk id="11" creationId="{2E380C2B-2AE9-0C52-8814-DDE382BF8785}"/>
          </ac:spMkLst>
        </pc:spChg>
      </pc:sldChg>
      <pc:sldChg chg="addSp delSp modSp mod">
        <pc:chgData name="Reed Kiely" userId="768be38e-2fb5-40ce-925d-bd8e9d9e3c31" providerId="ADAL" clId="{A688FF92-8B61-4B47-A04A-91917460442F}" dt="2025-06-18T13:29:08.771" v="73" actId="167"/>
        <pc:sldMkLst>
          <pc:docMk/>
          <pc:sldMk cId="639986492" sldId="2147474189"/>
        </pc:sldMkLst>
        <pc:spChg chg="add mod">
          <ac:chgData name="Reed Kiely" userId="768be38e-2fb5-40ce-925d-bd8e9d9e3c31" providerId="ADAL" clId="{A688FF92-8B61-4B47-A04A-91917460442F}" dt="2025-06-18T13:20:45.915" v="5" actId="14100"/>
          <ac:spMkLst>
            <pc:docMk/>
            <pc:sldMk cId="639986492" sldId="2147474189"/>
            <ac:spMk id="3" creationId="{4A71EF93-B452-A801-773B-10337D00D606}"/>
          </ac:spMkLst>
        </pc:spChg>
        <pc:spChg chg="del mod">
          <ac:chgData name="Reed Kiely" userId="768be38e-2fb5-40ce-925d-bd8e9d9e3c31" providerId="ADAL" clId="{A688FF92-8B61-4B47-A04A-91917460442F}" dt="2025-06-18T13:21:41.099" v="10" actId="478"/>
          <ac:spMkLst>
            <pc:docMk/>
            <pc:sldMk cId="639986492" sldId="2147474189"/>
            <ac:spMk id="4" creationId="{C11F4710-D2F2-DD58-9B7B-18BC6E69CF1B}"/>
          </ac:spMkLst>
        </pc:spChg>
        <pc:spChg chg="del mod">
          <ac:chgData name="Reed Kiely" userId="768be38e-2fb5-40ce-925d-bd8e9d9e3c31" providerId="ADAL" clId="{A688FF92-8B61-4B47-A04A-91917460442F}" dt="2025-06-18T13:23:12.666" v="39" actId="478"/>
          <ac:spMkLst>
            <pc:docMk/>
            <pc:sldMk cId="639986492" sldId="2147474189"/>
            <ac:spMk id="5" creationId="{E2CEE1A3-4CE4-77A1-7CD8-8C075D9E347B}"/>
          </ac:spMkLst>
        </pc:spChg>
        <pc:spChg chg="add mod">
          <ac:chgData name="Reed Kiely" userId="768be38e-2fb5-40ce-925d-bd8e9d9e3c31" providerId="ADAL" clId="{A688FF92-8B61-4B47-A04A-91917460442F}" dt="2025-06-18T13:22:22.897" v="31" actId="12788"/>
          <ac:spMkLst>
            <pc:docMk/>
            <pc:sldMk cId="639986492" sldId="2147474189"/>
            <ac:spMk id="6" creationId="{27D4736A-867D-BDAA-B0EE-CFC9E9090B61}"/>
          </ac:spMkLst>
        </pc:spChg>
        <pc:spChg chg="add mod">
          <ac:chgData name="Reed Kiely" userId="768be38e-2fb5-40ce-925d-bd8e9d9e3c31" providerId="ADAL" clId="{A688FF92-8B61-4B47-A04A-91917460442F}" dt="2025-06-18T13:27:37.332" v="65" actId="1076"/>
          <ac:spMkLst>
            <pc:docMk/>
            <pc:sldMk cId="639986492" sldId="2147474189"/>
            <ac:spMk id="7" creationId="{542A2B65-DD3D-C688-6F3D-A54A33AA7FB5}"/>
          </ac:spMkLst>
        </pc:spChg>
        <pc:picChg chg="add del mod">
          <ac:chgData name="Reed Kiely" userId="768be38e-2fb5-40ce-925d-bd8e9d9e3c31" providerId="ADAL" clId="{A688FF92-8B61-4B47-A04A-91917460442F}" dt="2025-06-18T13:23:14.594" v="40" actId="478"/>
          <ac:picMkLst>
            <pc:docMk/>
            <pc:sldMk cId="639986492" sldId="2147474189"/>
            <ac:picMk id="8" creationId="{8A84100F-4585-5920-7C9A-F49CA169058C}"/>
          </ac:picMkLst>
        </pc:picChg>
        <pc:picChg chg="add mod">
          <ac:chgData name="Reed Kiely" userId="768be38e-2fb5-40ce-925d-bd8e9d9e3c31" providerId="ADAL" clId="{A688FF92-8B61-4B47-A04A-91917460442F}" dt="2025-06-18T13:21:41.345" v="11"/>
          <ac:picMkLst>
            <pc:docMk/>
            <pc:sldMk cId="639986492" sldId="2147474189"/>
            <ac:picMk id="9" creationId="{055E7E24-CDBE-3365-F332-51E88CE097D4}"/>
          </ac:picMkLst>
        </pc:picChg>
        <pc:picChg chg="add del mod">
          <ac:chgData name="Reed Kiely" userId="768be38e-2fb5-40ce-925d-bd8e9d9e3c31" providerId="ADAL" clId="{A688FF92-8B61-4B47-A04A-91917460442F}" dt="2025-06-18T13:23:11.586" v="38" actId="478"/>
          <ac:picMkLst>
            <pc:docMk/>
            <pc:sldMk cId="639986492" sldId="2147474189"/>
            <ac:picMk id="10" creationId="{F2CE4E2F-68C4-4717-6319-03BACFD40A5F}"/>
          </ac:picMkLst>
        </pc:picChg>
        <pc:picChg chg="add del mod">
          <ac:chgData name="Reed Kiely" userId="768be38e-2fb5-40ce-925d-bd8e9d9e3c31" providerId="ADAL" clId="{A688FF92-8B61-4B47-A04A-91917460442F}" dt="2025-06-18T13:27:16.761" v="57" actId="478"/>
          <ac:picMkLst>
            <pc:docMk/>
            <pc:sldMk cId="639986492" sldId="2147474189"/>
            <ac:picMk id="17" creationId="{98DC5E65-5199-3966-5CBB-55B371AF54EE}"/>
          </ac:picMkLst>
        </pc:picChg>
        <pc:picChg chg="add mod">
          <ac:chgData name="Reed Kiely" userId="768be38e-2fb5-40ce-925d-bd8e9d9e3c31" providerId="ADAL" clId="{A688FF92-8B61-4B47-A04A-91917460442F}" dt="2025-06-18T13:27:33.034" v="63" actId="1038"/>
          <ac:picMkLst>
            <pc:docMk/>
            <pc:sldMk cId="639986492" sldId="2147474189"/>
            <ac:picMk id="19" creationId="{BF235FA3-F6D8-A48E-46F6-177AED031B05}"/>
          </ac:picMkLst>
        </pc:picChg>
        <pc:picChg chg="add mod">
          <ac:chgData name="Reed Kiely" userId="768be38e-2fb5-40ce-925d-bd8e9d9e3c31" providerId="ADAL" clId="{A688FF92-8B61-4B47-A04A-91917460442F}" dt="2025-06-18T13:27:33.034" v="63" actId="1038"/>
          <ac:picMkLst>
            <pc:docMk/>
            <pc:sldMk cId="639986492" sldId="2147474189"/>
            <ac:picMk id="21" creationId="{C838A767-B7DB-B5A2-A930-6F5AC854C5A4}"/>
          </ac:picMkLst>
        </pc:picChg>
        <pc:picChg chg="add mod ord">
          <ac:chgData name="Reed Kiely" userId="768be38e-2fb5-40ce-925d-bd8e9d9e3c31" providerId="ADAL" clId="{A688FF92-8B61-4B47-A04A-91917460442F}" dt="2025-06-18T13:29:08.771" v="73" actId="167"/>
          <ac:picMkLst>
            <pc:docMk/>
            <pc:sldMk cId="639986492" sldId="2147474189"/>
            <ac:picMk id="23" creationId="{F61FEC46-41DA-FD8A-1A59-B0D7ED471DC7}"/>
          </ac:picMkLst>
        </pc:picChg>
      </pc:sldChg>
      <pc:sldChg chg="modSp mod">
        <pc:chgData name="Reed Kiely" userId="768be38e-2fb5-40ce-925d-bd8e9d9e3c31" providerId="ADAL" clId="{A688FF92-8B61-4B47-A04A-91917460442F}" dt="2025-06-18T15:47:45.874" v="153" actId="1037"/>
        <pc:sldMkLst>
          <pc:docMk/>
          <pc:sldMk cId="2491672103" sldId="2147474191"/>
        </pc:sldMkLst>
        <pc:spChg chg="mod">
          <ac:chgData name="Reed Kiely" userId="768be38e-2fb5-40ce-925d-bd8e9d9e3c31" providerId="ADAL" clId="{A688FF92-8B61-4B47-A04A-91917460442F}" dt="2025-06-18T15:47:36.936" v="150" actId="1076"/>
          <ac:spMkLst>
            <pc:docMk/>
            <pc:sldMk cId="2491672103" sldId="2147474191"/>
            <ac:spMk id="1197" creationId="{58024D9E-8479-6B38-4D9B-031E75F3AA51}"/>
          </ac:spMkLst>
        </pc:spChg>
        <pc:spChg chg="mod">
          <ac:chgData name="Reed Kiely" userId="768be38e-2fb5-40ce-925d-bd8e9d9e3c31" providerId="ADAL" clId="{A688FF92-8B61-4B47-A04A-91917460442F}" dt="2025-06-18T15:47:45.874" v="153" actId="1037"/>
          <ac:spMkLst>
            <pc:docMk/>
            <pc:sldMk cId="2491672103" sldId="2147474191"/>
            <ac:spMk id="1259" creationId="{C9767A56-8EEC-100A-82F1-3DD95CFB03D2}"/>
          </ac:spMkLst>
        </pc:spChg>
      </pc:sldChg>
      <pc:sldChg chg="modSp mod">
        <pc:chgData name="Reed Kiely" userId="768be38e-2fb5-40ce-925d-bd8e9d9e3c31" providerId="ADAL" clId="{A688FF92-8B61-4B47-A04A-91917460442F}" dt="2025-06-18T14:02:56.419" v="144" actId="1037"/>
        <pc:sldMkLst>
          <pc:docMk/>
          <pc:sldMk cId="2751031936" sldId="2147474192"/>
        </pc:sldMkLst>
        <pc:spChg chg="mod">
          <ac:chgData name="Reed Kiely" userId="768be38e-2fb5-40ce-925d-bd8e9d9e3c31" providerId="ADAL" clId="{A688FF92-8B61-4B47-A04A-91917460442F}" dt="2025-06-18T14:02:50.074" v="138" actId="1076"/>
          <ac:spMkLst>
            <pc:docMk/>
            <pc:sldMk cId="2751031936" sldId="2147474192"/>
            <ac:spMk id="1197" creationId="{48451FAD-4611-EA66-BEF5-D79E8398F45D}"/>
          </ac:spMkLst>
        </pc:spChg>
        <pc:spChg chg="mod">
          <ac:chgData name="Reed Kiely" userId="768be38e-2fb5-40ce-925d-bd8e9d9e3c31" providerId="ADAL" clId="{A688FF92-8B61-4B47-A04A-91917460442F}" dt="2025-06-18T14:02:56.419" v="144" actId="1037"/>
          <ac:spMkLst>
            <pc:docMk/>
            <pc:sldMk cId="2751031936" sldId="2147474192"/>
            <ac:spMk id="1259" creationId="{31BB6261-2146-435C-D6F5-6AB7CC43203C}"/>
          </ac:spMkLst>
        </pc:spChg>
      </pc:sldChg>
    </pc:docChg>
  </pc:docChgLst>
  <pc:docChgLst>
    <pc:chgData name="Jason Wiese" userId="4bff8d5b-7de6-4655-b397-69b0afc81113" providerId="ADAL" clId="{E5EB9A2D-0AE6-40B1-9EAC-59D5F7259FD5}"/>
    <pc:docChg chg="undo redo custSel addSld delSld modSld sldOrd">
      <pc:chgData name="Jason Wiese" userId="4bff8d5b-7de6-4655-b397-69b0afc81113" providerId="ADAL" clId="{E5EB9A2D-0AE6-40B1-9EAC-59D5F7259FD5}" dt="2025-06-18T14:09:30.707" v="12546" actId="20577"/>
      <pc:docMkLst>
        <pc:docMk/>
      </pc:docMkLst>
      <pc:sldChg chg="del">
        <pc:chgData name="Jason Wiese" userId="4bff8d5b-7de6-4655-b397-69b0afc81113" providerId="ADAL" clId="{E5EB9A2D-0AE6-40B1-9EAC-59D5F7259FD5}" dt="2025-06-18T01:39:10.100" v="742" actId="47"/>
        <pc:sldMkLst>
          <pc:docMk/>
          <pc:sldMk cId="3879316252" sldId="288"/>
        </pc:sldMkLst>
      </pc:sldChg>
      <pc:sldChg chg="addSp delSp modSp mod">
        <pc:chgData name="Jason Wiese" userId="4bff8d5b-7de6-4655-b397-69b0afc81113" providerId="ADAL" clId="{E5EB9A2D-0AE6-40B1-9EAC-59D5F7259FD5}" dt="2025-06-18T05:52:40.040" v="11087" actId="207"/>
        <pc:sldMkLst>
          <pc:docMk/>
          <pc:sldMk cId="4212683403" sldId="2144327877"/>
        </pc:sldMkLst>
        <pc:spChg chg="mod">
          <ac:chgData name="Jason Wiese" userId="4bff8d5b-7de6-4655-b397-69b0afc81113" providerId="ADAL" clId="{E5EB9A2D-0AE6-40B1-9EAC-59D5F7259FD5}" dt="2025-06-18T04:37:11.483" v="7009" actId="208"/>
          <ac:spMkLst>
            <pc:docMk/>
            <pc:sldMk cId="4212683403" sldId="2144327877"/>
            <ac:spMk id="2" creationId="{ADBBB4B6-80A5-9C6D-D2D6-FDF012D24043}"/>
          </ac:spMkLst>
        </pc:spChg>
        <pc:spChg chg="mod">
          <ac:chgData name="Jason Wiese" userId="4bff8d5b-7de6-4655-b397-69b0afc81113" providerId="ADAL" clId="{E5EB9A2D-0AE6-40B1-9EAC-59D5F7259FD5}" dt="2025-06-18T05:45:02.035" v="10818" actId="14100"/>
          <ac:spMkLst>
            <pc:docMk/>
            <pc:sldMk cId="4212683403" sldId="2144327877"/>
            <ac:spMk id="3" creationId="{39DC9A2D-FAFE-9894-9BB0-D15609B459AD}"/>
          </ac:spMkLst>
        </pc:spChg>
        <pc:spChg chg="add del mod">
          <ac:chgData name="Jason Wiese" userId="4bff8d5b-7de6-4655-b397-69b0afc81113" providerId="ADAL" clId="{E5EB9A2D-0AE6-40B1-9EAC-59D5F7259FD5}" dt="2025-06-18T05:51:16.564" v="11078" actId="1035"/>
          <ac:spMkLst>
            <pc:docMk/>
            <pc:sldMk cId="4212683403" sldId="2144327877"/>
            <ac:spMk id="7" creationId="{279A2A84-FC23-CBD0-9BB5-5F96D24F0922}"/>
          </ac:spMkLst>
        </pc:spChg>
        <pc:spChg chg="mod">
          <ac:chgData name="Jason Wiese" userId="4bff8d5b-7de6-4655-b397-69b0afc81113" providerId="ADAL" clId="{E5EB9A2D-0AE6-40B1-9EAC-59D5F7259FD5}" dt="2025-06-18T05:52:39.294" v="11085" actId="207"/>
          <ac:spMkLst>
            <pc:docMk/>
            <pc:sldMk cId="4212683403" sldId="2144327877"/>
            <ac:spMk id="9" creationId="{6087DF24-15EF-43DC-AEA1-D70C743A20EC}"/>
          </ac:spMkLst>
        </pc:spChg>
        <pc:spChg chg="add del mod">
          <ac:chgData name="Jason Wiese" userId="4bff8d5b-7de6-4655-b397-69b0afc81113" providerId="ADAL" clId="{E5EB9A2D-0AE6-40B1-9EAC-59D5F7259FD5}" dt="2025-06-18T05:51:16.564" v="11078" actId="1035"/>
          <ac:spMkLst>
            <pc:docMk/>
            <pc:sldMk cId="4212683403" sldId="2144327877"/>
            <ac:spMk id="10" creationId="{1081C85D-B4CA-3C67-3020-2659D1174219}"/>
          </ac:spMkLst>
        </pc:spChg>
        <pc:spChg chg="mod">
          <ac:chgData name="Jason Wiese" userId="4bff8d5b-7de6-4655-b397-69b0afc81113" providerId="ADAL" clId="{E5EB9A2D-0AE6-40B1-9EAC-59D5F7259FD5}" dt="2025-06-18T05:52:39.483" v="11086" actId="207"/>
          <ac:spMkLst>
            <pc:docMk/>
            <pc:sldMk cId="4212683403" sldId="2144327877"/>
            <ac:spMk id="16" creationId="{D84E90DA-50A1-9B47-6698-BF015DB2B5EF}"/>
          </ac:spMkLst>
        </pc:spChg>
        <pc:spChg chg="mod">
          <ac:chgData name="Jason Wiese" userId="4bff8d5b-7de6-4655-b397-69b0afc81113" providerId="ADAL" clId="{E5EB9A2D-0AE6-40B1-9EAC-59D5F7259FD5}" dt="2025-06-18T04:37:27.081" v="7012" actId="207"/>
          <ac:spMkLst>
            <pc:docMk/>
            <pc:sldMk cId="4212683403" sldId="2144327877"/>
            <ac:spMk id="18" creationId="{E98FAC4C-EB23-A6C9-D3BE-22982E84E601}"/>
          </ac:spMkLst>
        </pc:spChg>
        <pc:spChg chg="mod">
          <ac:chgData name="Jason Wiese" userId="4bff8d5b-7de6-4655-b397-69b0afc81113" providerId="ADAL" clId="{E5EB9A2D-0AE6-40B1-9EAC-59D5F7259FD5}" dt="2025-06-18T04:37:30.240" v="7013" actId="207"/>
          <ac:spMkLst>
            <pc:docMk/>
            <pc:sldMk cId="4212683403" sldId="2144327877"/>
            <ac:spMk id="19" creationId="{C5DCED7C-8594-6885-CF7F-B224D37A4BD7}"/>
          </ac:spMkLst>
        </pc:spChg>
        <pc:spChg chg="mod">
          <ac:chgData name="Jason Wiese" userId="4bff8d5b-7de6-4655-b397-69b0afc81113" providerId="ADAL" clId="{E5EB9A2D-0AE6-40B1-9EAC-59D5F7259FD5}" dt="2025-06-18T04:36:36.471" v="7006" actId="208"/>
          <ac:spMkLst>
            <pc:docMk/>
            <pc:sldMk cId="4212683403" sldId="2144327877"/>
            <ac:spMk id="20" creationId="{72D59E14-0760-0CBE-9C00-0BB03F19331E}"/>
          </ac:spMkLst>
        </pc:spChg>
        <pc:spChg chg="add del mod">
          <ac:chgData name="Jason Wiese" userId="4bff8d5b-7de6-4655-b397-69b0afc81113" providerId="ADAL" clId="{E5EB9A2D-0AE6-40B1-9EAC-59D5F7259FD5}" dt="2025-06-18T05:51:16.564" v="11078" actId="1035"/>
          <ac:spMkLst>
            <pc:docMk/>
            <pc:sldMk cId="4212683403" sldId="2144327877"/>
            <ac:spMk id="21" creationId="{50D7A3F8-7AC0-33E6-F94E-8E3BF66AAC4F}"/>
          </ac:spMkLst>
        </pc:spChg>
        <pc:spChg chg="mod">
          <ac:chgData name="Jason Wiese" userId="4bff8d5b-7de6-4655-b397-69b0afc81113" providerId="ADAL" clId="{E5EB9A2D-0AE6-40B1-9EAC-59D5F7259FD5}" dt="2025-06-18T05:52:40.040" v="11087" actId="207"/>
          <ac:spMkLst>
            <pc:docMk/>
            <pc:sldMk cId="4212683403" sldId="2144327877"/>
            <ac:spMk id="22" creationId="{A5C01E11-6579-6616-308B-8B23A168619F}"/>
          </ac:spMkLst>
        </pc:spChg>
      </pc:sldChg>
      <pc:sldChg chg="modSp mod">
        <pc:chgData name="Jason Wiese" userId="4bff8d5b-7de6-4655-b397-69b0afc81113" providerId="ADAL" clId="{E5EB9A2D-0AE6-40B1-9EAC-59D5F7259FD5}" dt="2025-06-18T05:54:31.320" v="11188" actId="20577"/>
        <pc:sldMkLst>
          <pc:docMk/>
          <pc:sldMk cId="790422164" sldId="2146845996"/>
        </pc:sldMkLst>
        <pc:spChg chg="mod">
          <ac:chgData name="Jason Wiese" userId="4bff8d5b-7de6-4655-b397-69b0afc81113" providerId="ADAL" clId="{E5EB9A2D-0AE6-40B1-9EAC-59D5F7259FD5}" dt="2025-06-18T05:54:31.320" v="11188" actId="20577"/>
          <ac:spMkLst>
            <pc:docMk/>
            <pc:sldMk cId="790422164" sldId="2146845996"/>
            <ac:spMk id="10" creationId="{0C38B446-4C07-42BF-B42F-5E8AEE13A36B}"/>
          </ac:spMkLst>
        </pc:spChg>
      </pc:sldChg>
      <pc:sldChg chg="modSp mod">
        <pc:chgData name="Jason Wiese" userId="4bff8d5b-7de6-4655-b397-69b0afc81113" providerId="ADAL" clId="{E5EB9A2D-0AE6-40B1-9EAC-59D5F7259FD5}" dt="2025-06-18T06:34:41.936" v="12539" actId="20577"/>
        <pc:sldMkLst>
          <pc:docMk/>
          <pc:sldMk cId="4216143715" sldId="2146846201"/>
        </pc:sldMkLst>
        <pc:spChg chg="mod">
          <ac:chgData name="Jason Wiese" userId="4bff8d5b-7de6-4655-b397-69b0afc81113" providerId="ADAL" clId="{E5EB9A2D-0AE6-40B1-9EAC-59D5F7259FD5}" dt="2025-06-18T06:34:41.936" v="12539" actId="20577"/>
          <ac:spMkLst>
            <pc:docMk/>
            <pc:sldMk cId="4216143715" sldId="2146846201"/>
            <ac:spMk id="9" creationId="{E8AD3524-C379-7BF7-7598-7006ABC29109}"/>
          </ac:spMkLst>
        </pc:spChg>
      </pc:sldChg>
      <pc:sldChg chg="modSp mod">
        <pc:chgData name="Jason Wiese" userId="4bff8d5b-7de6-4655-b397-69b0afc81113" providerId="ADAL" clId="{E5EB9A2D-0AE6-40B1-9EAC-59D5F7259FD5}" dt="2025-06-18T05:59:18.377" v="11384" actId="1035"/>
        <pc:sldMkLst>
          <pc:docMk/>
          <pc:sldMk cId="3486589235" sldId="2146846428"/>
        </pc:sldMkLst>
        <pc:spChg chg="mod">
          <ac:chgData name="Jason Wiese" userId="4bff8d5b-7de6-4655-b397-69b0afc81113" providerId="ADAL" clId="{E5EB9A2D-0AE6-40B1-9EAC-59D5F7259FD5}" dt="2025-06-18T05:58:51.983" v="11381" actId="20577"/>
          <ac:spMkLst>
            <pc:docMk/>
            <pc:sldMk cId="3486589235" sldId="2146846428"/>
            <ac:spMk id="3" creationId="{8F2E1B6A-1ACA-0EBB-5B07-C77035A8F96C}"/>
          </ac:spMkLst>
        </pc:spChg>
        <pc:spChg chg="mod">
          <ac:chgData name="Jason Wiese" userId="4bff8d5b-7de6-4655-b397-69b0afc81113" providerId="ADAL" clId="{E5EB9A2D-0AE6-40B1-9EAC-59D5F7259FD5}" dt="2025-06-18T05:59:18.377" v="11384" actId="1035"/>
          <ac:spMkLst>
            <pc:docMk/>
            <pc:sldMk cId="3486589235" sldId="2146846428"/>
            <ac:spMk id="4" creationId="{6D68C66C-9FC2-54A5-E7C9-DD041247DFD6}"/>
          </ac:spMkLst>
        </pc:spChg>
      </pc:sldChg>
      <pc:sldChg chg="addSp delSp modSp mod">
        <pc:chgData name="Jason Wiese" userId="4bff8d5b-7de6-4655-b397-69b0afc81113" providerId="ADAL" clId="{E5EB9A2D-0AE6-40B1-9EAC-59D5F7259FD5}" dt="2025-06-18T04:33:48.484" v="6950" actId="14100"/>
        <pc:sldMkLst>
          <pc:docMk/>
          <pc:sldMk cId="2111310289" sldId="2146846429"/>
        </pc:sldMkLst>
        <pc:spChg chg="add mod">
          <ac:chgData name="Jason Wiese" userId="4bff8d5b-7de6-4655-b397-69b0afc81113" providerId="ADAL" clId="{E5EB9A2D-0AE6-40B1-9EAC-59D5F7259FD5}" dt="2025-06-18T04:33:44.141" v="6949" actId="14100"/>
          <ac:spMkLst>
            <pc:docMk/>
            <pc:sldMk cId="2111310289" sldId="2146846429"/>
            <ac:spMk id="2" creationId="{18354986-3844-6C86-6241-68228B3C2E4B}"/>
          </ac:spMkLst>
        </pc:spChg>
        <pc:spChg chg="mod">
          <ac:chgData name="Jason Wiese" userId="4bff8d5b-7de6-4655-b397-69b0afc81113" providerId="ADAL" clId="{E5EB9A2D-0AE6-40B1-9EAC-59D5F7259FD5}" dt="2025-06-18T04:33:48.484" v="6950" actId="14100"/>
          <ac:spMkLst>
            <pc:docMk/>
            <pc:sldMk cId="2111310289" sldId="2146846429"/>
            <ac:spMk id="7" creationId="{A483A25C-7DF9-2DBE-0473-DFFC9ABB4AB2}"/>
          </ac:spMkLst>
        </pc:spChg>
        <pc:spChg chg="del mod">
          <ac:chgData name="Jason Wiese" userId="4bff8d5b-7de6-4655-b397-69b0afc81113" providerId="ADAL" clId="{E5EB9A2D-0AE6-40B1-9EAC-59D5F7259FD5}" dt="2025-06-18T04:23:40.906" v="6612" actId="478"/>
          <ac:spMkLst>
            <pc:docMk/>
            <pc:sldMk cId="2111310289" sldId="2146846429"/>
            <ac:spMk id="13" creationId="{05131C01-DFA9-94E5-3E41-627DB47FB98B}"/>
          </ac:spMkLst>
        </pc:spChg>
        <pc:spChg chg="mod">
          <ac:chgData name="Jason Wiese" userId="4bff8d5b-7de6-4655-b397-69b0afc81113" providerId="ADAL" clId="{E5EB9A2D-0AE6-40B1-9EAC-59D5F7259FD5}" dt="2025-06-18T04:19:31.964" v="6611" actId="1037"/>
          <ac:spMkLst>
            <pc:docMk/>
            <pc:sldMk cId="2111310289" sldId="2146846429"/>
            <ac:spMk id="24" creationId="{C4E3FCBF-903F-2D10-9CAD-4F5879FC0874}"/>
          </ac:spMkLst>
        </pc:spChg>
        <pc:spChg chg="mod">
          <ac:chgData name="Jason Wiese" userId="4bff8d5b-7de6-4655-b397-69b0afc81113" providerId="ADAL" clId="{E5EB9A2D-0AE6-40B1-9EAC-59D5F7259FD5}" dt="2025-06-18T04:23:55.111" v="6715" actId="1037"/>
          <ac:spMkLst>
            <pc:docMk/>
            <pc:sldMk cId="2111310289" sldId="2146846429"/>
            <ac:spMk id="37" creationId="{452AC857-F2D8-3476-D6A5-66C5887BE45A}"/>
          </ac:spMkLst>
        </pc:spChg>
        <pc:spChg chg="mod">
          <ac:chgData name="Jason Wiese" userId="4bff8d5b-7de6-4655-b397-69b0afc81113" providerId="ADAL" clId="{E5EB9A2D-0AE6-40B1-9EAC-59D5F7259FD5}" dt="2025-06-18T04:19:21.091" v="6594" actId="404"/>
          <ac:spMkLst>
            <pc:docMk/>
            <pc:sldMk cId="2111310289" sldId="2146846429"/>
            <ac:spMk id="56" creationId="{55BB23F5-D569-2DE9-44BD-E1A6A26F86C2}"/>
          </ac:spMkLst>
        </pc:spChg>
        <pc:spChg chg="mod">
          <ac:chgData name="Jason Wiese" userId="4bff8d5b-7de6-4655-b397-69b0afc81113" providerId="ADAL" clId="{E5EB9A2D-0AE6-40B1-9EAC-59D5F7259FD5}" dt="2025-06-18T04:19:15.084" v="6593" actId="1037"/>
          <ac:spMkLst>
            <pc:docMk/>
            <pc:sldMk cId="2111310289" sldId="2146846429"/>
            <ac:spMk id="62" creationId="{C40EE0BA-CD12-A372-9503-52EC6B5EA9FC}"/>
          </ac:spMkLst>
        </pc:spChg>
        <pc:picChg chg="del">
          <ac:chgData name="Jason Wiese" userId="4bff8d5b-7de6-4655-b397-69b0afc81113" providerId="ADAL" clId="{E5EB9A2D-0AE6-40B1-9EAC-59D5F7259FD5}" dt="2025-06-18T04:23:40.906" v="6612" actId="478"/>
          <ac:picMkLst>
            <pc:docMk/>
            <pc:sldMk cId="2111310289" sldId="2146846429"/>
            <ac:picMk id="10" creationId="{7FFC1E6D-75B0-C8F5-86CA-4B6D5D223100}"/>
          </ac:picMkLst>
        </pc:picChg>
        <pc:picChg chg="mod">
          <ac:chgData name="Jason Wiese" userId="4bff8d5b-7de6-4655-b397-69b0afc81113" providerId="ADAL" clId="{E5EB9A2D-0AE6-40B1-9EAC-59D5F7259FD5}" dt="2025-06-18T04:24:06.442" v="6717" actId="14100"/>
          <ac:picMkLst>
            <pc:docMk/>
            <pc:sldMk cId="2111310289" sldId="2146846429"/>
            <ac:picMk id="36" creationId="{A4D77EC9-286B-FC4B-90CC-1D6F783BC01B}"/>
          </ac:picMkLst>
        </pc:picChg>
      </pc:sldChg>
      <pc:sldChg chg="del">
        <pc:chgData name="Jason Wiese" userId="4bff8d5b-7de6-4655-b397-69b0afc81113" providerId="ADAL" clId="{E5EB9A2D-0AE6-40B1-9EAC-59D5F7259FD5}" dt="2025-06-18T01:38:13.111" v="738" actId="47"/>
        <pc:sldMkLst>
          <pc:docMk/>
          <pc:sldMk cId="627177634" sldId="2146846448"/>
        </pc:sldMkLst>
      </pc:sldChg>
      <pc:sldChg chg="del">
        <pc:chgData name="Jason Wiese" userId="4bff8d5b-7de6-4655-b397-69b0afc81113" providerId="ADAL" clId="{E5EB9A2D-0AE6-40B1-9EAC-59D5F7259FD5}" dt="2025-06-18T05:12:01.297" v="8636" actId="47"/>
        <pc:sldMkLst>
          <pc:docMk/>
          <pc:sldMk cId="240610139" sldId="2147376349"/>
        </pc:sldMkLst>
      </pc:sldChg>
      <pc:sldChg chg="del">
        <pc:chgData name="Jason Wiese" userId="4bff8d5b-7de6-4655-b397-69b0afc81113" providerId="ADAL" clId="{E5EB9A2D-0AE6-40B1-9EAC-59D5F7259FD5}" dt="2025-06-18T04:00:09.092" v="5255" actId="47"/>
        <pc:sldMkLst>
          <pc:docMk/>
          <pc:sldMk cId="2979012760" sldId="2147376412"/>
        </pc:sldMkLst>
      </pc:sldChg>
      <pc:sldChg chg="modSp mod ord">
        <pc:chgData name="Jason Wiese" userId="4bff8d5b-7de6-4655-b397-69b0afc81113" providerId="ADAL" clId="{E5EB9A2D-0AE6-40B1-9EAC-59D5F7259FD5}" dt="2025-06-18T04:38:44.755" v="7021" actId="20577"/>
        <pc:sldMkLst>
          <pc:docMk/>
          <pc:sldMk cId="3554754145" sldId="2147376413"/>
        </pc:sldMkLst>
        <pc:spChg chg="mod">
          <ac:chgData name="Jason Wiese" userId="4bff8d5b-7de6-4655-b397-69b0afc81113" providerId="ADAL" clId="{E5EB9A2D-0AE6-40B1-9EAC-59D5F7259FD5}" dt="2025-06-18T04:38:44.755" v="7021" actId="20577"/>
          <ac:spMkLst>
            <pc:docMk/>
            <pc:sldMk cId="3554754145" sldId="2147376413"/>
            <ac:spMk id="2" creationId="{E5A6CEB4-69A9-95DE-13C5-9E20BF6562E9}"/>
          </ac:spMkLst>
        </pc:spChg>
        <pc:spChg chg="mod">
          <ac:chgData name="Jason Wiese" userId="4bff8d5b-7de6-4655-b397-69b0afc81113" providerId="ADAL" clId="{E5EB9A2D-0AE6-40B1-9EAC-59D5F7259FD5}" dt="2025-06-18T02:18:21.481" v="3349" actId="1035"/>
          <ac:spMkLst>
            <pc:docMk/>
            <pc:sldMk cId="3554754145" sldId="2147376413"/>
            <ac:spMk id="4" creationId="{5BFE564B-DCC7-F515-B027-286C79957FD6}"/>
          </ac:spMkLst>
        </pc:spChg>
        <pc:spChg chg="mod">
          <ac:chgData name="Jason Wiese" userId="4bff8d5b-7de6-4655-b397-69b0afc81113" providerId="ADAL" clId="{E5EB9A2D-0AE6-40B1-9EAC-59D5F7259FD5}" dt="2025-06-18T02:19:17.878" v="3376" actId="1076"/>
          <ac:spMkLst>
            <pc:docMk/>
            <pc:sldMk cId="3554754145" sldId="2147376413"/>
            <ac:spMk id="12" creationId="{69E7C9BC-94D7-EBFB-E4F5-2F1225E48ABE}"/>
          </ac:spMkLst>
        </pc:spChg>
      </pc:sldChg>
      <pc:sldChg chg="addSp delSp modSp mod">
        <pc:chgData name="Jason Wiese" userId="4bff8d5b-7de6-4655-b397-69b0afc81113" providerId="ADAL" clId="{E5EB9A2D-0AE6-40B1-9EAC-59D5F7259FD5}" dt="2025-06-18T04:29:58.971" v="6939" actId="478"/>
        <pc:sldMkLst>
          <pc:docMk/>
          <pc:sldMk cId="2432307076" sldId="2147376432"/>
        </pc:sldMkLst>
        <pc:spChg chg="add mod">
          <ac:chgData name="Jason Wiese" userId="4bff8d5b-7de6-4655-b397-69b0afc81113" providerId="ADAL" clId="{E5EB9A2D-0AE6-40B1-9EAC-59D5F7259FD5}" dt="2025-06-18T01:32:43.039" v="653" actId="14100"/>
          <ac:spMkLst>
            <pc:docMk/>
            <pc:sldMk cId="2432307076" sldId="2147376432"/>
            <ac:spMk id="2" creationId="{5C440E85-0B36-6B60-8210-7BC5EBCF1C4D}"/>
          </ac:spMkLst>
        </pc:spChg>
        <pc:spChg chg="mod">
          <ac:chgData name="Jason Wiese" userId="4bff8d5b-7de6-4655-b397-69b0afc81113" providerId="ADAL" clId="{E5EB9A2D-0AE6-40B1-9EAC-59D5F7259FD5}" dt="2025-06-18T01:31:46.571" v="628" actId="207"/>
          <ac:spMkLst>
            <pc:docMk/>
            <pc:sldMk cId="2432307076" sldId="2147376432"/>
            <ac:spMk id="3" creationId="{3278BB7F-C7D4-B357-8FE6-3AB6D0B36852}"/>
          </ac:spMkLst>
        </pc:spChg>
        <pc:spChg chg="del">
          <ac:chgData name="Jason Wiese" userId="4bff8d5b-7de6-4655-b397-69b0afc81113" providerId="ADAL" clId="{E5EB9A2D-0AE6-40B1-9EAC-59D5F7259FD5}" dt="2025-06-18T01:32:08.913" v="633" actId="478"/>
          <ac:spMkLst>
            <pc:docMk/>
            <pc:sldMk cId="2432307076" sldId="2147376432"/>
            <ac:spMk id="6" creationId="{31C17D78-2C95-5141-DBE6-425AA0B2CDCC}"/>
          </ac:spMkLst>
        </pc:spChg>
        <pc:spChg chg="mod">
          <ac:chgData name="Jason Wiese" userId="4bff8d5b-7de6-4655-b397-69b0afc81113" providerId="ADAL" clId="{E5EB9A2D-0AE6-40B1-9EAC-59D5F7259FD5}" dt="2025-06-18T01:32:05.244" v="632" actId="2085"/>
          <ac:spMkLst>
            <pc:docMk/>
            <pc:sldMk cId="2432307076" sldId="2147376432"/>
            <ac:spMk id="10" creationId="{E496BBEC-F643-878A-18CE-3350ED5B2DFE}"/>
          </ac:spMkLst>
        </pc:spChg>
        <pc:spChg chg="mod">
          <ac:chgData name="Jason Wiese" userId="4bff8d5b-7de6-4655-b397-69b0afc81113" providerId="ADAL" clId="{E5EB9A2D-0AE6-40B1-9EAC-59D5F7259FD5}" dt="2025-06-18T04:10:58.940" v="5950" actId="207"/>
          <ac:spMkLst>
            <pc:docMk/>
            <pc:sldMk cId="2432307076" sldId="2147376432"/>
            <ac:spMk id="11" creationId="{ED7B6A12-D1F4-EEB0-C886-3DDF6FBB6C56}"/>
          </ac:spMkLst>
        </pc:spChg>
        <pc:spChg chg="add mod">
          <ac:chgData name="Jason Wiese" userId="4bff8d5b-7de6-4655-b397-69b0afc81113" providerId="ADAL" clId="{E5EB9A2D-0AE6-40B1-9EAC-59D5F7259FD5}" dt="2025-06-18T04:29:32.617" v="6938" actId="1076"/>
          <ac:spMkLst>
            <pc:docMk/>
            <pc:sldMk cId="2432307076" sldId="2147376432"/>
            <ac:spMk id="12" creationId="{392034E3-625A-CCC3-70F8-803CB189387C}"/>
          </ac:spMkLst>
        </pc:spChg>
        <pc:spChg chg="mod">
          <ac:chgData name="Jason Wiese" userId="4bff8d5b-7de6-4655-b397-69b0afc81113" providerId="ADAL" clId="{E5EB9A2D-0AE6-40B1-9EAC-59D5F7259FD5}" dt="2025-06-18T03:59:33.962" v="5253" actId="207"/>
          <ac:spMkLst>
            <pc:docMk/>
            <pc:sldMk cId="2432307076" sldId="2147376432"/>
            <ac:spMk id="15" creationId="{F818B2F5-4844-3E66-14E0-CB598F2FBD17}"/>
          </ac:spMkLst>
        </pc:spChg>
        <pc:spChg chg="mod">
          <ac:chgData name="Jason Wiese" userId="4bff8d5b-7de6-4655-b397-69b0afc81113" providerId="ADAL" clId="{E5EB9A2D-0AE6-40B1-9EAC-59D5F7259FD5}" dt="2025-06-18T01:31:55.332" v="630" actId="207"/>
          <ac:spMkLst>
            <pc:docMk/>
            <pc:sldMk cId="2432307076" sldId="2147376432"/>
            <ac:spMk id="19" creationId="{81BB4527-D30A-12B9-4040-EC00D7B5075D}"/>
          </ac:spMkLst>
        </pc:spChg>
        <pc:spChg chg="add del mod">
          <ac:chgData name="Jason Wiese" userId="4bff8d5b-7de6-4655-b397-69b0afc81113" providerId="ADAL" clId="{E5EB9A2D-0AE6-40B1-9EAC-59D5F7259FD5}" dt="2025-06-18T04:29:58.971" v="6939" actId="478"/>
          <ac:spMkLst>
            <pc:docMk/>
            <pc:sldMk cId="2432307076" sldId="2147376432"/>
            <ac:spMk id="23" creationId="{D182592B-D5D3-8B68-A30F-73867D598C5B}"/>
          </ac:spMkLst>
        </pc:spChg>
        <pc:spChg chg="mod">
          <ac:chgData name="Jason Wiese" userId="4bff8d5b-7de6-4655-b397-69b0afc81113" providerId="ADAL" clId="{E5EB9A2D-0AE6-40B1-9EAC-59D5F7259FD5}" dt="2025-06-18T04:09:46.132" v="5949" actId="20577"/>
          <ac:spMkLst>
            <pc:docMk/>
            <pc:sldMk cId="2432307076" sldId="2147376432"/>
            <ac:spMk id="26" creationId="{3452733A-60AB-2164-6322-2D4D3FD57D9D}"/>
          </ac:spMkLst>
        </pc:spChg>
        <pc:spChg chg="mod">
          <ac:chgData name="Jason Wiese" userId="4bff8d5b-7de6-4655-b397-69b0afc81113" providerId="ADAL" clId="{E5EB9A2D-0AE6-40B1-9EAC-59D5F7259FD5}" dt="2025-06-18T01:31:52.219" v="629" actId="207"/>
          <ac:spMkLst>
            <pc:docMk/>
            <pc:sldMk cId="2432307076" sldId="2147376432"/>
            <ac:spMk id="27" creationId="{5CFFC8C4-B3A0-4458-5E99-F1BC5DE83550}"/>
          </ac:spMkLst>
        </pc:spChg>
        <pc:graphicFrameChg chg="mod">
          <ac:chgData name="Jason Wiese" userId="4bff8d5b-7de6-4655-b397-69b0afc81113" providerId="ADAL" clId="{E5EB9A2D-0AE6-40B1-9EAC-59D5F7259FD5}" dt="2025-06-18T01:33:16.454" v="667" actId="207"/>
          <ac:graphicFrameMkLst>
            <pc:docMk/>
            <pc:sldMk cId="2432307076" sldId="2147376432"/>
            <ac:graphicFrameMk id="25" creationId="{6C5DD58A-064C-BC24-A110-8E46D0E01900}"/>
          </ac:graphicFrameMkLst>
        </pc:graphicFrameChg>
      </pc:sldChg>
      <pc:sldChg chg="modSp mod">
        <pc:chgData name="Jason Wiese" userId="4bff8d5b-7de6-4655-b397-69b0afc81113" providerId="ADAL" clId="{E5EB9A2D-0AE6-40B1-9EAC-59D5F7259FD5}" dt="2025-06-18T05:37:46.190" v="10625" actId="6549"/>
        <pc:sldMkLst>
          <pc:docMk/>
          <pc:sldMk cId="579064997" sldId="2147474137"/>
        </pc:sldMkLst>
        <pc:spChg chg="mod">
          <ac:chgData name="Jason Wiese" userId="4bff8d5b-7de6-4655-b397-69b0afc81113" providerId="ADAL" clId="{E5EB9A2D-0AE6-40B1-9EAC-59D5F7259FD5}" dt="2025-06-18T01:17:53.831" v="112" actId="20577"/>
          <ac:spMkLst>
            <pc:docMk/>
            <pc:sldMk cId="579064997" sldId="2147474137"/>
            <ac:spMk id="6" creationId="{E35CBE80-BDC3-2D10-DCF2-4DD7AEB78C61}"/>
          </ac:spMkLst>
        </pc:spChg>
        <pc:spChg chg="mod">
          <ac:chgData name="Jason Wiese" userId="4bff8d5b-7de6-4655-b397-69b0afc81113" providerId="ADAL" clId="{E5EB9A2D-0AE6-40B1-9EAC-59D5F7259FD5}" dt="2025-06-18T05:37:46.190" v="10625" actId="6549"/>
          <ac:spMkLst>
            <pc:docMk/>
            <pc:sldMk cId="579064997" sldId="2147474137"/>
            <ac:spMk id="10" creationId="{DD9DC025-DED6-1264-795B-93D0BAC1416C}"/>
          </ac:spMkLst>
        </pc:spChg>
        <pc:spChg chg="mod">
          <ac:chgData name="Jason Wiese" userId="4bff8d5b-7de6-4655-b397-69b0afc81113" providerId="ADAL" clId="{E5EB9A2D-0AE6-40B1-9EAC-59D5F7259FD5}" dt="2025-06-18T01:39:17.260" v="743" actId="207"/>
          <ac:spMkLst>
            <pc:docMk/>
            <pc:sldMk cId="579064997" sldId="2147474137"/>
            <ac:spMk id="11" creationId="{8627CFC0-5124-429A-D206-E6BD0CD87036}"/>
          </ac:spMkLst>
        </pc:spChg>
        <pc:spChg chg="mod">
          <ac:chgData name="Jason Wiese" userId="4bff8d5b-7de6-4655-b397-69b0afc81113" providerId="ADAL" clId="{E5EB9A2D-0AE6-40B1-9EAC-59D5F7259FD5}" dt="2025-06-18T01:17:24.062" v="80" actId="1076"/>
          <ac:spMkLst>
            <pc:docMk/>
            <pc:sldMk cId="579064997" sldId="2147474137"/>
            <ac:spMk id="13" creationId="{FDF19858-436B-5E4D-FC89-BBF6E46320E7}"/>
          </ac:spMkLst>
        </pc:spChg>
        <pc:graphicFrameChg chg="mod">
          <ac:chgData name="Jason Wiese" userId="4bff8d5b-7de6-4655-b397-69b0afc81113" providerId="ADAL" clId="{E5EB9A2D-0AE6-40B1-9EAC-59D5F7259FD5}" dt="2025-06-18T01:17:31.250" v="82" actId="207"/>
          <ac:graphicFrameMkLst>
            <pc:docMk/>
            <pc:sldMk cId="579064997" sldId="2147474137"/>
            <ac:graphicFrameMk id="8" creationId="{75C7C360-C165-2D34-5A06-F18F5C6B15E4}"/>
          </ac:graphicFrameMkLst>
        </pc:graphicFrameChg>
        <pc:graphicFrameChg chg="mod">
          <ac:chgData name="Jason Wiese" userId="4bff8d5b-7de6-4655-b397-69b0afc81113" providerId="ADAL" clId="{E5EB9A2D-0AE6-40B1-9EAC-59D5F7259FD5}" dt="2025-06-18T01:16:50.584" v="68"/>
          <ac:graphicFrameMkLst>
            <pc:docMk/>
            <pc:sldMk cId="579064997" sldId="2147474137"/>
            <ac:graphicFrameMk id="9" creationId="{4A316B79-AF0C-CFC1-5AE6-F1C99EAEEE8D}"/>
          </ac:graphicFrameMkLst>
        </pc:graphicFrameChg>
      </pc:sldChg>
      <pc:sldChg chg="modSp mod">
        <pc:chgData name="Jason Wiese" userId="4bff8d5b-7de6-4655-b397-69b0afc81113" providerId="ADAL" clId="{E5EB9A2D-0AE6-40B1-9EAC-59D5F7259FD5}" dt="2025-06-18T04:38:23.690" v="7018" actId="20577"/>
        <pc:sldMkLst>
          <pc:docMk/>
          <pc:sldMk cId="59354617" sldId="2147474139"/>
        </pc:sldMkLst>
        <pc:spChg chg="mod">
          <ac:chgData name="Jason Wiese" userId="4bff8d5b-7de6-4655-b397-69b0afc81113" providerId="ADAL" clId="{E5EB9A2D-0AE6-40B1-9EAC-59D5F7259FD5}" dt="2025-06-18T01:57:14.566" v="2099" actId="113"/>
          <ac:spMkLst>
            <pc:docMk/>
            <pc:sldMk cId="59354617" sldId="2147474139"/>
            <ac:spMk id="3" creationId="{142529AF-2833-685C-61D7-04E7E7B3DD87}"/>
          </ac:spMkLst>
        </pc:spChg>
        <pc:spChg chg="mod">
          <ac:chgData name="Jason Wiese" userId="4bff8d5b-7de6-4655-b397-69b0afc81113" providerId="ADAL" clId="{E5EB9A2D-0AE6-40B1-9EAC-59D5F7259FD5}" dt="2025-06-18T01:58:32.459" v="2141" actId="20577"/>
          <ac:spMkLst>
            <pc:docMk/>
            <pc:sldMk cId="59354617" sldId="2147474139"/>
            <ac:spMk id="10" creationId="{8F93067D-09EE-64BA-8EC4-A0CA1E3413AE}"/>
          </ac:spMkLst>
        </pc:spChg>
        <pc:spChg chg="mod">
          <ac:chgData name="Jason Wiese" userId="4bff8d5b-7de6-4655-b397-69b0afc81113" providerId="ADAL" clId="{E5EB9A2D-0AE6-40B1-9EAC-59D5F7259FD5}" dt="2025-06-18T04:38:23.690" v="7018" actId="20577"/>
          <ac:spMkLst>
            <pc:docMk/>
            <pc:sldMk cId="59354617" sldId="2147474139"/>
            <ac:spMk id="11" creationId="{012A40BB-0A39-4A03-D7DE-B394BB4AA51B}"/>
          </ac:spMkLst>
        </pc:spChg>
        <pc:graphicFrameChg chg="mod">
          <ac:chgData name="Jason Wiese" userId="4bff8d5b-7de6-4655-b397-69b0afc81113" providerId="ADAL" clId="{E5EB9A2D-0AE6-40B1-9EAC-59D5F7259FD5}" dt="2025-06-18T01:39:23.206" v="744" actId="207"/>
          <ac:graphicFrameMkLst>
            <pc:docMk/>
            <pc:sldMk cId="59354617" sldId="2147474139"/>
            <ac:graphicFrameMk id="5" creationId="{9AE03D78-014A-925C-D429-B7669E88F4CA}"/>
          </ac:graphicFrameMkLst>
        </pc:graphicFrameChg>
      </pc:sldChg>
      <pc:sldChg chg="addSp modSp mod">
        <pc:chgData name="Jason Wiese" userId="4bff8d5b-7de6-4655-b397-69b0afc81113" providerId="ADAL" clId="{E5EB9A2D-0AE6-40B1-9EAC-59D5F7259FD5}" dt="2025-06-18T04:38:40.090" v="7020" actId="20577"/>
        <pc:sldMkLst>
          <pc:docMk/>
          <pc:sldMk cId="1761907666" sldId="2147474140"/>
        </pc:sldMkLst>
        <pc:spChg chg="add mod">
          <ac:chgData name="Jason Wiese" userId="4bff8d5b-7de6-4655-b397-69b0afc81113" providerId="ADAL" clId="{E5EB9A2D-0AE6-40B1-9EAC-59D5F7259FD5}" dt="2025-06-18T02:12:00.443" v="3085" actId="12788"/>
          <ac:spMkLst>
            <pc:docMk/>
            <pc:sldMk cId="1761907666" sldId="2147474140"/>
            <ac:spMk id="2" creationId="{7FE1A2BA-D9AA-71B4-5F6D-57ECF19AE7F4}"/>
          </ac:spMkLst>
        </pc:spChg>
        <pc:spChg chg="add mod">
          <ac:chgData name="Jason Wiese" userId="4bff8d5b-7de6-4655-b397-69b0afc81113" providerId="ADAL" clId="{E5EB9A2D-0AE6-40B1-9EAC-59D5F7259FD5}" dt="2025-06-18T02:12:33.116" v="3094" actId="20577"/>
          <ac:spMkLst>
            <pc:docMk/>
            <pc:sldMk cId="1761907666" sldId="2147474140"/>
            <ac:spMk id="3" creationId="{F87263C6-0579-7245-03DF-280E2DA34420}"/>
          </ac:spMkLst>
        </pc:spChg>
        <pc:spChg chg="mod">
          <ac:chgData name="Jason Wiese" userId="4bff8d5b-7de6-4655-b397-69b0afc81113" providerId="ADAL" clId="{E5EB9A2D-0AE6-40B1-9EAC-59D5F7259FD5}" dt="2025-06-18T02:13:32.626" v="3113" actId="1037"/>
          <ac:spMkLst>
            <pc:docMk/>
            <pc:sldMk cId="1761907666" sldId="2147474140"/>
            <ac:spMk id="4" creationId="{E55F0BDA-5688-91A7-D237-9A2974A971A9}"/>
          </ac:spMkLst>
        </pc:spChg>
        <pc:spChg chg="add mod">
          <ac:chgData name="Jason Wiese" userId="4bff8d5b-7de6-4655-b397-69b0afc81113" providerId="ADAL" clId="{E5EB9A2D-0AE6-40B1-9EAC-59D5F7259FD5}" dt="2025-06-18T02:14:26.090" v="3130" actId="208"/>
          <ac:spMkLst>
            <pc:docMk/>
            <pc:sldMk cId="1761907666" sldId="2147474140"/>
            <ac:spMk id="5" creationId="{3BD6F707-318E-7037-BCC1-64F1F4C82B30}"/>
          </ac:spMkLst>
        </pc:spChg>
        <pc:spChg chg="mod">
          <ac:chgData name="Jason Wiese" userId="4bff8d5b-7de6-4655-b397-69b0afc81113" providerId="ADAL" clId="{E5EB9A2D-0AE6-40B1-9EAC-59D5F7259FD5}" dt="2025-06-18T03:36:29.581" v="4086" actId="20577"/>
          <ac:spMkLst>
            <pc:docMk/>
            <pc:sldMk cId="1761907666" sldId="2147474140"/>
            <ac:spMk id="10" creationId="{46DBDA95-B343-0BFF-E4ED-3DBDA7380D0B}"/>
          </ac:spMkLst>
        </pc:spChg>
        <pc:spChg chg="mod">
          <ac:chgData name="Jason Wiese" userId="4bff8d5b-7de6-4655-b397-69b0afc81113" providerId="ADAL" clId="{E5EB9A2D-0AE6-40B1-9EAC-59D5F7259FD5}" dt="2025-06-18T04:38:40.090" v="7020" actId="20577"/>
          <ac:spMkLst>
            <pc:docMk/>
            <pc:sldMk cId="1761907666" sldId="2147474140"/>
            <ac:spMk id="11" creationId="{C58DAB6F-444D-1488-8E9A-C3F9AA2A29AD}"/>
          </ac:spMkLst>
        </pc:spChg>
        <pc:graphicFrameChg chg="mod">
          <ac:chgData name="Jason Wiese" userId="4bff8d5b-7de6-4655-b397-69b0afc81113" providerId="ADAL" clId="{E5EB9A2D-0AE6-40B1-9EAC-59D5F7259FD5}" dt="2025-06-18T03:27:40.733" v="4051" actId="207"/>
          <ac:graphicFrameMkLst>
            <pc:docMk/>
            <pc:sldMk cId="1761907666" sldId="2147474140"/>
            <ac:graphicFrameMk id="19" creationId="{0E52E7F9-AD5B-AA2F-D2C8-36F86F4A18F1}"/>
          </ac:graphicFrameMkLst>
        </pc:graphicFrameChg>
        <pc:graphicFrameChg chg="mod">
          <ac:chgData name="Jason Wiese" userId="4bff8d5b-7de6-4655-b397-69b0afc81113" providerId="ADAL" clId="{E5EB9A2D-0AE6-40B1-9EAC-59D5F7259FD5}" dt="2025-06-18T03:27:38.238" v="4050" actId="207"/>
          <ac:graphicFrameMkLst>
            <pc:docMk/>
            <pc:sldMk cId="1761907666" sldId="2147474140"/>
            <ac:graphicFrameMk id="25" creationId="{14ECCD06-73EA-22CD-D523-6902670584C7}"/>
          </ac:graphicFrameMkLst>
        </pc:graphicFrameChg>
      </pc:sldChg>
      <pc:sldChg chg="addSp delSp modSp mod">
        <pc:chgData name="Jason Wiese" userId="4bff8d5b-7de6-4655-b397-69b0afc81113" providerId="ADAL" clId="{E5EB9A2D-0AE6-40B1-9EAC-59D5F7259FD5}" dt="2025-06-18T04:41:38.623" v="7047" actId="14100"/>
        <pc:sldMkLst>
          <pc:docMk/>
          <pc:sldMk cId="103286205" sldId="2147474141"/>
        </pc:sldMkLst>
        <pc:spChg chg="del mod">
          <ac:chgData name="Jason Wiese" userId="4bff8d5b-7de6-4655-b397-69b0afc81113" providerId="ADAL" clId="{E5EB9A2D-0AE6-40B1-9EAC-59D5F7259FD5}" dt="2025-06-18T04:41:14.078" v="7041" actId="478"/>
          <ac:spMkLst>
            <pc:docMk/>
            <pc:sldMk cId="103286205" sldId="2147474141"/>
            <ac:spMk id="2" creationId="{2925E178-42C8-2FA2-8266-3B8DEA8BDF1F}"/>
          </ac:spMkLst>
        </pc:spChg>
        <pc:spChg chg="mod">
          <ac:chgData name="Jason Wiese" userId="4bff8d5b-7de6-4655-b397-69b0afc81113" providerId="ADAL" clId="{E5EB9A2D-0AE6-40B1-9EAC-59D5F7259FD5}" dt="2025-06-18T04:41:38.623" v="7047" actId="14100"/>
          <ac:spMkLst>
            <pc:docMk/>
            <pc:sldMk cId="103286205" sldId="2147474141"/>
            <ac:spMk id="3" creationId="{0034758A-060F-76DC-A116-FC4A6EA2E626}"/>
          </ac:spMkLst>
        </pc:spChg>
        <pc:spChg chg="add del mod ord">
          <ac:chgData name="Jason Wiese" userId="4bff8d5b-7de6-4655-b397-69b0afc81113" providerId="ADAL" clId="{E5EB9A2D-0AE6-40B1-9EAC-59D5F7259FD5}" dt="2025-06-18T04:41:21.732" v="7044" actId="478"/>
          <ac:spMkLst>
            <pc:docMk/>
            <pc:sldMk cId="103286205" sldId="2147474141"/>
            <ac:spMk id="4" creationId="{F0889AC9-1650-857F-4079-07A671545E68}"/>
          </ac:spMkLst>
        </pc:spChg>
        <pc:spChg chg="add mod ord">
          <ac:chgData name="Jason Wiese" userId="4bff8d5b-7de6-4655-b397-69b0afc81113" providerId="ADAL" clId="{E5EB9A2D-0AE6-40B1-9EAC-59D5F7259FD5}" dt="2025-06-18T04:41:33.700" v="7046" actId="167"/>
          <ac:spMkLst>
            <pc:docMk/>
            <pc:sldMk cId="103286205" sldId="2147474141"/>
            <ac:spMk id="6" creationId="{69616D58-5EA0-A153-AD1D-86301B599001}"/>
          </ac:spMkLst>
        </pc:spChg>
        <pc:spChg chg="mod">
          <ac:chgData name="Jason Wiese" userId="4bff8d5b-7de6-4655-b397-69b0afc81113" providerId="ADAL" clId="{E5EB9A2D-0AE6-40B1-9EAC-59D5F7259FD5}" dt="2025-06-18T04:40:43.040" v="7033" actId="14100"/>
          <ac:spMkLst>
            <pc:docMk/>
            <pc:sldMk cId="103286205" sldId="2147474141"/>
            <ac:spMk id="8" creationId="{DE3E089A-3657-E152-8614-1468CFE15C4D}"/>
          </ac:spMkLst>
        </pc:spChg>
        <pc:spChg chg="mod">
          <ac:chgData name="Jason Wiese" userId="4bff8d5b-7de6-4655-b397-69b0afc81113" providerId="ADAL" clId="{E5EB9A2D-0AE6-40B1-9EAC-59D5F7259FD5}" dt="2025-06-18T04:40:51.677" v="7039" actId="1035"/>
          <ac:spMkLst>
            <pc:docMk/>
            <pc:sldMk cId="103286205" sldId="2147474141"/>
            <ac:spMk id="9" creationId="{92B1A1AB-4EBD-0EE3-3612-E976629FC041}"/>
          </ac:spMkLst>
        </pc:spChg>
        <pc:spChg chg="mod">
          <ac:chgData name="Jason Wiese" userId="4bff8d5b-7de6-4655-b397-69b0afc81113" providerId="ADAL" clId="{E5EB9A2D-0AE6-40B1-9EAC-59D5F7259FD5}" dt="2025-06-18T01:53:16.879" v="1512" actId="20577"/>
          <ac:spMkLst>
            <pc:docMk/>
            <pc:sldMk cId="103286205" sldId="2147474141"/>
            <ac:spMk id="10" creationId="{D6460028-20C0-F3EA-88E9-8488C88D2013}"/>
          </ac:spMkLst>
        </pc:spChg>
        <pc:spChg chg="mod">
          <ac:chgData name="Jason Wiese" userId="4bff8d5b-7de6-4655-b397-69b0afc81113" providerId="ADAL" clId="{E5EB9A2D-0AE6-40B1-9EAC-59D5F7259FD5}" dt="2025-06-18T04:38:19.593" v="7017" actId="20577"/>
          <ac:spMkLst>
            <pc:docMk/>
            <pc:sldMk cId="103286205" sldId="2147474141"/>
            <ac:spMk id="11" creationId="{28C3ED43-DD9C-C78E-1865-99C32316B5E2}"/>
          </ac:spMkLst>
        </pc:spChg>
        <pc:spChg chg="mod">
          <ac:chgData name="Jason Wiese" userId="4bff8d5b-7de6-4655-b397-69b0afc81113" providerId="ADAL" clId="{E5EB9A2D-0AE6-40B1-9EAC-59D5F7259FD5}" dt="2025-06-18T04:40:43.040" v="7033" actId="14100"/>
          <ac:spMkLst>
            <pc:docMk/>
            <pc:sldMk cId="103286205" sldId="2147474141"/>
            <ac:spMk id="13" creationId="{90DA3D99-9595-36A3-C4FF-5B0FD35C1834}"/>
          </ac:spMkLst>
        </pc:spChg>
        <pc:spChg chg="mod">
          <ac:chgData name="Jason Wiese" userId="4bff8d5b-7de6-4655-b397-69b0afc81113" providerId="ADAL" clId="{E5EB9A2D-0AE6-40B1-9EAC-59D5F7259FD5}" dt="2025-06-18T04:40:51.677" v="7039" actId="1035"/>
          <ac:spMkLst>
            <pc:docMk/>
            <pc:sldMk cId="103286205" sldId="2147474141"/>
            <ac:spMk id="17" creationId="{3B9B385C-D359-1C6C-E150-AECAB5DF6EB2}"/>
          </ac:spMkLst>
        </pc:spChg>
        <pc:spChg chg="mod">
          <ac:chgData name="Jason Wiese" userId="4bff8d5b-7de6-4655-b397-69b0afc81113" providerId="ADAL" clId="{E5EB9A2D-0AE6-40B1-9EAC-59D5F7259FD5}" dt="2025-06-18T04:40:51.677" v="7039" actId="1035"/>
          <ac:spMkLst>
            <pc:docMk/>
            <pc:sldMk cId="103286205" sldId="2147474141"/>
            <ac:spMk id="23" creationId="{69673D47-10DE-2709-48D1-E42323A055BA}"/>
          </ac:spMkLst>
        </pc:spChg>
        <pc:spChg chg="mod">
          <ac:chgData name="Jason Wiese" userId="4bff8d5b-7de6-4655-b397-69b0afc81113" providerId="ADAL" clId="{E5EB9A2D-0AE6-40B1-9EAC-59D5F7259FD5}" dt="2025-06-18T04:40:51.677" v="7039" actId="1035"/>
          <ac:spMkLst>
            <pc:docMk/>
            <pc:sldMk cId="103286205" sldId="2147474141"/>
            <ac:spMk id="24" creationId="{EDD92D96-1FDD-BD4A-4725-91B07F0FEC0E}"/>
          </ac:spMkLst>
        </pc:spChg>
        <pc:spChg chg="mod">
          <ac:chgData name="Jason Wiese" userId="4bff8d5b-7de6-4655-b397-69b0afc81113" providerId="ADAL" clId="{E5EB9A2D-0AE6-40B1-9EAC-59D5F7259FD5}" dt="2025-06-18T04:40:51.677" v="7039" actId="1035"/>
          <ac:spMkLst>
            <pc:docMk/>
            <pc:sldMk cId="103286205" sldId="2147474141"/>
            <ac:spMk id="25" creationId="{C6275F13-91D5-BF75-E1DE-EB4E86F8F306}"/>
          </ac:spMkLst>
        </pc:spChg>
        <pc:spChg chg="mod">
          <ac:chgData name="Jason Wiese" userId="4bff8d5b-7de6-4655-b397-69b0afc81113" providerId="ADAL" clId="{E5EB9A2D-0AE6-40B1-9EAC-59D5F7259FD5}" dt="2025-06-18T04:40:51.677" v="7039" actId="1035"/>
          <ac:spMkLst>
            <pc:docMk/>
            <pc:sldMk cId="103286205" sldId="2147474141"/>
            <ac:spMk id="26" creationId="{98DEE875-2DCB-E714-8BA4-489470C2DCC0}"/>
          </ac:spMkLst>
        </pc:spChg>
      </pc:sldChg>
      <pc:sldChg chg="del">
        <pc:chgData name="Jason Wiese" userId="4bff8d5b-7de6-4655-b397-69b0afc81113" providerId="ADAL" clId="{E5EB9A2D-0AE6-40B1-9EAC-59D5F7259FD5}" dt="2025-06-18T04:44:03.489" v="7319" actId="47"/>
        <pc:sldMkLst>
          <pc:docMk/>
          <pc:sldMk cId="4204716719" sldId="2147474142"/>
        </pc:sldMkLst>
      </pc:sldChg>
      <pc:sldChg chg="modSp mod">
        <pc:chgData name="Jason Wiese" userId="4bff8d5b-7de6-4655-b397-69b0afc81113" providerId="ADAL" clId="{E5EB9A2D-0AE6-40B1-9EAC-59D5F7259FD5}" dt="2025-06-18T04:53:41.485" v="7925" actId="207"/>
        <pc:sldMkLst>
          <pc:docMk/>
          <pc:sldMk cId="3320792340" sldId="2147474143"/>
        </pc:sldMkLst>
        <pc:spChg chg="mod">
          <ac:chgData name="Jason Wiese" userId="4bff8d5b-7de6-4655-b397-69b0afc81113" providerId="ADAL" clId="{E5EB9A2D-0AE6-40B1-9EAC-59D5F7259FD5}" dt="2025-06-18T04:50:07.122" v="7542" actId="20577"/>
          <ac:spMkLst>
            <pc:docMk/>
            <pc:sldMk cId="3320792340" sldId="2147474143"/>
            <ac:spMk id="5" creationId="{F9681BF4-AFC3-B029-6713-87C9065702C9}"/>
          </ac:spMkLst>
        </pc:spChg>
        <pc:spChg chg="mod">
          <ac:chgData name="Jason Wiese" userId="4bff8d5b-7de6-4655-b397-69b0afc81113" providerId="ADAL" clId="{E5EB9A2D-0AE6-40B1-9EAC-59D5F7259FD5}" dt="2025-06-18T04:53:41.485" v="7925" actId="207"/>
          <ac:spMkLst>
            <pc:docMk/>
            <pc:sldMk cId="3320792340" sldId="2147474143"/>
            <ac:spMk id="10" creationId="{EC58EF7D-5BA1-BBD8-8D54-9BB7EDCD03C4}"/>
          </ac:spMkLst>
        </pc:spChg>
      </pc:sldChg>
      <pc:sldChg chg="modSp mod">
        <pc:chgData name="Jason Wiese" userId="4bff8d5b-7de6-4655-b397-69b0afc81113" providerId="ADAL" clId="{E5EB9A2D-0AE6-40B1-9EAC-59D5F7259FD5}" dt="2025-06-18T05:00:53.635" v="8333" actId="20577"/>
        <pc:sldMkLst>
          <pc:docMk/>
          <pc:sldMk cId="2860252977" sldId="2147474144"/>
        </pc:sldMkLst>
        <pc:spChg chg="mod">
          <ac:chgData name="Jason Wiese" userId="4bff8d5b-7de6-4655-b397-69b0afc81113" providerId="ADAL" clId="{E5EB9A2D-0AE6-40B1-9EAC-59D5F7259FD5}" dt="2025-06-18T05:00:53.635" v="8333" actId="20577"/>
          <ac:spMkLst>
            <pc:docMk/>
            <pc:sldMk cId="2860252977" sldId="2147474144"/>
            <ac:spMk id="10" creationId="{D14ED636-29B0-2338-E072-991929A93CF7}"/>
          </ac:spMkLst>
        </pc:spChg>
        <pc:spChg chg="mod">
          <ac:chgData name="Jason Wiese" userId="4bff8d5b-7de6-4655-b397-69b0afc81113" providerId="ADAL" clId="{E5EB9A2D-0AE6-40B1-9EAC-59D5F7259FD5}" dt="2025-06-18T04:53:52.539" v="7927" actId="20577"/>
          <ac:spMkLst>
            <pc:docMk/>
            <pc:sldMk cId="2860252977" sldId="2147474144"/>
            <ac:spMk id="11" creationId="{1AAF032A-7DD5-A314-D1C8-612C8CD794F5}"/>
          </ac:spMkLst>
        </pc:spChg>
        <pc:spChg chg="mod">
          <ac:chgData name="Jason Wiese" userId="4bff8d5b-7de6-4655-b397-69b0afc81113" providerId="ADAL" clId="{E5EB9A2D-0AE6-40B1-9EAC-59D5F7259FD5}" dt="2025-06-18T04:55:56.396" v="7983" actId="115"/>
          <ac:spMkLst>
            <pc:docMk/>
            <pc:sldMk cId="2860252977" sldId="2147474144"/>
            <ac:spMk id="45" creationId="{1B593E7D-6B2B-0B8F-28A0-5558C908564B}"/>
          </ac:spMkLst>
        </pc:spChg>
      </pc:sldChg>
      <pc:sldChg chg="add del">
        <pc:chgData name="Jason Wiese" userId="4bff8d5b-7de6-4655-b397-69b0afc81113" providerId="ADAL" clId="{E5EB9A2D-0AE6-40B1-9EAC-59D5F7259FD5}" dt="2025-06-18T04:01:43.670" v="5258"/>
        <pc:sldMkLst>
          <pc:docMk/>
          <pc:sldMk cId="363400579" sldId="2147474146"/>
        </pc:sldMkLst>
      </pc:sldChg>
      <pc:sldChg chg="addSp delSp modSp del mod">
        <pc:chgData name="Jason Wiese" userId="4bff8d5b-7de6-4655-b397-69b0afc81113" providerId="ADAL" clId="{E5EB9A2D-0AE6-40B1-9EAC-59D5F7259FD5}" dt="2025-06-18T03:57:23.801" v="5251" actId="47"/>
        <pc:sldMkLst>
          <pc:docMk/>
          <pc:sldMk cId="1575428618" sldId="2147474146"/>
        </pc:sldMkLst>
        <pc:spChg chg="add mod">
          <ac:chgData name="Jason Wiese" userId="4bff8d5b-7de6-4655-b397-69b0afc81113" providerId="ADAL" clId="{E5EB9A2D-0AE6-40B1-9EAC-59D5F7259FD5}" dt="2025-06-18T01:34:06.871" v="690" actId="14100"/>
          <ac:spMkLst>
            <pc:docMk/>
            <pc:sldMk cId="1575428618" sldId="2147474146"/>
            <ac:spMk id="2" creationId="{2F7C5699-2900-3110-7EF6-24AE1E30D0FD}"/>
          </ac:spMkLst>
        </pc:spChg>
        <pc:spChg chg="mod">
          <ac:chgData name="Jason Wiese" userId="4bff8d5b-7de6-4655-b397-69b0afc81113" providerId="ADAL" clId="{E5EB9A2D-0AE6-40B1-9EAC-59D5F7259FD5}" dt="2025-06-18T01:30:34.133" v="612" actId="207"/>
          <ac:spMkLst>
            <pc:docMk/>
            <pc:sldMk cId="1575428618" sldId="2147474146"/>
            <ac:spMk id="3" creationId="{997F4C2A-AC88-FE61-D452-7C3228EDC8F6}"/>
          </ac:spMkLst>
        </pc:spChg>
        <pc:spChg chg="add del">
          <ac:chgData name="Jason Wiese" userId="4bff8d5b-7de6-4655-b397-69b0afc81113" providerId="ADAL" clId="{E5EB9A2D-0AE6-40B1-9EAC-59D5F7259FD5}" dt="2025-06-18T03:49:51.446" v="4767" actId="478"/>
          <ac:spMkLst>
            <pc:docMk/>
            <pc:sldMk cId="1575428618" sldId="2147474146"/>
            <ac:spMk id="5" creationId="{FC88A29A-FB0A-4250-C793-26B00ED21AB6}"/>
          </ac:spMkLst>
        </pc:spChg>
        <pc:spChg chg="del mod">
          <ac:chgData name="Jason Wiese" userId="4bff8d5b-7de6-4655-b397-69b0afc81113" providerId="ADAL" clId="{E5EB9A2D-0AE6-40B1-9EAC-59D5F7259FD5}" dt="2025-06-18T01:32:47.212" v="654" actId="478"/>
          <ac:spMkLst>
            <pc:docMk/>
            <pc:sldMk cId="1575428618" sldId="2147474146"/>
            <ac:spMk id="6" creationId="{EA4243D3-F660-3718-1143-4756647A3053}"/>
          </ac:spMkLst>
        </pc:spChg>
        <pc:spChg chg="mod">
          <ac:chgData name="Jason Wiese" userId="4bff8d5b-7de6-4655-b397-69b0afc81113" providerId="ADAL" clId="{E5EB9A2D-0AE6-40B1-9EAC-59D5F7259FD5}" dt="2025-06-18T03:53:51.006" v="5045" actId="6549"/>
          <ac:spMkLst>
            <pc:docMk/>
            <pc:sldMk cId="1575428618" sldId="2147474146"/>
            <ac:spMk id="10" creationId="{1BCA370C-DD74-0950-371E-F5C4B4B6DC86}"/>
          </ac:spMkLst>
        </pc:spChg>
        <pc:spChg chg="mod">
          <ac:chgData name="Jason Wiese" userId="4bff8d5b-7de6-4655-b397-69b0afc81113" providerId="ADAL" clId="{E5EB9A2D-0AE6-40B1-9EAC-59D5F7259FD5}" dt="2025-06-18T03:50:18.444" v="4771" actId="14100"/>
          <ac:spMkLst>
            <pc:docMk/>
            <pc:sldMk cId="1575428618" sldId="2147474146"/>
            <ac:spMk id="20" creationId="{6809D2DE-40FB-C65F-2C6D-D4FB2769FD20}"/>
          </ac:spMkLst>
        </pc:spChg>
        <pc:spChg chg="mod">
          <ac:chgData name="Jason Wiese" userId="4bff8d5b-7de6-4655-b397-69b0afc81113" providerId="ADAL" clId="{E5EB9A2D-0AE6-40B1-9EAC-59D5F7259FD5}" dt="2025-06-18T03:50:22.667" v="4772" actId="14100"/>
          <ac:spMkLst>
            <pc:docMk/>
            <pc:sldMk cId="1575428618" sldId="2147474146"/>
            <ac:spMk id="21" creationId="{476E1C05-9B46-4960-167C-5857F7B9A92C}"/>
          </ac:spMkLst>
        </pc:spChg>
        <pc:spChg chg="mod">
          <ac:chgData name="Jason Wiese" userId="4bff8d5b-7de6-4655-b397-69b0afc81113" providerId="ADAL" clId="{E5EB9A2D-0AE6-40B1-9EAC-59D5F7259FD5}" dt="2025-06-18T03:50:06.852" v="4769" actId="208"/>
          <ac:spMkLst>
            <pc:docMk/>
            <pc:sldMk cId="1575428618" sldId="2147474146"/>
            <ac:spMk id="26" creationId="{F8D632DB-4B1F-A75E-1A21-CFECAB1C0915}"/>
          </ac:spMkLst>
        </pc:spChg>
        <pc:spChg chg="mod">
          <ac:chgData name="Jason Wiese" userId="4bff8d5b-7de6-4655-b397-69b0afc81113" providerId="ADAL" clId="{E5EB9A2D-0AE6-40B1-9EAC-59D5F7259FD5}" dt="2025-06-18T03:50:28.398" v="4773" actId="14100"/>
          <ac:spMkLst>
            <pc:docMk/>
            <pc:sldMk cId="1575428618" sldId="2147474146"/>
            <ac:spMk id="27" creationId="{3F3D9A04-ABBB-2A50-B10C-BD766256B38D}"/>
          </ac:spMkLst>
        </pc:spChg>
      </pc:sldChg>
      <pc:sldChg chg="addSp delSp modSp del mod">
        <pc:chgData name="Jason Wiese" userId="4bff8d5b-7de6-4655-b397-69b0afc81113" providerId="ADAL" clId="{E5EB9A2D-0AE6-40B1-9EAC-59D5F7259FD5}" dt="2025-06-18T04:06:41.551" v="5674" actId="47"/>
        <pc:sldMkLst>
          <pc:docMk/>
          <pc:sldMk cId="2248217326" sldId="2147474147"/>
        </pc:sldMkLst>
        <pc:spChg chg="add del mod">
          <ac:chgData name="Jason Wiese" userId="4bff8d5b-7de6-4655-b397-69b0afc81113" providerId="ADAL" clId="{E5EB9A2D-0AE6-40B1-9EAC-59D5F7259FD5}" dt="2025-06-18T01:32:51.487" v="655" actId="478"/>
          <ac:spMkLst>
            <pc:docMk/>
            <pc:sldMk cId="2248217326" sldId="2147474147"/>
            <ac:spMk id="2" creationId="{4E321286-6735-91CD-B350-3BD59EAAF637}"/>
          </ac:spMkLst>
        </pc:spChg>
        <pc:spChg chg="add del mod">
          <ac:chgData name="Jason Wiese" userId="4bff8d5b-7de6-4655-b397-69b0afc81113" providerId="ADAL" clId="{E5EB9A2D-0AE6-40B1-9EAC-59D5F7259FD5}" dt="2025-06-18T01:34:11.690" v="691" actId="478"/>
          <ac:spMkLst>
            <pc:docMk/>
            <pc:sldMk cId="2248217326" sldId="2147474147"/>
            <ac:spMk id="3" creationId="{2EE64E9E-4AC7-213F-B896-DF426AF395D9}"/>
          </ac:spMkLst>
        </pc:spChg>
        <pc:spChg chg="mod">
          <ac:chgData name="Jason Wiese" userId="4bff8d5b-7de6-4655-b397-69b0afc81113" providerId="ADAL" clId="{E5EB9A2D-0AE6-40B1-9EAC-59D5F7259FD5}" dt="2025-06-18T01:31:16.225" v="623" actId="207"/>
          <ac:spMkLst>
            <pc:docMk/>
            <pc:sldMk cId="2248217326" sldId="2147474147"/>
            <ac:spMk id="5" creationId="{D02BA2E0-0F91-0316-FBCF-E2B0888C87DF}"/>
          </ac:spMkLst>
        </pc:spChg>
        <pc:spChg chg="add mod">
          <ac:chgData name="Jason Wiese" userId="4bff8d5b-7de6-4655-b397-69b0afc81113" providerId="ADAL" clId="{E5EB9A2D-0AE6-40B1-9EAC-59D5F7259FD5}" dt="2025-06-18T01:34:19.804" v="692"/>
          <ac:spMkLst>
            <pc:docMk/>
            <pc:sldMk cId="2248217326" sldId="2147474147"/>
            <ac:spMk id="7" creationId="{CB5BFB73-0507-92D3-3A07-380B3294B3A5}"/>
          </ac:spMkLst>
        </pc:spChg>
        <pc:spChg chg="del">
          <ac:chgData name="Jason Wiese" userId="4bff8d5b-7de6-4655-b397-69b0afc81113" providerId="ADAL" clId="{E5EB9A2D-0AE6-40B1-9EAC-59D5F7259FD5}" dt="2025-06-18T01:31:20.161" v="624" actId="478"/>
          <ac:spMkLst>
            <pc:docMk/>
            <pc:sldMk cId="2248217326" sldId="2147474147"/>
            <ac:spMk id="8" creationId="{4F527362-AE16-63F7-4266-83C1B0D3B0CA}"/>
          </ac:spMkLst>
        </pc:spChg>
        <pc:spChg chg="mod">
          <ac:chgData name="Jason Wiese" userId="4bff8d5b-7de6-4655-b397-69b0afc81113" providerId="ADAL" clId="{E5EB9A2D-0AE6-40B1-9EAC-59D5F7259FD5}" dt="2025-06-18T01:30:53.713" v="617" actId="208"/>
          <ac:spMkLst>
            <pc:docMk/>
            <pc:sldMk cId="2248217326" sldId="2147474147"/>
            <ac:spMk id="11" creationId="{A6F52BFA-22AB-9213-4254-472490B2884F}"/>
          </ac:spMkLst>
        </pc:spChg>
        <pc:spChg chg="mod">
          <ac:chgData name="Jason Wiese" userId="4bff8d5b-7de6-4655-b397-69b0afc81113" providerId="ADAL" clId="{E5EB9A2D-0AE6-40B1-9EAC-59D5F7259FD5}" dt="2025-06-18T01:31:05.476" v="620" actId="207"/>
          <ac:spMkLst>
            <pc:docMk/>
            <pc:sldMk cId="2248217326" sldId="2147474147"/>
            <ac:spMk id="12" creationId="{307D2DFF-8D8A-3C88-4DC9-A90A1B69FD9B}"/>
          </ac:spMkLst>
        </pc:spChg>
        <pc:spChg chg="mod">
          <ac:chgData name="Jason Wiese" userId="4bff8d5b-7de6-4655-b397-69b0afc81113" providerId="ADAL" clId="{E5EB9A2D-0AE6-40B1-9EAC-59D5F7259FD5}" dt="2025-06-18T01:30:53.713" v="617" actId="208"/>
          <ac:spMkLst>
            <pc:docMk/>
            <pc:sldMk cId="2248217326" sldId="2147474147"/>
            <ac:spMk id="13" creationId="{D2DB7C82-0362-C1E3-7991-96A95E597A0F}"/>
          </ac:spMkLst>
        </pc:spChg>
        <pc:spChg chg="mod">
          <ac:chgData name="Jason Wiese" userId="4bff8d5b-7de6-4655-b397-69b0afc81113" providerId="ADAL" clId="{E5EB9A2D-0AE6-40B1-9EAC-59D5F7259FD5}" dt="2025-06-18T01:31:13.353" v="622" actId="207"/>
          <ac:spMkLst>
            <pc:docMk/>
            <pc:sldMk cId="2248217326" sldId="2147474147"/>
            <ac:spMk id="18" creationId="{051B57F0-3E66-AD06-547E-4CEB8D6D8499}"/>
          </ac:spMkLst>
        </pc:spChg>
        <pc:spChg chg="mod">
          <ac:chgData name="Jason Wiese" userId="4bff8d5b-7de6-4655-b397-69b0afc81113" providerId="ADAL" clId="{E5EB9A2D-0AE6-40B1-9EAC-59D5F7259FD5}" dt="2025-06-18T01:31:09.751" v="621" actId="207"/>
          <ac:spMkLst>
            <pc:docMk/>
            <pc:sldMk cId="2248217326" sldId="2147474147"/>
            <ac:spMk id="20" creationId="{47DFD0D4-2418-5498-0BA5-D789D8AFEEC0}"/>
          </ac:spMkLst>
        </pc:spChg>
      </pc:sldChg>
      <pc:sldChg chg="addSp delSp modSp mod">
        <pc:chgData name="Jason Wiese" userId="4bff8d5b-7de6-4655-b397-69b0afc81113" providerId="ADAL" clId="{E5EB9A2D-0AE6-40B1-9EAC-59D5F7259FD5}" dt="2025-06-18T06:36:01.982" v="12545" actId="20577"/>
        <pc:sldMkLst>
          <pc:docMk/>
          <pc:sldMk cId="1746233332" sldId="2147474148"/>
        </pc:sldMkLst>
        <pc:spChg chg="mod">
          <ac:chgData name="Jason Wiese" userId="4bff8d5b-7de6-4655-b397-69b0afc81113" providerId="ADAL" clId="{E5EB9A2D-0AE6-40B1-9EAC-59D5F7259FD5}" dt="2025-06-18T04:17:23.131" v="6569" actId="20577"/>
          <ac:spMkLst>
            <pc:docMk/>
            <pc:sldMk cId="1746233332" sldId="2147474148"/>
            <ac:spMk id="2" creationId="{4EDBA6C9-4ADA-D1E3-17BA-9DDAF37D20B9}"/>
          </ac:spMkLst>
        </pc:spChg>
        <pc:spChg chg="mod">
          <ac:chgData name="Jason Wiese" userId="4bff8d5b-7de6-4655-b397-69b0afc81113" providerId="ADAL" clId="{E5EB9A2D-0AE6-40B1-9EAC-59D5F7259FD5}" dt="2025-06-18T06:36:01.982" v="12545" actId="20577"/>
          <ac:spMkLst>
            <pc:docMk/>
            <pc:sldMk cId="1746233332" sldId="2147474148"/>
            <ac:spMk id="3" creationId="{4665E2EB-0670-F359-63E3-5C6616204E10}"/>
          </ac:spMkLst>
        </pc:spChg>
        <pc:spChg chg="mod">
          <ac:chgData name="Jason Wiese" userId="4bff8d5b-7de6-4655-b397-69b0afc81113" providerId="ADAL" clId="{E5EB9A2D-0AE6-40B1-9EAC-59D5F7259FD5}" dt="2025-06-18T01:37:13.818" v="731" actId="207"/>
          <ac:spMkLst>
            <pc:docMk/>
            <pc:sldMk cId="1746233332" sldId="2147474148"/>
            <ac:spMk id="5" creationId="{8FA0DA05-B213-BEDA-9875-8A341852A327}"/>
          </ac:spMkLst>
        </pc:spChg>
        <pc:spChg chg="add mod">
          <ac:chgData name="Jason Wiese" userId="4bff8d5b-7de6-4655-b397-69b0afc81113" providerId="ADAL" clId="{E5EB9A2D-0AE6-40B1-9EAC-59D5F7259FD5}" dt="2025-06-18T04:15:48.397" v="6347" actId="14100"/>
          <ac:spMkLst>
            <pc:docMk/>
            <pc:sldMk cId="1746233332" sldId="2147474148"/>
            <ac:spMk id="18" creationId="{9AE28EB6-2306-8106-1B8B-C0D460DEB977}"/>
          </ac:spMkLst>
        </pc:spChg>
        <pc:spChg chg="mod">
          <ac:chgData name="Jason Wiese" userId="4bff8d5b-7de6-4655-b397-69b0afc81113" providerId="ADAL" clId="{E5EB9A2D-0AE6-40B1-9EAC-59D5F7259FD5}" dt="2025-06-18T06:35:53.057" v="12541" actId="555"/>
          <ac:spMkLst>
            <pc:docMk/>
            <pc:sldMk cId="1746233332" sldId="2147474148"/>
            <ac:spMk id="24" creationId="{86D7ABAF-C307-510C-D9B9-8996C24C04D3}"/>
          </ac:spMkLst>
        </pc:spChg>
        <pc:spChg chg="mod">
          <ac:chgData name="Jason Wiese" userId="4bff8d5b-7de6-4655-b397-69b0afc81113" providerId="ADAL" clId="{E5EB9A2D-0AE6-40B1-9EAC-59D5F7259FD5}" dt="2025-06-18T06:35:53.057" v="12541" actId="555"/>
          <ac:spMkLst>
            <pc:docMk/>
            <pc:sldMk cId="1746233332" sldId="2147474148"/>
            <ac:spMk id="26" creationId="{91B4C366-BDA3-C59A-2925-828315D8DBE6}"/>
          </ac:spMkLst>
        </pc:spChg>
        <pc:spChg chg="mod">
          <ac:chgData name="Jason Wiese" userId="4bff8d5b-7de6-4655-b397-69b0afc81113" providerId="ADAL" clId="{E5EB9A2D-0AE6-40B1-9EAC-59D5F7259FD5}" dt="2025-06-18T04:17:37.183" v="6571" actId="6549"/>
          <ac:spMkLst>
            <pc:docMk/>
            <pc:sldMk cId="1746233332" sldId="2147474148"/>
            <ac:spMk id="31" creationId="{4BD8B51C-8FFB-40B7-DC14-E9529C734197}"/>
          </ac:spMkLst>
        </pc:spChg>
        <pc:cxnChg chg="add mod">
          <ac:chgData name="Jason Wiese" userId="4bff8d5b-7de6-4655-b397-69b0afc81113" providerId="ADAL" clId="{E5EB9A2D-0AE6-40B1-9EAC-59D5F7259FD5}" dt="2025-06-18T04:16:10.838" v="6349"/>
          <ac:cxnSpMkLst>
            <pc:docMk/>
            <pc:sldMk cId="1746233332" sldId="2147474148"/>
            <ac:cxnSpMk id="19" creationId="{8E337287-066A-568C-466A-E752F42908EC}"/>
          </ac:cxnSpMkLst>
        </pc:cxnChg>
        <pc:cxnChg chg="del">
          <ac:chgData name="Jason Wiese" userId="4bff8d5b-7de6-4655-b397-69b0afc81113" providerId="ADAL" clId="{E5EB9A2D-0AE6-40B1-9EAC-59D5F7259FD5}" dt="2025-06-18T04:16:04.230" v="6348" actId="478"/>
          <ac:cxnSpMkLst>
            <pc:docMk/>
            <pc:sldMk cId="1746233332" sldId="2147474148"/>
            <ac:cxnSpMk id="20" creationId="{2E7740D4-54FE-16BF-13AC-7F0939FB52A2}"/>
          </ac:cxnSpMkLst>
        </pc:cxnChg>
      </pc:sldChg>
      <pc:sldChg chg="addSp delSp modSp mod">
        <pc:chgData name="Jason Wiese" userId="4bff8d5b-7de6-4655-b397-69b0afc81113" providerId="ADAL" clId="{E5EB9A2D-0AE6-40B1-9EAC-59D5F7259FD5}" dt="2025-06-18T05:26:12.581" v="9675" actId="20577"/>
        <pc:sldMkLst>
          <pc:docMk/>
          <pc:sldMk cId="3152876436" sldId="2147474149"/>
        </pc:sldMkLst>
        <pc:spChg chg="add del mod">
          <ac:chgData name="Jason Wiese" userId="4bff8d5b-7de6-4655-b397-69b0afc81113" providerId="ADAL" clId="{E5EB9A2D-0AE6-40B1-9EAC-59D5F7259FD5}" dt="2025-06-18T05:09:04.155" v="8633" actId="478"/>
          <ac:spMkLst>
            <pc:docMk/>
            <pc:sldMk cId="3152876436" sldId="2147474149"/>
            <ac:spMk id="4" creationId="{88F5A65C-9B21-DA26-F48D-5387A07B392A}"/>
          </ac:spMkLst>
        </pc:spChg>
        <pc:spChg chg="mod">
          <ac:chgData name="Jason Wiese" userId="4bff8d5b-7de6-4655-b397-69b0afc81113" providerId="ADAL" clId="{E5EB9A2D-0AE6-40B1-9EAC-59D5F7259FD5}" dt="2025-06-18T05:10:15.209" v="8634" actId="207"/>
          <ac:spMkLst>
            <pc:docMk/>
            <pc:sldMk cId="3152876436" sldId="2147474149"/>
            <ac:spMk id="5" creationId="{EA270778-C424-E4C6-A251-CE5A1E1771D9}"/>
          </ac:spMkLst>
        </pc:spChg>
        <pc:spChg chg="mod">
          <ac:chgData name="Jason Wiese" userId="4bff8d5b-7de6-4655-b397-69b0afc81113" providerId="ADAL" clId="{E5EB9A2D-0AE6-40B1-9EAC-59D5F7259FD5}" dt="2025-06-18T05:12:32.146" v="8656" actId="6549"/>
          <ac:spMkLst>
            <pc:docMk/>
            <pc:sldMk cId="3152876436" sldId="2147474149"/>
            <ac:spMk id="11" creationId="{652FEBB5-E292-513B-BC3C-1010C4F15B90}"/>
          </ac:spMkLst>
        </pc:spChg>
        <pc:spChg chg="mod">
          <ac:chgData name="Jason Wiese" userId="4bff8d5b-7de6-4655-b397-69b0afc81113" providerId="ADAL" clId="{E5EB9A2D-0AE6-40B1-9EAC-59D5F7259FD5}" dt="2025-06-18T05:01:15.185" v="8335" actId="20577"/>
          <ac:spMkLst>
            <pc:docMk/>
            <pc:sldMk cId="3152876436" sldId="2147474149"/>
            <ac:spMk id="15" creationId="{7E6EFA54-2F5D-482D-F093-6C7CFE17E929}"/>
          </ac:spMkLst>
        </pc:spChg>
        <pc:spChg chg="mod">
          <ac:chgData name="Jason Wiese" userId="4bff8d5b-7de6-4655-b397-69b0afc81113" providerId="ADAL" clId="{E5EB9A2D-0AE6-40B1-9EAC-59D5F7259FD5}" dt="2025-06-18T03:32:27.282" v="4084" actId="20577"/>
          <ac:spMkLst>
            <pc:docMk/>
            <pc:sldMk cId="3152876436" sldId="2147474149"/>
            <ac:spMk id="24" creationId="{D9C17CD4-4378-70E8-2BC9-FBC4A0047D9B}"/>
          </ac:spMkLst>
        </pc:spChg>
        <pc:spChg chg="mod">
          <ac:chgData name="Jason Wiese" userId="4bff8d5b-7de6-4655-b397-69b0afc81113" providerId="ADAL" clId="{E5EB9A2D-0AE6-40B1-9EAC-59D5F7259FD5}" dt="2025-06-18T05:26:12.581" v="9675" actId="20577"/>
          <ac:spMkLst>
            <pc:docMk/>
            <pc:sldMk cId="3152876436" sldId="2147474149"/>
            <ac:spMk id="129" creationId="{E7F358A4-27AB-427F-D5C4-18DC996298C0}"/>
          </ac:spMkLst>
        </pc:spChg>
      </pc:sldChg>
      <pc:sldChg chg="modSp del mod">
        <pc:chgData name="Jason Wiese" userId="4bff8d5b-7de6-4655-b397-69b0afc81113" providerId="ADAL" clId="{E5EB9A2D-0AE6-40B1-9EAC-59D5F7259FD5}" dt="2025-06-18T02:02:37.022" v="2574" actId="47"/>
        <pc:sldMkLst>
          <pc:docMk/>
          <pc:sldMk cId="3080882289" sldId="2147474151"/>
        </pc:sldMkLst>
        <pc:spChg chg="mod">
          <ac:chgData name="Jason Wiese" userId="4bff8d5b-7de6-4655-b397-69b0afc81113" providerId="ADAL" clId="{E5EB9A2D-0AE6-40B1-9EAC-59D5F7259FD5}" dt="2025-06-18T01:39:37.750" v="748" actId="207"/>
          <ac:spMkLst>
            <pc:docMk/>
            <pc:sldMk cId="3080882289" sldId="2147474151"/>
            <ac:spMk id="7" creationId="{78FA2761-FBEB-DB46-112D-8D7088785B7C}"/>
          </ac:spMkLst>
        </pc:spChg>
        <pc:graphicFrameChg chg="mod">
          <ac:chgData name="Jason Wiese" userId="4bff8d5b-7de6-4655-b397-69b0afc81113" providerId="ADAL" clId="{E5EB9A2D-0AE6-40B1-9EAC-59D5F7259FD5}" dt="2025-06-18T01:39:34.988" v="747" actId="207"/>
          <ac:graphicFrameMkLst>
            <pc:docMk/>
            <pc:sldMk cId="3080882289" sldId="2147474151"/>
            <ac:graphicFrameMk id="21" creationId="{89004040-0C62-3A69-4185-B0013DD7DC62}"/>
          </ac:graphicFrameMkLst>
        </pc:graphicFrameChg>
      </pc:sldChg>
      <pc:sldChg chg="del">
        <pc:chgData name="Jason Wiese" userId="4bff8d5b-7de6-4655-b397-69b0afc81113" providerId="ADAL" clId="{E5EB9A2D-0AE6-40B1-9EAC-59D5F7259FD5}" dt="2025-06-18T03:18:39.109" v="3654" actId="47"/>
        <pc:sldMkLst>
          <pc:docMk/>
          <pc:sldMk cId="4270735130" sldId="2147474153"/>
        </pc:sldMkLst>
      </pc:sldChg>
      <pc:sldChg chg="addSp delSp modSp mod">
        <pc:chgData name="Jason Wiese" userId="4bff8d5b-7de6-4655-b397-69b0afc81113" providerId="ADAL" clId="{E5EB9A2D-0AE6-40B1-9EAC-59D5F7259FD5}" dt="2025-06-18T06:01:26.386" v="11422" actId="20577"/>
        <pc:sldMkLst>
          <pc:docMk/>
          <pc:sldMk cId="254000954" sldId="2147474155"/>
        </pc:sldMkLst>
        <pc:spChg chg="add mod">
          <ac:chgData name="Jason Wiese" userId="4bff8d5b-7de6-4655-b397-69b0afc81113" providerId="ADAL" clId="{E5EB9A2D-0AE6-40B1-9EAC-59D5F7259FD5}" dt="2025-06-18T06:01:26.386" v="11422" actId="20577"/>
          <ac:spMkLst>
            <pc:docMk/>
            <pc:sldMk cId="254000954" sldId="2147474155"/>
            <ac:spMk id="4" creationId="{9B397F3A-9124-D68B-D7C9-1EF2310FCE8A}"/>
          </ac:spMkLst>
        </pc:spChg>
        <pc:spChg chg="del">
          <ac:chgData name="Jason Wiese" userId="4bff8d5b-7de6-4655-b397-69b0afc81113" providerId="ADAL" clId="{E5EB9A2D-0AE6-40B1-9EAC-59D5F7259FD5}" dt="2025-06-18T06:00:34.706" v="11398" actId="478"/>
          <ac:spMkLst>
            <pc:docMk/>
            <pc:sldMk cId="254000954" sldId="2147474155"/>
            <ac:spMk id="7" creationId="{C8ACC231-5BFD-A929-F4E8-9BD049A0C666}"/>
          </ac:spMkLst>
        </pc:spChg>
      </pc:sldChg>
      <pc:sldChg chg="addSp delSp modSp mod setBg">
        <pc:chgData name="Jason Wiese" userId="4bff8d5b-7de6-4655-b397-69b0afc81113" providerId="ADAL" clId="{E5EB9A2D-0AE6-40B1-9EAC-59D5F7259FD5}" dt="2025-06-18T06:03:00.639" v="11452" actId="14100"/>
        <pc:sldMkLst>
          <pc:docMk/>
          <pc:sldMk cId="953178879" sldId="2147474156"/>
        </pc:sldMkLst>
        <pc:spChg chg="ord">
          <ac:chgData name="Jason Wiese" userId="4bff8d5b-7de6-4655-b397-69b0afc81113" providerId="ADAL" clId="{E5EB9A2D-0AE6-40B1-9EAC-59D5F7259FD5}" dt="2025-06-18T01:29:08.582" v="591" actId="166"/>
          <ac:spMkLst>
            <pc:docMk/>
            <pc:sldMk cId="953178879" sldId="2147474156"/>
            <ac:spMk id="2" creationId="{53B8FCD8-8EE9-0877-8B18-98A1FBC98DC5}"/>
          </ac:spMkLst>
        </pc:spChg>
        <pc:spChg chg="add mod">
          <ac:chgData name="Jason Wiese" userId="4bff8d5b-7de6-4655-b397-69b0afc81113" providerId="ADAL" clId="{E5EB9A2D-0AE6-40B1-9EAC-59D5F7259FD5}" dt="2025-06-18T06:03:00.639" v="11452" actId="14100"/>
          <ac:spMkLst>
            <pc:docMk/>
            <pc:sldMk cId="953178879" sldId="2147474156"/>
            <ac:spMk id="4" creationId="{804484F7-827F-32D6-1526-196B8C0A10FC}"/>
          </ac:spMkLst>
        </pc:spChg>
        <pc:spChg chg="del ord">
          <ac:chgData name="Jason Wiese" userId="4bff8d5b-7de6-4655-b397-69b0afc81113" providerId="ADAL" clId="{E5EB9A2D-0AE6-40B1-9EAC-59D5F7259FD5}" dt="2025-06-18T06:01:36.360" v="11423" actId="478"/>
          <ac:spMkLst>
            <pc:docMk/>
            <pc:sldMk cId="953178879" sldId="2147474156"/>
            <ac:spMk id="7" creationId="{D32E1BF2-0524-E1DE-A7A6-E68DA587A727}"/>
          </ac:spMkLst>
        </pc:spChg>
        <pc:picChg chg="add del mod">
          <ac:chgData name="Jason Wiese" userId="4bff8d5b-7de6-4655-b397-69b0afc81113" providerId="ADAL" clId="{E5EB9A2D-0AE6-40B1-9EAC-59D5F7259FD5}" dt="2025-06-18T01:29:35.909" v="599" actId="207"/>
          <ac:picMkLst>
            <pc:docMk/>
            <pc:sldMk cId="953178879" sldId="2147474156"/>
            <ac:picMk id="3" creationId="{C02A9C98-93EC-3BD0-E0A2-202E6702D16B}"/>
          </ac:picMkLst>
        </pc:picChg>
        <pc:picChg chg="add del mod">
          <ac:chgData name="Jason Wiese" userId="4bff8d5b-7de6-4655-b397-69b0afc81113" providerId="ADAL" clId="{E5EB9A2D-0AE6-40B1-9EAC-59D5F7259FD5}" dt="2025-06-18T06:02:57.743" v="11451" actId="14100"/>
          <ac:picMkLst>
            <pc:docMk/>
            <pc:sldMk cId="953178879" sldId="2147474156"/>
            <ac:picMk id="5" creationId="{5471603F-EE7C-E72F-CC58-DE2B6271A0A0}"/>
          </ac:picMkLst>
        </pc:picChg>
        <pc:cxnChg chg="ord">
          <ac:chgData name="Jason Wiese" userId="4bff8d5b-7de6-4655-b397-69b0afc81113" providerId="ADAL" clId="{E5EB9A2D-0AE6-40B1-9EAC-59D5F7259FD5}" dt="2025-06-18T01:29:08.582" v="591" actId="166"/>
          <ac:cxnSpMkLst>
            <pc:docMk/>
            <pc:sldMk cId="953178879" sldId="2147474156"/>
            <ac:cxnSpMk id="6" creationId="{66AB2C4D-C5B5-EB75-AA1B-F7D52B0E81C7}"/>
          </ac:cxnSpMkLst>
        </pc:cxnChg>
      </pc:sldChg>
      <pc:sldChg chg="addSp delSp modSp mod">
        <pc:chgData name="Jason Wiese" userId="4bff8d5b-7de6-4655-b397-69b0afc81113" providerId="ADAL" clId="{E5EB9A2D-0AE6-40B1-9EAC-59D5F7259FD5}" dt="2025-06-18T04:12:43.596" v="6006" actId="20577"/>
        <pc:sldMkLst>
          <pc:docMk/>
          <pc:sldMk cId="154063386" sldId="2147474157"/>
        </pc:sldMkLst>
        <pc:spChg chg="add mod">
          <ac:chgData name="Jason Wiese" userId="4bff8d5b-7de6-4655-b397-69b0afc81113" providerId="ADAL" clId="{E5EB9A2D-0AE6-40B1-9EAC-59D5F7259FD5}" dt="2025-06-18T01:34:01.883" v="689" actId="14100"/>
          <ac:spMkLst>
            <pc:docMk/>
            <pc:sldMk cId="154063386" sldId="2147474157"/>
            <ac:spMk id="3" creationId="{3C38B3C7-8DCE-369A-FD71-8F5D405F721F}"/>
          </ac:spMkLst>
        </pc:spChg>
        <pc:spChg chg="mod">
          <ac:chgData name="Jason Wiese" userId="4bff8d5b-7de6-4655-b397-69b0afc81113" providerId="ADAL" clId="{E5EB9A2D-0AE6-40B1-9EAC-59D5F7259FD5}" dt="2025-06-18T01:33:22.558" v="668" actId="207"/>
          <ac:spMkLst>
            <pc:docMk/>
            <pc:sldMk cId="154063386" sldId="2147474157"/>
            <ac:spMk id="5" creationId="{D6371B4F-8B00-FAC4-719F-486584F8666C}"/>
          </ac:spMkLst>
        </pc:spChg>
        <pc:spChg chg="mod">
          <ac:chgData name="Jason Wiese" userId="4bff8d5b-7de6-4655-b397-69b0afc81113" providerId="ADAL" clId="{E5EB9A2D-0AE6-40B1-9EAC-59D5F7259FD5}" dt="2025-06-18T04:12:43.596" v="6006" actId="20577"/>
          <ac:spMkLst>
            <pc:docMk/>
            <pc:sldMk cId="154063386" sldId="2147474157"/>
            <ac:spMk id="10" creationId="{7FD6760A-BA19-7C6A-6770-F837C60B42B6}"/>
          </ac:spMkLst>
        </pc:spChg>
        <pc:spChg chg="del">
          <ac:chgData name="Jason Wiese" userId="4bff8d5b-7de6-4655-b397-69b0afc81113" providerId="ADAL" clId="{E5EB9A2D-0AE6-40B1-9EAC-59D5F7259FD5}" dt="2025-06-18T01:33:35.032" v="671" actId="478"/>
          <ac:spMkLst>
            <pc:docMk/>
            <pc:sldMk cId="154063386" sldId="2147474157"/>
            <ac:spMk id="12" creationId="{DBB55D3C-E6E1-43C3-42BA-87024CD7C100}"/>
          </ac:spMkLst>
        </pc:spChg>
      </pc:sldChg>
      <pc:sldChg chg="modSp del mod">
        <pc:chgData name="Jason Wiese" userId="4bff8d5b-7de6-4655-b397-69b0afc81113" providerId="ADAL" clId="{E5EB9A2D-0AE6-40B1-9EAC-59D5F7259FD5}" dt="2025-06-18T05:12:01.721" v="8637" actId="47"/>
        <pc:sldMkLst>
          <pc:docMk/>
          <pc:sldMk cId="1065818614" sldId="2147474159"/>
        </pc:sldMkLst>
        <pc:spChg chg="mod">
          <ac:chgData name="Jason Wiese" userId="4bff8d5b-7de6-4655-b397-69b0afc81113" providerId="ADAL" clId="{E5EB9A2D-0AE6-40B1-9EAC-59D5F7259FD5}" dt="2025-06-18T01:41:20.481" v="751" actId="1076"/>
          <ac:spMkLst>
            <pc:docMk/>
            <pc:sldMk cId="1065818614" sldId="2147474159"/>
            <ac:spMk id="4" creationId="{94B5254F-130E-B3FF-226C-0AFFF4E79404}"/>
          </ac:spMkLst>
        </pc:spChg>
      </pc:sldChg>
      <pc:sldChg chg="addSp delSp modSp del mod">
        <pc:chgData name="Jason Wiese" userId="4bff8d5b-7de6-4655-b397-69b0afc81113" providerId="ADAL" clId="{E5EB9A2D-0AE6-40B1-9EAC-59D5F7259FD5}" dt="2025-06-18T01:52:36.619" v="1504" actId="47"/>
        <pc:sldMkLst>
          <pc:docMk/>
          <pc:sldMk cId="1499333792" sldId="2147474163"/>
        </pc:sldMkLst>
        <pc:spChg chg="mod">
          <ac:chgData name="Jason Wiese" userId="4bff8d5b-7de6-4655-b397-69b0afc81113" providerId="ADAL" clId="{E5EB9A2D-0AE6-40B1-9EAC-59D5F7259FD5}" dt="2025-06-18T01:42:26.735" v="852" actId="20577"/>
          <ac:spMkLst>
            <pc:docMk/>
            <pc:sldMk cId="1499333792" sldId="2147474163"/>
            <ac:spMk id="5" creationId="{79798DB5-4CAD-8746-4559-5EF6A31B70EB}"/>
          </ac:spMkLst>
        </pc:spChg>
        <pc:spChg chg="add mod">
          <ac:chgData name="Jason Wiese" userId="4bff8d5b-7de6-4655-b397-69b0afc81113" providerId="ADAL" clId="{E5EB9A2D-0AE6-40B1-9EAC-59D5F7259FD5}" dt="2025-06-18T01:43:01.732" v="866" actId="1076"/>
          <ac:spMkLst>
            <pc:docMk/>
            <pc:sldMk cId="1499333792" sldId="2147474163"/>
            <ac:spMk id="7" creationId="{55DC305E-E798-7B84-6B6F-FD49653EE47B}"/>
          </ac:spMkLst>
        </pc:spChg>
        <pc:spChg chg="mod">
          <ac:chgData name="Jason Wiese" userId="4bff8d5b-7de6-4655-b397-69b0afc81113" providerId="ADAL" clId="{E5EB9A2D-0AE6-40B1-9EAC-59D5F7259FD5}" dt="2025-06-18T01:39:45.768" v="750" actId="207"/>
          <ac:spMkLst>
            <pc:docMk/>
            <pc:sldMk cId="1499333792" sldId="2147474163"/>
            <ac:spMk id="11" creationId="{40476DAF-7497-661A-A8AE-4CE74DFD463C}"/>
          </ac:spMkLst>
        </pc:spChg>
        <pc:spChg chg="mod">
          <ac:chgData name="Jason Wiese" userId="4bff8d5b-7de6-4655-b397-69b0afc81113" providerId="ADAL" clId="{E5EB9A2D-0AE6-40B1-9EAC-59D5F7259FD5}" dt="2025-06-18T01:21:20.156" v="468" actId="20577"/>
          <ac:spMkLst>
            <pc:docMk/>
            <pc:sldMk cId="1499333792" sldId="2147474163"/>
            <ac:spMk id="31" creationId="{26A2FA42-7F3A-47D8-B08D-46A18D3695AD}"/>
          </ac:spMkLst>
        </pc:spChg>
        <pc:picChg chg="add del mod">
          <ac:chgData name="Jason Wiese" userId="4bff8d5b-7de6-4655-b397-69b0afc81113" providerId="ADAL" clId="{E5EB9A2D-0AE6-40B1-9EAC-59D5F7259FD5}" dt="2025-06-18T01:23:24.145" v="584" actId="478"/>
          <ac:picMkLst>
            <pc:docMk/>
            <pc:sldMk cId="1499333792" sldId="2147474163"/>
            <ac:picMk id="2" creationId="{78667F47-C8D8-A66A-0C4A-1C7D7AB55C40}"/>
          </ac:picMkLst>
        </pc:picChg>
        <pc:picChg chg="add del mod">
          <ac:chgData name="Jason Wiese" userId="4bff8d5b-7de6-4655-b397-69b0afc81113" providerId="ADAL" clId="{E5EB9A2D-0AE6-40B1-9EAC-59D5F7259FD5}" dt="2025-06-18T01:42:23.118" v="851" actId="478"/>
          <ac:picMkLst>
            <pc:docMk/>
            <pc:sldMk cId="1499333792" sldId="2147474163"/>
            <ac:picMk id="3" creationId="{2B972E3C-856F-AF80-ADFE-92E6A5297E89}"/>
          </ac:picMkLst>
        </pc:picChg>
      </pc:sldChg>
      <pc:sldChg chg="addSp modSp mod">
        <pc:chgData name="Jason Wiese" userId="4bff8d5b-7de6-4655-b397-69b0afc81113" providerId="ADAL" clId="{E5EB9A2D-0AE6-40B1-9EAC-59D5F7259FD5}" dt="2025-06-18T04:50:03.610" v="7540" actId="20577"/>
        <pc:sldMkLst>
          <pc:docMk/>
          <pc:sldMk cId="3190287469" sldId="2147474165"/>
        </pc:sldMkLst>
        <pc:spChg chg="mod">
          <ac:chgData name="Jason Wiese" userId="4bff8d5b-7de6-4655-b397-69b0afc81113" providerId="ADAL" clId="{E5EB9A2D-0AE6-40B1-9EAC-59D5F7259FD5}" dt="2025-06-18T04:49:29.331" v="7536" actId="207"/>
          <ac:spMkLst>
            <pc:docMk/>
            <pc:sldMk cId="3190287469" sldId="2147474165"/>
            <ac:spMk id="2" creationId="{C0182D12-E350-2075-4181-2607D6083142}"/>
          </ac:spMkLst>
        </pc:spChg>
        <pc:spChg chg="mod">
          <ac:chgData name="Jason Wiese" userId="4bff8d5b-7de6-4655-b397-69b0afc81113" providerId="ADAL" clId="{E5EB9A2D-0AE6-40B1-9EAC-59D5F7259FD5}" dt="2025-06-18T04:50:03.610" v="7540" actId="20577"/>
          <ac:spMkLst>
            <pc:docMk/>
            <pc:sldMk cId="3190287469" sldId="2147474165"/>
            <ac:spMk id="3" creationId="{EAE085DC-4C73-1848-9BCC-F55D58792148}"/>
          </ac:spMkLst>
        </pc:spChg>
        <pc:spChg chg="add mod">
          <ac:chgData name="Jason Wiese" userId="4bff8d5b-7de6-4655-b397-69b0afc81113" providerId="ADAL" clId="{E5EB9A2D-0AE6-40B1-9EAC-59D5F7259FD5}" dt="2025-06-18T03:31:26.631" v="4080" actId="1076"/>
          <ac:spMkLst>
            <pc:docMk/>
            <pc:sldMk cId="3190287469" sldId="2147474165"/>
            <ac:spMk id="5" creationId="{6E028A97-CDC0-AFEE-193D-4A94CFA2508C}"/>
          </ac:spMkLst>
        </pc:spChg>
        <pc:spChg chg="mod">
          <ac:chgData name="Jason Wiese" userId="4bff8d5b-7de6-4655-b397-69b0afc81113" providerId="ADAL" clId="{E5EB9A2D-0AE6-40B1-9EAC-59D5F7259FD5}" dt="2025-06-18T03:45:17.024" v="4674" actId="20577"/>
          <ac:spMkLst>
            <pc:docMk/>
            <pc:sldMk cId="3190287469" sldId="2147474165"/>
            <ac:spMk id="6" creationId="{A453C534-B09C-5B4D-161D-FE5E46C83ECB}"/>
          </ac:spMkLst>
        </pc:spChg>
      </pc:sldChg>
      <pc:sldChg chg="addSp delSp modSp mod">
        <pc:chgData name="Jason Wiese" userId="4bff8d5b-7de6-4655-b397-69b0afc81113" providerId="ADAL" clId="{E5EB9A2D-0AE6-40B1-9EAC-59D5F7259FD5}" dt="2025-06-18T04:39:24.717" v="7026" actId="14100"/>
        <pc:sldMkLst>
          <pc:docMk/>
          <pc:sldMk cId="1287910391" sldId="2147474171"/>
        </pc:sldMkLst>
        <pc:spChg chg="add mod">
          <ac:chgData name="Jason Wiese" userId="4bff8d5b-7de6-4655-b397-69b0afc81113" providerId="ADAL" clId="{E5EB9A2D-0AE6-40B1-9EAC-59D5F7259FD5}" dt="2025-06-18T04:39:11.661" v="7024"/>
          <ac:spMkLst>
            <pc:docMk/>
            <pc:sldMk cId="1287910391" sldId="2147474171"/>
            <ac:spMk id="2" creationId="{7FA4A467-E694-61C9-32D7-9479C9511DE3}"/>
          </ac:spMkLst>
        </pc:spChg>
        <pc:spChg chg="mod">
          <ac:chgData name="Jason Wiese" userId="4bff8d5b-7de6-4655-b397-69b0afc81113" providerId="ADAL" clId="{E5EB9A2D-0AE6-40B1-9EAC-59D5F7259FD5}" dt="2025-06-18T04:39:20.832" v="7025" actId="14100"/>
          <ac:spMkLst>
            <pc:docMk/>
            <pc:sldMk cId="1287910391" sldId="2147474171"/>
            <ac:spMk id="10" creationId="{FDD5CBF1-FE5F-0313-95F9-AC189BE50D9F}"/>
          </ac:spMkLst>
        </pc:spChg>
        <pc:spChg chg="del">
          <ac:chgData name="Jason Wiese" userId="4bff8d5b-7de6-4655-b397-69b0afc81113" providerId="ADAL" clId="{E5EB9A2D-0AE6-40B1-9EAC-59D5F7259FD5}" dt="2025-06-18T04:39:01.824" v="7023" actId="478"/>
          <ac:spMkLst>
            <pc:docMk/>
            <pc:sldMk cId="1287910391" sldId="2147474171"/>
            <ac:spMk id="11" creationId="{7487F182-B0CB-FA03-F25E-56A391E7938E}"/>
          </ac:spMkLst>
        </pc:spChg>
        <pc:spChg chg="mod">
          <ac:chgData name="Jason Wiese" userId="4bff8d5b-7de6-4655-b397-69b0afc81113" providerId="ADAL" clId="{E5EB9A2D-0AE6-40B1-9EAC-59D5F7259FD5}" dt="2025-06-18T04:39:24.717" v="7026" actId="14100"/>
          <ac:spMkLst>
            <pc:docMk/>
            <pc:sldMk cId="1287910391" sldId="2147474171"/>
            <ac:spMk id="20" creationId="{615B4A29-84E1-9BC0-D4F6-9A23BD5A8C9E}"/>
          </ac:spMkLst>
        </pc:spChg>
        <pc:cxnChg chg="add mod">
          <ac:chgData name="Jason Wiese" userId="4bff8d5b-7de6-4655-b397-69b0afc81113" providerId="ADAL" clId="{E5EB9A2D-0AE6-40B1-9EAC-59D5F7259FD5}" dt="2025-06-18T04:39:11.661" v="7024"/>
          <ac:cxnSpMkLst>
            <pc:docMk/>
            <pc:sldMk cId="1287910391" sldId="2147474171"/>
            <ac:cxnSpMk id="3" creationId="{84F24E92-1C63-E976-7EA4-CD5BFE4E610E}"/>
          </ac:cxnSpMkLst>
        </pc:cxnChg>
        <pc:cxnChg chg="del">
          <ac:chgData name="Jason Wiese" userId="4bff8d5b-7de6-4655-b397-69b0afc81113" providerId="ADAL" clId="{E5EB9A2D-0AE6-40B1-9EAC-59D5F7259FD5}" dt="2025-06-18T04:39:01.824" v="7023" actId="478"/>
          <ac:cxnSpMkLst>
            <pc:docMk/>
            <pc:sldMk cId="1287910391" sldId="2147474171"/>
            <ac:cxnSpMk id="12" creationId="{974005C5-629A-4AEE-498F-92F06463FB54}"/>
          </ac:cxnSpMkLst>
        </pc:cxnChg>
      </pc:sldChg>
      <pc:sldChg chg="addSp delSp modSp mod">
        <pc:chgData name="Jason Wiese" userId="4bff8d5b-7de6-4655-b397-69b0afc81113" providerId="ADAL" clId="{E5EB9A2D-0AE6-40B1-9EAC-59D5F7259FD5}" dt="2025-06-18T04:14:13.511" v="6317" actId="207"/>
        <pc:sldMkLst>
          <pc:docMk/>
          <pc:sldMk cId="2546583328" sldId="2147474173"/>
        </pc:sldMkLst>
        <pc:spChg chg="mod">
          <ac:chgData name="Jason Wiese" userId="4bff8d5b-7de6-4655-b397-69b0afc81113" providerId="ADAL" clId="{E5EB9A2D-0AE6-40B1-9EAC-59D5F7259FD5}" dt="2025-06-18T04:14:13.511" v="6317" actId="207"/>
          <ac:spMkLst>
            <pc:docMk/>
            <pc:sldMk cId="2546583328" sldId="2147474173"/>
            <ac:spMk id="2" creationId="{E2058FFD-7376-7A51-CBDF-71A51AF65891}"/>
          </ac:spMkLst>
        </pc:spChg>
        <pc:spChg chg="add mod">
          <ac:chgData name="Jason Wiese" userId="4bff8d5b-7de6-4655-b397-69b0afc81113" providerId="ADAL" clId="{E5EB9A2D-0AE6-40B1-9EAC-59D5F7259FD5}" dt="2025-06-18T01:36:35.282" v="730" actId="20577"/>
          <ac:spMkLst>
            <pc:docMk/>
            <pc:sldMk cId="2546583328" sldId="2147474173"/>
            <ac:spMk id="3" creationId="{19C99B51-3034-93C2-A1B7-2DE52F9FFE5F}"/>
          </ac:spMkLst>
        </pc:spChg>
        <pc:spChg chg="mod">
          <ac:chgData name="Jason Wiese" userId="4bff8d5b-7de6-4655-b397-69b0afc81113" providerId="ADAL" clId="{E5EB9A2D-0AE6-40B1-9EAC-59D5F7259FD5}" dt="2025-06-18T01:36:17.666" v="723" actId="207"/>
          <ac:spMkLst>
            <pc:docMk/>
            <pc:sldMk cId="2546583328" sldId="2147474173"/>
            <ac:spMk id="5" creationId="{0C225614-D03D-6040-FD50-F7D7B45DB3F2}"/>
          </ac:spMkLst>
        </pc:spChg>
        <pc:spChg chg="del">
          <ac:chgData name="Jason Wiese" userId="4bff8d5b-7de6-4655-b397-69b0afc81113" providerId="ADAL" clId="{E5EB9A2D-0AE6-40B1-9EAC-59D5F7259FD5}" dt="2025-06-18T01:36:20.923" v="724" actId="478"/>
          <ac:spMkLst>
            <pc:docMk/>
            <pc:sldMk cId="2546583328" sldId="2147474173"/>
            <ac:spMk id="12" creationId="{F402721B-6058-E6C8-42D3-FDDBA058CC68}"/>
          </ac:spMkLst>
        </pc:spChg>
        <pc:spChg chg="mod">
          <ac:chgData name="Jason Wiese" userId="4bff8d5b-7de6-4655-b397-69b0afc81113" providerId="ADAL" clId="{E5EB9A2D-0AE6-40B1-9EAC-59D5F7259FD5}" dt="2025-06-18T01:35:32.182" v="722" actId="6549"/>
          <ac:spMkLst>
            <pc:docMk/>
            <pc:sldMk cId="2546583328" sldId="2147474173"/>
            <ac:spMk id="18" creationId="{97E701CD-030F-348F-DCE8-E09A4E40BD51}"/>
          </ac:spMkLst>
        </pc:spChg>
      </pc:sldChg>
      <pc:sldChg chg="del">
        <pc:chgData name="Jason Wiese" userId="4bff8d5b-7de6-4655-b397-69b0afc81113" providerId="ADAL" clId="{E5EB9A2D-0AE6-40B1-9EAC-59D5F7259FD5}" dt="2025-06-18T04:00:10.720" v="5256" actId="47"/>
        <pc:sldMkLst>
          <pc:docMk/>
          <pc:sldMk cId="1701874571" sldId="2147474178"/>
        </pc:sldMkLst>
      </pc:sldChg>
      <pc:sldChg chg="del">
        <pc:chgData name="Jason Wiese" userId="4bff8d5b-7de6-4655-b397-69b0afc81113" providerId="ADAL" clId="{E5EB9A2D-0AE6-40B1-9EAC-59D5F7259FD5}" dt="2025-06-18T03:59:58.023" v="5254" actId="47"/>
        <pc:sldMkLst>
          <pc:docMk/>
          <pc:sldMk cId="3189098641" sldId="2147474179"/>
        </pc:sldMkLst>
      </pc:sldChg>
      <pc:sldChg chg="modSp del mod">
        <pc:chgData name="Jason Wiese" userId="4bff8d5b-7de6-4655-b397-69b0afc81113" providerId="ADAL" clId="{E5EB9A2D-0AE6-40B1-9EAC-59D5F7259FD5}" dt="2025-06-18T06:08:06.906" v="11471" actId="47"/>
        <pc:sldMkLst>
          <pc:docMk/>
          <pc:sldMk cId="1672588901" sldId="2147474180"/>
        </pc:sldMkLst>
        <pc:spChg chg="mod">
          <ac:chgData name="Jason Wiese" userId="4bff8d5b-7de6-4655-b397-69b0afc81113" providerId="ADAL" clId="{E5EB9A2D-0AE6-40B1-9EAC-59D5F7259FD5}" dt="2025-06-18T01:37:51.205" v="736" actId="207"/>
          <ac:spMkLst>
            <pc:docMk/>
            <pc:sldMk cId="1672588901" sldId="2147474180"/>
            <ac:spMk id="1163" creationId="{80E3C1D3-A212-DB30-1862-15F155D66D5A}"/>
          </ac:spMkLst>
        </pc:spChg>
        <pc:spChg chg="mod">
          <ac:chgData name="Jason Wiese" userId="4bff8d5b-7de6-4655-b397-69b0afc81113" providerId="ADAL" clId="{E5EB9A2D-0AE6-40B1-9EAC-59D5F7259FD5}" dt="2025-06-18T01:37:51.205" v="736" actId="207"/>
          <ac:spMkLst>
            <pc:docMk/>
            <pc:sldMk cId="1672588901" sldId="2147474180"/>
            <ac:spMk id="1166" creationId="{13626C9C-1D68-F610-EB72-592C20C299E4}"/>
          </ac:spMkLst>
        </pc:spChg>
        <pc:spChg chg="mod">
          <ac:chgData name="Jason Wiese" userId="4bff8d5b-7de6-4655-b397-69b0afc81113" providerId="ADAL" clId="{E5EB9A2D-0AE6-40B1-9EAC-59D5F7259FD5}" dt="2025-06-18T01:37:51.205" v="736" actId="207"/>
          <ac:spMkLst>
            <pc:docMk/>
            <pc:sldMk cId="1672588901" sldId="2147474180"/>
            <ac:spMk id="1169" creationId="{A66F5DF8-8168-6B99-27B6-9586085816A6}"/>
          </ac:spMkLst>
        </pc:spChg>
        <pc:spChg chg="mod">
          <ac:chgData name="Jason Wiese" userId="4bff8d5b-7de6-4655-b397-69b0afc81113" providerId="ADAL" clId="{E5EB9A2D-0AE6-40B1-9EAC-59D5F7259FD5}" dt="2025-06-18T01:37:51.205" v="736" actId="207"/>
          <ac:spMkLst>
            <pc:docMk/>
            <pc:sldMk cId="1672588901" sldId="2147474180"/>
            <ac:spMk id="1172" creationId="{7BCDFD05-7DA8-88D3-FDB5-618EE22A05F7}"/>
          </ac:spMkLst>
        </pc:spChg>
        <pc:spChg chg="mod">
          <ac:chgData name="Jason Wiese" userId="4bff8d5b-7de6-4655-b397-69b0afc81113" providerId="ADAL" clId="{E5EB9A2D-0AE6-40B1-9EAC-59D5F7259FD5}" dt="2025-06-18T01:37:31.236" v="733" actId="207"/>
          <ac:spMkLst>
            <pc:docMk/>
            <pc:sldMk cId="1672588901" sldId="2147474180"/>
            <ac:spMk id="1200" creationId="{95A7A18B-C8F5-B537-A2BA-F5A775C17992}"/>
          </ac:spMkLst>
        </pc:spChg>
        <pc:spChg chg="mod">
          <ac:chgData name="Jason Wiese" userId="4bff8d5b-7de6-4655-b397-69b0afc81113" providerId="ADAL" clId="{E5EB9A2D-0AE6-40B1-9EAC-59D5F7259FD5}" dt="2025-06-18T01:37:51.205" v="736" actId="207"/>
          <ac:spMkLst>
            <pc:docMk/>
            <pc:sldMk cId="1672588901" sldId="2147474180"/>
            <ac:spMk id="1201" creationId="{A4AA32F4-F51F-C9ED-9B44-718E19E09892}"/>
          </ac:spMkLst>
        </pc:spChg>
        <pc:spChg chg="mod">
          <ac:chgData name="Jason Wiese" userId="4bff8d5b-7de6-4655-b397-69b0afc81113" providerId="ADAL" clId="{E5EB9A2D-0AE6-40B1-9EAC-59D5F7259FD5}" dt="2025-06-18T01:37:31.236" v="733" actId="207"/>
          <ac:spMkLst>
            <pc:docMk/>
            <pc:sldMk cId="1672588901" sldId="2147474180"/>
            <ac:spMk id="1212" creationId="{0BD32998-2A5E-DDDA-039A-008C8ACD6D36}"/>
          </ac:spMkLst>
        </pc:spChg>
        <pc:spChg chg="mod">
          <ac:chgData name="Jason Wiese" userId="4bff8d5b-7de6-4655-b397-69b0afc81113" providerId="ADAL" clId="{E5EB9A2D-0AE6-40B1-9EAC-59D5F7259FD5}" dt="2025-06-18T01:37:31.236" v="733" actId="207"/>
          <ac:spMkLst>
            <pc:docMk/>
            <pc:sldMk cId="1672588901" sldId="2147474180"/>
            <ac:spMk id="1213" creationId="{EA60A60B-9D33-6E92-3FD8-85F2146EA47E}"/>
          </ac:spMkLst>
        </pc:spChg>
        <pc:spChg chg="mod">
          <ac:chgData name="Jason Wiese" userId="4bff8d5b-7de6-4655-b397-69b0afc81113" providerId="ADAL" clId="{E5EB9A2D-0AE6-40B1-9EAC-59D5F7259FD5}" dt="2025-06-18T01:37:31.236" v="733" actId="207"/>
          <ac:spMkLst>
            <pc:docMk/>
            <pc:sldMk cId="1672588901" sldId="2147474180"/>
            <ac:spMk id="1214" creationId="{A5BA28C5-8B87-E248-E60C-22052E3ABD6D}"/>
          </ac:spMkLst>
        </pc:spChg>
        <pc:spChg chg="mod">
          <ac:chgData name="Jason Wiese" userId="4bff8d5b-7de6-4655-b397-69b0afc81113" providerId="ADAL" clId="{E5EB9A2D-0AE6-40B1-9EAC-59D5F7259FD5}" dt="2025-06-18T01:37:31.236" v="733" actId="207"/>
          <ac:spMkLst>
            <pc:docMk/>
            <pc:sldMk cId="1672588901" sldId="2147474180"/>
            <ac:spMk id="1215" creationId="{0AD75CAB-D8FF-64ED-C0D4-65BD63A5C58B}"/>
          </ac:spMkLst>
        </pc:spChg>
        <pc:spChg chg="mod">
          <ac:chgData name="Jason Wiese" userId="4bff8d5b-7de6-4655-b397-69b0afc81113" providerId="ADAL" clId="{E5EB9A2D-0AE6-40B1-9EAC-59D5F7259FD5}" dt="2025-06-18T01:37:31.236" v="733" actId="207"/>
          <ac:spMkLst>
            <pc:docMk/>
            <pc:sldMk cId="1672588901" sldId="2147474180"/>
            <ac:spMk id="1216" creationId="{D004CE3B-5431-EC7D-A11F-F516255C62D2}"/>
          </ac:spMkLst>
        </pc:spChg>
        <pc:spChg chg="mod">
          <ac:chgData name="Jason Wiese" userId="4bff8d5b-7de6-4655-b397-69b0afc81113" providerId="ADAL" clId="{E5EB9A2D-0AE6-40B1-9EAC-59D5F7259FD5}" dt="2025-06-18T01:37:34.543" v="734" actId="207"/>
          <ac:spMkLst>
            <pc:docMk/>
            <pc:sldMk cId="1672588901" sldId="2147474180"/>
            <ac:spMk id="1251" creationId="{F9515D24-9943-654D-DB39-BBE5BD1A78B5}"/>
          </ac:spMkLst>
        </pc:spChg>
        <pc:spChg chg="mod">
          <ac:chgData name="Jason Wiese" userId="4bff8d5b-7de6-4655-b397-69b0afc81113" providerId="ADAL" clId="{E5EB9A2D-0AE6-40B1-9EAC-59D5F7259FD5}" dt="2025-06-18T01:37:51.205" v="736" actId="207"/>
          <ac:spMkLst>
            <pc:docMk/>
            <pc:sldMk cId="1672588901" sldId="2147474180"/>
            <ac:spMk id="1252" creationId="{995A7012-AB42-04BA-5C91-DDFEB1998CA1}"/>
          </ac:spMkLst>
        </pc:spChg>
        <pc:cxnChg chg="mod">
          <ac:chgData name="Jason Wiese" userId="4bff8d5b-7de6-4655-b397-69b0afc81113" providerId="ADAL" clId="{E5EB9A2D-0AE6-40B1-9EAC-59D5F7259FD5}" dt="2025-06-18T01:37:40.361" v="735" actId="208"/>
          <ac:cxnSpMkLst>
            <pc:docMk/>
            <pc:sldMk cId="1672588901" sldId="2147474180"/>
            <ac:cxnSpMk id="1253" creationId="{46903838-0313-E834-6484-A4FD0F56C354}"/>
          </ac:cxnSpMkLst>
        </pc:cxnChg>
        <pc:cxnChg chg="mod">
          <ac:chgData name="Jason Wiese" userId="4bff8d5b-7de6-4655-b397-69b0afc81113" providerId="ADAL" clId="{E5EB9A2D-0AE6-40B1-9EAC-59D5F7259FD5}" dt="2025-06-18T01:37:40.361" v="735" actId="208"/>
          <ac:cxnSpMkLst>
            <pc:docMk/>
            <pc:sldMk cId="1672588901" sldId="2147474180"/>
            <ac:cxnSpMk id="1255" creationId="{93A2FAB0-90D2-79D1-2EAA-17B259545C9D}"/>
          </ac:cxnSpMkLst>
        </pc:cxnChg>
      </pc:sldChg>
      <pc:sldChg chg="modSp add del mod ord">
        <pc:chgData name="Jason Wiese" userId="4bff8d5b-7de6-4655-b397-69b0afc81113" providerId="ADAL" clId="{E5EB9A2D-0AE6-40B1-9EAC-59D5F7259FD5}" dt="2025-06-18T05:37:14.504" v="10621" actId="2696"/>
        <pc:sldMkLst>
          <pc:docMk/>
          <pc:sldMk cId="1081120608" sldId="2147474181"/>
        </pc:sldMkLst>
        <pc:spChg chg="mod">
          <ac:chgData name="Jason Wiese" userId="4bff8d5b-7de6-4655-b397-69b0afc81113" providerId="ADAL" clId="{E5EB9A2D-0AE6-40B1-9EAC-59D5F7259FD5}" dt="2025-06-18T05:36:37.448" v="10613" actId="20577"/>
          <ac:spMkLst>
            <pc:docMk/>
            <pc:sldMk cId="1081120608" sldId="2147474181"/>
            <ac:spMk id="1185" creationId="{C35C0F45-46C3-8946-EA99-924DE29A2B8D}"/>
          </ac:spMkLst>
        </pc:spChg>
        <pc:spChg chg="mod">
          <ac:chgData name="Jason Wiese" userId="4bff8d5b-7de6-4655-b397-69b0afc81113" providerId="ADAL" clId="{E5EB9A2D-0AE6-40B1-9EAC-59D5F7259FD5}" dt="2025-06-18T05:31:30.112" v="10135" actId="14100"/>
          <ac:spMkLst>
            <pc:docMk/>
            <pc:sldMk cId="1081120608" sldId="2147474181"/>
            <ac:spMk id="1186" creationId="{AD20161B-6BB2-E654-740B-E399AB150D2B}"/>
          </ac:spMkLst>
        </pc:spChg>
        <pc:spChg chg="mod">
          <ac:chgData name="Jason Wiese" userId="4bff8d5b-7de6-4655-b397-69b0afc81113" providerId="ADAL" clId="{E5EB9A2D-0AE6-40B1-9EAC-59D5F7259FD5}" dt="2025-06-18T05:24:53.285" v="9594" actId="207"/>
          <ac:spMkLst>
            <pc:docMk/>
            <pc:sldMk cId="1081120608" sldId="2147474181"/>
            <ac:spMk id="1213" creationId="{C3109EB7-2C53-62D7-8186-8852B31BF08D}"/>
          </ac:spMkLst>
        </pc:spChg>
        <pc:spChg chg="mod">
          <ac:chgData name="Jason Wiese" userId="4bff8d5b-7de6-4655-b397-69b0afc81113" providerId="ADAL" clId="{E5EB9A2D-0AE6-40B1-9EAC-59D5F7259FD5}" dt="2025-06-18T05:19:51.500" v="9118" actId="20577"/>
          <ac:spMkLst>
            <pc:docMk/>
            <pc:sldMk cId="1081120608" sldId="2147474181"/>
            <ac:spMk id="1217" creationId="{1D278883-84FC-B55B-0419-31CFD28ABAAD}"/>
          </ac:spMkLst>
        </pc:spChg>
        <pc:spChg chg="mod">
          <ac:chgData name="Jason Wiese" userId="4bff8d5b-7de6-4655-b397-69b0afc81113" providerId="ADAL" clId="{E5EB9A2D-0AE6-40B1-9EAC-59D5F7259FD5}" dt="2025-06-18T05:24:37.730" v="9591" actId="1037"/>
          <ac:spMkLst>
            <pc:docMk/>
            <pc:sldMk cId="1081120608" sldId="2147474181"/>
            <ac:spMk id="1218" creationId="{17F4CF21-6330-D20C-69D1-27D5C5D2C93A}"/>
          </ac:spMkLst>
        </pc:spChg>
        <pc:spChg chg="mod">
          <ac:chgData name="Jason Wiese" userId="4bff8d5b-7de6-4655-b397-69b0afc81113" providerId="ADAL" clId="{E5EB9A2D-0AE6-40B1-9EAC-59D5F7259FD5}" dt="2025-06-18T05:35:34.229" v="10521" actId="14100"/>
          <ac:spMkLst>
            <pc:docMk/>
            <pc:sldMk cId="1081120608" sldId="2147474181"/>
            <ac:spMk id="1219" creationId="{136F3DA3-C5B3-4B8C-CE6C-CCE8E2EC6484}"/>
          </ac:spMkLst>
        </pc:spChg>
        <pc:spChg chg="mod">
          <ac:chgData name="Jason Wiese" userId="4bff8d5b-7de6-4655-b397-69b0afc81113" providerId="ADAL" clId="{E5EB9A2D-0AE6-40B1-9EAC-59D5F7259FD5}" dt="2025-06-18T05:25:34.298" v="9672" actId="20577"/>
          <ac:spMkLst>
            <pc:docMk/>
            <pc:sldMk cId="1081120608" sldId="2147474181"/>
            <ac:spMk id="1236" creationId="{5DE1F233-5D84-B931-59B1-5610CFEED3F9}"/>
          </ac:spMkLst>
        </pc:spChg>
        <pc:spChg chg="mod">
          <ac:chgData name="Jason Wiese" userId="4bff8d5b-7de6-4655-b397-69b0afc81113" providerId="ADAL" clId="{E5EB9A2D-0AE6-40B1-9EAC-59D5F7259FD5}" dt="2025-06-18T05:34:20.369" v="10378" actId="1037"/>
          <ac:spMkLst>
            <pc:docMk/>
            <pc:sldMk cId="1081120608" sldId="2147474181"/>
            <ac:spMk id="1256" creationId="{8CD5107E-E2B1-E817-4A72-242D6728CCEB}"/>
          </ac:spMkLst>
        </pc:spChg>
        <pc:spChg chg="mod">
          <ac:chgData name="Jason Wiese" userId="4bff8d5b-7de6-4655-b397-69b0afc81113" providerId="ADAL" clId="{E5EB9A2D-0AE6-40B1-9EAC-59D5F7259FD5}" dt="2025-06-18T05:32:36.750" v="10227" actId="20577"/>
          <ac:spMkLst>
            <pc:docMk/>
            <pc:sldMk cId="1081120608" sldId="2147474181"/>
            <ac:spMk id="1257" creationId="{230A78ED-D858-E4C5-F11E-F362AC163E10}"/>
          </ac:spMkLst>
        </pc:spChg>
        <pc:spChg chg="mod">
          <ac:chgData name="Jason Wiese" userId="4bff8d5b-7de6-4655-b397-69b0afc81113" providerId="ADAL" clId="{E5EB9A2D-0AE6-40B1-9EAC-59D5F7259FD5}" dt="2025-06-18T05:21:29.242" v="9272" actId="20577"/>
          <ac:spMkLst>
            <pc:docMk/>
            <pc:sldMk cId="1081120608" sldId="2147474181"/>
            <ac:spMk id="1258" creationId="{A6320C25-AC2C-B6F8-FFFC-3F7CF9457760}"/>
          </ac:spMkLst>
        </pc:spChg>
        <pc:spChg chg="mod">
          <ac:chgData name="Jason Wiese" userId="4bff8d5b-7de6-4655-b397-69b0afc81113" providerId="ADAL" clId="{E5EB9A2D-0AE6-40B1-9EAC-59D5F7259FD5}" dt="2025-06-18T05:30:22.194" v="10035" actId="6549"/>
          <ac:spMkLst>
            <pc:docMk/>
            <pc:sldMk cId="1081120608" sldId="2147474181"/>
            <ac:spMk id="1259" creationId="{1E7682FD-65DF-C817-F9A1-B5873AE4AB20}"/>
          </ac:spMkLst>
        </pc:spChg>
        <pc:spChg chg="mod">
          <ac:chgData name="Jason Wiese" userId="4bff8d5b-7de6-4655-b397-69b0afc81113" providerId="ADAL" clId="{E5EB9A2D-0AE6-40B1-9EAC-59D5F7259FD5}" dt="2025-06-18T05:27:04.105" v="9732" actId="20577"/>
          <ac:spMkLst>
            <pc:docMk/>
            <pc:sldMk cId="1081120608" sldId="2147474181"/>
            <ac:spMk id="1260" creationId="{5D7B2CF2-4C33-A5D1-90DC-47070F21905B}"/>
          </ac:spMkLst>
        </pc:spChg>
        <pc:spChg chg="mod">
          <ac:chgData name="Jason Wiese" userId="4bff8d5b-7de6-4655-b397-69b0afc81113" providerId="ADAL" clId="{E5EB9A2D-0AE6-40B1-9EAC-59D5F7259FD5}" dt="2025-06-18T05:22:37.470" v="9438" actId="20577"/>
          <ac:spMkLst>
            <pc:docMk/>
            <pc:sldMk cId="1081120608" sldId="2147474181"/>
            <ac:spMk id="1261" creationId="{285F6524-A1FE-3820-122B-2673D4AD8D8D}"/>
          </ac:spMkLst>
        </pc:spChg>
        <pc:spChg chg="mod">
          <ac:chgData name="Jason Wiese" userId="4bff8d5b-7de6-4655-b397-69b0afc81113" providerId="ADAL" clId="{E5EB9A2D-0AE6-40B1-9EAC-59D5F7259FD5}" dt="2025-06-18T05:20:28.551" v="9207" actId="20577"/>
          <ac:spMkLst>
            <pc:docMk/>
            <pc:sldMk cId="1081120608" sldId="2147474181"/>
            <ac:spMk id="1262" creationId="{3E2ABBA8-C10F-4F6D-ACBE-7AAC3456E668}"/>
          </ac:spMkLst>
        </pc:spChg>
        <pc:spChg chg="mod">
          <ac:chgData name="Jason Wiese" userId="4bff8d5b-7de6-4655-b397-69b0afc81113" providerId="ADAL" clId="{E5EB9A2D-0AE6-40B1-9EAC-59D5F7259FD5}" dt="2025-06-18T05:28:40.702" v="9874" actId="20577"/>
          <ac:spMkLst>
            <pc:docMk/>
            <pc:sldMk cId="1081120608" sldId="2147474181"/>
            <ac:spMk id="1267" creationId="{EE644AA7-5A1D-FAB5-864D-72336C23B773}"/>
          </ac:spMkLst>
        </pc:spChg>
      </pc:sldChg>
      <pc:sldChg chg="modSp add del mod">
        <pc:chgData name="Jason Wiese" userId="4bff8d5b-7de6-4655-b397-69b0afc81113" providerId="ADAL" clId="{E5EB9A2D-0AE6-40B1-9EAC-59D5F7259FD5}" dt="2025-06-18T05:59:29.894" v="11385" actId="47"/>
        <pc:sldMkLst>
          <pc:docMk/>
          <pc:sldMk cId="2444029104" sldId="2147474181"/>
        </pc:sldMkLst>
        <pc:spChg chg="mod">
          <ac:chgData name="Jason Wiese" userId="4bff8d5b-7de6-4655-b397-69b0afc81113" providerId="ADAL" clId="{E5EB9A2D-0AE6-40B1-9EAC-59D5F7259FD5}" dt="2025-06-18T05:37:58.238" v="10629" actId="6549"/>
          <ac:spMkLst>
            <pc:docMk/>
            <pc:sldMk cId="2444029104" sldId="2147474181"/>
            <ac:spMk id="1175" creationId="{91A527BD-42E5-35A4-5CAD-49CF303B3EFF}"/>
          </ac:spMkLst>
        </pc:spChg>
        <pc:spChg chg="mod">
          <ac:chgData name="Jason Wiese" userId="4bff8d5b-7de6-4655-b397-69b0afc81113" providerId="ADAL" clId="{E5EB9A2D-0AE6-40B1-9EAC-59D5F7259FD5}" dt="2025-06-18T05:40:13.901" v="10676" actId="20577"/>
          <ac:spMkLst>
            <pc:docMk/>
            <pc:sldMk cId="2444029104" sldId="2147474181"/>
            <ac:spMk id="1177" creationId="{59F3FA6A-D5E6-9993-D24B-A3FC64588DB8}"/>
          </ac:spMkLst>
        </pc:spChg>
      </pc:sldChg>
      <pc:sldChg chg="modSp add del mod ord">
        <pc:chgData name="Jason Wiese" userId="4bff8d5b-7de6-4655-b397-69b0afc81113" providerId="ADAL" clId="{E5EB9A2D-0AE6-40B1-9EAC-59D5F7259FD5}" dt="2025-06-18T05:18:38.243" v="9039" actId="2696"/>
        <pc:sldMkLst>
          <pc:docMk/>
          <pc:sldMk cId="2612772566" sldId="2147474181"/>
        </pc:sldMkLst>
        <pc:spChg chg="mod">
          <ac:chgData name="Jason Wiese" userId="4bff8d5b-7de6-4655-b397-69b0afc81113" providerId="ADAL" clId="{E5EB9A2D-0AE6-40B1-9EAC-59D5F7259FD5}" dt="2025-06-18T05:15:06.438" v="8708" actId="207"/>
          <ac:spMkLst>
            <pc:docMk/>
            <pc:sldMk cId="2612772566" sldId="2147474181"/>
            <ac:spMk id="1160" creationId="{735465BD-6AB2-6C27-26C9-4F8C47E80B41}"/>
          </ac:spMkLst>
        </pc:spChg>
        <pc:spChg chg="mod">
          <ac:chgData name="Jason Wiese" userId="4bff8d5b-7de6-4655-b397-69b0afc81113" providerId="ADAL" clId="{E5EB9A2D-0AE6-40B1-9EAC-59D5F7259FD5}" dt="2025-06-18T02:03:06.558" v="2638" actId="20577"/>
          <ac:spMkLst>
            <pc:docMk/>
            <pc:sldMk cId="2612772566" sldId="2147474181"/>
            <ac:spMk id="1175" creationId="{91A527BD-42E5-35A4-5CAD-49CF303B3EFF}"/>
          </ac:spMkLst>
        </pc:spChg>
        <pc:spChg chg="mod">
          <ac:chgData name="Jason Wiese" userId="4bff8d5b-7de6-4655-b397-69b0afc81113" providerId="ADAL" clId="{E5EB9A2D-0AE6-40B1-9EAC-59D5F7259FD5}" dt="2025-06-18T02:03:45.549" v="2710" actId="6549"/>
          <ac:spMkLst>
            <pc:docMk/>
            <pc:sldMk cId="2612772566" sldId="2147474181"/>
            <ac:spMk id="1176" creationId="{8B02BF00-32C9-17A0-68E1-B03D4ADF8AB9}"/>
          </ac:spMkLst>
        </pc:spChg>
        <pc:spChg chg="mod">
          <ac:chgData name="Jason Wiese" userId="4bff8d5b-7de6-4655-b397-69b0afc81113" providerId="ADAL" clId="{E5EB9A2D-0AE6-40B1-9EAC-59D5F7259FD5}" dt="2025-06-18T05:18:17.617" v="9036" actId="20577"/>
          <ac:spMkLst>
            <pc:docMk/>
            <pc:sldMk cId="2612772566" sldId="2147474181"/>
            <ac:spMk id="1177" creationId="{59F3FA6A-D5E6-9993-D24B-A3FC64588DB8}"/>
          </ac:spMkLst>
        </pc:spChg>
        <pc:spChg chg="mod">
          <ac:chgData name="Jason Wiese" userId="4bff8d5b-7de6-4655-b397-69b0afc81113" providerId="ADAL" clId="{E5EB9A2D-0AE6-40B1-9EAC-59D5F7259FD5}" dt="2025-06-18T05:15:36.842" v="8713" actId="1037"/>
          <ac:spMkLst>
            <pc:docMk/>
            <pc:sldMk cId="2612772566" sldId="2147474181"/>
            <ac:spMk id="1178" creationId="{E801236E-BA22-E107-9CDB-101D1724485C}"/>
          </ac:spMkLst>
        </pc:spChg>
        <pc:spChg chg="mod">
          <ac:chgData name="Jason Wiese" userId="4bff8d5b-7de6-4655-b397-69b0afc81113" providerId="ADAL" clId="{E5EB9A2D-0AE6-40B1-9EAC-59D5F7259FD5}" dt="2025-06-18T05:15:57.427" v="8715"/>
          <ac:spMkLst>
            <pc:docMk/>
            <pc:sldMk cId="2612772566" sldId="2147474181"/>
            <ac:spMk id="1179" creationId="{4D4CA353-D6E3-36B0-03E5-5E2B19985EC2}"/>
          </ac:spMkLst>
        </pc:spChg>
        <pc:spChg chg="mod">
          <ac:chgData name="Jason Wiese" userId="4bff8d5b-7de6-4655-b397-69b0afc81113" providerId="ADAL" clId="{E5EB9A2D-0AE6-40B1-9EAC-59D5F7259FD5}" dt="2025-06-18T05:15:47.575" v="8714"/>
          <ac:spMkLst>
            <pc:docMk/>
            <pc:sldMk cId="2612772566" sldId="2147474181"/>
            <ac:spMk id="1235" creationId="{BA66487B-A463-7494-67A1-FC4EAD942A0A}"/>
          </ac:spMkLst>
        </pc:spChg>
      </pc:sldChg>
      <pc:sldChg chg="modSp add mod">
        <pc:chgData name="Jason Wiese" userId="4bff8d5b-7de6-4655-b397-69b0afc81113" providerId="ADAL" clId="{E5EB9A2D-0AE6-40B1-9EAC-59D5F7259FD5}" dt="2025-06-18T06:00:24.760" v="11397" actId="14100"/>
        <pc:sldMkLst>
          <pc:docMk/>
          <pc:sldMk cId="1924865520" sldId="2147474182"/>
        </pc:sldMkLst>
        <pc:spChg chg="mod">
          <ac:chgData name="Jason Wiese" userId="4bff8d5b-7de6-4655-b397-69b0afc81113" providerId="ADAL" clId="{E5EB9A2D-0AE6-40B1-9EAC-59D5F7259FD5}" dt="2025-06-18T01:38:39.957" v="740" actId="20577"/>
          <ac:spMkLst>
            <pc:docMk/>
            <pc:sldMk cId="1924865520" sldId="2147474182"/>
            <ac:spMk id="2" creationId="{53B8FCD8-8EE9-0877-8B18-98A1FBC98DC5}"/>
          </ac:spMkLst>
        </pc:spChg>
        <pc:spChg chg="mod">
          <ac:chgData name="Jason Wiese" userId="4bff8d5b-7de6-4655-b397-69b0afc81113" providerId="ADAL" clId="{E5EB9A2D-0AE6-40B1-9EAC-59D5F7259FD5}" dt="2025-06-18T06:00:24.760" v="11397" actId="14100"/>
          <ac:spMkLst>
            <pc:docMk/>
            <pc:sldMk cId="1924865520" sldId="2147474182"/>
            <ac:spMk id="7" creationId="{D32E1BF2-0524-E1DE-A7A6-E68DA587A727}"/>
          </ac:spMkLst>
        </pc:spChg>
      </pc:sldChg>
      <pc:sldChg chg="delSp modSp add mod">
        <pc:chgData name="Jason Wiese" userId="4bff8d5b-7de6-4655-b397-69b0afc81113" providerId="ADAL" clId="{E5EB9A2D-0AE6-40B1-9EAC-59D5F7259FD5}" dt="2025-06-18T04:02:15.542" v="5265" actId="1076"/>
        <pc:sldMkLst>
          <pc:docMk/>
          <pc:sldMk cId="697371916" sldId="2147474183"/>
        </pc:sldMkLst>
        <pc:spChg chg="del">
          <ac:chgData name="Jason Wiese" userId="4bff8d5b-7de6-4655-b397-69b0afc81113" providerId="ADAL" clId="{E5EB9A2D-0AE6-40B1-9EAC-59D5F7259FD5}" dt="2025-06-18T04:02:10.150" v="5264" actId="478"/>
          <ac:spMkLst>
            <pc:docMk/>
            <pc:sldMk cId="697371916" sldId="2147474183"/>
            <ac:spMk id="5" creationId="{84768781-7750-1909-E938-FEAF5BCA8AA0}"/>
          </ac:spMkLst>
        </pc:spChg>
        <pc:spChg chg="mod">
          <ac:chgData name="Jason Wiese" userId="4bff8d5b-7de6-4655-b397-69b0afc81113" providerId="ADAL" clId="{E5EB9A2D-0AE6-40B1-9EAC-59D5F7259FD5}" dt="2025-06-18T04:02:15.542" v="5265" actId="1076"/>
          <ac:spMkLst>
            <pc:docMk/>
            <pc:sldMk cId="697371916" sldId="2147474183"/>
            <ac:spMk id="10" creationId="{1790FC16-6DA2-0A95-C76B-814008604AE5}"/>
          </ac:spMkLst>
        </pc:spChg>
        <pc:spChg chg="mod">
          <ac:chgData name="Jason Wiese" userId="4bff8d5b-7de6-4655-b397-69b0afc81113" providerId="ADAL" clId="{E5EB9A2D-0AE6-40B1-9EAC-59D5F7259FD5}" dt="2025-06-18T01:50:55.529" v="1481" actId="20577"/>
          <ac:spMkLst>
            <pc:docMk/>
            <pc:sldMk cId="697371916" sldId="2147474183"/>
            <ac:spMk id="40" creationId="{E3403497-B38E-F776-3B13-86A57B054B84}"/>
          </ac:spMkLst>
        </pc:spChg>
      </pc:sldChg>
      <pc:sldChg chg="modSp add mod">
        <pc:chgData name="Jason Wiese" userId="4bff8d5b-7de6-4655-b397-69b0afc81113" providerId="ADAL" clId="{E5EB9A2D-0AE6-40B1-9EAC-59D5F7259FD5}" dt="2025-06-18T05:37:10.838" v="10620" actId="20577"/>
        <pc:sldMkLst>
          <pc:docMk/>
          <pc:sldMk cId="4000835125" sldId="2147474184"/>
        </pc:sldMkLst>
        <pc:spChg chg="mod">
          <ac:chgData name="Jason Wiese" userId="4bff8d5b-7de6-4655-b397-69b0afc81113" providerId="ADAL" clId="{E5EB9A2D-0AE6-40B1-9EAC-59D5F7259FD5}" dt="2025-06-18T04:38:27.653" v="7019" actId="20577"/>
          <ac:spMkLst>
            <pc:docMk/>
            <pc:sldMk cId="4000835125" sldId="2147474184"/>
            <ac:spMk id="7" creationId="{642115ED-70FE-1D8B-BFFE-F5C96928F0B2}"/>
          </ac:spMkLst>
        </pc:spChg>
        <pc:spChg chg="mod">
          <ac:chgData name="Jason Wiese" userId="4bff8d5b-7de6-4655-b397-69b0afc81113" providerId="ADAL" clId="{E5EB9A2D-0AE6-40B1-9EAC-59D5F7259FD5}" dt="2025-06-18T05:37:10.838" v="10620" actId="20577"/>
          <ac:spMkLst>
            <pc:docMk/>
            <pc:sldMk cId="4000835125" sldId="2147474184"/>
            <ac:spMk id="10" creationId="{33ED041E-2BA9-290E-6764-4026885B3CD5}"/>
          </ac:spMkLst>
        </pc:spChg>
      </pc:sldChg>
      <pc:sldChg chg="modSp add del mod">
        <pc:chgData name="Jason Wiese" userId="4bff8d5b-7de6-4655-b397-69b0afc81113" providerId="ADAL" clId="{E5EB9A2D-0AE6-40B1-9EAC-59D5F7259FD5}" dt="2025-06-18T03:18:38.459" v="3653" actId="47"/>
        <pc:sldMkLst>
          <pc:docMk/>
          <pc:sldMk cId="155976219" sldId="2147474185"/>
        </pc:sldMkLst>
        <pc:spChg chg="mod">
          <ac:chgData name="Jason Wiese" userId="4bff8d5b-7de6-4655-b397-69b0afc81113" providerId="ADAL" clId="{E5EB9A2D-0AE6-40B1-9EAC-59D5F7259FD5}" dt="2025-06-18T03:08:34.617" v="3425" actId="1037"/>
          <ac:spMkLst>
            <pc:docMk/>
            <pc:sldMk cId="155976219" sldId="2147474185"/>
            <ac:spMk id="4" creationId="{7898E477-CFBF-5E60-4CE6-AE5DC64B54BB}"/>
          </ac:spMkLst>
        </pc:spChg>
        <pc:spChg chg="mod">
          <ac:chgData name="Jason Wiese" userId="4bff8d5b-7de6-4655-b397-69b0afc81113" providerId="ADAL" clId="{E5EB9A2D-0AE6-40B1-9EAC-59D5F7259FD5}" dt="2025-06-18T02:23:59.041" v="3416" actId="14100"/>
          <ac:spMkLst>
            <pc:docMk/>
            <pc:sldMk cId="155976219" sldId="2147474185"/>
            <ac:spMk id="24" creationId="{F6B3AC50-BE61-3AD3-0D21-EC290E1A4B47}"/>
          </ac:spMkLst>
        </pc:spChg>
        <pc:graphicFrameChg chg="mod">
          <ac:chgData name="Jason Wiese" userId="4bff8d5b-7de6-4655-b397-69b0afc81113" providerId="ADAL" clId="{E5EB9A2D-0AE6-40B1-9EAC-59D5F7259FD5}" dt="2025-06-18T03:09:23.950" v="3448"/>
          <ac:graphicFrameMkLst>
            <pc:docMk/>
            <pc:sldMk cId="155976219" sldId="2147474185"/>
            <ac:graphicFrameMk id="18" creationId="{4B673071-F159-0BEB-F2A7-E6E7A2E44455}"/>
          </ac:graphicFrameMkLst>
        </pc:graphicFrameChg>
        <pc:graphicFrameChg chg="mod">
          <ac:chgData name="Jason Wiese" userId="4bff8d5b-7de6-4655-b397-69b0afc81113" providerId="ADAL" clId="{E5EB9A2D-0AE6-40B1-9EAC-59D5F7259FD5}" dt="2025-06-18T02:23:43.124" v="3410" actId="14100"/>
          <ac:graphicFrameMkLst>
            <pc:docMk/>
            <pc:sldMk cId="155976219" sldId="2147474185"/>
            <ac:graphicFrameMk id="21" creationId="{3248776C-09EC-5DE5-B597-5EA99CE52C17}"/>
          </ac:graphicFrameMkLst>
        </pc:graphicFrameChg>
        <pc:cxnChg chg="mod">
          <ac:chgData name="Jason Wiese" userId="4bff8d5b-7de6-4655-b397-69b0afc81113" providerId="ADAL" clId="{E5EB9A2D-0AE6-40B1-9EAC-59D5F7259FD5}" dt="2025-06-18T02:23:15.892" v="3405" actId="1076"/>
          <ac:cxnSpMkLst>
            <pc:docMk/>
            <pc:sldMk cId="155976219" sldId="2147474185"/>
            <ac:cxnSpMk id="20" creationId="{63029AA9-CD1A-2A18-DA60-796C91A020A3}"/>
          </ac:cxnSpMkLst>
        </pc:cxnChg>
      </pc:sldChg>
      <pc:sldChg chg="addSp delSp modSp add mod">
        <pc:chgData name="Jason Wiese" userId="4bff8d5b-7de6-4655-b397-69b0afc81113" providerId="ADAL" clId="{E5EB9A2D-0AE6-40B1-9EAC-59D5F7259FD5}" dt="2025-06-18T04:38:49.834" v="7022" actId="20577"/>
        <pc:sldMkLst>
          <pc:docMk/>
          <pc:sldMk cId="4007106721" sldId="2147474186"/>
        </pc:sldMkLst>
        <pc:spChg chg="mod">
          <ac:chgData name="Jason Wiese" userId="4bff8d5b-7de6-4655-b397-69b0afc81113" providerId="ADAL" clId="{E5EB9A2D-0AE6-40B1-9EAC-59D5F7259FD5}" dt="2025-06-18T03:36:58.468" v="4118" actId="313"/>
          <ac:spMkLst>
            <pc:docMk/>
            <pc:sldMk cId="4007106721" sldId="2147474186"/>
            <ac:spMk id="10" creationId="{4BBC5EF6-7098-592C-DDF2-6A97E51BAC89}"/>
          </ac:spMkLst>
        </pc:spChg>
        <pc:spChg chg="mod">
          <ac:chgData name="Jason Wiese" userId="4bff8d5b-7de6-4655-b397-69b0afc81113" providerId="ADAL" clId="{E5EB9A2D-0AE6-40B1-9EAC-59D5F7259FD5}" dt="2025-06-18T04:38:49.834" v="7022" actId="20577"/>
          <ac:spMkLst>
            <pc:docMk/>
            <pc:sldMk cId="4007106721" sldId="2147474186"/>
            <ac:spMk id="11" creationId="{5194A5A3-1144-A644-549F-B4185366E97D}"/>
          </ac:spMkLst>
        </pc:spChg>
        <pc:spChg chg="add mod">
          <ac:chgData name="Jason Wiese" userId="4bff8d5b-7de6-4655-b397-69b0afc81113" providerId="ADAL" clId="{E5EB9A2D-0AE6-40B1-9EAC-59D5F7259FD5}" dt="2025-06-18T03:18:35.290" v="3652" actId="20577"/>
          <ac:spMkLst>
            <pc:docMk/>
            <pc:sldMk cId="4007106721" sldId="2147474186"/>
            <ac:spMk id="13" creationId="{96C549FD-2B30-044E-671D-BFC585562B86}"/>
          </ac:spMkLst>
        </pc:spChg>
        <pc:spChg chg="del">
          <ac:chgData name="Jason Wiese" userId="4bff8d5b-7de6-4655-b397-69b0afc81113" providerId="ADAL" clId="{E5EB9A2D-0AE6-40B1-9EAC-59D5F7259FD5}" dt="2025-06-18T03:18:04.151" v="3552" actId="478"/>
          <ac:spMkLst>
            <pc:docMk/>
            <pc:sldMk cId="4007106721" sldId="2147474186"/>
            <ac:spMk id="24" creationId="{66F89439-F70B-8335-64B8-B00E563974AD}"/>
          </ac:spMkLst>
        </pc:spChg>
        <pc:spChg chg="mod">
          <ac:chgData name="Jason Wiese" userId="4bff8d5b-7de6-4655-b397-69b0afc81113" providerId="ADAL" clId="{E5EB9A2D-0AE6-40B1-9EAC-59D5F7259FD5}" dt="2025-06-18T03:18:06.520" v="3553" actId="115"/>
          <ac:spMkLst>
            <pc:docMk/>
            <pc:sldMk cId="4007106721" sldId="2147474186"/>
            <ac:spMk id="25" creationId="{113C46BD-41A1-438E-0BBA-99D2A35C452F}"/>
          </ac:spMkLst>
        </pc:spChg>
        <pc:graphicFrameChg chg="add mod">
          <ac:chgData name="Jason Wiese" userId="4bff8d5b-7de6-4655-b397-69b0afc81113" providerId="ADAL" clId="{E5EB9A2D-0AE6-40B1-9EAC-59D5F7259FD5}" dt="2025-06-18T03:17:00.646" v="3540" actId="1076"/>
          <ac:graphicFrameMkLst>
            <pc:docMk/>
            <pc:sldMk cId="4007106721" sldId="2147474186"/>
            <ac:graphicFrameMk id="2" creationId="{EFA59DAE-EF15-86A3-F16E-76A8B2BB96AB}"/>
          </ac:graphicFrameMkLst>
        </pc:graphicFrameChg>
        <pc:graphicFrameChg chg="mod">
          <ac:chgData name="Jason Wiese" userId="4bff8d5b-7de6-4655-b397-69b0afc81113" providerId="ADAL" clId="{E5EB9A2D-0AE6-40B1-9EAC-59D5F7259FD5}" dt="2025-06-18T03:17:10.015" v="3543" actId="1035"/>
          <ac:graphicFrameMkLst>
            <pc:docMk/>
            <pc:sldMk cId="4007106721" sldId="2147474186"/>
            <ac:graphicFrameMk id="18" creationId="{4EC1379A-95BB-DDA2-2BFD-03C18FEC667C}"/>
          </ac:graphicFrameMkLst>
        </pc:graphicFrameChg>
        <pc:graphicFrameChg chg="del mod">
          <ac:chgData name="Jason Wiese" userId="4bff8d5b-7de6-4655-b397-69b0afc81113" providerId="ADAL" clId="{E5EB9A2D-0AE6-40B1-9EAC-59D5F7259FD5}" dt="2025-06-18T03:13:05.721" v="3483" actId="478"/>
          <ac:graphicFrameMkLst>
            <pc:docMk/>
            <pc:sldMk cId="4007106721" sldId="2147474186"/>
            <ac:graphicFrameMk id="21" creationId="{6B8FF624-BACB-0AE1-4FF2-14F4AF8479FE}"/>
          </ac:graphicFrameMkLst>
        </pc:graphicFrameChg>
        <pc:cxnChg chg="mod">
          <ac:chgData name="Jason Wiese" userId="4bff8d5b-7de6-4655-b397-69b0afc81113" providerId="ADAL" clId="{E5EB9A2D-0AE6-40B1-9EAC-59D5F7259FD5}" dt="2025-06-18T03:16:57.492" v="3538" actId="14100"/>
          <ac:cxnSpMkLst>
            <pc:docMk/>
            <pc:sldMk cId="4007106721" sldId="2147474186"/>
            <ac:cxnSpMk id="20" creationId="{F45DE71B-0369-AF92-B599-AA9A103CC2A2}"/>
          </ac:cxnSpMkLst>
        </pc:cxnChg>
      </pc:sldChg>
      <pc:sldChg chg="addSp delSp modSp add mod">
        <pc:chgData name="Jason Wiese" userId="4bff8d5b-7de6-4655-b397-69b0afc81113" providerId="ADAL" clId="{E5EB9A2D-0AE6-40B1-9EAC-59D5F7259FD5}" dt="2025-06-18T04:50:00.427" v="7538" actId="20577"/>
        <pc:sldMkLst>
          <pc:docMk/>
          <pc:sldMk cId="1429716802" sldId="2147474187"/>
        </pc:sldMkLst>
        <pc:spChg chg="mod">
          <ac:chgData name="Jason Wiese" userId="4bff8d5b-7de6-4655-b397-69b0afc81113" providerId="ADAL" clId="{E5EB9A2D-0AE6-40B1-9EAC-59D5F7259FD5}" dt="2025-06-18T04:50:00.427" v="7538" actId="20577"/>
          <ac:spMkLst>
            <pc:docMk/>
            <pc:sldMk cId="1429716802" sldId="2147474187"/>
            <ac:spMk id="2" creationId="{E3E431B7-72C9-10A9-A13D-119C5032D418}"/>
          </ac:spMkLst>
        </pc:spChg>
        <pc:spChg chg="add del mod">
          <ac:chgData name="Jason Wiese" userId="4bff8d5b-7de6-4655-b397-69b0afc81113" providerId="ADAL" clId="{E5EB9A2D-0AE6-40B1-9EAC-59D5F7259FD5}" dt="2025-06-18T04:42:02.144" v="7049" actId="478"/>
          <ac:spMkLst>
            <pc:docMk/>
            <pc:sldMk cId="1429716802" sldId="2147474187"/>
            <ac:spMk id="8" creationId="{3E36D984-6E1D-9700-E35E-BD703B6D03A8}"/>
          </ac:spMkLst>
        </pc:spChg>
        <pc:spChg chg="mod">
          <ac:chgData name="Jason Wiese" userId="4bff8d5b-7de6-4655-b397-69b0afc81113" providerId="ADAL" clId="{E5EB9A2D-0AE6-40B1-9EAC-59D5F7259FD5}" dt="2025-06-18T04:44:11.140" v="7320" actId="207"/>
          <ac:spMkLst>
            <pc:docMk/>
            <pc:sldMk cId="1429716802" sldId="2147474187"/>
            <ac:spMk id="10" creationId="{ECAE86E1-E8CA-5D1F-68B0-497F1CB26AAE}"/>
          </ac:spMkLst>
        </pc:spChg>
      </pc:sldChg>
      <pc:sldChg chg="modSp add mod">
        <pc:chgData name="Jason Wiese" userId="4bff8d5b-7de6-4655-b397-69b0afc81113" providerId="ADAL" clId="{E5EB9A2D-0AE6-40B1-9EAC-59D5F7259FD5}" dt="2025-06-18T04:11:04.900" v="5951" actId="14100"/>
        <pc:sldMkLst>
          <pc:docMk/>
          <pc:sldMk cId="1394156950" sldId="2147474188"/>
        </pc:sldMkLst>
        <pc:spChg chg="mod">
          <ac:chgData name="Jason Wiese" userId="4bff8d5b-7de6-4655-b397-69b0afc81113" providerId="ADAL" clId="{E5EB9A2D-0AE6-40B1-9EAC-59D5F7259FD5}" dt="2025-06-18T04:06:46.899" v="5676" actId="20577"/>
          <ac:spMkLst>
            <pc:docMk/>
            <pc:sldMk cId="1394156950" sldId="2147474188"/>
            <ac:spMk id="3" creationId="{2DB0625C-2990-2F5D-61AD-63B277B50824}"/>
          </ac:spMkLst>
        </pc:spChg>
        <pc:spChg chg="mod">
          <ac:chgData name="Jason Wiese" userId="4bff8d5b-7de6-4655-b397-69b0afc81113" providerId="ADAL" clId="{E5EB9A2D-0AE6-40B1-9EAC-59D5F7259FD5}" dt="2025-06-18T04:11:04.900" v="5951" actId="14100"/>
          <ac:spMkLst>
            <pc:docMk/>
            <pc:sldMk cId="1394156950" sldId="2147474188"/>
            <ac:spMk id="10" creationId="{5BDC4605-90C9-DA46-51BA-F755FBC00DB5}"/>
          </ac:spMkLst>
        </pc:spChg>
      </pc:sldChg>
      <pc:sldChg chg="addSp delSp modSp add mod">
        <pc:chgData name="Jason Wiese" userId="4bff8d5b-7de6-4655-b397-69b0afc81113" providerId="ADAL" clId="{E5EB9A2D-0AE6-40B1-9EAC-59D5F7259FD5}" dt="2025-06-18T14:09:30.707" v="12546" actId="20577"/>
        <pc:sldMkLst>
          <pc:docMk/>
          <pc:sldMk cId="639986492" sldId="2147474189"/>
        </pc:sldMkLst>
        <pc:spChg chg="add mod">
          <ac:chgData name="Jason Wiese" userId="4bff8d5b-7de6-4655-b397-69b0afc81113" providerId="ADAL" clId="{E5EB9A2D-0AE6-40B1-9EAC-59D5F7259FD5}" dt="2025-06-18T04:06:17.820" v="5673" actId="20577"/>
          <ac:spMkLst>
            <pc:docMk/>
            <pc:sldMk cId="639986492" sldId="2147474189"/>
            <ac:spMk id="2" creationId="{D13382DF-185D-0B68-45A4-68DE79058F33}"/>
          </ac:spMkLst>
        </pc:spChg>
        <pc:spChg chg="mod">
          <ac:chgData name="Jason Wiese" userId="4bff8d5b-7de6-4655-b397-69b0afc81113" providerId="ADAL" clId="{E5EB9A2D-0AE6-40B1-9EAC-59D5F7259FD5}" dt="2025-06-18T04:05:56.403" v="5639" actId="1076"/>
          <ac:spMkLst>
            <pc:docMk/>
            <pc:sldMk cId="639986492" sldId="2147474189"/>
            <ac:spMk id="5" creationId="{E2CEE1A3-4CE4-77A1-7CD8-8C075D9E347B}"/>
          </ac:spMkLst>
        </pc:spChg>
        <pc:spChg chg="del">
          <ac:chgData name="Jason Wiese" userId="4bff8d5b-7de6-4655-b397-69b0afc81113" providerId="ADAL" clId="{E5EB9A2D-0AE6-40B1-9EAC-59D5F7259FD5}" dt="2025-06-18T04:02:02.474" v="5262" actId="478"/>
          <ac:spMkLst>
            <pc:docMk/>
            <pc:sldMk cId="639986492" sldId="2147474189"/>
            <ac:spMk id="6" creationId="{D7C50B22-B0A4-2E62-ABD1-A884A4228FE9}"/>
          </ac:spMkLst>
        </pc:spChg>
        <pc:spChg chg="del">
          <ac:chgData name="Jason Wiese" userId="4bff8d5b-7de6-4655-b397-69b0afc81113" providerId="ADAL" clId="{E5EB9A2D-0AE6-40B1-9EAC-59D5F7259FD5}" dt="2025-06-18T04:01:58.970" v="5261" actId="478"/>
          <ac:spMkLst>
            <pc:docMk/>
            <pc:sldMk cId="639986492" sldId="2147474189"/>
            <ac:spMk id="7" creationId="{528185C4-5619-F4D6-F43C-9EE180D581B0}"/>
          </ac:spMkLst>
        </pc:spChg>
        <pc:spChg chg="mod">
          <ac:chgData name="Jason Wiese" userId="4bff8d5b-7de6-4655-b397-69b0afc81113" providerId="ADAL" clId="{E5EB9A2D-0AE6-40B1-9EAC-59D5F7259FD5}" dt="2025-06-18T14:09:30.707" v="12546" actId="20577"/>
          <ac:spMkLst>
            <pc:docMk/>
            <pc:sldMk cId="639986492" sldId="2147474189"/>
            <ac:spMk id="7" creationId="{542A2B65-DD3D-C688-6F3D-A54A33AA7FB5}"/>
          </ac:spMkLst>
        </pc:spChg>
        <pc:spChg chg="del">
          <ac:chgData name="Jason Wiese" userId="4bff8d5b-7de6-4655-b397-69b0afc81113" providerId="ADAL" clId="{E5EB9A2D-0AE6-40B1-9EAC-59D5F7259FD5}" dt="2025-06-18T04:02:21.400" v="5266" actId="478"/>
          <ac:spMkLst>
            <pc:docMk/>
            <pc:sldMk cId="639986492" sldId="2147474189"/>
            <ac:spMk id="10" creationId="{3EA656F3-65A1-516D-8442-47ED9D32BC57}"/>
          </ac:spMkLst>
        </pc:spChg>
        <pc:spChg chg="mod">
          <ac:chgData name="Jason Wiese" userId="4bff8d5b-7de6-4655-b397-69b0afc81113" providerId="ADAL" clId="{E5EB9A2D-0AE6-40B1-9EAC-59D5F7259FD5}" dt="2025-06-18T04:01:53.232" v="5260" actId="20577"/>
          <ac:spMkLst>
            <pc:docMk/>
            <pc:sldMk cId="639986492" sldId="2147474189"/>
            <ac:spMk id="11" creationId="{72C4CC76-746E-3BC3-F9DF-2B94A25A1395}"/>
          </ac:spMkLst>
        </pc:spChg>
        <pc:spChg chg="del">
          <ac:chgData name="Jason Wiese" userId="4bff8d5b-7de6-4655-b397-69b0afc81113" providerId="ADAL" clId="{E5EB9A2D-0AE6-40B1-9EAC-59D5F7259FD5}" dt="2025-06-18T04:01:58.970" v="5261" actId="478"/>
          <ac:spMkLst>
            <pc:docMk/>
            <pc:sldMk cId="639986492" sldId="2147474189"/>
            <ac:spMk id="31" creationId="{2A23DF38-F7C2-8FC9-1D50-9B3AAEC409A6}"/>
          </ac:spMkLst>
        </pc:spChg>
        <pc:spChg chg="del">
          <ac:chgData name="Jason Wiese" userId="4bff8d5b-7de6-4655-b397-69b0afc81113" providerId="ADAL" clId="{E5EB9A2D-0AE6-40B1-9EAC-59D5F7259FD5}" dt="2025-06-18T04:01:58.970" v="5261" actId="478"/>
          <ac:spMkLst>
            <pc:docMk/>
            <pc:sldMk cId="639986492" sldId="2147474189"/>
            <ac:spMk id="32" creationId="{A8E29257-9615-7188-5122-249FACC1A53A}"/>
          </ac:spMkLst>
        </pc:spChg>
        <pc:spChg chg="del">
          <ac:chgData name="Jason Wiese" userId="4bff8d5b-7de6-4655-b397-69b0afc81113" providerId="ADAL" clId="{E5EB9A2D-0AE6-40B1-9EAC-59D5F7259FD5}" dt="2025-06-18T04:01:58.970" v="5261" actId="478"/>
          <ac:spMkLst>
            <pc:docMk/>
            <pc:sldMk cId="639986492" sldId="2147474189"/>
            <ac:spMk id="39" creationId="{F24CF6C1-7660-142D-4ED6-2546BCD0779D}"/>
          </ac:spMkLst>
        </pc:spChg>
        <pc:spChg chg="del">
          <ac:chgData name="Jason Wiese" userId="4bff8d5b-7de6-4655-b397-69b0afc81113" providerId="ADAL" clId="{E5EB9A2D-0AE6-40B1-9EAC-59D5F7259FD5}" dt="2025-06-18T04:01:58.970" v="5261" actId="478"/>
          <ac:spMkLst>
            <pc:docMk/>
            <pc:sldMk cId="639986492" sldId="2147474189"/>
            <ac:spMk id="40" creationId="{5123AECE-0C89-8BB8-BDAC-87900185986A}"/>
          </ac:spMkLst>
        </pc:spChg>
        <pc:spChg chg="del">
          <ac:chgData name="Jason Wiese" userId="4bff8d5b-7de6-4655-b397-69b0afc81113" providerId="ADAL" clId="{E5EB9A2D-0AE6-40B1-9EAC-59D5F7259FD5}" dt="2025-06-18T04:01:58.970" v="5261" actId="478"/>
          <ac:spMkLst>
            <pc:docMk/>
            <pc:sldMk cId="639986492" sldId="2147474189"/>
            <ac:spMk id="44" creationId="{698AB28F-A236-3E50-8B20-C72076D89294}"/>
          </ac:spMkLst>
        </pc:spChg>
        <pc:picChg chg="del">
          <ac:chgData name="Jason Wiese" userId="4bff8d5b-7de6-4655-b397-69b0afc81113" providerId="ADAL" clId="{E5EB9A2D-0AE6-40B1-9EAC-59D5F7259FD5}" dt="2025-06-18T04:01:58.970" v="5261" actId="478"/>
          <ac:picMkLst>
            <pc:docMk/>
            <pc:sldMk cId="639986492" sldId="2147474189"/>
            <ac:picMk id="46" creationId="{3E944058-BB19-B1ED-1529-C8171C4B34FD}"/>
          </ac:picMkLst>
        </pc:picChg>
        <pc:picChg chg="del">
          <ac:chgData name="Jason Wiese" userId="4bff8d5b-7de6-4655-b397-69b0afc81113" providerId="ADAL" clId="{E5EB9A2D-0AE6-40B1-9EAC-59D5F7259FD5}" dt="2025-06-18T04:01:58.970" v="5261" actId="478"/>
          <ac:picMkLst>
            <pc:docMk/>
            <pc:sldMk cId="639986492" sldId="2147474189"/>
            <ac:picMk id="50" creationId="{6488A860-FE88-88AB-1122-0D18B57BC803}"/>
          </ac:picMkLst>
        </pc:picChg>
        <pc:picChg chg="del">
          <ac:chgData name="Jason Wiese" userId="4bff8d5b-7de6-4655-b397-69b0afc81113" providerId="ADAL" clId="{E5EB9A2D-0AE6-40B1-9EAC-59D5F7259FD5}" dt="2025-06-18T04:01:58.970" v="5261" actId="478"/>
          <ac:picMkLst>
            <pc:docMk/>
            <pc:sldMk cId="639986492" sldId="2147474189"/>
            <ac:picMk id="52" creationId="{2425345A-772E-E7E6-D1B3-64BC9DD0741C}"/>
          </ac:picMkLst>
        </pc:picChg>
        <pc:picChg chg="del">
          <ac:chgData name="Jason Wiese" userId="4bff8d5b-7de6-4655-b397-69b0afc81113" providerId="ADAL" clId="{E5EB9A2D-0AE6-40B1-9EAC-59D5F7259FD5}" dt="2025-06-18T04:01:58.970" v="5261" actId="478"/>
          <ac:picMkLst>
            <pc:docMk/>
            <pc:sldMk cId="639986492" sldId="2147474189"/>
            <ac:picMk id="54" creationId="{F21186A0-1286-EAD6-8671-4A9C0F3A3DB5}"/>
          </ac:picMkLst>
        </pc:picChg>
      </pc:sldChg>
      <pc:sldChg chg="modSp add del mod">
        <pc:chgData name="Jason Wiese" userId="4bff8d5b-7de6-4655-b397-69b0afc81113" providerId="ADAL" clId="{E5EB9A2D-0AE6-40B1-9EAC-59D5F7259FD5}" dt="2025-06-18T06:22:26.634" v="11480" actId="47"/>
        <pc:sldMkLst>
          <pc:docMk/>
          <pc:sldMk cId="789517152" sldId="2147474190"/>
        </pc:sldMkLst>
        <pc:spChg chg="mod">
          <ac:chgData name="Jason Wiese" userId="4bff8d5b-7de6-4655-b397-69b0afc81113" providerId="ADAL" clId="{E5EB9A2D-0AE6-40B1-9EAC-59D5F7259FD5}" dt="2025-06-18T06:04:32.933" v="11455"/>
          <ac:spMkLst>
            <pc:docMk/>
            <pc:sldMk cId="789517152" sldId="2147474190"/>
            <ac:spMk id="1176" creationId="{3B516382-3A7E-9453-40C2-BCE98D5723AB}"/>
          </ac:spMkLst>
        </pc:spChg>
        <pc:spChg chg="mod">
          <ac:chgData name="Jason Wiese" userId="4bff8d5b-7de6-4655-b397-69b0afc81113" providerId="ADAL" clId="{E5EB9A2D-0AE6-40B1-9EAC-59D5F7259FD5}" dt="2025-06-18T06:05:00.581" v="11456"/>
          <ac:spMkLst>
            <pc:docMk/>
            <pc:sldMk cId="789517152" sldId="2147474190"/>
            <ac:spMk id="1177" creationId="{9F155062-E7EB-6271-BE27-883E5B62DFD2}"/>
          </ac:spMkLst>
        </pc:spChg>
        <pc:spChg chg="mod">
          <ac:chgData name="Jason Wiese" userId="4bff8d5b-7de6-4655-b397-69b0afc81113" providerId="ADAL" clId="{E5EB9A2D-0AE6-40B1-9EAC-59D5F7259FD5}" dt="2025-06-18T06:05:38.233" v="11459"/>
          <ac:spMkLst>
            <pc:docMk/>
            <pc:sldMk cId="789517152" sldId="2147474190"/>
            <ac:spMk id="1178" creationId="{CB24CA24-E000-9ED8-1335-7824CBE6EE69}"/>
          </ac:spMkLst>
        </pc:spChg>
        <pc:spChg chg="mod">
          <ac:chgData name="Jason Wiese" userId="4bff8d5b-7de6-4655-b397-69b0afc81113" providerId="ADAL" clId="{E5EB9A2D-0AE6-40B1-9EAC-59D5F7259FD5}" dt="2025-06-18T06:05:09.614" v="11457"/>
          <ac:spMkLst>
            <pc:docMk/>
            <pc:sldMk cId="789517152" sldId="2147474190"/>
            <ac:spMk id="1179" creationId="{6BF5EDFC-AB83-93F1-07F2-56BC73904189}"/>
          </ac:spMkLst>
        </pc:spChg>
        <pc:spChg chg="mod">
          <ac:chgData name="Jason Wiese" userId="4bff8d5b-7de6-4655-b397-69b0afc81113" providerId="ADAL" clId="{E5EB9A2D-0AE6-40B1-9EAC-59D5F7259FD5}" dt="2025-06-18T06:05:50.503" v="11460"/>
          <ac:spMkLst>
            <pc:docMk/>
            <pc:sldMk cId="789517152" sldId="2147474190"/>
            <ac:spMk id="1185" creationId="{1520D73D-E7CE-5DC8-F634-491CCB9BFFC1}"/>
          </ac:spMkLst>
        </pc:spChg>
        <pc:spChg chg="mod">
          <ac:chgData name="Jason Wiese" userId="4bff8d5b-7de6-4655-b397-69b0afc81113" providerId="ADAL" clId="{E5EB9A2D-0AE6-40B1-9EAC-59D5F7259FD5}" dt="2025-06-18T06:06:30.884" v="11464"/>
          <ac:spMkLst>
            <pc:docMk/>
            <pc:sldMk cId="789517152" sldId="2147474190"/>
            <ac:spMk id="1186" creationId="{8FCD646E-6FC6-6D00-20F2-3858EB6B1020}"/>
          </ac:spMkLst>
        </pc:spChg>
        <pc:spChg chg="mod">
          <ac:chgData name="Jason Wiese" userId="4bff8d5b-7de6-4655-b397-69b0afc81113" providerId="ADAL" clId="{E5EB9A2D-0AE6-40B1-9EAC-59D5F7259FD5}" dt="2025-06-18T06:07:31.959" v="11469"/>
          <ac:spMkLst>
            <pc:docMk/>
            <pc:sldMk cId="789517152" sldId="2147474190"/>
            <ac:spMk id="1218" creationId="{15116F63-89C6-BA46-25B4-01BF33A75D2F}"/>
          </ac:spMkLst>
        </pc:spChg>
        <pc:spChg chg="mod">
          <ac:chgData name="Jason Wiese" userId="4bff8d5b-7de6-4655-b397-69b0afc81113" providerId="ADAL" clId="{E5EB9A2D-0AE6-40B1-9EAC-59D5F7259FD5}" dt="2025-06-18T06:05:58.951" v="11461"/>
          <ac:spMkLst>
            <pc:docMk/>
            <pc:sldMk cId="789517152" sldId="2147474190"/>
            <ac:spMk id="1219" creationId="{157D11E2-0BDF-2DC5-8EE2-9288DF06ECE0}"/>
          </ac:spMkLst>
        </pc:spChg>
        <pc:spChg chg="mod">
          <ac:chgData name="Jason Wiese" userId="4bff8d5b-7de6-4655-b397-69b0afc81113" providerId="ADAL" clId="{E5EB9A2D-0AE6-40B1-9EAC-59D5F7259FD5}" dt="2025-06-18T06:05:27.765" v="11458"/>
          <ac:spMkLst>
            <pc:docMk/>
            <pc:sldMk cId="789517152" sldId="2147474190"/>
            <ac:spMk id="1235" creationId="{D1AF76C3-8C56-50B8-1E2A-F6081E84BBBC}"/>
          </ac:spMkLst>
        </pc:spChg>
        <pc:spChg chg="mod">
          <ac:chgData name="Jason Wiese" userId="4bff8d5b-7de6-4655-b397-69b0afc81113" providerId="ADAL" clId="{E5EB9A2D-0AE6-40B1-9EAC-59D5F7259FD5}" dt="2025-06-18T06:07:09.262" v="11468"/>
          <ac:spMkLst>
            <pc:docMk/>
            <pc:sldMk cId="789517152" sldId="2147474190"/>
            <ac:spMk id="1236" creationId="{8EF0640A-FF19-21C1-389B-263221C1FE0F}"/>
          </ac:spMkLst>
        </pc:spChg>
        <pc:spChg chg="mod">
          <ac:chgData name="Jason Wiese" userId="4bff8d5b-7de6-4655-b397-69b0afc81113" providerId="ADAL" clId="{E5EB9A2D-0AE6-40B1-9EAC-59D5F7259FD5}" dt="2025-06-18T05:53:19.142" v="11089" actId="14100"/>
          <ac:spMkLst>
            <pc:docMk/>
            <pc:sldMk cId="789517152" sldId="2147474190"/>
            <ac:spMk id="1248" creationId="{316872C6-0E8B-BC14-CA1D-7D8D773073D1}"/>
          </ac:spMkLst>
        </pc:spChg>
        <pc:spChg chg="mod">
          <ac:chgData name="Jason Wiese" userId="4bff8d5b-7de6-4655-b397-69b0afc81113" providerId="ADAL" clId="{E5EB9A2D-0AE6-40B1-9EAC-59D5F7259FD5}" dt="2025-06-18T05:57:27.701" v="11357" actId="1037"/>
          <ac:spMkLst>
            <pc:docMk/>
            <pc:sldMk cId="789517152" sldId="2147474190"/>
            <ac:spMk id="1249" creationId="{3DCCDB34-8BA8-924A-D8EB-460916DFF12B}"/>
          </ac:spMkLst>
        </pc:spChg>
        <pc:spChg chg="mod">
          <ac:chgData name="Jason Wiese" userId="4bff8d5b-7de6-4655-b397-69b0afc81113" providerId="ADAL" clId="{E5EB9A2D-0AE6-40B1-9EAC-59D5F7259FD5}" dt="2025-06-18T05:57:21.651" v="11346" actId="1076"/>
          <ac:spMkLst>
            <pc:docMk/>
            <pc:sldMk cId="789517152" sldId="2147474190"/>
            <ac:spMk id="1251" creationId="{2EA2B2DF-3F72-0E9F-CB42-53B1957AA25B}"/>
          </ac:spMkLst>
        </pc:spChg>
        <pc:spChg chg="mod">
          <ac:chgData name="Jason Wiese" userId="4bff8d5b-7de6-4655-b397-69b0afc81113" providerId="ADAL" clId="{E5EB9A2D-0AE6-40B1-9EAC-59D5F7259FD5}" dt="2025-06-18T05:57:34.446" v="11374" actId="1037"/>
          <ac:spMkLst>
            <pc:docMk/>
            <pc:sldMk cId="789517152" sldId="2147474190"/>
            <ac:spMk id="1252" creationId="{4DB0B8AB-6761-3C7F-30BF-5227A0AAD2F9}"/>
          </ac:spMkLst>
        </pc:spChg>
        <pc:spChg chg="mod">
          <ac:chgData name="Jason Wiese" userId="4bff8d5b-7de6-4655-b397-69b0afc81113" providerId="ADAL" clId="{E5EB9A2D-0AE6-40B1-9EAC-59D5F7259FD5}" dt="2025-06-18T06:06:09.885" v="11462"/>
          <ac:spMkLst>
            <pc:docMk/>
            <pc:sldMk cId="789517152" sldId="2147474190"/>
            <ac:spMk id="1256" creationId="{5A188300-7981-AD21-85C9-DA8C3C88BAE8}"/>
          </ac:spMkLst>
        </pc:spChg>
        <pc:spChg chg="mod">
          <ac:chgData name="Jason Wiese" userId="4bff8d5b-7de6-4655-b397-69b0afc81113" providerId="ADAL" clId="{E5EB9A2D-0AE6-40B1-9EAC-59D5F7259FD5}" dt="2025-06-18T06:06:20.919" v="11463"/>
          <ac:spMkLst>
            <pc:docMk/>
            <pc:sldMk cId="789517152" sldId="2147474190"/>
            <ac:spMk id="1257" creationId="{9B6C3960-5E40-7765-42D9-2ADCD4CAA2EF}"/>
          </ac:spMkLst>
        </pc:spChg>
        <pc:spChg chg="mod">
          <ac:chgData name="Jason Wiese" userId="4bff8d5b-7de6-4655-b397-69b0afc81113" providerId="ADAL" clId="{E5EB9A2D-0AE6-40B1-9EAC-59D5F7259FD5}" dt="2025-06-18T06:06:42.886" v="11465"/>
          <ac:spMkLst>
            <pc:docMk/>
            <pc:sldMk cId="789517152" sldId="2147474190"/>
            <ac:spMk id="1259" creationId="{84C66186-FD68-FA4E-143D-312E7DB186AC}"/>
          </ac:spMkLst>
        </pc:spChg>
        <pc:spChg chg="mod">
          <ac:chgData name="Jason Wiese" userId="4bff8d5b-7de6-4655-b397-69b0afc81113" providerId="ADAL" clId="{E5EB9A2D-0AE6-40B1-9EAC-59D5F7259FD5}" dt="2025-06-18T06:07:01.149" v="11467"/>
          <ac:spMkLst>
            <pc:docMk/>
            <pc:sldMk cId="789517152" sldId="2147474190"/>
            <ac:spMk id="1260" creationId="{E4138E4B-41E1-8DE2-FE42-565CA9FCC65A}"/>
          </ac:spMkLst>
        </pc:spChg>
        <pc:spChg chg="mod">
          <ac:chgData name="Jason Wiese" userId="4bff8d5b-7de6-4655-b397-69b0afc81113" providerId="ADAL" clId="{E5EB9A2D-0AE6-40B1-9EAC-59D5F7259FD5}" dt="2025-06-18T06:06:52.011" v="11466"/>
          <ac:spMkLst>
            <pc:docMk/>
            <pc:sldMk cId="789517152" sldId="2147474190"/>
            <ac:spMk id="1267" creationId="{B89A5141-0027-9F42-A371-38B03E399C52}"/>
          </ac:spMkLst>
        </pc:spChg>
        <pc:spChg chg="mod">
          <ac:chgData name="Jason Wiese" userId="4bff8d5b-7de6-4655-b397-69b0afc81113" providerId="ADAL" clId="{E5EB9A2D-0AE6-40B1-9EAC-59D5F7259FD5}" dt="2025-06-18T06:03:32.624" v="11454" actId="20577"/>
          <ac:spMkLst>
            <pc:docMk/>
            <pc:sldMk cId="789517152" sldId="2147474190"/>
            <ac:spMk id="1269" creationId="{A8F1D9B7-38AA-24E7-42F8-02B49A0893AB}"/>
          </ac:spMkLst>
        </pc:spChg>
        <pc:cxnChg chg="mod">
          <ac:chgData name="Jason Wiese" userId="4bff8d5b-7de6-4655-b397-69b0afc81113" providerId="ADAL" clId="{E5EB9A2D-0AE6-40B1-9EAC-59D5F7259FD5}" dt="2025-06-18T05:57:56.548" v="11375" actId="1076"/>
          <ac:cxnSpMkLst>
            <pc:docMk/>
            <pc:sldMk cId="789517152" sldId="2147474190"/>
            <ac:cxnSpMk id="1253" creationId="{83F6F6CD-20BA-47BE-0CF2-BFE2D5AF2D8A}"/>
          </ac:cxnSpMkLst>
        </pc:cxnChg>
        <pc:cxnChg chg="mod">
          <ac:chgData name="Jason Wiese" userId="4bff8d5b-7de6-4655-b397-69b0afc81113" providerId="ADAL" clId="{E5EB9A2D-0AE6-40B1-9EAC-59D5F7259FD5}" dt="2025-06-18T05:58:01.236" v="11376" actId="1076"/>
          <ac:cxnSpMkLst>
            <pc:docMk/>
            <pc:sldMk cId="789517152" sldId="2147474190"/>
            <ac:cxnSpMk id="1255" creationId="{B2F7AA3C-3F20-3BC9-CF6F-3A644DBDCB35}"/>
          </ac:cxnSpMkLst>
        </pc:cxnChg>
      </pc:sldChg>
      <pc:sldChg chg="modSp add mod">
        <pc:chgData name="Jason Wiese" userId="4bff8d5b-7de6-4655-b397-69b0afc81113" providerId="ADAL" clId="{E5EB9A2D-0AE6-40B1-9EAC-59D5F7259FD5}" dt="2025-06-18T06:22:16.083" v="11478" actId="1035"/>
        <pc:sldMkLst>
          <pc:docMk/>
          <pc:sldMk cId="2491672103" sldId="2147474191"/>
        </pc:sldMkLst>
        <pc:spChg chg="mod">
          <ac:chgData name="Jason Wiese" userId="4bff8d5b-7de6-4655-b397-69b0afc81113" providerId="ADAL" clId="{E5EB9A2D-0AE6-40B1-9EAC-59D5F7259FD5}" dt="2025-06-18T06:22:16.083" v="11478" actId="1035"/>
          <ac:spMkLst>
            <pc:docMk/>
            <pc:sldMk cId="2491672103" sldId="2147474191"/>
            <ac:spMk id="1269" creationId="{CF763E5E-E7D0-6D56-F3BF-9AD153742A2C}"/>
          </ac:spMkLst>
        </pc:spChg>
      </pc:sldChg>
      <pc:sldChg chg="add">
        <pc:chgData name="Jason Wiese" userId="4bff8d5b-7de6-4655-b397-69b0afc81113" providerId="ADAL" clId="{E5EB9A2D-0AE6-40B1-9EAC-59D5F7259FD5}" dt="2025-06-18T06:22:23.982" v="11479"/>
        <pc:sldMkLst>
          <pc:docMk/>
          <pc:sldMk cId="2751031936" sldId="21474741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43C2-4D6C-BF4E-44FE7941EBCF}"/>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2-43C2-4D6C-BF4E-44FE7941EBCF}"/>
              </c:ext>
            </c:extLst>
          </c:dPt>
          <c:dLbls>
            <c:dLbl>
              <c:idx val="0"/>
              <c:layout>
                <c:manualLayout>
                  <c:x val="-0.2109406142084482"/>
                  <c:y val="-9.3532799781185054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fld id="{7541FBC2-F412-4EAB-804A-F02DA62678F7}" type="CATEGORYNAME">
                      <a:rPr lang="en-US" sz="1400" b="1" u="sng">
                        <a:solidFill>
                          <a:schemeClr val="bg1"/>
                        </a:solidFill>
                      </a:rPr>
                      <a:pPr>
                        <a:defRPr>
                          <a:solidFill>
                            <a:schemeClr val="bg1"/>
                          </a:solidFill>
                          <a:latin typeface="Helvetica" pitchFamily="2" charset="0"/>
                        </a:defRPr>
                      </a:pPr>
                      <a:t>[CATEGORY NAME]</a:t>
                    </a:fld>
                    <a:endParaRPr lang="en-US" b="1" u="sng" baseline="0" dirty="0">
                      <a:solidFill>
                        <a:schemeClr val="bg1"/>
                      </a:solidFill>
                    </a:endParaRPr>
                  </a:p>
                  <a:p>
                    <a:pPr>
                      <a:defRPr>
                        <a:solidFill>
                          <a:schemeClr val="bg1"/>
                        </a:solidFill>
                        <a:latin typeface="Helvetica" pitchFamily="2" charset="0"/>
                      </a:defRPr>
                    </a:pPr>
                    <a:fld id="{33A6E91D-9030-435D-BF59-7F080FEC1CA1}" type="VALUE">
                      <a:rPr lang="en-US" sz="2000" b="1" smtClean="0">
                        <a:solidFill>
                          <a:schemeClr val="bg1"/>
                        </a:solidFill>
                      </a:rPr>
                      <a:pPr>
                        <a:defRPr>
                          <a:solidFill>
                            <a:schemeClr val="bg1"/>
                          </a:solidFill>
                          <a:latin typeface="Helvetica" pitchFamily="2" charset="0"/>
                        </a:defRPr>
                      </a:pPr>
                      <a:t>[VALUE]</a:t>
                    </a:fld>
                    <a:endParaRPr lang="en-US" sz="2000" b="1" dirty="0">
                      <a:solidFill>
                        <a:schemeClr val="bg1"/>
                      </a:solidFill>
                    </a:endParaRPr>
                  </a:p>
                  <a:p>
                    <a:pPr>
                      <a:defRPr>
                        <a:solidFill>
                          <a:schemeClr val="bg1"/>
                        </a:solidFill>
                        <a:latin typeface="Helvetica" pitchFamily="2" charset="0"/>
                      </a:defRPr>
                    </a:pPr>
                    <a:r>
                      <a:rPr lang="en-US" sz="1000" b="0" i="0" dirty="0">
                        <a:solidFill>
                          <a:schemeClr val="bg1"/>
                        </a:solidFill>
                      </a:rPr>
                      <a:t>(110 MM)</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393838054517048"/>
                      <c:h val="0.27773160322282814"/>
                    </c:manualLayout>
                  </c15:layout>
                  <c15:dlblFieldTable/>
                  <c15:showDataLabelsRange val="0"/>
                </c:ext>
                <c:ext xmlns:c16="http://schemas.microsoft.com/office/drawing/2014/chart" uri="{C3380CC4-5D6E-409C-BE32-E72D297353CC}">
                  <c16:uniqueId val="{00000001-43C2-4D6C-BF4E-44FE7941EBCF}"/>
                </c:ext>
              </c:extLst>
            </c:dLbl>
            <c:dLbl>
              <c:idx val="1"/>
              <c:layout>
                <c:manualLayout>
                  <c:x val="0.2149413471073571"/>
                  <c:y val="1.415416210444579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Helvetica" pitchFamily="2" charset="0"/>
                        <a:ea typeface="+mn-ea"/>
                        <a:cs typeface="+mn-cs"/>
                      </a:defRPr>
                    </a:pPr>
                    <a:fld id="{426395CF-5A90-42A3-9A9E-FD23BE687761}" type="CATEGORYNAME">
                      <a:rPr lang="en-US" sz="1400" b="1" u="sng">
                        <a:solidFill>
                          <a:schemeClr val="bg1"/>
                        </a:solidFill>
                      </a:rPr>
                      <a:pPr>
                        <a:defRPr>
                          <a:solidFill>
                            <a:schemeClr val="bg1"/>
                          </a:solidFill>
                          <a:latin typeface="Helvetica" pitchFamily="2" charset="0"/>
                        </a:defRPr>
                      </a:pPr>
                      <a:t>[CATEGORY NAME]</a:t>
                    </a:fld>
                    <a:endParaRPr lang="en-US" sz="1400" b="1" u="sng" baseline="0" dirty="0">
                      <a:solidFill>
                        <a:schemeClr val="bg1"/>
                      </a:solidFill>
                    </a:endParaRPr>
                  </a:p>
                  <a:p>
                    <a:pPr>
                      <a:defRPr>
                        <a:solidFill>
                          <a:schemeClr val="bg1"/>
                        </a:solidFill>
                        <a:latin typeface="Helvetica" pitchFamily="2" charset="0"/>
                      </a:defRPr>
                    </a:pPr>
                    <a:fld id="{3A12616C-1DEA-4AB0-8E8B-77227674639E}" type="VALUE">
                      <a:rPr lang="en-US" sz="2000" b="1" smtClean="0">
                        <a:solidFill>
                          <a:schemeClr val="bg1"/>
                        </a:solidFill>
                      </a:rPr>
                      <a:pPr>
                        <a:defRPr>
                          <a:solidFill>
                            <a:schemeClr val="bg1"/>
                          </a:solidFill>
                          <a:latin typeface="Helvetica" pitchFamily="2" charset="0"/>
                        </a:defRPr>
                      </a:pPr>
                      <a:t>[VALUE]</a:t>
                    </a:fld>
                    <a:endParaRPr lang="en-US" sz="2000" b="1" dirty="0">
                      <a:solidFill>
                        <a:schemeClr val="bg1"/>
                      </a:solidFill>
                    </a:endParaRPr>
                  </a:p>
                  <a:p>
                    <a:pPr>
                      <a:defRPr>
                        <a:solidFill>
                          <a:schemeClr val="bg1"/>
                        </a:solidFill>
                        <a:latin typeface="Helvetica" pitchFamily="2" charset="0"/>
                      </a:defRPr>
                    </a:pPr>
                    <a:r>
                      <a:rPr lang="en-US" sz="1000" b="0" i="0" dirty="0">
                        <a:solidFill>
                          <a:schemeClr val="bg1"/>
                        </a:solidFill>
                      </a:rPr>
                      <a:t>(107 MM)</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Helvetica"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143365656413075"/>
                      <c:h val="0.25237190185028513"/>
                    </c:manualLayout>
                  </c15:layout>
                  <c15:dlblFieldTable/>
                  <c15:showDataLabelsRange val="0"/>
                </c:ext>
                <c:ext xmlns:c16="http://schemas.microsoft.com/office/drawing/2014/chart" uri="{C3380CC4-5D6E-409C-BE32-E72D297353CC}">
                  <c16:uniqueId val="{00000002-43C2-4D6C-BF4E-44FE7941EB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B1464"/>
                    </a:solidFill>
                    <a:latin typeface="Helvetica" pitchFamily="2"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0-43C2-4D6C-BF4E-44FE7941EB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548-40FE-AB8C-F26D0D825B99}"/>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548-40FE-AB8C-F26D0D825B99}"/>
              </c:ext>
            </c:extLst>
          </c:dPt>
          <c:dPt>
            <c:idx val="2"/>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548-40FE-AB8C-F26D0D825B99}"/>
              </c:ext>
            </c:extLst>
          </c:dPt>
          <c:dPt>
            <c:idx val="3"/>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548-40FE-AB8C-F26D0D825B99}"/>
              </c:ext>
            </c:extLst>
          </c:dPt>
          <c:dLbls>
            <c:dLbl>
              <c:idx val="0"/>
              <c:layout>
                <c:manualLayout>
                  <c:x val="-0.20942184173024092"/>
                  <c:y val="-0.10778117475451937"/>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56F7D7EC-0F24-4C4F-BBD9-236E42E084D5}" type="CATEGORYNAME">
                      <a:rPr lang="en-US" sz="900" u="sng"/>
                      <a:pPr>
                        <a:defRPr sz="900">
                          <a:solidFill>
                            <a:schemeClr val="bg1"/>
                          </a:solidFill>
                          <a:latin typeface="Helvetica" pitchFamily="2" charset="0"/>
                        </a:defRPr>
                      </a:pPr>
                      <a:t>[CATEGORY NAME]</a:t>
                    </a:fld>
                    <a:r>
                      <a:rPr lang="en-US" sz="900" baseline="0"/>
                      <a:t>
</a:t>
                    </a:r>
                    <a:fld id="{CED664CB-2A4E-4F6D-A1A7-FB7A18681C8B}"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0548-40FE-AB8C-F26D0D825B99}"/>
                </c:ext>
              </c:extLst>
            </c:dLbl>
            <c:dLbl>
              <c:idx val="1"/>
              <c:layout>
                <c:manualLayout>
                  <c:x val="0.16152131069042214"/>
                  <c:y val="-3.1138746113509693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D701680A-6F65-4B81-BE8E-14B4664EB228}" type="CATEGORYNAME">
                      <a:rPr lang="en-US" sz="900" u="sng"/>
                      <a:pPr>
                        <a:defRPr sz="900">
                          <a:solidFill>
                            <a:schemeClr val="bg1"/>
                          </a:solidFill>
                          <a:latin typeface="Helvetica" pitchFamily="2" charset="0"/>
                        </a:defRPr>
                      </a:pPr>
                      <a:t>[CATEGORY NAME]</a:t>
                    </a:fld>
                    <a:r>
                      <a:rPr lang="en-US" sz="900" baseline="0"/>
                      <a:t>
</a:t>
                    </a:r>
                    <a:fld id="{6994E4DE-3DD1-4994-8C7E-33ADC105773C}"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48-40FE-AB8C-F26D0D825B99}"/>
                </c:ext>
              </c:extLst>
            </c:dLbl>
            <c:dLbl>
              <c:idx val="2"/>
              <c:layout>
                <c:manualLayout>
                  <c:x val="9.7906560581934435E-2"/>
                  <c:y val="0.1424141358567888"/>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3523F14F-5545-432B-8FAD-2B5D619B776E}" type="CATEGORYNAME">
                      <a:rPr lang="en-US" sz="900" u="sng">
                        <a:solidFill>
                          <a:schemeClr val="bg1"/>
                        </a:solidFill>
                      </a:rPr>
                      <a:pPr>
                        <a:defRPr sz="900">
                          <a:solidFill>
                            <a:schemeClr val="bg1"/>
                          </a:solidFill>
                          <a:latin typeface="Helvetica" pitchFamily="2" charset="0"/>
                        </a:defRPr>
                      </a:pPr>
                      <a:t>[CATEGORY NAME]</a:t>
                    </a:fld>
                    <a:r>
                      <a:rPr lang="en-US" sz="900" baseline="0">
                        <a:solidFill>
                          <a:schemeClr val="bg1"/>
                        </a:solidFill>
                      </a:rPr>
                      <a:t>
</a:t>
                    </a:r>
                    <a:fld id="{9EDBF16B-0324-4A5D-8581-4FA0D01F13B6}" type="PERCENTAGE">
                      <a:rPr lang="en-US" sz="1200" baseline="0">
                        <a:solidFill>
                          <a:schemeClr val="bg1"/>
                        </a:solidFill>
                      </a:rPr>
                      <a:pPr>
                        <a:defRPr sz="900">
                          <a:solidFill>
                            <a:schemeClr val="bg1"/>
                          </a:solidFill>
                          <a:latin typeface="Helvetica" pitchFamily="2" charset="0"/>
                        </a:defRPr>
                      </a:pPr>
                      <a:t>[PERCENTAGE]</a:t>
                    </a:fld>
                    <a:endParaRPr lang="en-US" sz="90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48-40FE-AB8C-F26D0D825B99}"/>
                </c:ext>
              </c:extLst>
            </c:dLbl>
            <c:dLbl>
              <c:idx val="3"/>
              <c:layout>
                <c:manualLayout>
                  <c:x val="-0.22341243329727348"/>
                  <c:y val="2.9649049008852466E-3"/>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fld id="{C614355D-8C23-47E0-A86A-07B69FD06948}" type="CATEGORYNAME">
                      <a:rPr lang="en-US" sz="900" u="sng" dirty="0">
                        <a:solidFill>
                          <a:srgbClr val="00BFF2"/>
                        </a:solidFill>
                      </a:rPr>
                      <a:pPr>
                        <a:defRPr sz="900">
                          <a:solidFill>
                            <a:srgbClr val="00BFF2"/>
                          </a:solidFill>
                          <a:latin typeface="Helvetica" pitchFamily="2" charset="0"/>
                        </a:defRPr>
                      </a:pPr>
                      <a:t>[CATEGORY NAME]</a:t>
                    </a:fld>
                    <a:r>
                      <a:rPr lang="en-US" sz="900" baseline="0">
                        <a:solidFill>
                          <a:srgbClr val="00BFF2"/>
                        </a:solidFill>
                      </a:rPr>
                      <a:t>
</a:t>
                    </a:r>
                    <a:fld id="{6342E5E8-C13A-45CE-99FE-C93AF3E43857}" type="PERCENTAGE">
                      <a:rPr lang="en-US" sz="1200" baseline="0" dirty="0">
                        <a:solidFill>
                          <a:srgbClr val="00BFF2"/>
                        </a:solidFill>
                      </a:rPr>
                      <a:pPr>
                        <a:defRPr sz="900">
                          <a:solidFill>
                            <a:srgbClr val="00BFF2"/>
                          </a:solidFill>
                          <a:latin typeface="Helvetica" pitchFamily="2" charset="0"/>
                        </a:defRPr>
                      </a:pPr>
                      <a:t>[PERCENTAGE]</a:t>
                    </a:fld>
                    <a:endParaRPr lang="en-US" sz="900" baseline="0">
                      <a:solidFill>
                        <a:srgbClr val="00BFF2"/>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548-40FE-AB8C-F26D0D825B9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0.57634091869457238</c:v>
                </c:pt>
                <c:pt idx="1">
                  <c:v>0.28513986045859679</c:v>
                </c:pt>
                <c:pt idx="2">
                  <c:v>0.10356475438613963</c:v>
                </c:pt>
                <c:pt idx="3">
                  <c:v>3.4954466460691225E-2</c:v>
                </c:pt>
              </c:numCache>
            </c:numRef>
          </c:val>
          <c:extLst>
            <c:ext xmlns:c16="http://schemas.microsoft.com/office/drawing/2014/chart" uri="{C3380CC4-5D6E-409C-BE32-E72D297353CC}">
              <c16:uniqueId val="{00000008-0548-40FE-AB8C-F26D0D825B9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3E8-45D6-9191-5D173521B72D}"/>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3E8-45D6-9191-5D173521B72D}"/>
              </c:ext>
            </c:extLst>
          </c:dPt>
          <c:dPt>
            <c:idx val="2"/>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3E8-45D6-9191-5D173521B72D}"/>
              </c:ext>
            </c:extLst>
          </c:dPt>
          <c:dPt>
            <c:idx val="3"/>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3E8-45D6-9191-5D173521B72D}"/>
              </c:ext>
            </c:extLst>
          </c:dPt>
          <c:dLbls>
            <c:dLbl>
              <c:idx val="0"/>
              <c:layout>
                <c:manualLayout>
                  <c:x val="-0.23550613971696069"/>
                  <c:y val="-0.17565002170683405"/>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56F7D7EC-0F24-4C4F-BBD9-236E42E084D5}" type="CATEGORYNAME">
                      <a:rPr lang="en-US" sz="900" u="sng"/>
                      <a:pPr>
                        <a:defRPr sz="900">
                          <a:solidFill>
                            <a:schemeClr val="bg1"/>
                          </a:solidFill>
                          <a:latin typeface="Helvetica" pitchFamily="2" charset="0"/>
                        </a:defRPr>
                      </a:pPr>
                      <a:t>[CATEGORY NAME]</a:t>
                    </a:fld>
                    <a:r>
                      <a:rPr lang="en-US" sz="900" baseline="0"/>
                      <a:t>
</a:t>
                    </a:r>
                    <a:fld id="{CED664CB-2A4E-4F6D-A1A7-FB7A18681C8B}"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D3E8-45D6-9191-5D173521B72D}"/>
                </c:ext>
              </c:extLst>
            </c:dLbl>
            <c:dLbl>
              <c:idx val="1"/>
              <c:layout>
                <c:manualLayout>
                  <c:x val="0.16338430717040189"/>
                  <c:y val="6.2973755591165234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D701680A-6F65-4B81-BE8E-14B4664EB228}" type="CATEGORYNAME">
                      <a:rPr lang="en-US" sz="900" u="sng"/>
                      <a:pPr>
                        <a:defRPr sz="900">
                          <a:solidFill>
                            <a:schemeClr val="bg1"/>
                          </a:solidFill>
                          <a:latin typeface="Helvetica" pitchFamily="2" charset="0"/>
                        </a:defRPr>
                      </a:pPr>
                      <a:t>[CATEGORY NAME]</a:t>
                    </a:fld>
                    <a:r>
                      <a:rPr lang="en-US" sz="900" baseline="0"/>
                      <a:t>
</a:t>
                    </a:r>
                    <a:fld id="{6994E4DE-3DD1-4994-8C7E-33ADC105773C}"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E8-45D6-9191-5D173521B72D}"/>
                </c:ext>
              </c:extLst>
            </c:dLbl>
            <c:dLbl>
              <c:idx val="2"/>
              <c:layout>
                <c:manualLayout>
                  <c:x val="-0.18617729670540537"/>
                  <c:y val="0.12948673643730033"/>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fld id="{3523F14F-5545-432B-8FAD-2B5D619B776E}" type="CATEGORYNAME">
                      <a:rPr lang="en-US" sz="900" u="sng">
                        <a:solidFill>
                          <a:srgbClr val="4EBEA4"/>
                        </a:solidFill>
                      </a:rPr>
                      <a:pPr>
                        <a:defRPr sz="900">
                          <a:solidFill>
                            <a:srgbClr val="4EBEA4"/>
                          </a:solidFill>
                          <a:latin typeface="Helvetica" pitchFamily="2" charset="0"/>
                        </a:defRPr>
                      </a:pPr>
                      <a:t>[CATEGORY NAME]</a:t>
                    </a:fld>
                    <a:r>
                      <a:rPr lang="en-US" sz="900" baseline="0">
                        <a:solidFill>
                          <a:srgbClr val="4EBEA4"/>
                        </a:solidFill>
                      </a:rPr>
                      <a:t>
</a:t>
                    </a:r>
                    <a:fld id="{9EDBF16B-0324-4A5D-8581-4FA0D01F13B6}" type="PERCENTAGE">
                      <a:rPr lang="en-US" sz="1200" baseline="0">
                        <a:solidFill>
                          <a:srgbClr val="4EBEA4"/>
                        </a:solidFill>
                      </a:rPr>
                      <a:pPr>
                        <a:defRPr sz="900">
                          <a:solidFill>
                            <a:srgbClr val="4EBEA4"/>
                          </a:solidFill>
                          <a:latin typeface="Helvetica" pitchFamily="2" charset="0"/>
                        </a:defRPr>
                      </a:pPr>
                      <a:t>[PERCENTAGE]</a:t>
                    </a:fld>
                    <a:endParaRPr lang="en-US" sz="900" baseline="0">
                      <a:solidFill>
                        <a:srgbClr val="4EBEA4"/>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E8-45D6-9191-5D173521B72D}"/>
                </c:ext>
              </c:extLst>
            </c:dLbl>
            <c:dLbl>
              <c:idx val="3"/>
              <c:layout>
                <c:manualLayout>
                  <c:x val="-0.19173899916642681"/>
                  <c:y val="2.9649049008852466E-3"/>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fld id="{C614355D-8C23-47E0-A86A-07B69FD06948}" type="CATEGORYNAME">
                      <a:rPr lang="en-US" sz="900" u="sng" dirty="0">
                        <a:solidFill>
                          <a:srgbClr val="00BFF2"/>
                        </a:solidFill>
                      </a:rPr>
                      <a:pPr>
                        <a:defRPr sz="900">
                          <a:solidFill>
                            <a:srgbClr val="00BFF2"/>
                          </a:solidFill>
                          <a:latin typeface="Helvetica" pitchFamily="2" charset="0"/>
                        </a:defRPr>
                      </a:pPr>
                      <a:t>[CATEGORY NAME]</a:t>
                    </a:fld>
                    <a:r>
                      <a:rPr lang="en-US" sz="900" baseline="0">
                        <a:solidFill>
                          <a:srgbClr val="00BFF2"/>
                        </a:solidFill>
                      </a:rPr>
                      <a:t>
</a:t>
                    </a:r>
                    <a:fld id="{6342E5E8-C13A-45CE-99FE-C93AF3E43857}" type="PERCENTAGE">
                      <a:rPr lang="en-US" sz="1200" baseline="0" dirty="0">
                        <a:solidFill>
                          <a:srgbClr val="00BFF2"/>
                        </a:solidFill>
                      </a:rPr>
                      <a:pPr>
                        <a:defRPr sz="900">
                          <a:solidFill>
                            <a:srgbClr val="00BFF2"/>
                          </a:solidFill>
                          <a:latin typeface="Helvetica" pitchFamily="2" charset="0"/>
                        </a:defRPr>
                      </a:pPr>
                      <a:t>[PERCENTAGE]</a:t>
                    </a:fld>
                    <a:endParaRPr lang="en-US" sz="900" baseline="0">
                      <a:solidFill>
                        <a:srgbClr val="00BFF2"/>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3E8-45D6-9191-5D173521B72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0.66790322039111194</c:v>
                </c:pt>
                <c:pt idx="1">
                  <c:v>0.25369574234100489</c:v>
                </c:pt>
                <c:pt idx="2">
                  <c:v>4.2346656021712871E-2</c:v>
                </c:pt>
                <c:pt idx="3">
                  <c:v>3.6054381246170254E-2</c:v>
                </c:pt>
              </c:numCache>
            </c:numRef>
          </c:val>
          <c:extLst>
            <c:ext xmlns:c16="http://schemas.microsoft.com/office/drawing/2014/chart" uri="{C3380CC4-5D6E-409C-BE32-E72D297353CC}">
              <c16:uniqueId val="{00000008-D3E8-45D6-9191-5D173521B72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96C-4066-AFE9-C54B2BCE9211}"/>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6C-4066-AFE9-C54B2BCE9211}"/>
              </c:ext>
            </c:extLst>
          </c:dPt>
          <c:dPt>
            <c:idx val="2"/>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96C-4066-AFE9-C54B2BCE9211}"/>
              </c:ext>
            </c:extLst>
          </c:dPt>
          <c:dPt>
            <c:idx val="3"/>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96C-4066-AFE9-C54B2BCE9211}"/>
              </c:ext>
            </c:extLst>
          </c:dPt>
          <c:dLbls>
            <c:dLbl>
              <c:idx val="0"/>
              <c:layout>
                <c:manualLayout>
                  <c:x val="-0.25413742485444746"/>
                  <c:y val="-9.4853926711296624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56F7D7EC-0F24-4C4F-BBD9-236E42E084D5}" type="CATEGORYNAME">
                      <a:rPr lang="en-US" sz="900" u="sng"/>
                      <a:pPr>
                        <a:defRPr sz="900">
                          <a:solidFill>
                            <a:schemeClr val="bg1"/>
                          </a:solidFill>
                          <a:latin typeface="Helvetica" pitchFamily="2" charset="0"/>
                        </a:defRPr>
                      </a:pPr>
                      <a:t>[CATEGORY NAME]</a:t>
                    </a:fld>
                    <a:r>
                      <a:rPr lang="en-US" sz="900" baseline="0"/>
                      <a:t>
</a:t>
                    </a:r>
                    <a:fld id="{CED664CB-2A4E-4F6D-A1A7-FB7A18681C8B}"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A96C-4066-AFE9-C54B2BCE9211}"/>
                </c:ext>
              </c:extLst>
            </c:dLbl>
            <c:dLbl>
              <c:idx val="1"/>
              <c:layout>
                <c:manualLayout>
                  <c:x val="0.15779487761789951"/>
                  <c:y val="2.0959696786242599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D701680A-6F65-4B81-BE8E-14B4664EB228}" type="CATEGORYNAME">
                      <a:rPr lang="en-US" sz="900" u="sng"/>
                      <a:pPr>
                        <a:defRPr sz="900">
                          <a:solidFill>
                            <a:schemeClr val="bg1"/>
                          </a:solidFill>
                          <a:latin typeface="Helvetica" pitchFamily="2" charset="0"/>
                        </a:defRPr>
                      </a:pPr>
                      <a:t>[CATEGORY NAME]</a:t>
                    </a:fld>
                    <a:r>
                      <a:rPr lang="en-US" sz="900" baseline="0"/>
                      <a:t>
</a:t>
                    </a:r>
                    <a:fld id="{6994E4DE-3DD1-4994-8C7E-33ADC105773C}"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6C-4066-AFE9-C54B2BCE9211}"/>
                </c:ext>
              </c:extLst>
            </c:dLbl>
            <c:dLbl>
              <c:idx val="2"/>
              <c:layout>
                <c:manualLayout>
                  <c:x val="9.177755302696218E-2"/>
                  <c:y val="0.13918228600191671"/>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3523F14F-5545-432B-8FAD-2B5D619B776E}" type="CATEGORYNAME">
                      <a:rPr lang="en-US" sz="900" u="sng">
                        <a:solidFill>
                          <a:schemeClr val="bg1"/>
                        </a:solidFill>
                      </a:rPr>
                      <a:pPr>
                        <a:defRPr sz="900">
                          <a:solidFill>
                            <a:schemeClr val="bg1"/>
                          </a:solidFill>
                          <a:latin typeface="Helvetica" pitchFamily="2" charset="0"/>
                        </a:defRPr>
                      </a:pPr>
                      <a:t>[CATEGORY NAME]</a:t>
                    </a:fld>
                    <a:r>
                      <a:rPr lang="en-US" sz="900" baseline="0">
                        <a:solidFill>
                          <a:schemeClr val="bg1"/>
                        </a:solidFill>
                      </a:rPr>
                      <a:t>
</a:t>
                    </a:r>
                    <a:fld id="{9EDBF16B-0324-4A5D-8581-4FA0D01F13B6}" type="PERCENTAGE">
                      <a:rPr lang="en-US" sz="1200" baseline="0">
                        <a:solidFill>
                          <a:schemeClr val="bg1"/>
                        </a:solidFill>
                      </a:rPr>
                      <a:pPr>
                        <a:defRPr sz="900">
                          <a:solidFill>
                            <a:schemeClr val="bg1"/>
                          </a:solidFill>
                          <a:latin typeface="Helvetica" pitchFamily="2" charset="0"/>
                        </a:defRPr>
                      </a:pPr>
                      <a:t>[PERCENTAGE]</a:t>
                    </a:fld>
                    <a:endParaRPr lang="en-US" sz="90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6C-4066-AFE9-C54B2BCE9211}"/>
                </c:ext>
              </c:extLst>
            </c:dLbl>
            <c:dLbl>
              <c:idx val="3"/>
              <c:layout>
                <c:manualLayout>
                  <c:x val="-0.19173899916642681"/>
                  <c:y val="2.9649049008852466E-3"/>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fld id="{C614355D-8C23-47E0-A86A-07B69FD06948}" type="CATEGORYNAME">
                      <a:rPr lang="en-US" sz="900" u="sng" dirty="0">
                        <a:solidFill>
                          <a:srgbClr val="00BFF2"/>
                        </a:solidFill>
                      </a:rPr>
                      <a:pPr>
                        <a:defRPr sz="900">
                          <a:solidFill>
                            <a:srgbClr val="00BFF2"/>
                          </a:solidFill>
                          <a:latin typeface="Helvetica" pitchFamily="2" charset="0"/>
                        </a:defRPr>
                      </a:pPr>
                      <a:t>[CATEGORY NAME]</a:t>
                    </a:fld>
                    <a:r>
                      <a:rPr lang="en-US" sz="900" baseline="0">
                        <a:solidFill>
                          <a:srgbClr val="00BFF2"/>
                        </a:solidFill>
                      </a:rPr>
                      <a:t>
</a:t>
                    </a:r>
                    <a:fld id="{6342E5E8-C13A-45CE-99FE-C93AF3E43857}" type="PERCENTAGE">
                      <a:rPr lang="en-US" sz="1200" baseline="0" dirty="0">
                        <a:solidFill>
                          <a:srgbClr val="00BFF2"/>
                        </a:solidFill>
                      </a:rPr>
                      <a:pPr>
                        <a:defRPr sz="900">
                          <a:solidFill>
                            <a:srgbClr val="00BFF2"/>
                          </a:solidFill>
                          <a:latin typeface="Helvetica" pitchFamily="2" charset="0"/>
                        </a:defRPr>
                      </a:pPr>
                      <a:t>[PERCENTAGE]</a:t>
                    </a:fld>
                    <a:endParaRPr lang="en-US" sz="900" baseline="0">
                      <a:solidFill>
                        <a:srgbClr val="00BFF2"/>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6C-4066-AFE9-C54B2BCE921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0.66125629982621659</c:v>
                </c:pt>
                <c:pt idx="1">
                  <c:v>0.20630855555967351</c:v>
                </c:pt>
                <c:pt idx="2">
                  <c:v>8.8363349010680575E-2</c:v>
                </c:pt>
                <c:pt idx="3">
                  <c:v>4.4071795603429317E-2</c:v>
                </c:pt>
              </c:numCache>
            </c:numRef>
          </c:val>
          <c:extLst>
            <c:ext xmlns:c16="http://schemas.microsoft.com/office/drawing/2014/chart" uri="{C3380CC4-5D6E-409C-BE32-E72D297353CC}">
              <c16:uniqueId val="{00000008-A96C-4066-AFE9-C54B2BCE921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5469844344328E-3"/>
          <c:y val="7.8470262396525062E-2"/>
          <c:w val="0.85061021523434821"/>
          <c:h val="0.77188694721330164"/>
        </c:manualLayout>
      </c:layout>
      <c:barChart>
        <c:barDir val="bar"/>
        <c:grouping val="stacked"/>
        <c:varyColors val="0"/>
        <c:ser>
          <c:idx val="0"/>
          <c:order val="0"/>
          <c:tx>
            <c:strRef>
              <c:f>Sheet1!$B$1</c:f>
              <c:strCache>
                <c:ptCount val="1"/>
                <c:pt idx="0">
                  <c:v>Live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c:v>
                </c:pt>
                <c:pt idx="1">
                  <c:v>Live Sports</c:v>
                </c:pt>
              </c:strCache>
            </c:strRef>
          </c:cat>
          <c:val>
            <c:numRef>
              <c:f>Sheet1!$B$2:$B$3</c:f>
              <c:numCache>
                <c:formatCode>0%</c:formatCode>
                <c:ptCount val="2"/>
                <c:pt idx="0">
                  <c:v>0.87</c:v>
                </c:pt>
                <c:pt idx="1">
                  <c:v>0.92</c:v>
                </c:pt>
              </c:numCache>
            </c:numRef>
          </c:val>
          <c:extLst>
            <c:ext xmlns:c16="http://schemas.microsoft.com/office/drawing/2014/chart" uri="{C3380CC4-5D6E-409C-BE32-E72D297353CC}">
              <c16:uniqueId val="{00000000-0E26-4D35-BD25-EAC46ACC7746}"/>
            </c:ext>
          </c:extLst>
        </c:ser>
        <c:ser>
          <c:idx val="1"/>
          <c:order val="1"/>
          <c:tx>
            <c:strRef>
              <c:f>Sheet1!$C$1</c:f>
              <c:strCache>
                <c:ptCount val="1"/>
                <c:pt idx="0">
                  <c:v>Live+SD</c:v>
                </c:pt>
              </c:strCache>
            </c:strRef>
          </c:tx>
          <c:spPr>
            <a:solidFill>
              <a:srgbClr val="4EBEA4"/>
            </a:solidFill>
            <a:ln>
              <a:noFill/>
            </a:ln>
            <a:effectLst/>
          </c:spPr>
          <c:invertIfNegative val="0"/>
          <c:dLbls>
            <c:dLbl>
              <c:idx val="0"/>
              <c:layout>
                <c:manualLayout>
                  <c:x val="1.4059231371662589E-3"/>
                  <c:y val="-3.49933079857397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26-4D35-BD25-EAC46ACC774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c:v>
                </c:pt>
                <c:pt idx="1">
                  <c:v>Live Sports</c:v>
                </c:pt>
              </c:strCache>
            </c:strRef>
          </c:cat>
          <c:val>
            <c:numRef>
              <c:f>Sheet1!$C$2:$C$3</c:f>
              <c:numCache>
                <c:formatCode>0%</c:formatCode>
                <c:ptCount val="2"/>
                <c:pt idx="0">
                  <c:v>0.08</c:v>
                </c:pt>
                <c:pt idx="1">
                  <c:v>0.06</c:v>
                </c:pt>
              </c:numCache>
            </c:numRef>
          </c:val>
          <c:extLst>
            <c:ext xmlns:c16="http://schemas.microsoft.com/office/drawing/2014/chart" uri="{C3380CC4-5D6E-409C-BE32-E72D297353CC}">
              <c16:uniqueId val="{00000001-0E26-4D35-BD25-EAC46ACC7746}"/>
            </c:ext>
          </c:extLst>
        </c:ser>
        <c:ser>
          <c:idx val="2"/>
          <c:order val="2"/>
          <c:tx>
            <c:strRef>
              <c:f>Sheet1!$D$1</c:f>
              <c:strCache>
                <c:ptCount val="1"/>
                <c:pt idx="0">
                  <c:v>Live+7</c:v>
                </c:pt>
              </c:strCache>
            </c:strRef>
          </c:tx>
          <c:spPr>
            <a:solidFill>
              <a:srgbClr val="ED3C8D"/>
            </a:solidFill>
            <a:ln>
              <a:noFill/>
            </a:ln>
            <a:effectLst/>
          </c:spPr>
          <c:invertIfNegative val="0"/>
          <c:dLbls>
            <c:dLbl>
              <c:idx val="0"/>
              <c:layout>
                <c:manualLayout>
                  <c:x val="2.0208042795266203E-3"/>
                  <c:y val="3.1876446557222685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916996235462767E-2"/>
                      <c:h val="0.17234732057891558"/>
                    </c:manualLayout>
                  </c15:layout>
                </c:ext>
                <c:ext xmlns:c16="http://schemas.microsoft.com/office/drawing/2014/chart" uri="{C3380CC4-5D6E-409C-BE32-E72D297353CC}">
                  <c16:uniqueId val="{00000004-0E26-4D35-BD25-EAC46ACC7746}"/>
                </c:ext>
              </c:extLst>
            </c:dLbl>
            <c:dLbl>
              <c:idx val="1"/>
              <c:layout>
                <c:manualLayout>
                  <c:x val="9.7642894754318074E-3"/>
                  <c:y val="-0.1645530075193382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D3C8D"/>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26-4D35-BD25-EAC46ACC774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c:v>
                </c:pt>
                <c:pt idx="1">
                  <c:v>Live Sports</c:v>
                </c:pt>
              </c:strCache>
            </c:strRef>
          </c:cat>
          <c:val>
            <c:numRef>
              <c:f>Sheet1!$D$2:$D$3</c:f>
              <c:numCache>
                <c:formatCode>0%</c:formatCode>
                <c:ptCount val="2"/>
                <c:pt idx="0">
                  <c:v>0.05</c:v>
                </c:pt>
                <c:pt idx="1">
                  <c:v>0.02</c:v>
                </c:pt>
              </c:numCache>
            </c:numRef>
          </c:val>
          <c:extLst>
            <c:ext xmlns:c16="http://schemas.microsoft.com/office/drawing/2014/chart" uri="{C3380CC4-5D6E-409C-BE32-E72D297353CC}">
              <c16:uniqueId val="{00000002-0E26-4D35-BD25-EAC46ACC7746}"/>
            </c:ext>
          </c:extLst>
        </c:ser>
        <c:dLbls>
          <c:showLegendKey val="0"/>
          <c:showVal val="0"/>
          <c:showCatName val="0"/>
          <c:showSerName val="0"/>
          <c:showPercent val="0"/>
          <c:showBubbleSize val="0"/>
        </c:dLbls>
        <c:gapWidth val="100"/>
        <c:overlap val="100"/>
        <c:axId val="1425081840"/>
        <c:axId val="1425073200"/>
      </c:barChart>
      <c:catAx>
        <c:axId val="1425081840"/>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itchFamily="2" charset="0"/>
                <a:ea typeface="+mn-ea"/>
                <a:cs typeface="+mn-cs"/>
              </a:defRPr>
            </a:pPr>
            <a:endParaRPr lang="en-US"/>
          </a:p>
        </c:txPr>
        <c:crossAx val="1425073200"/>
        <c:crosses val="autoZero"/>
        <c:auto val="1"/>
        <c:lblAlgn val="ctr"/>
        <c:lblOffset val="100"/>
        <c:noMultiLvlLbl val="0"/>
      </c:catAx>
      <c:valAx>
        <c:axId val="1425073200"/>
        <c:scaling>
          <c:orientation val="minMax"/>
          <c:max val="1"/>
          <c:min val="0"/>
        </c:scaling>
        <c:delete val="1"/>
        <c:axPos val="b"/>
        <c:numFmt formatCode="0%" sourceLinked="1"/>
        <c:majorTickMark val="out"/>
        <c:minorTickMark val="none"/>
        <c:tickLblPos val="nextTo"/>
        <c:crossAx val="142508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5469844344328E-3"/>
          <c:y val="7.8470262396525062E-2"/>
          <c:w val="0.84938967904991924"/>
          <c:h val="0.77188694721330164"/>
        </c:manualLayout>
      </c:layout>
      <c:barChart>
        <c:barDir val="bar"/>
        <c:grouping val="stacked"/>
        <c:varyColors val="0"/>
        <c:ser>
          <c:idx val="0"/>
          <c:order val="0"/>
          <c:tx>
            <c:strRef>
              <c:f>Sheet1!$B$1</c:f>
              <c:strCache>
                <c:ptCount val="1"/>
                <c:pt idx="0">
                  <c:v>Live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c:v>
                </c:pt>
                <c:pt idx="1">
                  <c:v>Live Sports</c:v>
                </c:pt>
              </c:strCache>
            </c:strRef>
          </c:cat>
          <c:val>
            <c:numRef>
              <c:f>Sheet1!$B$2:$B$3</c:f>
              <c:numCache>
                <c:formatCode>0%</c:formatCode>
                <c:ptCount val="2"/>
                <c:pt idx="0">
                  <c:v>0.9</c:v>
                </c:pt>
                <c:pt idx="1">
                  <c:v>0.96</c:v>
                </c:pt>
              </c:numCache>
            </c:numRef>
          </c:val>
          <c:extLst>
            <c:ext xmlns:c16="http://schemas.microsoft.com/office/drawing/2014/chart" uri="{C3380CC4-5D6E-409C-BE32-E72D297353CC}">
              <c16:uniqueId val="{00000000-E5EB-44E2-9CA1-41CB87CDDB6E}"/>
            </c:ext>
          </c:extLst>
        </c:ser>
        <c:ser>
          <c:idx val="1"/>
          <c:order val="1"/>
          <c:tx>
            <c:strRef>
              <c:f>Sheet1!$C$1</c:f>
              <c:strCache>
                <c:ptCount val="1"/>
                <c:pt idx="0">
                  <c:v>Live+SD</c:v>
                </c:pt>
              </c:strCache>
            </c:strRef>
          </c:tx>
          <c:spPr>
            <a:solidFill>
              <a:srgbClr val="4EBEA4"/>
            </a:solidFill>
            <a:ln>
              <a:noFill/>
            </a:ln>
            <a:effectLst/>
          </c:spPr>
          <c:invertIfNegative val="0"/>
          <c:dLbls>
            <c:dLbl>
              <c:idx val="0"/>
              <c:layout>
                <c:manualLayout>
                  <c:x val="1.4059231371662589E-3"/>
                  <c:y val="-3.49933079857397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EB-44E2-9CA1-41CB87CDDB6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c:v>
                </c:pt>
                <c:pt idx="1">
                  <c:v>Live Sports</c:v>
                </c:pt>
              </c:strCache>
            </c:strRef>
          </c:cat>
          <c:val>
            <c:numRef>
              <c:f>Sheet1!$C$2:$C$3</c:f>
              <c:numCache>
                <c:formatCode>0%</c:formatCode>
                <c:ptCount val="2"/>
                <c:pt idx="0">
                  <c:v>0.06</c:v>
                </c:pt>
                <c:pt idx="1">
                  <c:v>0.03</c:v>
                </c:pt>
              </c:numCache>
            </c:numRef>
          </c:val>
          <c:extLst>
            <c:ext xmlns:c16="http://schemas.microsoft.com/office/drawing/2014/chart" uri="{C3380CC4-5D6E-409C-BE32-E72D297353CC}">
              <c16:uniqueId val="{00000002-E5EB-44E2-9CA1-41CB87CDDB6E}"/>
            </c:ext>
          </c:extLst>
        </c:ser>
        <c:ser>
          <c:idx val="2"/>
          <c:order val="2"/>
          <c:tx>
            <c:strRef>
              <c:f>Sheet1!$D$1</c:f>
              <c:strCache>
                <c:ptCount val="1"/>
                <c:pt idx="0">
                  <c:v>Live+7</c:v>
                </c:pt>
              </c:strCache>
            </c:strRef>
          </c:tx>
          <c:spPr>
            <a:solidFill>
              <a:srgbClr val="ED3C8D"/>
            </a:solidFill>
            <a:ln>
              <a:noFill/>
            </a:ln>
            <a:effectLst/>
          </c:spPr>
          <c:invertIfNegative val="0"/>
          <c:dLbls>
            <c:dLbl>
              <c:idx val="0"/>
              <c:layout>
                <c:manualLayout>
                  <c:x val="2.0208042795266203E-3"/>
                  <c:y val="-2.9069111783271836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916996235462767E-2"/>
                      <c:h val="0.17234732057891558"/>
                    </c:manualLayout>
                  </c15:layout>
                </c:ext>
                <c:ext xmlns:c16="http://schemas.microsoft.com/office/drawing/2014/chart" uri="{C3380CC4-5D6E-409C-BE32-E72D297353CC}">
                  <c16:uniqueId val="{00000003-E5EB-44E2-9CA1-41CB87CDDB6E}"/>
                </c:ext>
              </c:extLst>
            </c:dLbl>
            <c:dLbl>
              <c:idx val="1"/>
              <c:layout>
                <c:manualLayout>
                  <c:x val="8.5437532910028324E-3"/>
                  <c:y val="-0.1828366750214869"/>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D3C8D"/>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EB-44E2-9CA1-41CB87CDDB6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Other</c:v>
                </c:pt>
                <c:pt idx="1">
                  <c:v>Live Sports</c:v>
                </c:pt>
              </c:strCache>
            </c:strRef>
          </c:cat>
          <c:val>
            <c:numRef>
              <c:f>Sheet1!$D$2:$D$3</c:f>
              <c:numCache>
                <c:formatCode>0%</c:formatCode>
                <c:ptCount val="2"/>
                <c:pt idx="0">
                  <c:v>0.04</c:v>
                </c:pt>
                <c:pt idx="1">
                  <c:v>0.01</c:v>
                </c:pt>
              </c:numCache>
            </c:numRef>
          </c:val>
          <c:extLst>
            <c:ext xmlns:c16="http://schemas.microsoft.com/office/drawing/2014/chart" uri="{C3380CC4-5D6E-409C-BE32-E72D297353CC}">
              <c16:uniqueId val="{00000005-E5EB-44E2-9CA1-41CB87CDDB6E}"/>
            </c:ext>
          </c:extLst>
        </c:ser>
        <c:dLbls>
          <c:showLegendKey val="0"/>
          <c:showVal val="0"/>
          <c:showCatName val="0"/>
          <c:showSerName val="0"/>
          <c:showPercent val="0"/>
          <c:showBubbleSize val="0"/>
        </c:dLbls>
        <c:gapWidth val="100"/>
        <c:overlap val="100"/>
        <c:axId val="1425081840"/>
        <c:axId val="1425073200"/>
      </c:barChart>
      <c:catAx>
        <c:axId val="1425081840"/>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itchFamily="2" charset="0"/>
                <a:ea typeface="+mn-ea"/>
                <a:cs typeface="+mn-cs"/>
              </a:defRPr>
            </a:pPr>
            <a:endParaRPr lang="en-US"/>
          </a:p>
        </c:txPr>
        <c:crossAx val="1425073200"/>
        <c:crosses val="autoZero"/>
        <c:auto val="1"/>
        <c:lblAlgn val="ctr"/>
        <c:lblOffset val="100"/>
        <c:noMultiLvlLbl val="0"/>
      </c:catAx>
      <c:valAx>
        <c:axId val="1425073200"/>
        <c:scaling>
          <c:orientation val="minMax"/>
          <c:max val="1"/>
          <c:min val="0"/>
        </c:scaling>
        <c:delete val="1"/>
        <c:axPos val="b"/>
        <c:numFmt formatCode="0%" sourceLinked="1"/>
        <c:majorTickMark val="out"/>
        <c:minorTickMark val="none"/>
        <c:tickLblPos val="nextTo"/>
        <c:crossAx val="142508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69242079119464"/>
          <c:y val="9.4303392925797772E-2"/>
          <c:w val="0.61730757920880541"/>
          <c:h val="0.86987576893502494"/>
        </c:manualLayout>
      </c:layout>
      <c:barChart>
        <c:barDir val="bar"/>
        <c:grouping val="stacked"/>
        <c:varyColors val="0"/>
        <c:ser>
          <c:idx val="0"/>
          <c:order val="0"/>
          <c:tx>
            <c:strRef>
              <c:f>Sheet1!$B$1</c:f>
              <c:strCache>
                <c:ptCount val="1"/>
                <c:pt idx="0">
                  <c:v>At Least Half of the Time</c:v>
                </c:pt>
              </c:strCache>
            </c:strRef>
          </c:tx>
          <c:spPr>
            <a:solidFill>
              <a:srgbClr val="00BFF2"/>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0A82-43A1-AA08-170C02562BB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 home on TV</c:v>
                </c:pt>
                <c:pt idx="1">
                  <c:v>At a friend or family member's home on TV</c:v>
                </c:pt>
                <c:pt idx="2">
                  <c:v>On TV at a sports bar or restaurant</c:v>
                </c:pt>
                <c:pt idx="3">
                  <c:v>On my mobile device</c:v>
                </c:pt>
              </c:strCache>
            </c:strRef>
          </c:cat>
          <c:val>
            <c:numRef>
              <c:f>Sheet1!$B$2:$B$5</c:f>
              <c:numCache>
                <c:formatCode>0%</c:formatCode>
                <c:ptCount val="4"/>
                <c:pt idx="0">
                  <c:v>0.92</c:v>
                </c:pt>
                <c:pt idx="1">
                  <c:v>0.46</c:v>
                </c:pt>
                <c:pt idx="2">
                  <c:v>0.42</c:v>
                </c:pt>
                <c:pt idx="3">
                  <c:v>0.41</c:v>
                </c:pt>
              </c:numCache>
            </c:numRef>
          </c:val>
          <c:extLst>
            <c:ext xmlns:c16="http://schemas.microsoft.com/office/drawing/2014/chart" uri="{C3380CC4-5D6E-409C-BE32-E72D297353CC}">
              <c16:uniqueId val="{00000002-0A82-43A1-AA08-170C02562BBE}"/>
            </c:ext>
          </c:extLst>
        </c:ser>
        <c:ser>
          <c:idx val="1"/>
          <c:order val="1"/>
          <c:tx>
            <c:strRef>
              <c:f>Sheet1!$C$1</c:f>
              <c:strCache>
                <c:ptCount val="1"/>
                <c:pt idx="0">
                  <c:v>Less Than Half of the Time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 home on TV</c:v>
                </c:pt>
                <c:pt idx="1">
                  <c:v>At a friend or family member's home on TV</c:v>
                </c:pt>
                <c:pt idx="2">
                  <c:v>On TV at a sports bar or restaurant</c:v>
                </c:pt>
                <c:pt idx="3">
                  <c:v>On my mobile device</c:v>
                </c:pt>
              </c:strCache>
            </c:strRef>
          </c:cat>
          <c:val>
            <c:numRef>
              <c:f>Sheet1!$C$2:$C$5</c:f>
              <c:numCache>
                <c:formatCode>0%</c:formatCode>
                <c:ptCount val="4"/>
                <c:pt idx="0">
                  <c:v>0.08</c:v>
                </c:pt>
                <c:pt idx="1">
                  <c:v>0.54</c:v>
                </c:pt>
                <c:pt idx="2">
                  <c:v>0.57999999999999996</c:v>
                </c:pt>
                <c:pt idx="3">
                  <c:v>0.59</c:v>
                </c:pt>
              </c:numCache>
            </c:numRef>
          </c:val>
          <c:extLst>
            <c:ext xmlns:c16="http://schemas.microsoft.com/office/drawing/2014/chart" uri="{C3380CC4-5D6E-409C-BE32-E72D297353CC}">
              <c16:uniqueId val="{00000003-0A82-43A1-AA08-170C02562BBE}"/>
            </c:ext>
          </c:extLst>
        </c:ser>
        <c:dLbls>
          <c:showLegendKey val="0"/>
          <c:showVal val="0"/>
          <c:showCatName val="0"/>
          <c:showSerName val="0"/>
          <c:showPercent val="0"/>
          <c:showBubbleSize val="0"/>
        </c:dLbls>
        <c:gapWidth val="75"/>
        <c:overlap val="100"/>
        <c:axId val="220980448"/>
        <c:axId val="220989568"/>
      </c:barChart>
      <c:catAx>
        <c:axId val="220980448"/>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crossAx val="220989568"/>
        <c:crosses val="autoZero"/>
        <c:auto val="1"/>
        <c:lblAlgn val="ctr"/>
        <c:lblOffset val="100"/>
        <c:noMultiLvlLbl val="0"/>
      </c:catAx>
      <c:valAx>
        <c:axId val="220989568"/>
        <c:scaling>
          <c:orientation val="minMax"/>
          <c:max val="1"/>
          <c:min val="0"/>
        </c:scaling>
        <c:delete val="1"/>
        <c:axPos val="t"/>
        <c:numFmt formatCode="0%" sourceLinked="1"/>
        <c:majorTickMark val="out"/>
        <c:minorTickMark val="none"/>
        <c:tickLblPos val="nextTo"/>
        <c:crossAx val="220980448"/>
        <c:crosses val="autoZero"/>
        <c:crossBetween val="between"/>
      </c:valAx>
      <c:spPr>
        <a:noFill/>
        <a:ln>
          <a:noFill/>
        </a:ln>
        <a:effectLst/>
      </c:spPr>
    </c:plotArea>
    <c:legend>
      <c:legendPos val="t"/>
      <c:layout>
        <c:manualLayout>
          <c:xMode val="edge"/>
          <c:yMode val="edge"/>
          <c:x val="0.24768345204946493"/>
          <c:y val="0"/>
          <c:w val="0.50522347209058771"/>
          <c:h val="6.938328339552582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5212511938874"/>
          <c:y val="0"/>
          <c:w val="0.58458342817484754"/>
          <c:h val="1"/>
        </c:manualLayout>
      </c:layout>
      <c:pieChart>
        <c:varyColors val="1"/>
        <c:ser>
          <c:idx val="0"/>
          <c:order val="0"/>
          <c:tx>
            <c:strRef>
              <c:f>Sheet1!$B$1</c:f>
              <c:strCache>
                <c:ptCount val="1"/>
                <c:pt idx="0">
                  <c:v>Series 1</c:v>
                </c:pt>
              </c:strCache>
            </c:strRef>
          </c:tx>
          <c:spPr>
            <a:solidFill>
              <a:srgbClr val="E84A99"/>
            </a:solidFill>
            <a:ln>
              <a:solidFill>
                <a:schemeClr val="bg1"/>
              </a:solidFill>
            </a:ln>
          </c:spPr>
          <c:dPt>
            <c:idx val="0"/>
            <c:bubble3D val="0"/>
            <c:spPr>
              <a:solidFill>
                <a:srgbClr val="1F1A62"/>
              </a:solidFill>
              <a:ln>
                <a:solidFill>
                  <a:schemeClr val="bg1"/>
                </a:solidFill>
              </a:ln>
              <a:effectLst/>
            </c:spPr>
            <c:extLst>
              <c:ext xmlns:c16="http://schemas.microsoft.com/office/drawing/2014/chart" uri="{C3380CC4-5D6E-409C-BE32-E72D297353CC}">
                <c16:uniqueId val="{00000001-DBF1-453C-8153-AF58C8361215}"/>
              </c:ext>
            </c:extLst>
          </c:dPt>
          <c:dPt>
            <c:idx val="1"/>
            <c:bubble3D val="0"/>
            <c:spPr>
              <a:solidFill>
                <a:srgbClr val="00BFF2"/>
              </a:solidFill>
              <a:ln>
                <a:solidFill>
                  <a:schemeClr val="bg1"/>
                </a:solidFill>
              </a:ln>
              <a:effectLst/>
            </c:spPr>
            <c:extLst>
              <c:ext xmlns:c16="http://schemas.microsoft.com/office/drawing/2014/chart" uri="{C3380CC4-5D6E-409C-BE32-E72D297353CC}">
                <c16:uniqueId val="{00000003-DBF1-453C-8153-AF58C8361215}"/>
              </c:ext>
            </c:extLst>
          </c:dPt>
          <c:dPt>
            <c:idx val="2"/>
            <c:bubble3D val="0"/>
            <c:spPr>
              <a:solidFill>
                <a:srgbClr val="4EBEA4"/>
              </a:solidFill>
              <a:ln>
                <a:solidFill>
                  <a:schemeClr val="bg1"/>
                </a:solidFill>
              </a:ln>
              <a:effectLst/>
            </c:spPr>
            <c:extLst>
              <c:ext xmlns:c16="http://schemas.microsoft.com/office/drawing/2014/chart" uri="{C3380CC4-5D6E-409C-BE32-E72D297353CC}">
                <c16:uniqueId val="{00000005-DBF1-453C-8153-AF58C8361215}"/>
              </c:ext>
            </c:extLst>
          </c:dPt>
          <c:dPt>
            <c:idx val="3"/>
            <c:bubble3D val="0"/>
            <c:spPr>
              <a:solidFill>
                <a:srgbClr val="E84A99"/>
              </a:solidFill>
              <a:ln>
                <a:solidFill>
                  <a:schemeClr val="bg1"/>
                </a:solidFill>
              </a:ln>
              <a:effectLst/>
            </c:spPr>
            <c:extLst>
              <c:ext xmlns:c16="http://schemas.microsoft.com/office/drawing/2014/chart" uri="{C3380CC4-5D6E-409C-BE32-E72D297353CC}">
                <c16:uniqueId val="{00000007-DBF1-453C-8153-AF58C8361215}"/>
              </c:ext>
            </c:extLst>
          </c:dPt>
          <c:dLbls>
            <c:dLbl>
              <c:idx val="0"/>
              <c:layout>
                <c:manualLayout>
                  <c:x val="5.174204335484562E-2"/>
                  <c:y val="4.011988299901413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1B1464"/>
                        </a:solidFill>
                        <a:latin typeface="Helvetica" panose="020B0403020202020204" pitchFamily="34" charset="0"/>
                        <a:ea typeface="+mn-ea"/>
                        <a:cs typeface="+mn-cs"/>
                      </a:defRPr>
                    </a:pPr>
                    <a:fld id="{B47026FC-E6F3-4AB5-85CD-71521A1AEE16}" type="CATEGORYNAME">
                      <a:rPr lang="en-US" sz="1400" u="sng">
                        <a:solidFill>
                          <a:srgbClr val="1B1464"/>
                        </a:solidFill>
                      </a:rPr>
                      <a:pPr>
                        <a:defRPr sz="1400" b="1">
                          <a:solidFill>
                            <a:srgbClr val="1B1464"/>
                          </a:solidFill>
                        </a:defRPr>
                      </a:pPr>
                      <a:t>[CATEGORY NAME]</a:t>
                    </a:fld>
                    <a:endParaRPr lang="en-US" sz="1400" u="sng" baseline="0">
                      <a:solidFill>
                        <a:srgbClr val="1B1464"/>
                      </a:solidFill>
                    </a:endParaRPr>
                  </a:p>
                  <a:p>
                    <a:pPr>
                      <a:defRPr sz="1400" b="1">
                        <a:solidFill>
                          <a:srgbClr val="1B1464"/>
                        </a:solidFill>
                      </a:defRPr>
                    </a:pPr>
                    <a:fld id="{C49D1995-928E-49C9-B9E1-DE6C6A990BC7}" type="VALUE">
                      <a:rPr lang="en-US" sz="2400">
                        <a:solidFill>
                          <a:srgbClr val="1B1464"/>
                        </a:solidFill>
                      </a:rPr>
                      <a:pPr>
                        <a:defRPr sz="1400" b="1">
                          <a:solidFill>
                            <a:srgbClr val="1B1464"/>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221726070928064"/>
                      <c:h val="0.18939200457622862"/>
                    </c:manualLayout>
                  </c15:layout>
                  <c15:dlblFieldTable/>
                  <c15:showDataLabelsRange val="0"/>
                </c:ext>
                <c:ext xmlns:c16="http://schemas.microsoft.com/office/drawing/2014/chart" uri="{C3380CC4-5D6E-409C-BE32-E72D297353CC}">
                  <c16:uniqueId val="{00000001-DBF1-453C-8153-AF58C8361215}"/>
                </c:ext>
              </c:extLst>
            </c:dLbl>
            <c:dLbl>
              <c:idx val="1"/>
              <c:layout>
                <c:manualLayout>
                  <c:x val="-0.2212083478385061"/>
                  <c:y val="-0.26483768992794726"/>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403020202020204" pitchFamily="34" charset="0"/>
                        <a:ea typeface="+mn-ea"/>
                        <a:cs typeface="+mn-cs"/>
                      </a:defRPr>
                    </a:pPr>
                    <a:fld id="{30D23AC2-946E-4C2B-85C2-E53D88F90CEE}" type="CATEGORYNAME">
                      <a:rPr lang="en-US" u="sng">
                        <a:solidFill>
                          <a:schemeClr val="bg1"/>
                        </a:solidFill>
                      </a:rPr>
                      <a:pPr>
                        <a:defRPr sz="1400" b="1">
                          <a:solidFill>
                            <a:schemeClr val="bg1"/>
                          </a:solidFill>
                        </a:defRPr>
                      </a:pPr>
                      <a:t>[CATEGORY NAME]</a:t>
                    </a:fld>
                    <a:endParaRPr lang="en-US" u="sng" baseline="0">
                      <a:solidFill>
                        <a:schemeClr val="bg1"/>
                      </a:solidFill>
                    </a:endParaRPr>
                  </a:p>
                  <a:p>
                    <a:pPr>
                      <a:defRPr sz="1400" b="1">
                        <a:solidFill>
                          <a:schemeClr val="bg1"/>
                        </a:solidFill>
                      </a:defRPr>
                    </a:pPr>
                    <a:fld id="{53520E78-06AF-484A-86A7-66DD63692136}" type="VALUE">
                      <a:rPr lang="en-US" sz="2400">
                        <a:solidFill>
                          <a:schemeClr val="bg1"/>
                        </a:solidFill>
                      </a:rPr>
                      <a:pPr>
                        <a:defRPr sz="14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992913107320426"/>
                      <c:h val="0.17891882710326815"/>
                    </c:manualLayout>
                  </c15:layout>
                  <c15:dlblFieldTable/>
                  <c15:showDataLabelsRange val="0"/>
                </c:ext>
                <c:ext xmlns:c16="http://schemas.microsoft.com/office/drawing/2014/chart" uri="{C3380CC4-5D6E-409C-BE32-E72D297353CC}">
                  <c16:uniqueId val="{00000003-DBF1-453C-8153-AF58C8361215}"/>
                </c:ext>
              </c:extLst>
            </c:dLbl>
            <c:dLbl>
              <c:idx val="2"/>
              <c:layout>
                <c:manualLayout>
                  <c:x val="0.22549999609476118"/>
                  <c:y val="-0.19673251151408"/>
                </c:manualLayout>
              </c:layout>
              <c:tx>
                <c:rich>
                  <a:bodyPr/>
                  <a:lstStyle/>
                  <a:p>
                    <a:fld id="{35CB8990-2721-4975-983F-4D435B1E05E8}" type="CATEGORYNAME">
                      <a:rPr lang="en-US" u="sng"/>
                      <a:pPr/>
                      <a:t>[CATEGORY NAME]</a:t>
                    </a:fld>
                    <a:endParaRPr lang="en-US" u="sng" baseline="0"/>
                  </a:p>
                  <a:p>
                    <a:fld id="{B2EF64DD-471C-4A30-84E8-7B09332DA8EE}" type="VALUE">
                      <a:rPr lang="en-US" sz="24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220518794240772"/>
                      <c:h val="0.20052177560198473"/>
                    </c:manualLayout>
                  </c15:layout>
                  <c15:dlblFieldTable/>
                  <c15:showDataLabelsRange val="0"/>
                </c:ext>
                <c:ext xmlns:c16="http://schemas.microsoft.com/office/drawing/2014/chart" uri="{C3380CC4-5D6E-409C-BE32-E72D297353CC}">
                  <c16:uniqueId val="{00000005-DBF1-453C-8153-AF58C8361215}"/>
                </c:ext>
              </c:extLst>
            </c:dLbl>
            <c:dLbl>
              <c:idx val="3"/>
              <c:layout>
                <c:manualLayout>
                  <c:x val="-3.7800898651242087E-2"/>
                  <c:y val="3.864157549404290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ED3C8D"/>
                        </a:solidFill>
                        <a:latin typeface="Helvetica" panose="020B0403020202020204" pitchFamily="34" charset="0"/>
                        <a:ea typeface="+mn-ea"/>
                        <a:cs typeface="+mn-cs"/>
                      </a:defRPr>
                    </a:pPr>
                    <a:fld id="{DC11AEB9-E001-49DC-A067-88EF13C9075E}" type="CATEGORYNAME">
                      <a:rPr lang="en-US" u="sng">
                        <a:solidFill>
                          <a:srgbClr val="ED3C8D"/>
                        </a:solidFill>
                      </a:rPr>
                      <a:pPr>
                        <a:defRPr sz="1400" b="1">
                          <a:solidFill>
                            <a:srgbClr val="ED3C8D"/>
                          </a:solidFill>
                        </a:defRPr>
                      </a:pPr>
                      <a:t>[CATEGORY NAME]</a:t>
                    </a:fld>
                    <a:endParaRPr lang="en-US" u="sng" baseline="0">
                      <a:solidFill>
                        <a:srgbClr val="ED3C8D"/>
                      </a:solidFill>
                    </a:endParaRPr>
                  </a:p>
                  <a:p>
                    <a:pPr>
                      <a:defRPr sz="1400" b="1">
                        <a:solidFill>
                          <a:srgbClr val="ED3C8D"/>
                        </a:solidFill>
                      </a:defRPr>
                    </a:pPr>
                    <a:fld id="{C270B177-F34D-46EB-9631-71FF3100F44D}" type="VALUE">
                      <a:rPr lang="en-US" sz="2400">
                        <a:solidFill>
                          <a:srgbClr val="ED3C8D"/>
                        </a:solidFill>
                      </a:rPr>
                      <a:pPr>
                        <a:defRPr sz="1400" b="1">
                          <a:solidFill>
                            <a:srgbClr val="ED3C8D"/>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ED3C8D"/>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309294914709585"/>
                      <c:h val="0.16040201410436825"/>
                    </c:manualLayout>
                  </c15:layout>
                  <c15:dlblFieldTable/>
                  <c15:showDataLabelsRange val="0"/>
                </c:ext>
                <c:ext xmlns:c16="http://schemas.microsoft.com/office/drawing/2014/chart" uri="{C3380CC4-5D6E-409C-BE32-E72D297353CC}">
                  <c16:uniqueId val="{00000007-DBF1-453C-8153-AF58C83612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Only Traditional TV</c:v>
                </c:pt>
                <c:pt idx="1">
                  <c:v>Mostly Traditional TV</c:v>
                </c:pt>
                <c:pt idx="2">
                  <c:v>Mostly Streaming TV</c:v>
                </c:pt>
                <c:pt idx="3">
                  <c:v>Only Streaming TV</c:v>
                </c:pt>
              </c:strCache>
            </c:strRef>
          </c:cat>
          <c:val>
            <c:numRef>
              <c:f>Sheet1!$B$2:$B$5</c:f>
              <c:numCache>
                <c:formatCode>0%</c:formatCode>
                <c:ptCount val="4"/>
                <c:pt idx="0">
                  <c:v>0.2</c:v>
                </c:pt>
                <c:pt idx="1">
                  <c:v>0.3</c:v>
                </c:pt>
                <c:pt idx="2">
                  <c:v>0.34</c:v>
                </c:pt>
                <c:pt idx="3">
                  <c:v>0.16</c:v>
                </c:pt>
              </c:numCache>
            </c:numRef>
          </c:val>
          <c:extLst>
            <c:ext xmlns:c16="http://schemas.microsoft.com/office/drawing/2014/chart" uri="{C3380CC4-5D6E-409C-BE32-E72D297353CC}">
              <c16:uniqueId val="{00000008-DBF1-453C-8153-AF58C83612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44389763779527E-2"/>
          <c:y val="5.3766392725076162E-2"/>
          <c:w val="0.9635972769028871"/>
          <c:h val="0.83531185914779249"/>
        </c:manualLayout>
      </c:layout>
      <c:barChart>
        <c:barDir val="col"/>
        <c:grouping val="clustered"/>
        <c:varyColors val="0"/>
        <c:ser>
          <c:idx val="0"/>
          <c:order val="0"/>
          <c:tx>
            <c:strRef>
              <c:f>Sheet1!$B$1</c:f>
              <c:strCache>
                <c:ptCount val="1"/>
                <c:pt idx="0">
                  <c:v>Column3</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2022</c:v>
                </c:pt>
                <c:pt idx="1">
                  <c:v>2023</c:v>
                </c:pt>
                <c:pt idx="2">
                  <c:v>2024</c:v>
                </c:pt>
                <c:pt idx="3">
                  <c:v>2025</c:v>
                </c:pt>
                <c:pt idx="4">
                  <c:v>2026</c:v>
                </c:pt>
                <c:pt idx="5">
                  <c:v>2027</c:v>
                </c:pt>
              </c:numCache>
            </c:numRef>
          </c:cat>
          <c:val>
            <c:numRef>
              <c:f>Sheet1!$B$2:$B$7</c:f>
              <c:numCache>
                <c:formatCode>0.0</c:formatCode>
                <c:ptCount val="6"/>
                <c:pt idx="0">
                  <c:v>84</c:v>
                </c:pt>
                <c:pt idx="1">
                  <c:v>95.5</c:v>
                </c:pt>
                <c:pt idx="2">
                  <c:v>105.3</c:v>
                </c:pt>
                <c:pt idx="3">
                  <c:v>114.1</c:v>
                </c:pt>
                <c:pt idx="4">
                  <c:v>121.1</c:v>
                </c:pt>
                <c:pt idx="5">
                  <c:v>127.4</c:v>
                </c:pt>
              </c:numCache>
            </c:numRef>
          </c:val>
          <c:extLst>
            <c:ext xmlns:c16="http://schemas.microsoft.com/office/drawing/2014/chart" uri="{C3380CC4-5D6E-409C-BE32-E72D297353CC}">
              <c16:uniqueId val="{00000000-B4AF-4B4A-9842-2DF57078409D}"/>
            </c:ext>
          </c:extLst>
        </c:ser>
        <c:dLbls>
          <c:showLegendKey val="0"/>
          <c:showVal val="0"/>
          <c:showCatName val="0"/>
          <c:showSerName val="0"/>
          <c:showPercent val="0"/>
          <c:showBubbleSize val="0"/>
        </c:dLbls>
        <c:gapWidth val="100"/>
        <c:overlap val="-27"/>
        <c:axId val="695522847"/>
        <c:axId val="695527647"/>
      </c:barChart>
      <c:catAx>
        <c:axId val="6955228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itchFamily="2" charset="0"/>
                <a:ea typeface="+mn-ea"/>
                <a:cs typeface="Heebo" pitchFamily="2" charset="-79"/>
              </a:defRPr>
            </a:pPr>
            <a:endParaRPr lang="en-US"/>
          </a:p>
        </c:txPr>
        <c:crossAx val="695527647"/>
        <c:crosses val="autoZero"/>
        <c:auto val="1"/>
        <c:lblAlgn val="ctr"/>
        <c:lblOffset val="100"/>
        <c:noMultiLvlLbl val="0"/>
      </c:catAx>
      <c:valAx>
        <c:axId val="695527647"/>
        <c:scaling>
          <c:orientation val="minMax"/>
        </c:scaling>
        <c:delete val="1"/>
        <c:axPos val="l"/>
        <c:numFmt formatCode="0.0" sourceLinked="1"/>
        <c:majorTickMark val="none"/>
        <c:minorTickMark val="none"/>
        <c:tickLblPos val="nextTo"/>
        <c:crossAx val="69552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44389763779527E-2"/>
          <c:y val="0.14393693398359028"/>
          <c:w val="0.9635972769028871"/>
          <c:h val="0.74514165847263192"/>
        </c:manualLayout>
      </c:layout>
      <c:barChart>
        <c:barDir val="col"/>
        <c:grouping val="clustered"/>
        <c:varyColors val="0"/>
        <c:ser>
          <c:idx val="0"/>
          <c:order val="0"/>
          <c:tx>
            <c:strRef>
              <c:f>Sheet1!$B$1</c:f>
              <c:strCache>
                <c:ptCount val="1"/>
                <c:pt idx="0">
                  <c:v>2024</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General SVODs</c:v>
                </c:pt>
                <c:pt idx="1">
                  <c:v>Virtual MVPDs</c:v>
                </c:pt>
                <c:pt idx="2">
                  <c:v>Sports SVODs</c:v>
                </c:pt>
                <c:pt idx="3">
                  <c:v>Network Apps</c:v>
                </c:pt>
                <c:pt idx="4">
                  <c:v>FAST Apps</c:v>
                </c:pt>
              </c:strCache>
            </c:strRef>
          </c:cat>
          <c:val>
            <c:numRef>
              <c:f>Sheet1!$B$2:$B$6</c:f>
              <c:numCache>
                <c:formatCode>0%</c:formatCode>
                <c:ptCount val="5"/>
                <c:pt idx="0">
                  <c:v>0.61</c:v>
                </c:pt>
                <c:pt idx="1">
                  <c:v>0.38</c:v>
                </c:pt>
                <c:pt idx="2">
                  <c:v>0.34</c:v>
                </c:pt>
                <c:pt idx="3">
                  <c:v>0.19</c:v>
                </c:pt>
                <c:pt idx="4">
                  <c:v>0.06</c:v>
                </c:pt>
              </c:numCache>
            </c:numRef>
          </c:val>
          <c:extLst>
            <c:ext xmlns:c16="http://schemas.microsoft.com/office/drawing/2014/chart" uri="{C3380CC4-5D6E-409C-BE32-E72D297353CC}">
              <c16:uniqueId val="{00000000-DA66-46E8-9154-10395D46C978}"/>
            </c:ext>
          </c:extLst>
        </c:ser>
        <c:ser>
          <c:idx val="1"/>
          <c:order val="1"/>
          <c:tx>
            <c:strRef>
              <c:f>Sheet1!$C$1</c:f>
              <c:strCache>
                <c:ptCount val="1"/>
                <c:pt idx="0">
                  <c:v>2025</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General SVODs</c:v>
                </c:pt>
                <c:pt idx="1">
                  <c:v>Virtual MVPDs</c:v>
                </c:pt>
                <c:pt idx="2">
                  <c:v>Sports SVODs</c:v>
                </c:pt>
                <c:pt idx="3">
                  <c:v>Network Apps</c:v>
                </c:pt>
                <c:pt idx="4">
                  <c:v>FAST Apps</c:v>
                </c:pt>
              </c:strCache>
            </c:strRef>
          </c:cat>
          <c:val>
            <c:numRef>
              <c:f>Sheet1!$C$2:$C$6</c:f>
              <c:numCache>
                <c:formatCode>0%</c:formatCode>
                <c:ptCount val="5"/>
                <c:pt idx="0">
                  <c:v>0.68</c:v>
                </c:pt>
                <c:pt idx="1">
                  <c:v>0.4</c:v>
                </c:pt>
                <c:pt idx="2">
                  <c:v>0.38</c:v>
                </c:pt>
                <c:pt idx="3">
                  <c:v>0.22</c:v>
                </c:pt>
                <c:pt idx="4">
                  <c:v>0.06</c:v>
                </c:pt>
              </c:numCache>
            </c:numRef>
          </c:val>
          <c:extLst>
            <c:ext xmlns:c16="http://schemas.microsoft.com/office/drawing/2014/chart" uri="{C3380CC4-5D6E-409C-BE32-E72D297353CC}">
              <c16:uniqueId val="{00000001-DA66-46E8-9154-10395D46C978}"/>
            </c:ext>
          </c:extLst>
        </c:ser>
        <c:dLbls>
          <c:showLegendKey val="0"/>
          <c:showVal val="0"/>
          <c:showCatName val="0"/>
          <c:showSerName val="0"/>
          <c:showPercent val="0"/>
          <c:showBubbleSize val="0"/>
        </c:dLbls>
        <c:gapWidth val="100"/>
        <c:overlap val="-27"/>
        <c:axId val="695522847"/>
        <c:axId val="695527647"/>
      </c:barChart>
      <c:catAx>
        <c:axId val="6955228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itchFamily="2" charset="0"/>
                <a:ea typeface="+mn-ea"/>
                <a:cs typeface="Heebo" pitchFamily="2" charset="-79"/>
              </a:defRPr>
            </a:pPr>
            <a:endParaRPr lang="en-US"/>
          </a:p>
        </c:txPr>
        <c:crossAx val="695527647"/>
        <c:crosses val="autoZero"/>
        <c:auto val="1"/>
        <c:lblAlgn val="ctr"/>
        <c:lblOffset val="100"/>
        <c:noMultiLvlLbl val="0"/>
      </c:catAx>
      <c:valAx>
        <c:axId val="695527647"/>
        <c:scaling>
          <c:orientation val="minMax"/>
        </c:scaling>
        <c:delete val="1"/>
        <c:axPos val="l"/>
        <c:numFmt formatCode="0%" sourceLinked="1"/>
        <c:majorTickMark val="none"/>
        <c:minorTickMark val="none"/>
        <c:tickLblPos val="nextTo"/>
        <c:crossAx val="695522847"/>
        <c:crosses val="autoZero"/>
        <c:crossBetween val="between"/>
      </c:valAx>
      <c:spPr>
        <a:noFill/>
        <a:ln>
          <a:noFill/>
        </a:ln>
        <a:effectLst/>
      </c:spPr>
    </c:plotArea>
    <c:legend>
      <c:legendPos val="b"/>
      <c:layout>
        <c:manualLayout>
          <c:xMode val="edge"/>
          <c:yMode val="edge"/>
          <c:x val="0.3728471859367623"/>
          <c:y val="0"/>
          <c:w val="0.24588364822947245"/>
          <c:h val="8.8126122582759744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Sheet1!$A$2:$A$55</c:f>
              <c:numCache>
                <c:formatCode>m/d/yyyy</c:formatCode>
                <c:ptCount val="54"/>
                <c:pt idx="0">
                  <c:v>45326</c:v>
                </c:pt>
                <c:pt idx="1">
                  <c:v>45333</c:v>
                </c:pt>
                <c:pt idx="2">
                  <c:v>45340</c:v>
                </c:pt>
                <c:pt idx="3">
                  <c:v>45347</c:v>
                </c:pt>
                <c:pt idx="4">
                  <c:v>45354</c:v>
                </c:pt>
                <c:pt idx="5">
                  <c:v>45361</c:v>
                </c:pt>
                <c:pt idx="6">
                  <c:v>45368</c:v>
                </c:pt>
                <c:pt idx="7">
                  <c:v>45375</c:v>
                </c:pt>
                <c:pt idx="8">
                  <c:v>45382</c:v>
                </c:pt>
                <c:pt idx="9">
                  <c:v>45389</c:v>
                </c:pt>
                <c:pt idx="10">
                  <c:v>45396</c:v>
                </c:pt>
                <c:pt idx="11">
                  <c:v>45403</c:v>
                </c:pt>
                <c:pt idx="12">
                  <c:v>45410</c:v>
                </c:pt>
                <c:pt idx="13">
                  <c:v>45417</c:v>
                </c:pt>
                <c:pt idx="14">
                  <c:v>45424</c:v>
                </c:pt>
                <c:pt idx="15">
                  <c:v>45431</c:v>
                </c:pt>
                <c:pt idx="16">
                  <c:v>45438</c:v>
                </c:pt>
                <c:pt idx="17">
                  <c:v>45445</c:v>
                </c:pt>
                <c:pt idx="18">
                  <c:v>45452</c:v>
                </c:pt>
                <c:pt idx="19">
                  <c:v>45459</c:v>
                </c:pt>
                <c:pt idx="20">
                  <c:v>45466</c:v>
                </c:pt>
                <c:pt idx="21">
                  <c:v>45473</c:v>
                </c:pt>
                <c:pt idx="22">
                  <c:v>45480</c:v>
                </c:pt>
                <c:pt idx="23">
                  <c:v>45487</c:v>
                </c:pt>
                <c:pt idx="24">
                  <c:v>45494</c:v>
                </c:pt>
                <c:pt idx="25">
                  <c:v>45501</c:v>
                </c:pt>
                <c:pt idx="26">
                  <c:v>45508</c:v>
                </c:pt>
                <c:pt idx="27">
                  <c:v>45515</c:v>
                </c:pt>
                <c:pt idx="28">
                  <c:v>45522</c:v>
                </c:pt>
                <c:pt idx="29">
                  <c:v>45529</c:v>
                </c:pt>
                <c:pt idx="30">
                  <c:v>45536</c:v>
                </c:pt>
                <c:pt idx="31">
                  <c:v>45543</c:v>
                </c:pt>
                <c:pt idx="32">
                  <c:v>45550</c:v>
                </c:pt>
                <c:pt idx="33">
                  <c:v>45557</c:v>
                </c:pt>
                <c:pt idx="34">
                  <c:v>45564</c:v>
                </c:pt>
                <c:pt idx="35">
                  <c:v>45571</c:v>
                </c:pt>
                <c:pt idx="36">
                  <c:v>45578</c:v>
                </c:pt>
                <c:pt idx="37">
                  <c:v>45585</c:v>
                </c:pt>
                <c:pt idx="38">
                  <c:v>45592</c:v>
                </c:pt>
                <c:pt idx="39">
                  <c:v>45599</c:v>
                </c:pt>
                <c:pt idx="40">
                  <c:v>45606</c:v>
                </c:pt>
                <c:pt idx="41">
                  <c:v>45613</c:v>
                </c:pt>
                <c:pt idx="42">
                  <c:v>45620</c:v>
                </c:pt>
                <c:pt idx="43">
                  <c:v>45627</c:v>
                </c:pt>
                <c:pt idx="44">
                  <c:v>45634</c:v>
                </c:pt>
                <c:pt idx="45">
                  <c:v>45641</c:v>
                </c:pt>
                <c:pt idx="46">
                  <c:v>45648</c:v>
                </c:pt>
                <c:pt idx="47">
                  <c:v>45655</c:v>
                </c:pt>
                <c:pt idx="48">
                  <c:v>45662</c:v>
                </c:pt>
                <c:pt idx="49">
                  <c:v>45669</c:v>
                </c:pt>
                <c:pt idx="50">
                  <c:v>45676</c:v>
                </c:pt>
                <c:pt idx="51">
                  <c:v>45683</c:v>
                </c:pt>
                <c:pt idx="52">
                  <c:v>45690</c:v>
                </c:pt>
                <c:pt idx="53">
                  <c:v>45697</c:v>
                </c:pt>
              </c:numCache>
            </c:numRef>
          </c:cat>
          <c:val>
            <c:numRef>
              <c:f>Sheet1!$B$2:$B$55</c:f>
              <c:numCache>
                <c:formatCode>General</c:formatCode>
                <c:ptCount val="54"/>
                <c:pt idx="0">
                  <c:v>8</c:v>
                </c:pt>
                <c:pt idx="1">
                  <c:v>8</c:v>
                </c:pt>
                <c:pt idx="2">
                  <c:v>9</c:v>
                </c:pt>
                <c:pt idx="3">
                  <c:v>8</c:v>
                </c:pt>
                <c:pt idx="4">
                  <c:v>9</c:v>
                </c:pt>
                <c:pt idx="5">
                  <c:v>15</c:v>
                </c:pt>
                <c:pt idx="6">
                  <c:v>13</c:v>
                </c:pt>
                <c:pt idx="7">
                  <c:v>15</c:v>
                </c:pt>
                <c:pt idx="8">
                  <c:v>11</c:v>
                </c:pt>
                <c:pt idx="9">
                  <c:v>10</c:v>
                </c:pt>
                <c:pt idx="10">
                  <c:v>10</c:v>
                </c:pt>
                <c:pt idx="11">
                  <c:v>10</c:v>
                </c:pt>
                <c:pt idx="12">
                  <c:v>10</c:v>
                </c:pt>
                <c:pt idx="13">
                  <c:v>11</c:v>
                </c:pt>
                <c:pt idx="14">
                  <c:v>11</c:v>
                </c:pt>
                <c:pt idx="15">
                  <c:v>14</c:v>
                </c:pt>
                <c:pt idx="16">
                  <c:v>15</c:v>
                </c:pt>
                <c:pt idx="17">
                  <c:v>14</c:v>
                </c:pt>
                <c:pt idx="18">
                  <c:v>15</c:v>
                </c:pt>
                <c:pt idx="19">
                  <c:v>14</c:v>
                </c:pt>
                <c:pt idx="20">
                  <c:v>15</c:v>
                </c:pt>
                <c:pt idx="21">
                  <c:v>15</c:v>
                </c:pt>
                <c:pt idx="22">
                  <c:v>13</c:v>
                </c:pt>
                <c:pt idx="23">
                  <c:v>12</c:v>
                </c:pt>
                <c:pt idx="24">
                  <c:v>12</c:v>
                </c:pt>
                <c:pt idx="25">
                  <c:v>12</c:v>
                </c:pt>
                <c:pt idx="26">
                  <c:v>11</c:v>
                </c:pt>
                <c:pt idx="27">
                  <c:v>12</c:v>
                </c:pt>
                <c:pt idx="28">
                  <c:v>12</c:v>
                </c:pt>
                <c:pt idx="29">
                  <c:v>17</c:v>
                </c:pt>
                <c:pt idx="30">
                  <c:v>12</c:v>
                </c:pt>
                <c:pt idx="31">
                  <c:v>11</c:v>
                </c:pt>
                <c:pt idx="32">
                  <c:v>11</c:v>
                </c:pt>
                <c:pt idx="33">
                  <c:v>10</c:v>
                </c:pt>
                <c:pt idx="34">
                  <c:v>10</c:v>
                </c:pt>
                <c:pt idx="35">
                  <c:v>10</c:v>
                </c:pt>
                <c:pt idx="36">
                  <c:v>9</c:v>
                </c:pt>
                <c:pt idx="37">
                  <c:v>9</c:v>
                </c:pt>
                <c:pt idx="38">
                  <c:v>8</c:v>
                </c:pt>
                <c:pt idx="39">
                  <c:v>7</c:v>
                </c:pt>
                <c:pt idx="40">
                  <c:v>8</c:v>
                </c:pt>
                <c:pt idx="41">
                  <c:v>8</c:v>
                </c:pt>
                <c:pt idx="42">
                  <c:v>6</c:v>
                </c:pt>
                <c:pt idx="43">
                  <c:v>8</c:v>
                </c:pt>
                <c:pt idx="44">
                  <c:v>10</c:v>
                </c:pt>
                <c:pt idx="45">
                  <c:v>11</c:v>
                </c:pt>
                <c:pt idx="46">
                  <c:v>8</c:v>
                </c:pt>
                <c:pt idx="47">
                  <c:v>8</c:v>
                </c:pt>
                <c:pt idx="48">
                  <c:v>9</c:v>
                </c:pt>
                <c:pt idx="49">
                  <c:v>8</c:v>
                </c:pt>
                <c:pt idx="50">
                  <c:v>8</c:v>
                </c:pt>
                <c:pt idx="51">
                  <c:v>10</c:v>
                </c:pt>
                <c:pt idx="52">
                  <c:v>10</c:v>
                </c:pt>
                <c:pt idx="53">
                  <c:v>100</c:v>
                </c:pt>
              </c:numCache>
            </c:numRef>
          </c:val>
          <c:smooth val="0"/>
          <c:extLst>
            <c:ext xmlns:c16="http://schemas.microsoft.com/office/drawing/2014/chart" uri="{C3380CC4-5D6E-409C-BE32-E72D297353CC}">
              <c16:uniqueId val="{00000000-D2BC-4124-BB01-54E387974DC1}"/>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EBEA4"/>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E600"/>
              </a:solidFill>
              <a:ln w="19050">
                <a:solidFill>
                  <a:schemeClr val="lt1"/>
                </a:solidFill>
              </a:ln>
              <a:effectLst/>
            </c:spPr>
            <c:extLst>
              <c:ext xmlns:c16="http://schemas.microsoft.com/office/drawing/2014/chart" uri="{C3380CC4-5D6E-409C-BE32-E72D297353CC}">
                <c16:uniqueId val="{00000001-54B2-4455-9FFE-EBE5AA0B6258}"/>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3-54B2-4455-9FFE-EBE5AA0B6258}"/>
              </c:ext>
            </c:extLst>
          </c:dPt>
          <c:dPt>
            <c:idx val="2"/>
            <c:bubble3D val="0"/>
            <c:spPr>
              <a:solidFill>
                <a:srgbClr val="A343FF"/>
              </a:solidFill>
              <a:ln w="19050">
                <a:solidFill>
                  <a:schemeClr val="lt1"/>
                </a:solidFill>
              </a:ln>
              <a:effectLst/>
            </c:spPr>
            <c:extLst>
              <c:ext xmlns:c16="http://schemas.microsoft.com/office/drawing/2014/chart" uri="{C3380CC4-5D6E-409C-BE32-E72D297353CC}">
                <c16:uniqueId val="{00000005-54B2-4455-9FFE-EBE5AA0B6258}"/>
              </c:ext>
            </c:extLst>
          </c:dPt>
          <c:dLbls>
            <c:dLbl>
              <c:idx val="0"/>
              <c:layout>
                <c:manualLayout>
                  <c:x val="-0.23758512606840304"/>
                  <c:y val="0.20877085114947935"/>
                </c:manualLayout>
              </c:layout>
              <c:tx>
                <c:rich>
                  <a:bodyPr/>
                  <a:lstStyle/>
                  <a:p>
                    <a:fld id="{7541FBC2-F412-4EAB-804A-F02DA62678F7}" type="CATEGORYNAME">
                      <a:rPr lang="en-US" sz="1400" b="1" u="sng"/>
                      <a:pPr/>
                      <a:t>[CATEGORY NAME]</a:t>
                    </a:fld>
                    <a:endParaRPr lang="en-US" b="1" u="sng" baseline="0" dirty="0"/>
                  </a:p>
                  <a:p>
                    <a:fld id="{33A6E91D-9030-435D-BF59-7F080FEC1CA1}" type="VALUE">
                      <a:rPr lang="en-US" sz="2000" b="1" smtClean="0"/>
                      <a:pPr/>
                      <a:t>[VALUE]</a:t>
                    </a:fld>
                    <a:endParaRPr lang="en-US" sz="2000" b="1" dirty="0"/>
                  </a:p>
                  <a:p>
                    <a:r>
                      <a:rPr lang="en-US" sz="1000" b="0" dirty="0"/>
                      <a:t>(93 index)</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99415638999733"/>
                      <c:h val="0.26016317849296361"/>
                    </c:manualLayout>
                  </c15:layout>
                  <c15:dlblFieldTable/>
                  <c15:showDataLabelsRange val="0"/>
                </c:ext>
                <c:ext xmlns:c16="http://schemas.microsoft.com/office/drawing/2014/chart" uri="{C3380CC4-5D6E-409C-BE32-E72D297353CC}">
                  <c16:uniqueId val="{00000001-54B2-4455-9FFE-EBE5AA0B6258}"/>
                </c:ext>
              </c:extLst>
            </c:dLbl>
            <c:dLbl>
              <c:idx val="1"/>
              <c:layout>
                <c:manualLayout>
                  <c:x val="-0.21336701311525402"/>
                  <c:y val="-0.219771232308168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Helvetica" pitchFamily="2" charset="0"/>
                        <a:ea typeface="+mn-ea"/>
                        <a:cs typeface="+mn-cs"/>
                      </a:defRPr>
                    </a:pPr>
                    <a:fld id="{426395CF-5A90-42A3-9A9E-FD23BE687761}" type="CATEGORYNAME">
                      <a:rPr lang="en-US" sz="1400" b="1" u="sng">
                        <a:solidFill>
                          <a:schemeClr val="bg1"/>
                        </a:solidFill>
                      </a:rPr>
                      <a:pPr>
                        <a:defRPr>
                          <a:solidFill>
                            <a:schemeClr val="bg1"/>
                          </a:solidFill>
                          <a:latin typeface="Helvetica" pitchFamily="2" charset="0"/>
                        </a:defRPr>
                      </a:pPr>
                      <a:t>[CATEGORY NAME]</a:t>
                    </a:fld>
                    <a:endParaRPr lang="en-US" sz="1400" b="1" u="sng" baseline="0" dirty="0">
                      <a:solidFill>
                        <a:schemeClr val="bg1"/>
                      </a:solidFill>
                    </a:endParaRPr>
                  </a:p>
                  <a:p>
                    <a:pPr>
                      <a:defRPr>
                        <a:solidFill>
                          <a:schemeClr val="bg1"/>
                        </a:solidFill>
                        <a:latin typeface="Helvetica" pitchFamily="2" charset="0"/>
                      </a:defRPr>
                    </a:pPr>
                    <a:fld id="{3A12616C-1DEA-4AB0-8E8B-77227674639E}" type="VALUE">
                      <a:rPr lang="en-US" sz="2000" b="1" smtClean="0">
                        <a:solidFill>
                          <a:schemeClr val="bg1"/>
                        </a:solidFill>
                      </a:rPr>
                      <a:pPr>
                        <a:defRPr>
                          <a:solidFill>
                            <a:schemeClr val="bg1"/>
                          </a:solidFill>
                          <a:latin typeface="Helvetica" pitchFamily="2" charset="0"/>
                        </a:defRPr>
                      </a:pPr>
                      <a:t>[VALUE]</a:t>
                    </a:fld>
                    <a:endParaRPr lang="en-US" sz="2000" b="1" dirty="0">
                      <a:solidFill>
                        <a:schemeClr val="bg1"/>
                      </a:solidFill>
                    </a:endParaRPr>
                  </a:p>
                  <a:p>
                    <a:pPr>
                      <a:defRPr>
                        <a:solidFill>
                          <a:schemeClr val="bg1"/>
                        </a:solidFill>
                        <a:latin typeface="Helvetica" pitchFamily="2" charset="0"/>
                      </a:defRPr>
                    </a:pPr>
                    <a:r>
                      <a:rPr lang="en-US" sz="1000" b="0" dirty="0">
                        <a:solidFill>
                          <a:schemeClr val="bg1"/>
                        </a:solidFill>
                      </a:rPr>
                      <a:t>(100 index)</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Helvetica"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143365656413075"/>
                      <c:h val="0.2233033902868255"/>
                    </c:manualLayout>
                  </c15:layout>
                  <c15:dlblFieldTable/>
                  <c15:showDataLabelsRange val="0"/>
                </c:ext>
                <c:ext xmlns:c16="http://schemas.microsoft.com/office/drawing/2014/chart" uri="{C3380CC4-5D6E-409C-BE32-E72D297353CC}">
                  <c16:uniqueId val="{00000003-54B2-4455-9FFE-EBE5AA0B6258}"/>
                </c:ext>
              </c:extLst>
            </c:dLbl>
            <c:dLbl>
              <c:idx val="2"/>
              <c:layout>
                <c:manualLayout>
                  <c:x val="0.23218908791849713"/>
                  <c:y val="-1.490377984553333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fld id="{0DA622C9-BD11-47DF-B7AC-EC22468CD186}" type="CATEGORYNAME">
                      <a:rPr lang="en-US" sz="1400" b="1" u="sng">
                        <a:solidFill>
                          <a:schemeClr val="bg1"/>
                        </a:solidFill>
                      </a:rPr>
                      <a:pPr>
                        <a:defRPr>
                          <a:solidFill>
                            <a:schemeClr val="bg1"/>
                          </a:solidFill>
                          <a:latin typeface="Helvetica" pitchFamily="2" charset="0"/>
                        </a:defRPr>
                      </a:pPr>
                      <a:t>[CATEGORY NAME]</a:t>
                    </a:fld>
                    <a:r>
                      <a:rPr lang="en-US" baseline="0" dirty="0">
                        <a:solidFill>
                          <a:schemeClr val="bg1"/>
                        </a:solidFill>
                      </a:rPr>
                      <a:t>
</a:t>
                    </a:r>
                    <a:fld id="{6DBF863F-B9C4-48A7-B669-AB1F1F2E703D}" type="VALUE">
                      <a:rPr lang="en-US" sz="2000" b="1" baseline="0" smtClean="0">
                        <a:solidFill>
                          <a:schemeClr val="bg1"/>
                        </a:solidFill>
                      </a:rPr>
                      <a:pPr>
                        <a:defRPr>
                          <a:solidFill>
                            <a:schemeClr val="bg1"/>
                          </a:solidFill>
                          <a:latin typeface="Helvetica" pitchFamily="2" charset="0"/>
                        </a:defRPr>
                      </a:pPr>
                      <a:t>[VALUE]</a:t>
                    </a:fld>
                    <a:endParaRPr lang="en-US" sz="2000" b="1" baseline="0" dirty="0">
                      <a:solidFill>
                        <a:schemeClr val="bg1"/>
                      </a:solidFill>
                    </a:endParaRPr>
                  </a:p>
                  <a:p>
                    <a:pPr>
                      <a:defRPr>
                        <a:solidFill>
                          <a:schemeClr val="bg1"/>
                        </a:solidFill>
                        <a:latin typeface="Helvetica" pitchFamily="2" charset="0"/>
                      </a:defRPr>
                    </a:pPr>
                    <a:r>
                      <a:rPr lang="en-US" sz="1000" b="0" baseline="0" dirty="0">
                        <a:solidFill>
                          <a:schemeClr val="bg1"/>
                        </a:solidFill>
                      </a:rPr>
                      <a:t>(104 index)</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03323500739193"/>
                      <c:h val="0.2423770260337704"/>
                    </c:manualLayout>
                  </c15:layout>
                  <c15:dlblFieldTable/>
                  <c15:showDataLabelsRange val="0"/>
                </c:ext>
                <c:ext xmlns:c16="http://schemas.microsoft.com/office/drawing/2014/chart" uri="{C3380CC4-5D6E-409C-BE32-E72D297353CC}">
                  <c16:uniqueId val="{00000005-54B2-4455-9FFE-EBE5AA0B62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B1464"/>
                    </a:solidFill>
                    <a:latin typeface="Helvetica" pitchFamily="2"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A18-34</c:v>
                </c:pt>
                <c:pt idx="1">
                  <c:v>A35-49</c:v>
                </c:pt>
                <c:pt idx="2">
                  <c:v>A50+</c:v>
                </c:pt>
              </c:strCache>
            </c:strRef>
          </c:cat>
          <c:val>
            <c:numRef>
              <c:f>Sheet1!$B$2:$B$4</c:f>
              <c:numCache>
                <c:formatCode>0%</c:formatCode>
                <c:ptCount val="3"/>
                <c:pt idx="0">
                  <c:v>0.27</c:v>
                </c:pt>
                <c:pt idx="1">
                  <c:v>0.24</c:v>
                </c:pt>
                <c:pt idx="2">
                  <c:v>0.48</c:v>
                </c:pt>
              </c:numCache>
            </c:numRef>
          </c:val>
          <c:extLst>
            <c:ext xmlns:c16="http://schemas.microsoft.com/office/drawing/2014/chart" uri="{C3380CC4-5D6E-409C-BE32-E72D297353CC}">
              <c16:uniqueId val="{00000004-54B2-4455-9FFE-EBE5AA0B62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43509332768602E-3"/>
          <c:y val="6.7320616191412649E-2"/>
          <c:w val="0.9985356490667231"/>
          <c:h val="0.77178210422812188"/>
        </c:manualLayout>
      </c:layout>
      <c:barChart>
        <c:barDir val="col"/>
        <c:grouping val="clustered"/>
        <c:varyColors val="0"/>
        <c:ser>
          <c:idx val="0"/>
          <c:order val="0"/>
          <c:tx>
            <c:strRef>
              <c:f>Sheet1!$B$1</c:f>
              <c:strCache>
                <c:ptCount val="1"/>
                <c:pt idx="0">
                  <c:v>%</c:v>
                </c:pt>
              </c:strCache>
            </c:strRef>
          </c:tx>
          <c:spPr>
            <a:solidFill>
              <a:srgbClr val="1B1464"/>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2-98FF-4565-A263-47AE17FD4A7A}"/>
              </c:ext>
            </c:extLst>
          </c:dPt>
          <c:dPt>
            <c:idx val="5"/>
            <c:invertIfNegative val="0"/>
            <c:bubble3D val="0"/>
            <c:spPr>
              <a:solidFill>
                <a:srgbClr val="ED3C8D"/>
              </a:solidFill>
              <a:ln>
                <a:noFill/>
              </a:ln>
              <a:effectLst/>
            </c:spPr>
            <c:extLst>
              <c:ext xmlns:c16="http://schemas.microsoft.com/office/drawing/2014/chart" uri="{C3380CC4-5D6E-409C-BE32-E72D297353CC}">
                <c16:uniqueId val="{00000003-98FF-4565-A263-47AE17FD4A7A}"/>
              </c:ext>
            </c:extLst>
          </c:dPt>
          <c:dPt>
            <c:idx val="6"/>
            <c:invertIfNegative val="0"/>
            <c:bubble3D val="0"/>
            <c:spPr>
              <a:solidFill>
                <a:srgbClr val="ED3C8D"/>
              </a:solidFill>
              <a:ln>
                <a:noFill/>
              </a:ln>
              <a:effectLst/>
            </c:spPr>
            <c:extLst>
              <c:ext xmlns:c16="http://schemas.microsoft.com/office/drawing/2014/chart" uri="{C3380CC4-5D6E-409C-BE32-E72D297353CC}">
                <c16:uniqueId val="{00000004-98FF-4565-A263-47AE17FD4A7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NWSL</c:v>
                </c:pt>
                <c:pt idx="1">
                  <c:v>NASCAR</c:v>
                </c:pt>
                <c:pt idx="2">
                  <c:v>MLS</c:v>
                </c:pt>
                <c:pt idx="3">
                  <c:v>PGA</c:v>
                </c:pt>
                <c:pt idx="4">
                  <c:v>MLB</c:v>
                </c:pt>
                <c:pt idx="5">
                  <c:v>Women's NCAA Basketball</c:v>
                </c:pt>
                <c:pt idx="6">
                  <c:v>WNBA</c:v>
                </c:pt>
                <c:pt idx="7">
                  <c:v>Men's NCAA Basketball</c:v>
                </c:pt>
                <c:pt idx="8">
                  <c:v>NHL</c:v>
                </c:pt>
                <c:pt idx="9">
                  <c:v>NBA</c:v>
                </c:pt>
                <c:pt idx="10">
                  <c:v>NFL</c:v>
                </c:pt>
              </c:strCache>
            </c:strRef>
          </c:cat>
          <c:val>
            <c:numRef>
              <c:f>Sheet1!$B$2:$B$12</c:f>
              <c:numCache>
                <c:formatCode>0%</c:formatCode>
                <c:ptCount val="11"/>
                <c:pt idx="0">
                  <c:v>0.75</c:v>
                </c:pt>
                <c:pt idx="1">
                  <c:v>0.68</c:v>
                </c:pt>
                <c:pt idx="2">
                  <c:v>0.64</c:v>
                </c:pt>
                <c:pt idx="3">
                  <c:v>0.61</c:v>
                </c:pt>
                <c:pt idx="4">
                  <c:v>0.57999999999999996</c:v>
                </c:pt>
                <c:pt idx="5">
                  <c:v>0.56000000000000005</c:v>
                </c:pt>
                <c:pt idx="6">
                  <c:v>0.55000000000000004</c:v>
                </c:pt>
                <c:pt idx="7">
                  <c:v>0.51</c:v>
                </c:pt>
                <c:pt idx="8">
                  <c:v>0.49</c:v>
                </c:pt>
                <c:pt idx="9">
                  <c:v>0.43</c:v>
                </c:pt>
                <c:pt idx="10">
                  <c:v>0.4</c:v>
                </c:pt>
              </c:numCache>
            </c:numRef>
          </c:val>
          <c:extLst>
            <c:ext xmlns:c16="http://schemas.microsoft.com/office/drawing/2014/chart" uri="{C3380CC4-5D6E-409C-BE32-E72D297353CC}">
              <c16:uniqueId val="{00000000-98FF-4565-A263-47AE17FD4A7A}"/>
            </c:ext>
          </c:extLst>
        </c:ser>
        <c:dLbls>
          <c:showLegendKey val="0"/>
          <c:showVal val="0"/>
          <c:showCatName val="0"/>
          <c:showSerName val="0"/>
          <c:showPercent val="0"/>
          <c:showBubbleSize val="0"/>
        </c:dLbls>
        <c:gapWidth val="100"/>
        <c:overlap val="-27"/>
        <c:axId val="695522847"/>
        <c:axId val="695527647"/>
      </c:barChart>
      <c:catAx>
        <c:axId val="6955228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itchFamily="2" charset="0"/>
                <a:ea typeface="+mn-ea"/>
                <a:cs typeface="Heebo" pitchFamily="2" charset="-79"/>
              </a:defRPr>
            </a:pPr>
            <a:endParaRPr lang="en-US"/>
          </a:p>
        </c:txPr>
        <c:crossAx val="695527647"/>
        <c:crosses val="autoZero"/>
        <c:auto val="1"/>
        <c:lblAlgn val="ctr"/>
        <c:lblOffset val="100"/>
        <c:noMultiLvlLbl val="0"/>
      </c:catAx>
      <c:valAx>
        <c:axId val="695527647"/>
        <c:scaling>
          <c:orientation val="minMax"/>
        </c:scaling>
        <c:delete val="1"/>
        <c:axPos val="l"/>
        <c:numFmt formatCode="0%" sourceLinked="1"/>
        <c:majorTickMark val="none"/>
        <c:minorTickMark val="none"/>
        <c:tickLblPos val="nextTo"/>
        <c:crossAx val="69552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43509332768602E-3"/>
          <c:y val="6.7320616191412649E-2"/>
          <c:w val="0.9985356490667231"/>
          <c:h val="0.77178210422812188"/>
        </c:manualLayout>
      </c:layout>
      <c:barChart>
        <c:barDir val="col"/>
        <c:grouping val="clustered"/>
        <c:varyColors val="0"/>
        <c:ser>
          <c:idx val="0"/>
          <c:order val="0"/>
          <c:tx>
            <c:strRef>
              <c:f>Sheet1!$B$1</c:f>
              <c:strCache>
                <c:ptCount val="1"/>
                <c:pt idx="0">
                  <c:v>%</c:v>
                </c:pt>
              </c:strCache>
            </c:strRef>
          </c:tx>
          <c:spPr>
            <a:solidFill>
              <a:srgbClr val="ED3C8D"/>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EC49-451F-82A5-73BF24D4FEAF}"/>
              </c:ext>
            </c:extLst>
          </c:dPt>
          <c:dPt>
            <c:idx val="5"/>
            <c:invertIfNegative val="0"/>
            <c:bubble3D val="0"/>
            <c:spPr>
              <a:solidFill>
                <a:srgbClr val="ED3C8D"/>
              </a:solidFill>
              <a:ln>
                <a:noFill/>
              </a:ln>
              <a:effectLst/>
            </c:spPr>
            <c:extLst>
              <c:ext xmlns:c16="http://schemas.microsoft.com/office/drawing/2014/chart" uri="{C3380CC4-5D6E-409C-BE32-E72D297353CC}">
                <c16:uniqueId val="{00000003-EC49-451F-82A5-73BF24D4FEAF}"/>
              </c:ext>
            </c:extLst>
          </c:dPt>
          <c:dPt>
            <c:idx val="6"/>
            <c:invertIfNegative val="0"/>
            <c:bubble3D val="0"/>
            <c:spPr>
              <a:solidFill>
                <a:srgbClr val="ED3C8D"/>
              </a:solidFill>
              <a:ln>
                <a:noFill/>
              </a:ln>
              <a:effectLst/>
            </c:spPr>
            <c:extLst>
              <c:ext xmlns:c16="http://schemas.microsoft.com/office/drawing/2014/chart" uri="{C3380CC4-5D6E-409C-BE32-E72D297353CC}">
                <c16:uniqueId val="{00000005-EC49-451F-82A5-73BF24D4FEA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NFL</c:v>
                </c:pt>
                <c:pt idx="1">
                  <c:v>NCAA Football</c:v>
                </c:pt>
                <c:pt idx="2">
                  <c:v>MLB</c:v>
                </c:pt>
                <c:pt idx="3">
                  <c:v>NCAA Basketball</c:v>
                </c:pt>
                <c:pt idx="4">
                  <c:v>NBA</c:v>
                </c:pt>
                <c:pt idx="5">
                  <c:v>Olympics</c:v>
                </c:pt>
                <c:pt idx="6">
                  <c:v>Soccer</c:v>
                </c:pt>
                <c:pt idx="7">
                  <c:v>Golf</c:v>
                </c:pt>
                <c:pt idx="8">
                  <c:v>NHL</c:v>
                </c:pt>
                <c:pt idx="9">
                  <c:v>Tennis</c:v>
                </c:pt>
                <c:pt idx="10">
                  <c:v>NASCAR</c:v>
                </c:pt>
                <c:pt idx="11">
                  <c:v>High School Sports</c:v>
                </c:pt>
                <c:pt idx="12">
                  <c:v>Gymnastics</c:v>
                </c:pt>
                <c:pt idx="13">
                  <c:v>Boxing</c:v>
                </c:pt>
                <c:pt idx="14">
                  <c:v>WNBA</c:v>
                </c:pt>
              </c:strCache>
            </c:strRef>
          </c:cat>
          <c:val>
            <c:numRef>
              <c:f>Sheet1!$B$2:$B$16</c:f>
              <c:numCache>
                <c:formatCode>0%</c:formatCode>
                <c:ptCount val="15"/>
                <c:pt idx="0">
                  <c:v>0.66</c:v>
                </c:pt>
                <c:pt idx="1">
                  <c:v>0.44</c:v>
                </c:pt>
                <c:pt idx="2">
                  <c:v>0.38</c:v>
                </c:pt>
                <c:pt idx="3">
                  <c:v>0.28999999999999998</c:v>
                </c:pt>
                <c:pt idx="4">
                  <c:v>0.28999999999999998</c:v>
                </c:pt>
                <c:pt idx="5">
                  <c:v>0.25</c:v>
                </c:pt>
                <c:pt idx="6">
                  <c:v>0.23</c:v>
                </c:pt>
                <c:pt idx="7">
                  <c:v>0.18</c:v>
                </c:pt>
                <c:pt idx="8">
                  <c:v>0.15</c:v>
                </c:pt>
                <c:pt idx="9">
                  <c:v>0.12</c:v>
                </c:pt>
                <c:pt idx="10">
                  <c:v>0.12</c:v>
                </c:pt>
                <c:pt idx="11">
                  <c:v>0.1</c:v>
                </c:pt>
                <c:pt idx="12">
                  <c:v>0.1</c:v>
                </c:pt>
                <c:pt idx="13">
                  <c:v>0.1</c:v>
                </c:pt>
                <c:pt idx="14">
                  <c:v>0.1</c:v>
                </c:pt>
              </c:numCache>
            </c:numRef>
          </c:val>
          <c:extLst>
            <c:ext xmlns:c16="http://schemas.microsoft.com/office/drawing/2014/chart" uri="{C3380CC4-5D6E-409C-BE32-E72D297353CC}">
              <c16:uniqueId val="{00000006-EC49-451F-82A5-73BF24D4FEAF}"/>
            </c:ext>
          </c:extLst>
        </c:ser>
        <c:dLbls>
          <c:showLegendKey val="0"/>
          <c:showVal val="0"/>
          <c:showCatName val="0"/>
          <c:showSerName val="0"/>
          <c:showPercent val="0"/>
          <c:showBubbleSize val="0"/>
        </c:dLbls>
        <c:gapWidth val="100"/>
        <c:overlap val="-27"/>
        <c:axId val="695522847"/>
        <c:axId val="695527647"/>
      </c:barChart>
      <c:catAx>
        <c:axId val="6955228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itchFamily="2" charset="0"/>
                <a:ea typeface="+mn-ea"/>
                <a:cs typeface="Heebo" pitchFamily="2" charset="-79"/>
              </a:defRPr>
            </a:pPr>
            <a:endParaRPr lang="en-US"/>
          </a:p>
        </c:txPr>
        <c:crossAx val="695527647"/>
        <c:crosses val="autoZero"/>
        <c:auto val="1"/>
        <c:lblAlgn val="ctr"/>
        <c:lblOffset val="100"/>
        <c:noMultiLvlLbl val="0"/>
      </c:catAx>
      <c:valAx>
        <c:axId val="695527647"/>
        <c:scaling>
          <c:orientation val="minMax"/>
        </c:scaling>
        <c:delete val="1"/>
        <c:axPos val="l"/>
        <c:numFmt formatCode="0%" sourceLinked="1"/>
        <c:majorTickMark val="none"/>
        <c:minorTickMark val="none"/>
        <c:tickLblPos val="nextTo"/>
        <c:crossAx val="69552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37620441134932"/>
          <c:y val="3.5820898584036032E-2"/>
          <c:w val="0.8236622464188712"/>
          <c:h val="0.92835820283192794"/>
        </c:manualLayout>
      </c:layout>
      <c:barChart>
        <c:barDir val="bar"/>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3-A3EE-4591-8B64-28D431A7395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Music</c:v>
                </c:pt>
                <c:pt idx="1">
                  <c:v>Sports</c:v>
                </c:pt>
                <c:pt idx="2">
                  <c:v>Fitness</c:v>
                </c:pt>
                <c:pt idx="3">
                  <c:v>Home Office</c:v>
                </c:pt>
                <c:pt idx="4">
                  <c:v>Gaming </c:v>
                </c:pt>
                <c:pt idx="5">
                  <c:v>Shopping</c:v>
                </c:pt>
              </c:strCache>
            </c:strRef>
          </c:cat>
          <c:val>
            <c:numRef>
              <c:f>Sheet1!$B$2:$B$7</c:f>
              <c:numCache>
                <c:formatCode>0%</c:formatCode>
                <c:ptCount val="6"/>
                <c:pt idx="0">
                  <c:v>0.81</c:v>
                </c:pt>
                <c:pt idx="1">
                  <c:v>0.66</c:v>
                </c:pt>
                <c:pt idx="2">
                  <c:v>0.56000000000000005</c:v>
                </c:pt>
                <c:pt idx="3">
                  <c:v>0.54</c:v>
                </c:pt>
                <c:pt idx="4">
                  <c:v>0.46</c:v>
                </c:pt>
                <c:pt idx="5">
                  <c:v>0.44</c:v>
                </c:pt>
              </c:numCache>
            </c:numRef>
          </c:val>
          <c:extLst>
            <c:ext xmlns:c16="http://schemas.microsoft.com/office/drawing/2014/chart" uri="{C3380CC4-5D6E-409C-BE32-E72D297353CC}">
              <c16:uniqueId val="{00000000-A3EE-4591-8B64-28D431A73958}"/>
            </c:ext>
          </c:extLst>
        </c:ser>
        <c:dLbls>
          <c:showLegendKey val="0"/>
          <c:showVal val="0"/>
          <c:showCatName val="0"/>
          <c:showSerName val="0"/>
          <c:showPercent val="0"/>
          <c:showBubbleSize val="0"/>
        </c:dLbls>
        <c:gapWidth val="75"/>
        <c:axId val="220980448"/>
        <c:axId val="220989568"/>
      </c:barChart>
      <c:catAx>
        <c:axId val="220980448"/>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crossAx val="220989568"/>
        <c:crosses val="autoZero"/>
        <c:auto val="1"/>
        <c:lblAlgn val="ctr"/>
        <c:lblOffset val="100"/>
        <c:noMultiLvlLbl val="0"/>
      </c:catAx>
      <c:valAx>
        <c:axId val="220989568"/>
        <c:scaling>
          <c:orientation val="minMax"/>
          <c:max val="0.85000000000000009"/>
        </c:scaling>
        <c:delete val="1"/>
        <c:axPos val="t"/>
        <c:numFmt formatCode="0%" sourceLinked="1"/>
        <c:majorTickMark val="none"/>
        <c:minorTickMark val="none"/>
        <c:tickLblPos val="nextTo"/>
        <c:crossAx val="22098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87048666205844"/>
          <c:y val="0.10863235982566791"/>
          <c:w val="0.59070739136342887"/>
          <c:h val="0.88606093327307822"/>
        </c:manualLayout>
      </c:layout>
      <c:pieChart>
        <c:varyColors val="1"/>
        <c:ser>
          <c:idx val="0"/>
          <c:order val="0"/>
          <c:tx>
            <c:strRef>
              <c:f>Sheet1!$B$1</c:f>
              <c:strCache>
                <c:ptCount val="1"/>
                <c:pt idx="0">
                  <c:v>Column1</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741F-47BD-9D6F-A426C18432CD}"/>
              </c:ext>
            </c:extLst>
          </c:dPt>
          <c:dPt>
            <c:idx val="1"/>
            <c:bubble3D val="0"/>
            <c:spPr>
              <a:solidFill>
                <a:srgbClr val="4EBEA4"/>
              </a:solidFill>
              <a:ln w="19050">
                <a:noFill/>
              </a:ln>
              <a:effectLst/>
            </c:spPr>
            <c:extLst>
              <c:ext xmlns:c16="http://schemas.microsoft.com/office/drawing/2014/chart" uri="{C3380CC4-5D6E-409C-BE32-E72D297353CC}">
                <c16:uniqueId val="{00000002-741F-47BD-9D6F-A426C18432CD}"/>
              </c:ext>
            </c:extLst>
          </c:dPt>
          <c:dLbls>
            <c:dLbl>
              <c:idx val="0"/>
              <c:layout>
                <c:manualLayout>
                  <c:x val="-0.22611512223431066"/>
                  <c:y val="-5.8691707090590642E-4"/>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itchFamily="2" charset="0"/>
                        <a:ea typeface="+mn-ea"/>
                        <a:cs typeface="+mn-cs"/>
                      </a:defRPr>
                    </a:pPr>
                    <a:r>
                      <a:rPr lang="en-US" sz="1800" b="0"/>
                      <a:t>13,945</a:t>
                    </a:r>
                  </a:p>
                  <a:p>
                    <a:pPr>
                      <a:defRPr sz="2400" b="1">
                        <a:solidFill>
                          <a:schemeClr val="bg1"/>
                        </a:solidFill>
                        <a:latin typeface="Helvetica" pitchFamily="2" charset="0"/>
                      </a:defRPr>
                    </a:pPr>
                    <a:fld id="{2CF184C6-2EDD-46AF-A9D9-83C4696067CF}" type="VALUE">
                      <a:rPr lang="en-US" smtClean="0"/>
                      <a:pPr>
                        <a:defRPr sz="2400" b="1">
                          <a:solidFill>
                            <a:schemeClr val="bg1"/>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F-47BD-9D6F-A426C18432CD}"/>
                </c:ext>
              </c:extLst>
            </c:dLbl>
            <c:dLbl>
              <c:idx val="1"/>
              <c:layout>
                <c:manualLayout>
                  <c:x val="0.14877031591044418"/>
                  <c:y val="1.189516113482973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r>
                      <a:rPr lang="en-US" sz="1700" b="0"/>
                      <a:t>2,120</a:t>
                    </a:r>
                  </a:p>
                  <a:p>
                    <a:pPr>
                      <a:defRPr sz="1800" b="1">
                        <a:solidFill>
                          <a:schemeClr val="bg1"/>
                        </a:solidFill>
                        <a:latin typeface="Helvetica" pitchFamily="2" charset="0"/>
                      </a:defRPr>
                    </a:pPr>
                    <a:fld id="{85F65FCF-C688-455A-B6C3-01434FBA6D25}" type="VALUE">
                      <a:rPr lang="en-US" sz="2200" smtClean="0"/>
                      <a:pPr>
                        <a:defRPr sz="1800" b="1">
                          <a:solidFill>
                            <a:schemeClr val="bg1"/>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F-47BD-9D6F-A426C18432C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Ad-Supported Cable TV</c:v>
                </c:pt>
                <c:pt idx="1">
                  <c:v>Broadcast TV</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0-741F-47BD-9D6F-A426C18432CD}"/>
            </c:ext>
          </c:extLst>
        </c:ser>
        <c:dLbls>
          <c:showLegendKey val="0"/>
          <c:showVal val="0"/>
          <c:showCatName val="0"/>
          <c:showSerName val="0"/>
          <c:showPercent val="0"/>
          <c:showBubbleSize val="0"/>
          <c:showLeaderLines val="1"/>
        </c:dLbls>
        <c:firstSliceAng val="29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87048666205844"/>
          <c:y val="0.10863235982566791"/>
          <c:w val="0.59070739136342887"/>
          <c:h val="0.88606093327307822"/>
        </c:manualLayout>
      </c:layout>
      <c:pieChart>
        <c:varyColors val="1"/>
        <c:ser>
          <c:idx val="0"/>
          <c:order val="0"/>
          <c:tx>
            <c:strRef>
              <c:f>Sheet1!$B$1</c:f>
              <c:strCache>
                <c:ptCount val="1"/>
                <c:pt idx="0">
                  <c:v>Column1</c:v>
                </c:pt>
              </c:strCache>
            </c:strRef>
          </c:tx>
          <c:spPr>
            <a:ln>
              <a:noFill/>
            </a:ln>
          </c:spPr>
          <c:dPt>
            <c:idx val="0"/>
            <c:bubble3D val="0"/>
            <c:spPr>
              <a:solidFill>
                <a:srgbClr val="1B1464"/>
              </a:solidFill>
              <a:ln w="19050">
                <a:noFill/>
              </a:ln>
              <a:effectLst/>
            </c:spPr>
            <c:extLst>
              <c:ext xmlns:c16="http://schemas.microsoft.com/office/drawing/2014/chart" uri="{C3380CC4-5D6E-409C-BE32-E72D297353CC}">
                <c16:uniqueId val="{00000001-A731-4720-992C-6E22CD5F867E}"/>
              </c:ext>
            </c:extLst>
          </c:dPt>
          <c:dPt>
            <c:idx val="1"/>
            <c:bubble3D val="0"/>
            <c:spPr>
              <a:solidFill>
                <a:srgbClr val="4EBEA4"/>
              </a:solidFill>
              <a:ln w="19050">
                <a:noFill/>
              </a:ln>
              <a:effectLst/>
            </c:spPr>
            <c:extLst>
              <c:ext xmlns:c16="http://schemas.microsoft.com/office/drawing/2014/chart" uri="{C3380CC4-5D6E-409C-BE32-E72D297353CC}">
                <c16:uniqueId val="{00000003-A731-4720-992C-6E22CD5F867E}"/>
              </c:ext>
            </c:extLst>
          </c:dPt>
          <c:dLbls>
            <c:dLbl>
              <c:idx val="0"/>
              <c:layout>
                <c:manualLayout>
                  <c:x val="-0.22611512223431066"/>
                  <c:y val="-5.8691707090590642E-4"/>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itchFamily="2" charset="0"/>
                        <a:ea typeface="+mn-ea"/>
                        <a:cs typeface="+mn-cs"/>
                      </a:defRPr>
                    </a:pPr>
                    <a:r>
                      <a:rPr lang="en-US" sz="1800" b="0" dirty="0"/>
                      <a:t>12,617</a:t>
                    </a:r>
                  </a:p>
                  <a:p>
                    <a:pPr>
                      <a:defRPr sz="2400" b="1">
                        <a:solidFill>
                          <a:schemeClr val="bg1"/>
                        </a:solidFill>
                        <a:latin typeface="Helvetica" pitchFamily="2" charset="0"/>
                      </a:defRPr>
                    </a:pPr>
                    <a:fld id="{2CF184C6-2EDD-46AF-A9D9-83C4696067CF}" type="VALUE">
                      <a:rPr lang="en-US" smtClean="0"/>
                      <a:pPr>
                        <a:defRPr sz="2400" b="1">
                          <a:solidFill>
                            <a:schemeClr val="bg1"/>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31-4720-992C-6E22CD5F867E}"/>
                </c:ext>
              </c:extLst>
            </c:dLbl>
            <c:dLbl>
              <c:idx val="1"/>
              <c:layout>
                <c:manualLayout>
                  <c:x val="0.14877031591044418"/>
                  <c:y val="1.189516113482973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r>
                      <a:rPr lang="en-US" sz="1700" b="0" dirty="0"/>
                      <a:t>1,492</a:t>
                    </a:r>
                  </a:p>
                  <a:p>
                    <a:pPr>
                      <a:defRPr sz="1800" b="1">
                        <a:solidFill>
                          <a:schemeClr val="bg1"/>
                        </a:solidFill>
                        <a:latin typeface="Helvetica" pitchFamily="2" charset="0"/>
                      </a:defRPr>
                    </a:pPr>
                    <a:fld id="{85F65FCF-C688-455A-B6C3-01434FBA6D25}" type="VALUE">
                      <a:rPr lang="en-US" sz="2200" smtClean="0"/>
                      <a:pPr>
                        <a:defRPr sz="1800" b="1">
                          <a:solidFill>
                            <a:schemeClr val="bg1"/>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31-4720-992C-6E22CD5F867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Helvetica"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Ad-Supported Cable TV</c:v>
                </c:pt>
                <c:pt idx="1">
                  <c:v>Broadcast TV</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4-A731-4720-992C-6E22CD5F867E}"/>
            </c:ext>
          </c:extLst>
        </c:ser>
        <c:dLbls>
          <c:showLegendKey val="0"/>
          <c:showVal val="0"/>
          <c:showCatName val="0"/>
          <c:showSerName val="0"/>
          <c:showPercent val="0"/>
          <c:showBubbleSize val="0"/>
          <c:showLeaderLines val="1"/>
        </c:dLbls>
        <c:firstSliceAng val="29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D11-43C9-AD74-BAFE2356E9B3}"/>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D11-43C9-AD74-BAFE2356E9B3}"/>
              </c:ext>
            </c:extLst>
          </c:dPt>
          <c:dPt>
            <c:idx val="2"/>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D11-43C9-AD74-BAFE2356E9B3}"/>
              </c:ext>
            </c:extLst>
          </c:dPt>
          <c:dPt>
            <c:idx val="3"/>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D11-43C9-AD74-BAFE2356E9B3}"/>
              </c:ext>
            </c:extLst>
          </c:dPt>
          <c:dLbls>
            <c:dLbl>
              <c:idx val="0"/>
              <c:layout>
                <c:manualLayout>
                  <c:x val="-0.31003186708365871"/>
                  <c:y val="-0.20150482054581109"/>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56F7D7EC-0F24-4C4F-BBD9-236E42E084D5}" type="CATEGORYNAME">
                      <a:rPr lang="en-US" sz="900" u="sng"/>
                      <a:pPr>
                        <a:defRPr sz="900">
                          <a:solidFill>
                            <a:schemeClr val="bg1"/>
                          </a:solidFill>
                          <a:latin typeface="Helvetica" pitchFamily="2" charset="0"/>
                        </a:defRPr>
                      </a:pPr>
                      <a:t>[CATEGORY NAME]</a:t>
                    </a:fld>
                    <a:r>
                      <a:rPr lang="en-US" sz="900" baseline="0"/>
                      <a:t>
</a:t>
                    </a:r>
                    <a:fld id="{CED664CB-2A4E-4F6D-A1A7-FB7A18681C8B}"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9D11-43C9-AD74-BAFE2356E9B3}"/>
                </c:ext>
              </c:extLst>
            </c:dLbl>
            <c:dLbl>
              <c:idx val="1"/>
              <c:layout>
                <c:manualLayout>
                  <c:x val="0.14847930840125001"/>
                  <c:y val="0.16639293492174087"/>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D701680A-6F65-4B81-BE8E-14B4664EB228}" type="CATEGORYNAME">
                      <a:rPr lang="en-US" sz="900" u="sng"/>
                      <a:pPr>
                        <a:defRPr sz="900">
                          <a:solidFill>
                            <a:schemeClr val="bg1"/>
                          </a:solidFill>
                          <a:latin typeface="Helvetica" pitchFamily="2" charset="0"/>
                        </a:defRPr>
                      </a:pPr>
                      <a:t>[CATEGORY NAME]</a:t>
                    </a:fld>
                    <a:r>
                      <a:rPr lang="en-US" sz="900" baseline="0"/>
                      <a:t>
</a:t>
                    </a:r>
                    <a:fld id="{6994E4DE-3DD1-4994-8C7E-33ADC105773C}"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11-43C9-AD74-BAFE2356E9B3}"/>
                </c:ext>
              </c:extLst>
            </c:dLbl>
            <c:dLbl>
              <c:idx val="2"/>
              <c:layout>
                <c:manualLayout>
                  <c:x val="-0.19735615581041008"/>
                  <c:y val="0.12948673643730033"/>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fld id="{3523F14F-5545-432B-8FAD-2B5D619B776E}" type="CATEGORYNAME">
                      <a:rPr lang="en-US" sz="900" u="sng">
                        <a:solidFill>
                          <a:srgbClr val="4EBEA4"/>
                        </a:solidFill>
                      </a:rPr>
                      <a:pPr>
                        <a:defRPr sz="900">
                          <a:solidFill>
                            <a:srgbClr val="4EBEA4"/>
                          </a:solidFill>
                          <a:latin typeface="Helvetica" pitchFamily="2" charset="0"/>
                        </a:defRPr>
                      </a:pPr>
                      <a:t>[CATEGORY NAME]</a:t>
                    </a:fld>
                    <a:r>
                      <a:rPr lang="en-US" sz="900" baseline="0">
                        <a:solidFill>
                          <a:srgbClr val="4EBEA4"/>
                        </a:solidFill>
                      </a:rPr>
                      <a:t>
</a:t>
                    </a:r>
                    <a:fld id="{9EDBF16B-0324-4A5D-8581-4FA0D01F13B6}" type="PERCENTAGE">
                      <a:rPr lang="en-US" sz="1200" baseline="0">
                        <a:solidFill>
                          <a:srgbClr val="4EBEA4"/>
                        </a:solidFill>
                      </a:rPr>
                      <a:pPr>
                        <a:defRPr sz="900">
                          <a:solidFill>
                            <a:srgbClr val="4EBEA4"/>
                          </a:solidFill>
                          <a:latin typeface="Helvetica" pitchFamily="2" charset="0"/>
                        </a:defRPr>
                      </a:pPr>
                      <a:t>[PERCENTAGE]</a:t>
                    </a:fld>
                    <a:endParaRPr lang="en-US" sz="900" baseline="0">
                      <a:solidFill>
                        <a:srgbClr val="4EBEA4"/>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D11-43C9-AD74-BAFE2356E9B3}"/>
                </c:ext>
              </c:extLst>
            </c:dLbl>
            <c:dLbl>
              <c:idx val="3"/>
              <c:layout>
                <c:manualLayout>
                  <c:x val="-0.19173899916642681"/>
                  <c:y val="2.9649049008852466E-3"/>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fld id="{C614355D-8C23-47E0-A86A-07B69FD06948}" type="CATEGORYNAME">
                      <a:rPr lang="en-US" sz="900" u="sng" dirty="0">
                        <a:solidFill>
                          <a:srgbClr val="00BFF2"/>
                        </a:solidFill>
                      </a:rPr>
                      <a:pPr>
                        <a:defRPr sz="900">
                          <a:solidFill>
                            <a:srgbClr val="00BFF2"/>
                          </a:solidFill>
                          <a:latin typeface="Helvetica" pitchFamily="2" charset="0"/>
                        </a:defRPr>
                      </a:pPr>
                      <a:t>[CATEGORY NAME]</a:t>
                    </a:fld>
                    <a:r>
                      <a:rPr lang="en-US" sz="900" baseline="0">
                        <a:solidFill>
                          <a:srgbClr val="00BFF2"/>
                        </a:solidFill>
                      </a:rPr>
                      <a:t>
</a:t>
                    </a:r>
                    <a:fld id="{6342E5E8-C13A-45CE-99FE-C93AF3E43857}" type="PERCENTAGE">
                      <a:rPr lang="en-US" sz="1200" baseline="0" dirty="0">
                        <a:solidFill>
                          <a:srgbClr val="00BFF2"/>
                        </a:solidFill>
                      </a:rPr>
                      <a:pPr>
                        <a:defRPr sz="900">
                          <a:solidFill>
                            <a:srgbClr val="00BFF2"/>
                          </a:solidFill>
                          <a:latin typeface="Helvetica" pitchFamily="2" charset="0"/>
                        </a:defRPr>
                      </a:pPr>
                      <a:t>[PERCENTAGE]</a:t>
                    </a:fld>
                    <a:endParaRPr lang="en-US" sz="900" baseline="0">
                      <a:solidFill>
                        <a:srgbClr val="00BFF2"/>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D11-43C9-AD74-BAFE2356E9B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0.76</c:v>
                </c:pt>
                <c:pt idx="1">
                  <c:v>0.16</c:v>
                </c:pt>
                <c:pt idx="2">
                  <c:v>0.03</c:v>
                </c:pt>
                <c:pt idx="3">
                  <c:v>0.04</c:v>
                </c:pt>
              </c:numCache>
            </c:numRef>
          </c:val>
          <c:extLst>
            <c:ext xmlns:c16="http://schemas.microsoft.com/office/drawing/2014/chart" uri="{C3380CC4-5D6E-409C-BE32-E72D297353CC}">
              <c16:uniqueId val="{00000008-9D11-43C9-AD74-BAFE2356E9B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524-49D7-A05E-E894DD38E2A0}"/>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524-49D7-A05E-E894DD38E2A0}"/>
              </c:ext>
            </c:extLst>
          </c:dPt>
          <c:dPt>
            <c:idx val="2"/>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524-49D7-A05E-E894DD38E2A0}"/>
              </c:ext>
            </c:extLst>
          </c:dPt>
          <c:dPt>
            <c:idx val="3"/>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524-49D7-A05E-E894DD38E2A0}"/>
              </c:ext>
            </c:extLst>
          </c:dPt>
          <c:dLbls>
            <c:dLbl>
              <c:idx val="0"/>
              <c:layout>
                <c:manualLayout>
                  <c:x val="-0.31003157367528317"/>
                  <c:y val="-0.15302707272272928"/>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56F7D7EC-0F24-4C4F-BBD9-236E42E084D5}" type="CATEGORYNAME">
                      <a:rPr lang="en-US" sz="900" u="sng"/>
                      <a:pPr>
                        <a:defRPr sz="900">
                          <a:solidFill>
                            <a:schemeClr val="bg1"/>
                          </a:solidFill>
                          <a:latin typeface="Helvetica" pitchFamily="2" charset="0"/>
                        </a:defRPr>
                      </a:pPr>
                      <a:t>[CATEGORY NAME]</a:t>
                    </a:fld>
                    <a:r>
                      <a:rPr lang="en-US" sz="900" baseline="0"/>
                      <a:t>
</a:t>
                    </a:r>
                    <a:fld id="{CED664CB-2A4E-4F6D-A1A7-FB7A18681C8B}"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5524-49D7-A05E-E894DD38E2A0}"/>
                </c:ext>
              </c:extLst>
            </c:dLbl>
            <c:dLbl>
              <c:idx val="1"/>
              <c:layout>
                <c:manualLayout>
                  <c:x val="0.14288958544037225"/>
                  <c:y val="9.8524087969426188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D701680A-6F65-4B81-BE8E-14B4664EB228}" type="CATEGORYNAME">
                      <a:rPr lang="en-US" sz="900" u="sng"/>
                      <a:pPr>
                        <a:defRPr sz="900">
                          <a:solidFill>
                            <a:schemeClr val="bg1"/>
                          </a:solidFill>
                          <a:latin typeface="Helvetica" pitchFamily="2" charset="0"/>
                        </a:defRPr>
                      </a:pPr>
                      <a:t>[CATEGORY NAME]</a:t>
                    </a:fld>
                    <a:r>
                      <a:rPr lang="en-US" sz="900" baseline="0"/>
                      <a:t>
</a:t>
                    </a:r>
                    <a:fld id="{6994E4DE-3DD1-4994-8C7E-33ADC105773C}"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24-49D7-A05E-E894DD38E2A0}"/>
                </c:ext>
              </c:extLst>
            </c:dLbl>
            <c:dLbl>
              <c:idx val="2"/>
              <c:layout>
                <c:manualLayout>
                  <c:x val="-0.13552591544146664"/>
                  <c:y val="0.13271858629217245"/>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fld id="{3523F14F-5545-432B-8FAD-2B5D619B776E}" type="CATEGORYNAME">
                      <a:rPr lang="en-US" sz="900" u="sng">
                        <a:solidFill>
                          <a:srgbClr val="4EBEA4"/>
                        </a:solidFill>
                      </a:rPr>
                      <a:pPr>
                        <a:defRPr sz="900">
                          <a:solidFill>
                            <a:srgbClr val="4EBEA4"/>
                          </a:solidFill>
                          <a:latin typeface="Helvetica" pitchFamily="2" charset="0"/>
                        </a:defRPr>
                      </a:pPr>
                      <a:t>[CATEGORY NAME]</a:t>
                    </a:fld>
                    <a:r>
                      <a:rPr lang="en-US" sz="900" baseline="0">
                        <a:solidFill>
                          <a:srgbClr val="4EBEA4"/>
                        </a:solidFill>
                      </a:rPr>
                      <a:t>
</a:t>
                    </a:r>
                    <a:fld id="{9EDBF16B-0324-4A5D-8581-4FA0D01F13B6}" type="PERCENTAGE">
                      <a:rPr lang="en-US" sz="1200" baseline="0" smtClean="0">
                        <a:solidFill>
                          <a:srgbClr val="4EBEA4"/>
                        </a:solidFill>
                      </a:rPr>
                      <a:pPr>
                        <a:defRPr sz="900">
                          <a:solidFill>
                            <a:srgbClr val="4EBEA4"/>
                          </a:solidFill>
                          <a:latin typeface="Helvetica" pitchFamily="2" charset="0"/>
                        </a:defRPr>
                      </a:pPr>
                      <a:t>[PERCENTAGE]</a:t>
                    </a:fld>
                    <a:endParaRPr lang="en-US" sz="900" baseline="0">
                      <a:solidFill>
                        <a:srgbClr val="4EBEA4"/>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524-49D7-A05E-E894DD38E2A0}"/>
                </c:ext>
              </c:extLst>
            </c:dLbl>
            <c:dLbl>
              <c:idx val="3"/>
              <c:layout>
                <c:manualLayout>
                  <c:x val="-0.16565484788389478"/>
                  <c:y val="2.9651586227535461E-3"/>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fld id="{C614355D-8C23-47E0-A86A-07B69FD06948}" type="CATEGORYNAME">
                      <a:rPr lang="en-US" sz="900" u="sng" dirty="0">
                        <a:solidFill>
                          <a:srgbClr val="00BFF2"/>
                        </a:solidFill>
                      </a:rPr>
                      <a:pPr>
                        <a:defRPr sz="900">
                          <a:solidFill>
                            <a:srgbClr val="00BFF2"/>
                          </a:solidFill>
                          <a:latin typeface="Helvetica" pitchFamily="2" charset="0"/>
                        </a:defRPr>
                      </a:pPr>
                      <a:t>[CATEGORY NAME]</a:t>
                    </a:fld>
                    <a:r>
                      <a:rPr lang="en-US" sz="900" baseline="0">
                        <a:solidFill>
                          <a:srgbClr val="00BFF2"/>
                        </a:solidFill>
                      </a:rPr>
                      <a:t>
</a:t>
                    </a:r>
                    <a:fld id="{6342E5E8-C13A-45CE-99FE-C93AF3E43857}" type="PERCENTAGE">
                      <a:rPr lang="en-US" sz="1200" baseline="0" dirty="0">
                        <a:solidFill>
                          <a:srgbClr val="00BFF2"/>
                        </a:solidFill>
                      </a:rPr>
                      <a:pPr>
                        <a:defRPr sz="900">
                          <a:solidFill>
                            <a:srgbClr val="00BFF2"/>
                          </a:solidFill>
                          <a:latin typeface="Helvetica" pitchFamily="2" charset="0"/>
                        </a:defRPr>
                      </a:pPr>
                      <a:t>[PERCENTAGE]</a:t>
                    </a:fld>
                    <a:endParaRPr lang="en-US" sz="900" baseline="0">
                      <a:solidFill>
                        <a:srgbClr val="00BFF2"/>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00BFF2"/>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524-49D7-A05E-E894DD38E2A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0.75</c:v>
                </c:pt>
                <c:pt idx="1">
                  <c:v>0.14000000000000001</c:v>
                </c:pt>
                <c:pt idx="2">
                  <c:v>7.0000000000000007E-2</c:v>
                </c:pt>
                <c:pt idx="3">
                  <c:v>0.05</c:v>
                </c:pt>
              </c:numCache>
            </c:numRef>
          </c:val>
          <c:extLst>
            <c:ext xmlns:c16="http://schemas.microsoft.com/office/drawing/2014/chart" uri="{C3380CC4-5D6E-409C-BE32-E72D297353CC}">
              <c16:uniqueId val="{00000008-5524-49D7-A05E-E894DD38E2A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99A-4AC6-BBA9-4EF13934A73E}"/>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99A-4AC6-BBA9-4EF13934A73E}"/>
              </c:ext>
            </c:extLst>
          </c:dPt>
          <c:dPt>
            <c:idx val="2"/>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99A-4AC6-BBA9-4EF13934A73E}"/>
              </c:ext>
            </c:extLst>
          </c:dPt>
          <c:dPt>
            <c:idx val="3"/>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99A-4AC6-BBA9-4EF13934A73E}"/>
              </c:ext>
            </c:extLst>
          </c:dPt>
          <c:dLbls>
            <c:dLbl>
              <c:idx val="0"/>
              <c:layout>
                <c:manualLayout>
                  <c:x val="-0.20569584877028155"/>
                  <c:y val="-5.6071577076565321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56F7D7EC-0F24-4C4F-BBD9-236E42E084D5}" type="CATEGORYNAME">
                      <a:rPr lang="en-US" sz="900" u="sng"/>
                      <a:pPr>
                        <a:defRPr sz="900">
                          <a:solidFill>
                            <a:schemeClr val="bg1"/>
                          </a:solidFill>
                          <a:latin typeface="Helvetica" pitchFamily="2" charset="0"/>
                        </a:defRPr>
                      </a:pPr>
                      <a:t>[CATEGORY NAME]</a:t>
                    </a:fld>
                    <a:r>
                      <a:rPr lang="en-US" sz="900" baseline="0"/>
                      <a:t>
</a:t>
                    </a:r>
                    <a:fld id="{CED664CB-2A4E-4F6D-A1A7-FB7A18681C8B}"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099A-4AC6-BBA9-4EF13934A73E}"/>
                </c:ext>
              </c:extLst>
            </c:dLbl>
            <c:dLbl>
              <c:idx val="1"/>
              <c:layout>
                <c:manualLayout>
                  <c:x val="0.16897373672290422"/>
                  <c:y val="-3.3981764727887137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fld id="{D701680A-6F65-4B81-BE8E-14B4664EB228}" type="CATEGORYNAME">
                      <a:rPr lang="en-US" sz="900" u="sng"/>
                      <a:pPr>
                        <a:defRPr sz="900">
                          <a:solidFill>
                            <a:schemeClr val="bg1"/>
                          </a:solidFill>
                          <a:latin typeface="Helvetica" pitchFamily="2" charset="0"/>
                        </a:defRPr>
                      </a:pPr>
                      <a:t>[CATEGORY NAME]</a:t>
                    </a:fld>
                    <a:r>
                      <a:rPr lang="en-US" sz="900" baseline="0"/>
                      <a:t>
</a:t>
                    </a:r>
                    <a:fld id="{6994E4DE-3DD1-4994-8C7E-33ADC105773C}" type="PERCENTAGE">
                      <a:rPr lang="en-US" sz="1200" baseline="0"/>
                      <a:pPr>
                        <a:defRPr sz="900">
                          <a:solidFill>
                            <a:schemeClr val="bg1"/>
                          </a:solidFill>
                          <a:latin typeface="Helvetica" pitchFamily="2" charset="0"/>
                        </a:defRPr>
                      </a:pPr>
                      <a:t>[PERCENTAGE]</a:t>
                    </a:fld>
                    <a:endParaRPr lang="en-US" sz="900" baseline="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9A-4AC6-BBA9-4EF13934A73E}"/>
                </c:ext>
              </c:extLst>
            </c:dLbl>
            <c:dLbl>
              <c:idx val="2"/>
              <c:layout>
                <c:manualLayout>
                  <c:x val="-0.18617729670540537"/>
                  <c:y val="0.11332748716293968"/>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fld id="{3523F14F-5545-432B-8FAD-2B5D619B776E}" type="CATEGORYNAME">
                      <a:rPr lang="en-US" sz="900" u="sng">
                        <a:solidFill>
                          <a:srgbClr val="4EBEA4"/>
                        </a:solidFill>
                      </a:rPr>
                      <a:pPr>
                        <a:defRPr sz="900">
                          <a:solidFill>
                            <a:srgbClr val="4EBEA4"/>
                          </a:solidFill>
                          <a:latin typeface="Helvetica" pitchFamily="2" charset="0"/>
                        </a:defRPr>
                      </a:pPr>
                      <a:t>[CATEGORY NAME]</a:t>
                    </a:fld>
                    <a:r>
                      <a:rPr lang="en-US" sz="900" baseline="0">
                        <a:solidFill>
                          <a:srgbClr val="4EBEA4"/>
                        </a:solidFill>
                      </a:rPr>
                      <a:t>
</a:t>
                    </a:r>
                    <a:fld id="{9EDBF16B-0324-4A5D-8581-4FA0D01F13B6}" type="PERCENTAGE">
                      <a:rPr lang="en-US" sz="1200" baseline="0">
                        <a:solidFill>
                          <a:srgbClr val="4EBEA4"/>
                        </a:solidFill>
                      </a:rPr>
                      <a:pPr>
                        <a:defRPr sz="900">
                          <a:solidFill>
                            <a:srgbClr val="4EBEA4"/>
                          </a:solidFill>
                          <a:latin typeface="Helvetica" pitchFamily="2" charset="0"/>
                        </a:defRPr>
                      </a:pPr>
                      <a:t>[PERCENTAGE]</a:t>
                    </a:fld>
                    <a:endParaRPr lang="en-US" sz="900" baseline="0">
                      <a:solidFill>
                        <a:srgbClr val="4EBEA4"/>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rgbClr val="4EBEA4"/>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99A-4AC6-BBA9-4EF13934A73E}"/>
                </c:ext>
              </c:extLst>
            </c:dLbl>
            <c:dLbl>
              <c:idx val="3"/>
              <c:layout>
                <c:manualLayout>
                  <c:x val="-0.18428642642975701"/>
                  <c:y val="1.1311474492052449E-2"/>
                </c:manualLayout>
              </c:layout>
              <c:tx>
                <c:rich>
                  <a:bodyPr rot="0" spcFirstLastPara="1" vertOverflow="ellipsis" vert="horz" wrap="square" lIns="38100" tIns="19050" rIns="38100" bIns="19050" anchor="ctr" anchorCtr="1">
                    <a:noAutofit/>
                  </a:bodyPr>
                  <a:lstStyle/>
                  <a:p>
                    <a:pPr>
                      <a:defRPr sz="900" b="1" i="0" u="none" strike="noStrike" kern="1200" spc="0" baseline="0">
                        <a:solidFill>
                          <a:srgbClr val="00BFF2"/>
                        </a:solidFill>
                        <a:latin typeface="Helvetica" pitchFamily="2" charset="0"/>
                        <a:ea typeface="+mn-ea"/>
                        <a:cs typeface="+mn-cs"/>
                      </a:defRPr>
                    </a:pPr>
                    <a:fld id="{C614355D-8C23-47E0-A86A-07B69FD06948}" type="CATEGORYNAME">
                      <a:rPr lang="en-US" sz="900" u="sng" dirty="0">
                        <a:solidFill>
                          <a:srgbClr val="00BFF2"/>
                        </a:solidFill>
                      </a:rPr>
                      <a:pPr>
                        <a:defRPr sz="900">
                          <a:solidFill>
                            <a:srgbClr val="00BFF2"/>
                          </a:solidFill>
                          <a:latin typeface="Helvetica" pitchFamily="2" charset="0"/>
                        </a:defRPr>
                      </a:pPr>
                      <a:t>[CATEGORY NAME]</a:t>
                    </a:fld>
                    <a:r>
                      <a:rPr lang="en-US" sz="900" baseline="0">
                        <a:solidFill>
                          <a:srgbClr val="00BFF2"/>
                        </a:solidFill>
                      </a:rPr>
                      <a:t>
</a:t>
                    </a:r>
                    <a:fld id="{6342E5E8-C13A-45CE-99FE-C93AF3E43857}" type="PERCENTAGE">
                      <a:rPr lang="en-US" sz="1200" baseline="0" dirty="0">
                        <a:solidFill>
                          <a:srgbClr val="00BFF2"/>
                        </a:solidFill>
                      </a:rPr>
                      <a:pPr>
                        <a:defRPr sz="900">
                          <a:solidFill>
                            <a:srgbClr val="00BFF2"/>
                          </a:solidFill>
                          <a:latin typeface="Helvetica" pitchFamily="2" charset="0"/>
                        </a:defRPr>
                      </a:pPr>
                      <a:t>[PERCENTAGE]</a:t>
                    </a:fld>
                    <a:endParaRPr lang="en-US" sz="900" baseline="0">
                      <a:solidFill>
                        <a:srgbClr val="00BFF2"/>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rgbClr val="00BFF2"/>
                      </a:solidFill>
                      <a:latin typeface="Helvetica"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355087217106644"/>
                      <c:h val="0.19410490228362001"/>
                    </c:manualLayout>
                  </c15:layout>
                  <c15:dlblFieldTable/>
                  <c15:showDataLabelsRange val="0"/>
                </c:ext>
                <c:ext xmlns:c16="http://schemas.microsoft.com/office/drawing/2014/chart" uri="{C3380CC4-5D6E-409C-BE32-E72D297353CC}">
                  <c16:uniqueId val="{00000007-099A-4AC6-BBA9-4EF13934A73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Helvetica" pitchFamily="2"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0.55373065901440066</c:v>
                </c:pt>
                <c:pt idx="1">
                  <c:v>0.37172106440854508</c:v>
                </c:pt>
                <c:pt idx="2">
                  <c:v>4.9914421772579341E-2</c:v>
                </c:pt>
                <c:pt idx="3">
                  <c:v>2.4633854804474963E-2</c:v>
                </c:pt>
              </c:numCache>
            </c:numRef>
          </c:val>
          <c:extLst>
            <c:ext xmlns:c16="http://schemas.microsoft.com/office/drawing/2014/chart" uri="{C3380CC4-5D6E-409C-BE32-E72D297353CC}">
              <c16:uniqueId val="{00000008-099A-4AC6-BBA9-4EF13934A73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9A4F1-CA36-E043-A091-9D449DD11926}"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727F9-3F91-3F46-B202-A775857851D3}" type="slidenum">
              <a:rPr lang="en-US" smtClean="0"/>
              <a:t>‹#›</a:t>
            </a:fld>
            <a:endParaRPr lang="en-US"/>
          </a:p>
        </p:txBody>
      </p:sp>
    </p:spTree>
    <p:extLst>
      <p:ext uri="{BB962C8B-B14F-4D97-AF65-F5344CB8AC3E}">
        <p14:creationId xmlns:p14="http://schemas.microsoft.com/office/powerpoint/2010/main" val="317950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9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47D2-FC36-CA71-3756-49160CFEF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73EDD-1F62-67B8-C2D7-0DC86AEE8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24533-1E88-5389-01DA-75976D8A0D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9932FD-3CE2-41C5-0E82-B1B9BC6BE6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908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99FAC-FB9E-2BF7-72CB-FAF698407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BDB75-8871-8349-62BB-BC472B943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3DFB2-2434-8B8C-059C-9E949B7E1A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C2F8E7-0C8C-B041-6B7D-DD376B70F6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444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BE0F8-6197-A0A0-8822-16FE72C69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916DF-594F-A07F-BCAC-1D105D2CD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7D236-63CD-94DE-A667-2877672E06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43F2D1-68CB-0034-B8CF-8D30B99F64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528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50BB-DE55-C2A6-88CC-D600111E4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E15AF-7519-B250-309C-445D1FA14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50426-08A2-2052-389C-6FFF61E025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D4298A-A713-7A07-616E-FD36B1B6BB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572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90E0-BE3A-4F0F-957B-578FAC2EE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AF1C3-9F99-0430-BB74-837E9CEAE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5F878-E8E5-074D-7C17-0139AF9EA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E31048-C8C6-E7D3-F18B-76F4BDB436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112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4073-3E6F-CF7C-2842-98C85205C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1A709-1A10-3DD2-554F-9F313A42F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69520-434E-FEDE-56D6-8B74707085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DF4C2-8A25-3E54-66E0-3AA2341344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555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88078-BFE3-B770-B620-7BD54BC67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05523-E5E6-2BD3-AA17-11FB62E66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53791-B123-5A86-EA64-618C8C93A4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A8E2A6-B57B-21B0-D357-5FE568AE01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393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2BDB7-CE4A-E9BD-1EBA-8A010FBCF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78A19-6A27-C7CB-9986-84A5EA458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65076-5BCA-319B-7837-8733B75081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8AE2AA-2F92-7CC9-83E2-54C5D7BF3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309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B29A-C18D-8E75-0A58-35E8E500C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63252-47D8-05F1-62E2-A0FAD2763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AA02E-01C1-8B62-69ED-BEA2A31A16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2085DA-735A-39E6-BA9C-70D4E603AD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1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1740D-6A7D-668C-F32D-C63FA96F3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525FF-AF4A-2316-2C1C-3BE4E6EC2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D74CC-3E4D-0F38-3B90-65BC0A2775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0E372A-B63C-4D58-307A-105524021D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213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10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464A-AB1B-8329-5C42-A5B903E8E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4C777-831B-6723-0B3B-CB888F38A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52CB2-ADE7-7112-AC16-C86F55684B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B21D48-3C0F-8345-52D9-DE65AD1982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501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3508-7552-4833-3389-0E0F4FC9E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06AB8-9834-3621-1D72-C477ACE9E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A697F-BE88-9707-9D7E-0F67E115FB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E66845-FBE8-1491-C0C0-0966ACCA1F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026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5FC30-A099-6E25-E5EF-C9BFEA257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FAA07-B84E-D8A8-F87C-C30BD3F3F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3EDC3-BD28-A269-0DF0-7A7714E316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9220AA-87FB-CF85-EBD5-A76B24FCE7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32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29052-CE13-107D-87FF-66D3B5509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5B4F1-5731-8196-D8FB-E3BD006E9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8C57D-5AD2-AEF7-9BEF-82366C2E40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2CF636-33B4-A2C5-6A1F-D7D77E03FB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092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5059-AF33-988A-55E9-03C26E259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4FACF-9C8F-B4C1-14CA-D4B34DE4A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DF421-D3A8-DCF1-AA2B-F218F0F9E1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CBF0F6-787A-325C-0EA4-B29E979B65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219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6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5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85A31-BB0B-E94F-DD06-D46E7028B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25ADE-2E9B-9255-4D8B-B9C9C0659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E5E26-F64F-EFA3-8405-A8C16D9073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10EBD0-6318-F70E-6BAA-D96CC4DC1F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18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78979-1451-CD78-546F-EA99E5BC6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82E38-153A-B95E-347A-62C9F61DC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961F4-55B3-65B2-7526-079097D2CD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741DDD-5A57-38A2-EAFB-922E64165D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278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7F29-A92E-EC4A-9E5C-493F886A9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D04EC-F4B2-99A0-2BC7-3AA916105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C2279-E675-48C9-CA9F-A24A46D4E0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4CD501-1364-BAC8-D060-F70874C2BA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119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97201-63BB-6075-05A6-5D7137707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138DB-0A28-FEAE-1BC8-9252A3E7A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A87CD-7FE7-02F3-C72A-CBA57B09BA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3762E7-0F8E-BDD9-1C0A-6F9C54486A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69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CD147-BF0E-809D-B026-98C59A1F0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4FCE1-4A49-3C27-0A36-4D42C496A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6BE4C-F2F5-CEDC-FAC5-F6DC50E2CE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2B1187-F1A1-4DDF-BCB6-9FDD7D673D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957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03781-1816-C35B-070F-37BF2E7F1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67916-82C4-C34F-F615-6D3A0E8DB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07D7B-F618-6608-5A0F-D73778A19E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94FA84-92A0-AAED-4387-216F5D05AB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4481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84677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125562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316279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426012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749314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9892700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3566086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14363804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02165887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8075667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4206878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6095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95630286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3763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39636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01727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49405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8885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9894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59623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88944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781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286923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4311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289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EA07-6C04-4243-6D11-473B72B6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C08A5-2275-5FC9-69D5-B8C24961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46726-643B-CFB8-654C-19592CD8C18D}"/>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5" name="Footer Placeholder 4">
            <a:extLst>
              <a:ext uri="{FF2B5EF4-FFF2-40B4-BE49-F238E27FC236}">
                <a16:creationId xmlns:a16="http://schemas.microsoft.com/office/drawing/2014/main" id="{4335BFA4-7567-5A7D-290C-E45DBE07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057F4-35D4-0E3A-1E46-786F49E2BE2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246659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AB82-1F92-3B94-F513-22BFB52C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CB90A-4403-6E5B-C8FB-8A40CBEFA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B29C3-FED5-6118-43FE-29A3E6EF4D9C}"/>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5" name="Footer Placeholder 4">
            <a:extLst>
              <a:ext uri="{FF2B5EF4-FFF2-40B4-BE49-F238E27FC236}">
                <a16:creationId xmlns:a16="http://schemas.microsoft.com/office/drawing/2014/main" id="{ABDDC6C7-C280-7CBA-6B9D-D19007DA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FF7A0-4442-B0FA-6972-030674DAC0F8}"/>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43115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F8D8-2485-29B0-B1C5-B2766C982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F2519-CE92-91F3-BA55-7D967606E5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16A09-28F3-22AB-A273-E40519002DB4}"/>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5" name="Footer Placeholder 4">
            <a:extLst>
              <a:ext uri="{FF2B5EF4-FFF2-40B4-BE49-F238E27FC236}">
                <a16:creationId xmlns:a16="http://schemas.microsoft.com/office/drawing/2014/main" id="{E00D7D7B-C020-9AB2-1C84-C5EC5AA4C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CD299-3E22-D966-7F55-C371E19E5E57}"/>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838960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87C8-3DDC-EC27-0E3A-ABA95851C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02E96-C2F5-61CA-6641-AF57D5E51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AF965-2A02-23BD-1BD3-D19CCBEA3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EFEDD5-DC69-5401-7EAA-253F7F5B899C}"/>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6" name="Footer Placeholder 5">
            <a:extLst>
              <a:ext uri="{FF2B5EF4-FFF2-40B4-BE49-F238E27FC236}">
                <a16:creationId xmlns:a16="http://schemas.microsoft.com/office/drawing/2014/main" id="{7570EED9-08FA-55C9-1E44-D66805E7A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E8B96-D8FC-CA81-AF9B-B1E109493CB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68484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3970-3CD7-9C3E-CDC8-E6B70601D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34156-7E4F-E39E-95FE-E07AAA1AA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2F304-4140-9ADE-6718-ACF063826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957A0-5AA4-8AF7-23CB-D48C355A2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AA703-3645-F958-D027-46490C66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24311-C75F-5D85-ED5D-07EAF7150C3F}"/>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8" name="Footer Placeholder 7">
            <a:extLst>
              <a:ext uri="{FF2B5EF4-FFF2-40B4-BE49-F238E27FC236}">
                <a16:creationId xmlns:a16="http://schemas.microsoft.com/office/drawing/2014/main" id="{3FB0759B-61D5-6A57-3E29-E424B3998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76C4C-2ADF-8557-A882-B4785E2C967D}"/>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31929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F05-B7EF-8F00-740C-AE068710B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840DD-A4EB-925C-6344-01A32C04E4E4}"/>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4" name="Footer Placeholder 3">
            <a:extLst>
              <a:ext uri="{FF2B5EF4-FFF2-40B4-BE49-F238E27FC236}">
                <a16:creationId xmlns:a16="http://schemas.microsoft.com/office/drawing/2014/main" id="{B1231BBF-6861-196B-8211-E20C4A95A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217F9-F18C-E081-BBD5-B8D9AD84ED3E}"/>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518876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8A967-1A4E-F7D3-23A9-6A5AC823DA74}"/>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3" name="Footer Placeholder 2">
            <a:extLst>
              <a:ext uri="{FF2B5EF4-FFF2-40B4-BE49-F238E27FC236}">
                <a16:creationId xmlns:a16="http://schemas.microsoft.com/office/drawing/2014/main" id="{C26EB8C7-F68F-01AE-E971-D91291EC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68E85-3CA1-7D5C-FF08-C81F2AB7423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685536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E9F-E890-38E6-B861-5881CA0B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5CBD80-6D87-036D-7435-E2D6E23F2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EF8A-78F4-AA8C-419C-878DE486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DCD2-1D55-5A5B-F2A5-F93989E926B5}"/>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6" name="Footer Placeholder 5">
            <a:extLst>
              <a:ext uri="{FF2B5EF4-FFF2-40B4-BE49-F238E27FC236}">
                <a16:creationId xmlns:a16="http://schemas.microsoft.com/office/drawing/2014/main" id="{AA6A7CD7-7D3A-8D4D-B893-39710E6ED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24314-F0A4-0108-2CF9-8E7227EF5B25}"/>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0305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834525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875-1AB0-B054-B58C-CCCEE59E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5BAFC-3ED3-A2E2-5D35-8C25438A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7DE0-7F56-66DA-6C82-B8D27B4A8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6D3BE-3C9B-75E1-2FFE-BA59B20CFF6F}"/>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6" name="Footer Placeholder 5">
            <a:extLst>
              <a:ext uri="{FF2B5EF4-FFF2-40B4-BE49-F238E27FC236}">
                <a16:creationId xmlns:a16="http://schemas.microsoft.com/office/drawing/2014/main" id="{53599961-77A9-F013-218C-C661B13F0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9603F-167C-279C-D8A6-FC3533ED0F3F}"/>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213245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3D31-0D6E-2DF3-2ACC-2B06C588F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8AF90-5650-8A05-DEFC-C968FBBFC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F8FA7-C9B7-288C-6E90-DCEA795CB26A}"/>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5" name="Footer Placeholder 4">
            <a:extLst>
              <a:ext uri="{FF2B5EF4-FFF2-40B4-BE49-F238E27FC236}">
                <a16:creationId xmlns:a16="http://schemas.microsoft.com/office/drawing/2014/main" id="{90371E05-B15F-0889-6F39-C8A4EF6F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33A9-CD51-CAFB-54A5-DFE18B76198B}"/>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909349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62883-5C74-0963-ACFD-CB2964376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FCC76-A7DE-2683-050A-01DBC8CB8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0400E-817D-12AC-2868-ADA9FAF53BA1}"/>
              </a:ext>
            </a:extLst>
          </p:cNvPr>
          <p:cNvSpPr>
            <a:spLocks noGrp="1"/>
          </p:cNvSpPr>
          <p:nvPr>
            <p:ph type="dt" sz="half" idx="10"/>
          </p:nvPr>
        </p:nvSpPr>
        <p:spPr/>
        <p:txBody>
          <a:bodyPr/>
          <a:lstStyle/>
          <a:p>
            <a:fld id="{73ABB190-D8D6-2C44-AFFB-3384F3D071A3}" type="datetimeFigureOut">
              <a:rPr lang="en-US" smtClean="0"/>
              <a:t>6/18/2025</a:t>
            </a:fld>
            <a:endParaRPr lang="en-US"/>
          </a:p>
        </p:txBody>
      </p:sp>
      <p:sp>
        <p:nvSpPr>
          <p:cNvPr id="5" name="Footer Placeholder 4">
            <a:extLst>
              <a:ext uri="{FF2B5EF4-FFF2-40B4-BE49-F238E27FC236}">
                <a16:creationId xmlns:a16="http://schemas.microsoft.com/office/drawing/2014/main" id="{E4277E4C-6421-ED52-15FE-23114D86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CDE23-4F8F-B734-5FDE-57381637042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60260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875569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A5E0EF2-BE1A-6AEB-404D-1D6FF0FA9B5C}"/>
              </a:ext>
            </a:extLst>
          </p:cNvPr>
          <p:cNvPicPr>
            <a:picLocks noChangeAspect="1"/>
          </p:cNvPicPr>
          <p:nvPr/>
        </p:nvPicPr>
        <p:blipFill>
          <a:blip r:embed="rId2"/>
          <a:stretch>
            <a:fillRect/>
          </a:stretch>
        </p:blipFill>
        <p:spPr>
          <a:xfrm>
            <a:off x="0" y="0"/>
            <a:ext cx="12192000" cy="6858000"/>
          </a:xfrm>
          <a:prstGeom prst="rect">
            <a:avLst/>
          </a:prstGeom>
        </p:spPr>
      </p:pic>
      <p:pic>
        <p:nvPicPr>
          <p:cNvPr id="14" name="Picture 13" descr="Shape, icon&#10;&#10;Description automatically generated">
            <a:extLst>
              <a:ext uri="{FF2B5EF4-FFF2-40B4-BE49-F238E27FC236}">
                <a16:creationId xmlns:a16="http://schemas.microsoft.com/office/drawing/2014/main" id="{03B7EFEC-3D66-53C0-EC6F-081C01AB33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Content Placeholder 6" descr="Logo&#10;&#10;Description automatically generated with low confidence">
            <a:extLst>
              <a:ext uri="{FF2B5EF4-FFF2-40B4-BE49-F238E27FC236}">
                <a16:creationId xmlns:a16="http://schemas.microsoft.com/office/drawing/2014/main" id="{BA670E09-8B86-E91C-5B81-86C708D8DD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7864" y="-175756"/>
            <a:ext cx="4945315" cy="2781740"/>
          </a:xfrm>
        </p:spPr>
      </p:pic>
      <p:sp>
        <p:nvSpPr>
          <p:cNvPr id="18" name="TextBox 17">
            <a:extLst>
              <a:ext uri="{FF2B5EF4-FFF2-40B4-BE49-F238E27FC236}">
                <a16:creationId xmlns:a16="http://schemas.microsoft.com/office/drawing/2014/main" id="{2F4CC368-33C9-2083-0262-7AC9FE7F25A0}"/>
              </a:ext>
            </a:extLst>
          </p:cNvPr>
          <p:cNvSpPr txBox="1"/>
          <p:nvPr/>
        </p:nvSpPr>
        <p:spPr>
          <a:xfrm>
            <a:off x="7113897" y="1061225"/>
            <a:ext cx="4879519" cy="307777"/>
          </a:xfrm>
          <a:prstGeom prst="rect">
            <a:avLst/>
          </a:prstGeom>
        </p:spPr>
        <p:txBody>
          <a:bodyPr wrap="square" rtlCol="0">
            <a:spAutoFit/>
          </a:bodyPr>
          <a:lstStyle/>
          <a:p>
            <a:pPr algn="ctr"/>
            <a:r>
              <a:rPr lang="en-US" sz="1400" spc="750">
                <a:solidFill>
                  <a:schemeClr val="accent1"/>
                </a:solidFill>
                <a:latin typeface="Century Gothic" panose="020B0502020202020204" pitchFamily="34" charset="0"/>
                <a:ea typeface="Arial" charset="0"/>
                <a:cs typeface="Arial" panose="020B0604020202020204" pitchFamily="34" charset="0"/>
              </a:rPr>
              <a:t>FANDOM COMES FIRST™</a:t>
            </a:r>
            <a:endParaRPr lang="en-US" sz="1400" spc="750">
              <a:solidFill>
                <a:schemeClr val="bg1"/>
              </a:solidFill>
              <a:latin typeface="Century Gothic" panose="020B0502020202020204" pitchFamily="34" charset="0"/>
              <a:ea typeface="Arial" charset="0"/>
              <a:cs typeface="Arial" panose="020B0604020202020204" pitchFamily="34" charset="0"/>
            </a:endParaRPr>
          </a:p>
        </p:txBody>
      </p:sp>
      <p:sp>
        <p:nvSpPr>
          <p:cNvPr id="2" name="Title 1">
            <a:extLst>
              <a:ext uri="{FF2B5EF4-FFF2-40B4-BE49-F238E27FC236}">
                <a16:creationId xmlns:a16="http://schemas.microsoft.com/office/drawing/2014/main" id="{B3B2036B-8449-4F6E-9837-2690ABC0BC62}"/>
              </a:ext>
            </a:extLst>
          </p:cNvPr>
          <p:cNvSpPr>
            <a:spLocks noGrp="1"/>
          </p:cNvSpPr>
          <p:nvPr>
            <p:ph type="ctrTitle"/>
          </p:nvPr>
        </p:nvSpPr>
        <p:spPr>
          <a:xfrm>
            <a:off x="6629400" y="1696826"/>
            <a:ext cx="4853354" cy="3414822"/>
          </a:xfrm>
        </p:spPr>
        <p:txBody>
          <a:bodyPr anchor="ctr"/>
          <a:lstStyle>
            <a:lvl1pPr marL="0" algn="ctr" defTabSz="914400" rtl="0" eaLnBrk="1" latinLnBrk="0" hangingPunct="1">
              <a:spcBef>
                <a:spcPts val="600"/>
              </a:spcBef>
              <a:defRPr lang="en-US" sz="3600" b="1"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en-US"/>
              <a:t>Click to edit Master title style</a:t>
            </a:r>
          </a:p>
        </p:txBody>
      </p:sp>
      <p:sp>
        <p:nvSpPr>
          <p:cNvPr id="3" name="Subtitle 2">
            <a:extLst>
              <a:ext uri="{FF2B5EF4-FFF2-40B4-BE49-F238E27FC236}">
                <a16:creationId xmlns:a16="http://schemas.microsoft.com/office/drawing/2014/main" id="{6B8065E2-EFE7-42CE-BD2B-20BA67CF353B}"/>
              </a:ext>
            </a:extLst>
          </p:cNvPr>
          <p:cNvSpPr>
            <a:spLocks noGrp="1"/>
          </p:cNvSpPr>
          <p:nvPr>
            <p:ph type="subTitle" idx="1"/>
          </p:nvPr>
        </p:nvSpPr>
        <p:spPr>
          <a:xfrm>
            <a:off x="6629400" y="5310613"/>
            <a:ext cx="4853354" cy="1010877"/>
          </a:xfrm>
          <a:prstGeom prst="rect">
            <a:avLst/>
          </a:prstGeom>
        </p:spPr>
        <p:txBody>
          <a:bodyPr anchor="t"/>
          <a:lstStyle>
            <a:lvl1pPr marL="0" indent="0" algn="ctr">
              <a:buNone/>
              <a:defRPr lang="en-US" sz="2000" kern="1200" cap="all" spc="750" baseline="0" dirty="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Oval 20">
            <a:extLst>
              <a:ext uri="{FF2B5EF4-FFF2-40B4-BE49-F238E27FC236}">
                <a16:creationId xmlns:a16="http://schemas.microsoft.com/office/drawing/2014/main" id="{47A2B374-186F-3334-20C2-FE12F57DF962}"/>
              </a:ext>
            </a:extLst>
          </p:cNvPr>
          <p:cNvSpPr>
            <a:spLocks noChangeAspect="1"/>
          </p:cNvSpPr>
          <p:nvPr/>
        </p:nvSpPr>
        <p:spPr>
          <a:xfrm>
            <a:off x="1069143" y="1469382"/>
            <a:ext cx="5166360" cy="5166360"/>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pic>
        <p:nvPicPr>
          <p:cNvPr id="7" name="Graphic 6">
            <a:extLst>
              <a:ext uri="{FF2B5EF4-FFF2-40B4-BE49-F238E27FC236}">
                <a16:creationId xmlns:a16="http://schemas.microsoft.com/office/drawing/2014/main" id="{5FEEB9AF-DE1A-BEE7-054B-E20AF06F847D}"/>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4450" t="45808" r="34450" b="45808"/>
          <a:stretch/>
        </p:blipFill>
        <p:spPr>
          <a:xfrm>
            <a:off x="8928182" y="496303"/>
            <a:ext cx="2633712" cy="548640"/>
          </a:xfrm>
          <a:prstGeom prst="rect">
            <a:avLst/>
          </a:prstGeom>
        </p:spPr>
      </p:pic>
      <p:sp>
        <p:nvSpPr>
          <p:cNvPr id="10" name="Picture Placeholder 9">
            <a:extLst>
              <a:ext uri="{FF2B5EF4-FFF2-40B4-BE49-F238E27FC236}">
                <a16:creationId xmlns:a16="http://schemas.microsoft.com/office/drawing/2014/main" id="{349CCB92-22C8-684D-0B3D-40DFD38F79DB}"/>
              </a:ext>
            </a:extLst>
          </p:cNvPr>
          <p:cNvSpPr>
            <a:spLocks noGrp="1" noChangeAspect="1"/>
          </p:cNvSpPr>
          <p:nvPr>
            <p:ph type="pic" sz="quarter" idx="10" hasCustomPrompt="1"/>
          </p:nvPr>
        </p:nvSpPr>
        <p:spPr>
          <a:xfrm>
            <a:off x="1097719" y="1501386"/>
            <a:ext cx="5102225" cy="5102352"/>
          </a:xfrm>
          <a:prstGeom prst="ellipse">
            <a:avLst/>
          </a:prstGeom>
        </p:spPr>
        <p:txBody>
          <a:bodyPr anchor="t"/>
          <a:lstStyle>
            <a:lvl1pPr algn="ctr">
              <a:defRPr>
                <a:solidFill>
                  <a:schemeClr val="bg1"/>
                </a:solidFill>
              </a:defRPr>
            </a:lvl1pPr>
          </a:lstStyle>
          <a:p>
            <a:r>
              <a:rPr lang="en-US"/>
              <a:t>Double click on image icon and select image from desktop</a:t>
            </a:r>
          </a:p>
        </p:txBody>
      </p:sp>
    </p:spTree>
    <p:extLst>
      <p:ext uri="{BB962C8B-B14F-4D97-AF65-F5344CB8AC3E}">
        <p14:creationId xmlns:p14="http://schemas.microsoft.com/office/powerpoint/2010/main" val="2202075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solidFill>
                  <a:schemeClr val="bg2"/>
                </a:solidFill>
              </a:defRPr>
            </a:lvl1pPr>
            <a:lvl2pPr>
              <a:buClr>
                <a:schemeClr val="tx2"/>
              </a:buCl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1412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pic>
        <p:nvPicPr>
          <p:cNvPr id="13" name="Picture 12">
            <a:extLst>
              <a:ext uri="{FF2B5EF4-FFF2-40B4-BE49-F238E27FC236}">
                <a16:creationId xmlns:a16="http://schemas.microsoft.com/office/drawing/2014/main" id="{2F8480DF-BAF1-A5BC-10EA-3749107D25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53" r="18575" b="23446"/>
          <a:stretch/>
        </p:blipFill>
        <p:spPr>
          <a:xfrm>
            <a:off x="3843330" y="-1"/>
            <a:ext cx="8348670" cy="6858001"/>
          </a:xfrm>
          <a:prstGeom prst="rect">
            <a:avLst/>
          </a:prstGeom>
        </p:spPr>
      </p:pic>
    </p:spTree>
    <p:extLst>
      <p:ext uri="{BB962C8B-B14F-4D97-AF65-F5344CB8AC3E}">
        <p14:creationId xmlns:p14="http://schemas.microsoft.com/office/powerpoint/2010/main" val="1611141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7C5F8-44E4-76F1-70A2-C8123125F712}"/>
              </a:ext>
            </a:extLst>
          </p:cNvPr>
          <p:cNvSpPr/>
          <p:nvPr/>
        </p:nvSpPr>
        <p:spPr>
          <a:xfrm>
            <a:off x="0" y="0"/>
            <a:ext cx="12192000" cy="139469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6468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D56006-B2DD-435C-9BE1-B1151F918E0A}"/>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Tree>
    <p:extLst>
      <p:ext uri="{BB962C8B-B14F-4D97-AF65-F5344CB8AC3E}">
        <p14:creationId xmlns:p14="http://schemas.microsoft.com/office/powerpoint/2010/main" val="156745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1E5BC-55B7-48C1-AA3F-C34EDB0EA711}"/>
              </a:ext>
            </a:extLst>
          </p:cNvPr>
          <p:cNvSpPr>
            <a:spLocks noGrp="1"/>
          </p:cNvSpPr>
          <p:nvPr>
            <p:ph type="sldNum" sz="quarter" idx="12"/>
          </p:nvPr>
        </p:nvSpPr>
        <p:spPr/>
        <p:txBody>
          <a:bodyPr/>
          <a:lstStyle/>
          <a:p>
            <a:fld id="{4FBB0140-7D63-42F5-A90E-E5D9551B7719}" type="slidenum">
              <a:rPr lang="en-US" smtClean="0"/>
              <a:t>‹#›</a:t>
            </a:fld>
            <a:endParaRPr lang="en-US"/>
          </a:p>
        </p:txBody>
      </p:sp>
    </p:spTree>
    <p:extLst>
      <p:ext uri="{BB962C8B-B14F-4D97-AF65-F5344CB8AC3E}">
        <p14:creationId xmlns:p14="http://schemas.microsoft.com/office/powerpoint/2010/main" val="352909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37036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BA78A722-EE62-3CC4-3AD1-55C1A4DD6A4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877439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2752C99F-9049-E792-C9B3-F9CC6F413464}"/>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2043907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7E46E-D0CD-2F5B-F536-AABCEB2C025D}"/>
              </a:ext>
            </a:extLst>
          </p:cNvPr>
          <p:cNvSpPr/>
          <p:nvPr/>
        </p:nvSpPr>
        <p:spPr>
          <a:xfrm>
            <a:off x="0" y="1336431"/>
            <a:ext cx="12192000" cy="2661412"/>
          </a:xfrm>
          <a:prstGeom prst="rect">
            <a:avLst/>
          </a:prstGeom>
          <a:solidFill>
            <a:schemeClr val="bg1"/>
          </a:solidFill>
          <a:ln>
            <a:noFill/>
          </a:ln>
          <a:effectLst>
            <a:glow rad="114300">
              <a:schemeClr val="bg1">
                <a:lumMod val="8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0" name="Rectangle 19">
            <a:extLst>
              <a:ext uri="{FF2B5EF4-FFF2-40B4-BE49-F238E27FC236}">
                <a16:creationId xmlns:a16="http://schemas.microsoft.com/office/drawing/2014/main" id="{5168B834-BFB8-D62F-055C-28BE479DF636}"/>
              </a:ext>
            </a:extLst>
          </p:cNvPr>
          <p:cNvSpPr/>
          <p:nvPr/>
        </p:nvSpPr>
        <p:spPr>
          <a:xfrm>
            <a:off x="0" y="4062581"/>
            <a:ext cx="12192000" cy="279541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8" name="Rectangle 7">
            <a:extLst>
              <a:ext uri="{FF2B5EF4-FFF2-40B4-BE49-F238E27FC236}">
                <a16:creationId xmlns:a16="http://schemas.microsoft.com/office/drawing/2014/main" id="{FAA25FA1-2464-EA8B-DE95-AAC22934C585}"/>
              </a:ext>
            </a:extLst>
          </p:cNvPr>
          <p:cNvSpPr/>
          <p:nvPr/>
        </p:nvSpPr>
        <p:spPr>
          <a:xfrm>
            <a:off x="8101079" y="3937542"/>
            <a:ext cx="4090921" cy="129868"/>
          </a:xfrm>
          <a:prstGeom prst="rect">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9" name="Rectangle 8">
            <a:extLst>
              <a:ext uri="{FF2B5EF4-FFF2-40B4-BE49-F238E27FC236}">
                <a16:creationId xmlns:a16="http://schemas.microsoft.com/office/drawing/2014/main" id="{0A932731-F00E-2C14-85E5-03631D0478A4}"/>
              </a:ext>
            </a:extLst>
          </p:cNvPr>
          <p:cNvSpPr/>
          <p:nvPr/>
        </p:nvSpPr>
        <p:spPr>
          <a:xfrm>
            <a:off x="0" y="3937542"/>
            <a:ext cx="4063284" cy="129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0" name="Rectangle 9">
            <a:extLst>
              <a:ext uri="{FF2B5EF4-FFF2-40B4-BE49-F238E27FC236}">
                <a16:creationId xmlns:a16="http://schemas.microsoft.com/office/drawing/2014/main" id="{A39F1934-9825-D67B-FD0D-99463AEE6D18}"/>
              </a:ext>
            </a:extLst>
          </p:cNvPr>
          <p:cNvSpPr/>
          <p:nvPr/>
        </p:nvSpPr>
        <p:spPr>
          <a:xfrm>
            <a:off x="4040811" y="3937542"/>
            <a:ext cx="4082740" cy="12986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7" name="Picture Placeholder 16">
            <a:extLst>
              <a:ext uri="{FF2B5EF4-FFF2-40B4-BE49-F238E27FC236}">
                <a16:creationId xmlns:a16="http://schemas.microsoft.com/office/drawing/2014/main" id="{1B92280B-D427-64BA-B480-2980B81962C4}"/>
              </a:ext>
            </a:extLst>
          </p:cNvPr>
          <p:cNvSpPr>
            <a:spLocks noGrp="1"/>
          </p:cNvSpPr>
          <p:nvPr>
            <p:ph type="pic" sz="quarter" idx="15"/>
          </p:nvPr>
        </p:nvSpPr>
        <p:spPr>
          <a:xfrm>
            <a:off x="0" y="4062581"/>
            <a:ext cx="4036291" cy="2795418"/>
          </a:xfrm>
          <a:solidFill>
            <a:schemeClr val="tx1"/>
          </a:solidFill>
        </p:spPr>
        <p:txBody>
          <a:bodyPr/>
          <a:lstStyle>
            <a:lvl1pPr>
              <a:defRPr>
                <a:solidFill>
                  <a:schemeClr val="bg1"/>
                </a:solidFill>
              </a:defRPr>
            </a:lvl1pPr>
          </a:lstStyle>
          <a:p>
            <a:r>
              <a:rPr lang="en-US"/>
              <a:t>Click icon to add picture</a:t>
            </a:r>
          </a:p>
        </p:txBody>
      </p:sp>
      <p:sp>
        <p:nvSpPr>
          <p:cNvPr id="18" name="Picture Placeholder 16">
            <a:extLst>
              <a:ext uri="{FF2B5EF4-FFF2-40B4-BE49-F238E27FC236}">
                <a16:creationId xmlns:a16="http://schemas.microsoft.com/office/drawing/2014/main" id="{00DDA202-5119-0653-106F-9C1D2EFD0166}"/>
              </a:ext>
            </a:extLst>
          </p:cNvPr>
          <p:cNvSpPr>
            <a:spLocks noGrp="1"/>
          </p:cNvSpPr>
          <p:nvPr>
            <p:ph type="pic" sz="quarter" idx="16"/>
          </p:nvPr>
        </p:nvSpPr>
        <p:spPr>
          <a:xfrm>
            <a:off x="8109526" y="4062581"/>
            <a:ext cx="4082473" cy="2795418"/>
          </a:xfrm>
          <a:solidFill>
            <a:schemeClr val="tx1"/>
          </a:solidFill>
        </p:spPr>
        <p:txBody>
          <a:bodyPr/>
          <a:lstStyle>
            <a:lvl1pPr>
              <a:defRPr>
                <a:solidFill>
                  <a:schemeClr val="bg1"/>
                </a:solidFill>
              </a:defRPr>
            </a:lvl1pPr>
          </a:lstStyle>
          <a:p>
            <a:r>
              <a:rPr lang="en-US"/>
              <a:t>Click icon to add picture</a:t>
            </a:r>
          </a:p>
        </p:txBody>
      </p:sp>
      <p:sp>
        <p:nvSpPr>
          <p:cNvPr id="19" name="Picture Placeholder 16">
            <a:extLst>
              <a:ext uri="{FF2B5EF4-FFF2-40B4-BE49-F238E27FC236}">
                <a16:creationId xmlns:a16="http://schemas.microsoft.com/office/drawing/2014/main" id="{FDBF5862-EE9F-366B-9403-C0FD06898B47}"/>
              </a:ext>
            </a:extLst>
          </p:cNvPr>
          <p:cNvSpPr>
            <a:spLocks noGrp="1"/>
          </p:cNvSpPr>
          <p:nvPr>
            <p:ph type="pic" sz="quarter" idx="17"/>
          </p:nvPr>
        </p:nvSpPr>
        <p:spPr>
          <a:xfrm>
            <a:off x="4036291" y="4062581"/>
            <a:ext cx="4091709" cy="2795418"/>
          </a:xfrm>
          <a:solidFill>
            <a:schemeClr val="tx1"/>
          </a:solidFill>
        </p:spPr>
        <p:txBody>
          <a:bodyPr/>
          <a:lstStyle>
            <a:lvl1pPr>
              <a:defRPr>
                <a:solidFill>
                  <a:schemeClr val="bg1"/>
                </a:solidFill>
              </a:defRPr>
            </a:lvl1pPr>
          </a:lstStyle>
          <a:p>
            <a:r>
              <a:rPr lang="en-US"/>
              <a:t>Click icon to add picture</a:t>
            </a:r>
          </a:p>
        </p:txBody>
      </p:sp>
      <p:pic>
        <p:nvPicPr>
          <p:cNvPr id="7" name="Graphic 6">
            <a:extLst>
              <a:ext uri="{FF2B5EF4-FFF2-40B4-BE49-F238E27FC236}">
                <a16:creationId xmlns:a16="http://schemas.microsoft.com/office/drawing/2014/main" id="{B579C9BB-8D3D-A699-75B4-6E2B4C407E9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
        <p:nvSpPr>
          <p:cNvPr id="13" name="Slide Number Placeholder 5">
            <a:extLst>
              <a:ext uri="{FF2B5EF4-FFF2-40B4-BE49-F238E27FC236}">
                <a16:creationId xmlns:a16="http://schemas.microsoft.com/office/drawing/2014/main" id="{D765DB82-F580-0C04-E0A4-A4C04B915807}"/>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a:p>
        </p:txBody>
      </p:sp>
      <p:sp>
        <p:nvSpPr>
          <p:cNvPr id="14" name="Slide Number Placeholder 5">
            <a:extLst>
              <a:ext uri="{FF2B5EF4-FFF2-40B4-BE49-F238E27FC236}">
                <a16:creationId xmlns:a16="http://schemas.microsoft.com/office/drawing/2014/main" id="{79E41102-35A1-5B77-4B60-3FBB1A58119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Tree>
    <p:extLst>
      <p:ext uri="{BB962C8B-B14F-4D97-AF65-F5344CB8AC3E}">
        <p14:creationId xmlns:p14="http://schemas.microsoft.com/office/powerpoint/2010/main" val="3850366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172199"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97333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87DD84F1-03C4-CEDD-B93D-71920E1ECCB3}"/>
              </a:ext>
            </a:extLst>
          </p:cNvPr>
          <p:cNvSpPr/>
          <p:nvPr/>
        </p:nvSpPr>
        <p:spPr>
          <a:xfrm>
            <a:off x="5072932" y="-11026"/>
            <a:ext cx="7119068" cy="6880052"/>
          </a:xfrm>
          <a:custGeom>
            <a:avLst/>
            <a:gdLst>
              <a:gd name="connsiteX0" fmla="*/ 0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0 w 6367670"/>
              <a:gd name="connsiteY4" fmla="*/ 0 h 6880052"/>
              <a:gd name="connsiteX0" fmla="*/ 2196548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2196548 w 6367670"/>
              <a:gd name="connsiteY4" fmla="*/ 0 h 688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7670" h="6880052">
                <a:moveTo>
                  <a:pt x="2196548" y="0"/>
                </a:moveTo>
                <a:lnTo>
                  <a:pt x="6367670" y="0"/>
                </a:lnTo>
                <a:lnTo>
                  <a:pt x="6367670" y="6880052"/>
                </a:lnTo>
                <a:lnTo>
                  <a:pt x="0" y="6880052"/>
                </a:lnTo>
                <a:lnTo>
                  <a:pt x="2196548"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0" name="Slide Number Placeholder 5">
            <a:extLst>
              <a:ext uri="{FF2B5EF4-FFF2-40B4-BE49-F238E27FC236}">
                <a16:creationId xmlns:a16="http://schemas.microsoft.com/office/drawing/2014/main" id="{298005EF-E6A3-E43B-2407-9FCCD7E32F42}"/>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943060" y="1825625"/>
            <a:ext cx="4820314" cy="4351338"/>
          </a:xfrm>
          <a:prstGeom prst="rect">
            <a:avLst/>
          </a:prstGeo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a:xfrm>
            <a:off x="428625" y="474786"/>
            <a:ext cx="6227356" cy="399806"/>
          </a:xfrm>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6227356"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045930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Images on the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EF5EF-BD88-4055-A013-568F4D42D7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0161" y="-1"/>
            <a:ext cx="6991839" cy="6858000"/>
          </a:xfrm>
          <a:prstGeom prst="rect">
            <a:avLst/>
          </a:prstGeom>
        </p:spPr>
      </p:pic>
      <p:sp>
        <p:nvSpPr>
          <p:cNvPr id="16" name="Text Placeholder 15">
            <a:extLst>
              <a:ext uri="{FF2B5EF4-FFF2-40B4-BE49-F238E27FC236}">
                <a16:creationId xmlns:a16="http://schemas.microsoft.com/office/drawing/2014/main" id="{C997FDD2-DCB0-4EF5-8C0C-AB9623B5EF32}"/>
              </a:ext>
            </a:extLst>
          </p:cNvPr>
          <p:cNvSpPr>
            <a:spLocks noGrp="1"/>
          </p:cNvSpPr>
          <p:nvPr>
            <p:ph type="body" sz="quarter" idx="17"/>
          </p:nvPr>
        </p:nvSpPr>
        <p:spPr>
          <a:xfrm>
            <a:off x="428625" y="1815042"/>
            <a:ext cx="5938721" cy="430464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25AF0BD-9A4D-4088-94EE-8262ADFEDD34}"/>
              </a:ext>
            </a:extLst>
          </p:cNvPr>
          <p:cNvSpPr>
            <a:spLocks noGrp="1"/>
          </p:cNvSpPr>
          <p:nvPr>
            <p:ph type="sldNum" sz="quarter" idx="4"/>
          </p:nvPr>
        </p:nvSpPr>
        <p:spPr>
          <a:xfrm>
            <a:off x="11606281" y="6497604"/>
            <a:ext cx="157094" cy="153888"/>
          </a:xfrm>
          <a:prstGeom prst="rect">
            <a:avLst/>
          </a:prstGeom>
        </p:spPr>
        <p:txBody>
          <a:bodyPr vert="horz" wrap="none" lIns="0" tIns="0" rIns="0" bIns="0" rtlCol="0" anchor="ctr">
            <a:spAutoFit/>
          </a:bodyPr>
          <a:lstStyle>
            <a:lvl1pPr algn="r">
              <a:defRPr sz="1000">
                <a:solidFill>
                  <a:schemeClr val="bg1"/>
                </a:solidFill>
              </a:defRPr>
            </a:lvl1pPr>
          </a:lstStyle>
          <a:p>
            <a:fld id="{4FBB0140-7D63-42F5-A90E-E5D9551B7719}" type="slidenum">
              <a:rPr lang="en-US" smtClean="0"/>
              <a:pPr/>
              <a:t>‹#›</a:t>
            </a:fld>
            <a:endParaRPr lang="en-US"/>
          </a:p>
        </p:txBody>
      </p:sp>
      <p:sp>
        <p:nvSpPr>
          <p:cNvPr id="17" name="Slide Number Placeholder 5">
            <a:extLst>
              <a:ext uri="{FF2B5EF4-FFF2-40B4-BE49-F238E27FC236}">
                <a16:creationId xmlns:a16="http://schemas.microsoft.com/office/drawing/2014/main" id="{163CD461-64AD-4A82-A3FA-0E95F5EB51F7}"/>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solidFill>
                  <a:schemeClr val="bg1"/>
                </a:solidFill>
              </a:rPr>
              <a:pPr/>
              <a:t>‹#›</a:t>
            </a:fld>
            <a:endParaRPr lang="en-US">
              <a:solidFill>
                <a:schemeClr val="bg1"/>
              </a:solidFill>
            </a:endParaRPr>
          </a:p>
        </p:txBody>
      </p:sp>
      <p:sp>
        <p:nvSpPr>
          <p:cNvPr id="3" name="Title 2">
            <a:extLst>
              <a:ext uri="{FF2B5EF4-FFF2-40B4-BE49-F238E27FC236}">
                <a16:creationId xmlns:a16="http://schemas.microsoft.com/office/drawing/2014/main" id="{12758DA7-E133-4EC2-B5B6-F7620A47EBCB}"/>
              </a:ext>
            </a:extLst>
          </p:cNvPr>
          <p:cNvSpPr>
            <a:spLocks noGrp="1"/>
          </p:cNvSpPr>
          <p:nvPr>
            <p:ph type="title"/>
          </p:nvPr>
        </p:nvSpPr>
        <p:spPr>
          <a:xfrm>
            <a:off x="428626" y="474786"/>
            <a:ext cx="6762750" cy="399806"/>
          </a:xfrm>
        </p:spPr>
        <p:txBody>
          <a:bodyPr/>
          <a:lstStyle/>
          <a:p>
            <a:r>
              <a:rPr lang="en-US"/>
              <a:t>Click to edit Master title style</a:t>
            </a:r>
          </a:p>
        </p:txBody>
      </p:sp>
      <p:sp>
        <p:nvSpPr>
          <p:cNvPr id="4" name="Text Placeholder 5">
            <a:extLst>
              <a:ext uri="{FF2B5EF4-FFF2-40B4-BE49-F238E27FC236}">
                <a16:creationId xmlns:a16="http://schemas.microsoft.com/office/drawing/2014/main" id="{F2554350-C18E-935F-46CF-15F3B1214474}"/>
              </a:ext>
            </a:extLst>
          </p:cNvPr>
          <p:cNvSpPr>
            <a:spLocks noGrp="1"/>
          </p:cNvSpPr>
          <p:nvPr>
            <p:ph type="body" sz="quarter" idx="14"/>
          </p:nvPr>
        </p:nvSpPr>
        <p:spPr>
          <a:xfrm>
            <a:off x="428626" y="914348"/>
            <a:ext cx="6762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41745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8ADB7C-69AA-4C01-B2A4-41E829ECA449}"/>
              </a:ext>
            </a:extLst>
          </p:cNvPr>
          <p:cNvSpPr/>
          <p:nvPr/>
        </p:nvSpPr>
        <p:spPr>
          <a:xfrm>
            <a:off x="-55854"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p>
        </p:txBody>
      </p:sp>
      <p:sp>
        <p:nvSpPr>
          <p:cNvPr id="3" name="Text Placeholder 2">
            <a:extLst>
              <a:ext uri="{FF2B5EF4-FFF2-40B4-BE49-F238E27FC236}">
                <a16:creationId xmlns:a16="http://schemas.microsoft.com/office/drawing/2014/main" id="{25B162B5-081A-4F18-96BA-DA254F14D5BE}"/>
              </a:ext>
            </a:extLst>
          </p:cNvPr>
          <p:cNvSpPr>
            <a:spLocks noGrp="1"/>
          </p:cNvSpPr>
          <p:nvPr>
            <p:ph type="body" idx="1"/>
          </p:nvPr>
        </p:nvSpPr>
        <p:spPr>
          <a:xfrm>
            <a:off x="428625" y="1505318"/>
            <a:ext cx="55637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8380D-7B82-4B7A-B608-0349EEF4C392}"/>
              </a:ext>
            </a:extLst>
          </p:cNvPr>
          <p:cNvSpPr>
            <a:spLocks noGrp="1"/>
          </p:cNvSpPr>
          <p:nvPr>
            <p:ph sz="half" idx="2"/>
          </p:nvPr>
        </p:nvSpPr>
        <p:spPr>
          <a:xfrm>
            <a:off x="428625" y="2355606"/>
            <a:ext cx="55637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D628A3-AC92-4287-BA01-42CBEBB274DB}"/>
              </a:ext>
            </a:extLst>
          </p:cNvPr>
          <p:cNvSpPr>
            <a:spLocks noGrp="1"/>
          </p:cNvSpPr>
          <p:nvPr>
            <p:ph type="body" sz="quarter" idx="3"/>
          </p:nvPr>
        </p:nvSpPr>
        <p:spPr>
          <a:xfrm>
            <a:off x="6172199" y="1505318"/>
            <a:ext cx="55911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707ECF-4B87-4CAB-9331-1BA12B1C7EBE}"/>
              </a:ext>
            </a:extLst>
          </p:cNvPr>
          <p:cNvSpPr>
            <a:spLocks noGrp="1"/>
          </p:cNvSpPr>
          <p:nvPr>
            <p:ph sz="quarter" idx="4"/>
          </p:nvPr>
        </p:nvSpPr>
        <p:spPr>
          <a:xfrm>
            <a:off x="6172199" y="2355606"/>
            <a:ext cx="55911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EE865B3-D53F-4238-BEE5-9C7155FD386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a:p>
        </p:txBody>
      </p:sp>
      <p:sp>
        <p:nvSpPr>
          <p:cNvPr id="15" name="Slide Number Placeholder 8">
            <a:extLst>
              <a:ext uri="{FF2B5EF4-FFF2-40B4-BE49-F238E27FC236}">
                <a16:creationId xmlns:a16="http://schemas.microsoft.com/office/drawing/2014/main" id="{DB4C6F6F-2EF1-470D-B1FF-65AED78EE527}"/>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2" name="Title 1">
            <a:extLst>
              <a:ext uri="{FF2B5EF4-FFF2-40B4-BE49-F238E27FC236}">
                <a16:creationId xmlns:a16="http://schemas.microsoft.com/office/drawing/2014/main" id="{F9F46348-1F9A-F771-E596-86D28008C790}"/>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037194A7-2291-72E4-5DCA-B57D35C1A4CD}"/>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11" name="Graphic 10">
            <a:extLst>
              <a:ext uri="{FF2B5EF4-FFF2-40B4-BE49-F238E27FC236}">
                <a16:creationId xmlns:a16="http://schemas.microsoft.com/office/drawing/2014/main" id="{A171B78E-48B7-D71D-EE9D-C66B861B5CE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775167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65F3C-996B-81A3-87AE-3CC88CB6B367}"/>
              </a:ext>
            </a:extLst>
          </p:cNvPr>
          <p:cNvSpPr/>
          <p:nvPr/>
        </p:nvSpPr>
        <p:spPr>
          <a:xfrm>
            <a:off x="6040147"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5F537E4-0103-4083-AC6D-47156B76574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3" name="Title 2">
            <a:extLst>
              <a:ext uri="{FF2B5EF4-FFF2-40B4-BE49-F238E27FC236}">
                <a16:creationId xmlns:a16="http://schemas.microsoft.com/office/drawing/2014/main" id="{ACD0E551-B038-D0B2-E440-EE504394CD7F}"/>
              </a:ext>
            </a:extLst>
          </p:cNvPr>
          <p:cNvSpPr>
            <a:spLocks noGrp="1"/>
          </p:cNvSpPr>
          <p:nvPr>
            <p:ph type="title"/>
          </p:nvPr>
        </p:nvSpPr>
        <p:spPr/>
        <p:txBody>
          <a:bodyPr/>
          <a:lstStyle/>
          <a:p>
            <a:r>
              <a:rPr lang="en-US"/>
              <a:t>Click to edit Master title style</a:t>
            </a:r>
          </a:p>
        </p:txBody>
      </p:sp>
      <p:sp>
        <p:nvSpPr>
          <p:cNvPr id="4" name="Text Placeholder 5">
            <a:extLst>
              <a:ext uri="{FF2B5EF4-FFF2-40B4-BE49-F238E27FC236}">
                <a16:creationId xmlns:a16="http://schemas.microsoft.com/office/drawing/2014/main" id="{74F8F8E7-5E42-1470-750A-3FAE2B690448}"/>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839006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8A2B3-B18A-A35F-C824-5E2FD02260C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3480228" y="1503484"/>
            <a:ext cx="8387924"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395749" y="914348"/>
            <a:ext cx="8748502"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395749" y="474786"/>
            <a:ext cx="8748502" cy="399806"/>
          </a:xfrm>
        </p:spPr>
        <p:txBody>
          <a:bodyPr/>
          <a:lstStyle/>
          <a:p>
            <a:r>
              <a:rPr lang="en-US"/>
              <a:t>Click to edit Master title style</a:t>
            </a:r>
          </a:p>
        </p:txBody>
      </p:sp>
      <p:pic>
        <p:nvPicPr>
          <p:cNvPr id="4" name="Graphic 3">
            <a:extLst>
              <a:ext uri="{FF2B5EF4-FFF2-40B4-BE49-F238E27FC236}">
                <a16:creationId xmlns:a16="http://schemas.microsoft.com/office/drawing/2014/main" id="{AAFD0122-8C40-AF6D-5C8B-07322962ED4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702080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89908C-E88F-46E6-BD47-68FE6460B9D1}"/>
              </a:ext>
            </a:extLst>
          </p:cNvPr>
          <p:cNvSpPr/>
          <p:nvPr/>
        </p:nvSpPr>
        <p:spPr>
          <a:xfrm>
            <a:off x="1" y="1"/>
            <a:ext cx="3978876" cy="68648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BFDAEAAC-4C5E-4AF0-B880-11D8C22FFAE0}"/>
              </a:ext>
            </a:extLst>
          </p:cNvPr>
          <p:cNvPicPr>
            <a:picLocks noChangeAspect="1"/>
          </p:cNvPicPr>
          <p:nvPr/>
        </p:nvPicPr>
        <p:blipFill>
          <a:blip r:embed="rId2"/>
          <a:stretch>
            <a:fillRect/>
          </a:stretch>
        </p:blipFill>
        <p:spPr>
          <a:xfrm>
            <a:off x="-274536" y="3389243"/>
            <a:ext cx="5235574" cy="4045671"/>
          </a:xfrm>
          <a:prstGeom prst="rect">
            <a:avLst/>
          </a:prstGeom>
        </p:spPr>
      </p:pic>
      <p:sp>
        <p:nvSpPr>
          <p:cNvPr id="6" name="Text Placeholder 2">
            <a:extLst>
              <a:ext uri="{FF2B5EF4-FFF2-40B4-BE49-F238E27FC236}">
                <a16:creationId xmlns:a16="http://schemas.microsoft.com/office/drawing/2014/main" id="{5474AAF0-9693-4061-966A-9C2F8E9AC870}"/>
              </a:ext>
            </a:extLst>
          </p:cNvPr>
          <p:cNvSpPr>
            <a:spLocks noGrp="1"/>
          </p:cNvSpPr>
          <p:nvPr>
            <p:ph type="body" sz="quarter" idx="12" hasCustomPrompt="1"/>
          </p:nvPr>
        </p:nvSpPr>
        <p:spPr>
          <a:xfrm>
            <a:off x="4338726" y="1008726"/>
            <a:ext cx="7073461" cy="776287"/>
          </a:xfrm>
          <a:prstGeom prst="rect">
            <a:avLst/>
          </a:prstGeom>
        </p:spPr>
        <p:txBody>
          <a:bodyPr/>
          <a:lstStyle>
            <a:lvl1pPr>
              <a:defRPr sz="2400" b="1">
                <a:solidFill>
                  <a:srgbClr val="000000"/>
                </a:solidFill>
              </a:defRPr>
            </a:lvl1pPr>
          </a:lstStyle>
          <a:p>
            <a:pPr lvl="0"/>
            <a:r>
              <a:rPr lang="en-US"/>
              <a:t>Click to edit title</a:t>
            </a:r>
          </a:p>
        </p:txBody>
      </p:sp>
      <p:sp>
        <p:nvSpPr>
          <p:cNvPr id="7" name="Content Placeholder 2">
            <a:extLst>
              <a:ext uri="{FF2B5EF4-FFF2-40B4-BE49-F238E27FC236}">
                <a16:creationId xmlns:a16="http://schemas.microsoft.com/office/drawing/2014/main" id="{9B2E0BB9-4B34-42AC-B5EB-6D00AD772CDB}"/>
              </a:ext>
            </a:extLst>
          </p:cNvPr>
          <p:cNvSpPr>
            <a:spLocks noGrp="1"/>
          </p:cNvSpPr>
          <p:nvPr>
            <p:ph sz="half" idx="13" hasCustomPrompt="1"/>
          </p:nvPr>
        </p:nvSpPr>
        <p:spPr>
          <a:xfrm>
            <a:off x="4338734" y="1870820"/>
            <a:ext cx="7073453" cy="4745908"/>
          </a:xfrm>
          <a:prstGeom prst="rect">
            <a:avLst/>
          </a:prstGeom>
        </p:spPr>
        <p:txBody>
          <a:bodyPr>
            <a:noAutofit/>
          </a:bodyPr>
          <a:lstStyle>
            <a:lvl1pPr marL="0" indent="9525" algn="l">
              <a:buFont typeface="Menlo-BoldItalic"/>
              <a:buNone/>
              <a:tabLst/>
              <a:defRPr sz="18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pic>
        <p:nvPicPr>
          <p:cNvPr id="2" name="Graphic 1">
            <a:extLst>
              <a:ext uri="{FF2B5EF4-FFF2-40B4-BE49-F238E27FC236}">
                <a16:creationId xmlns:a16="http://schemas.microsoft.com/office/drawing/2014/main" id="{B3460025-BD93-26D4-780B-B26400829B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10731811" y="99540"/>
            <a:ext cx="1360751" cy="283464"/>
          </a:xfrm>
          <a:prstGeom prst="rect">
            <a:avLst/>
          </a:prstGeom>
        </p:spPr>
      </p:pic>
    </p:spTree>
    <p:extLst>
      <p:ext uri="{BB962C8B-B14F-4D97-AF65-F5344CB8AC3E}">
        <p14:creationId xmlns:p14="http://schemas.microsoft.com/office/powerpoint/2010/main" val="30808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269334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Table of Conte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DC28B-14E3-88D1-6D76-C4564ED116F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5" name="Title 4">
            <a:extLst>
              <a:ext uri="{FF2B5EF4-FFF2-40B4-BE49-F238E27FC236}">
                <a16:creationId xmlns:a16="http://schemas.microsoft.com/office/drawing/2014/main" id="{586EE0E0-1C73-C542-3E44-369BBC4B7477}"/>
              </a:ext>
            </a:extLst>
          </p:cNvPr>
          <p:cNvSpPr>
            <a:spLocks noGrp="1"/>
          </p:cNvSpPr>
          <p:nvPr>
            <p:ph type="title"/>
          </p:nvPr>
        </p:nvSpPr>
        <p:spPr>
          <a:xfrm>
            <a:off x="2445487" y="474786"/>
            <a:ext cx="9317887" cy="399806"/>
          </a:xfrm>
        </p:spPr>
        <p:txBody>
          <a:bodyPr/>
          <a:lstStyle/>
          <a:p>
            <a:r>
              <a:rPr lang="en-US"/>
              <a:t>Click to edit Master title style</a:t>
            </a:r>
          </a:p>
        </p:txBody>
      </p:sp>
      <p:sp>
        <p:nvSpPr>
          <p:cNvPr id="6" name="Text Placeholder 5">
            <a:extLst>
              <a:ext uri="{FF2B5EF4-FFF2-40B4-BE49-F238E27FC236}">
                <a16:creationId xmlns:a16="http://schemas.microsoft.com/office/drawing/2014/main" id="{6A8CEEAA-B9C8-60BE-FE87-EFCD26F66EF6}"/>
              </a:ext>
            </a:extLst>
          </p:cNvPr>
          <p:cNvSpPr>
            <a:spLocks noGrp="1"/>
          </p:cNvSpPr>
          <p:nvPr>
            <p:ph type="body" sz="quarter" idx="14"/>
          </p:nvPr>
        </p:nvSpPr>
        <p:spPr>
          <a:xfrm>
            <a:off x="2445487" y="914348"/>
            <a:ext cx="9317887"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CFBFAA5F-5637-3F2C-A076-F413004546C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427055966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Interior_Multicolumn_2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BBB2A3E-8BA0-E948-84A3-D519132B9C9B}"/>
              </a:ext>
            </a:extLst>
          </p:cNvPr>
          <p:cNvSpPr>
            <a:spLocks noGrp="1"/>
          </p:cNvSpPr>
          <p:nvPr>
            <p:ph type="pic" sz="quarter" idx="14"/>
          </p:nvPr>
        </p:nvSpPr>
        <p:spPr>
          <a:xfrm>
            <a:off x="433571"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3" name="Picture Placeholder 2">
            <a:extLst>
              <a:ext uri="{FF2B5EF4-FFF2-40B4-BE49-F238E27FC236}">
                <a16:creationId xmlns:a16="http://schemas.microsoft.com/office/drawing/2014/main" id="{C3DF65F7-FC91-2A4D-A3A7-129FD488EF02}"/>
              </a:ext>
            </a:extLst>
          </p:cNvPr>
          <p:cNvSpPr>
            <a:spLocks noGrp="1"/>
          </p:cNvSpPr>
          <p:nvPr>
            <p:ph type="pic" sz="quarter" idx="15"/>
          </p:nvPr>
        </p:nvSpPr>
        <p:spPr>
          <a:xfrm>
            <a:off x="2345652"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4" name="Picture Placeholder 2">
            <a:extLst>
              <a:ext uri="{FF2B5EF4-FFF2-40B4-BE49-F238E27FC236}">
                <a16:creationId xmlns:a16="http://schemas.microsoft.com/office/drawing/2014/main" id="{39913504-180E-1345-B127-BF0449A5AD72}"/>
              </a:ext>
            </a:extLst>
          </p:cNvPr>
          <p:cNvSpPr>
            <a:spLocks noGrp="1"/>
          </p:cNvSpPr>
          <p:nvPr>
            <p:ph type="pic" sz="quarter" idx="16"/>
          </p:nvPr>
        </p:nvSpPr>
        <p:spPr>
          <a:xfrm>
            <a:off x="4257733"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5" name="Picture Placeholder 2">
            <a:extLst>
              <a:ext uri="{FF2B5EF4-FFF2-40B4-BE49-F238E27FC236}">
                <a16:creationId xmlns:a16="http://schemas.microsoft.com/office/drawing/2014/main" id="{15AAB8B8-189A-6F4F-88DA-79771E0A72EE}"/>
              </a:ext>
            </a:extLst>
          </p:cNvPr>
          <p:cNvSpPr>
            <a:spLocks noGrp="1"/>
          </p:cNvSpPr>
          <p:nvPr>
            <p:ph type="pic" sz="quarter" idx="17"/>
          </p:nvPr>
        </p:nvSpPr>
        <p:spPr>
          <a:xfrm>
            <a:off x="6169814"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6" name="Picture Placeholder 2">
            <a:extLst>
              <a:ext uri="{FF2B5EF4-FFF2-40B4-BE49-F238E27FC236}">
                <a16:creationId xmlns:a16="http://schemas.microsoft.com/office/drawing/2014/main" id="{4732E995-0F9E-544B-B5A7-51EE3C6CAB2E}"/>
              </a:ext>
            </a:extLst>
          </p:cNvPr>
          <p:cNvSpPr>
            <a:spLocks noGrp="1"/>
          </p:cNvSpPr>
          <p:nvPr>
            <p:ph type="pic" sz="quarter" idx="18"/>
          </p:nvPr>
        </p:nvSpPr>
        <p:spPr>
          <a:xfrm>
            <a:off x="8081895"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5A0569C4-F4C8-0B4A-801A-DCDA41DBC2ED}"/>
              </a:ext>
            </a:extLst>
          </p:cNvPr>
          <p:cNvSpPr>
            <a:spLocks noGrp="1"/>
          </p:cNvSpPr>
          <p:nvPr>
            <p:ph type="pic" sz="quarter" idx="19"/>
          </p:nvPr>
        </p:nvSpPr>
        <p:spPr>
          <a:xfrm>
            <a:off x="9993976"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10" name="Content Placeholder 2">
            <a:extLst>
              <a:ext uri="{FF2B5EF4-FFF2-40B4-BE49-F238E27FC236}">
                <a16:creationId xmlns:a16="http://schemas.microsoft.com/office/drawing/2014/main" id="{E975AB10-9857-A840-A759-3C8781618E44}"/>
              </a:ext>
            </a:extLst>
          </p:cNvPr>
          <p:cNvSpPr>
            <a:spLocks noGrp="1"/>
          </p:cNvSpPr>
          <p:nvPr>
            <p:ph sz="half" idx="20" hasCustomPrompt="1"/>
          </p:nvPr>
        </p:nvSpPr>
        <p:spPr>
          <a:xfrm>
            <a:off x="433571" y="3784513"/>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E3700FCA-387B-4E44-8D43-7736ABE9D57D}"/>
              </a:ext>
            </a:extLst>
          </p:cNvPr>
          <p:cNvSpPr>
            <a:spLocks noGrp="1"/>
          </p:cNvSpPr>
          <p:nvPr>
            <p:ph sz="half" idx="21" hasCustomPrompt="1"/>
          </p:nvPr>
        </p:nvSpPr>
        <p:spPr>
          <a:xfrm>
            <a:off x="2345651" y="3784512"/>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2" name="Content Placeholder 2">
            <a:extLst>
              <a:ext uri="{FF2B5EF4-FFF2-40B4-BE49-F238E27FC236}">
                <a16:creationId xmlns:a16="http://schemas.microsoft.com/office/drawing/2014/main" id="{D865C1E8-9BF8-D64D-B852-1ECE3BFDDB30}"/>
              </a:ext>
            </a:extLst>
          </p:cNvPr>
          <p:cNvSpPr>
            <a:spLocks noGrp="1"/>
          </p:cNvSpPr>
          <p:nvPr>
            <p:ph sz="half" idx="22" hasCustomPrompt="1"/>
          </p:nvPr>
        </p:nvSpPr>
        <p:spPr>
          <a:xfrm>
            <a:off x="4257731" y="3784511"/>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3" name="Content Placeholder 2">
            <a:extLst>
              <a:ext uri="{FF2B5EF4-FFF2-40B4-BE49-F238E27FC236}">
                <a16:creationId xmlns:a16="http://schemas.microsoft.com/office/drawing/2014/main" id="{5C4E7A94-81DF-834C-BF11-6133809A2280}"/>
              </a:ext>
            </a:extLst>
          </p:cNvPr>
          <p:cNvSpPr>
            <a:spLocks noGrp="1"/>
          </p:cNvSpPr>
          <p:nvPr>
            <p:ph sz="half" idx="23" hasCustomPrompt="1"/>
          </p:nvPr>
        </p:nvSpPr>
        <p:spPr>
          <a:xfrm>
            <a:off x="6169811" y="3784510"/>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4" name="Content Placeholder 2">
            <a:extLst>
              <a:ext uri="{FF2B5EF4-FFF2-40B4-BE49-F238E27FC236}">
                <a16:creationId xmlns:a16="http://schemas.microsoft.com/office/drawing/2014/main" id="{3E04E01C-DD80-F74A-AD3A-C6F18D1F25CE}"/>
              </a:ext>
            </a:extLst>
          </p:cNvPr>
          <p:cNvSpPr>
            <a:spLocks noGrp="1"/>
          </p:cNvSpPr>
          <p:nvPr>
            <p:ph sz="half" idx="24" hasCustomPrompt="1"/>
          </p:nvPr>
        </p:nvSpPr>
        <p:spPr>
          <a:xfrm>
            <a:off x="8081891" y="3784509"/>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Content Placeholder 2">
            <a:extLst>
              <a:ext uri="{FF2B5EF4-FFF2-40B4-BE49-F238E27FC236}">
                <a16:creationId xmlns:a16="http://schemas.microsoft.com/office/drawing/2014/main" id="{25B321B8-57F9-5D48-A739-1A1F3E5DB116}"/>
              </a:ext>
            </a:extLst>
          </p:cNvPr>
          <p:cNvSpPr>
            <a:spLocks noGrp="1"/>
          </p:cNvSpPr>
          <p:nvPr>
            <p:ph sz="half" idx="25" hasCustomPrompt="1"/>
          </p:nvPr>
        </p:nvSpPr>
        <p:spPr>
          <a:xfrm>
            <a:off x="9993971" y="3784508"/>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Title 7">
            <a:extLst>
              <a:ext uri="{FF2B5EF4-FFF2-40B4-BE49-F238E27FC236}">
                <a16:creationId xmlns:a16="http://schemas.microsoft.com/office/drawing/2014/main" id="{57321FA5-B362-B7BD-970C-DBCDD57DFDD4}"/>
              </a:ext>
            </a:extLst>
          </p:cNvPr>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CB603594-24F1-2EE8-1476-20A898C98BE0}"/>
              </a:ext>
            </a:extLst>
          </p:cNvPr>
          <p:cNvSpPr>
            <a:spLocks noGrp="1"/>
          </p:cNvSpPr>
          <p:nvPr>
            <p:ph type="body" sz="quarter" idx="26"/>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2582767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Interior_Title, subtitle and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B293C94-1205-5D44-8371-F4F768611DFE}"/>
              </a:ext>
            </a:extLst>
          </p:cNvPr>
          <p:cNvSpPr>
            <a:spLocks noGrp="1"/>
          </p:cNvSpPr>
          <p:nvPr>
            <p:ph sz="half" idx="21" hasCustomPrompt="1"/>
          </p:nvPr>
        </p:nvSpPr>
        <p:spPr>
          <a:xfrm>
            <a:off x="38893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9" name="Content Placeholder 2">
            <a:extLst>
              <a:ext uri="{FF2B5EF4-FFF2-40B4-BE49-F238E27FC236}">
                <a16:creationId xmlns:a16="http://schemas.microsoft.com/office/drawing/2014/main" id="{503F210E-8425-7447-9A9C-C1696D8D5BAB}"/>
              </a:ext>
            </a:extLst>
          </p:cNvPr>
          <p:cNvSpPr>
            <a:spLocks noGrp="1"/>
          </p:cNvSpPr>
          <p:nvPr>
            <p:ph sz="half" idx="22" hasCustomPrompt="1"/>
          </p:nvPr>
        </p:nvSpPr>
        <p:spPr>
          <a:xfrm>
            <a:off x="4253894"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C6B99721-6B51-5A4C-BDCD-6EE6663F0C1B}"/>
              </a:ext>
            </a:extLst>
          </p:cNvPr>
          <p:cNvSpPr>
            <a:spLocks noGrp="1"/>
          </p:cNvSpPr>
          <p:nvPr>
            <p:ph sz="half" idx="23" hasCustomPrompt="1"/>
          </p:nvPr>
        </p:nvSpPr>
        <p:spPr>
          <a:xfrm>
            <a:off x="811884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2" name="Text Placeholder 5">
            <a:extLst>
              <a:ext uri="{FF2B5EF4-FFF2-40B4-BE49-F238E27FC236}">
                <a16:creationId xmlns:a16="http://schemas.microsoft.com/office/drawing/2014/main" id="{163A5B62-AD9F-F3B2-D4D1-53F5EF962E61}"/>
              </a:ext>
            </a:extLst>
          </p:cNvPr>
          <p:cNvSpPr>
            <a:spLocks noGrp="1"/>
          </p:cNvSpPr>
          <p:nvPr>
            <p:ph type="body" sz="quarter" idx="2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797BC7EE-4E43-4187-6118-BE3EDEDB39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270798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Interior_Title, subtitle and three column_no lin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38893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FC187FAD-02AF-F34E-83C8-DDA500E67E4A}"/>
              </a:ext>
            </a:extLst>
          </p:cNvPr>
          <p:cNvSpPr>
            <a:spLocks noGrp="1"/>
          </p:cNvSpPr>
          <p:nvPr>
            <p:ph sz="half" idx="22" hasCustomPrompt="1"/>
          </p:nvPr>
        </p:nvSpPr>
        <p:spPr>
          <a:xfrm>
            <a:off x="4253894"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7" name="Content Placeholder 2">
            <a:extLst>
              <a:ext uri="{FF2B5EF4-FFF2-40B4-BE49-F238E27FC236}">
                <a16:creationId xmlns:a16="http://schemas.microsoft.com/office/drawing/2014/main" id="{FE31AFC2-DA09-7542-B2F2-1109946C09F6}"/>
              </a:ext>
            </a:extLst>
          </p:cNvPr>
          <p:cNvSpPr>
            <a:spLocks noGrp="1"/>
          </p:cNvSpPr>
          <p:nvPr>
            <p:ph sz="half" idx="23" hasCustomPrompt="1"/>
          </p:nvPr>
        </p:nvSpPr>
        <p:spPr>
          <a:xfrm>
            <a:off x="811884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5" name="Picture Placeholder 4">
            <a:extLst>
              <a:ext uri="{FF2B5EF4-FFF2-40B4-BE49-F238E27FC236}">
                <a16:creationId xmlns:a16="http://schemas.microsoft.com/office/drawing/2014/main" id="{950C8221-258D-4381-A470-30488E8A8920}"/>
              </a:ext>
            </a:extLst>
          </p:cNvPr>
          <p:cNvSpPr>
            <a:spLocks noGrp="1"/>
          </p:cNvSpPr>
          <p:nvPr>
            <p:ph type="pic" sz="quarter" idx="24"/>
          </p:nvPr>
        </p:nvSpPr>
        <p:spPr>
          <a:xfrm>
            <a:off x="388938"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13" name="Picture Placeholder 4">
            <a:extLst>
              <a:ext uri="{FF2B5EF4-FFF2-40B4-BE49-F238E27FC236}">
                <a16:creationId xmlns:a16="http://schemas.microsoft.com/office/drawing/2014/main" id="{F5606952-B57E-480B-B111-95459E9DF98A}"/>
              </a:ext>
            </a:extLst>
          </p:cNvPr>
          <p:cNvSpPr>
            <a:spLocks noGrp="1"/>
          </p:cNvSpPr>
          <p:nvPr>
            <p:ph type="pic" sz="quarter" idx="25"/>
          </p:nvPr>
        </p:nvSpPr>
        <p:spPr>
          <a:xfrm>
            <a:off x="4253894"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14" name="Picture Placeholder 4">
            <a:extLst>
              <a:ext uri="{FF2B5EF4-FFF2-40B4-BE49-F238E27FC236}">
                <a16:creationId xmlns:a16="http://schemas.microsoft.com/office/drawing/2014/main" id="{71797F8C-9765-4187-AE62-EC81572F6ADE}"/>
              </a:ext>
            </a:extLst>
          </p:cNvPr>
          <p:cNvSpPr>
            <a:spLocks noGrp="1"/>
          </p:cNvSpPr>
          <p:nvPr>
            <p:ph type="pic" sz="quarter" idx="26"/>
          </p:nvPr>
        </p:nvSpPr>
        <p:spPr>
          <a:xfrm>
            <a:off x="8119486"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3" name="Text Placeholder 5">
            <a:extLst>
              <a:ext uri="{FF2B5EF4-FFF2-40B4-BE49-F238E27FC236}">
                <a16:creationId xmlns:a16="http://schemas.microsoft.com/office/drawing/2014/main" id="{CC565CB8-C612-2032-67F4-8C3884D8B160}"/>
              </a:ext>
            </a:extLst>
          </p:cNvPr>
          <p:cNvSpPr>
            <a:spLocks noGrp="1"/>
          </p:cNvSpPr>
          <p:nvPr>
            <p:ph type="body" sz="quarter" idx="27"/>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4" name="Title 3">
            <a:extLst>
              <a:ext uri="{FF2B5EF4-FFF2-40B4-BE49-F238E27FC236}">
                <a16:creationId xmlns:a16="http://schemas.microsoft.com/office/drawing/2014/main" id="{037FB1D4-CBCD-F607-262E-7DB0F7C605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368768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Interior_Title, 3 text box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C8DFE57-F768-4B39-A1E0-0913FDAAB7EC}"/>
              </a:ext>
            </a:extLst>
          </p:cNvPr>
          <p:cNvSpPr/>
          <p:nvPr/>
        </p:nvSpPr>
        <p:spPr>
          <a:xfrm>
            <a:off x="0" y="0"/>
            <a:ext cx="6963508" cy="633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8841725" y="325438"/>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8842230" y="2237899"/>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8841220" y="4150360"/>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4" name="Picture Placeholder 3">
            <a:extLst>
              <a:ext uri="{FF2B5EF4-FFF2-40B4-BE49-F238E27FC236}">
                <a16:creationId xmlns:a16="http://schemas.microsoft.com/office/drawing/2014/main" id="{2746FA94-219D-4307-A649-21E5E8CA3E77}"/>
              </a:ext>
            </a:extLst>
          </p:cNvPr>
          <p:cNvSpPr>
            <a:spLocks noGrp="1"/>
          </p:cNvSpPr>
          <p:nvPr>
            <p:ph type="pic" sz="quarter" idx="25" hasCustomPrompt="1"/>
          </p:nvPr>
        </p:nvSpPr>
        <p:spPr>
          <a:xfrm>
            <a:off x="7569200" y="969963"/>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3" name="Picture Placeholder 3">
            <a:extLst>
              <a:ext uri="{FF2B5EF4-FFF2-40B4-BE49-F238E27FC236}">
                <a16:creationId xmlns:a16="http://schemas.microsoft.com/office/drawing/2014/main" id="{77C20845-BB97-49F7-AB31-43049B859EC0}"/>
              </a:ext>
            </a:extLst>
          </p:cNvPr>
          <p:cNvSpPr>
            <a:spLocks noGrp="1"/>
          </p:cNvSpPr>
          <p:nvPr>
            <p:ph type="pic" sz="quarter" idx="26" hasCustomPrompt="1"/>
          </p:nvPr>
        </p:nvSpPr>
        <p:spPr>
          <a:xfrm>
            <a:off x="7569200" y="2672153"/>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4" name="Picture Placeholder 3">
            <a:extLst>
              <a:ext uri="{FF2B5EF4-FFF2-40B4-BE49-F238E27FC236}">
                <a16:creationId xmlns:a16="http://schemas.microsoft.com/office/drawing/2014/main" id="{E87AE492-7E4B-46D9-A025-CACD8D838CAA}"/>
              </a:ext>
            </a:extLst>
          </p:cNvPr>
          <p:cNvSpPr>
            <a:spLocks noGrp="1"/>
          </p:cNvSpPr>
          <p:nvPr>
            <p:ph type="pic" sz="quarter" idx="27" hasCustomPrompt="1"/>
          </p:nvPr>
        </p:nvSpPr>
        <p:spPr>
          <a:xfrm>
            <a:off x="7569200" y="4571291"/>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5" name="Content Placeholder 14">
            <a:extLst>
              <a:ext uri="{FF2B5EF4-FFF2-40B4-BE49-F238E27FC236}">
                <a16:creationId xmlns:a16="http://schemas.microsoft.com/office/drawing/2014/main" id="{8D166E4F-85A2-4FD0-9724-3892FBAE6F31}"/>
              </a:ext>
            </a:extLst>
          </p:cNvPr>
          <p:cNvSpPr>
            <a:spLocks noGrp="1"/>
          </p:cNvSpPr>
          <p:nvPr>
            <p:ph sz="quarter" idx="28"/>
          </p:nvPr>
        </p:nvSpPr>
        <p:spPr>
          <a:xfrm>
            <a:off x="388937" y="325438"/>
            <a:ext cx="6138472" cy="3078162"/>
          </a:xfrm>
          <a:prstGeom prst="rect">
            <a:avLst/>
          </a:prstGeom>
        </p:spPr>
        <p:txBody>
          <a:bodyPr vert="horz" lIns="0" tIns="45720" rIns="0" bIns="45720" rtlCol="0" anchor="t">
            <a:noAutofit/>
          </a:bodyPr>
          <a:lstStyle>
            <a:lvl1pPr>
              <a:defRPr lang="en-US" sz="2400" b="1" dirty="0">
                <a:latin typeface="+mj-lt"/>
                <a:ea typeface="+mj-ea"/>
                <a:cs typeface="+mj-cs"/>
              </a:defRPr>
            </a:lvl1pPr>
            <a:lvl2pPr>
              <a:defRPr lang="en-US" dirty="0"/>
            </a:lvl2pPr>
          </a:lstStyle>
          <a:p>
            <a:pPr lvl="0" defTabSz="914400">
              <a:lnSpc>
                <a:spcPct val="90000"/>
              </a:lnSpc>
              <a:spcBef>
                <a:spcPct val="0"/>
              </a:spcBef>
            </a:pPr>
            <a:r>
              <a:rPr lang="en-US"/>
              <a:t>Click to edit Master text styles</a:t>
            </a:r>
          </a:p>
          <a:p>
            <a:pPr lvl="1" defTabSz="914400">
              <a:lnSpc>
                <a:spcPct val="90000"/>
              </a:lnSpc>
              <a:spcBef>
                <a:spcPct val="0"/>
              </a:spcBef>
            </a:pPr>
            <a:r>
              <a:rPr lang="en-US"/>
              <a:t>Second level</a:t>
            </a:r>
          </a:p>
        </p:txBody>
      </p:sp>
      <p:sp>
        <p:nvSpPr>
          <p:cNvPr id="17" name="Picture Placeholder 16">
            <a:extLst>
              <a:ext uri="{FF2B5EF4-FFF2-40B4-BE49-F238E27FC236}">
                <a16:creationId xmlns:a16="http://schemas.microsoft.com/office/drawing/2014/main" id="{47F521A2-5101-412D-9922-08AAC2EABC6A}"/>
              </a:ext>
            </a:extLst>
          </p:cNvPr>
          <p:cNvSpPr>
            <a:spLocks noGrp="1"/>
          </p:cNvSpPr>
          <p:nvPr>
            <p:ph type="pic" sz="quarter" idx="29"/>
          </p:nvPr>
        </p:nvSpPr>
        <p:spPr>
          <a:xfrm>
            <a:off x="0" y="3403600"/>
            <a:ext cx="6962775" cy="3454400"/>
          </a:xfrm>
          <a:prstGeom prst="rect">
            <a:avLst/>
          </a:prstGeom>
          <a:solidFill>
            <a:schemeClr val="bg1">
              <a:lumMod val="95000"/>
            </a:schemeClr>
          </a:solidFill>
        </p:spPr>
        <p:txBody>
          <a:bodyPr/>
          <a:lstStyle>
            <a:lvl1pPr>
              <a:defRPr lang="en-US" sz="1500">
                <a:solidFill>
                  <a:srgbClr val="000000"/>
                </a:solidFill>
                <a:latin typeface="Century Gothic" panose="020B0502020202020204" pitchFamily="34" charset="0"/>
              </a:defRPr>
            </a:lvl1pPr>
          </a:lstStyle>
          <a:p>
            <a:pPr lvl="0"/>
            <a:r>
              <a:rPr lang="en-US"/>
              <a:t>Click icon to add picture</a:t>
            </a:r>
          </a:p>
        </p:txBody>
      </p:sp>
      <p:pic>
        <p:nvPicPr>
          <p:cNvPr id="2" name="Graphic 1">
            <a:extLst>
              <a:ext uri="{FF2B5EF4-FFF2-40B4-BE49-F238E27FC236}">
                <a16:creationId xmlns:a16="http://schemas.microsoft.com/office/drawing/2014/main" id="{E29EAFEB-5659-A9A1-82DB-326CBD56D06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12615941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Interior_Title, subtitle and three column_no 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42B32E-E655-4784-876D-FAA98E0AC903}"/>
              </a:ext>
            </a:extLst>
          </p:cNvPr>
          <p:cNvGrpSpPr/>
          <p:nvPr/>
        </p:nvGrpSpPr>
        <p:grpSpPr>
          <a:xfrm>
            <a:off x="0" y="1133857"/>
            <a:ext cx="5845717" cy="5166098"/>
            <a:chOff x="0" y="1319565"/>
            <a:chExt cx="5845717" cy="4980389"/>
          </a:xfrm>
        </p:grpSpPr>
        <p:sp>
          <p:nvSpPr>
            <p:cNvPr id="11" name="Arrow: Pentagon 10">
              <a:extLst>
                <a:ext uri="{FF2B5EF4-FFF2-40B4-BE49-F238E27FC236}">
                  <a16:creationId xmlns:a16="http://schemas.microsoft.com/office/drawing/2014/main" id="{91F641D3-6DE8-4E8F-9705-F2A4956410F2}"/>
                </a:ext>
              </a:extLst>
            </p:cNvPr>
            <p:cNvSpPr/>
            <p:nvPr/>
          </p:nvSpPr>
          <p:spPr>
            <a:xfrm>
              <a:off x="0" y="1319565"/>
              <a:ext cx="5845717" cy="4980389"/>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319565"/>
              <a:ext cx="5664236" cy="4980389"/>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4818888"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4817033" cy="460302"/>
          </a:xfrm>
          <a:prstGeom prst="rect">
            <a:avLst/>
          </a:prstGeom>
        </p:spPr>
        <p:txBody>
          <a:bodyPr vert="horz" wrap="square" lIns="0" tIns="45720" rIns="91440" bIns="45720" rtlCol="0">
            <a:noAutofit/>
          </a:bodyPr>
          <a:lstStyle>
            <a:lvl1pPr>
              <a:defRPr lang="en-US" sz="20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5449824" y="1121283"/>
            <a:ext cx="6742176"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3860" h="5190744">
                <a:moveTo>
                  <a:pt x="0" y="12192"/>
                </a:moveTo>
                <a:lnTo>
                  <a:pt x="6314722" y="12192"/>
                </a:lnTo>
                <a:lnTo>
                  <a:pt x="6753634" y="0"/>
                </a:lnTo>
                <a:cubicBezTo>
                  <a:pt x="6753709" y="865124"/>
                  <a:pt x="6753785" y="1730248"/>
                  <a:pt x="6753860" y="2595372"/>
                </a:cubicBezTo>
                <a:cubicBezTo>
                  <a:pt x="6749721" y="3452368"/>
                  <a:pt x="6745581" y="4309364"/>
                  <a:pt x="6741442" y="5166360"/>
                </a:cubicBezTo>
                <a:lnTo>
                  <a:pt x="6741442" y="5190744"/>
                </a:lnTo>
                <a:lnTo>
                  <a:pt x="0" y="5178552"/>
                </a:lnTo>
                <a:lnTo>
                  <a:pt x="378178" y="2595372"/>
                </a:lnTo>
                <a:lnTo>
                  <a:pt x="0" y="12192"/>
                </a:lnTo>
                <a:close/>
              </a:path>
            </a:pathLst>
          </a:custGeom>
          <a:solidFill>
            <a:schemeClr val="bg1">
              <a:lumMod val="95000"/>
            </a:schemeClr>
          </a:solidFill>
          <a:ln>
            <a:noFill/>
          </a:ln>
        </p:spPr>
        <p:txBody>
          <a:bodyPr/>
          <a:lstStyle>
            <a:lvl1pPr algn="r">
              <a:defRPr sz="1800"/>
            </a:lvl1pPr>
          </a:lstStyle>
          <a:p>
            <a:r>
              <a:rPr lang="en-US"/>
              <a:t>Click icon to add picture</a:t>
            </a:r>
          </a:p>
        </p:txBody>
      </p:sp>
      <p:sp>
        <p:nvSpPr>
          <p:cNvPr id="4" name="Title 3">
            <a:extLst>
              <a:ext uri="{FF2B5EF4-FFF2-40B4-BE49-F238E27FC236}">
                <a16:creationId xmlns:a16="http://schemas.microsoft.com/office/drawing/2014/main" id="{EE3F09E7-6EF5-8244-26EE-22265879D2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4803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Interior_Title, subtitle and three column_no line">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3F749267-813C-4510-A800-05312371569B}"/>
              </a:ext>
            </a:extLst>
          </p:cNvPr>
          <p:cNvSpPr/>
          <p:nvPr/>
        </p:nvSpPr>
        <p:spPr>
          <a:xfrm>
            <a:off x="4292082" y="1133857"/>
            <a:ext cx="497973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1" name="Arrow: Pentagon 10">
            <a:extLst>
              <a:ext uri="{FF2B5EF4-FFF2-40B4-BE49-F238E27FC236}">
                <a16:creationId xmlns:a16="http://schemas.microsoft.com/office/drawing/2014/main" id="{91F641D3-6DE8-4E8F-9705-F2A4956410F2}"/>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903144"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90313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8760541" y="1121283"/>
            <a:ext cx="3431457"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 name="connsiteX0" fmla="*/ 0 w 7350415"/>
              <a:gd name="connsiteY0" fmla="*/ 2359 h 5190744"/>
              <a:gd name="connsiteX1" fmla="*/ 6911277 w 7350415"/>
              <a:gd name="connsiteY1" fmla="*/ 12192 h 5190744"/>
              <a:gd name="connsiteX2" fmla="*/ 7350189 w 7350415"/>
              <a:gd name="connsiteY2" fmla="*/ 0 h 5190744"/>
              <a:gd name="connsiteX3" fmla="*/ 7350415 w 7350415"/>
              <a:gd name="connsiteY3" fmla="*/ 2595372 h 5190744"/>
              <a:gd name="connsiteX4" fmla="*/ 7337997 w 7350415"/>
              <a:gd name="connsiteY4" fmla="*/ 5166360 h 5190744"/>
              <a:gd name="connsiteX5" fmla="*/ 7337997 w 7350415"/>
              <a:gd name="connsiteY5" fmla="*/ 5190744 h 5190744"/>
              <a:gd name="connsiteX6" fmla="*/ 596555 w 7350415"/>
              <a:gd name="connsiteY6" fmla="*/ 5178552 h 5190744"/>
              <a:gd name="connsiteX7" fmla="*/ 974733 w 7350415"/>
              <a:gd name="connsiteY7" fmla="*/ 2595372 h 5190744"/>
              <a:gd name="connsiteX8" fmla="*/ 0 w 7350415"/>
              <a:gd name="connsiteY8" fmla="*/ 2359 h 5190744"/>
              <a:gd name="connsiteX0" fmla="*/ 85222 w 7435637"/>
              <a:gd name="connsiteY0" fmla="*/ 2359 h 5190744"/>
              <a:gd name="connsiteX1" fmla="*/ 6996499 w 7435637"/>
              <a:gd name="connsiteY1" fmla="*/ 12192 h 5190744"/>
              <a:gd name="connsiteX2" fmla="*/ 7435411 w 7435637"/>
              <a:gd name="connsiteY2" fmla="*/ 0 h 5190744"/>
              <a:gd name="connsiteX3" fmla="*/ 7435637 w 7435637"/>
              <a:gd name="connsiteY3" fmla="*/ 2595372 h 5190744"/>
              <a:gd name="connsiteX4" fmla="*/ 7423219 w 7435637"/>
              <a:gd name="connsiteY4" fmla="*/ 5166360 h 5190744"/>
              <a:gd name="connsiteX5" fmla="*/ 7423219 w 7435637"/>
              <a:gd name="connsiteY5" fmla="*/ 5190744 h 5190744"/>
              <a:gd name="connsiteX6" fmla="*/ 0 w 7435637"/>
              <a:gd name="connsiteY6" fmla="*/ 5178552 h 5190744"/>
              <a:gd name="connsiteX7" fmla="*/ 1059955 w 7435637"/>
              <a:gd name="connsiteY7" fmla="*/ 2595372 h 5190744"/>
              <a:gd name="connsiteX8" fmla="*/ 85222 w 7435637"/>
              <a:gd name="connsiteY8" fmla="*/ 2359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637" h="5190744">
                <a:moveTo>
                  <a:pt x="85222" y="2359"/>
                </a:moveTo>
                <a:lnTo>
                  <a:pt x="6996499" y="12192"/>
                </a:lnTo>
                <a:lnTo>
                  <a:pt x="7435411" y="0"/>
                </a:lnTo>
                <a:cubicBezTo>
                  <a:pt x="7435486" y="865124"/>
                  <a:pt x="7435562" y="1730248"/>
                  <a:pt x="7435637" y="2595372"/>
                </a:cubicBezTo>
                <a:cubicBezTo>
                  <a:pt x="7431498" y="3452368"/>
                  <a:pt x="7427358" y="4309364"/>
                  <a:pt x="7423219" y="5166360"/>
                </a:cubicBezTo>
                <a:lnTo>
                  <a:pt x="7423219" y="5190744"/>
                </a:lnTo>
                <a:lnTo>
                  <a:pt x="0" y="5178552"/>
                </a:lnTo>
                <a:lnTo>
                  <a:pt x="1059955" y="2595372"/>
                </a:lnTo>
                <a:lnTo>
                  <a:pt x="85222" y="2359"/>
                </a:lnTo>
                <a:close/>
              </a:path>
            </a:pathLst>
          </a:custGeom>
          <a:solidFill>
            <a:schemeClr val="bg1">
              <a:lumMod val="95000"/>
            </a:schemeClr>
          </a:solidFill>
          <a:ln>
            <a:noFill/>
          </a:ln>
        </p:spPr>
        <p:txBody>
          <a:bodyPr/>
          <a:lstStyle>
            <a:lvl1pPr algn="r">
              <a:defRPr sz="1800"/>
            </a:lvl1pPr>
          </a:lstStyle>
          <a:p>
            <a:r>
              <a:rPr lang="en-US"/>
              <a:t>Click icon to add picture</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945225" y="1175044"/>
            <a:ext cx="3904488"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945224" y="1704268"/>
            <a:ext cx="3904488"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 name="Title 2">
            <a:extLst>
              <a:ext uri="{FF2B5EF4-FFF2-40B4-BE49-F238E27FC236}">
                <a16:creationId xmlns:a16="http://schemas.microsoft.com/office/drawing/2014/main" id="{BABFA3B6-4284-6EE3-FB70-AB6ECBEFC4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43670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1FBA1385-04F7-49C8-85E7-0B0CA1F87D35}"/>
              </a:ext>
            </a:extLst>
          </p:cNvPr>
          <p:cNvSpPr/>
          <p:nvPr/>
        </p:nvSpPr>
        <p:spPr>
          <a:xfrm>
            <a:off x="7445829" y="1133857"/>
            <a:ext cx="4746171"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2" name="Arrow: Pentagon 21">
            <a:extLst>
              <a:ext uri="{FF2B5EF4-FFF2-40B4-BE49-F238E27FC236}">
                <a16:creationId xmlns:a16="http://schemas.microsoft.com/office/drawing/2014/main" id="{4D2677E7-7A36-4AA5-99A4-11C268FAC344}"/>
              </a:ext>
            </a:extLst>
          </p:cNvPr>
          <p:cNvSpPr/>
          <p:nvPr/>
        </p:nvSpPr>
        <p:spPr>
          <a:xfrm>
            <a:off x="3878766" y="1133857"/>
            <a:ext cx="4267704"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23" name="Arrow: Pentagon 22">
            <a:extLst>
              <a:ext uri="{FF2B5EF4-FFF2-40B4-BE49-F238E27FC236}">
                <a16:creationId xmlns:a16="http://schemas.microsoft.com/office/drawing/2014/main" id="{39BE0FBE-8AEB-473D-8A38-D6474A611070}"/>
              </a:ext>
            </a:extLst>
          </p:cNvPr>
          <p:cNvSpPr/>
          <p:nvPr/>
        </p:nvSpPr>
        <p:spPr>
          <a:xfrm>
            <a:off x="3878766" y="1133857"/>
            <a:ext cx="4137889"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nvGrpSpPr>
          <p:cNvPr id="3" name="Group 2">
            <a:extLst>
              <a:ext uri="{FF2B5EF4-FFF2-40B4-BE49-F238E27FC236}">
                <a16:creationId xmlns:a16="http://schemas.microsoft.com/office/drawing/2014/main" id="{EB347ECB-2D37-4B2C-B4B6-16B72D6EAFD5}"/>
              </a:ext>
            </a:extLst>
          </p:cNvPr>
          <p:cNvGrpSpPr/>
          <p:nvPr/>
        </p:nvGrpSpPr>
        <p:grpSpPr>
          <a:xfrm>
            <a:off x="0" y="1133857"/>
            <a:ext cx="4267704" cy="5166098"/>
            <a:chOff x="0" y="1133857"/>
            <a:chExt cx="4907900" cy="5166098"/>
          </a:xfrm>
        </p:grpSpPr>
        <p:sp>
          <p:nvSpPr>
            <p:cNvPr id="17" name="Arrow: Pentagon 16">
              <a:extLst>
                <a:ext uri="{FF2B5EF4-FFF2-40B4-BE49-F238E27FC236}">
                  <a16:creationId xmlns:a16="http://schemas.microsoft.com/office/drawing/2014/main" id="{B6774912-1649-45C4-81A5-B2561D0245C1}"/>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20" name="Arrow: Pentagon 19">
              <a:extLst>
                <a:ext uri="{FF2B5EF4-FFF2-40B4-BE49-F238E27FC236}">
                  <a16:creationId xmlns:a16="http://schemas.microsoft.com/office/drawing/2014/main" id="{BD84B8FE-19B8-435E-9713-33D4AB4E62E7}"/>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657600"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267704"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267704" y="1704268"/>
            <a:ext cx="3657600"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Text Placeholder 5">
            <a:extLst>
              <a:ext uri="{FF2B5EF4-FFF2-40B4-BE49-F238E27FC236}">
                <a16:creationId xmlns:a16="http://schemas.microsoft.com/office/drawing/2014/main" id="{F292A297-E6A1-48D1-AC66-C105537A0E8E}"/>
              </a:ext>
            </a:extLst>
          </p:cNvPr>
          <p:cNvSpPr>
            <a:spLocks noGrp="1"/>
          </p:cNvSpPr>
          <p:nvPr>
            <p:ph type="body" sz="quarter" idx="24"/>
          </p:nvPr>
        </p:nvSpPr>
        <p:spPr>
          <a:xfrm>
            <a:off x="8146470"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6" name="Content Placeholder 2">
            <a:extLst>
              <a:ext uri="{FF2B5EF4-FFF2-40B4-BE49-F238E27FC236}">
                <a16:creationId xmlns:a16="http://schemas.microsoft.com/office/drawing/2014/main" id="{385A789C-5332-4E03-A90C-3488A77A16C9}"/>
              </a:ext>
            </a:extLst>
          </p:cNvPr>
          <p:cNvSpPr>
            <a:spLocks noGrp="1"/>
          </p:cNvSpPr>
          <p:nvPr>
            <p:ph sz="half" idx="25" hasCustomPrompt="1"/>
          </p:nvPr>
        </p:nvSpPr>
        <p:spPr>
          <a:xfrm>
            <a:off x="8146470" y="1704268"/>
            <a:ext cx="3657600" cy="4229172"/>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 name="Title 3">
            <a:extLst>
              <a:ext uri="{FF2B5EF4-FFF2-40B4-BE49-F238E27FC236}">
                <a16:creationId xmlns:a16="http://schemas.microsoft.com/office/drawing/2014/main" id="{A0EEFE3E-695A-BBC5-B432-EADDFBAB23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200526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BE6EF3A0-A2B8-4FAA-B7D0-F7C8E51DD154}"/>
              </a:ext>
            </a:extLst>
          </p:cNvPr>
          <p:cNvSpPr/>
          <p:nvPr/>
        </p:nvSpPr>
        <p:spPr>
          <a:xfrm>
            <a:off x="9168770" y="1133857"/>
            <a:ext cx="3023230"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0" name="Arrow: Pentagon 29">
            <a:extLst>
              <a:ext uri="{FF2B5EF4-FFF2-40B4-BE49-F238E27FC236}">
                <a16:creationId xmlns:a16="http://schemas.microsoft.com/office/drawing/2014/main" id="{C93F4318-D88E-4EF9-977E-94065A2B8863}"/>
              </a:ext>
            </a:extLst>
          </p:cNvPr>
          <p:cNvSpPr/>
          <p:nvPr/>
        </p:nvSpPr>
        <p:spPr>
          <a:xfrm>
            <a:off x="6492752"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1" name="Arrow: Pentagon 30">
            <a:extLst>
              <a:ext uri="{FF2B5EF4-FFF2-40B4-BE49-F238E27FC236}">
                <a16:creationId xmlns:a16="http://schemas.microsoft.com/office/drawing/2014/main" id="{6CD6B2CB-A0C2-4443-A133-C7067DF871E1}"/>
              </a:ext>
            </a:extLst>
          </p:cNvPr>
          <p:cNvSpPr/>
          <p:nvPr/>
        </p:nvSpPr>
        <p:spPr>
          <a:xfrm>
            <a:off x="5809045"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2" name="Arrow: Pentagon 31">
            <a:extLst>
              <a:ext uri="{FF2B5EF4-FFF2-40B4-BE49-F238E27FC236}">
                <a16:creationId xmlns:a16="http://schemas.microsoft.com/office/drawing/2014/main" id="{BA1A1B76-39DD-4995-BF0F-042DF7AEB5AE}"/>
              </a:ext>
            </a:extLst>
          </p:cNvPr>
          <p:cNvSpPr/>
          <p:nvPr/>
        </p:nvSpPr>
        <p:spPr>
          <a:xfrm>
            <a:off x="3431609"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3" name="Arrow: Pentagon 32">
            <a:extLst>
              <a:ext uri="{FF2B5EF4-FFF2-40B4-BE49-F238E27FC236}">
                <a16:creationId xmlns:a16="http://schemas.microsoft.com/office/drawing/2014/main" id="{742CF9D2-65C7-4987-ABC2-EE9E8FC5139D}"/>
              </a:ext>
            </a:extLst>
          </p:cNvPr>
          <p:cNvSpPr/>
          <p:nvPr/>
        </p:nvSpPr>
        <p:spPr>
          <a:xfrm>
            <a:off x="2747902"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4" name="Arrow: Pentagon 33">
            <a:extLst>
              <a:ext uri="{FF2B5EF4-FFF2-40B4-BE49-F238E27FC236}">
                <a16:creationId xmlns:a16="http://schemas.microsoft.com/office/drawing/2014/main" id="{3E500C50-A433-4755-B827-049DBE48D5B0}"/>
              </a:ext>
            </a:extLst>
          </p:cNvPr>
          <p:cNvSpPr/>
          <p:nvPr/>
        </p:nvSpPr>
        <p:spPr>
          <a:xfrm>
            <a:off x="14439" y="1133857"/>
            <a:ext cx="334036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5" name="Arrow: Pentagon 34">
            <a:extLst>
              <a:ext uri="{FF2B5EF4-FFF2-40B4-BE49-F238E27FC236}">
                <a16:creationId xmlns:a16="http://schemas.microsoft.com/office/drawing/2014/main" id="{EB3C1CC4-3C3F-457A-BED1-314BE27AEFFD}"/>
              </a:ext>
            </a:extLst>
          </p:cNvPr>
          <p:cNvSpPr/>
          <p:nvPr/>
        </p:nvSpPr>
        <p:spPr>
          <a:xfrm>
            <a:off x="0" y="1133857"/>
            <a:ext cx="323392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6" name="Content Placeholder 2">
            <a:extLst>
              <a:ext uri="{FF2B5EF4-FFF2-40B4-BE49-F238E27FC236}">
                <a16:creationId xmlns:a16="http://schemas.microsoft.com/office/drawing/2014/main" id="{C4CBFDCF-E466-491D-925D-BDF0C17BC0E8}"/>
              </a:ext>
            </a:extLst>
          </p:cNvPr>
          <p:cNvSpPr>
            <a:spLocks noGrp="1"/>
          </p:cNvSpPr>
          <p:nvPr>
            <p:ph sz="half" idx="21" hasCustomPrompt="1"/>
          </p:nvPr>
        </p:nvSpPr>
        <p:spPr>
          <a:xfrm>
            <a:off x="429768" y="1704267"/>
            <a:ext cx="2751685" cy="4216400"/>
          </a:xfrm>
          <a:prstGeom prst="rect">
            <a:avLst/>
          </a:prstGeom>
        </p:spPr>
        <p:txBody>
          <a:bodyPr>
            <a:noAutofit/>
          </a:bodyPr>
          <a:lstStyle>
            <a:lvl1pPr marL="0" indent="9525" algn="l">
              <a:buFont typeface="Menlo-BoldItalic"/>
              <a:buNone/>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7" name="Text Placeholder 5">
            <a:extLst>
              <a:ext uri="{FF2B5EF4-FFF2-40B4-BE49-F238E27FC236}">
                <a16:creationId xmlns:a16="http://schemas.microsoft.com/office/drawing/2014/main" id="{C3FD2A8F-EA54-40B4-8D83-46D7CC5C6BC5}"/>
              </a:ext>
            </a:extLst>
          </p:cNvPr>
          <p:cNvSpPr>
            <a:spLocks noGrp="1"/>
          </p:cNvSpPr>
          <p:nvPr>
            <p:ph type="body" sz="quarter" idx="12"/>
          </p:nvPr>
        </p:nvSpPr>
        <p:spPr>
          <a:xfrm>
            <a:off x="429768" y="1172845"/>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39" name="Text Placeholder 5">
            <a:extLst>
              <a:ext uri="{FF2B5EF4-FFF2-40B4-BE49-F238E27FC236}">
                <a16:creationId xmlns:a16="http://schemas.microsoft.com/office/drawing/2014/main" id="{5AE64BF5-C095-48E2-9C95-104760743544}"/>
              </a:ext>
            </a:extLst>
          </p:cNvPr>
          <p:cNvSpPr>
            <a:spLocks noGrp="1"/>
          </p:cNvSpPr>
          <p:nvPr>
            <p:ph type="body" sz="quarter" idx="20"/>
          </p:nvPr>
        </p:nvSpPr>
        <p:spPr>
          <a:xfrm>
            <a:off x="3402596"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0" name="Content Placeholder 2">
            <a:extLst>
              <a:ext uri="{FF2B5EF4-FFF2-40B4-BE49-F238E27FC236}">
                <a16:creationId xmlns:a16="http://schemas.microsoft.com/office/drawing/2014/main" id="{84DBD127-A243-4F70-8050-A68F5B588205}"/>
              </a:ext>
            </a:extLst>
          </p:cNvPr>
          <p:cNvSpPr>
            <a:spLocks noGrp="1"/>
          </p:cNvSpPr>
          <p:nvPr>
            <p:ph sz="half" idx="23" hasCustomPrompt="1"/>
          </p:nvPr>
        </p:nvSpPr>
        <p:spPr>
          <a:xfrm>
            <a:off x="3402596"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1" name="Text Placeholder 5">
            <a:extLst>
              <a:ext uri="{FF2B5EF4-FFF2-40B4-BE49-F238E27FC236}">
                <a16:creationId xmlns:a16="http://schemas.microsoft.com/office/drawing/2014/main" id="{DEF61145-2F5F-42C5-8B0D-283B2737FC7D}"/>
              </a:ext>
            </a:extLst>
          </p:cNvPr>
          <p:cNvSpPr>
            <a:spLocks noGrp="1"/>
          </p:cNvSpPr>
          <p:nvPr>
            <p:ph type="body" sz="quarter" idx="24"/>
          </p:nvPr>
        </p:nvSpPr>
        <p:spPr>
          <a:xfrm>
            <a:off x="6416255"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2" name="Content Placeholder 2">
            <a:extLst>
              <a:ext uri="{FF2B5EF4-FFF2-40B4-BE49-F238E27FC236}">
                <a16:creationId xmlns:a16="http://schemas.microsoft.com/office/drawing/2014/main" id="{B1C8D317-543E-4E6B-B704-4C30F0D1F09C}"/>
              </a:ext>
            </a:extLst>
          </p:cNvPr>
          <p:cNvSpPr>
            <a:spLocks noGrp="1"/>
          </p:cNvSpPr>
          <p:nvPr>
            <p:ph sz="half" idx="25" hasCustomPrompt="1"/>
          </p:nvPr>
        </p:nvSpPr>
        <p:spPr>
          <a:xfrm>
            <a:off x="6416255"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3" name="Text Placeholder 5">
            <a:extLst>
              <a:ext uri="{FF2B5EF4-FFF2-40B4-BE49-F238E27FC236}">
                <a16:creationId xmlns:a16="http://schemas.microsoft.com/office/drawing/2014/main" id="{E850BB7C-FBF2-4C42-A070-56F456CFF5DF}"/>
              </a:ext>
            </a:extLst>
          </p:cNvPr>
          <p:cNvSpPr>
            <a:spLocks noGrp="1"/>
          </p:cNvSpPr>
          <p:nvPr>
            <p:ph type="body" sz="quarter" idx="26"/>
          </p:nvPr>
        </p:nvSpPr>
        <p:spPr>
          <a:xfrm>
            <a:off x="9429913"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4" name="Content Placeholder 2">
            <a:extLst>
              <a:ext uri="{FF2B5EF4-FFF2-40B4-BE49-F238E27FC236}">
                <a16:creationId xmlns:a16="http://schemas.microsoft.com/office/drawing/2014/main" id="{AA987D2E-C448-445C-BDE9-AD0EE26745A7}"/>
              </a:ext>
            </a:extLst>
          </p:cNvPr>
          <p:cNvSpPr>
            <a:spLocks noGrp="1"/>
          </p:cNvSpPr>
          <p:nvPr>
            <p:ph sz="half" idx="27" hasCustomPrompt="1"/>
          </p:nvPr>
        </p:nvSpPr>
        <p:spPr>
          <a:xfrm>
            <a:off x="9429913"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3" name="Title 2">
            <a:extLst>
              <a:ext uri="{FF2B5EF4-FFF2-40B4-BE49-F238E27FC236}">
                <a16:creationId xmlns:a16="http://schemas.microsoft.com/office/drawing/2014/main" id="{570133C8-9C18-3D2E-1CE7-396BEAAFA7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176280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terior_Title, 3 text box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5349710"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199900" y="325438"/>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6200405" y="2237899"/>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199395" y="4150360"/>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Tree>
    <p:extLst>
      <p:ext uri="{BB962C8B-B14F-4D97-AF65-F5344CB8AC3E}">
        <p14:creationId xmlns:p14="http://schemas.microsoft.com/office/powerpoint/2010/main" val="23724136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179877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nterior_Title, 3 text boxes, gra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5182106" y="325438"/>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5182611" y="2237899"/>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5181601" y="4150360"/>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9" name="Title Placeholder 1">
            <a:extLst>
              <a:ext uri="{FF2B5EF4-FFF2-40B4-BE49-F238E27FC236}">
                <a16:creationId xmlns:a16="http://schemas.microsoft.com/office/drawing/2014/main" id="{13919E08-82D2-4516-BE04-BDC691CBCD55}"/>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95553931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nterior_Title, 3 text boxes, gray_background_0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49BB82-0A65-CA42-A2B2-20C81C166885}"/>
              </a:ext>
            </a:extLst>
          </p:cNvPr>
          <p:cNvSpPr/>
          <p:nvPr/>
        </p:nvSpPr>
        <p:spPr>
          <a:xfrm>
            <a:off x="10911840" y="6390640"/>
            <a:ext cx="1280160" cy="46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999734" y="325438"/>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7000239" y="2237899"/>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999229" y="4150360"/>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5" name="Picture Placeholder 4">
            <a:extLst>
              <a:ext uri="{FF2B5EF4-FFF2-40B4-BE49-F238E27FC236}">
                <a16:creationId xmlns:a16="http://schemas.microsoft.com/office/drawing/2014/main" id="{34960A28-09C5-2F4B-9512-CCE665D0B051}"/>
              </a:ext>
            </a:extLst>
          </p:cNvPr>
          <p:cNvSpPr>
            <a:spLocks noGrp="1"/>
          </p:cNvSpPr>
          <p:nvPr>
            <p:ph type="pic" sz="quarter" idx="25"/>
          </p:nvPr>
        </p:nvSpPr>
        <p:spPr>
          <a:xfrm>
            <a:off x="4450080" y="325437"/>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2" name="Picture Placeholder 4">
            <a:extLst>
              <a:ext uri="{FF2B5EF4-FFF2-40B4-BE49-F238E27FC236}">
                <a16:creationId xmlns:a16="http://schemas.microsoft.com/office/drawing/2014/main" id="{D1052F64-0E18-7F4F-93BE-CFD083CFB17E}"/>
              </a:ext>
            </a:extLst>
          </p:cNvPr>
          <p:cNvSpPr>
            <a:spLocks noGrp="1"/>
          </p:cNvSpPr>
          <p:nvPr>
            <p:ph type="pic" sz="quarter" idx="26"/>
          </p:nvPr>
        </p:nvSpPr>
        <p:spPr>
          <a:xfrm>
            <a:off x="4450080" y="2237899"/>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3" name="Picture Placeholder 4">
            <a:extLst>
              <a:ext uri="{FF2B5EF4-FFF2-40B4-BE49-F238E27FC236}">
                <a16:creationId xmlns:a16="http://schemas.microsoft.com/office/drawing/2014/main" id="{F4D31BD7-1689-254A-9387-CE6D930ECC32}"/>
              </a:ext>
            </a:extLst>
          </p:cNvPr>
          <p:cNvSpPr>
            <a:spLocks noGrp="1"/>
          </p:cNvSpPr>
          <p:nvPr>
            <p:ph type="pic" sz="quarter" idx="27"/>
          </p:nvPr>
        </p:nvSpPr>
        <p:spPr>
          <a:xfrm>
            <a:off x="4450080" y="4149052"/>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4" name="Title Placeholder 1">
            <a:extLst>
              <a:ext uri="{FF2B5EF4-FFF2-40B4-BE49-F238E27FC236}">
                <a16:creationId xmlns:a16="http://schemas.microsoft.com/office/drawing/2014/main" id="{2CFC744D-BA89-4553-8958-A6AA192DFF4B}"/>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66157565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Interior_Blank_no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00976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1"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1"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63316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933355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80125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1669449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1"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90928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29034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66327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2887149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8"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1"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8"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89482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8"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1"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8"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91969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911707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6/18/2025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7551700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48773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404101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973654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723582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81231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086138418"/>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997345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993318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318308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87666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3042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image" Target="../media/image6.sv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image" Target="../media/image5.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486991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8970923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F648-E5F3-03C2-84BD-460F0D422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7F7D7-94E7-70D2-6EEE-953A50A0C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0044-60A5-2F18-9E85-5394D06AA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ABB190-D8D6-2C44-AFFB-3384F3D071A3}" type="datetimeFigureOut">
              <a:rPr lang="en-US" smtClean="0"/>
              <a:t>6/18/2025</a:t>
            </a:fld>
            <a:endParaRPr lang="en-US"/>
          </a:p>
        </p:txBody>
      </p:sp>
      <p:sp>
        <p:nvSpPr>
          <p:cNvPr id="5" name="Footer Placeholder 4">
            <a:extLst>
              <a:ext uri="{FF2B5EF4-FFF2-40B4-BE49-F238E27FC236}">
                <a16:creationId xmlns:a16="http://schemas.microsoft.com/office/drawing/2014/main" id="{E4D3CF66-7C3E-AB64-D43B-614D9C4EA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04EFE-C847-930E-9E42-37595ADBC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51490-0609-3547-9BF6-619BD22051C4}" type="slidenum">
              <a:rPr lang="en-US" smtClean="0"/>
              <a:t>‹#›</a:t>
            </a:fld>
            <a:endParaRPr lang="en-US"/>
          </a:p>
        </p:txBody>
      </p:sp>
    </p:spTree>
    <p:extLst>
      <p:ext uri="{BB962C8B-B14F-4D97-AF65-F5344CB8AC3E}">
        <p14:creationId xmlns:p14="http://schemas.microsoft.com/office/powerpoint/2010/main" val="42681484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DBCAF13-65E2-2702-0599-165FE2F75BA4}"/>
              </a:ext>
            </a:extLst>
          </p:cNvPr>
          <p:cNvPicPr>
            <a:picLocks noChangeAspect="1"/>
          </p:cNvPicPr>
          <p:nvPr/>
        </p:nvPicPr>
        <p:blipFill rotWithShape="1">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rcRect l="34450" t="45808" r="34450" b="45808"/>
          <a:stretch/>
        </p:blipFill>
        <p:spPr>
          <a:xfrm>
            <a:off x="309437" y="6435916"/>
            <a:ext cx="1360751" cy="283464"/>
          </a:xfrm>
          <a:prstGeom prst="rect">
            <a:avLst/>
          </a:prstGeom>
        </p:spPr>
      </p:pic>
      <p:sp>
        <p:nvSpPr>
          <p:cNvPr id="2" name="Title Placeholder 1">
            <a:extLst>
              <a:ext uri="{FF2B5EF4-FFF2-40B4-BE49-F238E27FC236}">
                <a16:creationId xmlns:a16="http://schemas.microsoft.com/office/drawing/2014/main" id="{FEFD82C8-F7C8-4425-94BC-A9EFEAE91233}"/>
              </a:ext>
            </a:extLst>
          </p:cNvPr>
          <p:cNvSpPr>
            <a:spLocks noGrp="1"/>
          </p:cNvSpPr>
          <p:nvPr>
            <p:ph type="title"/>
          </p:nvPr>
        </p:nvSpPr>
        <p:spPr>
          <a:xfrm>
            <a:off x="428625" y="474786"/>
            <a:ext cx="11334750" cy="399806"/>
          </a:xfrm>
          <a:prstGeom prst="rect">
            <a:avLst/>
          </a:prstGeom>
        </p:spPr>
        <p:txBody>
          <a:bodyPr vert="horz" lIns="0" tIns="45720" rIns="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5DC887EF-267A-440B-BF96-CB074D2ABD92}"/>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a:p>
        </p:txBody>
      </p:sp>
      <p:sp>
        <p:nvSpPr>
          <p:cNvPr id="8" name="Text Placeholder 7">
            <a:extLst>
              <a:ext uri="{FF2B5EF4-FFF2-40B4-BE49-F238E27FC236}">
                <a16:creationId xmlns:a16="http://schemas.microsoft.com/office/drawing/2014/main" id="{F140E9B6-8ADF-4F88-9FFC-2A98A7D8F88D}"/>
              </a:ext>
            </a:extLst>
          </p:cNvPr>
          <p:cNvSpPr>
            <a:spLocks noGrp="1"/>
          </p:cNvSpPr>
          <p:nvPr>
            <p:ph type="body" idx="1"/>
          </p:nvPr>
        </p:nvSpPr>
        <p:spPr>
          <a:xfrm>
            <a:off x="428625" y="1570647"/>
            <a:ext cx="11334750" cy="481256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46C6021-90FA-4BD4-BBC4-61EC9570A17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Tree>
    <p:extLst>
      <p:ext uri="{BB962C8B-B14F-4D97-AF65-F5344CB8AC3E}">
        <p14:creationId xmlns:p14="http://schemas.microsoft.com/office/powerpoint/2010/main" val="42540257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Lst>
  <p:txStyles>
    <p:titleStyle>
      <a:lvl1pPr algn="l" defTabSz="914400"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lang="en-US" sz="1800" b="0" i="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1pPr>
      <a:lvl2pPr marL="184150" indent="-184150" algn="l" defTabSz="914400" rtl="0" eaLnBrk="1" latinLnBrk="0" hangingPunct="1">
        <a:lnSpc>
          <a:spcPct val="90000"/>
        </a:lnSpc>
        <a:spcBef>
          <a:spcPts val="1200"/>
        </a:spcBef>
        <a:buClr>
          <a:schemeClr val="tx2"/>
        </a:buClr>
        <a:buFont typeface="Arial" panose="020B0604020202020204" pitchFamily="34" charset="0"/>
        <a:buChar char="•"/>
        <a:defRPr lang="en-US" sz="16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2pPr>
      <a:lvl3pPr marL="369888" indent="-193675"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4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3pPr>
      <a:lvl4pPr marL="544513" indent="-184150"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2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4pPr>
      <a:lvl5pPr marL="695325" indent="-176213" algn="l" defTabSz="914400" rtl="0" eaLnBrk="1" latinLnBrk="0" hangingPunct="1">
        <a:lnSpc>
          <a:spcPct val="90000"/>
        </a:lnSpc>
        <a:spcBef>
          <a:spcPts val="600"/>
        </a:spcBef>
        <a:buFont typeface="Arial" panose="020B0604020202020204" pitchFamily="34" charset="0"/>
        <a:buChar char="•"/>
        <a:defRPr lang="en-US" sz="1200" b="0" kern="1200" dirty="0">
          <a:solidFill>
            <a:schemeClr val="bg2"/>
          </a:solidFill>
          <a:latin typeface="Century Gothic" panose="020B050202020202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6/18/2025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417082714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6/18/2025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81068584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31.png"/><Relationship Id="rId5" Type="http://schemas.openxmlformats.org/officeDocument/2006/relationships/hyperlink" Target="https://www.mrisimmons.com/" TargetMode="Externa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hyperlink" Target="https://lgads.tv/" TargetMode="External"/><Relationship Id="rId5" Type="http://schemas.openxmlformats.org/officeDocument/2006/relationships/chart" Target="../charts/chart4.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chart" Target="../charts/chart6.xml"/><Relationship Id="rId5" Type="http://schemas.openxmlformats.org/officeDocument/2006/relationships/image" Target="../media/image45.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7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chart" Target="../charts/chart14.xml"/><Relationship Id="rId5" Type="http://schemas.openxmlformats.org/officeDocument/2006/relationships/image" Target="../media/image46.png"/><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hyperlink" Target="https://comcastadvertising.com/insights/research-reports/"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41.png"/><Relationship Id="rId5" Type="http://schemas.openxmlformats.org/officeDocument/2006/relationships/chart" Target="../charts/chart15.xml"/><Relationship Id="rId4" Type="http://schemas.openxmlformats.org/officeDocument/2006/relationships/hyperlink" Target="https://en.wikipedia.org/wiki/Third_pla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hyperlink" Target="https://lgads.tv/" TargetMode="Externa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hyperlink" Target="https://lgads.tv/" TargetMode="Externa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thevab.com/insight/nfl-2024-season-viewership"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24.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3.png"/><Relationship Id="rId2" Type="http://schemas.openxmlformats.org/officeDocument/2006/relationships/notesSlide" Target="../notesSlides/notesSlide18.xml"/><Relationship Id="rId16" Type="http://schemas.openxmlformats.org/officeDocument/2006/relationships/hyperlink" Target="https://thevab.com/insight/nfl-2024-season-viewership" TargetMode="External"/><Relationship Id="rId1" Type="http://schemas.openxmlformats.org/officeDocument/2006/relationships/slideLayout" Target="../slideLayouts/slideLayout38.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8" Type="http://schemas.openxmlformats.org/officeDocument/2006/relationships/hyperlink" Target="https://comcastadvertising.com/insights/research-reports/" TargetMode="External"/><Relationship Id="rId3" Type="http://schemas.openxmlformats.org/officeDocument/2006/relationships/image" Target="../media/image24.png"/><Relationship Id="rId7"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hyperlink" Target="https://thevab.com/insight/super-bowl-2025?utm_source=fast-break&amp;utm_medium=vab-insights&amp;utm_campaign=" TargetMode="External"/><Relationship Id="rId3" Type="http://schemas.openxmlformats.org/officeDocument/2006/relationships/chart" Target="../charts/chart19.xml"/><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image" Target="../media/image70.png"/><Relationship Id="rId5" Type="http://schemas.openxmlformats.org/officeDocument/2006/relationships/hyperlink" Target="https://www.ispot.tv/ad/TZrA/liquid-death-super-bowl-2025-safe-for-work" TargetMode="Externa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71.png"/><Relationship Id="rId5" Type="http://schemas.openxmlformats.org/officeDocument/2006/relationships/hyperlink" Target="https://marketcast.com/insights/" TargetMode="Externa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38.png"/><Relationship Id="rId5" Type="http://schemas.openxmlformats.org/officeDocument/2006/relationships/hyperlink" Target="https://comcastadvertising.com/insights/research-reports/" TargetMode="Externa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13" Type="http://schemas.openxmlformats.org/officeDocument/2006/relationships/hyperlink" Target="https://www.samba.tv/" TargetMode="External"/><Relationship Id="rId18" Type="http://schemas.openxmlformats.org/officeDocument/2006/relationships/image" Target="../media/image82.png"/><Relationship Id="rId26" Type="http://schemas.openxmlformats.org/officeDocument/2006/relationships/hyperlink" Target="https://relometrics.com/" TargetMode="External"/><Relationship Id="rId3" Type="http://schemas.openxmlformats.org/officeDocument/2006/relationships/image" Target="../media/image24.png"/><Relationship Id="rId21" Type="http://schemas.openxmlformats.org/officeDocument/2006/relationships/hyperlink" Target="https://www.gstv.com/" TargetMode="External"/><Relationship Id="rId34" Type="http://schemas.openxmlformats.org/officeDocument/2006/relationships/image" Target="../media/image91.png"/><Relationship Id="rId7" Type="http://schemas.openxmlformats.org/officeDocument/2006/relationships/hyperlink" Target="https://www.ispot.tv/" TargetMode="External"/><Relationship Id="rId12" Type="http://schemas.openxmlformats.org/officeDocument/2006/relationships/image" Target="../media/image79.png"/><Relationship Id="rId17" Type="http://schemas.openxmlformats.org/officeDocument/2006/relationships/hyperlink" Target="https://www.nielsen.com/" TargetMode="External"/><Relationship Id="rId25" Type="http://schemas.openxmlformats.org/officeDocument/2006/relationships/image" Target="../media/image86.png"/><Relationship Id="rId33" Type="http://schemas.openxmlformats.org/officeDocument/2006/relationships/hyperlink" Target="https://www.precisely.com/" TargetMode="External"/><Relationship Id="rId2" Type="http://schemas.openxmlformats.org/officeDocument/2006/relationships/notesSlide" Target="../notesSlides/notesSlide23.xml"/><Relationship Id="rId16" Type="http://schemas.openxmlformats.org/officeDocument/2006/relationships/image" Target="../media/image81.jpeg"/><Relationship Id="rId20" Type="http://schemas.openxmlformats.org/officeDocument/2006/relationships/image" Target="../media/image83.jpeg"/><Relationship Id="rId29" Type="http://schemas.openxmlformats.org/officeDocument/2006/relationships/hyperlink" Target="https://inmarket.com/" TargetMode="External"/><Relationship Id="rId1" Type="http://schemas.openxmlformats.org/officeDocument/2006/relationships/slideLayout" Target="../slideLayouts/slideLayout33.xml"/><Relationship Id="rId6" Type="http://schemas.openxmlformats.org/officeDocument/2006/relationships/image" Target="../media/image76.png"/><Relationship Id="rId11" Type="http://schemas.openxmlformats.org/officeDocument/2006/relationships/hyperlink" Target="https://videoamp.com/" TargetMode="External"/><Relationship Id="rId24" Type="http://schemas.openxmlformats.org/officeDocument/2006/relationships/hyperlink" Target="https://mediaprobe.com/" TargetMode="External"/><Relationship Id="rId32" Type="http://schemas.openxmlformats.org/officeDocument/2006/relationships/image" Target="../media/image90.png"/><Relationship Id="rId5" Type="http://schemas.openxmlformats.org/officeDocument/2006/relationships/image" Target="../media/image75.png"/><Relationship Id="rId15" Type="http://schemas.openxmlformats.org/officeDocument/2006/relationships/hyperlink" Target="https://www.innovid.com/" TargetMode="External"/><Relationship Id="rId23" Type="http://schemas.openxmlformats.org/officeDocument/2006/relationships/image" Target="../media/image85.png"/><Relationship Id="rId28" Type="http://schemas.openxmlformats.org/officeDocument/2006/relationships/image" Target="../media/image88.png"/><Relationship Id="rId10" Type="http://schemas.openxmlformats.org/officeDocument/2006/relationships/image" Target="../media/image78.png"/><Relationship Id="rId19" Type="http://schemas.openxmlformats.org/officeDocument/2006/relationships/hyperlink" Target="https://www.atmosphere.tv/" TargetMode="External"/><Relationship Id="rId31" Type="http://schemas.openxmlformats.org/officeDocument/2006/relationships/hyperlink" Target="https://foursquare.com/" TargetMode="External"/><Relationship Id="rId4" Type="http://schemas.openxmlformats.org/officeDocument/2006/relationships/image" Target="../media/image74.png"/><Relationship Id="rId9" Type="http://schemas.openxmlformats.org/officeDocument/2006/relationships/hyperlink" Target="https://www.comscore.com/" TargetMode="External"/><Relationship Id="rId14" Type="http://schemas.openxmlformats.org/officeDocument/2006/relationships/image" Target="../media/image80.png"/><Relationship Id="rId22" Type="http://schemas.openxmlformats.org/officeDocument/2006/relationships/image" Target="../media/image84.png"/><Relationship Id="rId27" Type="http://schemas.openxmlformats.org/officeDocument/2006/relationships/image" Target="../media/image87.png"/><Relationship Id="rId30" Type="http://schemas.openxmlformats.org/officeDocument/2006/relationships/image" Target="../media/image89.png"/><Relationship Id="rId8"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5.xml"/><Relationship Id="rId3" Type="http://schemas.openxmlformats.org/officeDocument/2006/relationships/image" Target="../media/image24.png"/><Relationship Id="rId21" Type="http://schemas.openxmlformats.org/officeDocument/2006/relationships/slide" Target="slide24.xml"/><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slide" Target="slide16.xml"/><Relationship Id="rId2" Type="http://schemas.openxmlformats.org/officeDocument/2006/relationships/notesSlide" Target="../notesSlides/notesSlide24.xml"/><Relationship Id="rId16" Type="http://schemas.openxmlformats.org/officeDocument/2006/relationships/slide" Target="slide15.xml"/><Relationship Id="rId20" Type="http://schemas.openxmlformats.org/officeDocument/2006/relationships/slide" Target="slide20.xml"/><Relationship Id="rId1" Type="http://schemas.openxmlformats.org/officeDocument/2006/relationships/slideLayout" Target="../slideLayouts/slideLayout27.xml"/><Relationship Id="rId6" Type="http://schemas.openxmlformats.org/officeDocument/2006/relationships/slide" Target="slide8.xml"/><Relationship Id="rId11" Type="http://schemas.openxmlformats.org/officeDocument/2006/relationships/slide" Target="slide27.xml"/><Relationship Id="rId24" Type="http://schemas.openxmlformats.org/officeDocument/2006/relationships/image" Target="../media/image28.png"/><Relationship Id="rId5" Type="http://schemas.openxmlformats.org/officeDocument/2006/relationships/slide" Target="slide7.xml"/><Relationship Id="rId15" Type="http://schemas.openxmlformats.org/officeDocument/2006/relationships/slide" Target="slide21.xml"/><Relationship Id="rId23" Type="http://schemas.openxmlformats.org/officeDocument/2006/relationships/slide" Target="slide19.xml"/><Relationship Id="rId10" Type="http://schemas.openxmlformats.org/officeDocument/2006/relationships/slide" Target="slide17.xml"/><Relationship Id="rId19"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10.xml"/><Relationship Id="rId22"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8.xml"/><Relationship Id="rId5" Type="http://schemas.openxmlformats.org/officeDocument/2006/relationships/image" Target="../media/image28.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hyperlink" Target="https://thevab.com/insight/league-their-own?utm_source=fast-break&amp;utm_medium=vab-insights&amp;utm_campaign=" TargetMode="External"/><Relationship Id="rId18" Type="http://schemas.openxmlformats.org/officeDocument/2006/relationships/image" Target="../media/image100.png"/><Relationship Id="rId3" Type="http://schemas.openxmlformats.org/officeDocument/2006/relationships/image" Target="../media/image93.png"/><Relationship Id="rId21" Type="http://schemas.openxmlformats.org/officeDocument/2006/relationships/image" Target="../media/image101.png"/><Relationship Id="rId7" Type="http://schemas.openxmlformats.org/officeDocument/2006/relationships/hyperlink" Target="https://thevab.com/insight/womens-sports-calendar-all-professional-and-college-leagues?utm_source=fast-break&amp;utm_medium=vab-insights&amp;utm_campaign=" TargetMode="External"/><Relationship Id="rId12" Type="http://schemas.openxmlformats.org/officeDocument/2006/relationships/hyperlink" Target="https://thevab.com/team-board" TargetMode="External"/><Relationship Id="rId17" Type="http://schemas.openxmlformats.org/officeDocument/2006/relationships/hyperlink" Target="https://thevab.com/insight/best-seats-in-the-house-at-home?utm_source=fast-break&amp;utm_medium=vab-insights&amp;utm_campaign=" TargetMode="External"/><Relationship Id="rId2" Type="http://schemas.openxmlformats.org/officeDocument/2006/relationships/hyperlink" Target="https://thevab.com/insight/super-bowl-2025?utm_source=fast-break&amp;utm_medium=vab-insights&amp;utm_campaign=" TargetMode="External"/><Relationship Id="rId16" Type="http://schemas.openxmlformats.org/officeDocument/2006/relationships/image" Target="../media/image99.png"/><Relationship Id="rId20" Type="http://schemas.openxmlformats.org/officeDocument/2006/relationships/hyperlink" Target="https://thevab.com/insight/power-of-premium-video?utm_source=fast-break&amp;utm_medium=vab-insights&amp;utm_campaign=" TargetMode="External"/><Relationship Id="rId1" Type="http://schemas.openxmlformats.org/officeDocument/2006/relationships/slideLayout" Target="../slideLayouts/slideLayout38.xml"/><Relationship Id="rId6" Type="http://schemas.openxmlformats.org/officeDocument/2006/relationships/image" Target="../media/image95.png"/><Relationship Id="rId11" Type="http://schemas.openxmlformats.org/officeDocument/2006/relationships/image" Target="../media/image24.png"/><Relationship Id="rId5" Type="http://schemas.openxmlformats.org/officeDocument/2006/relationships/hyperlink" Target="https://thevab.com/insight/nfl-2024-season-viewership?utm_source=fast-break&amp;utm_medium=vab-insights&amp;utm_campaign=" TargetMode="External"/><Relationship Id="rId15" Type="http://schemas.openxmlformats.org/officeDocument/2006/relationships/image" Target="../media/image98.png"/><Relationship Id="rId10" Type="http://schemas.openxmlformats.org/officeDocument/2006/relationships/image" Target="../media/image97.png"/><Relationship Id="rId19" Type="http://schemas.openxmlformats.org/officeDocument/2006/relationships/hyperlink" Target="https://thevab.com/attribution-insights-hub" TargetMode="External"/><Relationship Id="rId4" Type="http://schemas.openxmlformats.org/officeDocument/2006/relationships/image" Target="../media/image94.jpeg"/><Relationship Id="rId9" Type="http://schemas.openxmlformats.org/officeDocument/2006/relationships/hyperlink" Target="https://thevab.com/insight/what-are-most-popular-sports-reach-audiences-through-streaming?utm_source=fast-break&amp;utm_medium=vab-insights&amp;utm_campaign=" TargetMode="External"/><Relationship Id="rId14" Type="http://schemas.openxmlformats.org/officeDocument/2006/relationships/hyperlink" Target="https://thevab.com/insight/25-streaming-trends?utm_source=fast-break&amp;utm_medium=vab-insights&amp;utm_campaig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thevab.com/" TargetMode="External"/><Relationship Id="rId1" Type="http://schemas.openxmlformats.org/officeDocument/2006/relationships/slideLayout" Target="../slideLayouts/slideLayout38.xml"/><Relationship Id="rId5" Type="http://schemas.openxmlformats.org/officeDocument/2006/relationships/image" Target="../media/image24.png"/><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5.xml"/><Relationship Id="rId3" Type="http://schemas.openxmlformats.org/officeDocument/2006/relationships/image" Target="../media/image24.png"/><Relationship Id="rId21" Type="http://schemas.openxmlformats.org/officeDocument/2006/relationships/slide" Target="slide24.xml"/><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slide" Target="slide16.xml"/><Relationship Id="rId2" Type="http://schemas.openxmlformats.org/officeDocument/2006/relationships/notesSlide" Target="../notesSlides/notesSlide4.xml"/><Relationship Id="rId16" Type="http://schemas.openxmlformats.org/officeDocument/2006/relationships/slide" Target="slide15.xml"/><Relationship Id="rId20" Type="http://schemas.openxmlformats.org/officeDocument/2006/relationships/slide" Target="slide20.xml"/><Relationship Id="rId1" Type="http://schemas.openxmlformats.org/officeDocument/2006/relationships/slideLayout" Target="../slideLayouts/slideLayout27.xml"/><Relationship Id="rId6" Type="http://schemas.openxmlformats.org/officeDocument/2006/relationships/slide" Target="slide8.xml"/><Relationship Id="rId11" Type="http://schemas.openxmlformats.org/officeDocument/2006/relationships/slide" Target="slide27.xml"/><Relationship Id="rId24" Type="http://schemas.openxmlformats.org/officeDocument/2006/relationships/image" Target="../media/image28.png"/><Relationship Id="rId5" Type="http://schemas.openxmlformats.org/officeDocument/2006/relationships/slide" Target="slide7.xml"/><Relationship Id="rId15" Type="http://schemas.openxmlformats.org/officeDocument/2006/relationships/slide" Target="slide21.xml"/><Relationship Id="rId23" Type="http://schemas.openxmlformats.org/officeDocument/2006/relationships/slide" Target="slide19.xml"/><Relationship Id="rId10" Type="http://schemas.openxmlformats.org/officeDocument/2006/relationships/slide" Target="slide17.xml"/><Relationship Id="rId19"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10.xml"/><Relationship Id="rId22"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hyperlink" Target="https://www.mrisimmons.com/"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38.png"/><Relationship Id="rId5" Type="http://schemas.openxmlformats.org/officeDocument/2006/relationships/hyperlink" Target="https://comcastadvertising.com/insights/research-reports/"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thevab.com/insight/womens-sports-calendar-all-professional-and-college-leagues?utm_source=fast-break&amp;utm_medium=vab-insights&amp;utm_campaign="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A group of people sitting on a couch&#10;&#10;AI-generated content may be incorrect.">
            <a:extLst>
              <a:ext uri="{FF2B5EF4-FFF2-40B4-BE49-F238E27FC236}">
                <a16:creationId xmlns:a16="http://schemas.microsoft.com/office/drawing/2014/main" id="{E012AA16-E53E-84CE-40A8-EFDC8F614AAB}"/>
              </a:ext>
            </a:extLst>
          </p:cNvPr>
          <p:cNvPicPr>
            <a:picLocks noChangeAspect="1"/>
          </p:cNvPicPr>
          <p:nvPr/>
        </p:nvPicPr>
        <p:blipFill>
          <a:blip r:embed="rId3" cstate="hqprint">
            <a:extLst>
              <a:ext uri="{28A0092B-C50C-407E-A947-70E740481C1C}">
                <a14:useLocalDpi xmlns:a14="http://schemas.microsoft.com/office/drawing/2010/main"/>
              </a:ext>
            </a:extLst>
          </a:blip>
          <a:srcRect l="37867" r="4068"/>
          <a:stretch>
            <a:fillRect/>
          </a:stretch>
        </p:blipFill>
        <p:spPr>
          <a:xfrm>
            <a:off x="6221784" y="0"/>
            <a:ext cx="5970216"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138300" y="3423304"/>
            <a:ext cx="6091963" cy="19095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ED3C8D"/>
                </a:solidFill>
                <a:latin typeface="Helvetica" pitchFamily="2" charset="0"/>
                <a:ea typeface="+mn-ea"/>
                <a:cs typeface="+mn-cs"/>
              </a:rPr>
              <a:t>Fast Break</a:t>
            </a:r>
            <a:br>
              <a:rPr kumimoji="0" lang="en-US" sz="3000" b="1" i="0" u="none" strike="noStrike" kern="1200" cap="none" spc="0" normalizeH="0" baseline="0" noProof="0" dirty="0">
                <a:ln>
                  <a:noFill/>
                </a:ln>
                <a:solidFill>
                  <a:srgbClr val="ED3C8D"/>
                </a:solidFill>
                <a:effectLst/>
                <a:uLnTx/>
                <a:uFillTx/>
                <a:latin typeface="Helvetica" pitchFamily="2" charset="0"/>
                <a:ea typeface="+mn-ea"/>
                <a:cs typeface="+mn-cs"/>
              </a:rPr>
            </a:br>
            <a:r>
              <a:rPr lang="en-US" sz="2600" b="1" dirty="0">
                <a:solidFill>
                  <a:srgbClr val="00BFF2"/>
                </a:solidFill>
                <a:latin typeface="Helvetica" pitchFamily="2" charset="0"/>
                <a:ea typeface="+mn-ea"/>
                <a:cs typeface="+mn-cs"/>
              </a:rPr>
              <a:t>20</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 Facts on Sports Fandom, Viewership &amp; Advertising Impact</a:t>
            </a:r>
          </a:p>
        </p:txBody>
      </p:sp>
      <p:grpSp>
        <p:nvGrpSpPr>
          <p:cNvPr id="7" name="Group 6">
            <a:extLst>
              <a:ext uri="{FF2B5EF4-FFF2-40B4-BE49-F238E27FC236}">
                <a16:creationId xmlns:a16="http://schemas.microsoft.com/office/drawing/2014/main" id="{BD3F90D8-EC4F-44E3-8868-8951815070FB}"/>
              </a:ext>
            </a:extLst>
          </p:cNvPr>
          <p:cNvGrpSpPr/>
          <p:nvPr/>
        </p:nvGrpSpPr>
        <p:grpSpPr>
          <a:xfrm>
            <a:off x="2287132" y="-2260"/>
            <a:ext cx="3945586"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6230263" y="2677038"/>
            <a:ext cx="5961737"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Tree>
    <p:extLst>
      <p:ext uri="{BB962C8B-B14F-4D97-AF65-F5344CB8AC3E}">
        <p14:creationId xmlns:p14="http://schemas.microsoft.com/office/powerpoint/2010/main" val="7904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A65AC-D56A-AAF6-18F5-C88E77FD76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961088-9CC4-2916-EC4E-59EEA933ECDE}"/>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F46C3BE5-A47E-5B27-AB8F-E6CE5360CA5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F279E275-B980-D75C-3DAB-09BD705B1C83}"/>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D93ED62E-A3DD-F555-FD58-C042AAE73CFD}"/>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8F93067D-09EE-64BA-8EC4-A0CA1E3413AE}"/>
              </a:ext>
            </a:extLst>
          </p:cNvPr>
          <p:cNvSpPr/>
          <p:nvPr/>
        </p:nvSpPr>
        <p:spPr>
          <a:xfrm>
            <a:off x="645014" y="349110"/>
            <a:ext cx="11554197" cy="892552"/>
          </a:xfrm>
          <a:prstGeom prst="rect">
            <a:avLst/>
          </a:prstGeom>
        </p:spPr>
        <p:txBody>
          <a:bodyPr wrap="square">
            <a:spAutoFit/>
          </a:bodyPr>
          <a:lstStyle/>
          <a:p>
            <a:pPr lvl="0">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The average sports fan typically </a:t>
            </a: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follows multiple sports,</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 which allows brands to reach highly engaged sports audiences throughout the year</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12A40BB-0A39-4A03-D7DE-B394BB4AA51B}"/>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3C8D"/>
                </a:solidFill>
                <a:effectLst/>
                <a:uLnTx/>
                <a:uFillTx/>
                <a:latin typeface="Helvetica" pitchFamily="2" charset="0"/>
                <a:ea typeface="+mn-ea"/>
                <a:cs typeface="+mn-cs"/>
              </a:rPr>
              <a:t>5</a:t>
            </a:r>
          </a:p>
        </p:txBody>
      </p:sp>
      <p:cxnSp>
        <p:nvCxnSpPr>
          <p:cNvPr id="12" name="Straight Connector 11">
            <a:extLst>
              <a:ext uri="{FF2B5EF4-FFF2-40B4-BE49-F238E27FC236}">
                <a16:creationId xmlns:a16="http://schemas.microsoft.com/office/drawing/2014/main" id="{42777CD7-1304-EF94-7F78-1065C2D6F7B7}"/>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9AE03D78-014A-925C-D429-B7669E88F4CA}"/>
              </a:ext>
            </a:extLst>
          </p:cNvPr>
          <p:cNvGraphicFramePr/>
          <p:nvPr>
            <p:extLst>
              <p:ext uri="{D42A27DB-BD31-4B8C-83A1-F6EECF244321}">
                <p14:modId xmlns:p14="http://schemas.microsoft.com/office/powerpoint/2010/main" val="301477614"/>
              </p:ext>
            </p:extLst>
          </p:nvPr>
        </p:nvGraphicFramePr>
        <p:xfrm>
          <a:off x="271687" y="2397785"/>
          <a:ext cx="11648626" cy="381375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24">
            <a:extLst>
              <a:ext uri="{FF2B5EF4-FFF2-40B4-BE49-F238E27FC236}">
                <a16:creationId xmlns:a16="http://schemas.microsoft.com/office/drawing/2014/main" id="{9B462EAF-9E21-418D-7C0B-F522A6B1E28B}"/>
              </a:ext>
            </a:extLst>
          </p:cNvPr>
          <p:cNvSpPr txBox="1">
            <a:spLocks/>
          </p:cNvSpPr>
          <p:nvPr/>
        </p:nvSpPr>
        <p:spPr>
          <a:xfrm>
            <a:off x="483207" y="6208420"/>
            <a:ext cx="10053824" cy="32947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a:t>
            </a:r>
            <a:r>
              <a:rPr lang="en-US" sz="800" dirty="0">
                <a:solidFill>
                  <a:srgbClr val="1F1A62"/>
                </a:solidFill>
                <a:latin typeface="Helvetica" panose="020B0403020202020204" pitchFamily="34" charset="0"/>
                <a:ea typeface="Open Sans" panose="020B0606030504020204" pitchFamily="34" charset="0"/>
                <a:cs typeface="Open Sans" panose="020B0606030504020204" pitchFamily="34" charset="0"/>
              </a:rPr>
              <a:t>, Winter 2025 study</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Base: ’Live Sports Viewers’ - </a:t>
            </a:r>
            <a:r>
              <a:rPr lang="en-US" sz="800" dirty="0">
                <a:solidFill>
                  <a:srgbClr val="1F1A62"/>
                </a:solidFill>
                <a:latin typeface="Helvetica" panose="020B0403020202020204" pitchFamily="34" charset="0"/>
                <a:ea typeface="Open Sans" panose="020B0606030504020204" pitchFamily="34" charset="0"/>
                <a:cs typeface="Open Sans" panose="020B0606030504020204" pitchFamily="34" charset="0"/>
              </a:rPr>
              <a:t>H</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as watched live sports on TV/online in the last 12 months.</a:t>
            </a:r>
            <a:r>
              <a:rPr lang="en-US" sz="800" dirty="0">
                <a:solidFill>
                  <a:srgbClr val="1F1A62"/>
                </a:solidFill>
                <a:latin typeface="Helvetica" panose="020B0403020202020204" pitchFamily="34" charset="0"/>
                <a:ea typeface="Open Sans" panose="020B0606030504020204" pitchFamily="34" charset="0"/>
                <a:cs typeface="Open Sans" panose="020B0606030504020204" pitchFamily="34" charset="0"/>
              </a:rPr>
              <a:t> *Comcast Advertising, </a:t>
            </a:r>
            <a:r>
              <a:rPr lang="en-US" sz="800" i="1" dirty="0">
                <a:solidFill>
                  <a:srgbClr val="1F1A62"/>
                </a:solidFill>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lang="en-US" sz="800" dirty="0">
                <a:solidFill>
                  <a:srgbClr val="1F1A62"/>
                </a:solidFill>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a:t>
            </a:r>
            <a:endPar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33D01F0-820F-0E92-CD32-0D7796702C07}"/>
              </a:ext>
            </a:extLst>
          </p:cNvPr>
          <p:cNvSpPr txBox="1"/>
          <p:nvPr/>
        </p:nvSpPr>
        <p:spPr>
          <a:xfrm>
            <a:off x="0" y="1753457"/>
            <a:ext cx="1219921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sports have you watched on TV/online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t>
            </a:r>
            <a:r>
              <a:rPr lang="en-US" sz="1400">
                <a:solidFill>
                  <a:srgbClr val="1B1464"/>
                </a:solidFill>
                <a:latin typeface="Helvetica" panose="020B0403020202020204" pitchFamily="34" charset="0"/>
              </a:rPr>
              <a:t>Live Sports Viewers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2" name="Picture 2" descr="Brand Assets - MRI-Simmons">
            <a:hlinkClick r:id="rId5"/>
            <a:extLst>
              <a:ext uri="{FF2B5EF4-FFF2-40B4-BE49-F238E27FC236}">
                <a16:creationId xmlns:a16="http://schemas.microsoft.com/office/drawing/2014/main" id="{9A246C92-866E-EAE6-0C64-2A5120553AFB}"/>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473084" y="6136750"/>
            <a:ext cx="1615334" cy="3166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2529AF-2833-685C-61D7-04E7E7B3DD87}"/>
              </a:ext>
            </a:extLst>
          </p:cNvPr>
          <p:cNvSpPr txBox="1"/>
          <p:nvPr/>
        </p:nvSpPr>
        <p:spPr>
          <a:xfrm>
            <a:off x="701039" y="1244872"/>
            <a:ext cx="11121537" cy="307777"/>
          </a:xfrm>
          <a:prstGeom prst="rect">
            <a:avLst/>
          </a:prstGeom>
          <a:noFill/>
        </p:spPr>
        <p:txBody>
          <a:bodyPr wrap="square" rtlCol="0">
            <a:spAutoFit/>
          </a:bodyPr>
          <a:lstStyle/>
          <a:p>
            <a:pPr marL="285750" indent="-285750">
              <a:buBlip>
                <a:blip r:embed="rId7"/>
              </a:buBlip>
            </a:pPr>
            <a:r>
              <a:rPr lang="en-US" sz="1400" dirty="0">
                <a:solidFill>
                  <a:srgbClr val="1F1A62"/>
                </a:solidFill>
                <a:latin typeface="Helvetica" pitchFamily="2" charset="0"/>
              </a:rPr>
              <a:t>According to Comcast data, the average sports fan watches </a:t>
            </a:r>
            <a:r>
              <a:rPr lang="en-US" sz="1400" b="1" dirty="0">
                <a:solidFill>
                  <a:srgbClr val="1F1A62"/>
                </a:solidFill>
                <a:latin typeface="Helvetica" pitchFamily="2" charset="0"/>
              </a:rPr>
              <a:t>3 different leagues</a:t>
            </a:r>
            <a:r>
              <a:rPr lang="en-US" sz="1400" dirty="0">
                <a:solidFill>
                  <a:srgbClr val="1F1A62"/>
                </a:solidFill>
                <a:latin typeface="Helvetica" pitchFamily="2" charset="0"/>
              </a:rPr>
              <a:t>*</a:t>
            </a:r>
          </a:p>
        </p:txBody>
      </p:sp>
    </p:spTree>
    <p:extLst>
      <p:ext uri="{BB962C8B-B14F-4D97-AF65-F5344CB8AC3E}">
        <p14:creationId xmlns:p14="http://schemas.microsoft.com/office/powerpoint/2010/main" val="5935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BAF01-AECE-509F-B7C7-C6E92B2693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9E0823-E7DF-89BA-52BF-8D5056B566F8}"/>
              </a:ext>
            </a:extLst>
          </p:cNvPr>
          <p:cNvSpPr>
            <a:spLocks/>
          </p:cNvSpPr>
          <p:nvPr/>
        </p:nvSpPr>
        <p:spPr>
          <a:xfrm>
            <a:off x="0" y="1673438"/>
            <a:ext cx="12192000" cy="4415195"/>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17F90E25-3AA1-EB7A-43EB-74EFF3355F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8974A6A8-B7DA-398E-EC0C-3A39372A0E5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74E97D1-1273-5790-66D0-B5C7036CF7B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33ED041E-2BA9-290E-6764-4026885B3CD5}"/>
              </a:ext>
            </a:extLst>
          </p:cNvPr>
          <p:cNvSpPr/>
          <p:nvPr/>
        </p:nvSpPr>
        <p:spPr>
          <a:xfrm>
            <a:off x="645015" y="460795"/>
            <a:ext cx="109880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Sports is the </a:t>
            </a: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second most popular content hub on connected TVs, </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which curates content and helps viewers further fuel their fandom</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E380C2B-2AE9-0C52-8814-DDE382BF8785}"/>
              </a:ext>
            </a:extLst>
          </p:cNvPr>
          <p:cNvSpPr>
            <a:spLocks/>
          </p:cNvSpPr>
          <p:nvPr/>
        </p:nvSpPr>
        <p:spPr>
          <a:xfrm>
            <a:off x="0" y="1682419"/>
            <a:ext cx="4427220" cy="4406214"/>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72CAAABC-8CD4-6EC3-2CEC-9F821060880F}"/>
              </a:ext>
            </a:extLst>
          </p:cNvPr>
          <p:cNvSpPr txBox="1"/>
          <p:nvPr/>
        </p:nvSpPr>
        <p:spPr>
          <a:xfrm>
            <a:off x="22860" y="3596250"/>
            <a:ext cx="4376197"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2700">
                  <a:solidFill>
                    <a:srgbClr val="1B1464"/>
                  </a:solidFill>
                </a:ln>
                <a:solidFill>
                  <a:prstClr val="white"/>
                </a:solidFill>
                <a:effectLst/>
                <a:uLnTx/>
                <a:uFillTx/>
                <a:latin typeface="Helvetica" pitchFamily="2" charset="0"/>
                <a:ea typeface="+mn-ea"/>
                <a:cs typeface="+mn-cs"/>
              </a:rPr>
              <a:t>40%</a:t>
            </a:r>
            <a:endParaRPr kumimoji="0" lang="en-US" sz="4000" b="1" i="0" u="none" strike="noStrike" kern="1200" cap="none" spc="0" normalizeH="0" baseline="0" noProof="0">
              <a:ln w="12700">
                <a:solidFill>
                  <a:srgbClr val="1B1464"/>
                </a:solid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itchFamily="2" charset="0"/>
                <a:ea typeface="+mn-ea"/>
                <a:cs typeface="+mn-cs"/>
              </a:rPr>
              <a:t>of CTV viewers rely on</a:t>
            </a:r>
            <a:br>
              <a:rPr kumimoji="0" lang="en-US" sz="24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400" b="0" i="0" u="none" strike="noStrike" kern="1200" cap="none" spc="0" normalizeH="0" baseline="0" noProof="0">
                <a:ln>
                  <a:noFill/>
                </a:ln>
                <a:solidFill>
                  <a:srgbClr val="1B1464"/>
                </a:solidFill>
                <a:effectLst/>
                <a:uLnTx/>
                <a:uFillTx/>
                <a:latin typeface="Helvetica" pitchFamily="2" charset="0"/>
                <a:ea typeface="+mn-ea"/>
                <a:cs typeface="+mn-cs"/>
              </a:rPr>
              <a:t>the </a:t>
            </a: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TV Home Screen for</a:t>
            </a:r>
            <a:b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content recommendation</a:t>
            </a:r>
          </a:p>
        </p:txBody>
      </p:sp>
      <p:pic>
        <p:nvPicPr>
          <p:cNvPr id="18" name="Picture 17" descr="A white line drawing of a television&#10;&#10;AI-generated content may be incorrect.">
            <a:extLst>
              <a:ext uri="{FF2B5EF4-FFF2-40B4-BE49-F238E27FC236}">
                <a16:creationId xmlns:a16="http://schemas.microsoft.com/office/drawing/2014/main" id="{EAC20F8D-E3FB-2B4D-D47C-58FF57DF607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09750" y="2020703"/>
            <a:ext cx="1402416" cy="1402416"/>
          </a:xfrm>
          <a:prstGeom prst="rect">
            <a:avLst/>
          </a:prstGeom>
        </p:spPr>
      </p:pic>
      <p:graphicFrame>
        <p:nvGraphicFramePr>
          <p:cNvPr id="21" name="Chart 20">
            <a:extLst>
              <a:ext uri="{FF2B5EF4-FFF2-40B4-BE49-F238E27FC236}">
                <a16:creationId xmlns:a16="http://schemas.microsoft.com/office/drawing/2014/main" id="{F329C3BC-D925-9C2D-DA72-BEE8EFF2EA92}"/>
              </a:ext>
            </a:extLst>
          </p:cNvPr>
          <p:cNvGraphicFramePr/>
          <p:nvPr/>
        </p:nvGraphicFramePr>
        <p:xfrm>
          <a:off x="4657724" y="2177180"/>
          <a:ext cx="7417005" cy="389995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4599206C-9135-216C-9A32-BDE756AAD5DD}"/>
              </a:ext>
            </a:extLst>
          </p:cNvPr>
          <p:cNvSpPr txBox="1"/>
          <p:nvPr/>
        </p:nvSpPr>
        <p:spPr>
          <a:xfrm>
            <a:off x="4427220" y="1756032"/>
            <a:ext cx="77647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TV’s Built-In Content Hubs Most Likely to Use</a:t>
            </a:r>
          </a:p>
        </p:txBody>
      </p:sp>
      <p:sp>
        <p:nvSpPr>
          <p:cNvPr id="27" name="TextBox 26">
            <a:extLst>
              <a:ext uri="{FF2B5EF4-FFF2-40B4-BE49-F238E27FC236}">
                <a16:creationId xmlns:a16="http://schemas.microsoft.com/office/drawing/2014/main" id="{7A6E6E99-64C9-2255-CEF9-DABEA202D03F}"/>
              </a:ext>
            </a:extLst>
          </p:cNvPr>
          <p:cNvSpPr txBox="1"/>
          <p:nvPr/>
        </p:nvSpPr>
        <p:spPr>
          <a:xfrm>
            <a:off x="426104" y="6321285"/>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LG Ad Solutions,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Big Shift 2025: U.S. Edition,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April 2025. Note: Aided choices.</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8" name="Picture 27" descr="LG Ad Solutions">
            <a:hlinkClick r:id="rId6"/>
            <a:extLst>
              <a:ext uri="{FF2B5EF4-FFF2-40B4-BE49-F238E27FC236}">
                <a16:creationId xmlns:a16="http://schemas.microsoft.com/office/drawing/2014/main" id="{963981F6-0359-9F40-DBED-497FF84EE743}"/>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24306" b="18487"/>
          <a:stretch/>
        </p:blipFill>
        <p:spPr bwMode="auto">
          <a:xfrm>
            <a:off x="10834001" y="6257365"/>
            <a:ext cx="1317171" cy="270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2115ED-70FE-1D8B-BFFE-F5C96928F0B2}"/>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3C8D"/>
                </a:solidFill>
                <a:effectLst/>
                <a:uLnTx/>
                <a:uFillTx/>
                <a:latin typeface="Helvetica" pitchFamily="2" charset="0"/>
                <a:ea typeface="+mn-ea"/>
                <a:cs typeface="+mn-cs"/>
              </a:rPr>
              <a:t>6</a:t>
            </a:r>
          </a:p>
        </p:txBody>
      </p:sp>
      <p:cxnSp>
        <p:nvCxnSpPr>
          <p:cNvPr id="8" name="Straight Connector 7">
            <a:extLst>
              <a:ext uri="{FF2B5EF4-FFF2-40B4-BE49-F238E27FC236}">
                <a16:creationId xmlns:a16="http://schemas.microsoft.com/office/drawing/2014/main" id="{3F15DE42-0C26-A844-68C7-A058966B3356}"/>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83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4EE61-E0BD-F065-BC01-24ED053337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EF31F4-5DC5-FD80-8E27-B7AD06D44F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4"/>
            <a:ext cx="12192000" cy="7098307"/>
          </a:xfrm>
          <a:prstGeom prst="rect">
            <a:avLst/>
          </a:prstGeom>
        </p:spPr>
      </p:pic>
      <p:cxnSp>
        <p:nvCxnSpPr>
          <p:cNvPr id="6" name="Straight Connector 5">
            <a:extLst>
              <a:ext uri="{FF2B5EF4-FFF2-40B4-BE49-F238E27FC236}">
                <a16:creationId xmlns:a16="http://schemas.microsoft.com/office/drawing/2014/main" id="{41BBAA8C-7416-F55B-2D5B-AEE16A3F5869}"/>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086924FC-B765-9E43-F94E-1563818A6E64}"/>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Helvetica" pitchFamily="2" charset="0"/>
                <a:ea typeface="+mn-ea"/>
                <a:cs typeface="+mn-cs"/>
              </a:rPr>
              <a:t>2</a:t>
            </a:r>
          </a:p>
        </p:txBody>
      </p:sp>
      <p:sp>
        <p:nvSpPr>
          <p:cNvPr id="4" name="TextBox 3">
            <a:extLst>
              <a:ext uri="{FF2B5EF4-FFF2-40B4-BE49-F238E27FC236}">
                <a16:creationId xmlns:a16="http://schemas.microsoft.com/office/drawing/2014/main" id="{9B397F3A-9124-D68B-D7C9-1EF2310FCE8A}"/>
              </a:ext>
            </a:extLst>
          </p:cNvPr>
          <p:cNvSpPr txBox="1"/>
          <p:nvPr/>
        </p:nvSpPr>
        <p:spPr>
          <a:xfrm>
            <a:off x="382082" y="3434080"/>
            <a:ext cx="6619082" cy="1015663"/>
          </a:xfrm>
          <a:prstGeom prst="rect">
            <a:avLst/>
          </a:prstGeom>
          <a:noFill/>
        </p:spPr>
        <p:txBody>
          <a:bodyPr wrap="square" rtlCol="0">
            <a:spAutoFit/>
          </a:bodyPr>
          <a:lstStyle/>
          <a:p>
            <a:pPr lvl="0">
              <a:defRPr/>
            </a:pPr>
            <a:r>
              <a:rPr lang="en-US" sz="3200" b="1" u="sng" dirty="0">
                <a:solidFill>
                  <a:prstClr val="white"/>
                </a:solidFill>
                <a:latin typeface="Helvetica" pitchFamily="2" charset="0"/>
              </a:rPr>
              <a:t>Viewership</a:t>
            </a:r>
          </a:p>
          <a:p>
            <a:pPr lvl="0">
              <a:defRPr/>
            </a:pPr>
            <a:r>
              <a:rPr lang="en-US" sz="2800" dirty="0">
                <a:solidFill>
                  <a:prstClr val="white"/>
                </a:solidFill>
                <a:latin typeface="Helvetica" pitchFamily="2" charset="0"/>
              </a:rPr>
              <a:t>The Growing Importance of Sports</a:t>
            </a:r>
          </a:p>
        </p:txBody>
      </p:sp>
    </p:spTree>
    <p:extLst>
      <p:ext uri="{BB962C8B-B14F-4D97-AF65-F5344CB8AC3E}">
        <p14:creationId xmlns:p14="http://schemas.microsoft.com/office/powerpoint/2010/main" val="25400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5694-3671-4647-3E53-38C1DB5A72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5F0BDA-5688-91A7-D237-9A2974A971A9}"/>
              </a:ext>
            </a:extLst>
          </p:cNvPr>
          <p:cNvSpPr>
            <a:spLocks/>
          </p:cNvSpPr>
          <p:nvPr/>
        </p:nvSpPr>
        <p:spPr>
          <a:xfrm>
            <a:off x="11791" y="1685013"/>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08AD39CE-35D7-7391-FDFE-0620D5CBD5E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B91DE80A-B30F-E169-A689-1F03928F751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E2A924C-E1A8-3F25-7804-BDCFE184A87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46DBDA95-B343-0BFF-E4ED-3DBDA7380D0B}"/>
              </a:ext>
            </a:extLst>
          </p:cNvPr>
          <p:cNvSpPr/>
          <p:nvPr/>
        </p:nvSpPr>
        <p:spPr>
          <a:xfrm>
            <a:off x="645015" y="460795"/>
            <a:ext cx="113469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Live sports telecasts on broadcast TV and ad-supported cable TV have </a:t>
            </a:r>
            <a:r>
              <a:rPr lang="en-US" sz="2600" b="1" dirty="0">
                <a:solidFill>
                  <a:srgbClr val="00BFF2"/>
                </a:solidFill>
                <a:latin typeface="Helvetica" panose="020B0604020202020204" pitchFamily="34" charset="0"/>
                <a:ea typeface="Calibri" panose="020F0502020204030204" pitchFamily="34" charset="0"/>
                <a:cs typeface="Arial" panose="020B0604020202020204" pitchFamily="34" charset="0"/>
              </a:rPr>
              <a:t>increased by 14% </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over the last five years</a:t>
            </a:r>
            <a:endParaRPr kumimoji="0" lang="en-US" sz="2600" b="1" i="0" u="none" strike="noStrike" kern="1200" cap="none" spc="0" normalizeH="0" baseline="0" noProof="0" dirty="0">
              <a:ln>
                <a:noFill/>
              </a:ln>
              <a:solidFill>
                <a:srgbClr val="FF0000"/>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8DAB6F-444D-1488-8E9A-C3F9AA2A29AD}"/>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7</a:t>
            </a:r>
          </a:p>
        </p:txBody>
      </p:sp>
      <p:cxnSp>
        <p:nvCxnSpPr>
          <p:cNvPr id="12" name="Straight Connector 11">
            <a:extLst>
              <a:ext uri="{FF2B5EF4-FFF2-40B4-BE49-F238E27FC236}">
                <a16:creationId xmlns:a16="http://schemas.microsoft.com/office/drawing/2014/main" id="{7A6D76EC-AB82-9A55-E357-00A9BD333F49}"/>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1BA31D-590A-10E7-585C-1AF4AF174460}"/>
              </a:ext>
            </a:extLst>
          </p:cNvPr>
          <p:cNvSpPr txBox="1"/>
          <p:nvPr/>
        </p:nvSpPr>
        <p:spPr>
          <a:xfrm>
            <a:off x="451318" y="6183074"/>
            <a:ext cx="11719163" cy="338554"/>
          </a:xfrm>
          <a:prstGeom prst="rect">
            <a:avLst/>
          </a:prstGeom>
          <a:noFill/>
        </p:spPr>
        <p:txBody>
          <a:bodyPr wrap="square" rtlCol="0">
            <a:spAutoFit/>
          </a:bodyPr>
          <a:lstStyle/>
          <a:p>
            <a:pPr defTabSz="1828800">
              <a:defRPr/>
            </a:pPr>
            <a:r>
              <a:rPr lang="en-US" sz="800" dirty="0">
                <a:solidFill>
                  <a:srgbClr val="002060"/>
                </a:solidFill>
                <a:latin typeface="Helvetica" panose="020B0604020202020204" pitchFamily="34" charset="0"/>
                <a:cs typeface="Helvetica" panose="020B0604020202020204" pitchFamily="34" charset="0"/>
              </a:rPr>
              <a:t>Source: VAB analysis of Nielsen NPower Ratings Analysis Program Report, Total Day, January 1, 2019 – December 31, 2019; January 1, 2024 – December 31, 2024; includes Spanish language networks; excludes regional sports networks, local broadcast airings and digital airings of sports through MVPD / network TV apps. Reflects live sporting events only. Telecast count Includes simulcasts of sports events across multiple networks, Spanish language networks, etc.</a:t>
            </a:r>
          </a:p>
        </p:txBody>
      </p:sp>
      <p:sp>
        <p:nvSpPr>
          <p:cNvPr id="6" name="Text Placeholder 2">
            <a:extLst>
              <a:ext uri="{FF2B5EF4-FFF2-40B4-BE49-F238E27FC236}">
                <a16:creationId xmlns:a16="http://schemas.microsoft.com/office/drawing/2014/main" id="{4A2D7E6F-A235-39CB-058E-EAA3672EACC9}"/>
              </a:ext>
            </a:extLst>
          </p:cNvPr>
          <p:cNvSpPr txBox="1">
            <a:spLocks/>
          </p:cNvSpPr>
          <p:nvPr/>
        </p:nvSpPr>
        <p:spPr>
          <a:xfrm>
            <a:off x="0" y="1759297"/>
            <a:ext cx="12192000" cy="1086295"/>
          </a:xfrm>
          <a:prstGeom prst="rect">
            <a:avLst/>
          </a:prstGeom>
        </p:spPr>
        <p:txBody>
          <a:bodyPr/>
          <a:lstStyle>
            <a:lvl1pPr marL="441884" indent="-441884" algn="l" defTabSz="1767536" rtl="0" eaLnBrk="1" latinLnBrk="0" hangingPunct="1">
              <a:lnSpc>
                <a:spcPct val="90000"/>
              </a:lnSpc>
              <a:spcBef>
                <a:spcPts val="1932"/>
              </a:spcBef>
              <a:buFont typeface="Arial" panose="020B0604020202020204" pitchFamily="34" charset="0"/>
              <a:buChar char="•"/>
              <a:defRPr sz="5412" kern="1200">
                <a:solidFill>
                  <a:schemeClr val="tx1"/>
                </a:solidFill>
                <a:latin typeface="+mn-lt"/>
                <a:ea typeface="+mn-ea"/>
                <a:cs typeface="+mn-cs"/>
              </a:defRPr>
            </a:lvl1pPr>
            <a:lvl2pPr marL="1325652" indent="-441884" algn="l" defTabSz="1767536" rtl="0" eaLnBrk="1" latinLnBrk="0" hangingPunct="1">
              <a:lnSpc>
                <a:spcPct val="90000"/>
              </a:lnSpc>
              <a:spcBef>
                <a:spcPts val="966"/>
              </a:spcBef>
              <a:buFont typeface="Arial" panose="020B0604020202020204" pitchFamily="34" charset="0"/>
              <a:buChar char="•"/>
              <a:defRPr sz="4640" kern="1200">
                <a:solidFill>
                  <a:schemeClr val="tx1"/>
                </a:solidFill>
                <a:latin typeface="+mn-lt"/>
                <a:ea typeface="+mn-ea"/>
                <a:cs typeface="+mn-cs"/>
              </a:defRPr>
            </a:lvl2pPr>
            <a:lvl3pPr marL="2209420" indent="-441884" algn="l" defTabSz="1767536" rtl="0" eaLnBrk="1" latinLnBrk="0" hangingPunct="1">
              <a:lnSpc>
                <a:spcPct val="90000"/>
              </a:lnSpc>
              <a:spcBef>
                <a:spcPts val="966"/>
              </a:spcBef>
              <a:buFont typeface="Arial" panose="020B0604020202020204" pitchFamily="34" charset="0"/>
              <a:buChar char="•"/>
              <a:defRPr sz="3866" kern="1200">
                <a:solidFill>
                  <a:schemeClr val="tx1"/>
                </a:solidFill>
                <a:latin typeface="+mn-lt"/>
                <a:ea typeface="+mn-ea"/>
                <a:cs typeface="+mn-cs"/>
              </a:defRPr>
            </a:lvl3pPr>
            <a:lvl4pPr marL="3093186"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4pPr>
            <a:lvl5pPr marL="3976954"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5pPr>
            <a:lvl6pPr marL="4860722"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6pPr>
            <a:lvl7pPr marL="5744490"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7pPr>
            <a:lvl8pPr marL="6628258"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8pPr>
            <a:lvl9pPr marL="7512024"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9pPr>
          </a:lstStyle>
          <a:p>
            <a:pPr marL="0" indent="0" algn="ctr">
              <a:buNone/>
            </a:pPr>
            <a:r>
              <a:rPr lang="en-US" sz="1800" b="1" u="sng" dirty="0">
                <a:solidFill>
                  <a:srgbClr val="1B1464"/>
                </a:solidFill>
                <a:latin typeface="Helvetica" panose="020B0403020202020204" pitchFamily="34" charset="0"/>
                <a:ea typeface="Open Sans" panose="020B0606030504020204" pitchFamily="34" charset="0"/>
                <a:cs typeface="Open Sans" panose="020B0606030504020204" pitchFamily="34" charset="0"/>
              </a:rPr>
              <a:t># of National TV Live Sports Telecasts</a:t>
            </a:r>
            <a:br>
              <a:rPr lang="en-US" sz="1800" b="1" u="sng" dirty="0">
                <a:solidFill>
                  <a:srgbClr val="1B1464"/>
                </a:solidFill>
                <a:latin typeface="Helvetica" panose="020B0403020202020204" pitchFamily="34" charset="0"/>
                <a:ea typeface="Open Sans" panose="020B0606030504020204" pitchFamily="34" charset="0"/>
                <a:cs typeface="Open Sans" panose="020B0606030504020204" pitchFamily="34" charset="0"/>
              </a:rPr>
            </a:br>
            <a:endParaRPr lang="en-US" sz="1400" dirty="0">
              <a:solidFill>
                <a:srgbClr val="1B1464"/>
              </a:solidFill>
              <a:latin typeface="Helvetica" panose="020B0403020202020204" pitchFamily="34" charset="0"/>
              <a:ea typeface="Open Sans" panose="020B0606030504020204" pitchFamily="34" charset="0"/>
              <a:cs typeface="Open Sans" panose="020B0606030504020204" pitchFamily="34" charset="0"/>
            </a:endParaRPr>
          </a:p>
        </p:txBody>
      </p:sp>
      <p:graphicFrame>
        <p:nvGraphicFramePr>
          <p:cNvPr id="19" name="Chart 18">
            <a:extLst>
              <a:ext uri="{FF2B5EF4-FFF2-40B4-BE49-F238E27FC236}">
                <a16:creationId xmlns:a16="http://schemas.microsoft.com/office/drawing/2014/main" id="{0E52E7F9-AD5B-AA2F-D2C8-36F86F4A18F1}"/>
              </a:ext>
            </a:extLst>
          </p:cNvPr>
          <p:cNvGraphicFramePr/>
          <p:nvPr>
            <p:extLst>
              <p:ext uri="{D42A27DB-BD31-4B8C-83A1-F6EECF244321}">
                <p14:modId xmlns:p14="http://schemas.microsoft.com/office/powerpoint/2010/main" val="4072335580"/>
              </p:ext>
            </p:extLst>
          </p:nvPr>
        </p:nvGraphicFramePr>
        <p:xfrm>
          <a:off x="6216437" y="2886809"/>
          <a:ext cx="5280953" cy="331803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D6242E0A-DA85-C637-8628-DE432BA34D19}"/>
              </a:ext>
            </a:extLst>
          </p:cNvPr>
          <p:cNvSpPr txBox="1"/>
          <p:nvPr/>
        </p:nvSpPr>
        <p:spPr>
          <a:xfrm>
            <a:off x="6505565" y="2393158"/>
            <a:ext cx="4221480" cy="307777"/>
          </a:xfrm>
          <a:prstGeom prst="rect">
            <a:avLst/>
          </a:prstGeom>
          <a:noFill/>
        </p:spPr>
        <p:txBody>
          <a:bodyPr wrap="square" rtlCol="0">
            <a:spAutoFit/>
          </a:bodyPr>
          <a:lstStyle/>
          <a:p>
            <a:pPr algn="ctr"/>
            <a:r>
              <a:rPr lang="en-US" sz="1400" b="1" u="sng" dirty="0">
                <a:solidFill>
                  <a:srgbClr val="1B1464"/>
                </a:solidFill>
                <a:latin typeface="Helvetica" panose="020B0403020202020204" pitchFamily="34" charset="0"/>
                <a:ea typeface="Open Sans" panose="020B0606030504020204" pitchFamily="34" charset="0"/>
                <a:cs typeface="Open Sans" panose="020B0606030504020204" pitchFamily="34" charset="0"/>
              </a:rPr>
              <a:t>January 1, 2024 – December 31, 2024</a:t>
            </a:r>
            <a:endParaRPr lang="en-US" sz="1400" b="1" u="sng" dirty="0"/>
          </a:p>
        </p:txBody>
      </p:sp>
      <p:pic>
        <p:nvPicPr>
          <p:cNvPr id="24" name="Picture 23">
            <a:extLst>
              <a:ext uri="{FF2B5EF4-FFF2-40B4-BE49-F238E27FC236}">
                <a16:creationId xmlns:a16="http://schemas.microsoft.com/office/drawing/2014/main" id="{0D6D3870-16DC-8F4D-1892-B41BE508D31F}"/>
              </a:ext>
            </a:extLst>
          </p:cNvPr>
          <p:cNvPicPr>
            <a:picLocks noChangeAspect="1"/>
          </p:cNvPicPr>
          <p:nvPr/>
        </p:nvPicPr>
        <p:blipFill>
          <a:blip r:embed="rId5"/>
          <a:stretch>
            <a:fillRect/>
          </a:stretch>
        </p:blipFill>
        <p:spPr>
          <a:xfrm>
            <a:off x="4282479" y="2088430"/>
            <a:ext cx="3624554" cy="202196"/>
          </a:xfrm>
          <a:prstGeom prst="rect">
            <a:avLst/>
          </a:prstGeom>
        </p:spPr>
      </p:pic>
      <p:graphicFrame>
        <p:nvGraphicFramePr>
          <p:cNvPr id="25" name="Chart 24">
            <a:extLst>
              <a:ext uri="{FF2B5EF4-FFF2-40B4-BE49-F238E27FC236}">
                <a16:creationId xmlns:a16="http://schemas.microsoft.com/office/drawing/2014/main" id="{14ECCD06-73EA-22CD-D523-6902670584C7}"/>
              </a:ext>
            </a:extLst>
          </p:cNvPr>
          <p:cNvGraphicFramePr/>
          <p:nvPr>
            <p:extLst>
              <p:ext uri="{D42A27DB-BD31-4B8C-83A1-F6EECF244321}">
                <p14:modId xmlns:p14="http://schemas.microsoft.com/office/powerpoint/2010/main" val="1741630038"/>
              </p:ext>
            </p:extLst>
          </p:nvPr>
        </p:nvGraphicFramePr>
        <p:xfrm>
          <a:off x="1092079" y="2903086"/>
          <a:ext cx="5280953" cy="331803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FC739A40-CCF8-233C-4FC2-01A3297C6B9D}"/>
              </a:ext>
            </a:extLst>
          </p:cNvPr>
          <p:cNvSpPr txBox="1"/>
          <p:nvPr/>
        </p:nvSpPr>
        <p:spPr>
          <a:xfrm>
            <a:off x="1621816" y="2393158"/>
            <a:ext cx="4221480" cy="307777"/>
          </a:xfrm>
          <a:prstGeom prst="rect">
            <a:avLst/>
          </a:prstGeom>
          <a:noFill/>
        </p:spPr>
        <p:txBody>
          <a:bodyPr wrap="square" rtlCol="0">
            <a:spAutoFit/>
          </a:bodyPr>
          <a:lstStyle/>
          <a:p>
            <a:pPr algn="ctr"/>
            <a:r>
              <a:rPr lang="en-US" sz="1400" b="1" u="sng" dirty="0">
                <a:solidFill>
                  <a:srgbClr val="1B1464"/>
                </a:solidFill>
                <a:latin typeface="Helvetica" panose="020B0403020202020204" pitchFamily="34" charset="0"/>
                <a:ea typeface="Open Sans" panose="020B0606030504020204" pitchFamily="34" charset="0"/>
                <a:cs typeface="Open Sans" panose="020B0606030504020204" pitchFamily="34" charset="0"/>
              </a:rPr>
              <a:t>January 1, 2019 – December 31, 2019</a:t>
            </a:r>
            <a:endParaRPr lang="en-US" sz="1400" b="1" u="sng" dirty="0"/>
          </a:p>
        </p:txBody>
      </p:sp>
      <p:cxnSp>
        <p:nvCxnSpPr>
          <p:cNvPr id="28" name="Straight Connector 27">
            <a:extLst>
              <a:ext uri="{FF2B5EF4-FFF2-40B4-BE49-F238E27FC236}">
                <a16:creationId xmlns:a16="http://schemas.microsoft.com/office/drawing/2014/main" id="{CEB3E298-7649-FFED-1931-C55C65DF28C0}"/>
              </a:ext>
            </a:extLst>
          </p:cNvPr>
          <p:cNvCxnSpPr>
            <a:cxnSpLocks/>
          </p:cNvCxnSpPr>
          <p:nvPr/>
        </p:nvCxnSpPr>
        <p:spPr>
          <a:xfrm>
            <a:off x="6149340" y="2476500"/>
            <a:ext cx="0" cy="3634740"/>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FE1A2BA-D9AA-71B4-5F6D-57ECF19AE7F4}"/>
              </a:ext>
            </a:extLst>
          </p:cNvPr>
          <p:cNvSpPr txBox="1"/>
          <p:nvPr/>
        </p:nvSpPr>
        <p:spPr>
          <a:xfrm>
            <a:off x="2302590" y="2845592"/>
            <a:ext cx="2859931" cy="369332"/>
          </a:xfrm>
          <a:prstGeom prst="rect">
            <a:avLst/>
          </a:prstGeom>
          <a:noFill/>
        </p:spPr>
        <p:txBody>
          <a:bodyPr wrap="square" rtlCol="0">
            <a:spAutoFit/>
          </a:bodyPr>
          <a:lstStyle/>
          <a:p>
            <a:pPr algn="ctr"/>
            <a:r>
              <a:rPr lang="en-US" b="1" dirty="0">
                <a:solidFill>
                  <a:srgbClr val="1B1464"/>
                </a:solidFill>
                <a:latin typeface="Helvetica" panose="020B0403020202020204" pitchFamily="34" charset="0"/>
              </a:rPr>
              <a:t>14,109</a:t>
            </a:r>
          </a:p>
        </p:txBody>
      </p:sp>
      <p:sp>
        <p:nvSpPr>
          <p:cNvPr id="3" name="TextBox 2">
            <a:extLst>
              <a:ext uri="{FF2B5EF4-FFF2-40B4-BE49-F238E27FC236}">
                <a16:creationId xmlns:a16="http://schemas.microsoft.com/office/drawing/2014/main" id="{F87263C6-0579-7245-03DF-280E2DA34420}"/>
              </a:ext>
            </a:extLst>
          </p:cNvPr>
          <p:cNvSpPr txBox="1"/>
          <p:nvPr/>
        </p:nvSpPr>
        <p:spPr>
          <a:xfrm>
            <a:off x="7426948" y="2822228"/>
            <a:ext cx="2859931" cy="369332"/>
          </a:xfrm>
          <a:prstGeom prst="rect">
            <a:avLst/>
          </a:prstGeom>
          <a:noFill/>
        </p:spPr>
        <p:txBody>
          <a:bodyPr wrap="square" rtlCol="0">
            <a:spAutoFit/>
          </a:bodyPr>
          <a:lstStyle/>
          <a:p>
            <a:pPr algn="ctr"/>
            <a:r>
              <a:rPr lang="en-US" b="1" dirty="0">
                <a:solidFill>
                  <a:srgbClr val="1B1464"/>
                </a:solidFill>
                <a:latin typeface="Helvetica" panose="020B0403020202020204" pitchFamily="34" charset="0"/>
              </a:rPr>
              <a:t>16,065</a:t>
            </a:r>
          </a:p>
        </p:txBody>
      </p:sp>
      <p:sp>
        <p:nvSpPr>
          <p:cNvPr id="5" name="TextBox 4">
            <a:extLst>
              <a:ext uri="{FF2B5EF4-FFF2-40B4-BE49-F238E27FC236}">
                <a16:creationId xmlns:a16="http://schemas.microsoft.com/office/drawing/2014/main" id="{3BD6F707-318E-7037-BCC1-64F1F4C82B30}"/>
              </a:ext>
            </a:extLst>
          </p:cNvPr>
          <p:cNvSpPr txBox="1"/>
          <p:nvPr/>
        </p:nvSpPr>
        <p:spPr>
          <a:xfrm>
            <a:off x="10775514" y="2751892"/>
            <a:ext cx="996370" cy="677108"/>
          </a:xfrm>
          <a:prstGeom prst="rect">
            <a:avLst/>
          </a:prstGeom>
          <a:solidFill>
            <a:schemeClr val="bg1"/>
          </a:solidFill>
          <a:ln>
            <a:solidFill>
              <a:srgbClr val="00BFF2"/>
            </a:solidFill>
          </a:ln>
        </p:spPr>
        <p:txBody>
          <a:bodyPr wrap="square" rtlCol="0">
            <a:spAutoFit/>
          </a:bodyPr>
          <a:lstStyle/>
          <a:p>
            <a:pPr algn="ctr"/>
            <a:r>
              <a:rPr lang="en-US" sz="2400" b="1" dirty="0">
                <a:solidFill>
                  <a:srgbClr val="00BFF2"/>
                </a:solidFill>
                <a:latin typeface="Helvetica" panose="020B0403020202020204" pitchFamily="34" charset="0"/>
              </a:rPr>
              <a:t>+14%</a:t>
            </a:r>
          </a:p>
          <a:p>
            <a:pPr algn="ctr"/>
            <a:r>
              <a:rPr lang="en-US" sz="1400" dirty="0">
                <a:solidFill>
                  <a:srgbClr val="00BFF2"/>
                </a:solidFill>
                <a:latin typeface="Helvetica" panose="020B0403020202020204" pitchFamily="34" charset="0"/>
              </a:rPr>
              <a:t>(+1,956)</a:t>
            </a:r>
          </a:p>
        </p:txBody>
      </p:sp>
      <p:sp>
        <p:nvSpPr>
          <p:cNvPr id="7" name="Rectangle 6">
            <a:extLst>
              <a:ext uri="{FF2B5EF4-FFF2-40B4-BE49-F238E27FC236}">
                <a16:creationId xmlns:a16="http://schemas.microsoft.com/office/drawing/2014/main" id="{5F518296-40B6-9D64-69F9-CB765BF2F695}"/>
              </a:ext>
            </a:extLst>
          </p:cNvPr>
          <p:cNvSpPr/>
          <p:nvPr/>
        </p:nvSpPr>
        <p:spPr>
          <a:xfrm>
            <a:off x="4345781" y="2135968"/>
            <a:ext cx="100013" cy="104383"/>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90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1A5E6-FF0E-85C3-BC3A-B7B8864E7F0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596B85E-DA81-42B4-7E60-1FD7D0505297}"/>
              </a:ext>
            </a:extLst>
          </p:cNvPr>
          <p:cNvSpPr/>
          <p:nvPr/>
        </p:nvSpPr>
        <p:spPr>
          <a:xfrm>
            <a:off x="-7767" y="1686477"/>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69E7C9BC-94D7-EBFB-E4F5-2F1225E48ABE}"/>
              </a:ext>
            </a:extLst>
          </p:cNvPr>
          <p:cNvSpPr/>
          <p:nvPr/>
        </p:nvSpPr>
        <p:spPr>
          <a:xfrm>
            <a:off x="645014" y="497175"/>
            <a:ext cx="11445158" cy="892552"/>
          </a:xfrm>
          <a:prstGeom prst="rect">
            <a:avLst/>
          </a:prstGeom>
        </p:spPr>
        <p:txBody>
          <a:bodyPr wrap="square">
            <a:spAutoFit/>
          </a:bodyPr>
          <a:lstStyle/>
          <a:p>
            <a:pPr>
              <a:defRPr/>
            </a:pPr>
            <a:r>
              <a:rPr lang="en-US" sz="2600" b="1" dirty="0">
                <a:solidFill>
                  <a:srgbClr val="002060"/>
                </a:solidFill>
                <a:latin typeface="Helvetica" pitchFamily="2" charset="0"/>
              </a:rPr>
              <a:t>The share of sports within total TV impressions has </a:t>
            </a:r>
            <a:r>
              <a:rPr lang="en-US" sz="2600" b="1" dirty="0">
                <a:solidFill>
                  <a:srgbClr val="00BFF2"/>
                </a:solidFill>
                <a:latin typeface="Helvetica" pitchFamily="2" charset="0"/>
              </a:rPr>
              <a:t>more than doubled </a:t>
            </a:r>
            <a:r>
              <a:rPr lang="en-US" sz="2600" b="1" dirty="0">
                <a:solidFill>
                  <a:srgbClr val="002060"/>
                </a:solidFill>
                <a:latin typeface="Helvetica" pitchFamily="2" charset="0"/>
              </a:rPr>
              <a:t>among adults 18-34 in both total day and prime over the last five years</a:t>
            </a:r>
            <a:endParaRPr lang="en-US" sz="2600" b="1" dirty="0">
              <a:solidFill>
                <a:srgbClr val="FF0000"/>
              </a:solidFill>
              <a:latin typeface="Helvetica" pitchFamily="2" charset="0"/>
            </a:endParaRPr>
          </a:p>
        </p:txBody>
      </p:sp>
      <p:graphicFrame>
        <p:nvGraphicFramePr>
          <p:cNvPr id="3" name="Chart 2">
            <a:extLst>
              <a:ext uri="{FF2B5EF4-FFF2-40B4-BE49-F238E27FC236}">
                <a16:creationId xmlns:a16="http://schemas.microsoft.com/office/drawing/2014/main" id="{0A9EBB19-F117-391E-D73A-E401DFC76CED}"/>
              </a:ext>
            </a:extLst>
          </p:cNvPr>
          <p:cNvGraphicFramePr/>
          <p:nvPr>
            <p:extLst>
              <p:ext uri="{D42A27DB-BD31-4B8C-83A1-F6EECF244321}">
                <p14:modId xmlns:p14="http://schemas.microsoft.com/office/powerpoint/2010/main" val="3422874230"/>
              </p:ext>
            </p:extLst>
          </p:nvPr>
        </p:nvGraphicFramePr>
        <p:xfrm>
          <a:off x="1494943" y="4396006"/>
          <a:ext cx="3408219" cy="196481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BFE564B-DCC7-F515-B027-286C79957FD6}"/>
              </a:ext>
            </a:extLst>
          </p:cNvPr>
          <p:cNvSpPr txBox="1"/>
          <p:nvPr/>
        </p:nvSpPr>
        <p:spPr>
          <a:xfrm>
            <a:off x="0" y="1649983"/>
            <a:ext cx="12192000" cy="492443"/>
          </a:xfrm>
          <a:prstGeom prst="rect">
            <a:avLst/>
          </a:prstGeom>
          <a:noFill/>
        </p:spPr>
        <p:txBody>
          <a:bodyPr wrap="square" rtlCol="0">
            <a:spAutoFit/>
          </a:bodyPr>
          <a:lstStyle/>
          <a:p>
            <a:pPr algn="ctr">
              <a:defRPr/>
            </a:pPr>
            <a:r>
              <a:rPr lang="en-US" sz="1400" b="1" u="sng" dirty="0">
                <a:solidFill>
                  <a:srgbClr val="1B1464"/>
                </a:solidFill>
                <a:latin typeface="Helvetica" panose="020B0604020202020204" pitchFamily="34" charset="0"/>
                <a:cs typeface="Helvetica" panose="020B0604020202020204" pitchFamily="34" charset="0"/>
              </a:rPr>
              <a:t>National TV Equivalized Ad IMPs by Program Genre: Adults 18-34</a:t>
            </a:r>
          </a:p>
          <a:p>
            <a:pPr algn="ctr">
              <a:defRPr/>
            </a:pPr>
            <a:r>
              <a:rPr lang="en-US" sz="1100" dirty="0">
                <a:solidFill>
                  <a:srgbClr val="1B1464"/>
                </a:solidFill>
                <a:latin typeface="Helvetica" panose="020B0604020202020204" pitchFamily="34" charset="0"/>
                <a:cs typeface="Helvetica" panose="020B0604020202020204" pitchFamily="34" charset="0"/>
              </a:rPr>
              <a:t>Broadcast TV + ad-supported cable TV</a:t>
            </a:r>
          </a:p>
        </p:txBody>
      </p:sp>
      <p:sp>
        <p:nvSpPr>
          <p:cNvPr id="30" name="TextBox 29">
            <a:extLst>
              <a:ext uri="{FF2B5EF4-FFF2-40B4-BE49-F238E27FC236}">
                <a16:creationId xmlns:a16="http://schemas.microsoft.com/office/drawing/2014/main" id="{F3092081-6831-C4F9-CE6F-B647A6BC5502}"/>
              </a:ext>
            </a:extLst>
          </p:cNvPr>
          <p:cNvSpPr txBox="1"/>
          <p:nvPr/>
        </p:nvSpPr>
        <p:spPr>
          <a:xfrm>
            <a:off x="743465" y="3163401"/>
            <a:ext cx="1293091" cy="338554"/>
          </a:xfrm>
          <a:prstGeom prst="rect">
            <a:avLst/>
          </a:prstGeom>
          <a:solidFill>
            <a:srgbClr val="FFE600"/>
          </a:solidFill>
          <a:ln>
            <a:solidFill>
              <a:srgbClr val="1B1464"/>
            </a:solidFill>
          </a:ln>
        </p:spPr>
        <p:txBody>
          <a:bodyPr wrap="square" rtlCol="0">
            <a:spAutoFit/>
          </a:bodyPr>
          <a:lstStyle/>
          <a:p>
            <a:pPr algn="ctr">
              <a:defRPr/>
            </a:pPr>
            <a:r>
              <a:rPr lang="en-US" sz="1600" b="1" u="sng">
                <a:solidFill>
                  <a:srgbClr val="1B1464"/>
                </a:solidFill>
                <a:latin typeface="Helvetica" panose="020B0604020202020204" pitchFamily="34" charset="0"/>
                <a:cs typeface="Helvetica" panose="020B0604020202020204" pitchFamily="34" charset="0"/>
              </a:rPr>
              <a:t>Total Day</a:t>
            </a:r>
            <a:endParaRPr lang="en-US" sz="1600">
              <a:solidFill>
                <a:srgbClr val="1B1464"/>
              </a:solidFill>
              <a:latin typeface="Helvetica" panose="020B0604020202020204" pitchFamily="34" charset="0"/>
              <a:cs typeface="Helvetica" panose="020B0604020202020204" pitchFamily="34" charset="0"/>
            </a:endParaRPr>
          </a:p>
        </p:txBody>
      </p:sp>
      <p:sp>
        <p:nvSpPr>
          <p:cNvPr id="31" name="TextBox 30">
            <a:extLst>
              <a:ext uri="{FF2B5EF4-FFF2-40B4-BE49-F238E27FC236}">
                <a16:creationId xmlns:a16="http://schemas.microsoft.com/office/drawing/2014/main" id="{EA858C23-95F8-BAF2-1C7E-C9D6CC20BA56}"/>
              </a:ext>
            </a:extLst>
          </p:cNvPr>
          <p:cNvSpPr txBox="1"/>
          <p:nvPr/>
        </p:nvSpPr>
        <p:spPr>
          <a:xfrm>
            <a:off x="743465" y="5209138"/>
            <a:ext cx="1293091" cy="338554"/>
          </a:xfrm>
          <a:prstGeom prst="rect">
            <a:avLst/>
          </a:prstGeom>
          <a:solidFill>
            <a:srgbClr val="FFE600"/>
          </a:solidFill>
          <a:ln>
            <a:solidFill>
              <a:srgbClr val="1B1464"/>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sng"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r>
              <a:rPr lang="en-US"/>
              <a:t>Prime</a:t>
            </a:r>
          </a:p>
        </p:txBody>
      </p:sp>
      <p:sp>
        <p:nvSpPr>
          <p:cNvPr id="32" name="TextBox 31">
            <a:extLst>
              <a:ext uri="{FF2B5EF4-FFF2-40B4-BE49-F238E27FC236}">
                <a16:creationId xmlns:a16="http://schemas.microsoft.com/office/drawing/2014/main" id="{D714BEC3-E5E8-2628-3145-5D448D8CE11B}"/>
              </a:ext>
            </a:extLst>
          </p:cNvPr>
          <p:cNvSpPr txBox="1"/>
          <p:nvPr/>
        </p:nvSpPr>
        <p:spPr>
          <a:xfrm>
            <a:off x="2277725" y="2073000"/>
            <a:ext cx="1842655" cy="323165"/>
          </a:xfrm>
          <a:prstGeom prst="rect">
            <a:avLst/>
          </a:prstGeom>
          <a:noFill/>
        </p:spPr>
        <p:txBody>
          <a:bodyPr wrap="square" rtlCol="0">
            <a:spAutoFit/>
          </a:bodyPr>
          <a:lstStyle/>
          <a:p>
            <a:pPr algn="ctr">
              <a:defRPr/>
            </a:pPr>
            <a:r>
              <a:rPr lang="en-US" sz="1500" b="1" u="sng">
                <a:solidFill>
                  <a:srgbClr val="1B1464"/>
                </a:solidFill>
                <a:latin typeface="Helvetica" panose="020B0604020202020204" pitchFamily="34" charset="0"/>
                <a:cs typeface="Helvetica" panose="020B0604020202020204" pitchFamily="34" charset="0"/>
              </a:rPr>
              <a:t>2019</a:t>
            </a:r>
          </a:p>
        </p:txBody>
      </p:sp>
      <p:sp>
        <p:nvSpPr>
          <p:cNvPr id="37" name="TextBox 36">
            <a:extLst>
              <a:ext uri="{FF2B5EF4-FFF2-40B4-BE49-F238E27FC236}">
                <a16:creationId xmlns:a16="http://schemas.microsoft.com/office/drawing/2014/main" id="{74F35DA7-920A-75C5-D776-1343E8B166A1}"/>
              </a:ext>
            </a:extLst>
          </p:cNvPr>
          <p:cNvSpPr txBox="1"/>
          <p:nvPr/>
        </p:nvSpPr>
        <p:spPr>
          <a:xfrm>
            <a:off x="8939539" y="2073000"/>
            <a:ext cx="1842655" cy="323165"/>
          </a:xfrm>
          <a:prstGeom prst="rect">
            <a:avLst/>
          </a:prstGeom>
          <a:noFill/>
        </p:spPr>
        <p:txBody>
          <a:bodyPr wrap="square" rtlCol="0">
            <a:spAutoFit/>
          </a:bodyPr>
          <a:lstStyle/>
          <a:p>
            <a:pPr algn="ctr">
              <a:defRPr/>
            </a:pPr>
            <a:r>
              <a:rPr lang="en-US" sz="1500" b="1" u="sng">
                <a:solidFill>
                  <a:srgbClr val="1B1464"/>
                </a:solidFill>
                <a:latin typeface="Helvetica" panose="020B0604020202020204" pitchFamily="34" charset="0"/>
                <a:cs typeface="Helvetica" panose="020B0604020202020204" pitchFamily="34" charset="0"/>
              </a:rPr>
              <a:t>2024</a:t>
            </a:r>
          </a:p>
        </p:txBody>
      </p:sp>
      <p:sp>
        <p:nvSpPr>
          <p:cNvPr id="40" name="TextBox 39">
            <a:extLst>
              <a:ext uri="{FF2B5EF4-FFF2-40B4-BE49-F238E27FC236}">
                <a16:creationId xmlns:a16="http://schemas.microsoft.com/office/drawing/2014/main" id="{657646D5-B4C4-32D0-A3C3-1407FF1D9298}"/>
              </a:ext>
            </a:extLst>
          </p:cNvPr>
          <p:cNvSpPr txBox="1"/>
          <p:nvPr/>
        </p:nvSpPr>
        <p:spPr>
          <a:xfrm>
            <a:off x="526244" y="6251616"/>
            <a:ext cx="11563930" cy="307777"/>
          </a:xfrm>
          <a:prstGeom prst="rect">
            <a:avLst/>
          </a:prstGeom>
          <a:noFill/>
        </p:spPr>
        <p:txBody>
          <a:bodyPr wrap="square" rtlCol="0">
            <a:spAutoFit/>
          </a:bodyPr>
          <a:lstStyle/>
          <a:p>
            <a:pPr>
              <a:defRPr/>
            </a:pPr>
            <a:r>
              <a:rPr lang="en-US" sz="700">
                <a:solidFill>
                  <a:srgbClr val="1B1464"/>
                </a:solidFill>
                <a:latin typeface="Helvetica" panose="020B0403020202020204" pitchFamily="34" charset="0"/>
              </a:rPr>
              <a:t>Source: VAB analysis of Nielsen Ad Intel, as of 5/23/25. National TV: broadcast &amp; cable TV including Spanish-Language TV networks, excludes PSAs and promos. 1/1/19 – 12/31/19; 1/1/22 – 12/31/22; 1/1/24 – 12/31/24. Nielsen program genres were rolled up into four groups. Entertainment - comedy, drama, film, kids, music, specials, variety / game shows; news – news, news documentaries, political; sports – live events, commentary shows, anthologies; other – instructional, devotional, varied format, unclassified.</a:t>
            </a:r>
          </a:p>
        </p:txBody>
      </p:sp>
      <p:graphicFrame>
        <p:nvGraphicFramePr>
          <p:cNvPr id="41" name="Chart 40">
            <a:extLst>
              <a:ext uri="{FF2B5EF4-FFF2-40B4-BE49-F238E27FC236}">
                <a16:creationId xmlns:a16="http://schemas.microsoft.com/office/drawing/2014/main" id="{A08391A5-D567-147D-72AE-C7CCD4ABC18F}"/>
              </a:ext>
            </a:extLst>
          </p:cNvPr>
          <p:cNvGraphicFramePr/>
          <p:nvPr>
            <p:extLst>
              <p:ext uri="{D42A27DB-BD31-4B8C-83A1-F6EECF244321}">
                <p14:modId xmlns:p14="http://schemas.microsoft.com/office/powerpoint/2010/main" val="1432186796"/>
              </p:ext>
            </p:extLst>
          </p:nvPr>
        </p:nvGraphicFramePr>
        <p:xfrm>
          <a:off x="1487176" y="2354085"/>
          <a:ext cx="3408219" cy="1964819"/>
        </p:xfrm>
        <a:graphic>
          <a:graphicData uri="http://schemas.openxmlformats.org/drawingml/2006/chart">
            <c:chart xmlns:c="http://schemas.openxmlformats.org/drawingml/2006/chart" xmlns:r="http://schemas.openxmlformats.org/officeDocument/2006/relationships" r:id="rId3"/>
          </a:graphicData>
        </a:graphic>
      </p:graphicFrame>
      <p:cxnSp>
        <p:nvCxnSpPr>
          <p:cNvPr id="43" name="Straight Connector 42">
            <a:extLst>
              <a:ext uri="{FF2B5EF4-FFF2-40B4-BE49-F238E27FC236}">
                <a16:creationId xmlns:a16="http://schemas.microsoft.com/office/drawing/2014/main" id="{AA18728E-9A31-E780-E17C-38DDE7A6053E}"/>
              </a:ext>
            </a:extLst>
          </p:cNvPr>
          <p:cNvCxnSpPr>
            <a:cxnSpLocks/>
          </p:cNvCxnSpPr>
          <p:nvPr/>
        </p:nvCxnSpPr>
        <p:spPr>
          <a:xfrm>
            <a:off x="743465" y="4272130"/>
            <a:ext cx="10353321" cy="0"/>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6" name="Chart 45">
            <a:extLst>
              <a:ext uri="{FF2B5EF4-FFF2-40B4-BE49-F238E27FC236}">
                <a16:creationId xmlns:a16="http://schemas.microsoft.com/office/drawing/2014/main" id="{4C1D91EB-B980-D37A-5837-EE20751DBE09}"/>
              </a:ext>
            </a:extLst>
          </p:cNvPr>
          <p:cNvGraphicFramePr/>
          <p:nvPr>
            <p:extLst>
              <p:ext uri="{D42A27DB-BD31-4B8C-83A1-F6EECF244321}">
                <p14:modId xmlns:p14="http://schemas.microsoft.com/office/powerpoint/2010/main" val="3301010281"/>
              </p:ext>
            </p:extLst>
          </p:nvPr>
        </p:nvGraphicFramePr>
        <p:xfrm>
          <a:off x="8168312" y="4396006"/>
          <a:ext cx="3408219" cy="19648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Chart 46">
            <a:extLst>
              <a:ext uri="{FF2B5EF4-FFF2-40B4-BE49-F238E27FC236}">
                <a16:creationId xmlns:a16="http://schemas.microsoft.com/office/drawing/2014/main" id="{5401B026-7C17-BB6B-1E77-B9F682C41C83}"/>
              </a:ext>
            </a:extLst>
          </p:cNvPr>
          <p:cNvGraphicFramePr/>
          <p:nvPr>
            <p:extLst>
              <p:ext uri="{D42A27DB-BD31-4B8C-83A1-F6EECF244321}">
                <p14:modId xmlns:p14="http://schemas.microsoft.com/office/powerpoint/2010/main" val="1918496198"/>
              </p:ext>
            </p:extLst>
          </p:nvPr>
        </p:nvGraphicFramePr>
        <p:xfrm>
          <a:off x="8160545" y="2354085"/>
          <a:ext cx="3408219" cy="1964819"/>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3E50A657-6A74-9D8D-6879-6CCAB80EBDC9}"/>
              </a:ext>
            </a:extLst>
          </p:cNvPr>
          <p:cNvSpPr txBox="1"/>
          <p:nvPr/>
        </p:nvSpPr>
        <p:spPr>
          <a:xfrm>
            <a:off x="5613134" y="2073000"/>
            <a:ext cx="1842655" cy="323165"/>
          </a:xfrm>
          <a:prstGeom prst="rect">
            <a:avLst/>
          </a:prstGeom>
          <a:noFill/>
        </p:spPr>
        <p:txBody>
          <a:bodyPr wrap="square" rtlCol="0">
            <a:spAutoFit/>
          </a:bodyPr>
          <a:lstStyle/>
          <a:p>
            <a:pPr algn="ctr">
              <a:defRPr/>
            </a:pPr>
            <a:r>
              <a:rPr lang="en-US" sz="1500" b="1" u="sng">
                <a:solidFill>
                  <a:srgbClr val="1B1464"/>
                </a:solidFill>
                <a:latin typeface="Helvetica" panose="020B0604020202020204" pitchFamily="34" charset="0"/>
                <a:cs typeface="Helvetica" panose="020B0604020202020204" pitchFamily="34" charset="0"/>
              </a:rPr>
              <a:t>2022</a:t>
            </a:r>
          </a:p>
        </p:txBody>
      </p:sp>
      <p:graphicFrame>
        <p:nvGraphicFramePr>
          <p:cNvPr id="9" name="Chart 8">
            <a:extLst>
              <a:ext uri="{FF2B5EF4-FFF2-40B4-BE49-F238E27FC236}">
                <a16:creationId xmlns:a16="http://schemas.microsoft.com/office/drawing/2014/main" id="{07A7EC62-3913-0776-D874-D73D6E7C7E2D}"/>
              </a:ext>
            </a:extLst>
          </p:cNvPr>
          <p:cNvGraphicFramePr/>
          <p:nvPr>
            <p:extLst>
              <p:ext uri="{D42A27DB-BD31-4B8C-83A1-F6EECF244321}">
                <p14:modId xmlns:p14="http://schemas.microsoft.com/office/powerpoint/2010/main" val="1610195242"/>
              </p:ext>
            </p:extLst>
          </p:nvPr>
        </p:nvGraphicFramePr>
        <p:xfrm>
          <a:off x="4847332" y="4396006"/>
          <a:ext cx="3408219" cy="19648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99CC3071-96A5-8249-D30B-F641CAE23523}"/>
              </a:ext>
            </a:extLst>
          </p:cNvPr>
          <p:cNvGraphicFramePr/>
          <p:nvPr>
            <p:extLst>
              <p:ext uri="{D42A27DB-BD31-4B8C-83A1-F6EECF244321}">
                <p14:modId xmlns:p14="http://schemas.microsoft.com/office/powerpoint/2010/main" val="432603954"/>
              </p:ext>
            </p:extLst>
          </p:nvPr>
        </p:nvGraphicFramePr>
        <p:xfrm>
          <a:off x="4839565" y="2354085"/>
          <a:ext cx="3408219" cy="1964819"/>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E5A6CEB4-69A9-95DE-13C5-9E20BF6562E9}"/>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8</a:t>
            </a:r>
          </a:p>
        </p:txBody>
      </p:sp>
      <p:cxnSp>
        <p:nvCxnSpPr>
          <p:cNvPr id="6" name="Straight Connector 5">
            <a:extLst>
              <a:ext uri="{FF2B5EF4-FFF2-40B4-BE49-F238E27FC236}">
                <a16:creationId xmlns:a16="http://schemas.microsoft.com/office/drawing/2014/main" id="{5589E4FA-8B48-79F3-D9F7-2704805BD2FD}"/>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F1113-19BE-2398-FA1E-EB5947097BF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3" name="Slide Number Placeholder 5">
            <a:extLst>
              <a:ext uri="{FF2B5EF4-FFF2-40B4-BE49-F238E27FC236}">
                <a16:creationId xmlns:a16="http://schemas.microsoft.com/office/drawing/2014/main" id="{CF8F3504-80E3-0E03-1264-A574B72BD6E5}"/>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65A3531E-F5A2-DB9B-22DD-0D4416252E8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55475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C9BB-C8E4-94B2-AA1B-88A692B7B26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5B1DD6A-7F55-230B-411E-09FA56A53E9B}"/>
              </a:ext>
            </a:extLst>
          </p:cNvPr>
          <p:cNvSpPr>
            <a:spLocks/>
          </p:cNvSpPr>
          <p:nvPr/>
        </p:nvSpPr>
        <p:spPr>
          <a:xfrm>
            <a:off x="11791" y="1681514"/>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7F718979-7F9B-F7AB-FF6F-890CC624E92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9DDA2A01-42B2-5622-0551-D7C38424F62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BB8EBE9-C04B-3A56-2D01-331801213C4C}"/>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4BBC5EF6-7098-592C-DDF2-6A97E51BAC89}"/>
              </a:ext>
            </a:extLst>
          </p:cNvPr>
          <p:cNvSpPr/>
          <p:nvPr/>
        </p:nvSpPr>
        <p:spPr>
          <a:xfrm>
            <a:off x="645015" y="460795"/>
            <a:ext cx="1128028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Sports is the </a:t>
            </a:r>
            <a:r>
              <a:rPr kumimoji="0" lang="en-US" sz="26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Arial" panose="020B0604020202020204" pitchFamily="34" charset="0"/>
              </a:rPr>
              <a:t>ultimate appointment viewing</a:t>
            </a:r>
            <a:r>
              <a:rPr lang="en-US" sz="2600" b="1" dirty="0">
                <a:solidFill>
                  <a:srgbClr val="00BFF2"/>
                </a:solidFill>
                <a:latin typeface="Helvetica" panose="020B0604020202020204" pitchFamily="34" charset="0"/>
                <a:ea typeface="Calibri" panose="020F0502020204030204" pitchFamily="34" charset="0"/>
                <a:cs typeface="Arial" panose="020B0604020202020204" pitchFamily="34" charset="0"/>
              </a:rPr>
              <a:t> </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as live events are watched almost entirely in ‘real time’ on broadcast and cable TV</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194A5A3-1144-A644-549F-B4185366E97D}"/>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9</a:t>
            </a:r>
          </a:p>
        </p:txBody>
      </p:sp>
      <p:cxnSp>
        <p:nvCxnSpPr>
          <p:cNvPr id="12" name="Straight Connector 11">
            <a:extLst>
              <a:ext uri="{FF2B5EF4-FFF2-40B4-BE49-F238E27FC236}">
                <a16:creationId xmlns:a16="http://schemas.microsoft.com/office/drawing/2014/main" id="{3D6DA382-1DDC-D8AA-0C27-070CE056B9CC}"/>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7B67D9-D9A4-669F-0FC9-84864386A4F6}"/>
              </a:ext>
            </a:extLst>
          </p:cNvPr>
          <p:cNvSpPr txBox="1"/>
          <p:nvPr/>
        </p:nvSpPr>
        <p:spPr>
          <a:xfrm>
            <a:off x="483207" y="6190643"/>
            <a:ext cx="11708794" cy="33855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NPower R&amp;F Program Report, Total Day, P2+ &amp; P18-34, ad-supported cable TV &amp; broadcast TV, May 1, 2025 – May 31, 2025; includes Spanish language networks; excludes regional sports networks, local broadcast airings and digital airings of sports through MVPD / network TV apps. Reflects live sporting events only. Totals may not equal 100% due to rounding.</a:t>
            </a:r>
          </a:p>
        </p:txBody>
      </p:sp>
      <p:sp>
        <p:nvSpPr>
          <p:cNvPr id="9" name="Text Placeholder 2">
            <a:extLst>
              <a:ext uri="{FF2B5EF4-FFF2-40B4-BE49-F238E27FC236}">
                <a16:creationId xmlns:a16="http://schemas.microsoft.com/office/drawing/2014/main" id="{2F4C2871-5029-0EC9-0510-06F63CEDEA1C}"/>
              </a:ext>
            </a:extLst>
          </p:cNvPr>
          <p:cNvSpPr txBox="1">
            <a:spLocks/>
          </p:cNvSpPr>
          <p:nvPr/>
        </p:nvSpPr>
        <p:spPr>
          <a:xfrm>
            <a:off x="0" y="1759297"/>
            <a:ext cx="12192000" cy="1086295"/>
          </a:xfrm>
          <a:prstGeom prst="rect">
            <a:avLst/>
          </a:prstGeom>
        </p:spPr>
        <p:txBody>
          <a:bodyPr/>
          <a:lstStyle>
            <a:lvl1pPr marL="441884" indent="-441884" algn="l" defTabSz="1767536" rtl="0" eaLnBrk="1" latinLnBrk="0" hangingPunct="1">
              <a:lnSpc>
                <a:spcPct val="90000"/>
              </a:lnSpc>
              <a:spcBef>
                <a:spcPts val="1932"/>
              </a:spcBef>
              <a:buFont typeface="Arial" panose="020B0604020202020204" pitchFamily="34" charset="0"/>
              <a:buChar char="•"/>
              <a:defRPr sz="5412" kern="1200">
                <a:solidFill>
                  <a:schemeClr val="tx1"/>
                </a:solidFill>
                <a:latin typeface="+mn-lt"/>
                <a:ea typeface="+mn-ea"/>
                <a:cs typeface="+mn-cs"/>
              </a:defRPr>
            </a:lvl1pPr>
            <a:lvl2pPr marL="1325652" indent="-441884" algn="l" defTabSz="1767536" rtl="0" eaLnBrk="1" latinLnBrk="0" hangingPunct="1">
              <a:lnSpc>
                <a:spcPct val="90000"/>
              </a:lnSpc>
              <a:spcBef>
                <a:spcPts val="966"/>
              </a:spcBef>
              <a:buFont typeface="Arial" panose="020B0604020202020204" pitchFamily="34" charset="0"/>
              <a:buChar char="•"/>
              <a:defRPr sz="4640" kern="1200">
                <a:solidFill>
                  <a:schemeClr val="tx1"/>
                </a:solidFill>
                <a:latin typeface="+mn-lt"/>
                <a:ea typeface="+mn-ea"/>
                <a:cs typeface="+mn-cs"/>
              </a:defRPr>
            </a:lvl2pPr>
            <a:lvl3pPr marL="2209420" indent="-441884" algn="l" defTabSz="1767536" rtl="0" eaLnBrk="1" latinLnBrk="0" hangingPunct="1">
              <a:lnSpc>
                <a:spcPct val="90000"/>
              </a:lnSpc>
              <a:spcBef>
                <a:spcPts val="966"/>
              </a:spcBef>
              <a:buFont typeface="Arial" panose="020B0604020202020204" pitchFamily="34" charset="0"/>
              <a:buChar char="•"/>
              <a:defRPr sz="3866" kern="1200">
                <a:solidFill>
                  <a:schemeClr val="tx1"/>
                </a:solidFill>
                <a:latin typeface="+mn-lt"/>
                <a:ea typeface="+mn-ea"/>
                <a:cs typeface="+mn-cs"/>
              </a:defRPr>
            </a:lvl3pPr>
            <a:lvl4pPr marL="3093186"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4pPr>
            <a:lvl5pPr marL="3976954"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5pPr>
            <a:lvl6pPr marL="4860722"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6pPr>
            <a:lvl7pPr marL="5744490"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7pPr>
            <a:lvl8pPr marL="6628258"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8pPr>
            <a:lvl9pPr marL="7512024" indent="-441884" algn="l" defTabSz="1767536" rtl="0" eaLnBrk="1" latinLnBrk="0" hangingPunct="1">
              <a:lnSpc>
                <a:spcPct val="90000"/>
              </a:lnSpc>
              <a:spcBef>
                <a:spcPts val="966"/>
              </a:spcBef>
              <a:buFont typeface="Arial" panose="020B0604020202020204" pitchFamily="34" charset="0"/>
              <a:buChar char="•"/>
              <a:defRPr sz="3480" kern="1200">
                <a:solidFill>
                  <a:schemeClr val="tx1"/>
                </a:solidFill>
                <a:latin typeface="+mn-lt"/>
                <a:ea typeface="+mn-ea"/>
                <a:cs typeface="+mn-cs"/>
              </a:defRPr>
            </a:lvl9pPr>
          </a:lstStyle>
          <a:p>
            <a:pPr marL="0" marR="0" lvl="0" indent="0" algn="ctr" defTabSz="1767536" rtl="0" eaLnBrk="1" fontAlgn="auto" latinLnBrk="0" hangingPunct="1">
              <a:lnSpc>
                <a:spcPct val="90000"/>
              </a:lnSpc>
              <a:spcBef>
                <a:spcPts val="1932"/>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National TV Telecasts: Viewership By Stream</a:t>
            </a:r>
            <a:br>
              <a:rPr kumimoji="0" lang="en-US" sz="2000" b="1" i="0" u="sng"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Total Viewing Hours, May 2025</a:t>
            </a:r>
            <a:endParaRPr kumimoji="0" lang="en-US" sz="16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graphicFrame>
        <p:nvGraphicFramePr>
          <p:cNvPr id="18" name="Chart 17">
            <a:extLst>
              <a:ext uri="{FF2B5EF4-FFF2-40B4-BE49-F238E27FC236}">
                <a16:creationId xmlns:a16="http://schemas.microsoft.com/office/drawing/2014/main" id="{4EC1379A-95BB-DDA2-2BFD-03C18FEC667C}"/>
              </a:ext>
            </a:extLst>
          </p:cNvPr>
          <p:cNvGraphicFramePr/>
          <p:nvPr>
            <p:extLst>
              <p:ext uri="{D42A27DB-BD31-4B8C-83A1-F6EECF244321}">
                <p14:modId xmlns:p14="http://schemas.microsoft.com/office/powerpoint/2010/main" val="3799640403"/>
              </p:ext>
            </p:extLst>
          </p:nvPr>
        </p:nvGraphicFramePr>
        <p:xfrm>
          <a:off x="1227811" y="2586920"/>
          <a:ext cx="10405263" cy="2083827"/>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16">
            <a:extLst>
              <a:ext uri="{FF2B5EF4-FFF2-40B4-BE49-F238E27FC236}">
                <a16:creationId xmlns:a16="http://schemas.microsoft.com/office/drawing/2014/main" id="{65B9FA82-F7F8-2087-96C6-4D84E69546EB}"/>
              </a:ext>
            </a:extLst>
          </p:cNvPr>
          <p:cNvPicPr>
            <a:picLocks noChangeAspect="1"/>
          </p:cNvPicPr>
          <p:nvPr/>
        </p:nvPicPr>
        <p:blipFill>
          <a:blip r:embed="rId5"/>
          <a:stretch>
            <a:fillRect/>
          </a:stretch>
        </p:blipFill>
        <p:spPr>
          <a:xfrm>
            <a:off x="4790122" y="2296753"/>
            <a:ext cx="2718435" cy="341446"/>
          </a:xfrm>
          <a:prstGeom prst="rect">
            <a:avLst/>
          </a:prstGeom>
        </p:spPr>
      </p:pic>
      <p:cxnSp>
        <p:nvCxnSpPr>
          <p:cNvPr id="20" name="Straight Connector 19">
            <a:extLst>
              <a:ext uri="{FF2B5EF4-FFF2-40B4-BE49-F238E27FC236}">
                <a16:creationId xmlns:a16="http://schemas.microsoft.com/office/drawing/2014/main" id="{F45DE71B-0369-AF92-B599-AA9A103CC2A2}"/>
              </a:ext>
            </a:extLst>
          </p:cNvPr>
          <p:cNvCxnSpPr>
            <a:cxnSpLocks/>
          </p:cNvCxnSpPr>
          <p:nvPr/>
        </p:nvCxnSpPr>
        <p:spPr>
          <a:xfrm>
            <a:off x="337488" y="4440368"/>
            <a:ext cx="11587813" cy="0"/>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13C46BD-41A1-438E-0BBA-99D2A35C452F}"/>
              </a:ext>
            </a:extLst>
          </p:cNvPr>
          <p:cNvSpPr txBox="1"/>
          <p:nvPr/>
        </p:nvSpPr>
        <p:spPr>
          <a:xfrm>
            <a:off x="122250" y="4723767"/>
            <a:ext cx="983313" cy="369332"/>
          </a:xfrm>
          <a:prstGeom prst="rect">
            <a:avLst/>
          </a:prstGeom>
          <a:solidFill>
            <a:srgbClr val="FFE600"/>
          </a:solidFill>
          <a:ln w="19050">
            <a:solidFill>
              <a:srgbClr val="1B1464"/>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sng" strike="noStrike" cap="none" spc="0" normalizeH="0" baseline="0">
                <a:ln>
                  <a:noFill/>
                </a:ln>
                <a:solidFill>
                  <a:srgbClr val="1B1464"/>
                </a:solidFill>
                <a:effectLst/>
                <a:uLnTx/>
                <a:uFillTx/>
                <a:latin typeface="Helvetica" pitchFamily="2" charset="0"/>
              </a:defRPr>
            </a:lvl1pPr>
          </a:lstStyle>
          <a:p>
            <a:r>
              <a:rPr lang="en-US" u="none" dirty="0"/>
              <a:t>P18-34</a:t>
            </a:r>
          </a:p>
        </p:txBody>
      </p:sp>
      <p:graphicFrame>
        <p:nvGraphicFramePr>
          <p:cNvPr id="2" name="Chart 1">
            <a:extLst>
              <a:ext uri="{FF2B5EF4-FFF2-40B4-BE49-F238E27FC236}">
                <a16:creationId xmlns:a16="http://schemas.microsoft.com/office/drawing/2014/main" id="{EFA59DAE-EF15-86A3-F16E-76A8B2BB96AB}"/>
              </a:ext>
            </a:extLst>
          </p:cNvPr>
          <p:cNvGraphicFramePr/>
          <p:nvPr>
            <p:extLst>
              <p:ext uri="{D42A27DB-BD31-4B8C-83A1-F6EECF244321}">
                <p14:modId xmlns:p14="http://schemas.microsoft.com/office/powerpoint/2010/main" val="2598363016"/>
              </p:ext>
            </p:extLst>
          </p:nvPr>
        </p:nvGraphicFramePr>
        <p:xfrm>
          <a:off x="1216021" y="4377455"/>
          <a:ext cx="10405263" cy="2083827"/>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96C549FD-2B30-044E-671D-BFC585562B86}"/>
              </a:ext>
            </a:extLst>
          </p:cNvPr>
          <p:cNvSpPr txBox="1"/>
          <p:nvPr/>
        </p:nvSpPr>
        <p:spPr>
          <a:xfrm>
            <a:off x="122249" y="2974802"/>
            <a:ext cx="983313" cy="369332"/>
          </a:xfrm>
          <a:prstGeom prst="rect">
            <a:avLst/>
          </a:prstGeom>
          <a:solidFill>
            <a:srgbClr val="FFE600"/>
          </a:solidFill>
          <a:ln w="19050">
            <a:solidFill>
              <a:srgbClr val="1B1464"/>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sng" strike="noStrike" cap="none" spc="0" normalizeH="0" baseline="0">
                <a:ln>
                  <a:noFill/>
                </a:ln>
                <a:solidFill>
                  <a:srgbClr val="1B1464"/>
                </a:solidFill>
                <a:effectLst/>
                <a:uLnTx/>
                <a:uFillTx/>
                <a:latin typeface="Helvetica" pitchFamily="2" charset="0"/>
              </a:defRPr>
            </a:lvl1pPr>
          </a:lstStyle>
          <a:p>
            <a:r>
              <a:rPr lang="en-US" u="none" dirty="0"/>
              <a:t>P2+</a:t>
            </a:r>
          </a:p>
        </p:txBody>
      </p:sp>
    </p:spTree>
    <p:extLst>
      <p:ext uri="{BB962C8B-B14F-4D97-AF65-F5344CB8AC3E}">
        <p14:creationId xmlns:p14="http://schemas.microsoft.com/office/powerpoint/2010/main" val="400710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4CF6C-1F36-9BFF-ED55-5CE711EB73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BCC0AA-7391-C4EB-D05B-57050A3D828D}"/>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18001ECD-305A-E3CA-5D76-D34239E7D97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EB493474-C886-1965-931E-AAAB6BC895B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5B40994D-5E86-4CF3-345C-74558956E3C5}"/>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FDD5CBF1-FE5F-0313-95F9-AC189BE50D9F}"/>
              </a:ext>
            </a:extLst>
          </p:cNvPr>
          <p:cNvSpPr/>
          <p:nvPr/>
        </p:nvSpPr>
        <p:spPr>
          <a:xfrm>
            <a:off x="914403" y="330625"/>
            <a:ext cx="1122657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Nearly nine out of ten sports fans </a:t>
            </a:r>
            <a:r>
              <a:rPr lang="en-US" sz="2600" b="1" dirty="0">
                <a:solidFill>
                  <a:srgbClr val="00BFF2"/>
                </a:solidFill>
                <a:latin typeface="Helvetica" panose="020B0604020202020204" pitchFamily="34" charset="0"/>
                <a:ea typeface="Calibri" panose="020F0502020204030204" pitchFamily="34" charset="0"/>
                <a:cs typeface="Arial" panose="020B0604020202020204" pitchFamily="34" charset="0"/>
              </a:rPr>
              <a:t>prefer watching live sports on TV </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whether it’s at home, at someone else’s place or at their </a:t>
            </a:r>
            <a:r>
              <a:rPr lang="en-US" sz="2600" b="1" dirty="0">
                <a:solidFill>
                  <a:srgbClr val="2C82FF"/>
                </a:solidFill>
                <a:latin typeface="Helvetica" panose="020B0604020202020204" pitchFamily="34" charset="0"/>
                <a:ea typeface="Calibri" panose="020F0502020204030204" pitchFamily="34" charset="0"/>
                <a:cs typeface="Arial" panose="020B0604020202020204" pitchFamily="34" charset="0"/>
              </a:rPr>
              <a:t>‘</a:t>
            </a:r>
            <a:r>
              <a:rPr lang="en-US" sz="2600" b="1" dirty="0">
                <a:solidFill>
                  <a:srgbClr val="2C82FF"/>
                </a:solidFill>
                <a:latin typeface="Helvetica"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third place</a:t>
            </a:r>
            <a:r>
              <a:rPr lang="en-US" sz="2600" b="1" dirty="0">
                <a:solidFill>
                  <a:srgbClr val="2C82FF"/>
                </a:solidFill>
                <a:latin typeface="Helvetica" panose="020B0604020202020204" pitchFamily="34" charset="0"/>
                <a:ea typeface="Calibri" panose="020F0502020204030204" pitchFamily="34" charset="0"/>
                <a:cs typeface="Arial" panose="020B0604020202020204" pitchFamily="34" charset="0"/>
              </a:rPr>
              <a:t>’</a:t>
            </a:r>
            <a:endParaRPr kumimoji="0" lang="en-US" sz="2600" b="1" i="0" u="none" strike="noStrike" kern="1200" cap="none" spc="0" normalizeH="0" baseline="0" noProof="0" dirty="0">
              <a:ln>
                <a:noFill/>
              </a:ln>
              <a:solidFill>
                <a:srgbClr val="2C82FF"/>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7" name="Text Placeholder 24">
            <a:extLst>
              <a:ext uri="{FF2B5EF4-FFF2-40B4-BE49-F238E27FC236}">
                <a16:creationId xmlns:a16="http://schemas.microsoft.com/office/drawing/2014/main" id="{68CCFF76-B813-12C1-B780-0620EADBBCEF}"/>
              </a:ext>
            </a:extLst>
          </p:cNvPr>
          <p:cNvSpPr txBox="1">
            <a:spLocks/>
          </p:cNvSpPr>
          <p:nvPr/>
        </p:nvSpPr>
        <p:spPr>
          <a:xfrm>
            <a:off x="483207" y="6291191"/>
            <a:ext cx="11664402" cy="24622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Comcast Advertising, </a:t>
            </a:r>
            <a:r>
              <a:rPr kumimoji="0" lang="en-US" sz="800" b="0" i="1"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a:t>
            </a:r>
          </a:p>
        </p:txBody>
      </p:sp>
      <p:sp>
        <p:nvSpPr>
          <p:cNvPr id="8" name="TextBox 7">
            <a:extLst>
              <a:ext uri="{FF2B5EF4-FFF2-40B4-BE49-F238E27FC236}">
                <a16:creationId xmlns:a16="http://schemas.microsoft.com/office/drawing/2014/main" id="{B0633F14-4ACF-B571-9A66-95955C08F622}"/>
              </a:ext>
            </a:extLst>
          </p:cNvPr>
          <p:cNvSpPr txBox="1"/>
          <p:nvPr/>
        </p:nvSpPr>
        <p:spPr>
          <a:xfrm>
            <a:off x="0" y="1753457"/>
            <a:ext cx="1219921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403020202020204" pitchFamily="34" charset="0"/>
              </a:rPr>
              <a:t>Where Sports Fan Watch Live Sports</a:t>
            </a:r>
            <a:endPar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6" name="Chart 5">
            <a:extLst>
              <a:ext uri="{FF2B5EF4-FFF2-40B4-BE49-F238E27FC236}">
                <a16:creationId xmlns:a16="http://schemas.microsoft.com/office/drawing/2014/main" id="{A0BB330E-5965-BAD8-2E59-0171D306DE6D}"/>
              </a:ext>
            </a:extLst>
          </p:cNvPr>
          <p:cNvGraphicFramePr/>
          <p:nvPr>
            <p:extLst>
              <p:ext uri="{D42A27DB-BD31-4B8C-83A1-F6EECF244321}">
                <p14:modId xmlns:p14="http://schemas.microsoft.com/office/powerpoint/2010/main" val="1982529933"/>
              </p:ext>
            </p:extLst>
          </p:nvPr>
        </p:nvGraphicFramePr>
        <p:xfrm>
          <a:off x="637801" y="2211930"/>
          <a:ext cx="10610184" cy="4080075"/>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615B4A29-84E1-9BC0-D4F6-9A23BD5A8C9E}"/>
              </a:ext>
            </a:extLst>
          </p:cNvPr>
          <p:cNvSpPr txBox="1"/>
          <p:nvPr/>
        </p:nvSpPr>
        <p:spPr>
          <a:xfrm>
            <a:off x="997527" y="1244872"/>
            <a:ext cx="10825049" cy="307777"/>
          </a:xfrm>
          <a:prstGeom prst="rect">
            <a:avLst/>
          </a:prstGeom>
          <a:noFill/>
        </p:spPr>
        <p:txBody>
          <a:bodyPr wrap="square" rtlCol="0">
            <a:spAutoFit/>
          </a:bodyPr>
          <a:lstStyle/>
          <a:p>
            <a:pPr marL="285750" indent="-285750">
              <a:buBlip>
                <a:blip r:embed="rId6"/>
              </a:buBlip>
            </a:pPr>
            <a:r>
              <a:rPr lang="en-US" sz="1400" b="1" dirty="0">
                <a:solidFill>
                  <a:srgbClr val="00BFF2"/>
                </a:solidFill>
                <a:latin typeface="Helvetica" pitchFamily="2" charset="0"/>
              </a:rPr>
              <a:t>85% </a:t>
            </a:r>
            <a:r>
              <a:rPr lang="en-US" sz="1400" dirty="0">
                <a:solidFill>
                  <a:srgbClr val="1F1A62"/>
                </a:solidFill>
                <a:latin typeface="Helvetica" pitchFamily="2" charset="0"/>
              </a:rPr>
              <a:t>of fans prefer watching live sports on TV rather than in-person</a:t>
            </a:r>
          </a:p>
        </p:txBody>
      </p:sp>
      <p:pic>
        <p:nvPicPr>
          <p:cNvPr id="22" name="Picture 21">
            <a:hlinkClick r:id="rId7"/>
            <a:extLst>
              <a:ext uri="{FF2B5EF4-FFF2-40B4-BE49-F238E27FC236}">
                <a16:creationId xmlns:a16="http://schemas.microsoft.com/office/drawing/2014/main" id="{2DB90AC5-4E33-7BC3-E863-FC8BEDD8D35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1472863" y="6123183"/>
            <a:ext cx="674746" cy="360314"/>
          </a:xfrm>
          <a:prstGeom prst="rect">
            <a:avLst/>
          </a:prstGeom>
        </p:spPr>
      </p:pic>
      <p:sp>
        <p:nvSpPr>
          <p:cNvPr id="2" name="TextBox 1">
            <a:extLst>
              <a:ext uri="{FF2B5EF4-FFF2-40B4-BE49-F238E27FC236}">
                <a16:creationId xmlns:a16="http://schemas.microsoft.com/office/drawing/2014/main" id="{7FA4A467-E694-61C9-32D7-9479C9511DE3}"/>
              </a:ext>
            </a:extLst>
          </p:cNvPr>
          <p:cNvSpPr txBox="1"/>
          <p:nvPr/>
        </p:nvSpPr>
        <p:spPr>
          <a:xfrm>
            <a:off x="51022" y="533776"/>
            <a:ext cx="794791"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10</a:t>
            </a:r>
          </a:p>
        </p:txBody>
      </p:sp>
      <p:cxnSp>
        <p:nvCxnSpPr>
          <p:cNvPr id="3" name="Straight Connector 2">
            <a:extLst>
              <a:ext uri="{FF2B5EF4-FFF2-40B4-BE49-F238E27FC236}">
                <a16:creationId xmlns:a16="http://schemas.microsoft.com/office/drawing/2014/main" id="{84F24E92-1C63-E976-7EA4-CD5BFE4E610E}"/>
              </a:ext>
            </a:extLst>
          </p:cNvPr>
          <p:cNvCxnSpPr>
            <a:cxnSpLocks/>
          </p:cNvCxnSpPr>
          <p:nvPr/>
        </p:nvCxnSpPr>
        <p:spPr>
          <a:xfrm>
            <a:off x="845813"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91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90FBF-A907-48E6-6750-1DBE569801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0AF626A-AC54-FBC9-B0F9-DADC7BABAABD}"/>
              </a:ext>
            </a:extLst>
          </p:cNvPr>
          <p:cNvSpPr>
            <a:spLocks/>
          </p:cNvSpPr>
          <p:nvPr/>
        </p:nvSpPr>
        <p:spPr>
          <a:xfrm>
            <a:off x="0" y="1673438"/>
            <a:ext cx="7320917" cy="4553636"/>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DA058495-C375-C542-E58B-71497A340AA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C207907A-83BB-531A-8F0F-051978C8002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308AC7E-6198-FA83-7450-ED72974FF1D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16E4FFF6-F47C-9735-AA69-05429AF3B08B}"/>
              </a:ext>
            </a:extLst>
          </p:cNvPr>
          <p:cNvSpPr txBox="1"/>
          <p:nvPr/>
        </p:nvSpPr>
        <p:spPr>
          <a:xfrm>
            <a:off x="426104" y="6321285"/>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LG Ad Solutions,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Stadium to Screen: Streaming Live Sports in 2025,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February 2025</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ECAE86E1-E8CA-5D1F-68B0-497F1CB26AAE}"/>
              </a:ext>
            </a:extLst>
          </p:cNvPr>
          <p:cNvSpPr/>
          <p:nvPr/>
        </p:nvSpPr>
        <p:spPr>
          <a:xfrm>
            <a:off x="914399" y="460795"/>
            <a:ext cx="1127760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Arial" panose="020B0604020202020204" pitchFamily="34" charset="0"/>
              </a:rPr>
              <a:t>64% of CTV viewers </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watch sports through a combination of traditional TV and streaming which shows the strength of multiplatform access</a:t>
            </a:r>
            <a:endPar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053CD4C-DE2C-F8AD-A3B8-E52AE1C14FC1}"/>
              </a:ext>
            </a:extLst>
          </p:cNvPr>
          <p:cNvSpPr txBox="1"/>
          <p:nvPr/>
        </p:nvSpPr>
        <p:spPr>
          <a:xfrm>
            <a:off x="-6152" y="1741137"/>
            <a:ext cx="73209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US Connected Sports Viewers Watch Live Sporting Events</a:t>
            </a:r>
            <a:endParaRPr kumimoji="0" lang="en-US" sz="12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7" name="Chart 6">
            <a:extLst>
              <a:ext uri="{FF2B5EF4-FFF2-40B4-BE49-F238E27FC236}">
                <a16:creationId xmlns:a16="http://schemas.microsoft.com/office/drawing/2014/main" id="{1E1CC07D-45A6-6772-0F17-FA7B4CD03E25}"/>
              </a:ext>
            </a:extLst>
          </p:cNvPr>
          <p:cNvGraphicFramePr/>
          <p:nvPr/>
        </p:nvGraphicFramePr>
        <p:xfrm>
          <a:off x="82748" y="2202631"/>
          <a:ext cx="7169856" cy="3967133"/>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17" descr="LG Ad Solutions">
            <a:hlinkClick r:id="rId5"/>
            <a:extLst>
              <a:ext uri="{FF2B5EF4-FFF2-40B4-BE49-F238E27FC236}">
                <a16:creationId xmlns:a16="http://schemas.microsoft.com/office/drawing/2014/main" id="{A10B112D-892E-DD9D-A918-C0047957D579}"/>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4306" b="18487"/>
          <a:stretch/>
        </p:blipFill>
        <p:spPr bwMode="auto">
          <a:xfrm>
            <a:off x="10834001" y="6257365"/>
            <a:ext cx="1317171" cy="2708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group of people watching a football game&#10;&#10;AI-generated content may be incorrect.">
            <a:extLst>
              <a:ext uri="{FF2B5EF4-FFF2-40B4-BE49-F238E27FC236}">
                <a16:creationId xmlns:a16="http://schemas.microsoft.com/office/drawing/2014/main" id="{1DB8BA49-6C04-18E4-3D9C-58178F921D20}"/>
              </a:ext>
            </a:extLst>
          </p:cNvPr>
          <p:cNvPicPr>
            <a:picLocks noChangeAspect="1"/>
          </p:cNvPicPr>
          <p:nvPr/>
        </p:nvPicPr>
        <p:blipFill>
          <a:blip r:embed="rId7" cstate="hqprint">
            <a:extLst>
              <a:ext uri="{28A0092B-C50C-407E-A947-70E740481C1C}">
                <a14:useLocalDpi xmlns:a14="http://schemas.microsoft.com/office/drawing/2010/main"/>
              </a:ext>
            </a:extLst>
          </a:blip>
          <a:srcRect l="23146" t="-88" r="7970" b="88"/>
          <a:stretch>
            <a:fillRect/>
          </a:stretch>
        </p:blipFill>
        <p:spPr>
          <a:xfrm>
            <a:off x="7252604" y="1669440"/>
            <a:ext cx="4939396" cy="4557633"/>
          </a:xfrm>
          <a:prstGeom prst="rect">
            <a:avLst/>
          </a:prstGeom>
        </p:spPr>
      </p:pic>
      <p:sp>
        <p:nvSpPr>
          <p:cNvPr id="2" name="TextBox 1">
            <a:extLst>
              <a:ext uri="{FF2B5EF4-FFF2-40B4-BE49-F238E27FC236}">
                <a16:creationId xmlns:a16="http://schemas.microsoft.com/office/drawing/2014/main" id="{E3E431B7-72C9-10A9-A13D-119C5032D418}"/>
              </a:ext>
            </a:extLst>
          </p:cNvPr>
          <p:cNvSpPr txBox="1"/>
          <p:nvPr/>
        </p:nvSpPr>
        <p:spPr>
          <a:xfrm>
            <a:off x="51022" y="533776"/>
            <a:ext cx="794791"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11</a:t>
            </a:r>
          </a:p>
        </p:txBody>
      </p:sp>
      <p:cxnSp>
        <p:nvCxnSpPr>
          <p:cNvPr id="3" name="Straight Connector 2">
            <a:extLst>
              <a:ext uri="{FF2B5EF4-FFF2-40B4-BE49-F238E27FC236}">
                <a16:creationId xmlns:a16="http://schemas.microsoft.com/office/drawing/2014/main" id="{342F0621-9234-E3BA-F72F-B662F7100733}"/>
              </a:ext>
            </a:extLst>
          </p:cNvPr>
          <p:cNvCxnSpPr>
            <a:cxnSpLocks/>
          </p:cNvCxnSpPr>
          <p:nvPr/>
        </p:nvCxnSpPr>
        <p:spPr>
          <a:xfrm>
            <a:off x="845813"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71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3449B-F323-2592-2023-970DFC646D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CD43F93-A989-2335-0F3D-CE9E885BF3D6}"/>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68DAA954-0B1B-B417-5AFA-E6D28EF4E9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4F312634-4A5E-8F89-E3D4-7A06E66E8B9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F827E578-3E82-887B-DA14-45C47807EEA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A453C534-B09C-5B4D-161D-FE5E46C83ECB}"/>
              </a:ext>
            </a:extLst>
          </p:cNvPr>
          <p:cNvSpPr txBox="1"/>
          <p:nvPr/>
        </p:nvSpPr>
        <p:spPr>
          <a:xfrm>
            <a:off x="426104" y="6206724"/>
            <a:ext cx="116486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EMARKETER,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Live Sports Viewers Increasingly Embrace Digital,</a:t>
            </a:r>
            <a:r>
              <a:rPr kumimoji="0" lang="en-US" sz="800" b="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September 2024. Sports viewers are individuals who watch live sports content at least once per month over the course of the season of at least one sport via referenced distribution methods; excludes highlight viewing and viewing of non-live content; excludes esports</a:t>
            </a:r>
            <a:r>
              <a:rPr lang="en-US" sz="800" dirty="0">
                <a:solidFill>
                  <a:srgbClr val="1B1464"/>
                </a:solidFill>
                <a:latin typeface="Helvetica" panose="020B0604020202020204" pitchFamily="34" charset="0"/>
                <a:cs typeface="Helvetica" panose="020B0604020202020204" pitchFamily="34" charset="0"/>
              </a:rPr>
              <a:t> &amp;</a:t>
            </a:r>
            <a:r>
              <a:rPr kumimoji="0" lang="en-US" sz="800" b="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Olympic content. Digital includes platforms such as OTT, TV Everywhere and vMVPDs.</a:t>
            </a:r>
            <a:endPar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4AF31D75-1555-194F-A186-8242B6B41204}"/>
              </a:ext>
            </a:extLst>
          </p:cNvPr>
          <p:cNvSpPr txBox="1"/>
          <p:nvPr/>
        </p:nvSpPr>
        <p:spPr>
          <a:xfrm>
            <a:off x="0" y="1756539"/>
            <a:ext cx="12192000" cy="553998"/>
          </a:xfrm>
          <a:prstGeom prst="rect">
            <a:avLst/>
          </a:prstGeom>
          <a:noFill/>
        </p:spPr>
        <p:txBody>
          <a:bodyPr wrap="square" rtlCol="0">
            <a:spAutoFit/>
          </a:bodyPr>
          <a:lstStyle/>
          <a:p>
            <a:pPr algn="ctr"/>
            <a:r>
              <a:rPr lang="en-US" sz="1600" b="1" u="sng">
                <a:solidFill>
                  <a:srgbClr val="1B1464"/>
                </a:solidFill>
                <a:latin typeface="Helvetica" pitchFamily="2" charset="0"/>
              </a:rPr>
              <a:t>U.S. Live Digital Sports Viewers</a:t>
            </a:r>
          </a:p>
          <a:p>
            <a:pPr algn="ctr"/>
            <a:r>
              <a:rPr lang="en-US" sz="1400">
                <a:solidFill>
                  <a:srgbClr val="1B1464"/>
                </a:solidFill>
                <a:latin typeface="Helvetica" pitchFamily="2" charset="0"/>
              </a:rPr>
              <a:t>In Millions</a:t>
            </a:r>
            <a:endParaRPr lang="en-US" sz="1600">
              <a:solidFill>
                <a:srgbClr val="1B1464"/>
              </a:solidFill>
              <a:latin typeface="Helvetica" pitchFamily="2" charset="0"/>
            </a:endParaRPr>
          </a:p>
        </p:txBody>
      </p:sp>
      <p:graphicFrame>
        <p:nvGraphicFramePr>
          <p:cNvPr id="7" name="Chart 6">
            <a:extLst>
              <a:ext uri="{FF2B5EF4-FFF2-40B4-BE49-F238E27FC236}">
                <a16:creationId xmlns:a16="http://schemas.microsoft.com/office/drawing/2014/main" id="{5923DE4A-B4EE-9D94-FCAE-0048C491D677}"/>
              </a:ext>
            </a:extLst>
          </p:cNvPr>
          <p:cNvGraphicFramePr/>
          <p:nvPr>
            <p:extLst>
              <p:ext uri="{D42A27DB-BD31-4B8C-83A1-F6EECF244321}">
                <p14:modId xmlns:p14="http://schemas.microsoft.com/office/powerpoint/2010/main" val="3301027861"/>
              </p:ext>
            </p:extLst>
          </p:nvPr>
        </p:nvGraphicFramePr>
        <p:xfrm>
          <a:off x="457036" y="2309127"/>
          <a:ext cx="11308861" cy="378109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C0182D12-E350-2075-4181-2607D6083142}"/>
              </a:ext>
            </a:extLst>
          </p:cNvPr>
          <p:cNvSpPr/>
          <p:nvPr/>
        </p:nvSpPr>
        <p:spPr>
          <a:xfrm>
            <a:off x="914398" y="460795"/>
            <a:ext cx="11332797" cy="892552"/>
          </a:xfrm>
          <a:prstGeom prst="rect">
            <a:avLst/>
          </a:prstGeom>
        </p:spPr>
        <p:txBody>
          <a:bodyPr wrap="square" lIns="91440" tIns="45720" rIns="91440" bIns="45720" anchor="t">
            <a:spAutoFit/>
          </a:bodyPr>
          <a:lstStyle/>
          <a:p>
            <a:pPr>
              <a:defRPr/>
            </a:pPr>
            <a:r>
              <a:rPr lang="en-US" sz="2600" b="1" dirty="0">
                <a:solidFill>
                  <a:srgbClr val="00BFF2"/>
                </a:solidFill>
                <a:latin typeface="Helvetica"/>
                <a:ea typeface="Calibri"/>
                <a:cs typeface="Arial"/>
              </a:rPr>
              <a:t>Live digital sports viewers are steadily growing </a:t>
            </a:r>
            <a:r>
              <a:rPr lang="en-US" sz="2600" b="1" dirty="0">
                <a:solidFill>
                  <a:srgbClr val="1B1464"/>
                </a:solidFill>
                <a:latin typeface="Helvetica"/>
                <a:ea typeface="Calibri"/>
                <a:cs typeface="Arial"/>
              </a:rPr>
              <a:t>at an average annual rate of 9% as leagues and events continue to expand across platforms</a:t>
            </a:r>
            <a:endParaRPr kumimoji="0" lang="en-US" sz="2600" b="1" i="0" u="none" strike="noStrike" kern="1200" cap="none" spc="0" normalizeH="0" baseline="0" noProof="0" dirty="0">
              <a:ln>
                <a:noFill/>
              </a:ln>
              <a:solidFill>
                <a:srgbClr val="1B1464"/>
              </a:solidFill>
              <a:effectLst/>
              <a:uLnTx/>
              <a:uFillTx/>
              <a:latin typeface="Helvetica"/>
              <a:ea typeface="Calibri"/>
              <a:cs typeface="Arial"/>
            </a:endParaRPr>
          </a:p>
        </p:txBody>
      </p:sp>
      <p:sp>
        <p:nvSpPr>
          <p:cNvPr id="3" name="TextBox 2">
            <a:extLst>
              <a:ext uri="{FF2B5EF4-FFF2-40B4-BE49-F238E27FC236}">
                <a16:creationId xmlns:a16="http://schemas.microsoft.com/office/drawing/2014/main" id="{EAE085DC-4C73-1848-9BCC-F55D58792148}"/>
              </a:ext>
            </a:extLst>
          </p:cNvPr>
          <p:cNvSpPr txBox="1"/>
          <p:nvPr/>
        </p:nvSpPr>
        <p:spPr>
          <a:xfrm>
            <a:off x="51022" y="533776"/>
            <a:ext cx="794791"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12</a:t>
            </a:r>
          </a:p>
        </p:txBody>
      </p:sp>
      <p:cxnSp>
        <p:nvCxnSpPr>
          <p:cNvPr id="8" name="Straight Connector 7">
            <a:extLst>
              <a:ext uri="{FF2B5EF4-FFF2-40B4-BE49-F238E27FC236}">
                <a16:creationId xmlns:a16="http://schemas.microsoft.com/office/drawing/2014/main" id="{C0E21A09-B7BF-0305-D847-BC865AB59DE8}"/>
              </a:ext>
            </a:extLst>
          </p:cNvPr>
          <p:cNvCxnSpPr>
            <a:cxnSpLocks/>
          </p:cNvCxnSpPr>
          <p:nvPr/>
        </p:nvCxnSpPr>
        <p:spPr>
          <a:xfrm>
            <a:off x="845813"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028A97-CDC0-AFEE-193D-4A94CFA2508C}"/>
              </a:ext>
            </a:extLst>
          </p:cNvPr>
          <p:cNvSpPr txBox="1"/>
          <p:nvPr/>
        </p:nvSpPr>
        <p:spPr>
          <a:xfrm>
            <a:off x="11239063" y="2184112"/>
            <a:ext cx="835667" cy="553998"/>
          </a:xfrm>
          <a:prstGeom prst="rect">
            <a:avLst/>
          </a:prstGeom>
          <a:solidFill>
            <a:schemeClr val="bg1"/>
          </a:solidFill>
          <a:ln>
            <a:solidFill>
              <a:srgbClr val="00BFF2"/>
            </a:solidFill>
          </a:ln>
        </p:spPr>
        <p:txBody>
          <a:bodyPr wrap="square" rtlCol="0">
            <a:spAutoFit/>
          </a:bodyPr>
          <a:lstStyle/>
          <a:p>
            <a:r>
              <a:rPr lang="en-US" b="1" dirty="0">
                <a:solidFill>
                  <a:srgbClr val="00BFF2"/>
                </a:solidFill>
                <a:latin typeface="Helvetica" panose="020B0403020202020204" pitchFamily="34" charset="0"/>
              </a:rPr>
              <a:t>+52% </a:t>
            </a:r>
            <a:r>
              <a:rPr lang="en-US" sz="1200" b="1" dirty="0">
                <a:solidFill>
                  <a:srgbClr val="00BFF2"/>
                </a:solidFill>
                <a:latin typeface="Helvetica" panose="020B0403020202020204" pitchFamily="34" charset="0"/>
              </a:rPr>
              <a:t>vs. 2022</a:t>
            </a:r>
          </a:p>
        </p:txBody>
      </p:sp>
    </p:spTree>
    <p:extLst>
      <p:ext uri="{BB962C8B-B14F-4D97-AF65-F5344CB8AC3E}">
        <p14:creationId xmlns:p14="http://schemas.microsoft.com/office/powerpoint/2010/main" val="319028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7EF04-5E78-BEC2-9C17-4B6365ADC0B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EDC776-BAAE-0459-AF34-43ABA7DF3E66}"/>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2675CB93-70EF-BB75-533C-F425DF52807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20C4AD06-53F0-DA6C-26CC-A698EDF1B191}"/>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55CFA1FB-EA52-B881-6C13-C0E27BD2196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EC58EF7D-5BA1-BBD8-8D54-9BB7EDCD03C4}"/>
              </a:ext>
            </a:extLst>
          </p:cNvPr>
          <p:cNvSpPr/>
          <p:nvPr/>
        </p:nvSpPr>
        <p:spPr>
          <a:xfrm>
            <a:off x="895349" y="460795"/>
            <a:ext cx="11245627" cy="892552"/>
          </a:xfrm>
          <a:prstGeom prst="rect">
            <a:avLst/>
          </a:prstGeom>
        </p:spPr>
        <p:txBody>
          <a:bodyPr wrap="square" lIns="91440" tIns="45720" rIns="91440" bIns="45720" anchor="t">
            <a:spAutoFit/>
          </a:bodyPr>
          <a:lstStyle/>
          <a:p>
            <a:pPr>
              <a:defRPr/>
            </a:pPr>
            <a:r>
              <a:rPr lang="en-US" sz="2600" b="1" dirty="0">
                <a:solidFill>
                  <a:srgbClr val="1B1464"/>
                </a:solidFill>
                <a:latin typeface="Helvetica"/>
                <a:ea typeface="Calibri"/>
                <a:cs typeface="Arial"/>
              </a:rPr>
              <a:t>All </a:t>
            </a:r>
            <a:r>
              <a:rPr lang="en-US" sz="2600" b="1" dirty="0">
                <a:solidFill>
                  <a:srgbClr val="00BFF2"/>
                </a:solidFill>
                <a:latin typeface="Helvetica"/>
                <a:ea typeface="Calibri"/>
                <a:cs typeface="Arial"/>
              </a:rPr>
              <a:t>CTV app distribution methods continue to grow</a:t>
            </a:r>
            <a:r>
              <a:rPr lang="en-US" sz="2600" b="1" dirty="0">
                <a:solidFill>
                  <a:srgbClr val="1B1464"/>
                </a:solidFill>
                <a:latin typeface="Helvetica"/>
                <a:ea typeface="Calibri"/>
                <a:cs typeface="Arial"/>
              </a:rPr>
              <a:t> while a major opportunity exists to expand sports exposure on FAST services</a:t>
            </a:r>
            <a:endParaRPr kumimoji="0" lang="en-US" sz="2600" b="1" i="0" u="none" strike="noStrike" kern="1200" cap="none" spc="0" normalizeH="0" baseline="0" noProof="0" dirty="0">
              <a:ln>
                <a:noFill/>
              </a:ln>
              <a:solidFill>
                <a:srgbClr val="1B1464"/>
              </a:solidFill>
              <a:effectLst/>
              <a:uLnTx/>
              <a:uFillTx/>
              <a:latin typeface="Helvetica"/>
              <a:ea typeface="Calibri"/>
              <a:cs typeface="Arial"/>
            </a:endParaRPr>
          </a:p>
        </p:txBody>
      </p:sp>
      <p:graphicFrame>
        <p:nvGraphicFramePr>
          <p:cNvPr id="8" name="Chart 7">
            <a:extLst>
              <a:ext uri="{FF2B5EF4-FFF2-40B4-BE49-F238E27FC236}">
                <a16:creationId xmlns:a16="http://schemas.microsoft.com/office/drawing/2014/main" id="{D23C14FC-EFAF-9A77-F178-16F7AD920C2E}"/>
              </a:ext>
            </a:extLst>
          </p:cNvPr>
          <p:cNvGraphicFramePr/>
          <p:nvPr>
            <p:extLst>
              <p:ext uri="{D42A27DB-BD31-4B8C-83A1-F6EECF244321}">
                <p14:modId xmlns:p14="http://schemas.microsoft.com/office/powerpoint/2010/main" val="3751512173"/>
              </p:ext>
            </p:extLst>
          </p:nvPr>
        </p:nvGraphicFramePr>
        <p:xfrm>
          <a:off x="457036" y="2276475"/>
          <a:ext cx="11308861" cy="381375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986E50A7-A015-ABC3-4314-21F2115B50B9}"/>
              </a:ext>
            </a:extLst>
          </p:cNvPr>
          <p:cNvSpPr txBox="1"/>
          <p:nvPr/>
        </p:nvSpPr>
        <p:spPr>
          <a:xfrm>
            <a:off x="0" y="1821372"/>
            <a:ext cx="12192000" cy="338554"/>
          </a:xfrm>
          <a:prstGeom prst="rect">
            <a:avLst/>
          </a:prstGeom>
          <a:noFill/>
        </p:spPr>
        <p:txBody>
          <a:bodyPr wrap="square" rtlCol="0">
            <a:spAutoFit/>
          </a:bodyPr>
          <a:lstStyle/>
          <a:p>
            <a:pPr algn="ctr"/>
            <a:r>
              <a:rPr lang="en-US" sz="1600" b="1" u="sng" dirty="0">
                <a:solidFill>
                  <a:srgbClr val="1B1464"/>
                </a:solidFill>
                <a:latin typeface="Helvetica" pitchFamily="2" charset="0"/>
              </a:rPr>
              <a:t>CTV Apps Used to Stream Sports</a:t>
            </a:r>
          </a:p>
        </p:txBody>
      </p:sp>
      <p:sp>
        <p:nvSpPr>
          <p:cNvPr id="5" name="TextBox 4">
            <a:extLst>
              <a:ext uri="{FF2B5EF4-FFF2-40B4-BE49-F238E27FC236}">
                <a16:creationId xmlns:a16="http://schemas.microsoft.com/office/drawing/2014/main" id="{F9681BF4-AFC3-B029-6713-87C9065702C9}"/>
              </a:ext>
            </a:extLst>
          </p:cNvPr>
          <p:cNvSpPr txBox="1"/>
          <p:nvPr/>
        </p:nvSpPr>
        <p:spPr>
          <a:xfrm>
            <a:off x="51022" y="533776"/>
            <a:ext cx="794791"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13</a:t>
            </a:r>
          </a:p>
        </p:txBody>
      </p:sp>
      <p:cxnSp>
        <p:nvCxnSpPr>
          <p:cNvPr id="7" name="Straight Connector 6">
            <a:extLst>
              <a:ext uri="{FF2B5EF4-FFF2-40B4-BE49-F238E27FC236}">
                <a16:creationId xmlns:a16="http://schemas.microsoft.com/office/drawing/2014/main" id="{BF2FAA01-1787-0EE3-0E0E-C7F8F73AB7B1}"/>
              </a:ext>
            </a:extLst>
          </p:cNvPr>
          <p:cNvCxnSpPr>
            <a:cxnSpLocks/>
          </p:cNvCxnSpPr>
          <p:nvPr/>
        </p:nvCxnSpPr>
        <p:spPr>
          <a:xfrm>
            <a:off x="845813"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05845B-3F45-444B-F751-8532F743ABB7}"/>
              </a:ext>
            </a:extLst>
          </p:cNvPr>
          <p:cNvSpPr txBox="1"/>
          <p:nvPr/>
        </p:nvSpPr>
        <p:spPr>
          <a:xfrm>
            <a:off x="426104" y="6321285"/>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LG Ad Solutions,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Stadium to Screen: Streaming Live Sports in 2025, </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February 2025</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8" name="Picture 17" descr="LG Ad Solutions">
            <a:hlinkClick r:id="rId5"/>
            <a:extLst>
              <a:ext uri="{FF2B5EF4-FFF2-40B4-BE49-F238E27FC236}">
                <a16:creationId xmlns:a16="http://schemas.microsoft.com/office/drawing/2014/main" id="{296AF5D7-2863-C545-F3C0-86A77F2568F3}"/>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4306" b="18487"/>
          <a:stretch/>
        </p:blipFill>
        <p:spPr bwMode="auto">
          <a:xfrm>
            <a:off x="10834001" y="6257365"/>
            <a:ext cx="1317171" cy="27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9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C42B1-7E45-4FEA-249A-4128560DBD7D}"/>
            </a:ext>
          </a:extLst>
        </p:cNvPr>
        <p:cNvGrpSpPr/>
        <p:nvPr/>
      </p:nvGrpSpPr>
      <p:grpSpPr>
        <a:xfrm>
          <a:off x="0" y="0"/>
          <a:ext cx="0" cy="0"/>
          <a:chOff x="0" y="0"/>
          <a:chExt cx="0" cy="0"/>
        </a:xfrm>
      </p:grpSpPr>
      <p:pic>
        <p:nvPicPr>
          <p:cNvPr id="13" name="Picture 12" descr="A person and child sitting on a couch watching a football game&#10;&#10;AI-generated content may be incorrect.">
            <a:extLst>
              <a:ext uri="{FF2B5EF4-FFF2-40B4-BE49-F238E27FC236}">
                <a16:creationId xmlns:a16="http://schemas.microsoft.com/office/drawing/2014/main" id="{3DAD2BDB-7164-B979-1FC8-2B204487B067}"/>
              </a:ext>
            </a:extLst>
          </p:cNvPr>
          <p:cNvPicPr>
            <a:picLocks noChangeAspect="1"/>
          </p:cNvPicPr>
          <p:nvPr/>
        </p:nvPicPr>
        <p:blipFill>
          <a:blip r:embed="rId3" cstate="hqprint">
            <a:extLst>
              <a:ext uri="{28A0092B-C50C-407E-A947-70E740481C1C}">
                <a14:useLocalDpi xmlns:a14="http://schemas.microsoft.com/office/drawing/2010/main"/>
              </a:ext>
            </a:extLst>
          </a:blip>
          <a:srcRect l="6409" r="47372"/>
          <a:stretch>
            <a:fillRect/>
          </a:stretch>
        </p:blipFill>
        <p:spPr>
          <a:xfrm>
            <a:off x="0" y="0"/>
            <a:ext cx="4754587" cy="6858000"/>
          </a:xfrm>
          <a:prstGeom prst="rect">
            <a:avLst/>
          </a:prstGeom>
        </p:spPr>
      </p:pic>
      <p:pic>
        <p:nvPicPr>
          <p:cNvPr id="8" name="Picture 7">
            <a:extLst>
              <a:ext uri="{FF2B5EF4-FFF2-40B4-BE49-F238E27FC236}">
                <a16:creationId xmlns:a16="http://schemas.microsoft.com/office/drawing/2014/main" id="{187E24E0-9DDA-1970-16CE-13018FA02E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59194" y="0"/>
            <a:ext cx="1532806" cy="892551"/>
          </a:xfrm>
          <a:prstGeom prst="rect">
            <a:avLst/>
          </a:prstGeom>
        </p:spPr>
      </p:pic>
      <p:sp>
        <p:nvSpPr>
          <p:cNvPr id="3" name="TextBox 2">
            <a:extLst>
              <a:ext uri="{FF2B5EF4-FFF2-40B4-BE49-F238E27FC236}">
                <a16:creationId xmlns:a16="http://schemas.microsoft.com/office/drawing/2014/main" id="{8F2E1B6A-1ACA-0EBB-5B07-C77035A8F96C}"/>
              </a:ext>
            </a:extLst>
          </p:cNvPr>
          <p:cNvSpPr txBox="1"/>
          <p:nvPr/>
        </p:nvSpPr>
        <p:spPr>
          <a:xfrm>
            <a:off x="4881503" y="673331"/>
            <a:ext cx="725435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Passionate fandom and scale of sports delivers full-funnel outcomes for brands </a:t>
            </a:r>
          </a:p>
        </p:txBody>
      </p:sp>
      <p:pic>
        <p:nvPicPr>
          <p:cNvPr id="5" name="Picture 4">
            <a:extLst>
              <a:ext uri="{FF2B5EF4-FFF2-40B4-BE49-F238E27FC236}">
                <a16:creationId xmlns:a16="http://schemas.microsoft.com/office/drawing/2014/main" id="{95A3288D-C96A-CB05-4362-4F42E9B05E3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02427D9-6D3D-7B28-5247-BB86176700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D39B49B-80E0-2ACA-B47C-5D8DD758512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6D68C66C-9FC2-54A5-E7C9-DD041247DFD6}"/>
              </a:ext>
            </a:extLst>
          </p:cNvPr>
          <p:cNvSpPr txBox="1"/>
          <p:nvPr/>
        </p:nvSpPr>
        <p:spPr>
          <a:xfrm>
            <a:off x="4954371" y="1865789"/>
            <a:ext cx="6947081" cy="4247317"/>
          </a:xfrm>
          <a:prstGeom prst="rect">
            <a:avLst/>
          </a:prstGeom>
          <a:noFill/>
        </p:spPr>
        <p:txBody>
          <a:bodyPr wrap="square" lIns="91440" tIns="45720" rIns="91440" bIns="45720" rtlCol="0" anchor="t">
            <a:spAutoFit/>
          </a:bodyPr>
          <a:lstStyle/>
          <a:p>
            <a:pPr>
              <a:defRPr/>
            </a:pPr>
            <a:r>
              <a:rPr kumimoji="0" lang="en-US" b="1" i="0" u="none" strike="noStrike" kern="1200" cap="none" spc="0" normalizeH="0" baseline="0" noProof="0" dirty="0">
                <a:ln>
                  <a:noFill/>
                </a:ln>
                <a:solidFill>
                  <a:srgbClr val="201A62"/>
                </a:solidFill>
                <a:effectLst/>
                <a:uLnTx/>
                <a:uFillTx/>
                <a:latin typeface="Helvetica"/>
                <a:ea typeface="Calibri"/>
                <a:cs typeface="Calibri"/>
              </a:rPr>
              <a:t>Sports fandom runs deep with emotion and engagement</a:t>
            </a:r>
            <a:r>
              <a:rPr kumimoji="0" lang="en-US" i="0" u="none" strike="noStrike" kern="1200" cap="none" spc="0" normalizeH="0" baseline="0" noProof="0" dirty="0">
                <a:ln>
                  <a:noFill/>
                </a:ln>
                <a:solidFill>
                  <a:srgbClr val="201A62"/>
                </a:solidFill>
                <a:effectLst/>
                <a:uLnTx/>
                <a:uFillTx/>
                <a:latin typeface="Helvetica"/>
                <a:ea typeface="Calibri"/>
                <a:cs typeface="Calibri"/>
              </a:rPr>
              <a:t>, with hundreds of millions of fans gathering to watch events with friends and family while participating in gameday rituals and superstitions.</a:t>
            </a:r>
            <a:br>
              <a:rPr lang="en-US" i="0" u="none" strike="noStrike" kern="1200" cap="none" spc="0" normalizeH="0" baseline="0" noProof="0" dirty="0">
                <a:ln>
                  <a:noFill/>
                </a:ln>
                <a:effectLst/>
                <a:uLnTx/>
                <a:uFillTx/>
                <a:latin typeface="Helvetica" panose="020B0604020202020204" pitchFamily="2" charset="0"/>
                <a:ea typeface="Calibri" panose="020F0502020204030204" pitchFamily="34" charset="0"/>
                <a:cs typeface="Calibri" panose="020F0502020204030204" pitchFamily="34" charset="0"/>
              </a:rPr>
            </a:br>
            <a:endParaRPr kumimoji="0" lang="en-US" i="0" u="none" strike="noStrike" kern="1200" cap="none" spc="0" normalizeH="0" baseline="0" noProof="0" dirty="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a:defRPr/>
            </a:pPr>
            <a:r>
              <a:rPr lang="en-US" dirty="0">
                <a:solidFill>
                  <a:srgbClr val="201A62"/>
                </a:solidFill>
                <a:latin typeface="Helvetica" panose="020B0604020202020204" pitchFamily="2" charset="0"/>
                <a:cs typeface="Calibri" panose="020F0502020204030204" pitchFamily="34" charset="0"/>
              </a:rPr>
              <a:t>Live sporting events is </a:t>
            </a:r>
            <a:r>
              <a:rPr lang="en-US" b="1" dirty="0">
                <a:solidFill>
                  <a:srgbClr val="201A62"/>
                </a:solidFill>
                <a:latin typeface="Helvetica" panose="020B0604020202020204" pitchFamily="2" charset="0"/>
                <a:cs typeface="Calibri" panose="020F0502020204030204" pitchFamily="34" charset="0"/>
              </a:rPr>
              <a:t>the ultimate appointment viewing</a:t>
            </a:r>
            <a:r>
              <a:rPr lang="en-US" dirty="0">
                <a:solidFill>
                  <a:srgbClr val="201A62"/>
                </a:solidFill>
                <a:latin typeface="Helvetica" panose="020B0604020202020204" pitchFamily="2" charset="0"/>
                <a:cs typeface="Calibri" panose="020F0502020204030204" pitchFamily="34" charset="0"/>
              </a:rPr>
              <a:t> for fans across platforms, as they tune in ‘real time’ and stay connected to their favorite teams and leagues.</a:t>
            </a:r>
            <a:endParaRPr lang="en-US" dirty="0">
              <a:solidFill>
                <a:srgbClr val="1B1464"/>
              </a:solidFill>
              <a:latin typeface="Helvetica" pitchFamily="2" charset="0"/>
            </a:endParaRPr>
          </a:p>
          <a:p>
            <a:pPr>
              <a:defRPr/>
            </a:pPr>
            <a:endParaRPr kumimoji="0" lang="en-US" sz="1800" i="0" u="none" strike="noStrike" kern="1200" cap="none" spc="0" normalizeH="0" baseline="0" noProof="0" dirty="0">
              <a:ln>
                <a:noFill/>
              </a:ln>
              <a:solidFill>
                <a:srgbClr val="1B1464"/>
              </a:solidFill>
              <a:effectLst/>
              <a:uLnTx/>
              <a:uFillTx/>
              <a:latin typeface="Helvetica" pitchFamily="2" charset="0"/>
              <a:ea typeface="+mn-ea"/>
              <a:cs typeface="+mn-cs"/>
            </a:endParaRPr>
          </a:p>
          <a:p>
            <a:pPr>
              <a:defRPr/>
            </a:pPr>
            <a:r>
              <a:rPr lang="en-US" dirty="0">
                <a:solidFill>
                  <a:srgbClr val="1B1464"/>
                </a:solidFill>
                <a:latin typeface="Helvetica"/>
                <a:cs typeface="Helvetica"/>
              </a:rPr>
              <a:t>Passionate fandom extends beyond the game, as they’re also attentive to the advertising that surrounds their favorite teams and sports. Sports, and their passionate fans, drive </a:t>
            </a:r>
            <a:r>
              <a:rPr lang="en-US" b="1" dirty="0">
                <a:solidFill>
                  <a:srgbClr val="1B1464"/>
                </a:solidFill>
                <a:latin typeface="Helvetica"/>
                <a:cs typeface="Helvetica"/>
              </a:rPr>
              <a:t>outcomes for brands across each stage of the customer journey.</a:t>
            </a:r>
            <a:br>
              <a:rPr lang="en-US" b="1" dirty="0">
                <a:latin typeface="Helvetica" pitchFamily="2" charset="0"/>
              </a:rPr>
            </a:br>
            <a:endParaRPr lang="en-US" b="1" dirty="0">
              <a:solidFill>
                <a:srgbClr val="1B1464"/>
              </a:solidFill>
              <a:latin typeface="Helvetica" pitchFamily="2" charset="0"/>
            </a:endParaRPr>
          </a:p>
          <a:p>
            <a:pPr>
              <a:defRPr/>
            </a:pPr>
            <a:r>
              <a:rPr lang="en-US" b="1" dirty="0">
                <a:solidFill>
                  <a:srgbClr val="1B1464"/>
                </a:solidFill>
                <a:latin typeface="Helvetica" pitchFamily="2" charset="0"/>
              </a:rPr>
              <a:t>Get your head in the game and dive in to find out more!</a:t>
            </a:r>
          </a:p>
        </p:txBody>
      </p:sp>
    </p:spTree>
    <p:extLst>
      <p:ext uri="{BB962C8B-B14F-4D97-AF65-F5344CB8AC3E}">
        <p14:creationId xmlns:p14="http://schemas.microsoft.com/office/powerpoint/2010/main" val="348658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96AB9-CB2D-669F-EC0A-B4A1F22296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634836-49D6-8241-7D7D-078FEE1513AB}"/>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63D0012E-3D7A-58F2-9149-8F97A14A511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E16A2CBB-DA0F-EC9B-0C6A-A0F66F571C4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2F1588B-A080-D236-7FEC-EEAE0B25636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D14ED636-29B0-2338-E072-991929A93CF7}"/>
              </a:ext>
            </a:extLst>
          </p:cNvPr>
          <p:cNvSpPr/>
          <p:nvPr/>
        </p:nvSpPr>
        <p:spPr>
          <a:xfrm>
            <a:off x="931903" y="460795"/>
            <a:ext cx="1126950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00BFF2"/>
                </a:solidFill>
                <a:latin typeface="Helvetica" panose="020B0604020202020204" pitchFamily="34" charset="0"/>
                <a:ea typeface="Calibri" panose="020F0502020204030204" pitchFamily="34" charset="0"/>
                <a:cs typeface="Arial" panose="020B0604020202020204" pitchFamily="34" charset="0"/>
              </a:rPr>
              <a:t>Sports streaming audiences are growing by double-digits,</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 however comparative viewership is still not as large as broadcast TV yet</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AAF032A-7DD5-A314-D1C8-612C8CD794F5}"/>
              </a:ext>
            </a:extLst>
          </p:cNvPr>
          <p:cNvSpPr txBox="1"/>
          <p:nvPr/>
        </p:nvSpPr>
        <p:spPr>
          <a:xfrm>
            <a:off x="51022" y="533776"/>
            <a:ext cx="794791"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14</a:t>
            </a:r>
          </a:p>
        </p:txBody>
      </p:sp>
      <p:cxnSp>
        <p:nvCxnSpPr>
          <p:cNvPr id="12" name="Straight Connector 11">
            <a:extLst>
              <a:ext uri="{FF2B5EF4-FFF2-40B4-BE49-F238E27FC236}">
                <a16:creationId xmlns:a16="http://schemas.microsoft.com/office/drawing/2014/main" id="{8272F5C7-0D14-B21A-D600-E742F24732F2}"/>
              </a:ext>
            </a:extLst>
          </p:cNvPr>
          <p:cNvCxnSpPr>
            <a:cxnSpLocks/>
          </p:cNvCxnSpPr>
          <p:nvPr/>
        </p:nvCxnSpPr>
        <p:spPr>
          <a:xfrm>
            <a:off x="845813"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9A49BA2A-9B92-B2ED-F9CD-341474943A1F}"/>
              </a:ext>
            </a:extLst>
          </p:cNvPr>
          <p:cNvSpPr/>
          <p:nvPr/>
        </p:nvSpPr>
        <p:spPr>
          <a:xfrm>
            <a:off x="4426659" y="2579984"/>
            <a:ext cx="3298562" cy="3349148"/>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E77F8C8A-B7C4-BBA0-98F5-B48094D5C071}"/>
              </a:ext>
            </a:extLst>
          </p:cNvPr>
          <p:cNvSpPr/>
          <p:nvPr/>
        </p:nvSpPr>
        <p:spPr>
          <a:xfrm>
            <a:off x="673812" y="2579984"/>
            <a:ext cx="3298562" cy="3349148"/>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BD880608-0A97-4833-19BD-8E03EF0CAD59}"/>
              </a:ext>
            </a:extLst>
          </p:cNvPr>
          <p:cNvSpPr/>
          <p:nvPr/>
        </p:nvSpPr>
        <p:spPr>
          <a:xfrm>
            <a:off x="8199896" y="2579984"/>
            <a:ext cx="3298562" cy="3349148"/>
          </a:xfrm>
          <a:prstGeom prst="roundRect">
            <a:avLst/>
          </a:prstGeom>
          <a:solidFill>
            <a:schemeClr val="bg1"/>
          </a:solidFill>
          <a:ln w="28575">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67A4278-BC4F-4549-2FEA-C1973C6E99F8}"/>
              </a:ext>
            </a:extLst>
          </p:cNvPr>
          <p:cNvSpPr txBox="1"/>
          <p:nvPr/>
        </p:nvSpPr>
        <p:spPr>
          <a:xfrm>
            <a:off x="4443894" y="4851914"/>
            <a:ext cx="3288852"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11/24 Dolphins @ Jets (Amazon Prime)</a:t>
            </a:r>
          </a:p>
        </p:txBody>
      </p:sp>
      <p:sp>
        <p:nvSpPr>
          <p:cNvPr id="33" name="TextBox 32">
            <a:extLst>
              <a:ext uri="{FF2B5EF4-FFF2-40B4-BE49-F238E27FC236}">
                <a16:creationId xmlns:a16="http://schemas.microsoft.com/office/drawing/2014/main" id="{37C53E08-652B-BDAE-9D8F-03A2B9C6EFC7}"/>
              </a:ext>
            </a:extLst>
          </p:cNvPr>
          <p:cNvSpPr txBox="1"/>
          <p:nvPr/>
        </p:nvSpPr>
        <p:spPr>
          <a:xfrm>
            <a:off x="4439039" y="3490430"/>
            <a:ext cx="329856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Black Friday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11/29 Raiders @ Chiefs</a:t>
            </a:r>
          </a:p>
        </p:txBody>
      </p:sp>
      <p:sp>
        <p:nvSpPr>
          <p:cNvPr id="34" name="TextBox 33">
            <a:extLst>
              <a:ext uri="{FF2B5EF4-FFF2-40B4-BE49-F238E27FC236}">
                <a16:creationId xmlns:a16="http://schemas.microsoft.com/office/drawing/2014/main" id="{5CFABF94-84A2-9392-E13D-C604C411D23C}"/>
              </a:ext>
            </a:extLst>
          </p:cNvPr>
          <p:cNvSpPr txBox="1"/>
          <p:nvPr/>
        </p:nvSpPr>
        <p:spPr>
          <a:xfrm>
            <a:off x="4439040" y="4130534"/>
            <a:ext cx="329856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13.5 MM</a:t>
            </a:r>
          </a:p>
        </p:txBody>
      </p:sp>
      <p:sp>
        <p:nvSpPr>
          <p:cNvPr id="35" name="TextBox 34">
            <a:extLst>
              <a:ext uri="{FF2B5EF4-FFF2-40B4-BE49-F238E27FC236}">
                <a16:creationId xmlns:a16="http://schemas.microsoft.com/office/drawing/2014/main" id="{357CF042-03D6-1171-AD89-3B29D685E4BD}"/>
              </a:ext>
            </a:extLst>
          </p:cNvPr>
          <p:cNvSpPr txBox="1"/>
          <p:nvPr/>
        </p:nvSpPr>
        <p:spPr>
          <a:xfrm>
            <a:off x="659701" y="4851914"/>
            <a:ext cx="330797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12/23 Bills @ Chargers (Peacock)</a:t>
            </a:r>
          </a:p>
        </p:txBody>
      </p:sp>
      <p:sp>
        <p:nvSpPr>
          <p:cNvPr id="36" name="TextBox 35">
            <a:extLst>
              <a:ext uri="{FF2B5EF4-FFF2-40B4-BE49-F238E27FC236}">
                <a16:creationId xmlns:a16="http://schemas.microsoft.com/office/drawing/2014/main" id="{D24AB3A2-F660-43A5-EF6B-5C987AF31108}"/>
              </a:ext>
            </a:extLst>
          </p:cNvPr>
          <p:cNvSpPr txBox="1"/>
          <p:nvPr/>
        </p:nvSpPr>
        <p:spPr>
          <a:xfrm>
            <a:off x="659701" y="3490430"/>
            <a:ext cx="330797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Peacock Exclusive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9/6 Packers @ Eagles</a:t>
            </a:r>
          </a:p>
        </p:txBody>
      </p:sp>
      <p:sp>
        <p:nvSpPr>
          <p:cNvPr id="37" name="TextBox 36">
            <a:extLst>
              <a:ext uri="{FF2B5EF4-FFF2-40B4-BE49-F238E27FC236}">
                <a16:creationId xmlns:a16="http://schemas.microsoft.com/office/drawing/2014/main" id="{4746B00A-65CA-FA66-1A69-63B8AE650E0D}"/>
              </a:ext>
            </a:extLst>
          </p:cNvPr>
          <p:cNvSpPr txBox="1"/>
          <p:nvPr/>
        </p:nvSpPr>
        <p:spPr>
          <a:xfrm>
            <a:off x="669745" y="4130534"/>
            <a:ext cx="3287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14.0 MM</a:t>
            </a:r>
          </a:p>
        </p:txBody>
      </p:sp>
      <p:sp>
        <p:nvSpPr>
          <p:cNvPr id="38" name="TextBox 37">
            <a:extLst>
              <a:ext uri="{FF2B5EF4-FFF2-40B4-BE49-F238E27FC236}">
                <a16:creationId xmlns:a16="http://schemas.microsoft.com/office/drawing/2014/main" id="{09621041-948B-581F-4D9E-850393308275}"/>
              </a:ext>
            </a:extLst>
          </p:cNvPr>
          <p:cNvSpPr txBox="1"/>
          <p:nvPr/>
        </p:nvSpPr>
        <p:spPr>
          <a:xfrm>
            <a:off x="8199897" y="4851914"/>
            <a:ext cx="329856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Raiders @ Chiefs (CBS)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Giants @ Eagles (Fox)</a:t>
            </a:r>
          </a:p>
        </p:txBody>
      </p:sp>
      <p:sp>
        <p:nvSpPr>
          <p:cNvPr id="39" name="TextBox 38">
            <a:extLst>
              <a:ext uri="{FF2B5EF4-FFF2-40B4-BE49-F238E27FC236}">
                <a16:creationId xmlns:a16="http://schemas.microsoft.com/office/drawing/2014/main" id="{6D6B1738-7213-18C2-22F0-0309EB0DC74B}"/>
              </a:ext>
            </a:extLst>
          </p:cNvPr>
          <p:cNvSpPr txBox="1"/>
          <p:nvPr/>
        </p:nvSpPr>
        <p:spPr>
          <a:xfrm>
            <a:off x="8224799" y="3489333"/>
            <a:ext cx="3248757"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Christmas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Chiefs @ Steelers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Ravens @ Texans </a:t>
            </a:r>
          </a:p>
        </p:txBody>
      </p:sp>
      <p:sp>
        <p:nvSpPr>
          <p:cNvPr id="40" name="TextBox 39">
            <a:extLst>
              <a:ext uri="{FF2B5EF4-FFF2-40B4-BE49-F238E27FC236}">
                <a16:creationId xmlns:a16="http://schemas.microsoft.com/office/drawing/2014/main" id="{759295C4-8711-79C7-7BDD-FD785914AFF9}"/>
              </a:ext>
            </a:extLst>
          </p:cNvPr>
          <p:cNvSpPr txBox="1"/>
          <p:nvPr/>
        </p:nvSpPr>
        <p:spPr>
          <a:xfrm>
            <a:off x="8199896" y="4130534"/>
            <a:ext cx="32985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A343FF"/>
                </a:solidFill>
                <a:effectLst/>
                <a:uLnTx/>
                <a:uFillTx/>
                <a:latin typeface="Helvetica" panose="020B0604020202020204" pitchFamily="34" charset="0"/>
                <a:ea typeface="+mn-ea"/>
                <a:cs typeface="Helvetica" panose="020B0604020202020204" pitchFamily="34" charset="0"/>
              </a:rPr>
              <a:t>24.3 MM</a:t>
            </a:r>
          </a:p>
        </p:txBody>
      </p:sp>
      <p:sp>
        <p:nvSpPr>
          <p:cNvPr id="41" name="TextBox 40">
            <a:extLst>
              <a:ext uri="{FF2B5EF4-FFF2-40B4-BE49-F238E27FC236}">
                <a16:creationId xmlns:a16="http://schemas.microsoft.com/office/drawing/2014/main" id="{358D442E-04F3-6E6D-DB04-368A82258F11}"/>
              </a:ext>
            </a:extLst>
          </p:cNvPr>
          <p:cNvSpPr txBox="1"/>
          <p:nvPr/>
        </p:nvSpPr>
        <p:spPr>
          <a:xfrm>
            <a:off x="-1" y="1834892"/>
            <a:ext cx="1220140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 Average Audience (Weekly Average, Per Min)</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Exclusive Streaming Games vs. 2023 Comparable Games  </a:t>
            </a:r>
            <a:endParaRPr kumimoji="0" lang="en-US" sz="14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pic>
        <p:nvPicPr>
          <p:cNvPr id="42" name="Picture 2" descr="Prime Video Reveals New Thursday Night Football Logo Ahead of First  Exclusive NFL Season">
            <a:extLst>
              <a:ext uri="{FF2B5EF4-FFF2-40B4-BE49-F238E27FC236}">
                <a16:creationId xmlns:a16="http://schemas.microsoft.com/office/drawing/2014/main" id="{4D7C3C54-3348-603A-7E77-0133AC73676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75059" y="2513783"/>
            <a:ext cx="1226523" cy="104174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Netflix logo PNG transparent image download, size: 2751x4987px">
            <a:extLst>
              <a:ext uri="{FF2B5EF4-FFF2-40B4-BE49-F238E27FC236}">
                <a16:creationId xmlns:a16="http://schemas.microsoft.com/office/drawing/2014/main" id="{4F4C40F2-EE8D-0A06-5660-12201BA9B28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627485" y="2685548"/>
            <a:ext cx="443384" cy="80378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Peacock Logo and symbol, meaning, history, PNG, brand">
            <a:extLst>
              <a:ext uri="{FF2B5EF4-FFF2-40B4-BE49-F238E27FC236}">
                <a16:creationId xmlns:a16="http://schemas.microsoft.com/office/drawing/2014/main" id="{37229C76-7B8E-5892-93CA-116C302DBC9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28791" r="28021"/>
          <a:stretch/>
        </p:blipFill>
        <p:spPr bwMode="auto">
          <a:xfrm>
            <a:off x="1989181" y="2644016"/>
            <a:ext cx="649011" cy="84531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B593E7D-6B2B-0B8F-28A0-5558C908564B}"/>
              </a:ext>
            </a:extLst>
          </p:cNvPr>
          <p:cNvSpPr txBox="1"/>
          <p:nvPr/>
        </p:nvSpPr>
        <p:spPr>
          <a:xfrm>
            <a:off x="546751" y="6122611"/>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Peacock Exclusive (Peacock Streaming Data), Black Friday (Amazon Prime (incl local broadcast for in-game markets only)), Christmas (Exclusive game on Netflix). </a:t>
            </a:r>
            <a:r>
              <a:rPr kumimoji="0" lang="en-US" sz="700" b="0"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Live+SD, P2+, Panel data</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CBS and Fox reflects linear TV audience only and does not include audiences gained from their digital / app streaming.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comparable games reflect the same event or streaming service that aired NFL primetime games in 2023. The Christmas two games on Netflix is compared to the Christmas games that aired on linear TV in 2023 at the same daypart (afternoon games). </a:t>
            </a:r>
            <a:r>
              <a:rPr kumimoji="0" lang="en-US" sz="700" b="0"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To learn more about the 2024 NFL Season Viewership Trends, </a:t>
            </a:r>
            <a:r>
              <a:rPr kumimoji="0" lang="en-US" sz="7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hlinkClick r:id="rId7">
                  <a:extLst>
                    <a:ext uri="{A12FA001-AC4F-418D-AE19-62706E023703}">
                      <ahyp:hlinkClr xmlns:ahyp="http://schemas.microsoft.com/office/drawing/2018/hyperlinkcolor" val="tx"/>
                    </a:ext>
                  </a:extLst>
                </a:hlinkClick>
              </a:rPr>
              <a:t>click here to download VAB’s ‘Huddle Up’</a:t>
            </a:r>
            <a:r>
              <a:rPr kumimoji="0" lang="en-US" sz="7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 report</a:t>
            </a:r>
            <a:r>
              <a:rPr kumimoji="0" lang="en-US" sz="7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a:t>
            </a:r>
          </a:p>
        </p:txBody>
      </p:sp>
    </p:spTree>
    <p:extLst>
      <p:ext uri="{BB962C8B-B14F-4D97-AF65-F5344CB8AC3E}">
        <p14:creationId xmlns:p14="http://schemas.microsoft.com/office/powerpoint/2010/main" val="286025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9AFE9-87D8-2B63-D618-469D341ED08B}"/>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C4BA5B99-91DE-C3C0-4D49-4BB882E81C8D}"/>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603FCC5-4DC1-47CE-0DEE-9CA395C407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Rectangle 8">
            <a:extLst>
              <a:ext uri="{FF2B5EF4-FFF2-40B4-BE49-F238E27FC236}">
                <a16:creationId xmlns:a16="http://schemas.microsoft.com/office/drawing/2014/main" id="{409BF42C-F8E9-90C9-5F54-F473EBEFBDF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8" name="Rectangle: Rounded Corners 7">
            <a:extLst>
              <a:ext uri="{FF2B5EF4-FFF2-40B4-BE49-F238E27FC236}">
                <a16:creationId xmlns:a16="http://schemas.microsoft.com/office/drawing/2014/main" id="{B38906F8-CB0C-CB5C-8610-B6F138FAE30E}"/>
              </a:ext>
            </a:extLst>
          </p:cNvPr>
          <p:cNvSpPr/>
          <p:nvPr/>
        </p:nvSpPr>
        <p:spPr>
          <a:xfrm>
            <a:off x="4130040" y="2405374"/>
            <a:ext cx="3931920"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9B9CB64E-BE92-6CCD-90E5-DEFA35D921F5}"/>
              </a:ext>
            </a:extLst>
          </p:cNvPr>
          <p:cNvSpPr/>
          <p:nvPr/>
        </p:nvSpPr>
        <p:spPr>
          <a:xfrm>
            <a:off x="100394" y="2405374"/>
            <a:ext cx="3931920"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88B929A-59E0-560F-2F0A-C61D0A99B70E}"/>
              </a:ext>
            </a:extLst>
          </p:cNvPr>
          <p:cNvSpPr/>
          <p:nvPr/>
        </p:nvSpPr>
        <p:spPr>
          <a:xfrm>
            <a:off x="8159687" y="2405374"/>
            <a:ext cx="3931920" cy="3481692"/>
          </a:xfrm>
          <a:prstGeom prst="round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9C17CD4-4378-70E8-2BC9-FBC4A0047D9B}"/>
              </a:ext>
            </a:extLst>
          </p:cNvPr>
          <p:cNvSpPr txBox="1"/>
          <p:nvPr/>
        </p:nvSpPr>
        <p:spPr>
          <a:xfrm>
            <a:off x="-1" y="1778220"/>
            <a:ext cx="1220140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Out-of-Home Contribution to P2+ Average NFL Audience</a:t>
            </a:r>
            <a:endPar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2024 Full Season ‘NFL Primetime’ Games (Weekly Average)</a:t>
            </a:r>
          </a:p>
        </p:txBody>
      </p:sp>
      <p:pic>
        <p:nvPicPr>
          <p:cNvPr id="25" name="Picture 2" descr="Prime Video Reveals New Thursday Night Football Logo Ahead of First  Exclusive NFL Season">
            <a:extLst>
              <a:ext uri="{FF2B5EF4-FFF2-40B4-BE49-F238E27FC236}">
                <a16:creationId xmlns:a16="http://schemas.microsoft.com/office/drawing/2014/main" id="{C1A9B823-0BCD-10C0-08CD-EF0FB886B3AB}"/>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504640" y="2348045"/>
            <a:ext cx="1138190" cy="9667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ABDC011C-4FFA-7BB0-2747-76DB52D9A0F0}"/>
              </a:ext>
            </a:extLst>
          </p:cNvPr>
          <p:cNvPicPr>
            <a:picLocks noGrp="1" noRot="1" noChangeAspec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bwMode="auto">
          <a:xfrm>
            <a:off x="5653484" y="2583503"/>
            <a:ext cx="885032" cy="5734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NFL 2023 - WEEK 6 Schedule | NFL.com">
            <a:extLst>
              <a:ext uri="{FF2B5EF4-FFF2-40B4-BE49-F238E27FC236}">
                <a16:creationId xmlns:a16="http://schemas.microsoft.com/office/drawing/2014/main" id="{E4611B8E-49E0-D10B-8AB9-3B8E688AE422}"/>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689737" y="2432157"/>
            <a:ext cx="846795" cy="88339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4E712865-4BDA-445B-3138-0741F4C5ECDC}"/>
              </a:ext>
            </a:extLst>
          </p:cNvPr>
          <p:cNvSpPr txBox="1">
            <a:spLocks/>
          </p:cNvSpPr>
          <p:nvPr/>
        </p:nvSpPr>
        <p:spPr>
          <a:xfrm>
            <a:off x="100393" y="3326301"/>
            <a:ext cx="39396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+10.0%</a:t>
            </a:r>
            <a:b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Average Viewership Contribution</a:t>
            </a:r>
            <a:endParaRPr kumimoji="0" lang="en-US" sz="2800" b="0" i="1" u="none" strike="noStrike" kern="1200" cap="none" spc="0" normalizeH="0" baseline="0" noProof="0">
              <a:ln>
                <a:noFill/>
              </a:ln>
              <a:solidFill>
                <a:prstClr val="white">
                  <a:lumMod val="50000"/>
                </a:prstClr>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3268A0BD-7553-6530-7ABE-D67E8DF3100F}"/>
              </a:ext>
            </a:extLst>
          </p:cNvPr>
          <p:cNvSpPr txBox="1">
            <a:spLocks/>
          </p:cNvSpPr>
          <p:nvPr/>
        </p:nvSpPr>
        <p:spPr>
          <a:xfrm>
            <a:off x="4140677" y="3331162"/>
            <a:ext cx="3914074"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+9.8%</a:t>
            </a:r>
            <a:br>
              <a:rPr kumimoji="0" lang="en-US" sz="28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Average Viewership Contribution</a:t>
            </a:r>
            <a:endParaRPr kumimoji="0" lang="en-US" sz="28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3" name="TextBox 32">
            <a:extLst>
              <a:ext uri="{FF2B5EF4-FFF2-40B4-BE49-F238E27FC236}">
                <a16:creationId xmlns:a16="http://schemas.microsoft.com/office/drawing/2014/main" id="{3B628928-56A0-F671-09D1-37A1B009E62F}"/>
              </a:ext>
            </a:extLst>
          </p:cNvPr>
          <p:cNvSpPr txBox="1">
            <a:spLocks/>
          </p:cNvSpPr>
          <p:nvPr/>
        </p:nvSpPr>
        <p:spPr>
          <a:xfrm>
            <a:off x="8147174" y="3328220"/>
            <a:ext cx="393192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t>+6.5%</a:t>
            </a:r>
            <a:br>
              <a:rPr kumimoji="0" lang="en-US" sz="24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br>
            <a:r>
              <a:rPr kumimoji="0" lang="en-US" sz="1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Average Viewership </a:t>
            </a:r>
            <a:r>
              <a:rPr lang="en-US" sz="1400" i="1">
                <a:solidFill>
                  <a:srgbClr val="4EBEA4"/>
                </a:solidFill>
                <a:latin typeface="Helvetica" panose="020B0604020202020204" pitchFamily="34" charset="0"/>
                <a:cs typeface="Helvetica" panose="020B0604020202020204" pitchFamily="34" charset="0"/>
              </a:rPr>
              <a:t>Contribution</a:t>
            </a:r>
            <a:endParaRPr kumimoji="0" lang="en-US" sz="28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pic>
        <p:nvPicPr>
          <p:cNvPr id="36" name="Picture 35" descr="A pumpkin basket filled with candy&#10;&#10;Description automatically generated">
            <a:extLst>
              <a:ext uri="{FF2B5EF4-FFF2-40B4-BE49-F238E27FC236}">
                <a16:creationId xmlns:a16="http://schemas.microsoft.com/office/drawing/2014/main" id="{4BBE907A-EBF2-1BC5-0F50-3CC3E8111578}"/>
              </a:ext>
            </a:extLst>
          </p:cNvPr>
          <p:cNvPicPr>
            <a:picLocks noGrp="1" noRot="1" noChangeAspect="1" noMove="1" noResize="1" noEditPoints="1" noAdjustHandles="1" noChangeArrowheads="1" noChangeShapeType="1" noCrop="1"/>
          </p:cNvPicPr>
          <p:nvPr/>
        </p:nvPicPr>
        <p:blipFill>
          <a:blip r:embed="rId7" cstate="hqprint">
            <a:extLst>
              <a:ext uri="{28A0092B-C50C-407E-A947-70E740481C1C}">
                <a14:useLocalDpi xmlns:a14="http://schemas.microsoft.com/office/drawing/2010/main"/>
              </a:ext>
            </a:extLst>
          </a:blip>
          <a:stretch>
            <a:fillRect/>
          </a:stretch>
        </p:blipFill>
        <p:spPr>
          <a:xfrm>
            <a:off x="498751" y="4393768"/>
            <a:ext cx="640080" cy="640080"/>
          </a:xfrm>
          <a:prstGeom prst="rect">
            <a:avLst/>
          </a:prstGeom>
        </p:spPr>
      </p:pic>
      <p:pic>
        <p:nvPicPr>
          <p:cNvPr id="38" name="Picture 37" descr="A mouse cursor and a green button&#10;&#10;Description automatically generated">
            <a:extLst>
              <a:ext uri="{FF2B5EF4-FFF2-40B4-BE49-F238E27FC236}">
                <a16:creationId xmlns:a16="http://schemas.microsoft.com/office/drawing/2014/main" id="{6EE79F9A-5783-C672-2BA8-CDB609FBA801}"/>
              </a:ext>
            </a:extLst>
          </p:cNvPr>
          <p:cNvPicPr>
            <a:picLocks noGrp="1" noRot="1" noChangeAspect="1" noMove="1" noResize="1" noEditPoints="1" noAdjustHandles="1" noChangeArrowheads="1" noChangeShapeType="1" noCrop="1"/>
          </p:cNvPicPr>
          <p:nvPr/>
        </p:nvPicPr>
        <p:blipFill>
          <a:blip r:embed="rId8" cstate="hqprint">
            <a:extLst>
              <a:ext uri="{28A0092B-C50C-407E-A947-70E740481C1C}">
                <a14:useLocalDpi xmlns:a14="http://schemas.microsoft.com/office/drawing/2010/main"/>
              </a:ext>
            </a:extLst>
          </a:blip>
          <a:stretch>
            <a:fillRect/>
          </a:stretch>
        </p:blipFill>
        <p:spPr>
          <a:xfrm>
            <a:off x="1750157" y="4393768"/>
            <a:ext cx="640080" cy="640080"/>
          </a:xfrm>
          <a:prstGeom prst="rect">
            <a:avLst/>
          </a:prstGeom>
        </p:spPr>
      </p:pic>
      <p:pic>
        <p:nvPicPr>
          <p:cNvPr id="40" name="Picture 39" descr="A sign with text on it&#10;&#10;Description automatically generated">
            <a:extLst>
              <a:ext uri="{FF2B5EF4-FFF2-40B4-BE49-F238E27FC236}">
                <a16:creationId xmlns:a16="http://schemas.microsoft.com/office/drawing/2014/main" id="{DA5E2A63-3119-C96B-50A7-DA021E3F5802}"/>
              </a:ext>
            </a:extLst>
          </p:cNvPr>
          <p:cNvPicPr>
            <a:picLocks noGrp="1" noRot="1" noChangeAspect="1" noMove="1" noResize="1" noEditPoints="1" noAdjustHandles="1" noChangeArrowheads="1" noChangeShapeType="1" noCrop="1"/>
          </p:cNvPicPr>
          <p:nvPr/>
        </p:nvPicPr>
        <p:blipFill>
          <a:blip r:embed="rId9" cstate="hqprint">
            <a:extLst>
              <a:ext uri="{28A0092B-C50C-407E-A947-70E740481C1C}">
                <a14:useLocalDpi xmlns:a14="http://schemas.microsoft.com/office/drawing/2010/main"/>
              </a:ext>
            </a:extLst>
          </a:blip>
          <a:stretch>
            <a:fillRect/>
          </a:stretch>
        </p:blipFill>
        <p:spPr>
          <a:xfrm>
            <a:off x="3001563" y="4393768"/>
            <a:ext cx="640080" cy="640080"/>
          </a:xfrm>
          <a:prstGeom prst="rect">
            <a:avLst/>
          </a:prstGeom>
        </p:spPr>
      </p:pic>
      <p:pic>
        <p:nvPicPr>
          <p:cNvPr id="42" name="Picture 41" descr="A blue and green peacock with yellow feathers&#10;&#10;Description automatically generated">
            <a:extLst>
              <a:ext uri="{FF2B5EF4-FFF2-40B4-BE49-F238E27FC236}">
                <a16:creationId xmlns:a16="http://schemas.microsoft.com/office/drawing/2014/main" id="{52ADB7E0-96B4-F569-A360-377205183E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569051" y="4451335"/>
            <a:ext cx="640080" cy="640080"/>
          </a:xfrm>
          <a:prstGeom prst="rect">
            <a:avLst/>
          </a:prstGeom>
        </p:spPr>
      </p:pic>
      <p:pic>
        <p:nvPicPr>
          <p:cNvPr id="44" name="Picture 43" descr="A cartoon of a chicken on a plate&#10;&#10;Description automatically generated">
            <a:extLst>
              <a:ext uri="{FF2B5EF4-FFF2-40B4-BE49-F238E27FC236}">
                <a16:creationId xmlns:a16="http://schemas.microsoft.com/office/drawing/2014/main" id="{84C351D6-1024-0818-CD59-3761E3D48CA3}"/>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872062" y="4418897"/>
            <a:ext cx="640080" cy="640080"/>
          </a:xfrm>
          <a:prstGeom prst="rect">
            <a:avLst/>
          </a:prstGeom>
        </p:spPr>
      </p:pic>
      <p:pic>
        <p:nvPicPr>
          <p:cNvPr id="47" name="Picture 46" descr="A green and pink wreath with a bow&#10;&#10;Description automatically generated">
            <a:extLst>
              <a:ext uri="{FF2B5EF4-FFF2-40B4-BE49-F238E27FC236}">
                <a16:creationId xmlns:a16="http://schemas.microsoft.com/office/drawing/2014/main" id="{7B822876-2780-7C2C-C46E-16E3350427D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85358" y="4451335"/>
            <a:ext cx="640080" cy="640080"/>
          </a:xfrm>
          <a:prstGeom prst="rect">
            <a:avLst/>
          </a:prstGeom>
        </p:spPr>
      </p:pic>
      <p:pic>
        <p:nvPicPr>
          <p:cNvPr id="49" name="Picture 48" descr="A two helmets with a star and lightning&#10;&#10;Description automatically generated with medium confidence">
            <a:extLst>
              <a:ext uri="{FF2B5EF4-FFF2-40B4-BE49-F238E27FC236}">
                <a16:creationId xmlns:a16="http://schemas.microsoft.com/office/drawing/2014/main" id="{488155CB-9F7E-93AC-70CF-FE1BBBE1429F}"/>
              </a:ext>
            </a:extLst>
          </p:cNvPr>
          <p:cNvPicPr>
            <a:picLocks noGrp="1" noRot="1" noChangeAspect="1" noMove="1" noResize="1" noEditPoints="1" noAdjustHandles="1" noChangeArrowheads="1" noChangeShapeType="1" noCrop="1"/>
          </p:cNvPicPr>
          <p:nvPr/>
        </p:nvPicPr>
        <p:blipFill>
          <a:blip r:embed="rId13" cstate="hqprint">
            <a:extLst>
              <a:ext uri="{28A0092B-C50C-407E-A947-70E740481C1C}">
                <a14:useLocalDpi xmlns:a14="http://schemas.microsoft.com/office/drawing/2010/main"/>
              </a:ext>
            </a:extLst>
          </a:blip>
          <a:stretch>
            <a:fillRect/>
          </a:stretch>
        </p:blipFill>
        <p:spPr>
          <a:xfrm>
            <a:off x="8550357" y="4426262"/>
            <a:ext cx="640080" cy="640080"/>
          </a:xfrm>
          <a:prstGeom prst="rect">
            <a:avLst/>
          </a:prstGeom>
        </p:spPr>
      </p:pic>
      <p:pic>
        <p:nvPicPr>
          <p:cNvPr id="51" name="Picture 50" descr="A candy cane with a black background&#10;&#10;Description automatically generated">
            <a:extLst>
              <a:ext uri="{FF2B5EF4-FFF2-40B4-BE49-F238E27FC236}">
                <a16:creationId xmlns:a16="http://schemas.microsoft.com/office/drawing/2014/main" id="{E7F17B5B-4D06-218E-146A-A92E87506AA5}"/>
              </a:ext>
            </a:extLst>
          </p:cNvPr>
          <p:cNvPicPr>
            <a:picLocks noGrp="1" noRot="1" noChangeAspect="1" noMove="1" noResize="1" noEditPoints="1" noAdjustHandles="1" noChangeArrowheads="1" noChangeShapeType="1" noCrop="1"/>
          </p:cNvPicPr>
          <p:nvPr/>
        </p:nvPicPr>
        <p:blipFill>
          <a:blip r:embed="rId14" cstate="hqprint">
            <a:extLst>
              <a:ext uri="{28A0092B-C50C-407E-A947-70E740481C1C}">
                <a14:useLocalDpi xmlns:a14="http://schemas.microsoft.com/office/drawing/2010/main"/>
              </a:ext>
            </a:extLst>
          </a:blip>
          <a:stretch>
            <a:fillRect/>
          </a:stretch>
        </p:blipFill>
        <p:spPr>
          <a:xfrm>
            <a:off x="9793094" y="4428060"/>
            <a:ext cx="640080" cy="640080"/>
          </a:xfrm>
          <a:prstGeom prst="rect">
            <a:avLst/>
          </a:prstGeom>
        </p:spPr>
      </p:pic>
      <p:pic>
        <p:nvPicPr>
          <p:cNvPr id="53" name="Picture 52" descr="A pair of wine glasses clinking&#10;&#10;Description automatically generated">
            <a:extLst>
              <a:ext uri="{FF2B5EF4-FFF2-40B4-BE49-F238E27FC236}">
                <a16:creationId xmlns:a16="http://schemas.microsoft.com/office/drawing/2014/main" id="{B2707E50-962D-DB1C-CDBF-4DB458BAA6A2}"/>
              </a:ext>
            </a:extLst>
          </p:cNvPr>
          <p:cNvPicPr>
            <a:picLocks noGrp="1" noRot="1" noChangeAspect="1" noMove="1" noResize="1" noEditPoints="1" noAdjustHandles="1" noChangeArrowheads="1" noChangeShapeType="1" noCrop="1"/>
          </p:cNvPicPr>
          <p:nvPr/>
        </p:nvPicPr>
        <p:blipFill>
          <a:blip r:embed="rId15" cstate="hqprint">
            <a:extLst>
              <a:ext uri="{28A0092B-C50C-407E-A947-70E740481C1C}">
                <a14:useLocalDpi xmlns:a14="http://schemas.microsoft.com/office/drawing/2010/main"/>
              </a:ext>
            </a:extLst>
          </a:blip>
          <a:stretch>
            <a:fillRect/>
          </a:stretch>
        </p:blipFill>
        <p:spPr>
          <a:xfrm>
            <a:off x="11035831" y="4426262"/>
            <a:ext cx="640080" cy="640080"/>
          </a:xfrm>
          <a:prstGeom prst="rect">
            <a:avLst/>
          </a:prstGeom>
        </p:spPr>
      </p:pic>
      <p:sp>
        <p:nvSpPr>
          <p:cNvPr id="58" name="TextBox 57">
            <a:extLst>
              <a:ext uri="{FF2B5EF4-FFF2-40B4-BE49-F238E27FC236}">
                <a16:creationId xmlns:a16="http://schemas.microsoft.com/office/drawing/2014/main" id="{8729B6CC-0104-1A4D-561A-CC1851226A7A}"/>
              </a:ext>
            </a:extLst>
          </p:cNvPr>
          <p:cNvSpPr txBox="1">
            <a:spLocks noGrp="1" noRot="1" noMove="1" noResize="1" noEditPoints="1" noAdjustHandles="1" noChangeArrowheads="1" noChangeShapeType="1"/>
          </p:cNvSpPr>
          <p:nvPr/>
        </p:nvSpPr>
        <p:spPr>
          <a:xfrm>
            <a:off x="87271" y="5149905"/>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Halloween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+10.6% </a:t>
            </a:r>
          </a:p>
        </p:txBody>
      </p:sp>
      <p:sp>
        <p:nvSpPr>
          <p:cNvPr id="59" name="TextBox 58">
            <a:extLst>
              <a:ext uri="{FF2B5EF4-FFF2-40B4-BE49-F238E27FC236}">
                <a16:creationId xmlns:a16="http://schemas.microsoft.com/office/drawing/2014/main" id="{5AE8E04E-1733-92F7-3938-3ACDE2A7B3B5}"/>
              </a:ext>
            </a:extLst>
          </p:cNvPr>
          <p:cNvSpPr txBox="1">
            <a:spLocks noGrp="1" noRot="1" noMove="1" noResize="1" noEditPoints="1" noAdjustHandles="1" noChangeArrowheads="1" noChangeShapeType="1"/>
          </p:cNvSpPr>
          <p:nvPr/>
        </p:nvSpPr>
        <p:spPr>
          <a:xfrm>
            <a:off x="1342215" y="5149905"/>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Black Friday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+20.4%</a:t>
            </a:r>
          </a:p>
        </p:txBody>
      </p:sp>
      <p:sp>
        <p:nvSpPr>
          <p:cNvPr id="60" name="TextBox 59">
            <a:extLst>
              <a:ext uri="{FF2B5EF4-FFF2-40B4-BE49-F238E27FC236}">
                <a16:creationId xmlns:a16="http://schemas.microsoft.com/office/drawing/2014/main" id="{54AB852C-DF16-D0F8-2048-711FDC3D5807}"/>
              </a:ext>
            </a:extLst>
          </p:cNvPr>
          <p:cNvSpPr txBox="1">
            <a:spLocks noGrp="1" noRot="1" noMove="1" noResize="1" noEditPoints="1" noAdjustHandles="1" noChangeArrowheads="1" noChangeShapeType="1"/>
          </p:cNvSpPr>
          <p:nvPr/>
        </p:nvSpPr>
        <p:spPr>
          <a:xfrm>
            <a:off x="2590083" y="5149905"/>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Day After Christmas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+13.9%</a:t>
            </a:r>
            <a:endPar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62" name="TextBox 61">
            <a:extLst>
              <a:ext uri="{FF2B5EF4-FFF2-40B4-BE49-F238E27FC236}">
                <a16:creationId xmlns:a16="http://schemas.microsoft.com/office/drawing/2014/main" id="{950AA0CD-D566-2D7C-5FCD-21804ACDB67F}"/>
              </a:ext>
            </a:extLst>
          </p:cNvPr>
          <p:cNvSpPr txBox="1">
            <a:spLocks/>
          </p:cNvSpPr>
          <p:nvPr/>
        </p:nvSpPr>
        <p:spPr>
          <a:xfrm>
            <a:off x="4058276" y="5161828"/>
            <a:ext cx="1655243"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Peacock Exclusive (9/6)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+16.3% </a:t>
            </a:r>
          </a:p>
        </p:txBody>
      </p:sp>
      <p:sp>
        <p:nvSpPr>
          <p:cNvPr id="63" name="TextBox 62">
            <a:extLst>
              <a:ext uri="{FF2B5EF4-FFF2-40B4-BE49-F238E27FC236}">
                <a16:creationId xmlns:a16="http://schemas.microsoft.com/office/drawing/2014/main" id="{192AD126-E243-988B-2499-60262B1DB12F}"/>
              </a:ext>
            </a:extLst>
          </p:cNvPr>
          <p:cNvSpPr txBox="1">
            <a:spLocks/>
          </p:cNvSpPr>
          <p:nvPr/>
        </p:nvSpPr>
        <p:spPr>
          <a:xfrm>
            <a:off x="5460582"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Thanksgiving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+27.6%</a:t>
            </a:r>
          </a:p>
        </p:txBody>
      </p:sp>
      <p:sp>
        <p:nvSpPr>
          <p:cNvPr id="128" name="TextBox 127">
            <a:extLst>
              <a:ext uri="{FF2B5EF4-FFF2-40B4-BE49-F238E27FC236}">
                <a16:creationId xmlns:a16="http://schemas.microsoft.com/office/drawing/2014/main" id="{CA57EF0C-4400-CCCB-F064-7ABF8E40A5D2}"/>
              </a:ext>
            </a:extLst>
          </p:cNvPr>
          <p:cNvSpPr txBox="1">
            <a:spLocks/>
          </p:cNvSpPr>
          <p:nvPr/>
        </p:nvSpPr>
        <p:spPr>
          <a:xfrm>
            <a:off x="6670684"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 Christmas </a:t>
            </a: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+10.7%</a:t>
            </a:r>
            <a:endPar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29" name="TextBox 128">
            <a:extLst>
              <a:ext uri="{FF2B5EF4-FFF2-40B4-BE49-F238E27FC236}">
                <a16:creationId xmlns:a16="http://schemas.microsoft.com/office/drawing/2014/main" id="{E7F358A4-27AB-427F-D5C4-18DC996298C0}"/>
              </a:ext>
            </a:extLst>
          </p:cNvPr>
          <p:cNvSpPr txBox="1">
            <a:spLocks/>
          </p:cNvSpPr>
          <p:nvPr/>
        </p:nvSpPr>
        <p:spPr>
          <a:xfrm>
            <a:off x="8075071" y="5161828"/>
            <a:ext cx="1575073"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Doubleheader (9/23) </a:t>
            </a:r>
            <a:r>
              <a:rPr kumimoji="0" lang="en-US" sz="2000" b="1" i="0" u="none" strike="noStrike" kern="1200" cap="none" spc="0" normalizeH="0" baseline="0" noProof="0" dirty="0">
                <a:ln>
                  <a:noFill/>
                </a:ln>
                <a:solidFill>
                  <a:srgbClr val="4EBEA4"/>
                </a:solidFill>
                <a:effectLst/>
                <a:uLnTx/>
                <a:uFillTx/>
                <a:latin typeface="Helvetica" panose="020B0604020202020204" pitchFamily="34" charset="0"/>
                <a:ea typeface="+mn-ea"/>
                <a:cs typeface="Helvetica" panose="020B0604020202020204" pitchFamily="34" charset="0"/>
              </a:rPr>
              <a:t>+7.4%</a:t>
            </a:r>
            <a:endParaRPr kumimoji="0" lang="en-US" sz="1600" b="1" i="0" u="none" strike="noStrike" kern="1200" cap="none" spc="0" normalizeH="0" baseline="0" noProof="0" dirty="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30" name="TextBox 129">
            <a:extLst>
              <a:ext uri="{FF2B5EF4-FFF2-40B4-BE49-F238E27FC236}">
                <a16:creationId xmlns:a16="http://schemas.microsoft.com/office/drawing/2014/main" id="{E69E1C7B-5512-E57A-41AD-84B7586B6798}"/>
              </a:ext>
            </a:extLst>
          </p:cNvPr>
          <p:cNvSpPr txBox="1">
            <a:spLocks noGrp="1" noRot="1" noMove="1" noResize="1" noEditPoints="1" noAdjustHandles="1" noChangeArrowheads="1" noChangeShapeType="1"/>
          </p:cNvSpPr>
          <p:nvPr/>
        </p:nvSpPr>
        <p:spPr>
          <a:xfrm>
            <a:off x="9381614"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 Christmas </a:t>
            </a: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+9.7%</a:t>
            </a:r>
            <a:endPar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31" name="TextBox 130">
            <a:extLst>
              <a:ext uri="{FF2B5EF4-FFF2-40B4-BE49-F238E27FC236}">
                <a16:creationId xmlns:a16="http://schemas.microsoft.com/office/drawing/2014/main" id="{AD9316C4-B91C-DC50-D9CE-B7B6CD34406D}"/>
              </a:ext>
            </a:extLst>
          </p:cNvPr>
          <p:cNvSpPr txBox="1">
            <a:spLocks noGrp="1" noRot="1" noMove="1" noResize="1" noEditPoints="1" noAdjustHandles="1" noChangeArrowheads="1" noChangeShapeType="1"/>
          </p:cNvSpPr>
          <p:nvPr/>
        </p:nvSpPr>
        <p:spPr>
          <a:xfrm>
            <a:off x="10622546" y="5161828"/>
            <a:ext cx="146304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New Years Eve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+8.5%</a:t>
            </a:r>
          </a:p>
        </p:txBody>
      </p:sp>
      <p:sp>
        <p:nvSpPr>
          <p:cNvPr id="6" name="TextBox 5">
            <a:extLst>
              <a:ext uri="{FF2B5EF4-FFF2-40B4-BE49-F238E27FC236}">
                <a16:creationId xmlns:a16="http://schemas.microsoft.com/office/drawing/2014/main" id="{42AE8C9E-CDB1-B981-C1AC-069393372B64}"/>
              </a:ext>
            </a:extLst>
          </p:cNvPr>
          <p:cNvSpPr txBox="1"/>
          <p:nvPr/>
        </p:nvSpPr>
        <p:spPr>
          <a:xfrm>
            <a:off x="357809" y="5928481"/>
            <a:ext cx="11769714" cy="630942"/>
          </a:xfrm>
          <a:prstGeom prst="rect">
            <a:avLst/>
          </a:prstGeom>
          <a:noFill/>
        </p:spPr>
        <p:txBody>
          <a:bodyPr wrap="square" rtlCol="0">
            <a:spAutoFit/>
          </a:bodyPr>
          <a:lstStyle/>
          <a:p>
            <a:pPr lvl="0">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Sunday Night Football (NBC, Universo, Telemundo), Monday Night Football (ESPN, ESPN2, ESPN Deportes, ABC) and Thursday Night Football (Amazon (incl. local broadcast for in-game markets only)), excludes pre- &amp; post-game shows, </a:t>
            </a:r>
            <a:r>
              <a:rPr kumimoji="0" lang="en-US" sz="700" b="0"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Live+SD, P2+, Panel data</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NBC, Universo, Telemundo, ESPN, ESPN2, ESPN Deportes and ABC reflects linear TV audience only and does not include audiences gained from their digital / app streaming.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full season comparison reflect all weeks in the regular season (9/12-12/26 for TNF; 9/5 – 12/29 for SNF; 9/9 – 12/30 for MNF). NBC Sunday Night Football includes Universo and Telemundo simulcast viewership and exclusive viewership on Peacock on 9/6). ESPN Monday Night Football includes ESPN2 and ESPN Deportes simulcast viewership. Note: ESPN MNF data also includes ABC simulcast data. MNF weeks 3, 4 and 15 include two matchups on broadcast (ABC) and Cable (ESPN, ESPN2, ESPN Deportes); MNF week 7 includes exclusive game streamed on ESPN+. See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 action="ppaction://noaction">
                  <a:extLst>
                    <a:ext uri="{A12FA001-AC4F-418D-AE19-62706E023703}">
                      <ahyp:hlinkClr xmlns:ahyp="http://schemas.microsoft.com/office/drawing/2018/hyperlinkcolor" val="tx"/>
                    </a:ext>
                  </a:extLst>
                </a:hlinkClick>
              </a:rPr>
              <a:t>appendix</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for schedule and single game details.</a:t>
            </a:r>
            <a:r>
              <a:rPr lang="en-US" sz="700" dirty="0">
                <a:solidFill>
                  <a:srgbClr val="1F1A62"/>
                </a:solidFill>
                <a:latin typeface="Helvetica" panose="020B0403020202020204" pitchFamily="34" charset="0"/>
                <a:ea typeface="Open Sans" panose="020B0606030504020204" pitchFamily="34" charset="0"/>
                <a:cs typeface="Open Sans" panose="020B0606030504020204" pitchFamily="34" charset="0"/>
              </a:rPr>
              <a:t> *Comcast Advertising, </a:t>
            </a:r>
            <a:r>
              <a:rPr lang="en-US" sz="700" i="1" dirty="0">
                <a:solidFill>
                  <a:srgbClr val="1F1A62"/>
                </a:solidFill>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lang="en-US" sz="700" dirty="0">
                <a:solidFill>
                  <a:srgbClr val="1F1A62"/>
                </a:solidFill>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 </a:t>
            </a:r>
            <a:r>
              <a:rPr lang="en-US" sz="700" dirty="0">
                <a:solidFill>
                  <a:srgbClr val="ED3C8D"/>
                </a:solidFill>
                <a:latin typeface="Helvetica" panose="020B0604020202020204" pitchFamily="34" charset="0"/>
                <a:cs typeface="Helvetica" panose="020B0604020202020204" pitchFamily="34" charset="0"/>
              </a:rPr>
              <a:t>To learn more about the 2024 NFL Season Viewership Trends, </a:t>
            </a:r>
            <a:r>
              <a:rPr lang="en-US" sz="700" b="1" u="sng" dirty="0">
                <a:solidFill>
                  <a:srgbClr val="ED3C8D"/>
                </a:solidFill>
                <a:latin typeface="Helvetica" panose="020B0604020202020204" pitchFamily="34" charset="0"/>
                <a:cs typeface="Helvetica" panose="020B0604020202020204" pitchFamily="34" charset="0"/>
                <a:hlinkClick r:id="rId16">
                  <a:extLst>
                    <a:ext uri="{A12FA001-AC4F-418D-AE19-62706E023703}">
                      <ahyp:hlinkClr xmlns:ahyp="http://schemas.microsoft.com/office/drawing/2018/hyperlinkcolor" val="tx"/>
                    </a:ext>
                  </a:extLst>
                </a:hlinkClick>
              </a:rPr>
              <a:t>click here to download ‘Huddle Up</a:t>
            </a:r>
            <a:r>
              <a:rPr lang="en-US" sz="700" b="1" dirty="0">
                <a:solidFill>
                  <a:srgbClr val="ED3C8D"/>
                </a:solidFill>
                <a:latin typeface="Helvetica" panose="020B0604020202020204" pitchFamily="34" charset="0"/>
                <a:cs typeface="Helvetica" panose="020B0604020202020204" pitchFamily="34" charset="0"/>
                <a:hlinkClick r:id="rId16">
                  <a:extLst>
                    <a:ext uri="{A12FA001-AC4F-418D-AE19-62706E023703}">
                      <ahyp:hlinkClr xmlns:ahyp="http://schemas.microsoft.com/office/drawing/2018/hyperlinkcolor" val="tx"/>
                    </a:ext>
                  </a:extLst>
                </a:hlinkClick>
              </a:rPr>
              <a:t>’</a:t>
            </a:r>
            <a:r>
              <a:rPr lang="en-US" sz="700" b="1" dirty="0">
                <a:solidFill>
                  <a:srgbClr val="ED3C8D"/>
                </a:solidFill>
                <a:latin typeface="Helvetica" panose="020B0604020202020204" pitchFamily="34" charset="0"/>
                <a:cs typeface="Helvetica" panose="020B0604020202020204" pitchFamily="34" charset="0"/>
              </a:rPr>
              <a:t>.</a:t>
            </a:r>
            <a:endPar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652FEBB5-E292-513B-BC3C-1010C4F15B90}"/>
              </a:ext>
            </a:extLst>
          </p:cNvPr>
          <p:cNvSpPr txBox="1"/>
          <p:nvPr/>
        </p:nvSpPr>
        <p:spPr>
          <a:xfrm>
            <a:off x="965102" y="1311296"/>
            <a:ext cx="11205379"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7"/>
              </a:buBlip>
              <a:tabLst/>
              <a:defRPr/>
            </a:pPr>
            <a:r>
              <a:rPr kumimoji="0" lang="en-US" sz="1200" b="1" i="0" u="none" strike="noStrike" kern="1200" cap="none" spc="0" normalizeH="0" baseline="0" noProof="0" dirty="0">
                <a:ln>
                  <a:noFill/>
                </a:ln>
                <a:solidFill>
                  <a:srgbClr val="00BFF2"/>
                </a:solidFill>
                <a:effectLst/>
                <a:uLnTx/>
                <a:uFillTx/>
                <a:latin typeface="Helvetica" pitchFamily="2" charset="0"/>
                <a:ea typeface="+mn-ea"/>
                <a:cs typeface="+mn-cs"/>
              </a:rPr>
              <a:t>73% </a:t>
            </a: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of fans watch regular season games in </a:t>
            </a:r>
            <a:r>
              <a:rPr kumimoji="0" lang="en-US" sz="1200" b="1" i="0" u="none" strike="noStrike" kern="1200" cap="none" spc="0" normalizeH="0" baseline="0" noProof="0" dirty="0">
                <a:ln>
                  <a:noFill/>
                </a:ln>
                <a:solidFill>
                  <a:srgbClr val="00BFF2"/>
                </a:solidFill>
                <a:effectLst/>
                <a:uLnTx/>
                <a:uFillTx/>
                <a:latin typeface="Helvetica" pitchFamily="2" charset="0"/>
                <a:ea typeface="+mn-ea"/>
                <a:cs typeface="+mn-cs"/>
              </a:rPr>
              <a:t>groups of 3+ people</a:t>
            </a: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 which is even higher</a:t>
            </a:r>
            <a:r>
              <a:rPr lang="en-US" sz="1200" dirty="0">
                <a:solidFill>
                  <a:srgbClr val="1B1464"/>
                </a:solidFill>
                <a:latin typeface="Helvetica" pitchFamily="2" charset="0"/>
              </a:rPr>
              <a:t> </a:t>
            </a: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for playoffs or championships*</a:t>
            </a:r>
          </a:p>
        </p:txBody>
      </p:sp>
      <p:sp>
        <p:nvSpPr>
          <p:cNvPr id="15" name="TextBox 14">
            <a:extLst>
              <a:ext uri="{FF2B5EF4-FFF2-40B4-BE49-F238E27FC236}">
                <a16:creationId xmlns:a16="http://schemas.microsoft.com/office/drawing/2014/main" id="{7E6EFA54-2F5D-482D-F093-6C7CFE17E929}"/>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FF2"/>
                </a:solidFill>
                <a:effectLst/>
                <a:uLnTx/>
                <a:uFillTx/>
                <a:latin typeface="Helvetica" pitchFamily="2" charset="0"/>
                <a:ea typeface="+mn-ea"/>
                <a:cs typeface="+mn-cs"/>
              </a:rPr>
              <a:t>15</a:t>
            </a:r>
          </a:p>
        </p:txBody>
      </p:sp>
      <p:sp>
        <p:nvSpPr>
          <p:cNvPr id="3" name="Slide Number Placeholder 5">
            <a:extLst>
              <a:ext uri="{FF2B5EF4-FFF2-40B4-BE49-F238E27FC236}">
                <a16:creationId xmlns:a16="http://schemas.microsoft.com/office/drawing/2014/main" id="{8E0A9836-DB11-DE29-5847-80191C80290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EA270778-C424-E4C6-A251-CE5A1E1771D9}"/>
              </a:ext>
            </a:extLst>
          </p:cNvPr>
          <p:cNvSpPr/>
          <p:nvPr/>
        </p:nvSpPr>
        <p:spPr>
          <a:xfrm>
            <a:off x="931903" y="448317"/>
            <a:ext cx="11269506" cy="892552"/>
          </a:xfrm>
          <a:prstGeom prst="rect">
            <a:avLst/>
          </a:prstGeom>
        </p:spPr>
        <p:txBody>
          <a:bodyPr wrap="square">
            <a:spAutoFit/>
          </a:bodyPr>
          <a:lstStyle/>
          <a:p>
            <a:pPr lvl="0">
              <a:defRPr/>
            </a:pPr>
            <a:r>
              <a:rPr lang="en-US" sz="2600" b="1" dirty="0">
                <a:solidFill>
                  <a:srgbClr val="00BFF2"/>
                </a:solidFill>
                <a:latin typeface="Helvetica" pitchFamily="2" charset="0"/>
              </a:rPr>
              <a:t>Out-of-home viewing gives a sizeable boost to sports, </a:t>
            </a:r>
            <a:r>
              <a:rPr lang="en-US" sz="2600" b="1" dirty="0">
                <a:solidFill>
                  <a:srgbClr val="1B1464"/>
                </a:solidFill>
                <a:latin typeface="Helvetica" pitchFamily="2" charset="0"/>
              </a:rPr>
              <a:t>especially during holidays, which maximizes brand impact during key periods</a:t>
            </a:r>
          </a:p>
        </p:txBody>
      </p:sp>
      <p:cxnSp>
        <p:nvCxnSpPr>
          <p:cNvPr id="7" name="Straight Connector 6">
            <a:extLst>
              <a:ext uri="{FF2B5EF4-FFF2-40B4-BE49-F238E27FC236}">
                <a16:creationId xmlns:a16="http://schemas.microsoft.com/office/drawing/2014/main" id="{782BC7DF-4609-2727-0682-E1710E5245C3}"/>
              </a:ext>
            </a:extLst>
          </p:cNvPr>
          <p:cNvCxnSpPr>
            <a:cxnSpLocks/>
          </p:cNvCxnSpPr>
          <p:nvPr/>
        </p:nvCxnSpPr>
        <p:spPr>
          <a:xfrm>
            <a:off x="845813"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87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EBEA4"/>
        </a:solidFill>
        <a:effectLst/>
      </p:bgPr>
    </p:bg>
    <p:spTree>
      <p:nvGrpSpPr>
        <p:cNvPr id="1" name="">
          <a:extLst>
            <a:ext uri="{FF2B5EF4-FFF2-40B4-BE49-F238E27FC236}">
              <a16:creationId xmlns:a16="http://schemas.microsoft.com/office/drawing/2014/main" id="{724C4ABE-CA39-714A-9D31-9FF28EA941EE}"/>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6AB2C4D-C5B5-EB75-AA1B-F7D52B0E81C7}"/>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53B8FCD8-8EE9-0877-8B18-98A1FBC98DC5}"/>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Helvetica" pitchFamily="2" charset="0"/>
                <a:ea typeface="+mn-ea"/>
                <a:cs typeface="+mn-cs"/>
              </a:rPr>
              <a:t>3</a:t>
            </a:r>
          </a:p>
        </p:txBody>
      </p:sp>
      <p:sp>
        <p:nvSpPr>
          <p:cNvPr id="4" name="TextBox 3">
            <a:extLst>
              <a:ext uri="{FF2B5EF4-FFF2-40B4-BE49-F238E27FC236}">
                <a16:creationId xmlns:a16="http://schemas.microsoft.com/office/drawing/2014/main" id="{804484F7-827F-32D6-1526-196B8C0A10FC}"/>
              </a:ext>
            </a:extLst>
          </p:cNvPr>
          <p:cNvSpPr txBox="1"/>
          <p:nvPr/>
        </p:nvSpPr>
        <p:spPr>
          <a:xfrm>
            <a:off x="382082" y="3434080"/>
            <a:ext cx="6981756" cy="1015663"/>
          </a:xfrm>
          <a:prstGeom prst="rect">
            <a:avLst/>
          </a:prstGeom>
          <a:noFill/>
        </p:spPr>
        <p:txBody>
          <a:bodyPr wrap="square" rtlCol="0">
            <a:spAutoFit/>
          </a:bodyPr>
          <a:lstStyle/>
          <a:p>
            <a:pPr lvl="0">
              <a:defRPr/>
            </a:pPr>
            <a:r>
              <a:rPr lang="en-US" sz="3200" b="1" u="sng" dirty="0">
                <a:solidFill>
                  <a:prstClr val="white"/>
                </a:solidFill>
                <a:latin typeface="Helvetica" pitchFamily="2" charset="0"/>
              </a:rPr>
              <a:t>Advertising Impact</a:t>
            </a:r>
          </a:p>
          <a:p>
            <a:pPr lvl="0">
              <a:defRPr/>
            </a:pPr>
            <a:r>
              <a:rPr lang="en-US" sz="2800" dirty="0">
                <a:solidFill>
                  <a:prstClr val="white"/>
                </a:solidFill>
                <a:latin typeface="Helvetica" pitchFamily="2" charset="0"/>
              </a:rPr>
              <a:t>The Path Through the Customer Journey</a:t>
            </a:r>
          </a:p>
        </p:txBody>
      </p:sp>
      <p:pic>
        <p:nvPicPr>
          <p:cNvPr id="3" name="Picture 2">
            <a:extLst>
              <a:ext uri="{FF2B5EF4-FFF2-40B4-BE49-F238E27FC236}">
                <a16:creationId xmlns:a16="http://schemas.microsoft.com/office/drawing/2014/main" id="{452422CF-2E14-CF60-E61E-3D32CE08D955}"/>
              </a:ext>
            </a:extLst>
          </p:cNvPr>
          <p:cNvPicPr>
            <a:picLocks noChangeAspect="1"/>
          </p:cNvPicPr>
          <p:nvPr/>
        </p:nvPicPr>
        <p:blipFill>
          <a:blip r:embed="rId2"/>
          <a:stretch>
            <a:fillRect/>
          </a:stretch>
        </p:blipFill>
        <p:spPr>
          <a:xfrm>
            <a:off x="2201451" y="1"/>
            <a:ext cx="9990549" cy="5816600"/>
          </a:xfrm>
          <a:prstGeom prst="rect">
            <a:avLst/>
          </a:prstGeom>
        </p:spPr>
      </p:pic>
    </p:spTree>
    <p:extLst>
      <p:ext uri="{BB962C8B-B14F-4D97-AF65-F5344CB8AC3E}">
        <p14:creationId xmlns:p14="http://schemas.microsoft.com/office/powerpoint/2010/main" val="95317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FFDD2-6199-69A3-79DA-B3AAAABDAC9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AA9DB7-3D01-D981-08AC-9BB9E20E0BA1}"/>
              </a:ext>
            </a:extLst>
          </p:cNvPr>
          <p:cNvSpPr>
            <a:spLocks/>
          </p:cNvSpPr>
          <p:nvPr/>
        </p:nvSpPr>
        <p:spPr>
          <a:xfrm>
            <a:off x="0" y="1673438"/>
            <a:ext cx="12192000" cy="5184562"/>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451B4994-8A34-1FA5-3D2F-64EBD9B68EF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4ECB23E5-49DF-8DB8-A82D-3D142D69D98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3D1CAC4-B774-9609-B367-15C4D557924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2DB0625C-2990-2F5D-61AD-63B277B50824}"/>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EBEA4"/>
                </a:solidFill>
                <a:effectLst/>
                <a:uLnTx/>
                <a:uFillTx/>
                <a:latin typeface="Helvetica" pitchFamily="2" charset="0"/>
                <a:ea typeface="+mn-ea"/>
                <a:cs typeface="+mn-cs"/>
              </a:rPr>
              <a:t>16</a:t>
            </a:r>
          </a:p>
        </p:txBody>
      </p:sp>
      <p:cxnSp>
        <p:nvCxnSpPr>
          <p:cNvPr id="7" name="Straight Connector 6">
            <a:extLst>
              <a:ext uri="{FF2B5EF4-FFF2-40B4-BE49-F238E27FC236}">
                <a16:creationId xmlns:a16="http://schemas.microsoft.com/office/drawing/2014/main" id="{5D9B5353-5F27-A0A5-41C3-3D38B459FCD9}"/>
              </a:ext>
            </a:extLst>
          </p:cNvPr>
          <p:cNvCxnSpPr>
            <a:cxnSpLocks/>
          </p:cNvCxnSpPr>
          <p:nvPr/>
        </p:nvCxnSpPr>
        <p:spPr>
          <a:xfrm>
            <a:off x="876690" y="399835"/>
            <a:ext cx="0" cy="112813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892A5E1-C3B5-775F-F2AE-02A6D8AC5FD3}"/>
              </a:ext>
            </a:extLst>
          </p:cNvPr>
          <p:cNvSpPr txBox="1"/>
          <p:nvPr/>
        </p:nvSpPr>
        <p:spPr>
          <a:xfrm>
            <a:off x="3103784" y="3939879"/>
            <a:ext cx="2911254" cy="1892826"/>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1B1464"/>
                  </a:solidFill>
                </a:ln>
                <a:solidFill>
                  <a:srgbClr val="4EBEA4"/>
                </a:solidFill>
                <a:effectLst/>
                <a:uLnTx/>
                <a:uFillTx/>
                <a:latin typeface="Helvetica" pitchFamily="2" charset="0"/>
                <a:ea typeface="+mn-ea"/>
                <a:cs typeface="+mn-cs"/>
              </a:rPr>
              <a:t>52%</a:t>
            </a:r>
            <a:br>
              <a:rPr kumimoji="0" lang="en-US" sz="6000" b="1" i="0" u="none" strike="noStrike" kern="1200" cap="none" spc="0" normalizeH="0" baseline="0" noProof="0" dirty="0">
                <a:ln>
                  <a:noFill/>
                </a:ln>
                <a:solidFill>
                  <a:srgbClr val="ED3C8D"/>
                </a:solidFill>
                <a:effectLst/>
                <a:uLnTx/>
                <a:uFillTx/>
                <a:latin typeface="Helvetica" pitchFamily="2" charset="0"/>
                <a:ea typeface="+mn-ea"/>
                <a:cs typeface="+mn-cs"/>
              </a:rPr>
            </a:br>
            <a:endParaRPr kumimoji="0" lang="en-US" sz="300" b="1" i="0" u="none" strike="noStrike" kern="1200" cap="none" spc="0" normalizeH="0" baseline="0" noProof="0" dirty="0">
              <a:ln>
                <a:noFill/>
              </a:ln>
              <a:solidFill>
                <a:srgbClr val="ED3C8D"/>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t>like to see ads for</a:t>
            </a:r>
            <a:b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br>
            <a: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t>small businesses</a:t>
            </a:r>
            <a:b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b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when watching live sports</a:t>
            </a:r>
            <a:endParaRPr kumimoji="0" lang="en-US" sz="1800" b="1" i="0" u="none" strike="noStrike" kern="1200" cap="none" spc="0" normalizeH="0" baseline="0" noProof="0" dirty="0">
              <a:ln>
                <a:noFill/>
              </a:ln>
              <a:solidFill>
                <a:srgbClr val="00BFF2"/>
              </a:solidFill>
              <a:effectLst/>
              <a:uLnTx/>
              <a:uFillTx/>
              <a:latin typeface="Helvetica" pitchFamily="2" charset="0"/>
              <a:ea typeface="+mn-ea"/>
              <a:cs typeface="+mn-cs"/>
            </a:endParaRPr>
          </a:p>
        </p:txBody>
      </p:sp>
      <p:sp>
        <p:nvSpPr>
          <p:cNvPr id="21" name="TextBox 20">
            <a:extLst>
              <a:ext uri="{FF2B5EF4-FFF2-40B4-BE49-F238E27FC236}">
                <a16:creationId xmlns:a16="http://schemas.microsoft.com/office/drawing/2014/main" id="{8FDAE189-B085-BA28-F3A3-8C66C9DCAE37}"/>
              </a:ext>
            </a:extLst>
          </p:cNvPr>
          <p:cNvSpPr txBox="1"/>
          <p:nvPr/>
        </p:nvSpPr>
        <p:spPr>
          <a:xfrm>
            <a:off x="41498" y="3939879"/>
            <a:ext cx="2930301" cy="1892826"/>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1B1464"/>
                  </a:solidFill>
                </a:ln>
                <a:solidFill>
                  <a:srgbClr val="4EBEA4"/>
                </a:solidFill>
                <a:effectLst/>
                <a:uLnTx/>
                <a:uFillTx/>
                <a:latin typeface="Helvetica" pitchFamily="2" charset="0"/>
                <a:ea typeface="+mn-ea"/>
                <a:cs typeface="+mn-cs"/>
              </a:rPr>
              <a:t>57%</a:t>
            </a:r>
            <a:br>
              <a:rPr kumimoji="0" lang="en-US" sz="6000" b="1" i="0" u="none" strike="noStrike" kern="1200" cap="none" spc="0" normalizeH="0" baseline="0" noProof="0" dirty="0">
                <a:ln>
                  <a:noFill/>
                </a:ln>
                <a:solidFill>
                  <a:srgbClr val="ED3C8D"/>
                </a:solidFill>
                <a:effectLst/>
                <a:uLnTx/>
                <a:uFillTx/>
                <a:latin typeface="Helvetica" pitchFamily="2" charset="0"/>
                <a:ea typeface="+mn-ea"/>
                <a:cs typeface="+mn-cs"/>
              </a:rPr>
            </a:br>
            <a:endParaRPr kumimoji="0" lang="en-US" sz="300" b="1" i="0" u="none" strike="noStrike" kern="1200" cap="none" spc="0" normalizeH="0" baseline="0" noProof="0" dirty="0">
              <a:ln>
                <a:noFill/>
              </a:ln>
              <a:solidFill>
                <a:srgbClr val="ED3C8D"/>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t>prefer when ads are related</a:t>
            </a:r>
            <a:r>
              <a:rPr kumimoji="0" lang="en-US" sz="1800" b="1"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to / compliment</a:t>
            </a:r>
            <a:b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the sport they’re watching</a:t>
            </a:r>
            <a:endParaRPr kumimoji="0" lang="en-US" sz="1800" b="0" i="0" u="none" strike="noStrike" kern="1200" cap="none" spc="0" normalizeH="0" baseline="0" noProof="0" dirty="0">
              <a:ln>
                <a:noFill/>
              </a:ln>
              <a:solidFill>
                <a:srgbClr val="00BFF2"/>
              </a:solidFill>
              <a:effectLst/>
              <a:uLnTx/>
              <a:uFillTx/>
              <a:latin typeface="Helvetica" pitchFamily="2" charset="0"/>
              <a:ea typeface="+mn-ea"/>
              <a:cs typeface="+mn-cs"/>
            </a:endParaRPr>
          </a:p>
        </p:txBody>
      </p:sp>
      <p:cxnSp>
        <p:nvCxnSpPr>
          <p:cNvPr id="22" name="Straight Connector 21">
            <a:extLst>
              <a:ext uri="{FF2B5EF4-FFF2-40B4-BE49-F238E27FC236}">
                <a16:creationId xmlns:a16="http://schemas.microsoft.com/office/drawing/2014/main" id="{1DB05DD0-43A8-A532-A5CD-51DA16DF6790}"/>
              </a:ext>
            </a:extLst>
          </p:cNvPr>
          <p:cNvCxnSpPr>
            <a:cxnSpLocks/>
          </p:cNvCxnSpPr>
          <p:nvPr/>
        </p:nvCxnSpPr>
        <p:spPr>
          <a:xfrm>
            <a:off x="3038475" y="2185708"/>
            <a:ext cx="0" cy="3770852"/>
          </a:xfrm>
          <a:prstGeom prst="line">
            <a:avLst/>
          </a:prstGeom>
          <a:ln w="19050">
            <a:solidFill>
              <a:srgbClr val="1B1464"/>
            </a:solidFill>
            <a:prstDash val="lgDash"/>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F21EE6B-4BB9-09DA-4E28-0D80E8FCF975}"/>
              </a:ext>
            </a:extLst>
          </p:cNvPr>
          <p:cNvSpPr txBox="1"/>
          <p:nvPr/>
        </p:nvSpPr>
        <p:spPr>
          <a:xfrm>
            <a:off x="9201149" y="3939879"/>
            <a:ext cx="2939828" cy="1892826"/>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1B1464"/>
                  </a:solidFill>
                </a:ln>
                <a:solidFill>
                  <a:srgbClr val="4EBEA4"/>
                </a:solidFill>
                <a:effectLst/>
                <a:uLnTx/>
                <a:uFillTx/>
                <a:latin typeface="Helvetica" pitchFamily="2" charset="0"/>
                <a:ea typeface="+mn-ea"/>
                <a:cs typeface="+mn-cs"/>
              </a:rPr>
              <a:t>48%</a:t>
            </a:r>
            <a:br>
              <a:rPr kumimoji="0" lang="en-US" sz="6000" b="1" i="0" u="none" strike="noStrike" kern="1200" cap="none" spc="0" normalizeH="0" baseline="0" noProof="0" dirty="0">
                <a:ln>
                  <a:noFill/>
                </a:ln>
                <a:solidFill>
                  <a:srgbClr val="FFE600"/>
                </a:solidFill>
                <a:effectLst/>
                <a:uLnTx/>
                <a:uFillTx/>
                <a:latin typeface="Helvetica" pitchFamily="2" charset="0"/>
                <a:ea typeface="+mn-ea"/>
                <a:cs typeface="+mn-cs"/>
              </a:rPr>
            </a:br>
            <a:endParaRPr kumimoji="0" lang="en-US" sz="300" b="1" i="0" u="none" strike="noStrike" kern="1200" cap="none" spc="0" normalizeH="0" baseline="0" noProof="0" dirty="0">
              <a:ln>
                <a:noFill/>
              </a:ln>
              <a:solidFill>
                <a:srgbClr val="FFE600"/>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agree there are </a:t>
            </a:r>
            <a: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t>just the right amount of ads </a:t>
            </a: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shown during games</a:t>
            </a:r>
            <a:endParaRPr kumimoji="0" lang="en-US" sz="1800" b="1" i="0" u="none" strike="noStrike" kern="1200" cap="none" spc="0" normalizeH="0" baseline="0" noProof="0" dirty="0">
              <a:ln>
                <a:noFill/>
              </a:ln>
              <a:solidFill>
                <a:srgbClr val="00BFF2"/>
              </a:solidFill>
              <a:effectLst/>
              <a:uLnTx/>
              <a:uFillTx/>
              <a:latin typeface="Helvetica" pitchFamily="2" charset="0"/>
              <a:ea typeface="+mn-ea"/>
              <a:cs typeface="+mn-cs"/>
            </a:endParaRPr>
          </a:p>
        </p:txBody>
      </p:sp>
      <p:sp>
        <p:nvSpPr>
          <p:cNvPr id="27" name="TextBox 26">
            <a:extLst>
              <a:ext uri="{FF2B5EF4-FFF2-40B4-BE49-F238E27FC236}">
                <a16:creationId xmlns:a16="http://schemas.microsoft.com/office/drawing/2014/main" id="{5B33C40C-8D09-C0D9-95ED-B3D275D3B4F0}"/>
              </a:ext>
            </a:extLst>
          </p:cNvPr>
          <p:cNvSpPr txBox="1"/>
          <p:nvPr/>
        </p:nvSpPr>
        <p:spPr>
          <a:xfrm>
            <a:off x="6148388" y="3939879"/>
            <a:ext cx="2909884" cy="1892826"/>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1B1464"/>
                  </a:solidFill>
                </a:ln>
                <a:solidFill>
                  <a:srgbClr val="4EBEA4"/>
                </a:solidFill>
                <a:effectLst/>
                <a:uLnTx/>
                <a:uFillTx/>
                <a:latin typeface="Helvetica" pitchFamily="2" charset="0"/>
                <a:ea typeface="+mn-ea"/>
                <a:cs typeface="+mn-cs"/>
              </a:rPr>
              <a:t>50%</a:t>
            </a:r>
            <a:br>
              <a:rPr kumimoji="0" lang="en-US" sz="6000" b="1" i="0" u="none" strike="noStrike" kern="1200" cap="none" spc="0" normalizeH="0" baseline="0" noProof="0" dirty="0">
                <a:ln>
                  <a:noFill/>
                </a:ln>
                <a:solidFill>
                  <a:srgbClr val="FFE600"/>
                </a:solidFill>
                <a:effectLst/>
                <a:uLnTx/>
                <a:uFillTx/>
                <a:latin typeface="Helvetica" pitchFamily="2" charset="0"/>
                <a:ea typeface="+mn-ea"/>
                <a:cs typeface="+mn-cs"/>
              </a:rPr>
            </a:br>
            <a:endParaRPr kumimoji="0" lang="en-US" sz="300" b="1" i="0" u="none" strike="noStrike" kern="1200" cap="none" spc="0" normalizeH="0" baseline="0" noProof="0" dirty="0">
              <a:ln>
                <a:noFill/>
              </a:ln>
              <a:solidFill>
                <a:srgbClr val="FFE600"/>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can </a:t>
            </a:r>
            <a: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t>relate to the</a:t>
            </a:r>
            <a:b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br>
            <a: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t>ads shown during</a:t>
            </a:r>
            <a:b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br>
            <a:r>
              <a:rPr kumimoji="0" lang="en-US" sz="1800" b="1" i="0" u="none" strike="noStrike" kern="1200" cap="none" spc="0" normalizeH="0" baseline="0" noProof="0" dirty="0">
                <a:ln>
                  <a:noFill/>
                </a:ln>
                <a:solidFill>
                  <a:srgbClr val="4EBEA4"/>
                </a:solidFill>
                <a:effectLst/>
                <a:uLnTx/>
                <a:uFillTx/>
                <a:latin typeface="Helvetica" pitchFamily="2" charset="0"/>
                <a:ea typeface="+mn-ea"/>
                <a:cs typeface="+mn-cs"/>
              </a:rPr>
              <a:t>live sports</a:t>
            </a:r>
          </a:p>
        </p:txBody>
      </p:sp>
      <p:cxnSp>
        <p:nvCxnSpPr>
          <p:cNvPr id="32" name="Straight Connector 31">
            <a:extLst>
              <a:ext uri="{FF2B5EF4-FFF2-40B4-BE49-F238E27FC236}">
                <a16:creationId xmlns:a16="http://schemas.microsoft.com/office/drawing/2014/main" id="{DFD0FC36-D1C3-CBCF-3AFB-3F6E1C60B77A}"/>
              </a:ext>
            </a:extLst>
          </p:cNvPr>
          <p:cNvCxnSpPr>
            <a:cxnSpLocks/>
          </p:cNvCxnSpPr>
          <p:nvPr/>
        </p:nvCxnSpPr>
        <p:spPr>
          <a:xfrm>
            <a:off x="6081712" y="2185708"/>
            <a:ext cx="0" cy="3770852"/>
          </a:xfrm>
          <a:prstGeom prst="line">
            <a:avLst/>
          </a:prstGeom>
          <a:ln w="19050">
            <a:solidFill>
              <a:srgbClr val="1B1464"/>
            </a:solidFill>
            <a:prstDash val="lgDash"/>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222C7C7-F460-EC15-F278-9529BB55564B}"/>
              </a:ext>
            </a:extLst>
          </p:cNvPr>
          <p:cNvCxnSpPr>
            <a:cxnSpLocks/>
          </p:cNvCxnSpPr>
          <p:nvPr/>
        </p:nvCxnSpPr>
        <p:spPr>
          <a:xfrm>
            <a:off x="9135840" y="2185708"/>
            <a:ext cx="0" cy="3770852"/>
          </a:xfrm>
          <a:prstGeom prst="line">
            <a:avLst/>
          </a:prstGeom>
          <a:ln w="19050">
            <a:solidFill>
              <a:srgbClr val="1B1464"/>
            </a:solidFill>
            <a:prstDash val="lgDash"/>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0A6F7458-F410-3457-D90A-BEA0FFDEAB88}"/>
              </a:ext>
            </a:extLst>
          </p:cNvPr>
          <p:cNvSpPr txBox="1"/>
          <p:nvPr/>
        </p:nvSpPr>
        <p:spPr>
          <a:xfrm>
            <a:off x="0" y="1724882"/>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itchFamily="2" charset="0"/>
                <a:ea typeface="+mn-ea"/>
                <a:cs typeface="+mn-cs"/>
              </a:rPr>
              <a:t>Sports Fans’ Perceptions of Ads During Live Games</a:t>
            </a:r>
          </a:p>
        </p:txBody>
      </p:sp>
      <p:pic>
        <p:nvPicPr>
          <p:cNvPr id="36" name="Picture 35" descr="A cartoon of a store&#10;&#10;AI-generated content may be incorrect.">
            <a:extLst>
              <a:ext uri="{FF2B5EF4-FFF2-40B4-BE49-F238E27FC236}">
                <a16:creationId xmlns:a16="http://schemas.microsoft.com/office/drawing/2014/main" id="{2F4E2B67-A80C-ADE0-FC30-55B7F08E4A3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925390" y="2385734"/>
            <a:ext cx="1286988" cy="1286988"/>
          </a:xfrm>
          <a:prstGeom prst="rect">
            <a:avLst/>
          </a:prstGeom>
        </p:spPr>
      </p:pic>
      <p:pic>
        <p:nvPicPr>
          <p:cNvPr id="38" name="Picture 37" descr="A pink and blue sports balls&#10;&#10;AI-generated content may be incorrect.">
            <a:extLst>
              <a:ext uri="{FF2B5EF4-FFF2-40B4-BE49-F238E27FC236}">
                <a16:creationId xmlns:a16="http://schemas.microsoft.com/office/drawing/2014/main" id="{276E9BCC-C224-8659-C218-41F4ED05C84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73363" y="2385734"/>
            <a:ext cx="1286988" cy="1286988"/>
          </a:xfrm>
          <a:prstGeom prst="rect">
            <a:avLst/>
          </a:prstGeom>
        </p:spPr>
      </p:pic>
      <p:pic>
        <p:nvPicPr>
          <p:cNvPr id="40" name="Picture 39" descr="A light bulb with a brain inside&#10;&#10;AI-generated content may be incorrect.">
            <a:extLst>
              <a:ext uri="{FF2B5EF4-FFF2-40B4-BE49-F238E27FC236}">
                <a16:creationId xmlns:a16="http://schemas.microsoft.com/office/drawing/2014/main" id="{882C024D-D214-09FA-5564-ACCAC0F4EDC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67653" y="2385734"/>
            <a:ext cx="1282246" cy="1282246"/>
          </a:xfrm>
          <a:prstGeom prst="rect">
            <a:avLst/>
          </a:prstGeom>
        </p:spPr>
      </p:pic>
      <p:pic>
        <p:nvPicPr>
          <p:cNvPr id="42" name="Picture 41" descr="A blue and yellow scale&#10;&#10;AI-generated content may be incorrect.">
            <a:extLst>
              <a:ext uri="{FF2B5EF4-FFF2-40B4-BE49-F238E27FC236}">
                <a16:creationId xmlns:a16="http://schemas.microsoft.com/office/drawing/2014/main" id="{D0758178-6259-8224-CCA2-1121719F1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031649" y="2385734"/>
            <a:ext cx="1286988" cy="1286988"/>
          </a:xfrm>
          <a:prstGeom prst="rect">
            <a:avLst/>
          </a:prstGeom>
        </p:spPr>
      </p:pic>
      <p:sp>
        <p:nvSpPr>
          <p:cNvPr id="48" name="Text Placeholder 24">
            <a:extLst>
              <a:ext uri="{FF2B5EF4-FFF2-40B4-BE49-F238E27FC236}">
                <a16:creationId xmlns:a16="http://schemas.microsoft.com/office/drawing/2014/main" id="{A6F33A4A-CA81-DEB3-FBCF-7794FB50D22F}"/>
              </a:ext>
            </a:extLst>
          </p:cNvPr>
          <p:cNvSpPr txBox="1">
            <a:spLocks/>
          </p:cNvSpPr>
          <p:nvPr/>
        </p:nvSpPr>
        <p:spPr>
          <a:xfrm>
            <a:off x="483207" y="6291191"/>
            <a:ext cx="11664402" cy="24622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Comcast Advertising, </a:t>
            </a:r>
            <a:r>
              <a:rPr kumimoji="0" lang="en-US" sz="800" b="0" i="1"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a:t>
            </a:r>
          </a:p>
        </p:txBody>
      </p:sp>
      <p:pic>
        <p:nvPicPr>
          <p:cNvPr id="49" name="Picture 48">
            <a:hlinkClick r:id="rId8"/>
            <a:extLst>
              <a:ext uri="{FF2B5EF4-FFF2-40B4-BE49-F238E27FC236}">
                <a16:creationId xmlns:a16="http://schemas.microsoft.com/office/drawing/2014/main" id="{D5537279-F9C0-8813-011F-14665001936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1472863" y="6123183"/>
            <a:ext cx="674746" cy="360314"/>
          </a:xfrm>
          <a:prstGeom prst="rect">
            <a:avLst/>
          </a:prstGeom>
        </p:spPr>
      </p:pic>
      <p:sp>
        <p:nvSpPr>
          <p:cNvPr id="10" name="Rectangle 9">
            <a:extLst>
              <a:ext uri="{FF2B5EF4-FFF2-40B4-BE49-F238E27FC236}">
                <a16:creationId xmlns:a16="http://schemas.microsoft.com/office/drawing/2014/main" id="{5BDC4605-90C9-DA46-51BA-F755FBC00DB5}"/>
              </a:ext>
            </a:extLst>
          </p:cNvPr>
          <p:cNvSpPr/>
          <p:nvPr/>
        </p:nvSpPr>
        <p:spPr>
          <a:xfrm>
            <a:off x="967741" y="460795"/>
            <a:ext cx="1101182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4EBEA4"/>
                </a:solidFill>
                <a:latin typeface="Helvetica" panose="020B0604020202020204" pitchFamily="34" charset="0"/>
                <a:ea typeface="Calibri" panose="020F0502020204030204" pitchFamily="34" charset="0"/>
                <a:cs typeface="Arial" panose="020B0604020202020204" pitchFamily="34" charset="0"/>
              </a:rPr>
              <a:t>Live sports creates relevant and related opportunities</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 to connect with fans, especially for small and localized businesses</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F2BB4F-732E-AB36-04C4-F068A547FD6D}"/>
              </a:ext>
            </a:extLst>
          </p:cNvPr>
          <p:cNvSpPr/>
          <p:nvPr/>
        </p:nvSpPr>
        <p:spPr>
          <a:xfrm>
            <a:off x="1" y="0"/>
            <a:ext cx="1159490" cy="32058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Awareness</a:t>
            </a:r>
          </a:p>
        </p:txBody>
      </p:sp>
    </p:spTree>
    <p:extLst>
      <p:ext uri="{BB962C8B-B14F-4D97-AF65-F5344CB8AC3E}">
        <p14:creationId xmlns:p14="http://schemas.microsoft.com/office/powerpoint/2010/main" val="139415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81E8A-5E6F-3035-686E-71AB648E097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496BBEC-F643-878A-18CE-3350ED5B2DFE}"/>
              </a:ext>
            </a:extLst>
          </p:cNvPr>
          <p:cNvSpPr/>
          <p:nvPr/>
        </p:nvSpPr>
        <p:spPr>
          <a:xfrm>
            <a:off x="7612080" y="1686476"/>
            <a:ext cx="4579144" cy="517298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B7C7B83-7F3D-5EE8-8070-8486EF35D936}"/>
              </a:ext>
            </a:extLst>
          </p:cNvPr>
          <p:cNvSpPr/>
          <p:nvPr/>
        </p:nvSpPr>
        <p:spPr>
          <a:xfrm>
            <a:off x="3886" y="1686476"/>
            <a:ext cx="759296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3278BB7F-C7D4-B357-8FE6-3AB6D0B36852}"/>
              </a:ext>
            </a:extLst>
          </p:cNvPr>
          <p:cNvSpPr/>
          <p:nvPr/>
        </p:nvSpPr>
        <p:spPr>
          <a:xfrm>
            <a:off x="7686658" y="2823743"/>
            <a:ext cx="4445227" cy="1104331"/>
          </a:xfrm>
          <a:prstGeom prst="wedgeRectCallout">
            <a:avLst>
              <a:gd name="adj1" fmla="val 6874"/>
              <a:gd name="adj2" fmla="val 63492"/>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“While we have a massive audience of loyal fans,</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the Super Bowl is a great opportunity to</a:t>
            </a:r>
            <a:r>
              <a:rPr kumimoji="0" lang="en-US" sz="1400" b="0" i="0" u="none" strike="noStrike" kern="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kumimoji="0" lang="en-US" sz="1400" b="1" i="0" u="none" strike="noStrike" kern="0" cap="none" spc="0" normalizeH="0" baseline="0" noProof="0" dirty="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introduce ourselves to new people</a:t>
            </a:r>
            <a:r>
              <a:rPr kumimoji="0" lang="en-US" sz="1400" b="1" i="0" u="none" strike="noStrike" kern="0" cap="none" spc="0" normalizeH="0" baseline="0" noProof="0" dirty="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 </a:t>
            </a:r>
            <a:r>
              <a:rPr kumimoji="0" lang="en-US" sz="1400" b="0" i="0" u="none" strike="noStrike" kern="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and </a:t>
            </a:r>
            <a:r>
              <a:rPr kumimoji="0" lang="en-US" sz="1400" b="1" i="0" u="none" strike="noStrike" kern="0" cap="none" spc="0" normalizeH="0" baseline="0" noProof="0" dirty="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educate everyone </a:t>
            </a:r>
            <a:r>
              <a:rPr kumimoji="0" lang="en-US" sz="1400" b="0" i="0" u="none" strike="noStrike" kern="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about our entire line of healthy beverages.”</a:t>
            </a:r>
            <a:endParaRPr kumimoji="0" lang="en-US" sz="1400" b="0" i="1" u="none" strike="noStrike" kern="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31488F2-24B2-AF30-17C0-86A5BB43467A}"/>
              </a:ext>
            </a:extLst>
          </p:cNvPr>
          <p:cNvSpPr txBox="1"/>
          <p:nvPr/>
        </p:nvSpPr>
        <p:spPr>
          <a:xfrm>
            <a:off x="7622249" y="4058609"/>
            <a:ext cx="4579144" cy="592470"/>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Andy Pearson</a:t>
            </a:r>
            <a:b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br>
            <a:r>
              <a:rPr kumimoji="0" lang="en-US" sz="105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VP of Creative, </a:t>
            </a:r>
            <a:r>
              <a:rPr kumimoji="0" lang="en-US" sz="1050" b="1" i="1"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Liquid Death</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(Muse by Clios, 2/9/25)</a:t>
            </a:r>
          </a:p>
        </p:txBody>
      </p:sp>
      <p:graphicFrame>
        <p:nvGraphicFramePr>
          <p:cNvPr id="25" name="Chart 24">
            <a:extLst>
              <a:ext uri="{FF2B5EF4-FFF2-40B4-BE49-F238E27FC236}">
                <a16:creationId xmlns:a16="http://schemas.microsoft.com/office/drawing/2014/main" id="{6C5DD58A-064C-BC24-A110-8E46D0E01900}"/>
              </a:ext>
            </a:extLst>
          </p:cNvPr>
          <p:cNvGraphicFramePr/>
          <p:nvPr>
            <p:extLst>
              <p:ext uri="{D42A27DB-BD31-4B8C-83A1-F6EECF244321}">
                <p14:modId xmlns:p14="http://schemas.microsoft.com/office/powerpoint/2010/main" val="3351326911"/>
              </p:ext>
            </p:extLst>
          </p:nvPr>
        </p:nvGraphicFramePr>
        <p:xfrm>
          <a:off x="219800" y="2018570"/>
          <a:ext cx="7161138" cy="382131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3452733A-60AB-2164-6322-2D4D3FD57D9D}"/>
              </a:ext>
            </a:extLst>
          </p:cNvPr>
          <p:cNvSpPr txBox="1"/>
          <p:nvPr/>
        </p:nvSpPr>
        <p:spPr>
          <a:xfrm>
            <a:off x="1" y="1803933"/>
            <a:ext cx="7563152"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SB LIX Advertiser – Liquid Death: Weekly Google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12-month trend leading up to Superbowl LIX (Weeks of 2/4/2024 – 2/9/2025)</a:t>
            </a:r>
          </a:p>
        </p:txBody>
      </p:sp>
      <p:cxnSp>
        <p:nvCxnSpPr>
          <p:cNvPr id="29" name="Straight Arrow Connector 28">
            <a:extLst>
              <a:ext uri="{FF2B5EF4-FFF2-40B4-BE49-F238E27FC236}">
                <a16:creationId xmlns:a16="http://schemas.microsoft.com/office/drawing/2014/main" id="{31819331-E89E-D8B9-AACB-5A9A30A7D4A7}"/>
              </a:ext>
            </a:extLst>
          </p:cNvPr>
          <p:cNvCxnSpPr>
            <a:cxnSpLocks/>
          </p:cNvCxnSpPr>
          <p:nvPr/>
        </p:nvCxnSpPr>
        <p:spPr>
          <a:xfrm>
            <a:off x="6867351" y="2410679"/>
            <a:ext cx="292255"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Rounded Corners 29">
            <a:extLst>
              <a:ext uri="{FF2B5EF4-FFF2-40B4-BE49-F238E27FC236}">
                <a16:creationId xmlns:a16="http://schemas.microsoft.com/office/drawing/2014/main" id="{333AD128-1A4D-E40B-3B86-CC58E3C2878B}"/>
              </a:ext>
            </a:extLst>
          </p:cNvPr>
          <p:cNvSpPr/>
          <p:nvPr/>
        </p:nvSpPr>
        <p:spPr>
          <a:xfrm>
            <a:off x="5603750" y="2287545"/>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Super Bowl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pic>
        <p:nvPicPr>
          <p:cNvPr id="2050" name="Picture 2" descr="Liquid Death | Murder Your Thirst">
            <a:extLst>
              <a:ext uri="{FF2B5EF4-FFF2-40B4-BE49-F238E27FC236}">
                <a16:creationId xmlns:a16="http://schemas.microsoft.com/office/drawing/2014/main" id="{15A1D11C-4AE7-031A-07F1-B3D5A0AC0FE4}"/>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t="22140" b="28019"/>
          <a:stretch/>
        </p:blipFill>
        <p:spPr bwMode="auto">
          <a:xfrm>
            <a:off x="8462545" y="1839903"/>
            <a:ext cx="2893451" cy="853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69EA52-8D9F-20FF-C247-4C3AF86E2FBB}"/>
              </a:ext>
            </a:extLst>
          </p:cNvPr>
          <p:cNvSpPr txBox="1"/>
          <p:nvPr/>
        </p:nvSpPr>
        <p:spPr>
          <a:xfrm>
            <a:off x="431832" y="6112573"/>
            <a:ext cx="716113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2/4/24 – 2/9/25.</a:t>
            </a:r>
            <a:r>
              <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Note: </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date of Super Bowl LIX.</a:t>
            </a:r>
            <a:r>
              <a:rPr kumimoji="0" lang="en-US" sz="7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7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Click here to view Liquid Death’s Super Bowl commercial</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(via iSpot.tv).</a:t>
            </a:r>
            <a:endParaRPr kumimoji="0" lang="en-US" sz="700" b="0"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endParaRPr>
          </a:p>
        </p:txBody>
      </p:sp>
      <p:cxnSp>
        <p:nvCxnSpPr>
          <p:cNvPr id="9" name="Straight Connector 8">
            <a:extLst>
              <a:ext uri="{FF2B5EF4-FFF2-40B4-BE49-F238E27FC236}">
                <a16:creationId xmlns:a16="http://schemas.microsoft.com/office/drawing/2014/main" id="{BC738AE9-C640-2AA6-177E-71E470482A9C}"/>
              </a:ext>
            </a:extLst>
          </p:cNvPr>
          <p:cNvCxnSpPr>
            <a:cxnSpLocks/>
          </p:cNvCxnSpPr>
          <p:nvPr/>
        </p:nvCxnSpPr>
        <p:spPr>
          <a:xfrm flipV="1">
            <a:off x="7200443" y="2396162"/>
            <a:ext cx="0" cy="3177621"/>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B402F18-2A8A-F436-7888-FA5B3D12DFBC}"/>
              </a:ext>
            </a:extLst>
          </p:cNvPr>
          <p:cNvCxnSpPr>
            <a:cxnSpLocks/>
          </p:cNvCxnSpPr>
          <p:nvPr/>
        </p:nvCxnSpPr>
        <p:spPr>
          <a:xfrm>
            <a:off x="6273384" y="4485866"/>
            <a:ext cx="711144" cy="281911"/>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1713782B-709C-BB84-1817-C93C165D8EA7}"/>
              </a:ext>
            </a:extLst>
          </p:cNvPr>
          <p:cNvSpPr/>
          <p:nvPr/>
        </p:nvSpPr>
        <p:spPr>
          <a:xfrm>
            <a:off x="5201612" y="4215507"/>
            <a:ext cx="1799485"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Week Before Super Bowl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(10 index)</a:t>
            </a:r>
          </a:p>
        </p:txBody>
      </p:sp>
      <p:sp>
        <p:nvSpPr>
          <p:cNvPr id="18" name="Oval 17">
            <a:extLst>
              <a:ext uri="{FF2B5EF4-FFF2-40B4-BE49-F238E27FC236}">
                <a16:creationId xmlns:a16="http://schemas.microsoft.com/office/drawing/2014/main" id="{2C3335EE-3B77-E733-D3C0-E6ED17D86956}"/>
              </a:ext>
            </a:extLst>
          </p:cNvPr>
          <p:cNvSpPr/>
          <p:nvPr/>
        </p:nvSpPr>
        <p:spPr>
          <a:xfrm>
            <a:off x="6847650" y="1735261"/>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10x</a:t>
            </a:r>
          </a:p>
        </p:txBody>
      </p:sp>
      <p:sp>
        <p:nvSpPr>
          <p:cNvPr id="15" name="Rectangle 14">
            <a:extLst>
              <a:ext uri="{FF2B5EF4-FFF2-40B4-BE49-F238E27FC236}">
                <a16:creationId xmlns:a16="http://schemas.microsoft.com/office/drawing/2014/main" id="{F818B2F5-4844-3E66-14E0-CB598F2FBD17}"/>
              </a:ext>
            </a:extLst>
          </p:cNvPr>
          <p:cNvSpPr/>
          <p:nvPr/>
        </p:nvSpPr>
        <p:spPr>
          <a:xfrm>
            <a:off x="1097286" y="1319536"/>
            <a:ext cx="10959040" cy="2769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Search </a:t>
            </a:r>
            <a:r>
              <a:rPr kumimoji="0" lang="en-US" sz="1200" b="0" i="0" u="none" strike="noStrike" kern="1200" cap="none" spc="0" normalizeH="0" baseline="0" noProof="0" dirty="0">
                <a:ln>
                  <a:noFill/>
                </a:ln>
                <a:solidFill>
                  <a:srgbClr val="4EBEA4"/>
                </a:solidFill>
                <a:effectLst/>
                <a:uLnTx/>
                <a:uFillTx/>
                <a:latin typeface="Helvetica" pitchFamily="2" charset="0"/>
                <a:ea typeface="+mn-ea"/>
                <a:cs typeface="+mn-cs"/>
              </a:rPr>
              <a:t>increased </a:t>
            </a:r>
            <a:r>
              <a:rPr kumimoji="0" lang="en-US" sz="1200" b="0" i="0" u="sng" strike="noStrike" kern="1200" cap="none" spc="0" normalizeH="0" baseline="0" noProof="0" dirty="0">
                <a:ln>
                  <a:noFill/>
                </a:ln>
                <a:solidFill>
                  <a:srgbClr val="4EBEA4"/>
                </a:solidFill>
                <a:effectLst/>
                <a:uLnTx/>
                <a:uFillTx/>
                <a:latin typeface="Helvetica" pitchFamily="2" charset="0"/>
                <a:ea typeface="+mn-ea"/>
                <a:cs typeface="+mn-cs"/>
              </a:rPr>
              <a:t>10x</a:t>
            </a:r>
            <a:r>
              <a:rPr kumimoji="0" lang="en-US" sz="1200" b="0" i="0" u="none" strike="noStrike" kern="1200" cap="none" spc="0" normalizeH="0" baseline="0" noProof="0" dirty="0">
                <a:ln>
                  <a:noFill/>
                </a:ln>
                <a:solidFill>
                  <a:srgbClr val="00BFF2"/>
                </a:solidFill>
                <a:effectLst/>
                <a:uLnTx/>
                <a:uFillTx/>
                <a:latin typeface="Helvetica" pitchFamily="2" charset="0"/>
                <a:ea typeface="+mn-ea"/>
                <a:cs typeface="+mn-cs"/>
              </a:rPr>
              <a:t> </a:t>
            </a: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on Super Bowl night vs. week prior and was almost </a:t>
            </a:r>
            <a:r>
              <a:rPr kumimoji="0" lang="en-US" sz="1200" b="0" i="0" u="none" strike="noStrike" kern="1200" cap="none" spc="0" normalizeH="0" baseline="0" noProof="0" dirty="0">
                <a:ln>
                  <a:noFill/>
                </a:ln>
                <a:solidFill>
                  <a:srgbClr val="4EBEA4"/>
                </a:solidFill>
                <a:effectLst/>
                <a:uLnTx/>
                <a:uFillTx/>
                <a:latin typeface="Helvetica" pitchFamily="2" charset="0"/>
                <a:ea typeface="+mn-ea"/>
                <a:cs typeface="+mn-cs"/>
              </a:rPr>
              <a:t>6x higher </a:t>
            </a: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than the second highest week over the last 12 months</a:t>
            </a:r>
          </a:p>
        </p:txBody>
      </p:sp>
      <p:sp>
        <p:nvSpPr>
          <p:cNvPr id="16" name="Rectangle: Rounded Corners 15">
            <a:extLst>
              <a:ext uri="{FF2B5EF4-FFF2-40B4-BE49-F238E27FC236}">
                <a16:creationId xmlns:a16="http://schemas.microsoft.com/office/drawing/2014/main" id="{BA583163-73CC-28B6-7B8E-B4C4B57A4D8D}"/>
              </a:ext>
            </a:extLst>
          </p:cNvPr>
          <p:cNvSpPr/>
          <p:nvPr/>
        </p:nvSpPr>
        <p:spPr>
          <a:xfrm>
            <a:off x="3444902" y="4286889"/>
            <a:ext cx="160159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Second Highest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(17 index)</a:t>
            </a:r>
          </a:p>
        </p:txBody>
      </p:sp>
      <p:sp>
        <p:nvSpPr>
          <p:cNvPr id="17" name="TextBox 16">
            <a:extLst>
              <a:ext uri="{FF2B5EF4-FFF2-40B4-BE49-F238E27FC236}">
                <a16:creationId xmlns:a16="http://schemas.microsoft.com/office/drawing/2014/main" id="{500D6AD8-BF0D-7F33-BD11-3A97A41A75A9}"/>
              </a:ext>
            </a:extLst>
          </p:cNvPr>
          <p:cNvSpPr txBox="1"/>
          <p:nvPr/>
        </p:nvSpPr>
        <p:spPr>
          <a:xfrm>
            <a:off x="6748426" y="2095742"/>
            <a:ext cx="8444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prior week</a:t>
            </a:r>
          </a:p>
        </p:txBody>
      </p:sp>
      <p:sp>
        <p:nvSpPr>
          <p:cNvPr id="27" name="Speech Bubble: Rectangle 26">
            <a:extLst>
              <a:ext uri="{FF2B5EF4-FFF2-40B4-BE49-F238E27FC236}">
                <a16:creationId xmlns:a16="http://schemas.microsoft.com/office/drawing/2014/main" id="{5CFFC8C4-B3A0-4458-5E99-F1BC5DE83550}"/>
              </a:ext>
            </a:extLst>
          </p:cNvPr>
          <p:cNvSpPr/>
          <p:nvPr/>
        </p:nvSpPr>
        <p:spPr>
          <a:xfrm>
            <a:off x="8010938" y="4781613"/>
            <a:ext cx="3886201" cy="943326"/>
          </a:xfrm>
          <a:prstGeom prst="wedgeRectCallout">
            <a:avLst>
              <a:gd name="adj1" fmla="val -9253"/>
              <a:gd name="adj2" fmla="val 71515"/>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r>
              <a:rPr kumimoji="0" lang="en-US" sz="1400" b="1" i="0" u="none" strike="noStrike" kern="0" cap="none" spc="0" normalizeH="0" baseline="0" noProof="0" dirty="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[There is] no cheaper way to reach over </a:t>
            </a:r>
            <a:br>
              <a:rPr kumimoji="0" lang="en-US" sz="1400" b="1" i="0" u="none" strike="noStrike" kern="0" cap="none" spc="0" normalizeH="0" baseline="0" noProof="0" dirty="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br>
            <a:r>
              <a:rPr kumimoji="0" lang="en-US" sz="1400" b="1" i="0" u="none" strike="noStrike" kern="0" cap="none" spc="0" normalizeH="0" baseline="0" noProof="0" dirty="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100 million unique people</a:t>
            </a:r>
            <a:r>
              <a:rPr kumimoji="0" lang="en-US" sz="1400" b="0" i="0" u="none" strike="noStrike" kern="0" cap="none" spc="0" normalizeH="0" baseline="0" noProof="0" dirty="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 </a:t>
            </a:r>
            <a:r>
              <a:rPr kumimoji="0" lang="en-US" sz="1400" b="0" i="0" u="none" strike="noStrike" kern="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who want to pay attention to the commercials.”</a:t>
            </a:r>
            <a:endParaRPr kumimoji="0" lang="en-US" sz="1400" b="0" i="1" u="none" strike="noStrike" kern="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642D97D2-9B59-5221-660D-8DD9EE35F036}"/>
              </a:ext>
            </a:extLst>
          </p:cNvPr>
          <p:cNvSpPr txBox="1"/>
          <p:nvPr/>
        </p:nvSpPr>
        <p:spPr>
          <a:xfrm>
            <a:off x="7617360" y="5928221"/>
            <a:ext cx="4579144" cy="592470"/>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Mike </a:t>
            </a:r>
            <a:r>
              <a:rPr kumimoji="0" lang="en-US" sz="1100" b="1" i="0" u="none" strike="noStrike" kern="0" cap="none" spc="0" normalizeH="0" baseline="0" noProof="0" err="1">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Cessario</a:t>
            </a:r>
            <a:br>
              <a:rPr kumimoji="0" lang="en-US" sz="11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br>
            <a:r>
              <a:rPr kumimoji="0" lang="en-US" sz="105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CEO, </a:t>
            </a:r>
            <a:r>
              <a:rPr kumimoji="0" lang="en-US" sz="1050" b="1" i="1"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Liquid Death</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(Adweek, 2/9/25)</a:t>
            </a:r>
          </a:p>
        </p:txBody>
      </p:sp>
      <p:sp>
        <p:nvSpPr>
          <p:cNvPr id="19" name="TextBox 18">
            <a:extLst>
              <a:ext uri="{FF2B5EF4-FFF2-40B4-BE49-F238E27FC236}">
                <a16:creationId xmlns:a16="http://schemas.microsoft.com/office/drawing/2014/main" id="{81BB4527-D30A-12B9-4040-EC00D7B5075D}"/>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EBEA4"/>
                </a:solidFill>
                <a:effectLst/>
                <a:uLnTx/>
                <a:uFillTx/>
                <a:latin typeface="Helvetica" pitchFamily="2" charset="0"/>
                <a:ea typeface="+mn-ea"/>
                <a:cs typeface="+mn-cs"/>
              </a:rPr>
              <a:t>17</a:t>
            </a:r>
          </a:p>
        </p:txBody>
      </p:sp>
      <p:pic>
        <p:nvPicPr>
          <p:cNvPr id="20" name="Picture 19">
            <a:extLst>
              <a:ext uri="{FF2B5EF4-FFF2-40B4-BE49-F238E27FC236}">
                <a16:creationId xmlns:a16="http://schemas.microsoft.com/office/drawing/2014/main" id="{F7C27C8E-6CE7-FFC0-3648-A6CDA6AD1E7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1" name="Slide Number Placeholder 5">
            <a:extLst>
              <a:ext uri="{FF2B5EF4-FFF2-40B4-BE49-F238E27FC236}">
                <a16:creationId xmlns:a16="http://schemas.microsoft.com/office/drawing/2014/main" id="{F536F414-20EE-B9C5-E300-52640BFC89DE}"/>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47306CFF-E0B5-8AB1-D158-F41F8711FAB1}"/>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5" name="Straight Connector 4">
            <a:extLst>
              <a:ext uri="{FF2B5EF4-FFF2-40B4-BE49-F238E27FC236}">
                <a16:creationId xmlns:a16="http://schemas.microsoft.com/office/drawing/2014/main" id="{DF17B0B8-2B38-20E1-390C-3DFD577D8B5D}"/>
              </a:ext>
            </a:extLst>
          </p:cNvPr>
          <p:cNvCxnSpPr>
            <a:cxnSpLocks/>
          </p:cNvCxnSpPr>
          <p:nvPr/>
        </p:nvCxnSpPr>
        <p:spPr>
          <a:xfrm>
            <a:off x="876690" y="399835"/>
            <a:ext cx="0" cy="112813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D7B6A12-D1F4-EEB0-C886-3DDF6FBB6C56}"/>
              </a:ext>
            </a:extLst>
          </p:cNvPr>
          <p:cNvSpPr/>
          <p:nvPr/>
        </p:nvSpPr>
        <p:spPr>
          <a:xfrm>
            <a:off x="990601" y="398813"/>
            <a:ext cx="10959040" cy="892552"/>
          </a:xfrm>
          <a:prstGeom prst="rect">
            <a:avLst/>
          </a:prstGeom>
          <a:solidFill>
            <a:schemeClr val="bg1"/>
          </a:solidFill>
        </p:spPr>
        <p:txBody>
          <a:bodyPr wrap="square" lIns="91440" tIns="45720" rIns="91440" bIns="45720" anchor="t">
            <a:spAutoFit/>
          </a:bodyPr>
          <a:lstStyle/>
          <a:p>
            <a:pPr>
              <a:defRPr/>
            </a:pPr>
            <a:r>
              <a:rPr lang="en-US" sz="2600" b="1" dirty="0">
                <a:solidFill>
                  <a:srgbClr val="1B1464"/>
                </a:solidFill>
                <a:latin typeface="Helvetica"/>
                <a:cs typeface="Helvetica"/>
              </a:rPr>
              <a:t>Live sports is </a:t>
            </a:r>
            <a:r>
              <a:rPr lang="en-US" sz="2600" b="1" dirty="0">
                <a:solidFill>
                  <a:srgbClr val="4EBEA4"/>
                </a:solidFill>
                <a:latin typeface="Helvetica"/>
                <a:cs typeface="Helvetica"/>
              </a:rPr>
              <a:t>proven to drive mid-funnel results </a:t>
            </a:r>
            <a:r>
              <a:rPr lang="en-US" sz="2600" b="1" dirty="0">
                <a:solidFill>
                  <a:srgbClr val="1B1464"/>
                </a:solidFill>
                <a:latin typeface="Helvetica"/>
                <a:cs typeface="Helvetica"/>
              </a:rPr>
              <a:t>like online branded search for advertisers looking to expand their customer base</a:t>
            </a:r>
            <a:endParaRPr kumimoji="0" lang="en-US" sz="2600" b="1" i="0" u="none" strike="noStrike" kern="1200" cap="none" spc="0" normalizeH="0" baseline="0" noProof="0" dirty="0">
              <a:ln>
                <a:noFill/>
              </a:ln>
              <a:solidFill>
                <a:srgbClr val="4EBEA4"/>
              </a:solidFill>
              <a:effectLst/>
              <a:uLnTx/>
              <a:uFillTx/>
              <a:latin typeface="Helvetica"/>
              <a:cs typeface="Helvetica"/>
            </a:endParaRPr>
          </a:p>
        </p:txBody>
      </p:sp>
      <p:sp>
        <p:nvSpPr>
          <p:cNvPr id="2" name="Rectangle 1">
            <a:extLst>
              <a:ext uri="{FF2B5EF4-FFF2-40B4-BE49-F238E27FC236}">
                <a16:creationId xmlns:a16="http://schemas.microsoft.com/office/drawing/2014/main" id="{5C440E85-0B36-6B60-8210-7BC5EBCF1C4D}"/>
              </a:ext>
            </a:extLst>
          </p:cNvPr>
          <p:cNvSpPr/>
          <p:nvPr/>
        </p:nvSpPr>
        <p:spPr>
          <a:xfrm>
            <a:off x="1" y="0"/>
            <a:ext cx="1406768" cy="29989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itchFamily="2" charset="0"/>
              </a:rPr>
              <a:t>Consideration</a:t>
            </a:r>
          </a:p>
        </p:txBody>
      </p:sp>
      <p:sp>
        <p:nvSpPr>
          <p:cNvPr id="12" name="Rectangle 11">
            <a:hlinkClick r:id="rId8"/>
            <a:extLst>
              <a:ext uri="{FF2B5EF4-FFF2-40B4-BE49-F238E27FC236}">
                <a16:creationId xmlns:a16="http://schemas.microsoft.com/office/drawing/2014/main" id="{392034E3-625A-CCC3-70F8-803CB189387C}"/>
              </a:ext>
            </a:extLst>
          </p:cNvPr>
          <p:cNvSpPr/>
          <p:nvPr/>
        </p:nvSpPr>
        <p:spPr>
          <a:xfrm>
            <a:off x="876690" y="5860583"/>
            <a:ext cx="5922346" cy="193934"/>
          </a:xfrm>
          <a:prstGeom prst="rect">
            <a:avLst/>
          </a:prstGeom>
          <a:solidFill>
            <a:srgbClr val="FFE600"/>
          </a:solidFill>
          <a:ln w="127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1B1464"/>
                </a:solidFill>
                <a:latin typeface="Helvetica" panose="020B0403020202020204" pitchFamily="34" charset="0"/>
              </a:rPr>
              <a:t>Download our full report to see </a:t>
            </a:r>
            <a:r>
              <a:rPr lang="en-US" sz="1050" b="1" u="sng" dirty="0">
                <a:solidFill>
                  <a:srgbClr val="00BFF2"/>
                </a:solidFill>
                <a:latin typeface="Helvetica" panose="020B0403020202020204" pitchFamily="34" charset="0"/>
                <a:hlinkClick r:id="rId8">
                  <a:extLst>
                    <a:ext uri="{A12FA001-AC4F-418D-AE19-62706E023703}">
                      <ahyp:hlinkClr xmlns:ahyp="http://schemas.microsoft.com/office/drawing/2018/hyperlinkcolor" val="tx"/>
                    </a:ext>
                  </a:extLst>
                </a:hlinkClick>
              </a:rPr>
              <a:t>search results the 15 Super Bowl advertisers we analyzed</a:t>
            </a:r>
            <a:endParaRPr lang="en-US" sz="1050" b="1" u="sng" dirty="0">
              <a:solidFill>
                <a:srgbClr val="00BFF2"/>
              </a:solidFill>
              <a:latin typeface="Helvetica" panose="020B0403020202020204" pitchFamily="34" charset="0"/>
            </a:endParaRPr>
          </a:p>
        </p:txBody>
      </p:sp>
    </p:spTree>
    <p:extLst>
      <p:ext uri="{BB962C8B-B14F-4D97-AF65-F5344CB8AC3E}">
        <p14:creationId xmlns:p14="http://schemas.microsoft.com/office/powerpoint/2010/main" val="243230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BBB41-B237-F539-B57F-FD92847D63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64B8995-031E-2810-A7B0-D2B7174CBDA5}"/>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BFFE571A-A1B1-0D6A-4A3A-5E1A354536B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2AA000C6-A632-81BD-D222-6D63DBACA4A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599DC7D4-FADD-4BD9-5EB8-67711831036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A26DC719-E65E-A3E3-19A3-3A386E08A629}"/>
              </a:ext>
            </a:extLst>
          </p:cNvPr>
          <p:cNvSpPr txBox="1"/>
          <p:nvPr/>
        </p:nvSpPr>
        <p:spPr>
          <a:xfrm>
            <a:off x="483206" y="6302594"/>
            <a:ext cx="115915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Marketcast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Women’s History Month: Sports Fandom Study,</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March 2025</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7FD6760A-BA19-7C6A-6770-F837C60B42B6}"/>
              </a:ext>
            </a:extLst>
          </p:cNvPr>
          <p:cNvSpPr/>
          <p:nvPr/>
        </p:nvSpPr>
        <p:spPr>
          <a:xfrm>
            <a:off x="1031004" y="460795"/>
            <a:ext cx="111023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Fandom extends beyond the screen as league fans are </a:t>
            </a:r>
            <a:r>
              <a:rPr lang="en-US" sz="2600" b="1" dirty="0">
                <a:solidFill>
                  <a:srgbClr val="4EBEA4"/>
                </a:solidFill>
                <a:latin typeface="Helvetica" panose="020B0604020202020204" pitchFamily="34" charset="0"/>
                <a:ea typeface="Calibri" panose="020F0502020204030204" pitchFamily="34" charset="0"/>
                <a:cs typeface="Arial" panose="020B0604020202020204" pitchFamily="34" charset="0"/>
              </a:rPr>
              <a:t>very likely </a:t>
            </a:r>
            <a:br>
              <a:rPr lang="en-US" sz="2600" b="1" dirty="0">
                <a:solidFill>
                  <a:srgbClr val="4EBEA4"/>
                </a:solidFill>
                <a:latin typeface="Helvetica" panose="020B0604020202020204" pitchFamily="34" charset="0"/>
                <a:ea typeface="Calibri" panose="020F0502020204030204" pitchFamily="34" charset="0"/>
                <a:cs typeface="Arial" panose="020B0604020202020204" pitchFamily="34" charset="0"/>
              </a:rPr>
            </a:br>
            <a:r>
              <a:rPr lang="en-US" sz="2600" b="1" dirty="0">
                <a:solidFill>
                  <a:srgbClr val="4EBEA4"/>
                </a:solidFill>
                <a:latin typeface="Helvetica" panose="020B0604020202020204" pitchFamily="34" charset="0"/>
                <a:ea typeface="Calibri" panose="020F0502020204030204" pitchFamily="34" charset="0"/>
                <a:cs typeface="Arial" panose="020B0604020202020204" pitchFamily="34" charset="0"/>
              </a:rPr>
              <a:t>to try official sponsors’ products, </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especially among women’s sports</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371B4F-8B00-FAC4-719F-486584F8666C}"/>
              </a:ext>
            </a:extLst>
          </p:cNvPr>
          <p:cNvSpPr txBox="1"/>
          <p:nvPr/>
        </p:nvSpPr>
        <p:spPr>
          <a:xfrm>
            <a:off x="51022" y="533776"/>
            <a:ext cx="80500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EBEA4"/>
                </a:solidFill>
                <a:effectLst/>
                <a:uLnTx/>
                <a:uFillTx/>
                <a:latin typeface="Helvetica" pitchFamily="2" charset="0"/>
                <a:ea typeface="+mn-ea"/>
                <a:cs typeface="+mn-cs"/>
              </a:rPr>
              <a:t>18</a:t>
            </a:r>
          </a:p>
        </p:txBody>
      </p:sp>
      <p:graphicFrame>
        <p:nvGraphicFramePr>
          <p:cNvPr id="2" name="Chart 1">
            <a:extLst>
              <a:ext uri="{FF2B5EF4-FFF2-40B4-BE49-F238E27FC236}">
                <a16:creationId xmlns:a16="http://schemas.microsoft.com/office/drawing/2014/main" id="{A561CF61-CEA1-3FF0-0B07-5860714C4E7B}"/>
              </a:ext>
            </a:extLst>
          </p:cNvPr>
          <p:cNvGraphicFramePr/>
          <p:nvPr>
            <p:extLst>
              <p:ext uri="{D42A27DB-BD31-4B8C-83A1-F6EECF244321}">
                <p14:modId xmlns:p14="http://schemas.microsoft.com/office/powerpoint/2010/main" val="189831565"/>
              </p:ext>
            </p:extLst>
          </p:nvPr>
        </p:nvGraphicFramePr>
        <p:xfrm>
          <a:off x="271687" y="2276475"/>
          <a:ext cx="11648626" cy="38137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EAC5529-3F39-4AE5-B3C9-8E25E54BE31F}"/>
              </a:ext>
            </a:extLst>
          </p:cNvPr>
          <p:cNvSpPr txBox="1"/>
          <p:nvPr/>
        </p:nvSpPr>
        <p:spPr>
          <a:xfrm>
            <a:off x="0" y="1821372"/>
            <a:ext cx="12192000" cy="523220"/>
          </a:xfrm>
          <a:prstGeom prst="rect">
            <a:avLst/>
          </a:prstGeom>
          <a:noFill/>
        </p:spPr>
        <p:txBody>
          <a:bodyPr wrap="square" rtlCol="0">
            <a:spAutoFit/>
          </a:bodyPr>
          <a:lstStyle/>
          <a:p>
            <a:pPr algn="ctr"/>
            <a:r>
              <a:rPr lang="en-US" sz="1600" b="1" u="sng" dirty="0">
                <a:solidFill>
                  <a:srgbClr val="1B1464"/>
                </a:solidFill>
                <a:latin typeface="Helvetica" pitchFamily="2" charset="0"/>
              </a:rPr>
              <a:t>Fan’s Likelihood to Try the Products of an Official League Sponsor</a:t>
            </a:r>
            <a:br>
              <a:rPr lang="en-US" sz="1600" b="1" u="sng" dirty="0">
                <a:solidFill>
                  <a:srgbClr val="1B1464"/>
                </a:solidFill>
                <a:latin typeface="Helvetica" pitchFamily="2" charset="0"/>
              </a:rPr>
            </a:br>
            <a:r>
              <a:rPr lang="en-US" sz="1200" dirty="0">
                <a:solidFill>
                  <a:srgbClr val="1B1464"/>
                </a:solidFill>
                <a:latin typeface="Helvetica" pitchFamily="2" charset="0"/>
              </a:rPr>
              <a:t>2024 Season</a:t>
            </a:r>
            <a:endParaRPr lang="en-US" sz="1600" b="1" u="sng" dirty="0">
              <a:solidFill>
                <a:srgbClr val="1B1464"/>
              </a:solidFill>
              <a:latin typeface="Helvetica" pitchFamily="2" charset="0"/>
            </a:endParaRPr>
          </a:p>
        </p:txBody>
      </p:sp>
      <p:pic>
        <p:nvPicPr>
          <p:cNvPr id="1026" name="Picture 2" descr="If You're Not Measuring Ad Resonance, You're Missing An Important Metric |  AdExchanger">
            <a:hlinkClick r:id="rId5"/>
            <a:extLst>
              <a:ext uri="{FF2B5EF4-FFF2-40B4-BE49-F238E27FC236}">
                <a16:creationId xmlns:a16="http://schemas.microsoft.com/office/drawing/2014/main" id="{5B3CB738-A856-79C7-70E8-747CAFB11024}"/>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713720" y="6253432"/>
            <a:ext cx="1419644" cy="2385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CACF1AD5-6D95-25E1-79D2-6CA1AA6B348A}"/>
              </a:ext>
            </a:extLst>
          </p:cNvPr>
          <p:cNvCxnSpPr>
            <a:cxnSpLocks/>
          </p:cNvCxnSpPr>
          <p:nvPr/>
        </p:nvCxnSpPr>
        <p:spPr>
          <a:xfrm>
            <a:off x="876690" y="399835"/>
            <a:ext cx="0" cy="112813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C38B3C7-8DCE-369A-FD71-8F5D405F721F}"/>
              </a:ext>
            </a:extLst>
          </p:cNvPr>
          <p:cNvSpPr/>
          <p:nvPr/>
        </p:nvSpPr>
        <p:spPr>
          <a:xfrm>
            <a:off x="1" y="0"/>
            <a:ext cx="961530" cy="32140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itchFamily="2" charset="0"/>
              </a:rPr>
              <a:t>Intent</a:t>
            </a:r>
          </a:p>
        </p:txBody>
      </p:sp>
    </p:spTree>
    <p:extLst>
      <p:ext uri="{BB962C8B-B14F-4D97-AF65-F5344CB8AC3E}">
        <p14:creationId xmlns:p14="http://schemas.microsoft.com/office/powerpoint/2010/main" val="15406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BE264-D60A-D978-A3BE-8FA83F5F22AC}"/>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61160D6-F842-DDBA-BC81-5DC00696969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BE03506F-89A0-9C8B-F147-0C614556BF6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F3250509-31B5-F077-E2F5-7A92727E040E}"/>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E2058FFD-7376-7A51-CBDF-71A51AF65891}"/>
              </a:ext>
            </a:extLst>
          </p:cNvPr>
          <p:cNvSpPr/>
          <p:nvPr/>
        </p:nvSpPr>
        <p:spPr>
          <a:xfrm>
            <a:off x="967293" y="430876"/>
            <a:ext cx="1120318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Arial" panose="020B0604020202020204" pitchFamily="34" charset="0"/>
              </a:rPr>
              <a:t>Almost half of all avid sports fans have </a:t>
            </a:r>
            <a:r>
              <a:rPr kumimoji="0" lang="en-US" sz="2600" b="1" i="0" u="none" strike="noStrike" kern="1200" cap="none" spc="0" normalizeH="0" baseline="0" noProof="0" dirty="0">
                <a:ln>
                  <a:noFill/>
                </a:ln>
                <a:solidFill>
                  <a:srgbClr val="4EBEA4"/>
                </a:solidFill>
                <a:effectLst/>
                <a:uLnTx/>
                <a:uFillTx/>
                <a:latin typeface="Helvetica" panose="020B0604020202020204" pitchFamily="34" charset="0"/>
                <a:ea typeface="+mn-ea"/>
                <a:cs typeface="Arial" panose="020B0604020202020204" pitchFamily="34" charset="0"/>
              </a:rPr>
              <a:t>purchased a product they’ve seen advertised</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Arial" panose="020B0604020202020204" pitchFamily="34" charset="0"/>
              </a:rPr>
              <a:t> while watching </a:t>
            </a:r>
            <a:r>
              <a:rPr lang="en-US" sz="2600" b="1" dirty="0">
                <a:solidFill>
                  <a:srgbClr val="1B1464"/>
                </a:solidFill>
                <a:latin typeface="Helvetica" panose="020B0604020202020204" pitchFamily="34" charset="0"/>
                <a:cs typeface="Arial" panose="020B0604020202020204" pitchFamily="34" charset="0"/>
              </a:rPr>
              <a:t>live sports</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C225614-D03D-6040-FD50-F7D7B45DB3F2}"/>
              </a:ext>
            </a:extLst>
          </p:cNvPr>
          <p:cNvSpPr txBox="1"/>
          <p:nvPr/>
        </p:nvSpPr>
        <p:spPr>
          <a:xfrm>
            <a:off x="51022" y="533776"/>
            <a:ext cx="750165"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EBEA4"/>
                </a:solidFill>
                <a:effectLst/>
                <a:uLnTx/>
                <a:uFillTx/>
                <a:latin typeface="Helvetica" pitchFamily="2" charset="0"/>
                <a:ea typeface="+mn-ea"/>
                <a:cs typeface="+mn-cs"/>
              </a:rPr>
              <a:t>19</a:t>
            </a:r>
          </a:p>
        </p:txBody>
      </p:sp>
      <p:sp>
        <p:nvSpPr>
          <p:cNvPr id="17" name="Rectangle: Rounded Corners 16">
            <a:extLst>
              <a:ext uri="{FF2B5EF4-FFF2-40B4-BE49-F238E27FC236}">
                <a16:creationId xmlns:a16="http://schemas.microsoft.com/office/drawing/2014/main" id="{FC82D2E3-42FA-AA7E-E218-005B26B149BF}"/>
              </a:ext>
            </a:extLst>
          </p:cNvPr>
          <p:cNvSpPr/>
          <p:nvPr/>
        </p:nvSpPr>
        <p:spPr>
          <a:xfrm>
            <a:off x="-1" y="1668862"/>
            <a:ext cx="6095997" cy="4316967"/>
          </a:xfrm>
          <a:prstGeom prst="roundRect">
            <a:avLst>
              <a:gd name="adj" fmla="val 0"/>
            </a:avLst>
          </a:prstGeom>
          <a:solidFill>
            <a:srgbClr val="E2E8F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7E701CD-030F-348F-DCE8-E09A4E40BD51}"/>
              </a:ext>
            </a:extLst>
          </p:cNvPr>
          <p:cNvSpPr txBox="1"/>
          <p:nvPr/>
        </p:nvSpPr>
        <p:spPr>
          <a:xfrm>
            <a:off x="0" y="3667634"/>
            <a:ext cx="6095996" cy="2277547"/>
          </a:xfrm>
          <a:prstGeom prst="rect">
            <a:avLst/>
          </a:prstGeom>
          <a:noFill/>
        </p:spPr>
        <p:txBody>
          <a:bodyPr wrap="square" rtlCol="0">
            <a:spAutoFit/>
          </a:bodyPr>
          <a:lstStyle/>
          <a:p>
            <a:pPr algn="ctr"/>
            <a:r>
              <a:rPr lang="en-US" sz="6000" b="1" dirty="0">
                <a:ln w="12700">
                  <a:solidFill>
                    <a:srgbClr val="1B1464"/>
                  </a:solidFill>
                </a:ln>
                <a:solidFill>
                  <a:srgbClr val="ED3C8D"/>
                </a:solidFill>
                <a:latin typeface="Helvetica" pitchFamily="2" charset="0"/>
              </a:rPr>
              <a:t>39%</a:t>
            </a:r>
            <a:r>
              <a:rPr lang="en-US" sz="6000" b="1" dirty="0">
                <a:ln w="12700">
                  <a:solidFill>
                    <a:schemeClr val="tx1"/>
                  </a:solidFill>
                </a:ln>
                <a:solidFill>
                  <a:srgbClr val="00BFF2"/>
                </a:solidFill>
                <a:latin typeface="Helvetica" pitchFamily="2" charset="0"/>
              </a:rPr>
              <a:t> </a:t>
            </a:r>
            <a:r>
              <a:rPr lang="en-US" sz="6000" dirty="0">
                <a:solidFill>
                  <a:srgbClr val="1B1464"/>
                </a:solidFill>
                <a:latin typeface="Helvetica" pitchFamily="2" charset="0"/>
              </a:rPr>
              <a:t>/</a:t>
            </a:r>
            <a:r>
              <a:rPr lang="en-US" sz="6000" b="1" dirty="0">
                <a:solidFill>
                  <a:srgbClr val="00BFF2"/>
                </a:solidFill>
                <a:latin typeface="Helvetica" pitchFamily="2" charset="0"/>
              </a:rPr>
              <a:t> </a:t>
            </a:r>
            <a:r>
              <a:rPr lang="en-US" sz="6000" b="1" dirty="0">
                <a:ln w="12700">
                  <a:solidFill>
                    <a:srgbClr val="1B1464"/>
                  </a:solidFill>
                </a:ln>
                <a:solidFill>
                  <a:srgbClr val="00BFF2"/>
                </a:solidFill>
                <a:latin typeface="Helvetica" pitchFamily="2" charset="0"/>
              </a:rPr>
              <a:t>46%</a:t>
            </a:r>
            <a:br>
              <a:rPr lang="en-US" sz="6000" b="1" dirty="0">
                <a:solidFill>
                  <a:srgbClr val="4EBEA4"/>
                </a:solidFill>
                <a:latin typeface="Helvetica" pitchFamily="2" charset="0"/>
              </a:rPr>
            </a:br>
            <a:endParaRPr lang="en-US" sz="1000" b="1" dirty="0">
              <a:solidFill>
                <a:srgbClr val="4EBEA4"/>
              </a:solidFill>
              <a:latin typeface="Helvetica" pitchFamily="2" charset="0"/>
            </a:endParaRPr>
          </a:p>
          <a:p>
            <a:pPr algn="ctr"/>
            <a:r>
              <a:rPr lang="en-US" sz="2400" dirty="0">
                <a:solidFill>
                  <a:srgbClr val="1B1464"/>
                </a:solidFill>
                <a:latin typeface="Helvetica" pitchFamily="2" charset="0"/>
              </a:rPr>
              <a:t>of </a:t>
            </a:r>
            <a:r>
              <a:rPr lang="en-US" sz="2400" dirty="0">
                <a:solidFill>
                  <a:srgbClr val="ED3C8D"/>
                </a:solidFill>
                <a:latin typeface="Helvetica" pitchFamily="2" charset="0"/>
              </a:rPr>
              <a:t>average</a:t>
            </a:r>
            <a:r>
              <a:rPr lang="en-US" sz="2400" dirty="0">
                <a:solidFill>
                  <a:srgbClr val="1B1464"/>
                </a:solidFill>
                <a:latin typeface="Helvetica" pitchFamily="2" charset="0"/>
              </a:rPr>
              <a:t> / </a:t>
            </a:r>
            <a:r>
              <a:rPr lang="en-US" sz="2400" dirty="0">
                <a:solidFill>
                  <a:srgbClr val="00BFF2"/>
                </a:solidFill>
                <a:latin typeface="Helvetica" pitchFamily="2" charset="0"/>
              </a:rPr>
              <a:t>avid </a:t>
            </a:r>
            <a:r>
              <a:rPr lang="en-US" sz="2400" dirty="0">
                <a:solidFill>
                  <a:srgbClr val="1B1464"/>
                </a:solidFill>
                <a:latin typeface="Helvetica" pitchFamily="2" charset="0"/>
              </a:rPr>
              <a:t>sports fans</a:t>
            </a:r>
            <a:br>
              <a:rPr lang="en-US" sz="2400" dirty="0">
                <a:solidFill>
                  <a:srgbClr val="1B1464"/>
                </a:solidFill>
                <a:latin typeface="Helvetica" pitchFamily="2" charset="0"/>
              </a:rPr>
            </a:br>
            <a:r>
              <a:rPr lang="en-US" sz="2400" b="1" dirty="0">
                <a:solidFill>
                  <a:srgbClr val="4EBEA4"/>
                </a:solidFill>
                <a:latin typeface="Helvetica" pitchFamily="2" charset="0"/>
              </a:rPr>
              <a:t>purchased a product</a:t>
            </a:r>
            <a:r>
              <a:rPr lang="en-US" sz="2400" b="1" dirty="0">
                <a:solidFill>
                  <a:srgbClr val="ED3C8D"/>
                </a:solidFill>
                <a:latin typeface="Helvetica" pitchFamily="2" charset="0"/>
              </a:rPr>
              <a:t> </a:t>
            </a:r>
            <a:r>
              <a:rPr lang="en-US" sz="2400" dirty="0">
                <a:solidFill>
                  <a:srgbClr val="1B1464"/>
                </a:solidFill>
                <a:latin typeface="Helvetica" pitchFamily="2" charset="0"/>
              </a:rPr>
              <a:t>that they</a:t>
            </a:r>
            <a:br>
              <a:rPr lang="en-US" sz="2400" dirty="0">
                <a:solidFill>
                  <a:srgbClr val="1B1464"/>
                </a:solidFill>
                <a:latin typeface="Helvetica" pitchFamily="2" charset="0"/>
              </a:rPr>
            </a:br>
            <a:r>
              <a:rPr lang="en-US" sz="2400" dirty="0">
                <a:solidFill>
                  <a:srgbClr val="1B1464"/>
                </a:solidFill>
                <a:latin typeface="Helvetica" pitchFamily="2" charset="0"/>
              </a:rPr>
              <a:t>saw while watching live sports</a:t>
            </a:r>
            <a:endParaRPr lang="en-US" sz="2400" b="1" dirty="0">
              <a:solidFill>
                <a:srgbClr val="00BFF2"/>
              </a:solidFill>
              <a:latin typeface="Helvetica" pitchFamily="2" charset="0"/>
            </a:endParaRPr>
          </a:p>
        </p:txBody>
      </p:sp>
      <p:pic>
        <p:nvPicPr>
          <p:cNvPr id="25" name="Picture 24" descr="A blue and green shopping bags&#10;&#10;AI-generated content may be incorrect.">
            <a:extLst>
              <a:ext uri="{FF2B5EF4-FFF2-40B4-BE49-F238E27FC236}">
                <a16:creationId xmlns:a16="http://schemas.microsoft.com/office/drawing/2014/main" id="{019C8532-E548-86E7-512A-CBF630F88B5F}"/>
              </a:ext>
            </a:extLst>
          </p:cNvPr>
          <p:cNvPicPr>
            <a:picLocks noChangeAspect="1"/>
          </p:cNvPicPr>
          <p:nvPr/>
        </p:nvPicPr>
        <p:blipFill>
          <a:blip r:embed="rId4"/>
          <a:stretch>
            <a:fillRect/>
          </a:stretch>
        </p:blipFill>
        <p:spPr>
          <a:xfrm>
            <a:off x="2016832" y="1750628"/>
            <a:ext cx="1837071" cy="1837071"/>
          </a:xfrm>
          <a:prstGeom prst="rect">
            <a:avLst/>
          </a:prstGeom>
        </p:spPr>
      </p:pic>
      <p:sp>
        <p:nvSpPr>
          <p:cNvPr id="30" name="Text Placeholder 24">
            <a:extLst>
              <a:ext uri="{FF2B5EF4-FFF2-40B4-BE49-F238E27FC236}">
                <a16:creationId xmlns:a16="http://schemas.microsoft.com/office/drawing/2014/main" id="{1C8B1DA9-9BC8-8171-BDA1-53D243449AD7}"/>
              </a:ext>
            </a:extLst>
          </p:cNvPr>
          <p:cNvSpPr txBox="1">
            <a:spLocks/>
          </p:cNvSpPr>
          <p:nvPr/>
        </p:nvSpPr>
        <p:spPr>
          <a:xfrm>
            <a:off x="483207" y="6208606"/>
            <a:ext cx="10945265" cy="24622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Comcast Advertising, </a:t>
            </a:r>
            <a:r>
              <a:rPr kumimoji="0" lang="en-US" sz="800" b="0" i="1"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 47% of sports fans who purchased a product did so because it would enhance their game day viewing experience </a:t>
            </a:r>
          </a:p>
        </p:txBody>
      </p:sp>
      <p:pic>
        <p:nvPicPr>
          <p:cNvPr id="31" name="Picture 30">
            <a:hlinkClick r:id="rId5"/>
            <a:extLst>
              <a:ext uri="{FF2B5EF4-FFF2-40B4-BE49-F238E27FC236}">
                <a16:creationId xmlns:a16="http://schemas.microsoft.com/office/drawing/2014/main" id="{5CAC10BD-70C4-9CB7-6B97-058D52133CA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472863" y="6123183"/>
            <a:ext cx="674746" cy="360314"/>
          </a:xfrm>
          <a:prstGeom prst="rect">
            <a:avLst/>
          </a:prstGeom>
        </p:spPr>
      </p:pic>
      <p:pic>
        <p:nvPicPr>
          <p:cNvPr id="9" name="Picture 8" descr="A group of people sitting on a couch holding red cups&#10;&#10;AI-generated content may be incorrect.">
            <a:extLst>
              <a:ext uri="{FF2B5EF4-FFF2-40B4-BE49-F238E27FC236}">
                <a16:creationId xmlns:a16="http://schemas.microsoft.com/office/drawing/2014/main" id="{4865C252-91BC-00C9-B8A3-2076D585886A}"/>
              </a:ext>
            </a:extLst>
          </p:cNvPr>
          <p:cNvPicPr>
            <a:picLocks noChangeAspect="1"/>
          </p:cNvPicPr>
          <p:nvPr/>
        </p:nvPicPr>
        <p:blipFill>
          <a:blip r:embed="rId7" cstate="hqprint">
            <a:extLst>
              <a:ext uri="{28A0092B-C50C-407E-A947-70E740481C1C}">
                <a14:useLocalDpi xmlns:a14="http://schemas.microsoft.com/office/drawing/2010/main"/>
              </a:ext>
            </a:extLst>
          </a:blip>
          <a:srcRect l="11450" r="14180"/>
          <a:stretch>
            <a:fillRect/>
          </a:stretch>
        </p:blipFill>
        <p:spPr>
          <a:xfrm>
            <a:off x="6095996" y="1668862"/>
            <a:ext cx="6096004" cy="4322608"/>
          </a:xfrm>
          <a:prstGeom prst="rect">
            <a:avLst/>
          </a:prstGeom>
        </p:spPr>
      </p:pic>
      <p:cxnSp>
        <p:nvCxnSpPr>
          <p:cNvPr id="11" name="Straight Connector 10">
            <a:extLst>
              <a:ext uri="{FF2B5EF4-FFF2-40B4-BE49-F238E27FC236}">
                <a16:creationId xmlns:a16="http://schemas.microsoft.com/office/drawing/2014/main" id="{C57903F0-BDBD-ECDE-01BE-2F926279553A}"/>
              </a:ext>
            </a:extLst>
          </p:cNvPr>
          <p:cNvCxnSpPr>
            <a:cxnSpLocks/>
          </p:cNvCxnSpPr>
          <p:nvPr/>
        </p:nvCxnSpPr>
        <p:spPr>
          <a:xfrm>
            <a:off x="876690" y="399835"/>
            <a:ext cx="0" cy="112813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9C99B51-3034-93C2-A1B7-2DE52F9FFE5F}"/>
              </a:ext>
            </a:extLst>
          </p:cNvPr>
          <p:cNvSpPr/>
          <p:nvPr/>
        </p:nvSpPr>
        <p:spPr>
          <a:xfrm>
            <a:off x="1" y="0"/>
            <a:ext cx="961530" cy="32140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itchFamily="2" charset="0"/>
              </a:rPr>
              <a:t>Sales</a:t>
            </a:r>
          </a:p>
        </p:txBody>
      </p:sp>
    </p:spTree>
    <p:extLst>
      <p:ext uri="{BB962C8B-B14F-4D97-AF65-F5344CB8AC3E}">
        <p14:creationId xmlns:p14="http://schemas.microsoft.com/office/powerpoint/2010/main" val="254658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263F-A6CE-C0A1-A3FE-C3CECD01D0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B685CB-047E-E3C4-225E-B3B6488F8982}"/>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B58F0830-6D58-2B5A-3922-87BBD204B20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1CE8ABCD-DD4A-D003-639E-9C229A280CC9}"/>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25124C83-4DF0-EC59-B66D-BAD9B8E2936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4EDBA6C9-4ADA-D1E3-17BA-9DDAF37D20B9}"/>
              </a:ext>
            </a:extLst>
          </p:cNvPr>
          <p:cNvSpPr/>
          <p:nvPr/>
        </p:nvSpPr>
        <p:spPr>
          <a:xfrm>
            <a:off x="929389" y="430876"/>
            <a:ext cx="11241091" cy="892552"/>
          </a:xfrm>
          <a:prstGeom prst="rect">
            <a:avLst/>
          </a:prstGeom>
        </p:spPr>
        <p:txBody>
          <a:bodyPr wrap="square" lIns="91440" tIns="45720" rIns="91440" bIns="45720" anchor="t">
            <a:spAutoFit/>
          </a:bodyPr>
          <a:lstStyle/>
          <a:p>
            <a:pPr>
              <a:defRPr/>
            </a:pPr>
            <a:r>
              <a:rPr lang="en-US" sz="2600" b="1" dirty="0">
                <a:solidFill>
                  <a:srgbClr val="1B1464"/>
                </a:solidFill>
                <a:latin typeface="Helvetica"/>
                <a:cs typeface="Arial"/>
              </a:rPr>
              <a:t>Marketers can leverage data and tech innovations from measurement providers to better </a:t>
            </a:r>
            <a:r>
              <a:rPr lang="en-US" sz="2600" b="1" dirty="0">
                <a:solidFill>
                  <a:srgbClr val="4EBEA4"/>
                </a:solidFill>
                <a:latin typeface="Helvetica"/>
                <a:cs typeface="Arial"/>
              </a:rPr>
              <a:t>quantify the impact and value of sports content </a:t>
            </a:r>
            <a:endParaRPr lang="en-US" sz="2600" b="1" dirty="0">
              <a:solidFill>
                <a:srgbClr val="4EBEA4"/>
              </a:solidFill>
              <a:latin typeface="Helvetica"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FA0DA05-B213-BEDA-9875-8A341852A327}"/>
              </a:ext>
            </a:extLst>
          </p:cNvPr>
          <p:cNvSpPr txBox="1"/>
          <p:nvPr/>
        </p:nvSpPr>
        <p:spPr>
          <a:xfrm>
            <a:off x="51022" y="533776"/>
            <a:ext cx="750165"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dirty="0">
                <a:solidFill>
                  <a:srgbClr val="4EBEA4"/>
                </a:solidFill>
                <a:latin typeface="Helvetica" pitchFamily="2" charset="0"/>
              </a:rPr>
              <a:t>20</a:t>
            </a:r>
            <a:endParaRPr kumimoji="0" lang="en-US" sz="4000" b="1" i="0" u="none" strike="noStrike" kern="1200" cap="none" spc="0" normalizeH="0" baseline="0" noProof="0" dirty="0">
              <a:ln>
                <a:noFill/>
              </a:ln>
              <a:solidFill>
                <a:srgbClr val="4EBEA4"/>
              </a:solidFill>
              <a:effectLst/>
              <a:uLnTx/>
              <a:uFillTx/>
              <a:latin typeface="Helvetica" pitchFamily="2" charset="0"/>
              <a:ea typeface="+mn-ea"/>
              <a:cs typeface="+mn-cs"/>
            </a:endParaRPr>
          </a:p>
        </p:txBody>
      </p:sp>
      <p:pic>
        <p:nvPicPr>
          <p:cNvPr id="11" name="Picture 10" descr="A colorful graph and pie chart&#10;&#10;AI-generated content may be incorrect.">
            <a:extLst>
              <a:ext uri="{FF2B5EF4-FFF2-40B4-BE49-F238E27FC236}">
                <a16:creationId xmlns:a16="http://schemas.microsoft.com/office/drawing/2014/main" id="{588C30CE-F872-B9ED-88ED-B60575C8F910}"/>
              </a:ext>
            </a:extLst>
          </p:cNvPr>
          <p:cNvPicPr>
            <a:picLocks noChangeAspect="1"/>
          </p:cNvPicPr>
          <p:nvPr/>
        </p:nvPicPr>
        <p:blipFill>
          <a:blip r:embed="rId4"/>
          <a:stretch>
            <a:fillRect/>
          </a:stretch>
        </p:blipFill>
        <p:spPr>
          <a:xfrm>
            <a:off x="1155404" y="2245370"/>
            <a:ext cx="1612255" cy="1612255"/>
          </a:xfrm>
          <a:prstGeom prst="rect">
            <a:avLst/>
          </a:prstGeom>
        </p:spPr>
      </p:pic>
      <p:sp>
        <p:nvSpPr>
          <p:cNvPr id="17" name="Rectangle 16">
            <a:extLst>
              <a:ext uri="{FF2B5EF4-FFF2-40B4-BE49-F238E27FC236}">
                <a16:creationId xmlns:a16="http://schemas.microsoft.com/office/drawing/2014/main" id="{1433BD9B-6425-C598-3A4A-3B9CAA69A0A0}"/>
              </a:ext>
            </a:extLst>
          </p:cNvPr>
          <p:cNvSpPr/>
          <p:nvPr/>
        </p:nvSpPr>
        <p:spPr>
          <a:xfrm>
            <a:off x="289683" y="4510760"/>
            <a:ext cx="3343696" cy="1878263"/>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olorful brain with a logo&#10;&#10;AI-generated content may be incorrect.">
            <a:extLst>
              <a:ext uri="{FF2B5EF4-FFF2-40B4-BE49-F238E27FC236}">
                <a16:creationId xmlns:a16="http://schemas.microsoft.com/office/drawing/2014/main" id="{84FAF9A2-72F3-B43C-B72E-8254E82DB941}"/>
              </a:ext>
            </a:extLst>
          </p:cNvPr>
          <p:cNvPicPr>
            <a:picLocks noChangeAspect="1"/>
          </p:cNvPicPr>
          <p:nvPr/>
        </p:nvPicPr>
        <p:blipFill>
          <a:blip r:embed="rId5"/>
          <a:stretch>
            <a:fillRect/>
          </a:stretch>
        </p:blipFill>
        <p:spPr>
          <a:xfrm>
            <a:off x="9424340" y="2245370"/>
            <a:ext cx="1612255" cy="1612255"/>
          </a:xfrm>
          <a:prstGeom prst="rect">
            <a:avLst/>
          </a:prstGeom>
        </p:spPr>
      </p:pic>
      <p:sp>
        <p:nvSpPr>
          <p:cNvPr id="23" name="TextBox 22">
            <a:extLst>
              <a:ext uri="{FF2B5EF4-FFF2-40B4-BE49-F238E27FC236}">
                <a16:creationId xmlns:a16="http://schemas.microsoft.com/office/drawing/2014/main" id="{73082E70-4392-1F3E-4C60-C6501372C085}"/>
              </a:ext>
            </a:extLst>
          </p:cNvPr>
          <p:cNvSpPr txBox="1"/>
          <p:nvPr/>
        </p:nvSpPr>
        <p:spPr>
          <a:xfrm>
            <a:off x="0" y="1724882"/>
            <a:ext cx="12192000" cy="369332"/>
          </a:xfrm>
          <a:prstGeom prst="rect">
            <a:avLst/>
          </a:prstGeom>
          <a:noFill/>
        </p:spPr>
        <p:txBody>
          <a:bodyPr wrap="square" rtlCol="0">
            <a:spAutoFit/>
          </a:bodyPr>
          <a:lstStyle/>
          <a:p>
            <a:pPr algn="ctr"/>
            <a:r>
              <a:rPr lang="en-US" b="1" u="sng" dirty="0">
                <a:solidFill>
                  <a:srgbClr val="1B1464"/>
                </a:solidFill>
                <a:latin typeface="Helvetica" pitchFamily="2" charset="0"/>
              </a:rPr>
              <a:t>Three Innovations in Sports Measurement</a:t>
            </a:r>
          </a:p>
        </p:txBody>
      </p:sp>
      <p:sp>
        <p:nvSpPr>
          <p:cNvPr id="24" name="TextBox 23">
            <a:extLst>
              <a:ext uri="{FF2B5EF4-FFF2-40B4-BE49-F238E27FC236}">
                <a16:creationId xmlns:a16="http://schemas.microsoft.com/office/drawing/2014/main" id="{86D7ABAF-C307-510C-D9B9-8996C24C04D3}"/>
              </a:ext>
            </a:extLst>
          </p:cNvPr>
          <p:cNvSpPr txBox="1"/>
          <p:nvPr/>
        </p:nvSpPr>
        <p:spPr>
          <a:xfrm>
            <a:off x="255139" y="4156140"/>
            <a:ext cx="3412784" cy="338554"/>
          </a:xfrm>
          <a:prstGeom prst="rect">
            <a:avLst/>
          </a:prstGeom>
          <a:noFill/>
        </p:spPr>
        <p:txBody>
          <a:bodyPr wrap="square" rtlCol="0">
            <a:spAutoFit/>
          </a:bodyPr>
          <a:lstStyle/>
          <a:p>
            <a:pPr algn="ctr"/>
            <a:r>
              <a:rPr lang="en-US" sz="1600" b="1" dirty="0">
                <a:solidFill>
                  <a:srgbClr val="1B1464"/>
                </a:solidFill>
                <a:latin typeface="Helvetica" pitchFamily="2" charset="0"/>
              </a:rPr>
              <a:t>Big Data Usage</a:t>
            </a:r>
          </a:p>
        </p:txBody>
      </p:sp>
      <p:sp>
        <p:nvSpPr>
          <p:cNvPr id="26" name="TextBox 25">
            <a:extLst>
              <a:ext uri="{FF2B5EF4-FFF2-40B4-BE49-F238E27FC236}">
                <a16:creationId xmlns:a16="http://schemas.microsoft.com/office/drawing/2014/main" id="{91B4C366-BDA3-C59A-2925-828315D8DBE6}"/>
              </a:ext>
            </a:extLst>
          </p:cNvPr>
          <p:cNvSpPr txBox="1"/>
          <p:nvPr/>
        </p:nvSpPr>
        <p:spPr>
          <a:xfrm>
            <a:off x="8524075" y="4156140"/>
            <a:ext cx="3412784" cy="338554"/>
          </a:xfrm>
          <a:prstGeom prst="rect">
            <a:avLst/>
          </a:prstGeom>
          <a:noFill/>
        </p:spPr>
        <p:txBody>
          <a:bodyPr wrap="square" rtlCol="0">
            <a:spAutoFit/>
          </a:bodyPr>
          <a:lstStyle/>
          <a:p>
            <a:pPr algn="ctr"/>
            <a:r>
              <a:rPr lang="en-US" sz="1600" b="1">
                <a:solidFill>
                  <a:srgbClr val="1B1464"/>
                </a:solidFill>
                <a:latin typeface="Helvetica" pitchFamily="2" charset="0"/>
              </a:rPr>
              <a:t>AI &amp; Computer Vision</a:t>
            </a:r>
          </a:p>
        </p:txBody>
      </p:sp>
      <p:sp>
        <p:nvSpPr>
          <p:cNvPr id="27" name="Rectangle 26">
            <a:extLst>
              <a:ext uri="{FF2B5EF4-FFF2-40B4-BE49-F238E27FC236}">
                <a16:creationId xmlns:a16="http://schemas.microsoft.com/office/drawing/2014/main" id="{EE877214-217F-8C9C-737A-A7099AB9C2E1}"/>
              </a:ext>
            </a:extLst>
          </p:cNvPr>
          <p:cNvSpPr/>
          <p:nvPr/>
        </p:nvSpPr>
        <p:spPr>
          <a:xfrm>
            <a:off x="4424433" y="4510760"/>
            <a:ext cx="3343696" cy="1878263"/>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D9E4FC-540E-3AFE-6388-25061D69E1E8}"/>
              </a:ext>
            </a:extLst>
          </p:cNvPr>
          <p:cNvSpPr/>
          <p:nvPr/>
        </p:nvSpPr>
        <p:spPr>
          <a:xfrm>
            <a:off x="8558619" y="4510760"/>
            <a:ext cx="3343696" cy="1878263"/>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BD8B51C-8FFB-40B7-DC14-E9529C734197}"/>
              </a:ext>
            </a:extLst>
          </p:cNvPr>
          <p:cNvSpPr txBox="1"/>
          <p:nvPr/>
        </p:nvSpPr>
        <p:spPr>
          <a:xfrm>
            <a:off x="383264" y="4568534"/>
            <a:ext cx="3156534" cy="954107"/>
          </a:xfrm>
          <a:prstGeom prst="rect">
            <a:avLst/>
          </a:prstGeom>
          <a:noFill/>
        </p:spPr>
        <p:txBody>
          <a:bodyPr wrap="square" rtlCol="0">
            <a:spAutoFit/>
          </a:bodyPr>
          <a:lstStyle/>
          <a:p>
            <a:pPr algn="ctr"/>
            <a:r>
              <a:rPr lang="en-US" sz="1400" dirty="0">
                <a:solidFill>
                  <a:srgbClr val="1B1464"/>
                </a:solidFill>
                <a:latin typeface="Helvetica" pitchFamily="2" charset="0"/>
              </a:rPr>
              <a:t>The integration of big data in modern measurement solutions provides </a:t>
            </a:r>
            <a:r>
              <a:rPr lang="en-US" sz="1400" b="1" dirty="0">
                <a:solidFill>
                  <a:srgbClr val="1B1464"/>
                </a:solidFill>
                <a:latin typeface="Helvetica" pitchFamily="2" charset="0"/>
              </a:rPr>
              <a:t>more accurate measurement of sports viewership and advertising</a:t>
            </a:r>
          </a:p>
        </p:txBody>
      </p:sp>
      <p:sp>
        <p:nvSpPr>
          <p:cNvPr id="32" name="TextBox 31">
            <a:extLst>
              <a:ext uri="{FF2B5EF4-FFF2-40B4-BE49-F238E27FC236}">
                <a16:creationId xmlns:a16="http://schemas.microsoft.com/office/drawing/2014/main" id="{318E46E9-A598-6045-B206-4DB6A772BE4F}"/>
              </a:ext>
            </a:extLst>
          </p:cNvPr>
          <p:cNvSpPr txBox="1"/>
          <p:nvPr/>
        </p:nvSpPr>
        <p:spPr>
          <a:xfrm>
            <a:off x="4404409" y="4568534"/>
            <a:ext cx="3375662" cy="954107"/>
          </a:xfrm>
          <a:prstGeom prst="rect">
            <a:avLst/>
          </a:prstGeom>
          <a:noFill/>
        </p:spPr>
        <p:txBody>
          <a:bodyPr wrap="square" lIns="91440" tIns="45720" rIns="91440" bIns="45720" rtlCol="0" anchor="t">
            <a:spAutoFit/>
          </a:bodyPr>
          <a:lstStyle/>
          <a:p>
            <a:pPr algn="ctr"/>
            <a:r>
              <a:rPr lang="en-US" sz="1400" dirty="0">
                <a:solidFill>
                  <a:srgbClr val="1B1464"/>
                </a:solidFill>
                <a:latin typeface="Helvetica"/>
                <a:cs typeface="Helvetica"/>
              </a:rPr>
              <a:t> Robust identity solutions that tie location data to out of home viewing are increasing marketers' ability to </a:t>
            </a:r>
            <a:r>
              <a:rPr lang="en-US" sz="1400" b="1" dirty="0">
                <a:solidFill>
                  <a:srgbClr val="1B1464"/>
                </a:solidFill>
                <a:latin typeface="Helvetica"/>
                <a:cs typeface="Helvetica"/>
              </a:rPr>
              <a:t>quantify the full picture of sports viewership </a:t>
            </a:r>
          </a:p>
        </p:txBody>
      </p:sp>
      <p:sp>
        <p:nvSpPr>
          <p:cNvPr id="33" name="TextBox 32">
            <a:extLst>
              <a:ext uri="{FF2B5EF4-FFF2-40B4-BE49-F238E27FC236}">
                <a16:creationId xmlns:a16="http://schemas.microsoft.com/office/drawing/2014/main" id="{BDF03C44-5F23-0969-7A40-4C26DD652C17}"/>
              </a:ext>
            </a:extLst>
          </p:cNvPr>
          <p:cNvSpPr txBox="1"/>
          <p:nvPr/>
        </p:nvSpPr>
        <p:spPr>
          <a:xfrm>
            <a:off x="8601041" y="4568534"/>
            <a:ext cx="3258852" cy="1169551"/>
          </a:xfrm>
          <a:prstGeom prst="rect">
            <a:avLst/>
          </a:prstGeom>
          <a:noFill/>
        </p:spPr>
        <p:txBody>
          <a:bodyPr wrap="square" lIns="91440" tIns="45720" rIns="91440" bIns="45720" rtlCol="0" anchor="t">
            <a:spAutoFit/>
          </a:bodyPr>
          <a:lstStyle/>
          <a:p>
            <a:pPr algn="ctr"/>
            <a:r>
              <a:rPr lang="en-US" sz="1400" dirty="0">
                <a:solidFill>
                  <a:srgbClr val="1B1464"/>
                </a:solidFill>
                <a:latin typeface="Helvetica"/>
                <a:cs typeface="Helvetica"/>
              </a:rPr>
              <a:t>The innovative use of technologies like AI &amp; computer vision is enabling brands to </a:t>
            </a:r>
            <a:r>
              <a:rPr lang="en-US" sz="1400" b="1" dirty="0">
                <a:solidFill>
                  <a:srgbClr val="1B1464"/>
                </a:solidFill>
                <a:latin typeface="Helvetica"/>
                <a:cs typeface="Helvetica"/>
              </a:rPr>
              <a:t>analyze the impact of logo placements and sponsorships</a:t>
            </a:r>
            <a:br>
              <a:rPr lang="en-US" sz="1400" b="1" dirty="0">
                <a:solidFill>
                  <a:srgbClr val="1B1464"/>
                </a:solidFill>
                <a:latin typeface="Helvetica"/>
                <a:cs typeface="Helvetica"/>
              </a:rPr>
            </a:br>
            <a:r>
              <a:rPr lang="en-US" sz="1400" dirty="0">
                <a:solidFill>
                  <a:srgbClr val="1B1464"/>
                </a:solidFill>
                <a:latin typeface="Helvetica"/>
                <a:cs typeface="Helvetica"/>
              </a:rPr>
              <a:t>in live sports broadcasts and beyond</a:t>
            </a:r>
            <a:endParaRPr lang="en-US" sz="1400" b="1" dirty="0">
              <a:solidFill>
                <a:srgbClr val="1B1464"/>
              </a:solidFill>
              <a:latin typeface="Helvetica"/>
              <a:cs typeface="Helvetica"/>
            </a:endParaRPr>
          </a:p>
        </p:txBody>
      </p:sp>
      <p:pic>
        <p:nvPicPr>
          <p:cNvPr id="35" name="Picture 34" descr="A map with a pin on it&#10;&#10;AI-generated content may be incorrect.">
            <a:extLst>
              <a:ext uri="{FF2B5EF4-FFF2-40B4-BE49-F238E27FC236}">
                <a16:creationId xmlns:a16="http://schemas.microsoft.com/office/drawing/2014/main" id="{70893707-FC97-FBC7-867B-407FB7F7780C}"/>
              </a:ext>
            </a:extLst>
          </p:cNvPr>
          <p:cNvPicPr>
            <a:picLocks noChangeAspect="1"/>
          </p:cNvPicPr>
          <p:nvPr/>
        </p:nvPicPr>
        <p:blipFill>
          <a:blip r:embed="rId6"/>
          <a:stretch>
            <a:fillRect/>
          </a:stretch>
        </p:blipFill>
        <p:spPr>
          <a:xfrm>
            <a:off x="5289873" y="2245370"/>
            <a:ext cx="1612255" cy="1612255"/>
          </a:xfrm>
          <a:prstGeom prst="rect">
            <a:avLst/>
          </a:prstGeom>
        </p:spPr>
      </p:pic>
      <p:sp>
        <p:nvSpPr>
          <p:cNvPr id="6" name="TextBox 5">
            <a:extLst>
              <a:ext uri="{FF2B5EF4-FFF2-40B4-BE49-F238E27FC236}">
                <a16:creationId xmlns:a16="http://schemas.microsoft.com/office/drawing/2014/main" id="{0724DD4A-3727-6720-FEE0-4C5F8710C677}"/>
              </a:ext>
            </a:extLst>
          </p:cNvPr>
          <p:cNvSpPr txBox="1"/>
          <p:nvPr/>
        </p:nvSpPr>
        <p:spPr>
          <a:xfrm>
            <a:off x="1090091" y="5470971"/>
            <a:ext cx="1762131" cy="230832"/>
          </a:xfrm>
          <a:prstGeom prst="rect">
            <a:avLst/>
          </a:prstGeom>
          <a:noFill/>
        </p:spPr>
        <p:txBody>
          <a:bodyPr wrap="square" rtlCol="0">
            <a:spAutoFit/>
          </a:bodyPr>
          <a:lstStyle/>
          <a:p>
            <a:pPr algn="ctr"/>
            <a:r>
              <a:rPr lang="en-US" sz="900" i="1">
                <a:solidFill>
                  <a:srgbClr val="00BFF2"/>
                </a:solidFill>
                <a:latin typeface="Helvetica" pitchFamily="2" charset="0"/>
              </a:rPr>
              <a:t>Example Companies</a:t>
            </a:r>
          </a:p>
        </p:txBody>
      </p:sp>
      <p:cxnSp>
        <p:nvCxnSpPr>
          <p:cNvPr id="10" name="Straight Connector 9">
            <a:extLst>
              <a:ext uri="{FF2B5EF4-FFF2-40B4-BE49-F238E27FC236}">
                <a16:creationId xmlns:a16="http://schemas.microsoft.com/office/drawing/2014/main" id="{4BEE3C2D-5E58-4F7B-D05A-584F8B242C97}"/>
              </a:ext>
            </a:extLst>
          </p:cNvPr>
          <p:cNvCxnSpPr/>
          <p:nvPr/>
        </p:nvCxnSpPr>
        <p:spPr>
          <a:xfrm flipH="1">
            <a:off x="439665" y="5586387"/>
            <a:ext cx="953707" cy="0"/>
          </a:xfrm>
          <a:prstGeom prst="line">
            <a:avLst/>
          </a:prstGeom>
          <a:ln w="12700">
            <a:solidFill>
              <a:srgbClr val="00BFF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A81B31F-CEF1-95A9-7337-777D82710C0C}"/>
              </a:ext>
            </a:extLst>
          </p:cNvPr>
          <p:cNvCxnSpPr/>
          <p:nvPr/>
        </p:nvCxnSpPr>
        <p:spPr>
          <a:xfrm flipH="1">
            <a:off x="2547930" y="5586387"/>
            <a:ext cx="953707" cy="0"/>
          </a:xfrm>
          <a:prstGeom prst="line">
            <a:avLst/>
          </a:prstGeom>
          <a:ln w="12700">
            <a:solidFill>
              <a:srgbClr val="00BFF2"/>
            </a:solidFill>
          </a:ln>
        </p:spPr>
        <p:style>
          <a:lnRef idx="2">
            <a:schemeClr val="accent1"/>
          </a:lnRef>
          <a:fillRef idx="0">
            <a:schemeClr val="accent1"/>
          </a:fillRef>
          <a:effectRef idx="1">
            <a:schemeClr val="accent1"/>
          </a:effectRef>
          <a:fontRef idx="minor">
            <a:schemeClr val="tx1"/>
          </a:fontRef>
        </p:style>
      </p:cxnSp>
      <p:pic>
        <p:nvPicPr>
          <p:cNvPr id="2050" name="Picture 2" descr="ISpot.tv | Logopedia | Fandom">
            <a:hlinkClick r:id="rId7"/>
            <a:extLst>
              <a:ext uri="{FF2B5EF4-FFF2-40B4-BE49-F238E27FC236}">
                <a16:creationId xmlns:a16="http://schemas.microsoft.com/office/drawing/2014/main" id="{8F531448-E6C2-AD21-4D25-5CA887E1858C}"/>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476625" y="5714229"/>
            <a:ext cx="720384" cy="2197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tle - Comscore, Inc.">
            <a:hlinkClick r:id="rId9"/>
            <a:extLst>
              <a:ext uri="{FF2B5EF4-FFF2-40B4-BE49-F238E27FC236}">
                <a16:creationId xmlns:a16="http://schemas.microsoft.com/office/drawing/2014/main" id="{CB5F1D34-21C5-41E4-EF3F-4B1AD1900E15}"/>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1303927" y="5683099"/>
            <a:ext cx="1221895" cy="2819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deoAmp | Media Measurement Software">
            <a:hlinkClick r:id="rId11"/>
            <a:extLst>
              <a:ext uri="{FF2B5EF4-FFF2-40B4-BE49-F238E27FC236}">
                <a16:creationId xmlns:a16="http://schemas.microsoft.com/office/drawing/2014/main" id="{7A0AF730-5EC6-259C-82AE-357D611A5645}"/>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l="12222" t="23294" r="13199" b="22465"/>
          <a:stretch>
            <a:fillRect/>
          </a:stretch>
        </p:blipFill>
        <p:spPr bwMode="auto">
          <a:xfrm>
            <a:off x="2682539" y="5671099"/>
            <a:ext cx="738777" cy="3059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mba TV Home Page">
            <a:hlinkClick r:id="rId13"/>
            <a:extLst>
              <a:ext uri="{FF2B5EF4-FFF2-40B4-BE49-F238E27FC236}">
                <a16:creationId xmlns:a16="http://schemas.microsoft.com/office/drawing/2014/main" id="{789198E6-EA91-6067-963C-C4213EBAA882}"/>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419601" y="6047104"/>
            <a:ext cx="952500" cy="2807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novid Launches Social Automation Solution to Power Performance across  Platforms">
            <a:hlinkClick r:id="rId15"/>
            <a:extLst>
              <a:ext uri="{FF2B5EF4-FFF2-40B4-BE49-F238E27FC236}">
                <a16:creationId xmlns:a16="http://schemas.microsoft.com/office/drawing/2014/main" id="{5A6CE959-D2E3-3779-5343-F531ECB235B3}"/>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l="18596" t="35457" r="18601" b="36274"/>
          <a:stretch>
            <a:fillRect/>
          </a:stretch>
        </p:blipFill>
        <p:spPr bwMode="auto">
          <a:xfrm>
            <a:off x="1504223" y="6058122"/>
            <a:ext cx="978628" cy="2202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hlinkClick r:id="rId17"/>
            <a:extLst>
              <a:ext uri="{FF2B5EF4-FFF2-40B4-BE49-F238E27FC236}">
                <a16:creationId xmlns:a16="http://schemas.microsoft.com/office/drawing/2014/main" id="{01664897-45C2-88E1-A51C-D994C04BBC84}"/>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2605181" y="6115693"/>
            <a:ext cx="848926" cy="1436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17517C-DE9A-1B6F-AD6E-DF92CF19DEDD}"/>
              </a:ext>
            </a:extLst>
          </p:cNvPr>
          <p:cNvSpPr txBox="1"/>
          <p:nvPr/>
        </p:nvSpPr>
        <p:spPr>
          <a:xfrm>
            <a:off x="5219238" y="5470971"/>
            <a:ext cx="1762131" cy="230832"/>
          </a:xfrm>
          <a:prstGeom prst="rect">
            <a:avLst/>
          </a:prstGeom>
          <a:noFill/>
        </p:spPr>
        <p:txBody>
          <a:bodyPr wrap="square" rtlCol="0">
            <a:spAutoFit/>
          </a:bodyPr>
          <a:lstStyle/>
          <a:p>
            <a:pPr algn="ctr"/>
            <a:r>
              <a:rPr lang="en-US" sz="900" i="1">
                <a:solidFill>
                  <a:srgbClr val="00BFF2"/>
                </a:solidFill>
                <a:latin typeface="Helvetica" pitchFamily="2" charset="0"/>
              </a:rPr>
              <a:t>Example Companies</a:t>
            </a:r>
          </a:p>
        </p:txBody>
      </p:sp>
      <p:cxnSp>
        <p:nvCxnSpPr>
          <p:cNvPr id="8" name="Straight Connector 7">
            <a:extLst>
              <a:ext uri="{FF2B5EF4-FFF2-40B4-BE49-F238E27FC236}">
                <a16:creationId xmlns:a16="http://schemas.microsoft.com/office/drawing/2014/main" id="{92454BFC-376C-9AF1-5697-14236ED4E401}"/>
              </a:ext>
            </a:extLst>
          </p:cNvPr>
          <p:cNvCxnSpPr/>
          <p:nvPr/>
        </p:nvCxnSpPr>
        <p:spPr>
          <a:xfrm flipH="1">
            <a:off x="4568812" y="5586387"/>
            <a:ext cx="953707" cy="0"/>
          </a:xfrm>
          <a:prstGeom prst="line">
            <a:avLst/>
          </a:prstGeom>
          <a:ln w="12700">
            <a:solidFill>
              <a:srgbClr val="00BFF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146BE7-C9A2-ACBA-48BF-EC5F64E78BC3}"/>
              </a:ext>
            </a:extLst>
          </p:cNvPr>
          <p:cNvCxnSpPr/>
          <p:nvPr/>
        </p:nvCxnSpPr>
        <p:spPr>
          <a:xfrm flipH="1">
            <a:off x="6677077" y="5586387"/>
            <a:ext cx="953707" cy="0"/>
          </a:xfrm>
          <a:prstGeom prst="line">
            <a:avLst/>
          </a:prstGeom>
          <a:ln w="12700">
            <a:solidFill>
              <a:srgbClr val="00BFF2"/>
            </a:solidFill>
          </a:ln>
        </p:spPr>
        <p:style>
          <a:lnRef idx="2">
            <a:schemeClr val="accent1"/>
          </a:lnRef>
          <a:fillRef idx="0">
            <a:schemeClr val="accent1"/>
          </a:fillRef>
          <a:effectRef idx="1">
            <a:schemeClr val="accent1"/>
          </a:effectRef>
          <a:fontRef idx="minor">
            <a:schemeClr val="tx1"/>
          </a:fontRef>
        </p:style>
      </p:cxnSp>
      <p:pic>
        <p:nvPicPr>
          <p:cNvPr id="21" name="Picture 6" descr="VideoAmp | Media Measurement Software">
            <a:hlinkClick r:id="rId11"/>
            <a:extLst>
              <a:ext uri="{FF2B5EF4-FFF2-40B4-BE49-F238E27FC236}">
                <a16:creationId xmlns:a16="http://schemas.microsoft.com/office/drawing/2014/main" id="{711F27C9-8891-C515-396D-6DB30224E5D1}"/>
              </a:ext>
            </a:extLst>
          </p:cNvPr>
          <p:cNvPicPr>
            <a:picLocks noChangeAspect="1" noChangeArrowheads="1"/>
          </p:cNvPicPr>
          <p:nvPr/>
        </p:nvPicPr>
        <p:blipFill rotWithShape="1">
          <a:blip r:embed="rId12">
            <a:extLst>
              <a:ext uri="{28A0092B-C50C-407E-A947-70E740481C1C}">
                <a14:useLocalDpi xmlns:a14="http://schemas.microsoft.com/office/drawing/2010/main"/>
              </a:ext>
            </a:extLst>
          </a:blip>
          <a:srcRect l="12222" t="23294" r="13199" b="22465"/>
          <a:stretch>
            <a:fillRect/>
          </a:stretch>
        </p:blipFill>
        <p:spPr bwMode="auto">
          <a:xfrm>
            <a:off x="5263654" y="5689741"/>
            <a:ext cx="866498" cy="3588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tmosphere Adds First Media's Blossom as Partner Channel">
            <a:hlinkClick r:id="rId19"/>
            <a:extLst>
              <a:ext uri="{FF2B5EF4-FFF2-40B4-BE49-F238E27FC236}">
                <a16:creationId xmlns:a16="http://schemas.microsoft.com/office/drawing/2014/main" id="{C702341A-478C-1493-8CF2-E41111CF0E9B}"/>
              </a:ext>
            </a:extLst>
          </p:cNvPr>
          <p:cNvPicPr>
            <a:picLocks noChangeAspect="1" noChangeArrowheads="1"/>
          </p:cNvPicPr>
          <p:nvPr/>
        </p:nvPicPr>
        <p:blipFill>
          <a:blip r:embed="rId20" cstate="hqprint">
            <a:extLst>
              <a:ext uri="{28A0092B-C50C-407E-A947-70E740481C1C}">
                <a14:useLocalDpi xmlns:a14="http://schemas.microsoft.com/office/drawing/2010/main"/>
              </a:ext>
            </a:extLst>
          </a:blip>
          <a:srcRect/>
          <a:stretch>
            <a:fillRect/>
          </a:stretch>
        </p:blipFill>
        <p:spPr bwMode="auto">
          <a:xfrm>
            <a:off x="4609094" y="5617732"/>
            <a:ext cx="569862" cy="481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nd Assets">
            <a:hlinkClick r:id="rId21"/>
            <a:extLst>
              <a:ext uri="{FF2B5EF4-FFF2-40B4-BE49-F238E27FC236}">
                <a16:creationId xmlns:a16="http://schemas.microsoft.com/office/drawing/2014/main" id="{F4014B85-22A5-9CAE-BA1F-C6C1FF853CBC}"/>
              </a:ext>
            </a:extLst>
          </p:cNvPr>
          <p:cNvPicPr>
            <a:picLocks noChangeAspect="1" noChangeArrowheads="1"/>
          </p:cNvPicPr>
          <p:nvPr/>
        </p:nvPicPr>
        <p:blipFill>
          <a:blip r:embed="rId22" cstate="hqprint">
            <a:extLst>
              <a:ext uri="{28A0092B-C50C-407E-A947-70E740481C1C}">
                <a14:useLocalDpi xmlns:a14="http://schemas.microsoft.com/office/drawing/2010/main"/>
              </a:ext>
            </a:extLst>
          </a:blip>
          <a:srcRect/>
          <a:stretch>
            <a:fillRect/>
          </a:stretch>
        </p:blipFill>
        <p:spPr bwMode="auto">
          <a:xfrm>
            <a:off x="6934228" y="5808976"/>
            <a:ext cx="693461" cy="22492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0D2CB6C4-B139-B0DE-01FF-0E64FAC1571F}"/>
              </a:ext>
            </a:extLst>
          </p:cNvPr>
          <p:cNvSpPr txBox="1"/>
          <p:nvPr/>
        </p:nvSpPr>
        <p:spPr>
          <a:xfrm>
            <a:off x="9340965" y="5699992"/>
            <a:ext cx="1762131" cy="230832"/>
          </a:xfrm>
          <a:prstGeom prst="rect">
            <a:avLst/>
          </a:prstGeom>
          <a:noFill/>
        </p:spPr>
        <p:txBody>
          <a:bodyPr wrap="square" rtlCol="0">
            <a:spAutoFit/>
          </a:bodyPr>
          <a:lstStyle/>
          <a:p>
            <a:pPr algn="ctr"/>
            <a:r>
              <a:rPr lang="en-US" sz="900" i="1" dirty="0">
                <a:solidFill>
                  <a:srgbClr val="00BFF2"/>
                </a:solidFill>
                <a:latin typeface="Helvetica" pitchFamily="2" charset="0"/>
              </a:rPr>
              <a:t>Example Companies</a:t>
            </a:r>
          </a:p>
        </p:txBody>
      </p:sp>
      <p:cxnSp>
        <p:nvCxnSpPr>
          <p:cNvPr id="37" name="Straight Connector 36">
            <a:extLst>
              <a:ext uri="{FF2B5EF4-FFF2-40B4-BE49-F238E27FC236}">
                <a16:creationId xmlns:a16="http://schemas.microsoft.com/office/drawing/2014/main" id="{74F8073A-1036-3FD5-0082-9204AE6AA4F6}"/>
              </a:ext>
            </a:extLst>
          </p:cNvPr>
          <p:cNvCxnSpPr/>
          <p:nvPr/>
        </p:nvCxnSpPr>
        <p:spPr>
          <a:xfrm flipH="1">
            <a:off x="8690539" y="5815408"/>
            <a:ext cx="953707" cy="0"/>
          </a:xfrm>
          <a:prstGeom prst="line">
            <a:avLst/>
          </a:prstGeom>
          <a:ln w="12700">
            <a:solidFill>
              <a:srgbClr val="00BFF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E3C3596-8FDE-78DE-A09A-AB4A987A7A0A}"/>
              </a:ext>
            </a:extLst>
          </p:cNvPr>
          <p:cNvCxnSpPr/>
          <p:nvPr/>
        </p:nvCxnSpPr>
        <p:spPr>
          <a:xfrm flipH="1">
            <a:off x="10798804" y="5815408"/>
            <a:ext cx="953707" cy="0"/>
          </a:xfrm>
          <a:prstGeom prst="line">
            <a:avLst/>
          </a:prstGeom>
          <a:ln w="12700">
            <a:solidFill>
              <a:srgbClr val="00BFF2"/>
            </a:solidFill>
          </a:ln>
        </p:spPr>
        <p:style>
          <a:lnRef idx="2">
            <a:schemeClr val="accent1"/>
          </a:lnRef>
          <a:fillRef idx="0">
            <a:schemeClr val="accent1"/>
          </a:fillRef>
          <a:effectRef idx="1">
            <a:schemeClr val="accent1"/>
          </a:effectRef>
          <a:fontRef idx="minor">
            <a:schemeClr val="tx1"/>
          </a:fontRef>
        </p:style>
      </p:cxnSp>
      <p:pic>
        <p:nvPicPr>
          <p:cNvPr id="42" name="Picture 8" descr="Samba TV Home Page">
            <a:hlinkClick r:id="rId13"/>
            <a:extLst>
              <a:ext uri="{FF2B5EF4-FFF2-40B4-BE49-F238E27FC236}">
                <a16:creationId xmlns:a16="http://schemas.microsoft.com/office/drawing/2014/main" id="{A3652B3D-CDA6-36D6-D589-57F1DCA818CF}"/>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9823006" y="5997497"/>
            <a:ext cx="1150000" cy="3390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milar">
            <a:hlinkClick r:id="rId24"/>
            <a:extLst>
              <a:ext uri="{FF2B5EF4-FFF2-40B4-BE49-F238E27FC236}">
                <a16:creationId xmlns:a16="http://schemas.microsoft.com/office/drawing/2014/main" id="{EEEC82B0-E1A0-A306-C188-037584C87881}"/>
              </a:ext>
            </a:extLst>
          </p:cNvPr>
          <p:cNvPicPr>
            <a:picLocks noChangeAspect="1" noChangeArrowheads="1"/>
          </p:cNvPicPr>
          <p:nvPr/>
        </p:nvPicPr>
        <p:blipFill>
          <a:blip r:embed="rId25" cstate="hqprint">
            <a:extLst>
              <a:ext uri="{28A0092B-C50C-407E-A947-70E740481C1C}">
                <a14:useLocalDpi xmlns:a14="http://schemas.microsoft.com/office/drawing/2010/main"/>
              </a:ext>
            </a:extLst>
          </a:blip>
          <a:srcRect/>
          <a:stretch>
            <a:fillRect/>
          </a:stretch>
        </p:blipFill>
        <p:spPr bwMode="auto">
          <a:xfrm>
            <a:off x="8668809" y="5922955"/>
            <a:ext cx="997165" cy="3988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hlinkClick r:id="rId26"/>
            <a:extLst>
              <a:ext uri="{FF2B5EF4-FFF2-40B4-BE49-F238E27FC236}">
                <a16:creationId xmlns:a16="http://schemas.microsoft.com/office/drawing/2014/main" id="{71C512BF-ACD7-1A01-FCF0-116A1838BCA2}"/>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11123170" y="5887457"/>
            <a:ext cx="609267" cy="436169"/>
          </a:xfrm>
          <a:prstGeom prst="rect">
            <a:avLst/>
          </a:prstGeom>
        </p:spPr>
      </p:pic>
      <p:pic>
        <p:nvPicPr>
          <p:cNvPr id="13" name="Picture 12">
            <a:hlinkClick r:id="rId26"/>
            <a:extLst>
              <a:ext uri="{FF2B5EF4-FFF2-40B4-BE49-F238E27FC236}">
                <a16:creationId xmlns:a16="http://schemas.microsoft.com/office/drawing/2014/main" id="{DC7C33CE-2D09-354C-20BE-072E2134E563}"/>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6312289" y="5726589"/>
            <a:ext cx="490019" cy="350800"/>
          </a:xfrm>
          <a:prstGeom prst="rect">
            <a:avLst/>
          </a:prstGeom>
        </p:spPr>
      </p:pic>
      <p:sp>
        <p:nvSpPr>
          <p:cNvPr id="3" name="TextBox 2">
            <a:extLst>
              <a:ext uri="{FF2B5EF4-FFF2-40B4-BE49-F238E27FC236}">
                <a16:creationId xmlns:a16="http://schemas.microsoft.com/office/drawing/2014/main" id="{4665E2EB-0670-F359-63E3-5C6616204E10}"/>
              </a:ext>
            </a:extLst>
          </p:cNvPr>
          <p:cNvSpPr txBox="1"/>
          <p:nvPr/>
        </p:nvSpPr>
        <p:spPr>
          <a:xfrm>
            <a:off x="4145330" y="3909919"/>
            <a:ext cx="3893820" cy="584775"/>
          </a:xfrm>
          <a:prstGeom prst="rect">
            <a:avLst/>
          </a:prstGeom>
          <a:noFill/>
        </p:spPr>
        <p:txBody>
          <a:bodyPr wrap="square" rtlCol="0">
            <a:spAutoFit/>
          </a:bodyPr>
          <a:lstStyle/>
          <a:p>
            <a:pPr algn="ctr"/>
            <a:r>
              <a:rPr lang="en-US" sz="1600" b="1" dirty="0">
                <a:solidFill>
                  <a:srgbClr val="1B1464"/>
                </a:solidFill>
                <a:latin typeface="Helvetica"/>
              </a:rPr>
              <a:t>Out-of-Home (OOH) / Location-Based</a:t>
            </a:r>
            <a:br>
              <a:rPr lang="en-US" sz="1600" b="1" dirty="0">
                <a:solidFill>
                  <a:srgbClr val="1B1464"/>
                </a:solidFill>
                <a:latin typeface="Helvetica"/>
              </a:rPr>
            </a:br>
            <a:r>
              <a:rPr lang="en-US" sz="1600" b="1" dirty="0">
                <a:solidFill>
                  <a:srgbClr val="1B1464"/>
                </a:solidFill>
                <a:latin typeface="Helvetica"/>
              </a:rPr>
              <a:t>Measurement</a:t>
            </a:r>
          </a:p>
        </p:txBody>
      </p:sp>
      <p:pic>
        <p:nvPicPr>
          <p:cNvPr id="29" name="Picture 28">
            <a:hlinkClick r:id="rId29"/>
            <a:extLst>
              <a:ext uri="{FF2B5EF4-FFF2-40B4-BE49-F238E27FC236}">
                <a16:creationId xmlns:a16="http://schemas.microsoft.com/office/drawing/2014/main" id="{AFB55F3A-7AFF-4E8F-4167-2213563E8C87}"/>
              </a:ext>
            </a:extLst>
          </p:cNvPr>
          <p:cNvPicPr>
            <a:picLocks noChangeAspect="1"/>
          </p:cNvPicPr>
          <p:nvPr/>
        </p:nvPicPr>
        <p:blipFill>
          <a:blip r:embed="rId30" cstate="hqprint">
            <a:extLst>
              <a:ext uri="{28A0092B-C50C-407E-A947-70E740481C1C}">
                <a14:useLocalDpi xmlns:a14="http://schemas.microsoft.com/office/drawing/2010/main"/>
              </a:ext>
            </a:extLst>
          </a:blip>
          <a:stretch>
            <a:fillRect/>
          </a:stretch>
        </p:blipFill>
        <p:spPr>
          <a:xfrm>
            <a:off x="4505145" y="6122387"/>
            <a:ext cx="987305" cy="259168"/>
          </a:xfrm>
          <a:prstGeom prst="rect">
            <a:avLst/>
          </a:prstGeom>
        </p:spPr>
      </p:pic>
      <p:pic>
        <p:nvPicPr>
          <p:cNvPr id="30" name="Picture 6" descr="Foursquare logo and symbol, meaning, history, PNG">
            <a:hlinkClick r:id="rId31"/>
            <a:extLst>
              <a:ext uri="{FF2B5EF4-FFF2-40B4-BE49-F238E27FC236}">
                <a16:creationId xmlns:a16="http://schemas.microsoft.com/office/drawing/2014/main" id="{404731C6-3EDF-0DC7-6F6E-9F97A0370FEC}"/>
              </a:ext>
            </a:extLst>
          </p:cNvPr>
          <p:cNvPicPr>
            <a:picLocks noChangeAspect="1" noChangeArrowheads="1"/>
          </p:cNvPicPr>
          <p:nvPr/>
        </p:nvPicPr>
        <p:blipFill rotWithShape="1">
          <a:blip r:embed="rId32" cstate="hqprint">
            <a:extLst>
              <a:ext uri="{28A0092B-C50C-407E-A947-70E740481C1C}">
                <a14:useLocalDpi xmlns:a14="http://schemas.microsoft.com/office/drawing/2010/main"/>
              </a:ext>
            </a:extLst>
          </a:blip>
          <a:srcRect t="37898" b="38313"/>
          <a:stretch>
            <a:fillRect/>
          </a:stretch>
        </p:blipFill>
        <p:spPr bwMode="auto">
          <a:xfrm>
            <a:off x="5573161" y="6165084"/>
            <a:ext cx="1103916" cy="1477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hlinkClick r:id="rId33"/>
            <a:extLst>
              <a:ext uri="{FF2B5EF4-FFF2-40B4-BE49-F238E27FC236}">
                <a16:creationId xmlns:a16="http://schemas.microsoft.com/office/drawing/2014/main" id="{9E0D8EF5-1DB4-C3D9-6AF2-BEC237904ADF}"/>
              </a:ext>
            </a:extLst>
          </p:cNvPr>
          <p:cNvPicPr>
            <a:picLocks noChangeAspect="1" noChangeArrowheads="1"/>
          </p:cNvPicPr>
          <p:nvPr/>
        </p:nvPicPr>
        <p:blipFill>
          <a:blip r:embed="rId34" cstate="hqprint">
            <a:extLst>
              <a:ext uri="{28A0092B-C50C-407E-A947-70E740481C1C}">
                <a14:useLocalDpi xmlns:a14="http://schemas.microsoft.com/office/drawing/2010/main"/>
              </a:ext>
            </a:extLst>
          </a:blip>
          <a:srcRect/>
          <a:stretch>
            <a:fillRect/>
          </a:stretch>
        </p:blipFill>
        <p:spPr bwMode="auto">
          <a:xfrm>
            <a:off x="6827241" y="6129653"/>
            <a:ext cx="790701" cy="20323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AE28EB6-2306-8106-1B8B-C0D460DEB977}"/>
              </a:ext>
            </a:extLst>
          </p:cNvPr>
          <p:cNvSpPr/>
          <p:nvPr/>
        </p:nvSpPr>
        <p:spPr>
          <a:xfrm>
            <a:off x="1" y="0"/>
            <a:ext cx="2115126" cy="32140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itchFamily="2" charset="0"/>
              </a:rPr>
              <a:t>Measures of Success</a:t>
            </a:r>
          </a:p>
        </p:txBody>
      </p:sp>
      <p:cxnSp>
        <p:nvCxnSpPr>
          <p:cNvPr id="19" name="Straight Connector 18">
            <a:extLst>
              <a:ext uri="{FF2B5EF4-FFF2-40B4-BE49-F238E27FC236}">
                <a16:creationId xmlns:a16="http://schemas.microsoft.com/office/drawing/2014/main" id="{8E337287-066A-568C-466A-E752F42908EC}"/>
              </a:ext>
            </a:extLst>
          </p:cNvPr>
          <p:cNvCxnSpPr>
            <a:cxnSpLocks/>
          </p:cNvCxnSpPr>
          <p:nvPr/>
        </p:nvCxnSpPr>
        <p:spPr>
          <a:xfrm>
            <a:off x="876690" y="399835"/>
            <a:ext cx="0" cy="112813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3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0D85-E958-7085-909C-353C3913A57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686DA79-8720-81CF-3CD4-8E3DDCD6B39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FC652EE1-1C36-97AB-455F-D6AD3751F38C}"/>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60" name="Rectangle 1159">
            <a:extLst>
              <a:ext uri="{FF2B5EF4-FFF2-40B4-BE49-F238E27FC236}">
                <a16:creationId xmlns:a16="http://schemas.microsoft.com/office/drawing/2014/main" id="{4EA4C39B-3851-B501-673F-1555AA50BCDC}"/>
              </a:ext>
            </a:extLst>
          </p:cNvPr>
          <p:cNvSpPr/>
          <p:nvPr/>
        </p:nvSpPr>
        <p:spPr>
          <a:xfrm>
            <a:off x="366950" y="2939334"/>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1" name="TextBox 1160">
            <a:extLst>
              <a:ext uri="{FF2B5EF4-FFF2-40B4-BE49-F238E27FC236}">
                <a16:creationId xmlns:a16="http://schemas.microsoft.com/office/drawing/2014/main" id="{123341EE-3592-0CCE-35B1-907F96839924}"/>
              </a:ext>
            </a:extLst>
          </p:cNvPr>
          <p:cNvSpPr txBox="1"/>
          <p:nvPr/>
        </p:nvSpPr>
        <p:spPr>
          <a:xfrm>
            <a:off x="416411" y="291587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6</a:t>
            </a:r>
          </a:p>
        </p:txBody>
      </p:sp>
      <p:cxnSp>
        <p:nvCxnSpPr>
          <p:cNvPr id="1162" name="Straight Connector 1161">
            <a:extLst>
              <a:ext uri="{FF2B5EF4-FFF2-40B4-BE49-F238E27FC236}">
                <a16:creationId xmlns:a16="http://schemas.microsoft.com/office/drawing/2014/main" id="{1DD1263B-C557-DB7E-A0B0-5F6D5DCCF5C4}"/>
              </a:ext>
            </a:extLst>
          </p:cNvPr>
          <p:cNvCxnSpPr>
            <a:cxnSpLocks/>
          </p:cNvCxnSpPr>
          <p:nvPr/>
        </p:nvCxnSpPr>
        <p:spPr>
          <a:xfrm>
            <a:off x="422211" y="324699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63" name="Rectangle 1162">
            <a:extLst>
              <a:ext uri="{FF2B5EF4-FFF2-40B4-BE49-F238E27FC236}">
                <a16:creationId xmlns:a16="http://schemas.microsoft.com/office/drawing/2014/main" id="{80B1E825-B84A-F915-E725-A4B5C7FEEC12}"/>
              </a:ext>
            </a:extLst>
          </p:cNvPr>
          <p:cNvSpPr/>
          <p:nvPr/>
        </p:nvSpPr>
        <p:spPr>
          <a:xfrm>
            <a:off x="7505591"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4" name="TextBox 1163">
            <a:extLst>
              <a:ext uri="{FF2B5EF4-FFF2-40B4-BE49-F238E27FC236}">
                <a16:creationId xmlns:a16="http://schemas.microsoft.com/office/drawing/2014/main" id="{9DE8A9F8-3686-CBBD-7674-04D9CCE565BC}"/>
              </a:ext>
            </a:extLst>
          </p:cNvPr>
          <p:cNvSpPr txBox="1"/>
          <p:nvPr/>
        </p:nvSpPr>
        <p:spPr>
          <a:xfrm>
            <a:off x="7565627"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4</a:t>
            </a:r>
          </a:p>
        </p:txBody>
      </p:sp>
      <p:cxnSp>
        <p:nvCxnSpPr>
          <p:cNvPr id="1165" name="Straight Connector 1164">
            <a:extLst>
              <a:ext uri="{FF2B5EF4-FFF2-40B4-BE49-F238E27FC236}">
                <a16:creationId xmlns:a16="http://schemas.microsoft.com/office/drawing/2014/main" id="{96D24186-9ECE-C963-1A65-FAEF07D43F0A}"/>
              </a:ext>
            </a:extLst>
          </p:cNvPr>
          <p:cNvCxnSpPr>
            <a:cxnSpLocks/>
          </p:cNvCxnSpPr>
          <p:nvPr/>
        </p:nvCxnSpPr>
        <p:spPr>
          <a:xfrm>
            <a:off x="7571427"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66" name="Rectangle 1165">
            <a:extLst>
              <a:ext uri="{FF2B5EF4-FFF2-40B4-BE49-F238E27FC236}">
                <a16:creationId xmlns:a16="http://schemas.microsoft.com/office/drawing/2014/main" id="{9929BAC0-3236-6BDD-ED50-0BA6895E79DD}"/>
              </a:ext>
            </a:extLst>
          </p:cNvPr>
          <p:cNvSpPr/>
          <p:nvPr/>
        </p:nvSpPr>
        <p:spPr>
          <a:xfrm>
            <a:off x="5126386"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7" name="TextBox 1166">
            <a:extLst>
              <a:ext uri="{FF2B5EF4-FFF2-40B4-BE49-F238E27FC236}">
                <a16:creationId xmlns:a16="http://schemas.microsoft.com/office/drawing/2014/main" id="{98F6AB81-708B-6BEA-280F-3E5450391F27}"/>
              </a:ext>
            </a:extLst>
          </p:cNvPr>
          <p:cNvSpPr txBox="1"/>
          <p:nvPr/>
        </p:nvSpPr>
        <p:spPr>
          <a:xfrm>
            <a:off x="5203179"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3</a:t>
            </a:r>
          </a:p>
        </p:txBody>
      </p:sp>
      <p:cxnSp>
        <p:nvCxnSpPr>
          <p:cNvPr id="1168" name="Straight Connector 1167">
            <a:extLst>
              <a:ext uri="{FF2B5EF4-FFF2-40B4-BE49-F238E27FC236}">
                <a16:creationId xmlns:a16="http://schemas.microsoft.com/office/drawing/2014/main" id="{43795E03-1F00-C347-D487-4352558BF5E1}"/>
              </a:ext>
            </a:extLst>
          </p:cNvPr>
          <p:cNvCxnSpPr>
            <a:cxnSpLocks/>
          </p:cNvCxnSpPr>
          <p:nvPr/>
        </p:nvCxnSpPr>
        <p:spPr>
          <a:xfrm>
            <a:off x="5208979"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69" name="Rectangle 1168">
            <a:extLst>
              <a:ext uri="{FF2B5EF4-FFF2-40B4-BE49-F238E27FC236}">
                <a16:creationId xmlns:a16="http://schemas.microsoft.com/office/drawing/2014/main" id="{DCE5500F-3BFA-049B-8998-3D5F9FE03463}"/>
              </a:ext>
            </a:extLst>
          </p:cNvPr>
          <p:cNvSpPr/>
          <p:nvPr/>
        </p:nvSpPr>
        <p:spPr>
          <a:xfrm>
            <a:off x="2744845"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0" name="TextBox 1169">
            <a:extLst>
              <a:ext uri="{FF2B5EF4-FFF2-40B4-BE49-F238E27FC236}">
                <a16:creationId xmlns:a16="http://schemas.microsoft.com/office/drawing/2014/main" id="{FDBA75F9-8339-9FB7-A7FC-843805ABE0D6}"/>
              </a:ext>
            </a:extLst>
          </p:cNvPr>
          <p:cNvSpPr txBox="1"/>
          <p:nvPr/>
        </p:nvSpPr>
        <p:spPr>
          <a:xfrm>
            <a:off x="2831304"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a:t>
            </a:r>
          </a:p>
        </p:txBody>
      </p:sp>
      <p:cxnSp>
        <p:nvCxnSpPr>
          <p:cNvPr id="1171" name="Straight Connector 1170">
            <a:extLst>
              <a:ext uri="{FF2B5EF4-FFF2-40B4-BE49-F238E27FC236}">
                <a16:creationId xmlns:a16="http://schemas.microsoft.com/office/drawing/2014/main" id="{E04853EA-CCCA-A9BB-4D1F-FB3864677763}"/>
              </a:ext>
            </a:extLst>
          </p:cNvPr>
          <p:cNvCxnSpPr>
            <a:cxnSpLocks/>
          </p:cNvCxnSpPr>
          <p:nvPr/>
        </p:nvCxnSpPr>
        <p:spPr>
          <a:xfrm>
            <a:off x="2837104"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72" name="Rectangle 1171">
            <a:extLst>
              <a:ext uri="{FF2B5EF4-FFF2-40B4-BE49-F238E27FC236}">
                <a16:creationId xmlns:a16="http://schemas.microsoft.com/office/drawing/2014/main" id="{287CA9F8-225B-134B-C9EB-F73A87262A64}"/>
              </a:ext>
            </a:extLst>
          </p:cNvPr>
          <p:cNvSpPr/>
          <p:nvPr/>
        </p:nvSpPr>
        <p:spPr>
          <a:xfrm>
            <a:off x="366950"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3" name="TextBox 1172">
            <a:extLst>
              <a:ext uri="{FF2B5EF4-FFF2-40B4-BE49-F238E27FC236}">
                <a16:creationId xmlns:a16="http://schemas.microsoft.com/office/drawing/2014/main" id="{D0B4B9AF-1BEA-D86C-8544-65A34B4ED4D9}"/>
              </a:ext>
            </a:extLst>
          </p:cNvPr>
          <p:cNvSpPr txBox="1"/>
          <p:nvPr/>
        </p:nvSpPr>
        <p:spPr>
          <a:xfrm>
            <a:off x="416411"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a:t>
            </a:r>
          </a:p>
        </p:txBody>
      </p:sp>
      <p:cxnSp>
        <p:nvCxnSpPr>
          <p:cNvPr id="1174" name="Straight Connector 1173">
            <a:extLst>
              <a:ext uri="{FF2B5EF4-FFF2-40B4-BE49-F238E27FC236}">
                <a16:creationId xmlns:a16="http://schemas.microsoft.com/office/drawing/2014/main" id="{87E6BB83-EAE2-61A3-7C0B-E0860424FA6A}"/>
              </a:ext>
            </a:extLst>
          </p:cNvPr>
          <p:cNvCxnSpPr>
            <a:cxnSpLocks/>
          </p:cNvCxnSpPr>
          <p:nvPr/>
        </p:nvCxnSpPr>
        <p:spPr>
          <a:xfrm>
            <a:off x="422211"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75" name="Rectangle 1174">
            <a:hlinkClick r:id="rId4" action="ppaction://hlinksldjump"/>
            <a:extLst>
              <a:ext uri="{FF2B5EF4-FFF2-40B4-BE49-F238E27FC236}">
                <a16:creationId xmlns:a16="http://schemas.microsoft.com/office/drawing/2014/main" id="{ECCB32EF-7E01-65B3-7DFE-6053DA137B57}"/>
              </a:ext>
            </a:extLst>
          </p:cNvPr>
          <p:cNvSpPr/>
          <p:nvPr/>
        </p:nvSpPr>
        <p:spPr>
          <a:xfrm>
            <a:off x="356433" y="2124000"/>
            <a:ext cx="2194983"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84% of U.S. adults identify themselves as a sport fan </a:t>
            </a:r>
          </a:p>
        </p:txBody>
      </p:sp>
      <p:sp>
        <p:nvSpPr>
          <p:cNvPr id="1176" name="Rectangle 1175">
            <a:hlinkClick r:id="rId5" action="ppaction://hlinksldjump"/>
            <a:extLst>
              <a:ext uri="{FF2B5EF4-FFF2-40B4-BE49-F238E27FC236}">
                <a16:creationId xmlns:a16="http://schemas.microsoft.com/office/drawing/2014/main" id="{6BCAD735-F83C-2228-7842-73550B1E71BC}"/>
              </a:ext>
            </a:extLst>
          </p:cNvPr>
          <p:cNvSpPr/>
          <p:nvPr/>
        </p:nvSpPr>
        <p:spPr>
          <a:xfrm>
            <a:off x="2708630" y="2124000"/>
            <a:ext cx="225321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Fandom encourages obsessive emotion and high, habitual engagement</a:t>
            </a:r>
          </a:p>
        </p:txBody>
      </p:sp>
      <p:sp>
        <p:nvSpPr>
          <p:cNvPr id="1177" name="Rectangle 1176">
            <a:hlinkClick r:id="rId6" action="ppaction://hlinksldjump"/>
            <a:extLst>
              <a:ext uri="{FF2B5EF4-FFF2-40B4-BE49-F238E27FC236}">
                <a16:creationId xmlns:a16="http://schemas.microsoft.com/office/drawing/2014/main" id="{AB428E08-B657-16AE-8A41-7A5D938AAE15}"/>
              </a:ext>
            </a:extLst>
          </p:cNvPr>
          <p:cNvSpPr/>
          <p:nvPr/>
        </p:nvSpPr>
        <p:spPr>
          <a:xfrm>
            <a:off x="5064736" y="2124000"/>
            <a:ext cx="231356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Fandom creates touchpoints across multiscreen content, well beyond the game</a:t>
            </a:r>
          </a:p>
        </p:txBody>
      </p:sp>
      <p:sp>
        <p:nvSpPr>
          <p:cNvPr id="1178" name="Rectangle 1177">
            <a:hlinkClick r:id="rId7" action="ppaction://hlinksldjump"/>
            <a:extLst>
              <a:ext uri="{FF2B5EF4-FFF2-40B4-BE49-F238E27FC236}">
                <a16:creationId xmlns:a16="http://schemas.microsoft.com/office/drawing/2014/main" id="{CADBCD44-3D81-49A1-5167-21ADB94053AD}"/>
              </a:ext>
            </a:extLst>
          </p:cNvPr>
          <p:cNvSpPr/>
          <p:nvPr/>
        </p:nvSpPr>
        <p:spPr>
          <a:xfrm>
            <a:off x="335736" y="3273740"/>
            <a:ext cx="2226614"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is a popular content hub on connected TVs, which helps further fandom</a:t>
            </a:r>
          </a:p>
        </p:txBody>
      </p:sp>
      <p:sp>
        <p:nvSpPr>
          <p:cNvPr id="1179" name="Rectangle 1178">
            <a:hlinkClick r:id="rId8" action="ppaction://hlinksldjump"/>
            <a:extLst>
              <a:ext uri="{FF2B5EF4-FFF2-40B4-BE49-F238E27FC236}">
                <a16:creationId xmlns:a16="http://schemas.microsoft.com/office/drawing/2014/main" id="{6E161424-184C-8B80-38E8-E831D270D924}"/>
              </a:ext>
            </a:extLst>
          </p:cNvPr>
          <p:cNvSpPr/>
          <p:nvPr/>
        </p:nvSpPr>
        <p:spPr>
          <a:xfrm>
            <a:off x="7514998" y="2124000"/>
            <a:ext cx="2180962"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Women’s sports is not just a moment, it’s a movement</a:t>
            </a:r>
          </a:p>
        </p:txBody>
      </p:sp>
      <p:sp>
        <p:nvSpPr>
          <p:cNvPr id="1180" name="Rectangle 1179">
            <a:extLst>
              <a:ext uri="{FF2B5EF4-FFF2-40B4-BE49-F238E27FC236}">
                <a16:creationId xmlns:a16="http://schemas.microsoft.com/office/drawing/2014/main" id="{C273AEA2-62C2-A22B-92C4-A5039ABCB838}"/>
              </a:ext>
            </a:extLst>
          </p:cNvPr>
          <p:cNvSpPr/>
          <p:nvPr/>
        </p:nvSpPr>
        <p:spPr>
          <a:xfrm>
            <a:off x="366950"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1" name="Rectangle 1180">
            <a:extLst>
              <a:ext uri="{FF2B5EF4-FFF2-40B4-BE49-F238E27FC236}">
                <a16:creationId xmlns:a16="http://schemas.microsoft.com/office/drawing/2014/main" id="{F443E9CE-2FD9-4374-02D0-BAD78F0CF230}"/>
              </a:ext>
            </a:extLst>
          </p:cNvPr>
          <p:cNvSpPr/>
          <p:nvPr/>
        </p:nvSpPr>
        <p:spPr>
          <a:xfrm>
            <a:off x="2744845"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2" name="Rectangle 1181">
            <a:extLst>
              <a:ext uri="{FF2B5EF4-FFF2-40B4-BE49-F238E27FC236}">
                <a16:creationId xmlns:a16="http://schemas.microsoft.com/office/drawing/2014/main" id="{CAE6794B-FBCB-2199-8F83-535B6A84AD28}"/>
              </a:ext>
            </a:extLst>
          </p:cNvPr>
          <p:cNvSpPr/>
          <p:nvPr/>
        </p:nvSpPr>
        <p:spPr>
          <a:xfrm>
            <a:off x="5126386"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3" name="Rectangle 1182">
            <a:extLst>
              <a:ext uri="{FF2B5EF4-FFF2-40B4-BE49-F238E27FC236}">
                <a16:creationId xmlns:a16="http://schemas.microsoft.com/office/drawing/2014/main" id="{756B26B1-159F-C72F-9D37-93CDA34918E3}"/>
              </a:ext>
            </a:extLst>
          </p:cNvPr>
          <p:cNvSpPr/>
          <p:nvPr/>
        </p:nvSpPr>
        <p:spPr>
          <a:xfrm>
            <a:off x="7505591"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4" name="Rectangle 1183">
            <a:extLst>
              <a:ext uri="{FF2B5EF4-FFF2-40B4-BE49-F238E27FC236}">
                <a16:creationId xmlns:a16="http://schemas.microsoft.com/office/drawing/2014/main" id="{E233BB3A-E04D-4ACE-26F0-2B0E8EC8BC91}"/>
              </a:ext>
            </a:extLst>
          </p:cNvPr>
          <p:cNvSpPr/>
          <p:nvPr/>
        </p:nvSpPr>
        <p:spPr>
          <a:xfrm>
            <a:off x="9887466"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5" name="Rectangle 1184">
            <a:hlinkClick r:id="rId9" action="ppaction://hlinksldjump"/>
            <a:extLst>
              <a:ext uri="{FF2B5EF4-FFF2-40B4-BE49-F238E27FC236}">
                <a16:creationId xmlns:a16="http://schemas.microsoft.com/office/drawing/2014/main" id="{8A5C3E2A-DFB7-7330-086C-A4BB593CF204}"/>
              </a:ext>
            </a:extLst>
          </p:cNvPr>
          <p:cNvSpPr/>
          <p:nvPr/>
        </p:nvSpPr>
        <p:spPr>
          <a:xfrm>
            <a:off x="2744757" y="3280150"/>
            <a:ext cx="2180961" cy="646331"/>
          </a:xfrm>
          <a:prstGeom prst="rect">
            <a:avLst/>
          </a:prstGeom>
        </p:spPr>
        <p:txBody>
          <a:bodyPr wrap="square" lIns="91440" tIns="45720" rIns="91440" bIns="4572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Live sports telecasts on TV have increased by 14% over the last five years</a:t>
            </a:r>
          </a:p>
        </p:txBody>
      </p:sp>
      <p:sp>
        <p:nvSpPr>
          <p:cNvPr id="1186" name="Rectangle 1185">
            <a:hlinkClick r:id="rId10" action="ppaction://hlinksldjump"/>
            <a:extLst>
              <a:ext uri="{FF2B5EF4-FFF2-40B4-BE49-F238E27FC236}">
                <a16:creationId xmlns:a16="http://schemas.microsoft.com/office/drawing/2014/main" id="{6C4C6807-4B72-3834-AD4B-184E74F2C82F}"/>
              </a:ext>
            </a:extLst>
          </p:cNvPr>
          <p:cNvSpPr/>
          <p:nvPr/>
        </p:nvSpPr>
        <p:spPr>
          <a:xfrm>
            <a:off x="388566" y="4419105"/>
            <a:ext cx="214615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64% of CTV viewers watch sports through both traditional TV &amp; streaming </a:t>
            </a:r>
          </a:p>
        </p:txBody>
      </p:sp>
      <p:sp>
        <p:nvSpPr>
          <p:cNvPr id="1187" name="TextBox 1186">
            <a:extLst>
              <a:ext uri="{FF2B5EF4-FFF2-40B4-BE49-F238E27FC236}">
                <a16:creationId xmlns:a16="http://schemas.microsoft.com/office/drawing/2014/main" id="{5318F624-041A-F29C-2998-7DFE74A66CB4}"/>
              </a:ext>
            </a:extLst>
          </p:cNvPr>
          <p:cNvSpPr txBox="1"/>
          <p:nvPr/>
        </p:nvSpPr>
        <p:spPr>
          <a:xfrm>
            <a:off x="2831304" y="2904781"/>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7</a:t>
            </a:r>
          </a:p>
        </p:txBody>
      </p:sp>
      <p:cxnSp>
        <p:nvCxnSpPr>
          <p:cNvPr id="1188" name="Straight Connector 1187">
            <a:extLst>
              <a:ext uri="{FF2B5EF4-FFF2-40B4-BE49-F238E27FC236}">
                <a16:creationId xmlns:a16="http://schemas.microsoft.com/office/drawing/2014/main" id="{F0985CCE-2428-3F2A-8695-5159D0074ACD}"/>
              </a:ext>
            </a:extLst>
          </p:cNvPr>
          <p:cNvCxnSpPr>
            <a:cxnSpLocks/>
          </p:cNvCxnSpPr>
          <p:nvPr/>
        </p:nvCxnSpPr>
        <p:spPr>
          <a:xfrm>
            <a:off x="2837104"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89" name="TextBox 1188">
            <a:extLst>
              <a:ext uri="{FF2B5EF4-FFF2-40B4-BE49-F238E27FC236}">
                <a16:creationId xmlns:a16="http://schemas.microsoft.com/office/drawing/2014/main" id="{5D4E1174-DFA5-B590-FF5C-87AAC2CD14E2}"/>
              </a:ext>
            </a:extLst>
          </p:cNvPr>
          <p:cNvSpPr txBox="1"/>
          <p:nvPr/>
        </p:nvSpPr>
        <p:spPr>
          <a:xfrm>
            <a:off x="5203179" y="2904781"/>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8</a:t>
            </a:r>
          </a:p>
        </p:txBody>
      </p:sp>
      <p:cxnSp>
        <p:nvCxnSpPr>
          <p:cNvPr id="1190" name="Straight Connector 1189">
            <a:extLst>
              <a:ext uri="{FF2B5EF4-FFF2-40B4-BE49-F238E27FC236}">
                <a16:creationId xmlns:a16="http://schemas.microsoft.com/office/drawing/2014/main" id="{752B13EF-5BAF-796D-0CDD-E42C921EB104}"/>
              </a:ext>
            </a:extLst>
          </p:cNvPr>
          <p:cNvCxnSpPr>
            <a:cxnSpLocks/>
          </p:cNvCxnSpPr>
          <p:nvPr/>
        </p:nvCxnSpPr>
        <p:spPr>
          <a:xfrm>
            <a:off x="5208979"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1" name="TextBox 1190">
            <a:extLst>
              <a:ext uri="{FF2B5EF4-FFF2-40B4-BE49-F238E27FC236}">
                <a16:creationId xmlns:a16="http://schemas.microsoft.com/office/drawing/2014/main" id="{C0A95171-0EB7-15C4-0EE7-CC9022A0B63F}"/>
              </a:ext>
            </a:extLst>
          </p:cNvPr>
          <p:cNvSpPr txBox="1"/>
          <p:nvPr/>
        </p:nvSpPr>
        <p:spPr>
          <a:xfrm>
            <a:off x="7565627" y="2904781"/>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9</a:t>
            </a:r>
          </a:p>
        </p:txBody>
      </p:sp>
      <p:cxnSp>
        <p:nvCxnSpPr>
          <p:cNvPr id="1192" name="Straight Connector 1191">
            <a:extLst>
              <a:ext uri="{FF2B5EF4-FFF2-40B4-BE49-F238E27FC236}">
                <a16:creationId xmlns:a16="http://schemas.microsoft.com/office/drawing/2014/main" id="{0EDA7C54-CE45-87AE-FE9C-75D817AA6021}"/>
              </a:ext>
            </a:extLst>
          </p:cNvPr>
          <p:cNvCxnSpPr>
            <a:cxnSpLocks/>
          </p:cNvCxnSpPr>
          <p:nvPr/>
        </p:nvCxnSpPr>
        <p:spPr>
          <a:xfrm>
            <a:off x="7571427"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3" name="TextBox 1192">
            <a:extLst>
              <a:ext uri="{FF2B5EF4-FFF2-40B4-BE49-F238E27FC236}">
                <a16:creationId xmlns:a16="http://schemas.microsoft.com/office/drawing/2014/main" id="{A07CD38D-B300-69FB-B184-07DB85846DE0}"/>
              </a:ext>
            </a:extLst>
          </p:cNvPr>
          <p:cNvSpPr txBox="1"/>
          <p:nvPr/>
        </p:nvSpPr>
        <p:spPr>
          <a:xfrm>
            <a:off x="9884795" y="290478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10</a:t>
            </a:r>
          </a:p>
        </p:txBody>
      </p:sp>
      <p:cxnSp>
        <p:nvCxnSpPr>
          <p:cNvPr id="1194" name="Straight Connector 1193">
            <a:extLst>
              <a:ext uri="{FF2B5EF4-FFF2-40B4-BE49-F238E27FC236}">
                <a16:creationId xmlns:a16="http://schemas.microsoft.com/office/drawing/2014/main" id="{9BE65EEA-A631-9036-F62B-C7CB8644A30D}"/>
              </a:ext>
            </a:extLst>
          </p:cNvPr>
          <p:cNvCxnSpPr>
            <a:cxnSpLocks/>
          </p:cNvCxnSpPr>
          <p:nvPr/>
        </p:nvCxnSpPr>
        <p:spPr>
          <a:xfrm>
            <a:off x="9953159"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5" name="TextBox 1194">
            <a:extLst>
              <a:ext uri="{FF2B5EF4-FFF2-40B4-BE49-F238E27FC236}">
                <a16:creationId xmlns:a16="http://schemas.microsoft.com/office/drawing/2014/main" id="{73B7E6CF-C30D-45CA-85FD-6237C1F2F45A}"/>
              </a:ext>
            </a:extLst>
          </p:cNvPr>
          <p:cNvSpPr txBox="1"/>
          <p:nvPr/>
        </p:nvSpPr>
        <p:spPr>
          <a:xfrm>
            <a:off x="293737" y="4043295"/>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11</a:t>
            </a:r>
          </a:p>
        </p:txBody>
      </p:sp>
      <p:cxnSp>
        <p:nvCxnSpPr>
          <p:cNvPr id="1196" name="Straight Connector 1195">
            <a:extLst>
              <a:ext uri="{FF2B5EF4-FFF2-40B4-BE49-F238E27FC236}">
                <a16:creationId xmlns:a16="http://schemas.microsoft.com/office/drawing/2014/main" id="{2165FB06-193D-8A5E-B545-8A4FD1FE2E21}"/>
              </a:ext>
            </a:extLst>
          </p:cNvPr>
          <p:cNvCxnSpPr>
            <a:cxnSpLocks/>
          </p:cNvCxnSpPr>
          <p:nvPr/>
        </p:nvCxnSpPr>
        <p:spPr>
          <a:xfrm>
            <a:off x="422211" y="4358905"/>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7" name="Rectangle 1196">
            <a:extLst>
              <a:ext uri="{FF2B5EF4-FFF2-40B4-BE49-F238E27FC236}">
                <a16:creationId xmlns:a16="http://schemas.microsoft.com/office/drawing/2014/main" id="{58024D9E-8479-6B38-4D9B-031E75F3AA51}"/>
              </a:ext>
            </a:extLst>
          </p:cNvPr>
          <p:cNvSpPr/>
          <p:nvPr/>
        </p:nvSpPr>
        <p:spPr>
          <a:xfrm>
            <a:off x="2744845"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8" name="Rectangle 1197">
            <a:extLst>
              <a:ext uri="{FF2B5EF4-FFF2-40B4-BE49-F238E27FC236}">
                <a16:creationId xmlns:a16="http://schemas.microsoft.com/office/drawing/2014/main" id="{A8779F58-669B-1CEB-D01A-278840181527}"/>
              </a:ext>
            </a:extLst>
          </p:cNvPr>
          <p:cNvSpPr/>
          <p:nvPr/>
        </p:nvSpPr>
        <p:spPr>
          <a:xfrm>
            <a:off x="5126386"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9" name="Rectangle 1198">
            <a:extLst>
              <a:ext uri="{FF2B5EF4-FFF2-40B4-BE49-F238E27FC236}">
                <a16:creationId xmlns:a16="http://schemas.microsoft.com/office/drawing/2014/main" id="{29CE634F-6E66-5D75-3B1B-78A4DA6CF8B1}"/>
              </a:ext>
            </a:extLst>
          </p:cNvPr>
          <p:cNvSpPr/>
          <p:nvPr/>
        </p:nvSpPr>
        <p:spPr>
          <a:xfrm>
            <a:off x="7505591"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0" name="Rectangle 1199">
            <a:extLst>
              <a:ext uri="{FF2B5EF4-FFF2-40B4-BE49-F238E27FC236}">
                <a16:creationId xmlns:a16="http://schemas.microsoft.com/office/drawing/2014/main" id="{1455CD89-ADB8-9393-5349-70CC5EF90555}"/>
              </a:ext>
            </a:extLst>
          </p:cNvPr>
          <p:cNvSpPr/>
          <p:nvPr/>
        </p:nvSpPr>
        <p:spPr>
          <a:xfrm>
            <a:off x="5129388" y="5252956"/>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1" name="Rectangle 1200">
            <a:extLst>
              <a:ext uri="{FF2B5EF4-FFF2-40B4-BE49-F238E27FC236}">
                <a16:creationId xmlns:a16="http://schemas.microsoft.com/office/drawing/2014/main" id="{BF189475-CE2F-1427-0613-36CFE0F764E8}"/>
              </a:ext>
            </a:extLst>
          </p:cNvPr>
          <p:cNvSpPr/>
          <p:nvPr/>
        </p:nvSpPr>
        <p:spPr>
          <a:xfrm>
            <a:off x="9887466" y="1781214"/>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2" name="TextBox 1201">
            <a:extLst>
              <a:ext uri="{FF2B5EF4-FFF2-40B4-BE49-F238E27FC236}">
                <a16:creationId xmlns:a16="http://schemas.microsoft.com/office/drawing/2014/main" id="{A77AB504-F707-0682-0F9F-F1A6CD1F57AF}"/>
              </a:ext>
            </a:extLst>
          </p:cNvPr>
          <p:cNvSpPr txBox="1"/>
          <p:nvPr/>
        </p:nvSpPr>
        <p:spPr>
          <a:xfrm>
            <a:off x="2708630" y="406027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12</a:t>
            </a:r>
          </a:p>
        </p:txBody>
      </p:sp>
      <p:cxnSp>
        <p:nvCxnSpPr>
          <p:cNvPr id="1203" name="Straight Connector 1202">
            <a:extLst>
              <a:ext uri="{FF2B5EF4-FFF2-40B4-BE49-F238E27FC236}">
                <a16:creationId xmlns:a16="http://schemas.microsoft.com/office/drawing/2014/main" id="{CB7B7F9E-4490-74FC-9A5A-B0617684FE45}"/>
              </a:ext>
            </a:extLst>
          </p:cNvPr>
          <p:cNvCxnSpPr>
            <a:cxnSpLocks/>
          </p:cNvCxnSpPr>
          <p:nvPr/>
        </p:nvCxnSpPr>
        <p:spPr>
          <a:xfrm>
            <a:off x="2837104" y="435461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04" name="TextBox 1203">
            <a:extLst>
              <a:ext uri="{FF2B5EF4-FFF2-40B4-BE49-F238E27FC236}">
                <a16:creationId xmlns:a16="http://schemas.microsoft.com/office/drawing/2014/main" id="{B6A80712-3A50-4B2D-357C-E1512F69CBF6}"/>
              </a:ext>
            </a:extLst>
          </p:cNvPr>
          <p:cNvSpPr txBox="1"/>
          <p:nvPr/>
        </p:nvSpPr>
        <p:spPr>
          <a:xfrm>
            <a:off x="5080505" y="406027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13</a:t>
            </a:r>
          </a:p>
        </p:txBody>
      </p:sp>
      <p:cxnSp>
        <p:nvCxnSpPr>
          <p:cNvPr id="1205" name="Straight Connector 1204">
            <a:extLst>
              <a:ext uri="{FF2B5EF4-FFF2-40B4-BE49-F238E27FC236}">
                <a16:creationId xmlns:a16="http://schemas.microsoft.com/office/drawing/2014/main" id="{EECF5779-A3A8-0626-E686-829F0F292FAE}"/>
              </a:ext>
            </a:extLst>
          </p:cNvPr>
          <p:cNvCxnSpPr>
            <a:cxnSpLocks/>
          </p:cNvCxnSpPr>
          <p:nvPr/>
        </p:nvCxnSpPr>
        <p:spPr>
          <a:xfrm>
            <a:off x="5208979" y="435461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06" name="TextBox 1205">
            <a:extLst>
              <a:ext uri="{FF2B5EF4-FFF2-40B4-BE49-F238E27FC236}">
                <a16:creationId xmlns:a16="http://schemas.microsoft.com/office/drawing/2014/main" id="{88D7396F-E0F0-DE4C-8663-9C8E388B935A}"/>
              </a:ext>
            </a:extLst>
          </p:cNvPr>
          <p:cNvSpPr txBox="1"/>
          <p:nvPr/>
        </p:nvSpPr>
        <p:spPr>
          <a:xfrm>
            <a:off x="7442953" y="404383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14</a:t>
            </a:r>
          </a:p>
        </p:txBody>
      </p:sp>
      <p:cxnSp>
        <p:nvCxnSpPr>
          <p:cNvPr id="1207" name="Straight Connector 1206">
            <a:extLst>
              <a:ext uri="{FF2B5EF4-FFF2-40B4-BE49-F238E27FC236}">
                <a16:creationId xmlns:a16="http://schemas.microsoft.com/office/drawing/2014/main" id="{DAC4B2D4-2965-B950-5E54-8B75E4D5B90A}"/>
              </a:ext>
            </a:extLst>
          </p:cNvPr>
          <p:cNvCxnSpPr>
            <a:cxnSpLocks/>
          </p:cNvCxnSpPr>
          <p:nvPr/>
        </p:nvCxnSpPr>
        <p:spPr>
          <a:xfrm>
            <a:off x="7571427" y="4338175"/>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08" name="TextBox 1207">
            <a:extLst>
              <a:ext uri="{FF2B5EF4-FFF2-40B4-BE49-F238E27FC236}">
                <a16:creationId xmlns:a16="http://schemas.microsoft.com/office/drawing/2014/main" id="{602AF7D6-B2F9-4A98-E3B5-FAD38B4B02CF}"/>
              </a:ext>
            </a:extLst>
          </p:cNvPr>
          <p:cNvSpPr txBox="1"/>
          <p:nvPr/>
        </p:nvSpPr>
        <p:spPr>
          <a:xfrm>
            <a:off x="5066607" y="5215758"/>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18</a:t>
            </a:r>
          </a:p>
        </p:txBody>
      </p:sp>
      <p:cxnSp>
        <p:nvCxnSpPr>
          <p:cNvPr id="1209" name="Straight Connector 1208">
            <a:extLst>
              <a:ext uri="{FF2B5EF4-FFF2-40B4-BE49-F238E27FC236}">
                <a16:creationId xmlns:a16="http://schemas.microsoft.com/office/drawing/2014/main" id="{F4EB4EEB-87B8-A1CE-F068-C00B1AF18213}"/>
              </a:ext>
            </a:extLst>
          </p:cNvPr>
          <p:cNvCxnSpPr>
            <a:cxnSpLocks/>
          </p:cNvCxnSpPr>
          <p:nvPr/>
        </p:nvCxnSpPr>
        <p:spPr>
          <a:xfrm>
            <a:off x="5195081" y="551645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0" name="TextBox 1209">
            <a:extLst>
              <a:ext uri="{FF2B5EF4-FFF2-40B4-BE49-F238E27FC236}">
                <a16:creationId xmlns:a16="http://schemas.microsoft.com/office/drawing/2014/main" id="{4799C26C-4169-1828-BEF2-C31C3F88451D}"/>
              </a:ext>
            </a:extLst>
          </p:cNvPr>
          <p:cNvSpPr txBox="1"/>
          <p:nvPr/>
        </p:nvSpPr>
        <p:spPr>
          <a:xfrm>
            <a:off x="9824685" y="174992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5</a:t>
            </a:r>
          </a:p>
        </p:txBody>
      </p:sp>
      <p:cxnSp>
        <p:nvCxnSpPr>
          <p:cNvPr id="1211" name="Straight Connector 1210">
            <a:extLst>
              <a:ext uri="{FF2B5EF4-FFF2-40B4-BE49-F238E27FC236}">
                <a16:creationId xmlns:a16="http://schemas.microsoft.com/office/drawing/2014/main" id="{A9819BD1-8264-221F-0726-37CB8D85B5CF}"/>
              </a:ext>
            </a:extLst>
          </p:cNvPr>
          <p:cNvCxnSpPr>
            <a:cxnSpLocks/>
          </p:cNvCxnSpPr>
          <p:nvPr/>
        </p:nvCxnSpPr>
        <p:spPr>
          <a:xfrm>
            <a:off x="9953159" y="204426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2" name="Rectangle 1211">
            <a:extLst>
              <a:ext uri="{FF2B5EF4-FFF2-40B4-BE49-F238E27FC236}">
                <a16:creationId xmlns:a16="http://schemas.microsoft.com/office/drawing/2014/main" id="{9FBFC2C7-14F2-8549-1DB1-FAA699F8A785}"/>
              </a:ext>
            </a:extLst>
          </p:cNvPr>
          <p:cNvSpPr/>
          <p:nvPr/>
        </p:nvSpPr>
        <p:spPr>
          <a:xfrm>
            <a:off x="9887466"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3" name="Rectangle 1212">
            <a:extLst>
              <a:ext uri="{FF2B5EF4-FFF2-40B4-BE49-F238E27FC236}">
                <a16:creationId xmlns:a16="http://schemas.microsoft.com/office/drawing/2014/main" id="{9C33D251-8CE8-7DAD-F70B-442F50C4F9C0}"/>
              </a:ext>
            </a:extLst>
          </p:cNvPr>
          <p:cNvSpPr/>
          <p:nvPr/>
        </p:nvSpPr>
        <p:spPr>
          <a:xfrm>
            <a:off x="9896672"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4" name="Rectangle 1213">
            <a:extLst>
              <a:ext uri="{FF2B5EF4-FFF2-40B4-BE49-F238E27FC236}">
                <a16:creationId xmlns:a16="http://schemas.microsoft.com/office/drawing/2014/main" id="{67FA0897-7DF4-0BC1-12B6-7F079EFBAAEE}"/>
              </a:ext>
            </a:extLst>
          </p:cNvPr>
          <p:cNvSpPr/>
          <p:nvPr/>
        </p:nvSpPr>
        <p:spPr>
          <a:xfrm>
            <a:off x="363444"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5" name="Rectangle 1214">
            <a:extLst>
              <a:ext uri="{FF2B5EF4-FFF2-40B4-BE49-F238E27FC236}">
                <a16:creationId xmlns:a16="http://schemas.microsoft.com/office/drawing/2014/main" id="{BC764567-D576-D715-953C-4D1B2B1A6378}"/>
              </a:ext>
            </a:extLst>
          </p:cNvPr>
          <p:cNvSpPr/>
          <p:nvPr/>
        </p:nvSpPr>
        <p:spPr>
          <a:xfrm>
            <a:off x="2744985"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6" name="Rectangle 1215">
            <a:extLst>
              <a:ext uri="{FF2B5EF4-FFF2-40B4-BE49-F238E27FC236}">
                <a16:creationId xmlns:a16="http://schemas.microsoft.com/office/drawing/2014/main" id="{38F57F73-59F1-3652-8E12-982237AF084A}"/>
              </a:ext>
            </a:extLst>
          </p:cNvPr>
          <p:cNvSpPr/>
          <p:nvPr/>
        </p:nvSpPr>
        <p:spPr>
          <a:xfrm>
            <a:off x="7505591"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7" name="Rectangle 1216">
            <a:hlinkClick r:id="rId11" action="ppaction://hlinksldjump"/>
            <a:extLst>
              <a:ext uri="{FF2B5EF4-FFF2-40B4-BE49-F238E27FC236}">
                <a16:creationId xmlns:a16="http://schemas.microsoft.com/office/drawing/2014/main" id="{0C8F508B-9D3D-641B-AC76-2D622274A435}"/>
              </a:ext>
            </a:extLst>
          </p:cNvPr>
          <p:cNvSpPr/>
          <p:nvPr/>
        </p:nvSpPr>
        <p:spPr>
          <a:xfrm>
            <a:off x="9892311" y="5573230"/>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Measurement innovations are better quantifying the value of sports content  </a:t>
            </a:r>
          </a:p>
        </p:txBody>
      </p:sp>
      <p:sp>
        <p:nvSpPr>
          <p:cNvPr id="1218" name="Rectangle 1217">
            <a:hlinkClick r:id="rId12" action="ppaction://hlinksldjump"/>
            <a:extLst>
              <a:ext uri="{FF2B5EF4-FFF2-40B4-BE49-F238E27FC236}">
                <a16:creationId xmlns:a16="http://schemas.microsoft.com/office/drawing/2014/main" id="{1272A6A6-9257-AA0D-75F3-BB2ABDC544DF}"/>
              </a:ext>
            </a:extLst>
          </p:cNvPr>
          <p:cNvSpPr/>
          <p:nvPr/>
        </p:nvSpPr>
        <p:spPr>
          <a:xfrm>
            <a:off x="332791" y="5573230"/>
            <a:ext cx="2226614"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creates relevancy for advertisers, especially SMBs and local businesses</a:t>
            </a:r>
          </a:p>
        </p:txBody>
      </p:sp>
      <p:sp>
        <p:nvSpPr>
          <p:cNvPr id="1219" name="Rectangle 1218">
            <a:hlinkClick r:id="rId13" action="ppaction://hlinksldjump"/>
            <a:extLst>
              <a:ext uri="{FF2B5EF4-FFF2-40B4-BE49-F238E27FC236}">
                <a16:creationId xmlns:a16="http://schemas.microsoft.com/office/drawing/2014/main" id="{5743F6D9-C947-192B-EE31-A9F33A3A8687}"/>
              </a:ext>
            </a:extLst>
          </p:cNvPr>
          <p:cNvSpPr/>
          <p:nvPr/>
        </p:nvSpPr>
        <p:spPr>
          <a:xfrm>
            <a:off x="5129388" y="3280150"/>
            <a:ext cx="2136808"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share of TV imps have more than doubled among adults 18-34</a:t>
            </a:r>
          </a:p>
        </p:txBody>
      </p:sp>
      <p:sp>
        <p:nvSpPr>
          <p:cNvPr id="1220" name="TextBox 1219">
            <a:extLst>
              <a:ext uri="{FF2B5EF4-FFF2-40B4-BE49-F238E27FC236}">
                <a16:creationId xmlns:a16="http://schemas.microsoft.com/office/drawing/2014/main" id="{6CE38F54-08DE-0AF9-6E8B-2C4A14B648D7}"/>
              </a:ext>
            </a:extLst>
          </p:cNvPr>
          <p:cNvSpPr txBox="1"/>
          <p:nvPr/>
        </p:nvSpPr>
        <p:spPr>
          <a:xfrm>
            <a:off x="9884796" y="4060940"/>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15</a:t>
            </a:r>
          </a:p>
        </p:txBody>
      </p:sp>
      <p:cxnSp>
        <p:nvCxnSpPr>
          <p:cNvPr id="1221" name="Straight Connector 1220">
            <a:extLst>
              <a:ext uri="{FF2B5EF4-FFF2-40B4-BE49-F238E27FC236}">
                <a16:creationId xmlns:a16="http://schemas.microsoft.com/office/drawing/2014/main" id="{6292196C-8607-0DFE-E8C5-B30819B1829D}"/>
              </a:ext>
            </a:extLst>
          </p:cNvPr>
          <p:cNvCxnSpPr>
            <a:cxnSpLocks/>
          </p:cNvCxnSpPr>
          <p:nvPr/>
        </p:nvCxnSpPr>
        <p:spPr>
          <a:xfrm>
            <a:off x="9951933" y="43601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2" name="TextBox 1221">
            <a:extLst>
              <a:ext uri="{FF2B5EF4-FFF2-40B4-BE49-F238E27FC236}">
                <a16:creationId xmlns:a16="http://schemas.microsoft.com/office/drawing/2014/main" id="{90F2ED72-DC5E-CAE1-7517-3202D2DF6D81}"/>
              </a:ext>
            </a:extLst>
          </p:cNvPr>
          <p:cNvSpPr txBox="1"/>
          <p:nvPr/>
        </p:nvSpPr>
        <p:spPr>
          <a:xfrm>
            <a:off x="388566" y="522636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16</a:t>
            </a:r>
          </a:p>
        </p:txBody>
      </p:sp>
      <p:cxnSp>
        <p:nvCxnSpPr>
          <p:cNvPr id="1223" name="Straight Connector 1222">
            <a:extLst>
              <a:ext uri="{FF2B5EF4-FFF2-40B4-BE49-F238E27FC236}">
                <a16:creationId xmlns:a16="http://schemas.microsoft.com/office/drawing/2014/main" id="{D956E103-A066-0B63-B333-E5D60D6220EA}"/>
              </a:ext>
            </a:extLst>
          </p:cNvPr>
          <p:cNvCxnSpPr>
            <a:cxnSpLocks/>
          </p:cNvCxnSpPr>
          <p:nvPr/>
        </p:nvCxnSpPr>
        <p:spPr>
          <a:xfrm>
            <a:off x="455703"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4" name="TextBox 1223">
            <a:extLst>
              <a:ext uri="{FF2B5EF4-FFF2-40B4-BE49-F238E27FC236}">
                <a16:creationId xmlns:a16="http://schemas.microsoft.com/office/drawing/2014/main" id="{7FB46A76-7DF5-E0BB-A1E4-35A5684B9DC7}"/>
              </a:ext>
            </a:extLst>
          </p:cNvPr>
          <p:cNvSpPr txBox="1"/>
          <p:nvPr/>
        </p:nvSpPr>
        <p:spPr>
          <a:xfrm>
            <a:off x="2760441" y="522636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17</a:t>
            </a:r>
          </a:p>
        </p:txBody>
      </p:sp>
      <p:cxnSp>
        <p:nvCxnSpPr>
          <p:cNvPr id="1225" name="Straight Connector 1224">
            <a:extLst>
              <a:ext uri="{FF2B5EF4-FFF2-40B4-BE49-F238E27FC236}">
                <a16:creationId xmlns:a16="http://schemas.microsoft.com/office/drawing/2014/main" id="{AA9F4B38-8DBC-153C-2E64-0BBA4DECC1C7}"/>
              </a:ext>
            </a:extLst>
          </p:cNvPr>
          <p:cNvCxnSpPr>
            <a:cxnSpLocks/>
          </p:cNvCxnSpPr>
          <p:nvPr/>
        </p:nvCxnSpPr>
        <p:spPr>
          <a:xfrm>
            <a:off x="2827578"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6" name="TextBox 1225">
            <a:extLst>
              <a:ext uri="{FF2B5EF4-FFF2-40B4-BE49-F238E27FC236}">
                <a16:creationId xmlns:a16="http://schemas.microsoft.com/office/drawing/2014/main" id="{B42D90D6-1AC7-9418-20DD-6BEB284A08E5}"/>
              </a:ext>
            </a:extLst>
          </p:cNvPr>
          <p:cNvSpPr txBox="1"/>
          <p:nvPr/>
        </p:nvSpPr>
        <p:spPr>
          <a:xfrm>
            <a:off x="7504290" y="522636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19</a:t>
            </a:r>
          </a:p>
        </p:txBody>
      </p:sp>
      <p:cxnSp>
        <p:nvCxnSpPr>
          <p:cNvPr id="1227" name="Straight Connector 1226">
            <a:extLst>
              <a:ext uri="{FF2B5EF4-FFF2-40B4-BE49-F238E27FC236}">
                <a16:creationId xmlns:a16="http://schemas.microsoft.com/office/drawing/2014/main" id="{01D5AB86-ECBC-096C-D049-F4C7E8F1F19B}"/>
              </a:ext>
            </a:extLst>
          </p:cNvPr>
          <p:cNvCxnSpPr>
            <a:cxnSpLocks/>
          </p:cNvCxnSpPr>
          <p:nvPr/>
        </p:nvCxnSpPr>
        <p:spPr>
          <a:xfrm>
            <a:off x="7571427"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8" name="TextBox 1227">
            <a:extLst>
              <a:ext uri="{FF2B5EF4-FFF2-40B4-BE49-F238E27FC236}">
                <a16:creationId xmlns:a16="http://schemas.microsoft.com/office/drawing/2014/main" id="{B6517960-EFEC-CDCA-9A41-5A2C4749F494}"/>
              </a:ext>
            </a:extLst>
          </p:cNvPr>
          <p:cNvSpPr txBox="1"/>
          <p:nvPr/>
        </p:nvSpPr>
        <p:spPr>
          <a:xfrm>
            <a:off x="9824685" y="522592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20</a:t>
            </a:r>
          </a:p>
        </p:txBody>
      </p:sp>
      <p:cxnSp>
        <p:nvCxnSpPr>
          <p:cNvPr id="1229" name="Straight Connector 1228">
            <a:extLst>
              <a:ext uri="{FF2B5EF4-FFF2-40B4-BE49-F238E27FC236}">
                <a16:creationId xmlns:a16="http://schemas.microsoft.com/office/drawing/2014/main" id="{A00BAD3E-6008-C334-EE6F-BEA414A5ECCC}"/>
              </a:ext>
            </a:extLst>
          </p:cNvPr>
          <p:cNvCxnSpPr>
            <a:cxnSpLocks/>
          </p:cNvCxnSpPr>
          <p:nvPr/>
        </p:nvCxnSpPr>
        <p:spPr>
          <a:xfrm>
            <a:off x="9953159"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35" name="Rectangle 1234">
            <a:hlinkClick r:id="rId14" action="ppaction://hlinksldjump"/>
            <a:extLst>
              <a:ext uri="{FF2B5EF4-FFF2-40B4-BE49-F238E27FC236}">
                <a16:creationId xmlns:a16="http://schemas.microsoft.com/office/drawing/2014/main" id="{A983A3B7-7024-D43B-76B2-3805ABBAC427}"/>
              </a:ext>
            </a:extLst>
          </p:cNvPr>
          <p:cNvSpPr/>
          <p:nvPr/>
        </p:nvSpPr>
        <p:spPr>
          <a:xfrm>
            <a:off x="9871614" y="2100201"/>
            <a:ext cx="2231886"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The average sports fan follows multiple sports throughout the year</a:t>
            </a:r>
          </a:p>
        </p:txBody>
      </p:sp>
      <p:sp>
        <p:nvSpPr>
          <p:cNvPr id="1236" name="Rectangle 1235">
            <a:hlinkClick r:id="rId15" action="ppaction://hlinksldjump"/>
            <a:extLst>
              <a:ext uri="{FF2B5EF4-FFF2-40B4-BE49-F238E27FC236}">
                <a16:creationId xmlns:a16="http://schemas.microsoft.com/office/drawing/2014/main" id="{DC97B5D3-D11B-C1A9-EB27-D9C3A207DE2F}"/>
              </a:ext>
            </a:extLst>
          </p:cNvPr>
          <p:cNvSpPr/>
          <p:nvPr/>
        </p:nvSpPr>
        <p:spPr>
          <a:xfrm>
            <a:off x="9992300" y="4407809"/>
            <a:ext cx="198269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Out-of-home viewing gives a sizeable boost to sports ratings</a:t>
            </a:r>
          </a:p>
        </p:txBody>
      </p:sp>
      <p:sp>
        <p:nvSpPr>
          <p:cNvPr id="1248" name="Rectangle 1247">
            <a:extLst>
              <a:ext uri="{FF2B5EF4-FFF2-40B4-BE49-F238E27FC236}">
                <a16:creationId xmlns:a16="http://schemas.microsoft.com/office/drawing/2014/main" id="{F931F12E-F4D9-FC90-87DC-9F5AD04131A9}"/>
              </a:ext>
            </a:extLst>
          </p:cNvPr>
          <p:cNvSpPr/>
          <p:nvPr/>
        </p:nvSpPr>
        <p:spPr>
          <a:xfrm>
            <a:off x="358573" y="885276"/>
            <a:ext cx="11474854" cy="718016"/>
          </a:xfrm>
          <a:prstGeom prst="rect">
            <a:avLst/>
          </a:prstGeom>
          <a:solidFill>
            <a:srgbClr val="E2E8F0"/>
          </a:solidFill>
          <a:ln>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9" name="Rectangle 1248">
            <a:extLst>
              <a:ext uri="{FF2B5EF4-FFF2-40B4-BE49-F238E27FC236}">
                <a16:creationId xmlns:a16="http://schemas.microsoft.com/office/drawing/2014/main" id="{CB9C8BE6-DEE1-DDCE-7E97-5641B5B054A2}"/>
              </a:ext>
            </a:extLst>
          </p:cNvPr>
          <p:cNvSpPr/>
          <p:nvPr/>
        </p:nvSpPr>
        <p:spPr>
          <a:xfrm>
            <a:off x="4585597" y="1064091"/>
            <a:ext cx="3409535" cy="4309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Viewership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The Growing Importance of Sports</a:t>
            </a:r>
          </a:p>
        </p:txBody>
      </p:sp>
      <p:sp>
        <p:nvSpPr>
          <p:cNvPr id="1251" name="Rectangle 1250">
            <a:extLst>
              <a:ext uri="{FF2B5EF4-FFF2-40B4-BE49-F238E27FC236}">
                <a16:creationId xmlns:a16="http://schemas.microsoft.com/office/drawing/2014/main" id="{A482037D-2880-E692-E9BE-92A2DF71ADE9}"/>
              </a:ext>
            </a:extLst>
          </p:cNvPr>
          <p:cNvSpPr/>
          <p:nvPr/>
        </p:nvSpPr>
        <p:spPr>
          <a:xfrm>
            <a:off x="8505849" y="1064091"/>
            <a:ext cx="2972902" cy="4309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Advertising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The Path Through the Customer Journey</a:t>
            </a:r>
          </a:p>
        </p:txBody>
      </p:sp>
      <p:sp>
        <p:nvSpPr>
          <p:cNvPr id="1252" name="Rectangle 1251">
            <a:extLst>
              <a:ext uri="{FF2B5EF4-FFF2-40B4-BE49-F238E27FC236}">
                <a16:creationId xmlns:a16="http://schemas.microsoft.com/office/drawing/2014/main" id="{AEFAF197-7563-8BB3-1329-10CA1A655529}"/>
              </a:ext>
            </a:extLst>
          </p:cNvPr>
          <p:cNvSpPr/>
          <p:nvPr/>
        </p:nvSpPr>
        <p:spPr>
          <a:xfrm>
            <a:off x="556970" y="1064091"/>
            <a:ext cx="3520013" cy="430919"/>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Fandom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The Intersection of Emotion &amp; Engagement</a:t>
            </a:r>
          </a:p>
        </p:txBody>
      </p:sp>
      <p:cxnSp>
        <p:nvCxnSpPr>
          <p:cNvPr id="1253" name="Straight Arrow Connector 1252">
            <a:extLst>
              <a:ext uri="{FF2B5EF4-FFF2-40B4-BE49-F238E27FC236}">
                <a16:creationId xmlns:a16="http://schemas.microsoft.com/office/drawing/2014/main" id="{F290075C-8D7E-8E78-4A6A-A2683B85E448}"/>
              </a:ext>
            </a:extLst>
          </p:cNvPr>
          <p:cNvCxnSpPr>
            <a:cxnSpLocks/>
          </p:cNvCxnSpPr>
          <p:nvPr/>
        </p:nvCxnSpPr>
        <p:spPr>
          <a:xfrm>
            <a:off x="8122574" y="1314419"/>
            <a:ext cx="268564" cy="0"/>
          </a:xfrm>
          <a:prstGeom prst="straightConnector1">
            <a:avLst/>
          </a:prstGeom>
          <a:ln w="3810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1255" name="Straight Arrow Connector 1254">
            <a:extLst>
              <a:ext uri="{FF2B5EF4-FFF2-40B4-BE49-F238E27FC236}">
                <a16:creationId xmlns:a16="http://schemas.microsoft.com/office/drawing/2014/main" id="{E3CA01FD-C872-390B-F677-44C0F0871F05}"/>
              </a:ext>
            </a:extLst>
          </p:cNvPr>
          <p:cNvCxnSpPr>
            <a:cxnSpLocks/>
          </p:cNvCxnSpPr>
          <p:nvPr/>
        </p:nvCxnSpPr>
        <p:spPr>
          <a:xfrm>
            <a:off x="4194797" y="1324147"/>
            <a:ext cx="268564" cy="0"/>
          </a:xfrm>
          <a:prstGeom prst="straightConnector1">
            <a:avLst/>
          </a:prstGeom>
          <a:ln w="3810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1256" name="Rectangle 1255">
            <a:hlinkClick r:id="rId16" action="ppaction://hlinksldjump"/>
            <a:extLst>
              <a:ext uri="{FF2B5EF4-FFF2-40B4-BE49-F238E27FC236}">
                <a16:creationId xmlns:a16="http://schemas.microsoft.com/office/drawing/2014/main" id="{002AE544-7F6A-60E0-DC61-187211200677}"/>
              </a:ext>
            </a:extLst>
          </p:cNvPr>
          <p:cNvSpPr/>
          <p:nvPr/>
        </p:nvSpPr>
        <p:spPr>
          <a:xfrm>
            <a:off x="7408309" y="3280150"/>
            <a:ext cx="234248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is the ultimate appointment viewing as they’re watched in ‘real time’ </a:t>
            </a:r>
          </a:p>
        </p:txBody>
      </p:sp>
      <p:sp>
        <p:nvSpPr>
          <p:cNvPr id="1257" name="Rectangle 1256">
            <a:hlinkClick r:id="rId17" action="ppaction://hlinksldjump"/>
            <a:extLst>
              <a:ext uri="{FF2B5EF4-FFF2-40B4-BE49-F238E27FC236}">
                <a16:creationId xmlns:a16="http://schemas.microsoft.com/office/drawing/2014/main" id="{446C6D74-924B-CE30-878E-5BEABBFF9865}"/>
              </a:ext>
            </a:extLst>
          </p:cNvPr>
          <p:cNvSpPr/>
          <p:nvPr/>
        </p:nvSpPr>
        <p:spPr>
          <a:xfrm>
            <a:off x="9892310" y="3280150"/>
            <a:ext cx="218096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Nearly nine out of ten sports fans prefer watching live sports on TV  </a:t>
            </a:r>
          </a:p>
        </p:txBody>
      </p:sp>
      <p:sp>
        <p:nvSpPr>
          <p:cNvPr id="1258" name="Rectangle 1257">
            <a:hlinkClick r:id="rId18" action="ppaction://hlinksldjump"/>
            <a:extLst>
              <a:ext uri="{FF2B5EF4-FFF2-40B4-BE49-F238E27FC236}">
                <a16:creationId xmlns:a16="http://schemas.microsoft.com/office/drawing/2014/main" id="{CF19109F-2C9C-A55F-67C2-F79756F96821}"/>
              </a:ext>
            </a:extLst>
          </p:cNvPr>
          <p:cNvSpPr/>
          <p:nvPr/>
        </p:nvSpPr>
        <p:spPr>
          <a:xfrm>
            <a:off x="5042642" y="5582435"/>
            <a:ext cx="23641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Many fans are very likely to try products from official league sponsors</a:t>
            </a:r>
          </a:p>
        </p:txBody>
      </p:sp>
      <p:sp>
        <p:nvSpPr>
          <p:cNvPr id="1259" name="Rectangle 1258">
            <a:hlinkClick r:id="rId19" action="ppaction://hlinksldjump"/>
            <a:extLst>
              <a:ext uri="{FF2B5EF4-FFF2-40B4-BE49-F238E27FC236}">
                <a16:creationId xmlns:a16="http://schemas.microsoft.com/office/drawing/2014/main" id="{C9767A56-8EEC-100A-82F1-3DD95CFB03D2}"/>
              </a:ext>
            </a:extLst>
          </p:cNvPr>
          <p:cNvSpPr/>
          <p:nvPr/>
        </p:nvSpPr>
        <p:spPr>
          <a:xfrm>
            <a:off x="2695285" y="4411489"/>
            <a:ext cx="228296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Live digital sports viewers continue to grow as leagues expand across platforms</a:t>
            </a:r>
          </a:p>
        </p:txBody>
      </p:sp>
      <p:sp>
        <p:nvSpPr>
          <p:cNvPr id="1260" name="Rectangle 1259">
            <a:hlinkClick r:id="rId20" action="ppaction://hlinksldjump"/>
            <a:extLst>
              <a:ext uri="{FF2B5EF4-FFF2-40B4-BE49-F238E27FC236}">
                <a16:creationId xmlns:a16="http://schemas.microsoft.com/office/drawing/2014/main" id="{DCA7E271-4133-0753-22E5-79623E2F7F8E}"/>
              </a:ext>
            </a:extLst>
          </p:cNvPr>
          <p:cNvSpPr/>
          <p:nvPr/>
        </p:nvSpPr>
        <p:spPr>
          <a:xfrm>
            <a:off x="7512459" y="4410551"/>
            <a:ext cx="218604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streaming audiences are growing by double-digits</a:t>
            </a:r>
          </a:p>
        </p:txBody>
      </p:sp>
      <p:sp>
        <p:nvSpPr>
          <p:cNvPr id="1261" name="Rectangle 1260">
            <a:hlinkClick r:id="rId21" action="ppaction://hlinksldjump"/>
            <a:extLst>
              <a:ext uri="{FF2B5EF4-FFF2-40B4-BE49-F238E27FC236}">
                <a16:creationId xmlns:a16="http://schemas.microsoft.com/office/drawing/2014/main" id="{376AB3BE-1163-96B1-CA70-8D6CDEF1A183}"/>
              </a:ext>
            </a:extLst>
          </p:cNvPr>
          <p:cNvSpPr/>
          <p:nvPr/>
        </p:nvSpPr>
        <p:spPr>
          <a:xfrm>
            <a:off x="2737267" y="5573230"/>
            <a:ext cx="218837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Live sports is proven to drive brand consideration for advertisers</a:t>
            </a:r>
          </a:p>
        </p:txBody>
      </p:sp>
      <p:sp>
        <p:nvSpPr>
          <p:cNvPr id="1262" name="Rectangle 1261">
            <a:hlinkClick r:id="rId22" action="ppaction://hlinksldjump"/>
            <a:extLst>
              <a:ext uri="{FF2B5EF4-FFF2-40B4-BE49-F238E27FC236}">
                <a16:creationId xmlns:a16="http://schemas.microsoft.com/office/drawing/2014/main" id="{92BC0471-B8F0-9F8A-B56A-3BBA453D2296}"/>
              </a:ext>
            </a:extLst>
          </p:cNvPr>
          <p:cNvSpPr/>
          <p:nvPr/>
        </p:nvSpPr>
        <p:spPr>
          <a:xfrm>
            <a:off x="7531177" y="5573230"/>
            <a:ext cx="214860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Almost half of avid fans have purchased products they’ve seen advertised</a:t>
            </a:r>
          </a:p>
        </p:txBody>
      </p:sp>
      <p:sp>
        <p:nvSpPr>
          <p:cNvPr id="1267" name="TextBox 1266">
            <a:hlinkClick r:id="rId23" action="ppaction://hlinksldjump"/>
            <a:extLst>
              <a:ext uri="{FF2B5EF4-FFF2-40B4-BE49-F238E27FC236}">
                <a16:creationId xmlns:a16="http://schemas.microsoft.com/office/drawing/2014/main" id="{AE12266B-3B70-F001-57BF-13241BDDBF03}"/>
              </a:ext>
            </a:extLst>
          </p:cNvPr>
          <p:cNvSpPr txBox="1"/>
          <p:nvPr/>
        </p:nvSpPr>
        <p:spPr>
          <a:xfrm>
            <a:off x="5015553" y="4410551"/>
            <a:ext cx="2391082" cy="646331"/>
          </a:xfrm>
          <a:prstGeom prst="rect">
            <a:avLst/>
          </a:prstGeom>
          <a:noFill/>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CTV app access points are growing, while further opportunities exist with FAST</a:t>
            </a:r>
          </a:p>
        </p:txBody>
      </p:sp>
      <p:pic>
        <p:nvPicPr>
          <p:cNvPr id="1268" name="Picture 1267">
            <a:extLst>
              <a:ext uri="{FF2B5EF4-FFF2-40B4-BE49-F238E27FC236}">
                <a16:creationId xmlns:a16="http://schemas.microsoft.com/office/drawing/2014/main" id="{1E3375DF-6196-9520-DF90-0AEAE6E83E7B}"/>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10561320" y="1"/>
            <a:ext cx="1630679" cy="949541"/>
          </a:xfrm>
          <a:prstGeom prst="rect">
            <a:avLst/>
          </a:prstGeom>
        </p:spPr>
      </p:pic>
      <p:sp>
        <p:nvSpPr>
          <p:cNvPr id="1269" name="Rectangle 1268">
            <a:extLst>
              <a:ext uri="{FF2B5EF4-FFF2-40B4-BE49-F238E27FC236}">
                <a16:creationId xmlns:a16="http://schemas.microsoft.com/office/drawing/2014/main" id="{CF763E5E-E7D0-6D56-F3BF-9AD153742A2C}"/>
              </a:ext>
            </a:extLst>
          </p:cNvPr>
          <p:cNvSpPr/>
          <p:nvPr/>
        </p:nvSpPr>
        <p:spPr>
          <a:xfrm>
            <a:off x="316651" y="278518"/>
            <a:ext cx="105766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20 Fast Facts on Sports Today</a:t>
            </a:r>
          </a:p>
        </p:txBody>
      </p:sp>
      <p:sp>
        <p:nvSpPr>
          <p:cNvPr id="5" name="TextBox 4">
            <a:extLst>
              <a:ext uri="{FF2B5EF4-FFF2-40B4-BE49-F238E27FC236}">
                <a16:creationId xmlns:a16="http://schemas.microsoft.com/office/drawing/2014/main" id="{58ED74AB-6548-54F4-E94C-3E7D54F535EC}"/>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Tree>
    <p:extLst>
      <p:ext uri="{BB962C8B-B14F-4D97-AF65-F5344CB8AC3E}">
        <p14:creationId xmlns:p14="http://schemas.microsoft.com/office/powerpoint/2010/main" val="2491672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5" name="Picture 4">
            <a:extLst>
              <a:ext uri="{FF2B5EF4-FFF2-40B4-BE49-F238E27FC236}">
                <a16:creationId xmlns:a16="http://schemas.microsoft.com/office/drawing/2014/main" id="{37FDF992-E3E9-95F7-7748-025246C4B8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6" name="Slide Number Placeholder 5">
            <a:extLst>
              <a:ext uri="{FF2B5EF4-FFF2-40B4-BE49-F238E27FC236}">
                <a16:creationId xmlns:a16="http://schemas.microsoft.com/office/drawing/2014/main" id="{B40898F7-A5FB-E49A-D5D6-52988FE2156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19D46158-52AF-B099-C3C0-55DB3D8447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E8AD3524-C379-7BF7-7598-7006ABC29109}"/>
              </a:ext>
            </a:extLst>
          </p:cNvPr>
          <p:cNvSpPr/>
          <p:nvPr/>
        </p:nvSpPr>
        <p:spPr>
          <a:xfrm>
            <a:off x="6326844" y="1036035"/>
            <a:ext cx="5375629" cy="470898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dirty="0">
                <a:solidFill>
                  <a:srgbClr val="1B1464"/>
                </a:solidFill>
                <a:latin typeface="Helvetica"/>
                <a:cs typeface="Helvetica"/>
              </a:rPr>
              <a:t>There are 217 million sports fans in the U.S. </a:t>
            </a:r>
            <a:br>
              <a:rPr lang="en-US" dirty="0">
                <a:solidFill>
                  <a:srgbClr val="1B1464"/>
                </a:solidFill>
                <a:latin typeface="Helvetica"/>
                <a:cs typeface="Helvetica"/>
              </a:rPr>
            </a:br>
            <a:r>
              <a:rPr lang="en-US" dirty="0">
                <a:solidFill>
                  <a:srgbClr val="1B1464"/>
                </a:solidFill>
                <a:latin typeface="Helvetica"/>
                <a:cs typeface="Helvetica"/>
              </a:rPr>
              <a:t>and fandom runs deep within many of them - they’re emotionally invested, highly engaged and loyal</a:t>
            </a:r>
            <a:endParaRPr kumimoji="0" lang="en-US" b="0" i="0" u="none" strike="noStrike" kern="1200" cap="none" spc="0" normalizeH="0" baseline="0" noProof="0" dirty="0">
              <a:ln>
                <a:noFill/>
              </a:ln>
              <a:solidFill>
                <a:srgbClr val="1B1464"/>
              </a:solidFill>
              <a:effectLst/>
              <a:uLnTx/>
              <a:uFillTx/>
              <a:latin typeface="Helvetica"/>
              <a:cs typeface="Helvetica"/>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indent="-285750">
              <a:buBlip>
                <a:blip r:embed="rId4"/>
              </a:buBlip>
              <a:defRPr/>
            </a:pPr>
            <a:r>
              <a:rPr lang="en-US" dirty="0">
                <a:solidFill>
                  <a:srgbClr val="1B1464"/>
                </a:solidFill>
                <a:latin typeface="Helvetica"/>
                <a:cs typeface="Helvetica"/>
              </a:rPr>
              <a:t>Sports continues to grow in importance across the video ecosystem and live events are the ultimate appointment viewing which gives brands the opportunity to reach ‘leaned in’ audiences at scale and in real time</a:t>
            </a:r>
            <a:br>
              <a:rPr lang="en-US" dirty="0">
                <a:latin typeface="Helvetica" panose="020B0604020202020204" pitchFamily="2" charset="0"/>
                <a:cs typeface="Helvetica" panose="020B0604020202020204" pitchFamily="34" charset="0"/>
              </a:rPr>
            </a:br>
            <a:endParaRPr lang="en-US" sz="2400" dirty="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b="0" i="0" u="none" strike="noStrike" kern="1200" cap="none" spc="0" normalizeH="0" baseline="0" noProof="0" dirty="0">
                <a:ln>
                  <a:noFill/>
                </a:ln>
                <a:solidFill>
                  <a:srgbClr val="1B1464"/>
                </a:solidFill>
                <a:effectLst/>
                <a:uLnTx/>
                <a:uFillTx/>
                <a:latin typeface="Helvetica"/>
                <a:cs typeface="Helvetica"/>
              </a:rPr>
              <a:t>With fans attentive and responsive, sports offers a high-performing environment for brands to lead audiences down the path to purchase, especially for relevant and relatable advertisers including SMBs and local businesses</a:t>
            </a:r>
            <a:endParaRPr kumimoji="0" lang="en-US" sz="2000" b="0" i="0" u="none" strike="noStrike" kern="1200" cap="none" spc="0" normalizeH="0" baseline="0" noProof="0" dirty="0">
              <a:ln>
                <a:noFill/>
              </a:ln>
              <a:solidFill>
                <a:srgbClr val="1B1464"/>
              </a:solidFill>
              <a:effectLst/>
              <a:uLnTx/>
              <a:uFillTx/>
              <a:latin typeface="Helvetica"/>
              <a:cs typeface="Helvetica"/>
            </a:endParaRPr>
          </a:p>
        </p:txBody>
      </p:sp>
      <p:pic>
        <p:nvPicPr>
          <p:cNvPr id="4" name="Picture 3">
            <a:extLst>
              <a:ext uri="{FF2B5EF4-FFF2-40B4-BE49-F238E27FC236}">
                <a16:creationId xmlns:a16="http://schemas.microsoft.com/office/drawing/2014/main" id="{8D19A5B1-B221-41A4-75B1-A4A8A24688E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61320" y="1"/>
            <a:ext cx="1630679" cy="949541"/>
          </a:xfrm>
          <a:prstGeom prst="rect">
            <a:avLst/>
          </a:prstGeom>
        </p:spPr>
      </p:pic>
    </p:spTree>
    <p:extLst>
      <p:ext uri="{BB962C8B-B14F-4D97-AF65-F5344CB8AC3E}">
        <p14:creationId xmlns:p14="http://schemas.microsoft.com/office/powerpoint/2010/main" val="421614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D59E14-0760-0CBE-9C00-0BB03F19331E}"/>
              </a:ext>
            </a:extLst>
          </p:cNvPr>
          <p:cNvSpPr/>
          <p:nvPr/>
        </p:nvSpPr>
        <p:spPr>
          <a:xfrm>
            <a:off x="786763" y="2400713"/>
            <a:ext cx="2845626" cy="3161887"/>
          </a:xfrm>
          <a:prstGeom prst="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50D7A3F8-7AC0-33E6-F94E-8E3BF66AAC4F}"/>
              </a:ext>
            </a:extLst>
          </p:cNvPr>
          <p:cNvSpPr txBox="1"/>
          <p:nvPr/>
        </p:nvSpPr>
        <p:spPr>
          <a:xfrm>
            <a:off x="804943" y="2435939"/>
            <a:ext cx="555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ED3C8D"/>
                </a:solidFill>
                <a:effectLst/>
                <a:uLnTx/>
                <a:uFillTx/>
                <a:latin typeface="Helvetica" pitchFamily="2" charset="0"/>
                <a:ea typeface="+mn-ea"/>
                <a:cs typeface="+mn-cs"/>
              </a:rPr>
              <a:t>1</a:t>
            </a:r>
          </a:p>
        </p:txBody>
      </p:sp>
      <p:sp>
        <p:nvSpPr>
          <p:cNvPr id="22" name="TextBox 21">
            <a:extLst>
              <a:ext uri="{FF2B5EF4-FFF2-40B4-BE49-F238E27FC236}">
                <a16:creationId xmlns:a16="http://schemas.microsoft.com/office/drawing/2014/main" id="{A5C01E11-6579-6616-308B-8B23A168619F}"/>
              </a:ext>
            </a:extLst>
          </p:cNvPr>
          <p:cNvSpPr txBox="1"/>
          <p:nvPr/>
        </p:nvSpPr>
        <p:spPr>
          <a:xfrm>
            <a:off x="779038" y="2945721"/>
            <a:ext cx="284562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ED3C8D"/>
                </a:solidFill>
                <a:effectLst/>
                <a:uLnTx/>
                <a:uFillTx/>
                <a:latin typeface="Helvetica" panose="020B0403020202020204" pitchFamily="34" charset="0"/>
                <a:ea typeface="+mn-ea"/>
                <a:cs typeface="+mn-cs"/>
              </a:rPr>
              <a:t>Fandom</a:t>
            </a:r>
            <a:endParaRPr lang="en-US" sz="2200" b="1" u="sng" dirty="0">
              <a:solidFill>
                <a:srgbClr val="ED3C8D"/>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a:t>
            </a:r>
            <a:r>
              <a:rPr lang="en-US" sz="1600" b="1" dirty="0">
                <a:solidFill>
                  <a:srgbClr val="ED3C8D"/>
                </a:solidFill>
                <a:latin typeface="Helvetica" panose="020B0403020202020204" pitchFamily="34" charset="0"/>
              </a:rPr>
              <a:t>Intersection of Emotion &amp; Engagement</a:t>
            </a:r>
            <a:endParaRPr kumimoji="0" lang="en-US" sz="1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sp>
        <p:nvSpPr>
          <p:cNvPr id="4" name="Rectangle 3">
            <a:extLst>
              <a:ext uri="{FF2B5EF4-FFF2-40B4-BE49-F238E27FC236}">
                <a16:creationId xmlns:a16="http://schemas.microsoft.com/office/drawing/2014/main" id="{18EAFA29-BF7D-AF71-75D5-5B59DFB5D54B}"/>
              </a:ext>
            </a:extLst>
          </p:cNvPr>
          <p:cNvSpPr/>
          <p:nvPr/>
        </p:nvSpPr>
        <p:spPr>
          <a:xfrm>
            <a:off x="4666249" y="2407868"/>
            <a:ext cx="2845626" cy="3161887"/>
          </a:xfrm>
          <a:prstGeom prst="rect">
            <a:avLst/>
          </a:prstGeom>
          <a:solidFill>
            <a:schemeClr val="bg1"/>
          </a:solidFill>
          <a:ln w="571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1081C85D-B4CA-3C67-3020-2659D1174219}"/>
              </a:ext>
            </a:extLst>
          </p:cNvPr>
          <p:cNvSpPr txBox="1"/>
          <p:nvPr/>
        </p:nvSpPr>
        <p:spPr>
          <a:xfrm>
            <a:off x="4692131" y="2428784"/>
            <a:ext cx="555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BFF2"/>
                </a:solidFill>
                <a:effectLst/>
                <a:uLnTx/>
                <a:uFillTx/>
                <a:latin typeface="Helvetica" pitchFamily="2" charset="0"/>
                <a:ea typeface="+mn-ea"/>
                <a:cs typeface="+mn-cs"/>
              </a:rPr>
              <a:t>2</a:t>
            </a:r>
          </a:p>
        </p:txBody>
      </p:sp>
      <p:sp>
        <p:nvSpPr>
          <p:cNvPr id="16" name="TextBox 15">
            <a:extLst>
              <a:ext uri="{FF2B5EF4-FFF2-40B4-BE49-F238E27FC236}">
                <a16:creationId xmlns:a16="http://schemas.microsoft.com/office/drawing/2014/main" id="{D84E90DA-50A1-9B47-6698-BF015DB2B5EF}"/>
              </a:ext>
            </a:extLst>
          </p:cNvPr>
          <p:cNvSpPr txBox="1"/>
          <p:nvPr/>
        </p:nvSpPr>
        <p:spPr>
          <a:xfrm>
            <a:off x="4638113" y="2945721"/>
            <a:ext cx="284562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BFF2"/>
                </a:solidFill>
                <a:effectLst/>
                <a:uLnTx/>
                <a:uFillTx/>
                <a:latin typeface="Helvetica" panose="020B0403020202020204" pitchFamily="34" charset="0"/>
                <a:ea typeface="+mn-ea"/>
                <a:cs typeface="+mn-cs"/>
              </a:rPr>
              <a:t>Viewership</a:t>
            </a:r>
            <a:endParaRPr kumimoji="0" lang="en-US" sz="2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The Growing Importance </a:t>
            </a:r>
            <a:br>
              <a:rPr kumimoji="0" lang="en-US" sz="16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br>
            <a:r>
              <a:rPr kumimoji="0" lang="en-US" sz="16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of Sports</a:t>
            </a:r>
          </a:p>
        </p:txBody>
      </p:sp>
      <p:sp>
        <p:nvSpPr>
          <p:cNvPr id="2" name="Rectangle 1">
            <a:extLst>
              <a:ext uri="{FF2B5EF4-FFF2-40B4-BE49-F238E27FC236}">
                <a16:creationId xmlns:a16="http://schemas.microsoft.com/office/drawing/2014/main" id="{ADBBB4B6-80A5-9C6D-D2D6-FDF012D24043}"/>
              </a:ext>
            </a:extLst>
          </p:cNvPr>
          <p:cNvSpPr/>
          <p:nvPr/>
        </p:nvSpPr>
        <p:spPr>
          <a:xfrm>
            <a:off x="8533253" y="2407868"/>
            <a:ext cx="2845626" cy="3161887"/>
          </a:xfrm>
          <a:prstGeom prst="rect">
            <a:avLst/>
          </a:prstGeom>
          <a:solidFill>
            <a:schemeClr val="bg1"/>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279A2A84-FC23-CBD0-9BB5-5F96D24F0922}"/>
              </a:ext>
            </a:extLst>
          </p:cNvPr>
          <p:cNvSpPr txBox="1"/>
          <p:nvPr/>
        </p:nvSpPr>
        <p:spPr>
          <a:xfrm>
            <a:off x="8560986" y="2428784"/>
            <a:ext cx="555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4EBEA4"/>
                </a:solidFill>
                <a:effectLst/>
                <a:uLnTx/>
                <a:uFillTx/>
                <a:latin typeface="Helvetica" pitchFamily="2" charset="0"/>
                <a:ea typeface="+mn-ea"/>
                <a:cs typeface="+mn-cs"/>
              </a:rPr>
              <a:t>3</a:t>
            </a:r>
          </a:p>
        </p:txBody>
      </p:sp>
      <p:sp>
        <p:nvSpPr>
          <p:cNvPr id="9" name="TextBox 8">
            <a:hlinkClick r:id="" action="ppaction://noaction"/>
            <a:extLst>
              <a:ext uri="{FF2B5EF4-FFF2-40B4-BE49-F238E27FC236}">
                <a16:creationId xmlns:a16="http://schemas.microsoft.com/office/drawing/2014/main" id="{6087DF24-15EF-43DC-AEA1-D70C743A20EC}"/>
              </a:ext>
            </a:extLst>
          </p:cNvPr>
          <p:cNvSpPr txBox="1"/>
          <p:nvPr/>
        </p:nvSpPr>
        <p:spPr>
          <a:xfrm>
            <a:off x="8533253" y="2945721"/>
            <a:ext cx="281346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4EBEA4"/>
                </a:solidFill>
                <a:effectLst/>
                <a:uLnTx/>
                <a:uFillTx/>
                <a:latin typeface="Helvetica" panose="020B0403020202020204" pitchFamily="34" charset="0"/>
                <a:ea typeface="+mn-ea"/>
                <a:cs typeface="+mn-cs"/>
              </a:rPr>
              <a:t>Advertising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The Path Through the Customer Journey</a:t>
            </a:r>
          </a:p>
        </p:txBody>
      </p:sp>
      <p:sp>
        <p:nvSpPr>
          <p:cNvPr id="3" name="Rectangle 2">
            <a:extLst>
              <a:ext uri="{FF2B5EF4-FFF2-40B4-BE49-F238E27FC236}">
                <a16:creationId xmlns:a16="http://schemas.microsoft.com/office/drawing/2014/main" id="{39DC9A2D-FAFE-9894-9BB0-D15609B459AD}"/>
              </a:ext>
            </a:extLst>
          </p:cNvPr>
          <p:cNvSpPr/>
          <p:nvPr/>
        </p:nvSpPr>
        <p:spPr>
          <a:xfrm>
            <a:off x="277091" y="428839"/>
            <a:ext cx="1127435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In this report, we will focus on three critical aspects of sports –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fandom,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viewership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and </a:t>
            </a: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advertising impact</a:t>
            </a:r>
          </a:p>
        </p:txBody>
      </p:sp>
      <p:pic>
        <p:nvPicPr>
          <p:cNvPr id="8" name="Picture 7">
            <a:extLst>
              <a:ext uri="{FF2B5EF4-FFF2-40B4-BE49-F238E27FC236}">
                <a16:creationId xmlns:a16="http://schemas.microsoft.com/office/drawing/2014/main" id="{2CBFF41A-3BF5-072E-2CF9-1C168A787E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6A536EF4-C548-1359-EE1E-E674D1C81AD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6453FF3B-918B-8325-C466-DD27F27AE51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8" name="Arrow: Right 17">
            <a:extLst>
              <a:ext uri="{FF2B5EF4-FFF2-40B4-BE49-F238E27FC236}">
                <a16:creationId xmlns:a16="http://schemas.microsoft.com/office/drawing/2014/main" id="{E98FAC4C-EB23-A6C9-D3BE-22982E84E601}"/>
              </a:ext>
            </a:extLst>
          </p:cNvPr>
          <p:cNvSpPr/>
          <p:nvPr/>
        </p:nvSpPr>
        <p:spPr>
          <a:xfrm>
            <a:off x="3769360" y="3747623"/>
            <a:ext cx="702181" cy="481062"/>
          </a:xfrm>
          <a:prstGeom prst="rightArrow">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C5DCED7C-8594-6885-CF7F-B224D37A4BD7}"/>
              </a:ext>
            </a:extLst>
          </p:cNvPr>
          <p:cNvSpPr/>
          <p:nvPr/>
        </p:nvSpPr>
        <p:spPr>
          <a:xfrm>
            <a:off x="7694101" y="3747623"/>
            <a:ext cx="702181" cy="481062"/>
          </a:xfrm>
          <a:prstGeom prst="rightArrow">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pink and blue sports balls&#10;&#10;AI-generated content may be incorrect.">
            <a:extLst>
              <a:ext uri="{FF2B5EF4-FFF2-40B4-BE49-F238E27FC236}">
                <a16:creationId xmlns:a16="http://schemas.microsoft.com/office/drawing/2014/main" id="{4D7B9DA0-C3AB-FF1B-6C57-803F3CEE0A5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71975" y="4090503"/>
            <a:ext cx="1248049" cy="1248049"/>
          </a:xfrm>
          <a:prstGeom prst="rect">
            <a:avLst/>
          </a:prstGeom>
        </p:spPr>
      </p:pic>
      <p:pic>
        <p:nvPicPr>
          <p:cNvPr id="17" name="Picture 16" descr="A blue and pink dotted line with a flag&#10;&#10;AI-generated content may be incorrect.">
            <a:extLst>
              <a:ext uri="{FF2B5EF4-FFF2-40B4-BE49-F238E27FC236}">
                <a16:creationId xmlns:a16="http://schemas.microsoft.com/office/drawing/2014/main" id="{6C9E33B4-FE5C-F427-78DF-F622D4EC465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32041" y="4078385"/>
            <a:ext cx="1248049" cy="1248049"/>
          </a:xfrm>
          <a:prstGeom prst="rect">
            <a:avLst/>
          </a:prstGeom>
        </p:spPr>
      </p:pic>
      <p:pic>
        <p:nvPicPr>
          <p:cNvPr id="24" name="Picture 23" descr="A couple of people holding flags&#10;&#10;AI-generated content may be incorrect.">
            <a:extLst>
              <a:ext uri="{FF2B5EF4-FFF2-40B4-BE49-F238E27FC236}">
                <a16:creationId xmlns:a16="http://schemas.microsoft.com/office/drawing/2014/main" id="{0B1D71A5-8013-85F7-C0B0-1FBD0FBF555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577826" y="4090504"/>
            <a:ext cx="1248049" cy="1248049"/>
          </a:xfrm>
          <a:prstGeom prst="rect">
            <a:avLst/>
          </a:prstGeom>
        </p:spPr>
      </p:pic>
    </p:spTree>
    <p:extLst>
      <p:ext uri="{BB962C8B-B14F-4D97-AF65-F5344CB8AC3E}">
        <p14:creationId xmlns:p14="http://schemas.microsoft.com/office/powerpoint/2010/main" val="421268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hlinkClick r:id="rId2"/>
            <a:extLst>
              <a:ext uri="{FF2B5EF4-FFF2-40B4-BE49-F238E27FC236}">
                <a16:creationId xmlns:a16="http://schemas.microsoft.com/office/drawing/2014/main" id="{A9D4F708-29F9-9523-1C1F-EBF54BF182B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71148" y="73484"/>
            <a:ext cx="1957788" cy="110065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pic>
        <p:nvPicPr>
          <p:cNvPr id="25" name="Picture 24">
            <a:hlinkClick r:id="rId5"/>
            <a:extLst>
              <a:ext uri="{FF2B5EF4-FFF2-40B4-BE49-F238E27FC236}">
                <a16:creationId xmlns:a16="http://schemas.microsoft.com/office/drawing/2014/main" id="{C0AF121C-039E-198C-F444-B978D1A62D4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713187" y="65075"/>
            <a:ext cx="1957596" cy="110114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pic>
        <p:nvPicPr>
          <p:cNvPr id="22" name="Picture 21">
            <a:hlinkClick r:id="rId7"/>
            <a:extLst>
              <a:ext uri="{FF2B5EF4-FFF2-40B4-BE49-F238E27FC236}">
                <a16:creationId xmlns:a16="http://schemas.microsoft.com/office/drawing/2014/main" id="{9BA40426-2752-C678-FBAE-811326BE196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549375" y="3285634"/>
            <a:ext cx="2001334" cy="112520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pic>
        <p:nvPicPr>
          <p:cNvPr id="12" name="Picture 11">
            <a:hlinkClick r:id="rId9"/>
            <a:extLst>
              <a:ext uri="{FF2B5EF4-FFF2-40B4-BE49-F238E27FC236}">
                <a16:creationId xmlns:a16="http://schemas.microsoft.com/office/drawing/2014/main" id="{DC148CD0-92CA-CCE7-E249-68F4A47211F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721356" y="1698137"/>
            <a:ext cx="1941258" cy="109581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6" name="Rectangle 15">
            <a:extLst>
              <a:ext uri="{FF2B5EF4-FFF2-40B4-BE49-F238E27FC236}">
                <a16:creationId xmlns:a16="http://schemas.microsoft.com/office/drawing/2014/main" id="{23092C41-BBC2-070F-B804-E2C903F251B6}"/>
              </a:ext>
            </a:extLst>
          </p:cNvPr>
          <p:cNvSpPr/>
          <p:nvPr/>
        </p:nvSpPr>
        <p:spPr>
          <a:xfrm>
            <a:off x="0"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85101"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6" name="TextBox 25">
            <a:hlinkClick r:id="rId9"/>
            <a:extLst>
              <a:ext uri="{FF2B5EF4-FFF2-40B4-BE49-F238E27FC236}">
                <a16:creationId xmlns:a16="http://schemas.microsoft.com/office/drawing/2014/main" id="{E2B33FD3-2164-F8CD-50FA-16D86A1DED83}"/>
              </a:ext>
            </a:extLst>
          </p:cNvPr>
          <p:cNvSpPr txBox="1"/>
          <p:nvPr/>
        </p:nvSpPr>
        <p:spPr>
          <a:xfrm>
            <a:off x="6331216" y="2806100"/>
            <a:ext cx="272153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rgbClr val="ED3C8D"/>
                </a:solidFill>
                <a:latin typeface="Helvetica" panose="020B0403020202020204" pitchFamily="34" charset="0"/>
              </a:rPr>
              <a:t>What are the most popular sports to reach audiences through streaming?</a:t>
            </a:r>
          </a:p>
        </p:txBody>
      </p:sp>
      <p:sp>
        <p:nvSpPr>
          <p:cNvPr id="19" name="TextBox 18">
            <a:hlinkClick r:id="rId7"/>
            <a:extLst>
              <a:ext uri="{FF2B5EF4-FFF2-40B4-BE49-F238E27FC236}">
                <a16:creationId xmlns:a16="http://schemas.microsoft.com/office/drawing/2014/main" id="{38E2E3A7-D9DC-A9D7-CA09-5931A7D27FDD}"/>
              </a:ext>
            </a:extLst>
          </p:cNvPr>
          <p:cNvSpPr txBox="1"/>
          <p:nvPr/>
        </p:nvSpPr>
        <p:spPr>
          <a:xfrm>
            <a:off x="9138649" y="4418493"/>
            <a:ext cx="282278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How can I capitalize on the growing interest in women’s sports?</a:t>
            </a:r>
          </a:p>
        </p:txBody>
      </p:sp>
      <p:sp>
        <p:nvSpPr>
          <p:cNvPr id="7" name="Rectangle 6">
            <a:extLst>
              <a:ext uri="{FF2B5EF4-FFF2-40B4-BE49-F238E27FC236}">
                <a16:creationId xmlns:a16="http://schemas.microsoft.com/office/drawing/2014/main" id="{A483A25C-7DF9-2DBE-0473-DFFC9ABB4AB2}"/>
              </a:ext>
            </a:extLst>
          </p:cNvPr>
          <p:cNvSpPr/>
          <p:nvPr/>
        </p:nvSpPr>
        <p:spPr>
          <a:xfrm>
            <a:off x="97293" y="2857229"/>
            <a:ext cx="591474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Looking for more data, insights and takeaways? Check out this related VAB content</a:t>
            </a:r>
          </a:p>
        </p:txBody>
      </p:sp>
      <p:grpSp>
        <p:nvGrpSpPr>
          <p:cNvPr id="6" name="Group 5">
            <a:extLst>
              <a:ext uri="{FF2B5EF4-FFF2-40B4-BE49-F238E27FC236}">
                <a16:creationId xmlns:a16="http://schemas.microsoft.com/office/drawing/2014/main" id="{25E36B48-3F02-6E0F-8E07-4E036DF62800}"/>
              </a:ext>
            </a:extLst>
          </p:cNvPr>
          <p:cNvGrpSpPr/>
          <p:nvPr/>
        </p:nvGrpSpPr>
        <p:grpSpPr>
          <a:xfrm>
            <a:off x="3278899" y="851081"/>
            <a:ext cx="2219499" cy="744993"/>
            <a:chOff x="198561" y="542425"/>
            <a:chExt cx="1762143" cy="744993"/>
          </a:xfrm>
        </p:grpSpPr>
        <p:sp>
          <p:nvSpPr>
            <p:cNvPr id="8" name="TextBox 7">
              <a:extLst>
                <a:ext uri="{FF2B5EF4-FFF2-40B4-BE49-F238E27FC236}">
                  <a16:creationId xmlns:a16="http://schemas.microsoft.com/office/drawing/2014/main" id="{0D4BE58C-EA2A-0AC1-D4F7-AD515EE85B49}"/>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mn-ea"/>
                  <a:cs typeface="+mn-cs"/>
                  <a:hlinkClick r:id="rId12">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525069CF-8FC9-233C-6EE8-28220DAA0242}"/>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Light" panose="020B0403020202020204" pitchFamily="34" charset="0"/>
                  <a:ea typeface="+mn-ea"/>
                  <a:cs typeface="+mn-cs"/>
                </a:rPr>
                <a:t>reedk@thevab.com</a:t>
              </a:r>
            </a:p>
          </p:txBody>
        </p:sp>
      </p:grpSp>
      <p:grpSp>
        <p:nvGrpSpPr>
          <p:cNvPr id="27" name="Group 26">
            <a:extLst>
              <a:ext uri="{FF2B5EF4-FFF2-40B4-BE49-F238E27FC236}">
                <a16:creationId xmlns:a16="http://schemas.microsoft.com/office/drawing/2014/main" id="{423AF286-E08E-D9C2-DE03-89C01C7AA5EC}"/>
              </a:ext>
            </a:extLst>
          </p:cNvPr>
          <p:cNvGrpSpPr/>
          <p:nvPr/>
        </p:nvGrpSpPr>
        <p:grpSpPr>
          <a:xfrm>
            <a:off x="97292" y="851081"/>
            <a:ext cx="2925149" cy="744993"/>
            <a:chOff x="2529808" y="542425"/>
            <a:chExt cx="2365895" cy="744993"/>
          </a:xfrm>
        </p:grpSpPr>
        <p:sp>
          <p:nvSpPr>
            <p:cNvPr id="28" name="TextBox 27">
              <a:extLst>
                <a:ext uri="{FF2B5EF4-FFF2-40B4-BE49-F238E27FC236}">
                  <a16:creationId xmlns:a16="http://schemas.microsoft.com/office/drawing/2014/main" id="{6F503351-231C-5467-DDEF-761E86F27BCC}"/>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1B1464"/>
                  </a:solidFill>
                  <a:effectLst/>
                  <a:uLnTx/>
                  <a:uFillTx/>
                  <a:latin typeface="Helvetica" pitchFamily="2" charset="0"/>
                  <a:ea typeface="+mn-ea"/>
                  <a:cs typeface="+mn-cs"/>
                </a:rPr>
                <a:t>Jason Wiese</a:t>
              </a:r>
            </a:p>
          </p:txBody>
        </p:sp>
        <p:sp>
          <p:nvSpPr>
            <p:cNvPr id="35" name="TextBox 34">
              <a:extLst>
                <a:ext uri="{FF2B5EF4-FFF2-40B4-BE49-F238E27FC236}">
                  <a16:creationId xmlns:a16="http://schemas.microsoft.com/office/drawing/2014/main" id="{0DC69284-0BD3-63A5-D2E3-F5481ED4C8B8}"/>
                </a:ext>
              </a:extLst>
            </p:cNvPr>
            <p:cNvSpPr txBox="1"/>
            <p:nvPr/>
          </p:nvSpPr>
          <p:spPr>
            <a:xfrm>
              <a:off x="2529808" y="856531"/>
              <a:ext cx="2365895" cy="430887"/>
            </a:xfrm>
            <a:prstGeom prst="rect">
              <a:avLst/>
            </a:prstGeom>
            <a:noFill/>
          </p:spPr>
          <p:txBody>
            <a:bodyPr wrap="square" rtlCol="0">
              <a:spAutoFit/>
            </a:bodyPr>
            <a:lstStyle/>
            <a:p>
              <a:pPr>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Light" panose="020B0403020202020204" pitchFamily="34" charset="0"/>
                </a:rPr>
                <a:t>j</a:t>
              </a: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asonw@thevab.com</a:t>
              </a:r>
            </a:p>
          </p:txBody>
        </p:sp>
      </p:grpSp>
      <p:sp>
        <p:nvSpPr>
          <p:cNvPr id="56" name="TextBox 55">
            <a:hlinkClick r:id="rId5"/>
            <a:extLst>
              <a:ext uri="{FF2B5EF4-FFF2-40B4-BE49-F238E27FC236}">
                <a16:creationId xmlns:a16="http://schemas.microsoft.com/office/drawing/2014/main" id="{55BB23F5-D569-2DE9-44BD-E1A6A26F86C2}"/>
              </a:ext>
            </a:extLst>
          </p:cNvPr>
          <p:cNvSpPr txBox="1"/>
          <p:nvPr/>
        </p:nvSpPr>
        <p:spPr>
          <a:xfrm>
            <a:off x="6628499" y="1166223"/>
            <a:ext cx="2126972"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Huddle Up!</a:t>
            </a:r>
            <a:br>
              <a:rPr kumimoji="0" lang="en-US" sz="105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A Look Inside the NFL’s 2024</a:t>
            </a:r>
            <a:r>
              <a:rPr lang="en-US" sz="900" dirty="0">
                <a:solidFill>
                  <a:srgbClr val="201A62"/>
                </a:solidFill>
                <a:latin typeface="Helvetica" panose="020B0403020202020204" pitchFamily="34" charset="0"/>
              </a:rPr>
              <a:t> </a:t>
            </a: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Season Viewership Evolution</a:t>
            </a:r>
            <a:endParaRPr kumimoji="0" lang="en-US" sz="8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58" name="TextBox 57">
            <a:hlinkClick r:id="rId2"/>
            <a:extLst>
              <a:ext uri="{FF2B5EF4-FFF2-40B4-BE49-F238E27FC236}">
                <a16:creationId xmlns:a16="http://schemas.microsoft.com/office/drawing/2014/main" id="{508B8D4C-DDF6-8CE6-2BB3-AA1CC7DD58D5}"/>
              </a:ext>
            </a:extLst>
          </p:cNvPr>
          <p:cNvSpPr txBox="1"/>
          <p:nvPr/>
        </p:nvSpPr>
        <p:spPr>
          <a:xfrm>
            <a:off x="9250975" y="1166223"/>
            <a:ext cx="259813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How much do Super Bowl ads drive consumer action, like search?</a:t>
            </a:r>
          </a:p>
        </p:txBody>
      </p:sp>
      <p:sp>
        <p:nvSpPr>
          <p:cNvPr id="62" name="TextBox 61">
            <a:hlinkClick r:id="rId13"/>
            <a:extLst>
              <a:ext uri="{FF2B5EF4-FFF2-40B4-BE49-F238E27FC236}">
                <a16:creationId xmlns:a16="http://schemas.microsoft.com/office/drawing/2014/main" id="{C40EE0BA-CD12-A372-9503-52EC6B5EA9FC}"/>
              </a:ext>
            </a:extLst>
          </p:cNvPr>
          <p:cNvSpPr txBox="1"/>
          <p:nvPr/>
        </p:nvSpPr>
        <p:spPr>
          <a:xfrm>
            <a:off x="9138649" y="2796840"/>
            <a:ext cx="2822787"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strike="noStrike" kern="1200" cap="none" spc="0" normalizeH="0" baseline="0" noProof="0" dirty="0">
                <a:ln>
                  <a:noFill/>
                </a:ln>
                <a:solidFill>
                  <a:srgbClr val="ED3C8D"/>
                </a:solidFill>
                <a:effectLst/>
                <a:uLnTx/>
                <a:uFillTx/>
                <a:latin typeface="Helvetica" panose="020B0403020202020204" pitchFamily="34" charset="0"/>
                <a:ea typeface="+mn-ea"/>
                <a:cs typeface="+mn-cs"/>
              </a:rPr>
              <a:t>In a League of Their Own</a:t>
            </a:r>
            <a:br>
              <a:rPr kumimoji="0" lang="en-US" sz="1050" b="1" i="0"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9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Exploring the Rising Popularity of Women’s Sports</a:t>
            </a:r>
            <a:endParaRPr kumimoji="0" lang="en-US" sz="8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36" name="Picture 35">
            <a:hlinkClick r:id="rId14"/>
            <a:extLst>
              <a:ext uri="{FF2B5EF4-FFF2-40B4-BE49-F238E27FC236}">
                <a16:creationId xmlns:a16="http://schemas.microsoft.com/office/drawing/2014/main" id="{A4D77EC9-286B-FC4B-90CC-1D6F783BC01B}"/>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691318" y="4881782"/>
            <a:ext cx="2001334" cy="111860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sp>
        <p:nvSpPr>
          <p:cNvPr id="37" name="TextBox 36">
            <a:hlinkClick r:id="rId14"/>
            <a:extLst>
              <a:ext uri="{FF2B5EF4-FFF2-40B4-BE49-F238E27FC236}">
                <a16:creationId xmlns:a16="http://schemas.microsoft.com/office/drawing/2014/main" id="{452AC857-F2D8-3476-D6A5-66C5887BE45A}"/>
              </a:ext>
            </a:extLst>
          </p:cNvPr>
          <p:cNvSpPr txBox="1"/>
          <p:nvPr/>
        </p:nvSpPr>
        <p:spPr>
          <a:xfrm>
            <a:off x="6408900" y="6000390"/>
            <a:ext cx="2566170"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Bigger, Bolder, More Ad-Supported</a:t>
            </a:r>
            <a:br>
              <a:rPr kumimoji="0" lang="en-US" sz="105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25 Streaming Trends That Are Impacting </a:t>
            </a:r>
            <a:b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Marketing Plans in 2025</a:t>
            </a:r>
            <a:endPar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21" name="Picture 20">
            <a:hlinkClick r:id="rId13"/>
            <a:extLst>
              <a:ext uri="{FF2B5EF4-FFF2-40B4-BE49-F238E27FC236}">
                <a16:creationId xmlns:a16="http://schemas.microsoft.com/office/drawing/2014/main" id="{D983A318-AFF5-CA58-1035-8A3463577DAF}"/>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9561961" y="1688198"/>
            <a:ext cx="1976163" cy="111282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sp>
        <p:nvSpPr>
          <p:cNvPr id="24" name="TextBox 23">
            <a:hlinkClick r:id="rId17"/>
            <a:extLst>
              <a:ext uri="{FF2B5EF4-FFF2-40B4-BE49-F238E27FC236}">
                <a16:creationId xmlns:a16="http://schemas.microsoft.com/office/drawing/2014/main" id="{C4E3FCBF-903F-2D10-9CAD-4F5879FC0874}"/>
              </a:ext>
            </a:extLst>
          </p:cNvPr>
          <p:cNvSpPr txBox="1"/>
          <p:nvPr/>
        </p:nvSpPr>
        <p:spPr>
          <a:xfrm>
            <a:off x="6191943" y="4418493"/>
            <a:ext cx="3000084"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Best Seats In The House</a:t>
            </a:r>
            <a:br>
              <a:rPr kumimoji="0" lang="en-US" sz="1050" b="1" i="0"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9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Recreating The Gameday Sports Experience At Home</a:t>
            </a:r>
            <a:endParaRPr kumimoji="0" lang="en-US" sz="800" i="0"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38" name="Picture 37">
            <a:hlinkClick r:id="rId17"/>
            <a:extLst>
              <a:ext uri="{FF2B5EF4-FFF2-40B4-BE49-F238E27FC236}">
                <a16:creationId xmlns:a16="http://schemas.microsoft.com/office/drawing/2014/main" id="{8082EA50-8BF9-57C6-F0D4-B64B758F5A0E}"/>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6691318" y="3279549"/>
            <a:ext cx="2001334" cy="112438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F1A62"/>
            </a:solidFill>
          </a:ln>
        </p:spPr>
      </p:pic>
      <p:sp>
        <p:nvSpPr>
          <p:cNvPr id="2" name="TextBox 1">
            <a:extLst>
              <a:ext uri="{FF2B5EF4-FFF2-40B4-BE49-F238E27FC236}">
                <a16:creationId xmlns:a16="http://schemas.microsoft.com/office/drawing/2014/main" id="{18354986-3844-6C86-6241-68228B3C2E4B}"/>
              </a:ext>
            </a:extLst>
          </p:cNvPr>
          <p:cNvSpPr txBox="1"/>
          <p:nvPr/>
        </p:nvSpPr>
        <p:spPr>
          <a:xfrm>
            <a:off x="85102" y="4486701"/>
            <a:ext cx="594353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1B1464"/>
                </a:solidFill>
                <a:effectLst/>
                <a:uLnTx/>
                <a:uFillTx/>
                <a:latin typeface="Helvetica" pitchFamily="2" charset="0"/>
                <a:ea typeface="+mn-ea"/>
                <a:cs typeface="+mn-cs"/>
              </a:rPr>
              <a:t>Visit our </a:t>
            </a:r>
            <a:r>
              <a:rPr lang="en-US" b="1" dirty="0">
                <a:solidFill>
                  <a:srgbClr val="FFE600"/>
                </a:solidFill>
                <a:latin typeface="Helvetica" pitchFamily="2" charset="0"/>
                <a:hlinkClick r:id="rId19">
                  <a:extLst>
                    <a:ext uri="{A12FA001-AC4F-418D-AE19-62706E023703}">
                      <ahyp:hlinkClr xmlns:ahyp="http://schemas.microsoft.com/office/drawing/2018/hyperlinkcolor" val="tx"/>
                    </a:ext>
                  </a:extLst>
                </a:hlinkClick>
              </a:rPr>
              <a:t>Multiscreen TV Attribution Resources</a:t>
            </a:r>
            <a:r>
              <a:rPr lang="en-US" b="1" u="sng" dirty="0">
                <a:solidFill>
                  <a:srgbClr val="FFE600"/>
                </a:solidFill>
                <a:latin typeface="Helvetica" pitchFamily="2" charset="0"/>
                <a:hlinkClick r:id="rId19">
                  <a:extLst>
                    <a:ext uri="{A12FA001-AC4F-418D-AE19-62706E023703}">
                      <ahyp:hlinkClr xmlns:ahyp="http://schemas.microsoft.com/office/drawing/2018/hyperlinkcolor" val="tx"/>
                    </a:ext>
                  </a:extLst>
                </a:hlinkClick>
              </a:rPr>
              <a:t> </a:t>
            </a:r>
            <a:endParaRPr lang="en-US" b="1" u="sng" dirty="0">
              <a:solidFill>
                <a:srgbClr val="FFE600"/>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1B1464"/>
                </a:solidFill>
                <a:effectLst/>
                <a:uLnTx/>
                <a:uFillTx/>
                <a:latin typeface="Helvetica" pitchFamily="2" charset="0"/>
                <a:ea typeface="+mn-ea"/>
                <a:cs typeface="+mn-cs"/>
              </a:rPr>
              <a:t>to </a:t>
            </a:r>
            <a:r>
              <a:rPr lang="en-US" dirty="0">
                <a:solidFill>
                  <a:srgbClr val="1B1464"/>
                </a:solidFill>
                <a:latin typeface="Helvetica" pitchFamily="2" charset="0"/>
              </a:rPr>
              <a:t>l</a:t>
            </a:r>
            <a:r>
              <a:rPr kumimoji="0" lang="en-US" sz="1800" i="0" u="none" strike="noStrike" kern="1200" cap="none" spc="0" normalizeH="0" baseline="0" noProof="0" dirty="0">
                <a:ln>
                  <a:noFill/>
                </a:ln>
                <a:solidFill>
                  <a:srgbClr val="1B1464"/>
                </a:solidFill>
                <a:effectLst/>
                <a:uLnTx/>
                <a:uFillTx/>
                <a:latin typeface="Helvetica" pitchFamily="2" charset="0"/>
                <a:ea typeface="+mn-ea"/>
                <a:cs typeface="+mn-cs"/>
              </a:rPr>
              <a:t>earn from the winning marketing strategies of brands who utilize premium video platforms to achieve full-funnel outcomes, ranging from incremental reach to favorability to website visits and sales.</a:t>
            </a:r>
          </a:p>
        </p:txBody>
      </p:sp>
      <p:pic>
        <p:nvPicPr>
          <p:cNvPr id="3" name="Picture 2">
            <a:hlinkClick r:id="rId20"/>
            <a:extLst>
              <a:ext uri="{FF2B5EF4-FFF2-40B4-BE49-F238E27FC236}">
                <a16:creationId xmlns:a16="http://schemas.microsoft.com/office/drawing/2014/main" id="{342FC877-6015-E687-A654-423377017F21}"/>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9544358" y="4881782"/>
            <a:ext cx="2011369" cy="111829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5" name="TextBox 4">
            <a:hlinkClick r:id="rId20"/>
            <a:extLst>
              <a:ext uri="{FF2B5EF4-FFF2-40B4-BE49-F238E27FC236}">
                <a16:creationId xmlns:a16="http://schemas.microsoft.com/office/drawing/2014/main" id="{94C8C095-7086-4ED4-6CB0-882C148FE24D}"/>
              </a:ext>
            </a:extLst>
          </p:cNvPr>
          <p:cNvSpPr txBox="1"/>
          <p:nvPr/>
        </p:nvSpPr>
        <p:spPr>
          <a:xfrm>
            <a:off x="9430802" y="6000389"/>
            <a:ext cx="2238480"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and Why It Matters to Marketers</a:t>
            </a:r>
          </a:p>
        </p:txBody>
      </p:sp>
    </p:spTree>
    <p:extLst>
      <p:ext uri="{BB962C8B-B14F-4D97-AF65-F5344CB8AC3E}">
        <p14:creationId xmlns:p14="http://schemas.microsoft.com/office/powerpoint/2010/main" val="211131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1567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55022-0323-5116-3229-FCF883CFC59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26A940D-FE85-6A55-01EE-20C988771AC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7B6E934-7799-5634-398B-22EE3B1B818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60" name="Rectangle 1159">
            <a:extLst>
              <a:ext uri="{FF2B5EF4-FFF2-40B4-BE49-F238E27FC236}">
                <a16:creationId xmlns:a16="http://schemas.microsoft.com/office/drawing/2014/main" id="{640FFABD-B63C-3733-DC20-34FD240DCBCF}"/>
              </a:ext>
            </a:extLst>
          </p:cNvPr>
          <p:cNvSpPr/>
          <p:nvPr/>
        </p:nvSpPr>
        <p:spPr>
          <a:xfrm>
            <a:off x="366950" y="2939334"/>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1" name="TextBox 1160">
            <a:extLst>
              <a:ext uri="{FF2B5EF4-FFF2-40B4-BE49-F238E27FC236}">
                <a16:creationId xmlns:a16="http://schemas.microsoft.com/office/drawing/2014/main" id="{F35543CB-7836-2993-9FC4-856EC9BAEE3E}"/>
              </a:ext>
            </a:extLst>
          </p:cNvPr>
          <p:cNvSpPr txBox="1"/>
          <p:nvPr/>
        </p:nvSpPr>
        <p:spPr>
          <a:xfrm>
            <a:off x="416411" y="291587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6</a:t>
            </a:r>
          </a:p>
        </p:txBody>
      </p:sp>
      <p:cxnSp>
        <p:nvCxnSpPr>
          <p:cNvPr id="1162" name="Straight Connector 1161">
            <a:extLst>
              <a:ext uri="{FF2B5EF4-FFF2-40B4-BE49-F238E27FC236}">
                <a16:creationId xmlns:a16="http://schemas.microsoft.com/office/drawing/2014/main" id="{26F11351-553A-ABCD-A140-4061C5E15F47}"/>
              </a:ext>
            </a:extLst>
          </p:cNvPr>
          <p:cNvCxnSpPr>
            <a:cxnSpLocks/>
          </p:cNvCxnSpPr>
          <p:nvPr/>
        </p:nvCxnSpPr>
        <p:spPr>
          <a:xfrm>
            <a:off x="422211" y="324699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63" name="Rectangle 1162">
            <a:extLst>
              <a:ext uri="{FF2B5EF4-FFF2-40B4-BE49-F238E27FC236}">
                <a16:creationId xmlns:a16="http://schemas.microsoft.com/office/drawing/2014/main" id="{B068B96F-2DDC-4333-A6FA-C0677DF7123B}"/>
              </a:ext>
            </a:extLst>
          </p:cNvPr>
          <p:cNvSpPr/>
          <p:nvPr/>
        </p:nvSpPr>
        <p:spPr>
          <a:xfrm>
            <a:off x="7505591"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4" name="TextBox 1163">
            <a:extLst>
              <a:ext uri="{FF2B5EF4-FFF2-40B4-BE49-F238E27FC236}">
                <a16:creationId xmlns:a16="http://schemas.microsoft.com/office/drawing/2014/main" id="{9D7497E3-53BB-7B16-087B-006822FF5B20}"/>
              </a:ext>
            </a:extLst>
          </p:cNvPr>
          <p:cNvSpPr txBox="1"/>
          <p:nvPr/>
        </p:nvSpPr>
        <p:spPr>
          <a:xfrm>
            <a:off x="7565627"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4</a:t>
            </a:r>
          </a:p>
        </p:txBody>
      </p:sp>
      <p:cxnSp>
        <p:nvCxnSpPr>
          <p:cNvPr id="1165" name="Straight Connector 1164">
            <a:extLst>
              <a:ext uri="{FF2B5EF4-FFF2-40B4-BE49-F238E27FC236}">
                <a16:creationId xmlns:a16="http://schemas.microsoft.com/office/drawing/2014/main" id="{48C23B06-80BA-612C-F2EA-6D2CDA99B8FA}"/>
              </a:ext>
            </a:extLst>
          </p:cNvPr>
          <p:cNvCxnSpPr>
            <a:cxnSpLocks/>
          </p:cNvCxnSpPr>
          <p:nvPr/>
        </p:nvCxnSpPr>
        <p:spPr>
          <a:xfrm>
            <a:off x="7571427"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66" name="Rectangle 1165">
            <a:extLst>
              <a:ext uri="{FF2B5EF4-FFF2-40B4-BE49-F238E27FC236}">
                <a16:creationId xmlns:a16="http://schemas.microsoft.com/office/drawing/2014/main" id="{E8184D4F-3062-8335-DEDB-C3A5A151854A}"/>
              </a:ext>
            </a:extLst>
          </p:cNvPr>
          <p:cNvSpPr/>
          <p:nvPr/>
        </p:nvSpPr>
        <p:spPr>
          <a:xfrm>
            <a:off x="5126386"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7" name="TextBox 1166">
            <a:extLst>
              <a:ext uri="{FF2B5EF4-FFF2-40B4-BE49-F238E27FC236}">
                <a16:creationId xmlns:a16="http://schemas.microsoft.com/office/drawing/2014/main" id="{39CF43C0-F54F-4310-6EC2-95A90F253E67}"/>
              </a:ext>
            </a:extLst>
          </p:cNvPr>
          <p:cNvSpPr txBox="1"/>
          <p:nvPr/>
        </p:nvSpPr>
        <p:spPr>
          <a:xfrm>
            <a:off x="5203179"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3</a:t>
            </a:r>
          </a:p>
        </p:txBody>
      </p:sp>
      <p:cxnSp>
        <p:nvCxnSpPr>
          <p:cNvPr id="1168" name="Straight Connector 1167">
            <a:extLst>
              <a:ext uri="{FF2B5EF4-FFF2-40B4-BE49-F238E27FC236}">
                <a16:creationId xmlns:a16="http://schemas.microsoft.com/office/drawing/2014/main" id="{CFD1721A-0DE5-BBE5-7864-5158F718634F}"/>
              </a:ext>
            </a:extLst>
          </p:cNvPr>
          <p:cNvCxnSpPr>
            <a:cxnSpLocks/>
          </p:cNvCxnSpPr>
          <p:nvPr/>
        </p:nvCxnSpPr>
        <p:spPr>
          <a:xfrm>
            <a:off x="5208979"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69" name="Rectangle 1168">
            <a:extLst>
              <a:ext uri="{FF2B5EF4-FFF2-40B4-BE49-F238E27FC236}">
                <a16:creationId xmlns:a16="http://schemas.microsoft.com/office/drawing/2014/main" id="{1F1AB3C1-672D-6B9E-C94D-9AE60F127188}"/>
              </a:ext>
            </a:extLst>
          </p:cNvPr>
          <p:cNvSpPr/>
          <p:nvPr/>
        </p:nvSpPr>
        <p:spPr>
          <a:xfrm>
            <a:off x="2744845"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0" name="TextBox 1169">
            <a:extLst>
              <a:ext uri="{FF2B5EF4-FFF2-40B4-BE49-F238E27FC236}">
                <a16:creationId xmlns:a16="http://schemas.microsoft.com/office/drawing/2014/main" id="{25FA3C25-E5CB-01D0-EECC-702B87F1797E}"/>
              </a:ext>
            </a:extLst>
          </p:cNvPr>
          <p:cNvSpPr txBox="1"/>
          <p:nvPr/>
        </p:nvSpPr>
        <p:spPr>
          <a:xfrm>
            <a:off x="2831304"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a:t>
            </a:r>
          </a:p>
        </p:txBody>
      </p:sp>
      <p:cxnSp>
        <p:nvCxnSpPr>
          <p:cNvPr id="1171" name="Straight Connector 1170">
            <a:extLst>
              <a:ext uri="{FF2B5EF4-FFF2-40B4-BE49-F238E27FC236}">
                <a16:creationId xmlns:a16="http://schemas.microsoft.com/office/drawing/2014/main" id="{FA9AA80C-E10D-160C-0C0E-F7DED0D5F055}"/>
              </a:ext>
            </a:extLst>
          </p:cNvPr>
          <p:cNvCxnSpPr>
            <a:cxnSpLocks/>
          </p:cNvCxnSpPr>
          <p:nvPr/>
        </p:nvCxnSpPr>
        <p:spPr>
          <a:xfrm>
            <a:off x="2837104"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72" name="Rectangle 1171">
            <a:extLst>
              <a:ext uri="{FF2B5EF4-FFF2-40B4-BE49-F238E27FC236}">
                <a16:creationId xmlns:a16="http://schemas.microsoft.com/office/drawing/2014/main" id="{45B298B5-8D39-48E5-741F-0F50452E847D}"/>
              </a:ext>
            </a:extLst>
          </p:cNvPr>
          <p:cNvSpPr/>
          <p:nvPr/>
        </p:nvSpPr>
        <p:spPr>
          <a:xfrm>
            <a:off x="366950" y="1781213"/>
            <a:ext cx="2180961" cy="1013656"/>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3" name="TextBox 1172">
            <a:extLst>
              <a:ext uri="{FF2B5EF4-FFF2-40B4-BE49-F238E27FC236}">
                <a16:creationId xmlns:a16="http://schemas.microsoft.com/office/drawing/2014/main" id="{DB9055BE-A39E-5B5A-C1F9-0E9CA03E142E}"/>
              </a:ext>
            </a:extLst>
          </p:cNvPr>
          <p:cNvSpPr txBox="1"/>
          <p:nvPr/>
        </p:nvSpPr>
        <p:spPr>
          <a:xfrm>
            <a:off x="416411" y="1766133"/>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a:t>
            </a:r>
          </a:p>
        </p:txBody>
      </p:sp>
      <p:cxnSp>
        <p:nvCxnSpPr>
          <p:cNvPr id="1174" name="Straight Connector 1173">
            <a:extLst>
              <a:ext uri="{FF2B5EF4-FFF2-40B4-BE49-F238E27FC236}">
                <a16:creationId xmlns:a16="http://schemas.microsoft.com/office/drawing/2014/main" id="{EA529A89-51A4-CFA6-F06C-139BAA810D16}"/>
              </a:ext>
            </a:extLst>
          </p:cNvPr>
          <p:cNvCxnSpPr>
            <a:cxnSpLocks/>
          </p:cNvCxnSpPr>
          <p:nvPr/>
        </p:nvCxnSpPr>
        <p:spPr>
          <a:xfrm>
            <a:off x="422211" y="20972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75" name="Rectangle 1174">
            <a:hlinkClick r:id="rId4" action="ppaction://hlinksldjump"/>
            <a:extLst>
              <a:ext uri="{FF2B5EF4-FFF2-40B4-BE49-F238E27FC236}">
                <a16:creationId xmlns:a16="http://schemas.microsoft.com/office/drawing/2014/main" id="{4BFE872D-399B-D21E-011D-9F9CF450570F}"/>
              </a:ext>
            </a:extLst>
          </p:cNvPr>
          <p:cNvSpPr/>
          <p:nvPr/>
        </p:nvSpPr>
        <p:spPr>
          <a:xfrm>
            <a:off x="356433" y="2124000"/>
            <a:ext cx="2194983"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84% of U.S. adults identify themselves as a sport fan </a:t>
            </a:r>
          </a:p>
        </p:txBody>
      </p:sp>
      <p:sp>
        <p:nvSpPr>
          <p:cNvPr id="1176" name="Rectangle 1175">
            <a:hlinkClick r:id="rId5" action="ppaction://hlinksldjump"/>
            <a:extLst>
              <a:ext uri="{FF2B5EF4-FFF2-40B4-BE49-F238E27FC236}">
                <a16:creationId xmlns:a16="http://schemas.microsoft.com/office/drawing/2014/main" id="{19E2BE57-40E1-550D-093A-AB439EA77BA8}"/>
              </a:ext>
            </a:extLst>
          </p:cNvPr>
          <p:cNvSpPr/>
          <p:nvPr/>
        </p:nvSpPr>
        <p:spPr>
          <a:xfrm>
            <a:off x="2708630" y="2124000"/>
            <a:ext cx="225321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Fandom encourages obsessive emotion and high, habitual engagement</a:t>
            </a:r>
          </a:p>
        </p:txBody>
      </p:sp>
      <p:sp>
        <p:nvSpPr>
          <p:cNvPr id="1177" name="Rectangle 1176">
            <a:hlinkClick r:id="rId6" action="ppaction://hlinksldjump"/>
            <a:extLst>
              <a:ext uri="{FF2B5EF4-FFF2-40B4-BE49-F238E27FC236}">
                <a16:creationId xmlns:a16="http://schemas.microsoft.com/office/drawing/2014/main" id="{5D66A803-C1B2-90A3-6715-6988FE816679}"/>
              </a:ext>
            </a:extLst>
          </p:cNvPr>
          <p:cNvSpPr/>
          <p:nvPr/>
        </p:nvSpPr>
        <p:spPr>
          <a:xfrm>
            <a:off x="5064736" y="2124000"/>
            <a:ext cx="231356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Fandom creates touchpoints across multiscreen content, well beyond the game</a:t>
            </a:r>
          </a:p>
        </p:txBody>
      </p:sp>
      <p:sp>
        <p:nvSpPr>
          <p:cNvPr id="1178" name="Rectangle 1177">
            <a:hlinkClick r:id="rId7" action="ppaction://hlinksldjump"/>
            <a:extLst>
              <a:ext uri="{FF2B5EF4-FFF2-40B4-BE49-F238E27FC236}">
                <a16:creationId xmlns:a16="http://schemas.microsoft.com/office/drawing/2014/main" id="{F0458943-1EC0-2CB1-8272-44425BE12A74}"/>
              </a:ext>
            </a:extLst>
          </p:cNvPr>
          <p:cNvSpPr/>
          <p:nvPr/>
        </p:nvSpPr>
        <p:spPr>
          <a:xfrm>
            <a:off x="335736" y="3273740"/>
            <a:ext cx="2226614"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is a popular content hub on connected TVs, which helps further fandom</a:t>
            </a:r>
          </a:p>
        </p:txBody>
      </p:sp>
      <p:sp>
        <p:nvSpPr>
          <p:cNvPr id="1179" name="Rectangle 1178">
            <a:hlinkClick r:id="rId8" action="ppaction://hlinksldjump"/>
            <a:extLst>
              <a:ext uri="{FF2B5EF4-FFF2-40B4-BE49-F238E27FC236}">
                <a16:creationId xmlns:a16="http://schemas.microsoft.com/office/drawing/2014/main" id="{4B2F48D3-6087-E07F-B629-B021DCA002B8}"/>
              </a:ext>
            </a:extLst>
          </p:cNvPr>
          <p:cNvSpPr/>
          <p:nvPr/>
        </p:nvSpPr>
        <p:spPr>
          <a:xfrm>
            <a:off x="7514998" y="2124000"/>
            <a:ext cx="2180962"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Women’s sports is not just a moment, it’s a movement</a:t>
            </a:r>
          </a:p>
        </p:txBody>
      </p:sp>
      <p:sp>
        <p:nvSpPr>
          <p:cNvPr id="1180" name="Rectangle 1179">
            <a:extLst>
              <a:ext uri="{FF2B5EF4-FFF2-40B4-BE49-F238E27FC236}">
                <a16:creationId xmlns:a16="http://schemas.microsoft.com/office/drawing/2014/main" id="{59142BF0-9EBD-EF9A-E7DB-1743BF5EDE9B}"/>
              </a:ext>
            </a:extLst>
          </p:cNvPr>
          <p:cNvSpPr/>
          <p:nvPr/>
        </p:nvSpPr>
        <p:spPr>
          <a:xfrm>
            <a:off x="366950"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1" name="Rectangle 1180">
            <a:extLst>
              <a:ext uri="{FF2B5EF4-FFF2-40B4-BE49-F238E27FC236}">
                <a16:creationId xmlns:a16="http://schemas.microsoft.com/office/drawing/2014/main" id="{3F407D46-ED15-F4AB-7EAB-39BC2CBB619E}"/>
              </a:ext>
            </a:extLst>
          </p:cNvPr>
          <p:cNvSpPr/>
          <p:nvPr/>
        </p:nvSpPr>
        <p:spPr>
          <a:xfrm>
            <a:off x="2744845"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2" name="Rectangle 1181">
            <a:extLst>
              <a:ext uri="{FF2B5EF4-FFF2-40B4-BE49-F238E27FC236}">
                <a16:creationId xmlns:a16="http://schemas.microsoft.com/office/drawing/2014/main" id="{F15FD3E4-8C27-C031-EF89-B47C9BFC64F4}"/>
              </a:ext>
            </a:extLst>
          </p:cNvPr>
          <p:cNvSpPr/>
          <p:nvPr/>
        </p:nvSpPr>
        <p:spPr>
          <a:xfrm>
            <a:off x="5126386"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3" name="Rectangle 1182">
            <a:extLst>
              <a:ext uri="{FF2B5EF4-FFF2-40B4-BE49-F238E27FC236}">
                <a16:creationId xmlns:a16="http://schemas.microsoft.com/office/drawing/2014/main" id="{84C74E79-A335-8B3E-9D2C-CF6A8C3FBEED}"/>
              </a:ext>
            </a:extLst>
          </p:cNvPr>
          <p:cNvSpPr/>
          <p:nvPr/>
        </p:nvSpPr>
        <p:spPr>
          <a:xfrm>
            <a:off x="7505591"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4" name="Rectangle 1183">
            <a:extLst>
              <a:ext uri="{FF2B5EF4-FFF2-40B4-BE49-F238E27FC236}">
                <a16:creationId xmlns:a16="http://schemas.microsoft.com/office/drawing/2014/main" id="{01BF0FF5-AA40-6A4F-3790-493522D17061}"/>
              </a:ext>
            </a:extLst>
          </p:cNvPr>
          <p:cNvSpPr/>
          <p:nvPr/>
        </p:nvSpPr>
        <p:spPr>
          <a:xfrm>
            <a:off x="9887466" y="2939335"/>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5" name="Rectangle 1184">
            <a:hlinkClick r:id="rId9" action="ppaction://hlinksldjump"/>
            <a:extLst>
              <a:ext uri="{FF2B5EF4-FFF2-40B4-BE49-F238E27FC236}">
                <a16:creationId xmlns:a16="http://schemas.microsoft.com/office/drawing/2014/main" id="{EE54831B-9D40-8BFA-9C9B-21B8EF6442E4}"/>
              </a:ext>
            </a:extLst>
          </p:cNvPr>
          <p:cNvSpPr/>
          <p:nvPr/>
        </p:nvSpPr>
        <p:spPr>
          <a:xfrm>
            <a:off x="2744757" y="3280150"/>
            <a:ext cx="2180961" cy="646331"/>
          </a:xfrm>
          <a:prstGeom prst="rect">
            <a:avLst/>
          </a:prstGeom>
        </p:spPr>
        <p:txBody>
          <a:bodyPr wrap="square" lIns="91440" tIns="45720" rIns="91440" bIns="4572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Live sports telecasts on TV have increased by 14% over the last five years</a:t>
            </a:r>
          </a:p>
        </p:txBody>
      </p:sp>
      <p:sp>
        <p:nvSpPr>
          <p:cNvPr id="1186" name="Rectangle 1185">
            <a:hlinkClick r:id="rId10" action="ppaction://hlinksldjump"/>
            <a:extLst>
              <a:ext uri="{FF2B5EF4-FFF2-40B4-BE49-F238E27FC236}">
                <a16:creationId xmlns:a16="http://schemas.microsoft.com/office/drawing/2014/main" id="{5EB2AFBB-9C92-6155-7E9F-3D2B880F1BEA}"/>
              </a:ext>
            </a:extLst>
          </p:cNvPr>
          <p:cNvSpPr/>
          <p:nvPr/>
        </p:nvSpPr>
        <p:spPr>
          <a:xfrm>
            <a:off x="388566" y="4419105"/>
            <a:ext cx="214615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64% of CTV viewers watch sports through both traditional TV &amp; streaming </a:t>
            </a:r>
          </a:p>
        </p:txBody>
      </p:sp>
      <p:sp>
        <p:nvSpPr>
          <p:cNvPr id="1187" name="TextBox 1186">
            <a:extLst>
              <a:ext uri="{FF2B5EF4-FFF2-40B4-BE49-F238E27FC236}">
                <a16:creationId xmlns:a16="http://schemas.microsoft.com/office/drawing/2014/main" id="{4246AF80-A3BA-4849-4177-07B3150B2107}"/>
              </a:ext>
            </a:extLst>
          </p:cNvPr>
          <p:cNvSpPr txBox="1"/>
          <p:nvPr/>
        </p:nvSpPr>
        <p:spPr>
          <a:xfrm>
            <a:off x="2831304" y="2904781"/>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7</a:t>
            </a:r>
          </a:p>
        </p:txBody>
      </p:sp>
      <p:cxnSp>
        <p:nvCxnSpPr>
          <p:cNvPr id="1188" name="Straight Connector 1187">
            <a:extLst>
              <a:ext uri="{FF2B5EF4-FFF2-40B4-BE49-F238E27FC236}">
                <a16:creationId xmlns:a16="http://schemas.microsoft.com/office/drawing/2014/main" id="{9BB5DD2A-53F6-D73B-8007-3B2C2B5B0604}"/>
              </a:ext>
            </a:extLst>
          </p:cNvPr>
          <p:cNvCxnSpPr>
            <a:cxnSpLocks/>
          </p:cNvCxnSpPr>
          <p:nvPr/>
        </p:nvCxnSpPr>
        <p:spPr>
          <a:xfrm>
            <a:off x="2837104"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89" name="TextBox 1188">
            <a:extLst>
              <a:ext uri="{FF2B5EF4-FFF2-40B4-BE49-F238E27FC236}">
                <a16:creationId xmlns:a16="http://schemas.microsoft.com/office/drawing/2014/main" id="{04274293-F7D7-FF86-3B3E-D834A49E505A}"/>
              </a:ext>
            </a:extLst>
          </p:cNvPr>
          <p:cNvSpPr txBox="1"/>
          <p:nvPr/>
        </p:nvSpPr>
        <p:spPr>
          <a:xfrm>
            <a:off x="5203179" y="2904781"/>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8</a:t>
            </a:r>
          </a:p>
        </p:txBody>
      </p:sp>
      <p:cxnSp>
        <p:nvCxnSpPr>
          <p:cNvPr id="1190" name="Straight Connector 1189">
            <a:extLst>
              <a:ext uri="{FF2B5EF4-FFF2-40B4-BE49-F238E27FC236}">
                <a16:creationId xmlns:a16="http://schemas.microsoft.com/office/drawing/2014/main" id="{2D44C7A0-8D92-72B3-298A-E40444BACB11}"/>
              </a:ext>
            </a:extLst>
          </p:cNvPr>
          <p:cNvCxnSpPr>
            <a:cxnSpLocks/>
          </p:cNvCxnSpPr>
          <p:nvPr/>
        </p:nvCxnSpPr>
        <p:spPr>
          <a:xfrm>
            <a:off x="5208979"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1" name="TextBox 1190">
            <a:extLst>
              <a:ext uri="{FF2B5EF4-FFF2-40B4-BE49-F238E27FC236}">
                <a16:creationId xmlns:a16="http://schemas.microsoft.com/office/drawing/2014/main" id="{A2B3C4BC-E0B1-9B7B-CC5B-F29CAC529925}"/>
              </a:ext>
            </a:extLst>
          </p:cNvPr>
          <p:cNvSpPr txBox="1"/>
          <p:nvPr/>
        </p:nvSpPr>
        <p:spPr>
          <a:xfrm>
            <a:off x="7565627" y="2904781"/>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9</a:t>
            </a:r>
          </a:p>
        </p:txBody>
      </p:sp>
      <p:cxnSp>
        <p:nvCxnSpPr>
          <p:cNvPr id="1192" name="Straight Connector 1191">
            <a:extLst>
              <a:ext uri="{FF2B5EF4-FFF2-40B4-BE49-F238E27FC236}">
                <a16:creationId xmlns:a16="http://schemas.microsoft.com/office/drawing/2014/main" id="{9AEE1870-BE74-E991-4B15-068A5E8F5827}"/>
              </a:ext>
            </a:extLst>
          </p:cNvPr>
          <p:cNvCxnSpPr>
            <a:cxnSpLocks/>
          </p:cNvCxnSpPr>
          <p:nvPr/>
        </p:nvCxnSpPr>
        <p:spPr>
          <a:xfrm>
            <a:off x="7571427"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3" name="TextBox 1192">
            <a:extLst>
              <a:ext uri="{FF2B5EF4-FFF2-40B4-BE49-F238E27FC236}">
                <a16:creationId xmlns:a16="http://schemas.microsoft.com/office/drawing/2014/main" id="{32C0F140-7CA1-D691-A945-EEAC9FF34054}"/>
              </a:ext>
            </a:extLst>
          </p:cNvPr>
          <p:cNvSpPr txBox="1"/>
          <p:nvPr/>
        </p:nvSpPr>
        <p:spPr>
          <a:xfrm>
            <a:off x="9884795" y="290478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10</a:t>
            </a:r>
          </a:p>
        </p:txBody>
      </p:sp>
      <p:cxnSp>
        <p:nvCxnSpPr>
          <p:cNvPr id="1194" name="Straight Connector 1193">
            <a:extLst>
              <a:ext uri="{FF2B5EF4-FFF2-40B4-BE49-F238E27FC236}">
                <a16:creationId xmlns:a16="http://schemas.microsoft.com/office/drawing/2014/main" id="{2BB5A5D8-B34D-568B-C17D-739C6CFB0A0F}"/>
              </a:ext>
            </a:extLst>
          </p:cNvPr>
          <p:cNvCxnSpPr>
            <a:cxnSpLocks/>
          </p:cNvCxnSpPr>
          <p:nvPr/>
        </p:nvCxnSpPr>
        <p:spPr>
          <a:xfrm>
            <a:off x="9953159" y="321995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5" name="TextBox 1194">
            <a:extLst>
              <a:ext uri="{FF2B5EF4-FFF2-40B4-BE49-F238E27FC236}">
                <a16:creationId xmlns:a16="http://schemas.microsoft.com/office/drawing/2014/main" id="{A8F0A98D-ABC2-9630-168A-ED78AF8E6CA4}"/>
              </a:ext>
            </a:extLst>
          </p:cNvPr>
          <p:cNvSpPr txBox="1"/>
          <p:nvPr/>
        </p:nvSpPr>
        <p:spPr>
          <a:xfrm>
            <a:off x="293737" y="4043295"/>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11</a:t>
            </a:r>
          </a:p>
        </p:txBody>
      </p:sp>
      <p:cxnSp>
        <p:nvCxnSpPr>
          <p:cNvPr id="1196" name="Straight Connector 1195">
            <a:extLst>
              <a:ext uri="{FF2B5EF4-FFF2-40B4-BE49-F238E27FC236}">
                <a16:creationId xmlns:a16="http://schemas.microsoft.com/office/drawing/2014/main" id="{4527C798-C40A-5773-2F58-648BDF75645E}"/>
              </a:ext>
            </a:extLst>
          </p:cNvPr>
          <p:cNvCxnSpPr>
            <a:cxnSpLocks/>
          </p:cNvCxnSpPr>
          <p:nvPr/>
        </p:nvCxnSpPr>
        <p:spPr>
          <a:xfrm>
            <a:off x="422211" y="4358905"/>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197" name="Rectangle 1196">
            <a:extLst>
              <a:ext uri="{FF2B5EF4-FFF2-40B4-BE49-F238E27FC236}">
                <a16:creationId xmlns:a16="http://schemas.microsoft.com/office/drawing/2014/main" id="{48451FAD-4611-EA66-BEF5-D79E8398F45D}"/>
              </a:ext>
            </a:extLst>
          </p:cNvPr>
          <p:cNvSpPr/>
          <p:nvPr/>
        </p:nvSpPr>
        <p:spPr>
          <a:xfrm>
            <a:off x="2744845"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8" name="Rectangle 1197">
            <a:extLst>
              <a:ext uri="{FF2B5EF4-FFF2-40B4-BE49-F238E27FC236}">
                <a16:creationId xmlns:a16="http://schemas.microsoft.com/office/drawing/2014/main" id="{74626841-9CE4-3089-61E7-27535ED5D04C}"/>
              </a:ext>
            </a:extLst>
          </p:cNvPr>
          <p:cNvSpPr/>
          <p:nvPr/>
        </p:nvSpPr>
        <p:spPr>
          <a:xfrm>
            <a:off x="5126386"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9" name="Rectangle 1198">
            <a:extLst>
              <a:ext uri="{FF2B5EF4-FFF2-40B4-BE49-F238E27FC236}">
                <a16:creationId xmlns:a16="http://schemas.microsoft.com/office/drawing/2014/main" id="{B61396BB-7B54-ACC5-1003-EE0F9BE8D085}"/>
              </a:ext>
            </a:extLst>
          </p:cNvPr>
          <p:cNvSpPr/>
          <p:nvPr/>
        </p:nvSpPr>
        <p:spPr>
          <a:xfrm>
            <a:off x="7505591"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0" name="Rectangle 1199">
            <a:extLst>
              <a:ext uri="{FF2B5EF4-FFF2-40B4-BE49-F238E27FC236}">
                <a16:creationId xmlns:a16="http://schemas.microsoft.com/office/drawing/2014/main" id="{0CEB5AE9-C178-0454-F492-B349A71972C1}"/>
              </a:ext>
            </a:extLst>
          </p:cNvPr>
          <p:cNvSpPr/>
          <p:nvPr/>
        </p:nvSpPr>
        <p:spPr>
          <a:xfrm>
            <a:off x="5129388" y="5252956"/>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1" name="Rectangle 1200">
            <a:extLst>
              <a:ext uri="{FF2B5EF4-FFF2-40B4-BE49-F238E27FC236}">
                <a16:creationId xmlns:a16="http://schemas.microsoft.com/office/drawing/2014/main" id="{96E83172-F94D-985D-8AE3-099A9D73BD88}"/>
              </a:ext>
            </a:extLst>
          </p:cNvPr>
          <p:cNvSpPr/>
          <p:nvPr/>
        </p:nvSpPr>
        <p:spPr>
          <a:xfrm>
            <a:off x="9887466" y="1781214"/>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2" name="TextBox 1201">
            <a:extLst>
              <a:ext uri="{FF2B5EF4-FFF2-40B4-BE49-F238E27FC236}">
                <a16:creationId xmlns:a16="http://schemas.microsoft.com/office/drawing/2014/main" id="{31D362CA-AD96-3B0E-49EC-C3C30DBA4261}"/>
              </a:ext>
            </a:extLst>
          </p:cNvPr>
          <p:cNvSpPr txBox="1"/>
          <p:nvPr/>
        </p:nvSpPr>
        <p:spPr>
          <a:xfrm>
            <a:off x="2708630" y="406027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12</a:t>
            </a:r>
          </a:p>
        </p:txBody>
      </p:sp>
      <p:cxnSp>
        <p:nvCxnSpPr>
          <p:cNvPr id="1203" name="Straight Connector 1202">
            <a:extLst>
              <a:ext uri="{FF2B5EF4-FFF2-40B4-BE49-F238E27FC236}">
                <a16:creationId xmlns:a16="http://schemas.microsoft.com/office/drawing/2014/main" id="{5B294C23-DD1B-8CEC-20A9-0B82807DA797}"/>
              </a:ext>
            </a:extLst>
          </p:cNvPr>
          <p:cNvCxnSpPr>
            <a:cxnSpLocks/>
          </p:cNvCxnSpPr>
          <p:nvPr/>
        </p:nvCxnSpPr>
        <p:spPr>
          <a:xfrm>
            <a:off x="2837104" y="435461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04" name="TextBox 1203">
            <a:extLst>
              <a:ext uri="{FF2B5EF4-FFF2-40B4-BE49-F238E27FC236}">
                <a16:creationId xmlns:a16="http://schemas.microsoft.com/office/drawing/2014/main" id="{5D3CB9D7-2462-703E-849E-8759DE06B254}"/>
              </a:ext>
            </a:extLst>
          </p:cNvPr>
          <p:cNvSpPr txBox="1"/>
          <p:nvPr/>
        </p:nvSpPr>
        <p:spPr>
          <a:xfrm>
            <a:off x="5080505" y="406027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13</a:t>
            </a:r>
          </a:p>
        </p:txBody>
      </p:sp>
      <p:cxnSp>
        <p:nvCxnSpPr>
          <p:cNvPr id="1205" name="Straight Connector 1204">
            <a:extLst>
              <a:ext uri="{FF2B5EF4-FFF2-40B4-BE49-F238E27FC236}">
                <a16:creationId xmlns:a16="http://schemas.microsoft.com/office/drawing/2014/main" id="{ACCD5985-E49D-B100-C6CC-6D8798DECEF3}"/>
              </a:ext>
            </a:extLst>
          </p:cNvPr>
          <p:cNvCxnSpPr>
            <a:cxnSpLocks/>
          </p:cNvCxnSpPr>
          <p:nvPr/>
        </p:nvCxnSpPr>
        <p:spPr>
          <a:xfrm>
            <a:off x="5208979" y="435461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06" name="TextBox 1205">
            <a:extLst>
              <a:ext uri="{FF2B5EF4-FFF2-40B4-BE49-F238E27FC236}">
                <a16:creationId xmlns:a16="http://schemas.microsoft.com/office/drawing/2014/main" id="{2D26D4AB-3F90-4BF7-8F5E-C493AA502787}"/>
              </a:ext>
            </a:extLst>
          </p:cNvPr>
          <p:cNvSpPr txBox="1"/>
          <p:nvPr/>
        </p:nvSpPr>
        <p:spPr>
          <a:xfrm>
            <a:off x="7442953" y="404383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14</a:t>
            </a:r>
          </a:p>
        </p:txBody>
      </p:sp>
      <p:cxnSp>
        <p:nvCxnSpPr>
          <p:cNvPr id="1207" name="Straight Connector 1206">
            <a:extLst>
              <a:ext uri="{FF2B5EF4-FFF2-40B4-BE49-F238E27FC236}">
                <a16:creationId xmlns:a16="http://schemas.microsoft.com/office/drawing/2014/main" id="{3A015A12-23FB-B052-767A-F67491F90185}"/>
              </a:ext>
            </a:extLst>
          </p:cNvPr>
          <p:cNvCxnSpPr>
            <a:cxnSpLocks/>
          </p:cNvCxnSpPr>
          <p:nvPr/>
        </p:nvCxnSpPr>
        <p:spPr>
          <a:xfrm>
            <a:off x="7571427" y="4338175"/>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08" name="TextBox 1207">
            <a:extLst>
              <a:ext uri="{FF2B5EF4-FFF2-40B4-BE49-F238E27FC236}">
                <a16:creationId xmlns:a16="http://schemas.microsoft.com/office/drawing/2014/main" id="{7F375A08-88F3-0160-A8D4-9F8D113E4383}"/>
              </a:ext>
            </a:extLst>
          </p:cNvPr>
          <p:cNvSpPr txBox="1"/>
          <p:nvPr/>
        </p:nvSpPr>
        <p:spPr>
          <a:xfrm>
            <a:off x="5066607" y="5215758"/>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18</a:t>
            </a:r>
          </a:p>
        </p:txBody>
      </p:sp>
      <p:cxnSp>
        <p:nvCxnSpPr>
          <p:cNvPr id="1209" name="Straight Connector 1208">
            <a:extLst>
              <a:ext uri="{FF2B5EF4-FFF2-40B4-BE49-F238E27FC236}">
                <a16:creationId xmlns:a16="http://schemas.microsoft.com/office/drawing/2014/main" id="{67D1DD42-59D4-56D9-F69F-FD34E086F3F7}"/>
              </a:ext>
            </a:extLst>
          </p:cNvPr>
          <p:cNvCxnSpPr>
            <a:cxnSpLocks/>
          </p:cNvCxnSpPr>
          <p:nvPr/>
        </p:nvCxnSpPr>
        <p:spPr>
          <a:xfrm>
            <a:off x="5195081" y="5516453"/>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0" name="TextBox 1209">
            <a:extLst>
              <a:ext uri="{FF2B5EF4-FFF2-40B4-BE49-F238E27FC236}">
                <a16:creationId xmlns:a16="http://schemas.microsoft.com/office/drawing/2014/main" id="{68EE38E4-71EF-5635-248E-AA54A5850754}"/>
              </a:ext>
            </a:extLst>
          </p:cNvPr>
          <p:cNvSpPr txBox="1"/>
          <p:nvPr/>
        </p:nvSpPr>
        <p:spPr>
          <a:xfrm>
            <a:off x="9824685" y="174992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5</a:t>
            </a:r>
          </a:p>
        </p:txBody>
      </p:sp>
      <p:cxnSp>
        <p:nvCxnSpPr>
          <p:cNvPr id="1211" name="Straight Connector 1210">
            <a:extLst>
              <a:ext uri="{FF2B5EF4-FFF2-40B4-BE49-F238E27FC236}">
                <a16:creationId xmlns:a16="http://schemas.microsoft.com/office/drawing/2014/main" id="{C9506C73-FD2C-1FBF-6966-BB81216F6114}"/>
              </a:ext>
            </a:extLst>
          </p:cNvPr>
          <p:cNvCxnSpPr>
            <a:cxnSpLocks/>
          </p:cNvCxnSpPr>
          <p:nvPr/>
        </p:nvCxnSpPr>
        <p:spPr>
          <a:xfrm>
            <a:off x="9953159" y="204426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2" name="Rectangle 1211">
            <a:extLst>
              <a:ext uri="{FF2B5EF4-FFF2-40B4-BE49-F238E27FC236}">
                <a16:creationId xmlns:a16="http://schemas.microsoft.com/office/drawing/2014/main" id="{C81FCA79-2EF4-1A27-000E-2B81C68BBAFE}"/>
              </a:ext>
            </a:extLst>
          </p:cNvPr>
          <p:cNvSpPr/>
          <p:nvPr/>
        </p:nvSpPr>
        <p:spPr>
          <a:xfrm>
            <a:off x="9887466"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3" name="Rectangle 1212">
            <a:extLst>
              <a:ext uri="{FF2B5EF4-FFF2-40B4-BE49-F238E27FC236}">
                <a16:creationId xmlns:a16="http://schemas.microsoft.com/office/drawing/2014/main" id="{4E9DC483-C2FD-A6D3-9F6E-2639CF8E6D6A}"/>
              </a:ext>
            </a:extLst>
          </p:cNvPr>
          <p:cNvSpPr/>
          <p:nvPr/>
        </p:nvSpPr>
        <p:spPr>
          <a:xfrm>
            <a:off x="9896672" y="4081072"/>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4" name="Rectangle 1213">
            <a:extLst>
              <a:ext uri="{FF2B5EF4-FFF2-40B4-BE49-F238E27FC236}">
                <a16:creationId xmlns:a16="http://schemas.microsoft.com/office/drawing/2014/main" id="{D719E82C-EC13-7016-3749-9F1F25D2C910}"/>
              </a:ext>
            </a:extLst>
          </p:cNvPr>
          <p:cNvSpPr/>
          <p:nvPr/>
        </p:nvSpPr>
        <p:spPr>
          <a:xfrm>
            <a:off x="363444"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5" name="Rectangle 1214">
            <a:extLst>
              <a:ext uri="{FF2B5EF4-FFF2-40B4-BE49-F238E27FC236}">
                <a16:creationId xmlns:a16="http://schemas.microsoft.com/office/drawing/2014/main" id="{DA89E552-9BAA-72F1-7672-4C30A2831EAF}"/>
              </a:ext>
            </a:extLst>
          </p:cNvPr>
          <p:cNvSpPr/>
          <p:nvPr/>
        </p:nvSpPr>
        <p:spPr>
          <a:xfrm>
            <a:off x="2744985"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6" name="Rectangle 1215">
            <a:extLst>
              <a:ext uri="{FF2B5EF4-FFF2-40B4-BE49-F238E27FC236}">
                <a16:creationId xmlns:a16="http://schemas.microsoft.com/office/drawing/2014/main" id="{073C49F7-89FA-1280-3256-F0B6CB68EFA2}"/>
              </a:ext>
            </a:extLst>
          </p:cNvPr>
          <p:cNvSpPr/>
          <p:nvPr/>
        </p:nvSpPr>
        <p:spPr>
          <a:xfrm>
            <a:off x="7505591" y="5246493"/>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7" name="Rectangle 1216">
            <a:hlinkClick r:id="rId11" action="ppaction://hlinksldjump"/>
            <a:extLst>
              <a:ext uri="{FF2B5EF4-FFF2-40B4-BE49-F238E27FC236}">
                <a16:creationId xmlns:a16="http://schemas.microsoft.com/office/drawing/2014/main" id="{8D613D4D-CDBB-8D48-38F9-3EF30906EBEC}"/>
              </a:ext>
            </a:extLst>
          </p:cNvPr>
          <p:cNvSpPr/>
          <p:nvPr/>
        </p:nvSpPr>
        <p:spPr>
          <a:xfrm>
            <a:off x="9892311" y="5573230"/>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Measurement innovations are better quantifying the value of sports content  </a:t>
            </a:r>
          </a:p>
        </p:txBody>
      </p:sp>
      <p:sp>
        <p:nvSpPr>
          <p:cNvPr id="1218" name="Rectangle 1217">
            <a:hlinkClick r:id="rId12" action="ppaction://hlinksldjump"/>
            <a:extLst>
              <a:ext uri="{FF2B5EF4-FFF2-40B4-BE49-F238E27FC236}">
                <a16:creationId xmlns:a16="http://schemas.microsoft.com/office/drawing/2014/main" id="{98A3FE48-B7CF-86D2-D964-0D6E2424B203}"/>
              </a:ext>
            </a:extLst>
          </p:cNvPr>
          <p:cNvSpPr/>
          <p:nvPr/>
        </p:nvSpPr>
        <p:spPr>
          <a:xfrm>
            <a:off x="332791" y="5573230"/>
            <a:ext cx="2226614"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creates relevancy for advertisers, especially SMBs and local businesses</a:t>
            </a:r>
          </a:p>
        </p:txBody>
      </p:sp>
      <p:sp>
        <p:nvSpPr>
          <p:cNvPr id="1219" name="Rectangle 1218">
            <a:hlinkClick r:id="rId13" action="ppaction://hlinksldjump"/>
            <a:extLst>
              <a:ext uri="{FF2B5EF4-FFF2-40B4-BE49-F238E27FC236}">
                <a16:creationId xmlns:a16="http://schemas.microsoft.com/office/drawing/2014/main" id="{355B7D97-56A6-9156-0923-E3FB1A6B94F3}"/>
              </a:ext>
            </a:extLst>
          </p:cNvPr>
          <p:cNvSpPr/>
          <p:nvPr/>
        </p:nvSpPr>
        <p:spPr>
          <a:xfrm>
            <a:off x="5129388" y="3280150"/>
            <a:ext cx="2136808"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share of TV imps have more than doubled among adults 18-34</a:t>
            </a:r>
          </a:p>
        </p:txBody>
      </p:sp>
      <p:sp>
        <p:nvSpPr>
          <p:cNvPr id="1220" name="TextBox 1219">
            <a:extLst>
              <a:ext uri="{FF2B5EF4-FFF2-40B4-BE49-F238E27FC236}">
                <a16:creationId xmlns:a16="http://schemas.microsoft.com/office/drawing/2014/main" id="{DF105A73-5D15-03A3-D0E4-17BD1F782781}"/>
              </a:ext>
            </a:extLst>
          </p:cNvPr>
          <p:cNvSpPr txBox="1"/>
          <p:nvPr/>
        </p:nvSpPr>
        <p:spPr>
          <a:xfrm>
            <a:off x="9884796" y="4060940"/>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15</a:t>
            </a:r>
          </a:p>
        </p:txBody>
      </p:sp>
      <p:cxnSp>
        <p:nvCxnSpPr>
          <p:cNvPr id="1221" name="Straight Connector 1220">
            <a:extLst>
              <a:ext uri="{FF2B5EF4-FFF2-40B4-BE49-F238E27FC236}">
                <a16:creationId xmlns:a16="http://schemas.microsoft.com/office/drawing/2014/main" id="{EB629EF7-B70E-DDD9-1376-202E6723B173}"/>
              </a:ext>
            </a:extLst>
          </p:cNvPr>
          <p:cNvCxnSpPr>
            <a:cxnSpLocks/>
          </p:cNvCxnSpPr>
          <p:nvPr/>
        </p:nvCxnSpPr>
        <p:spPr>
          <a:xfrm>
            <a:off x="9951933" y="43601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2" name="TextBox 1221">
            <a:extLst>
              <a:ext uri="{FF2B5EF4-FFF2-40B4-BE49-F238E27FC236}">
                <a16:creationId xmlns:a16="http://schemas.microsoft.com/office/drawing/2014/main" id="{C7E69240-A2D1-A979-8650-12D3BF5DFD22}"/>
              </a:ext>
            </a:extLst>
          </p:cNvPr>
          <p:cNvSpPr txBox="1"/>
          <p:nvPr/>
        </p:nvSpPr>
        <p:spPr>
          <a:xfrm>
            <a:off x="388566" y="522636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16</a:t>
            </a:r>
          </a:p>
        </p:txBody>
      </p:sp>
      <p:cxnSp>
        <p:nvCxnSpPr>
          <p:cNvPr id="1223" name="Straight Connector 1222">
            <a:extLst>
              <a:ext uri="{FF2B5EF4-FFF2-40B4-BE49-F238E27FC236}">
                <a16:creationId xmlns:a16="http://schemas.microsoft.com/office/drawing/2014/main" id="{E75606E7-4538-203B-22C5-BC8DE5A4C20E}"/>
              </a:ext>
            </a:extLst>
          </p:cNvPr>
          <p:cNvCxnSpPr>
            <a:cxnSpLocks/>
          </p:cNvCxnSpPr>
          <p:nvPr/>
        </p:nvCxnSpPr>
        <p:spPr>
          <a:xfrm>
            <a:off x="455703"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4" name="TextBox 1223">
            <a:extLst>
              <a:ext uri="{FF2B5EF4-FFF2-40B4-BE49-F238E27FC236}">
                <a16:creationId xmlns:a16="http://schemas.microsoft.com/office/drawing/2014/main" id="{398E2E8F-AEBC-2A0D-BC8A-EADCE0969434}"/>
              </a:ext>
            </a:extLst>
          </p:cNvPr>
          <p:cNvSpPr txBox="1"/>
          <p:nvPr/>
        </p:nvSpPr>
        <p:spPr>
          <a:xfrm>
            <a:off x="2760441" y="522636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17</a:t>
            </a:r>
          </a:p>
        </p:txBody>
      </p:sp>
      <p:cxnSp>
        <p:nvCxnSpPr>
          <p:cNvPr id="1225" name="Straight Connector 1224">
            <a:extLst>
              <a:ext uri="{FF2B5EF4-FFF2-40B4-BE49-F238E27FC236}">
                <a16:creationId xmlns:a16="http://schemas.microsoft.com/office/drawing/2014/main" id="{5FA20B77-B99C-2CED-396C-3EF086E702E0}"/>
              </a:ext>
            </a:extLst>
          </p:cNvPr>
          <p:cNvCxnSpPr>
            <a:cxnSpLocks/>
          </p:cNvCxnSpPr>
          <p:nvPr/>
        </p:nvCxnSpPr>
        <p:spPr>
          <a:xfrm>
            <a:off x="2827578"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6" name="TextBox 1225">
            <a:extLst>
              <a:ext uri="{FF2B5EF4-FFF2-40B4-BE49-F238E27FC236}">
                <a16:creationId xmlns:a16="http://schemas.microsoft.com/office/drawing/2014/main" id="{5DC155CF-8ADB-6DD2-D159-BD85AFEE528D}"/>
              </a:ext>
            </a:extLst>
          </p:cNvPr>
          <p:cNvSpPr txBox="1"/>
          <p:nvPr/>
        </p:nvSpPr>
        <p:spPr>
          <a:xfrm>
            <a:off x="7504290" y="5226361"/>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19</a:t>
            </a:r>
          </a:p>
        </p:txBody>
      </p:sp>
      <p:cxnSp>
        <p:nvCxnSpPr>
          <p:cNvPr id="1227" name="Straight Connector 1226">
            <a:extLst>
              <a:ext uri="{FF2B5EF4-FFF2-40B4-BE49-F238E27FC236}">
                <a16:creationId xmlns:a16="http://schemas.microsoft.com/office/drawing/2014/main" id="{8DA94D5F-6389-18B7-B212-613187627FC7}"/>
              </a:ext>
            </a:extLst>
          </p:cNvPr>
          <p:cNvCxnSpPr>
            <a:cxnSpLocks/>
          </p:cNvCxnSpPr>
          <p:nvPr/>
        </p:nvCxnSpPr>
        <p:spPr>
          <a:xfrm>
            <a:off x="7571427"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28" name="TextBox 1227">
            <a:extLst>
              <a:ext uri="{FF2B5EF4-FFF2-40B4-BE49-F238E27FC236}">
                <a16:creationId xmlns:a16="http://schemas.microsoft.com/office/drawing/2014/main" id="{BC184827-99A6-A6F3-24A2-2FAB75115118}"/>
              </a:ext>
            </a:extLst>
          </p:cNvPr>
          <p:cNvSpPr txBox="1"/>
          <p:nvPr/>
        </p:nvSpPr>
        <p:spPr>
          <a:xfrm>
            <a:off x="9824685" y="5225920"/>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20</a:t>
            </a:r>
          </a:p>
        </p:txBody>
      </p:sp>
      <p:cxnSp>
        <p:nvCxnSpPr>
          <p:cNvPr id="1229" name="Straight Connector 1228">
            <a:extLst>
              <a:ext uri="{FF2B5EF4-FFF2-40B4-BE49-F238E27FC236}">
                <a16:creationId xmlns:a16="http://schemas.microsoft.com/office/drawing/2014/main" id="{514963F7-C5DC-E2D4-553D-2A52981F5EE2}"/>
              </a:ext>
            </a:extLst>
          </p:cNvPr>
          <p:cNvCxnSpPr>
            <a:cxnSpLocks/>
          </p:cNvCxnSpPr>
          <p:nvPr/>
        </p:nvCxnSpPr>
        <p:spPr>
          <a:xfrm>
            <a:off x="9953159" y="5525580"/>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35" name="Rectangle 1234">
            <a:hlinkClick r:id="rId14" action="ppaction://hlinksldjump"/>
            <a:extLst>
              <a:ext uri="{FF2B5EF4-FFF2-40B4-BE49-F238E27FC236}">
                <a16:creationId xmlns:a16="http://schemas.microsoft.com/office/drawing/2014/main" id="{2CD7A909-2E99-9E16-3B69-45FE7733A942}"/>
              </a:ext>
            </a:extLst>
          </p:cNvPr>
          <p:cNvSpPr/>
          <p:nvPr/>
        </p:nvSpPr>
        <p:spPr>
          <a:xfrm>
            <a:off x="9871614" y="2100201"/>
            <a:ext cx="2231886"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The average sports fan follows multiple sports throughout the year</a:t>
            </a:r>
          </a:p>
        </p:txBody>
      </p:sp>
      <p:sp>
        <p:nvSpPr>
          <p:cNvPr id="1236" name="Rectangle 1235">
            <a:hlinkClick r:id="rId15" action="ppaction://hlinksldjump"/>
            <a:extLst>
              <a:ext uri="{FF2B5EF4-FFF2-40B4-BE49-F238E27FC236}">
                <a16:creationId xmlns:a16="http://schemas.microsoft.com/office/drawing/2014/main" id="{72C3DC9D-9CDF-2BED-6C34-6F35CB4941C8}"/>
              </a:ext>
            </a:extLst>
          </p:cNvPr>
          <p:cNvSpPr/>
          <p:nvPr/>
        </p:nvSpPr>
        <p:spPr>
          <a:xfrm>
            <a:off x="9992300" y="4407809"/>
            <a:ext cx="198269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Out-of-home viewing gives a sizeable boost to sports ratings</a:t>
            </a:r>
          </a:p>
        </p:txBody>
      </p:sp>
      <p:sp>
        <p:nvSpPr>
          <p:cNvPr id="1248" name="Rectangle 1247">
            <a:extLst>
              <a:ext uri="{FF2B5EF4-FFF2-40B4-BE49-F238E27FC236}">
                <a16:creationId xmlns:a16="http://schemas.microsoft.com/office/drawing/2014/main" id="{A21EED8F-2D48-69C7-6931-E3BC933AFC8F}"/>
              </a:ext>
            </a:extLst>
          </p:cNvPr>
          <p:cNvSpPr/>
          <p:nvPr/>
        </p:nvSpPr>
        <p:spPr>
          <a:xfrm>
            <a:off x="358573" y="885276"/>
            <a:ext cx="11474854" cy="718016"/>
          </a:xfrm>
          <a:prstGeom prst="rect">
            <a:avLst/>
          </a:prstGeom>
          <a:solidFill>
            <a:srgbClr val="E2E8F0"/>
          </a:solidFill>
          <a:ln>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9" name="Rectangle 1248">
            <a:extLst>
              <a:ext uri="{FF2B5EF4-FFF2-40B4-BE49-F238E27FC236}">
                <a16:creationId xmlns:a16="http://schemas.microsoft.com/office/drawing/2014/main" id="{490FC37C-F368-62EB-F2C4-C253865941D5}"/>
              </a:ext>
            </a:extLst>
          </p:cNvPr>
          <p:cNvSpPr/>
          <p:nvPr/>
        </p:nvSpPr>
        <p:spPr>
          <a:xfrm>
            <a:off x="4585597" y="1064091"/>
            <a:ext cx="3409535" cy="4309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Viewership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The Growing Importance of Sports</a:t>
            </a:r>
          </a:p>
        </p:txBody>
      </p:sp>
      <p:sp>
        <p:nvSpPr>
          <p:cNvPr id="1251" name="Rectangle 1250">
            <a:extLst>
              <a:ext uri="{FF2B5EF4-FFF2-40B4-BE49-F238E27FC236}">
                <a16:creationId xmlns:a16="http://schemas.microsoft.com/office/drawing/2014/main" id="{8671393A-531A-413A-58BA-FE3804ED31E9}"/>
              </a:ext>
            </a:extLst>
          </p:cNvPr>
          <p:cNvSpPr/>
          <p:nvPr/>
        </p:nvSpPr>
        <p:spPr>
          <a:xfrm>
            <a:off x="8505849" y="1064091"/>
            <a:ext cx="2972902" cy="4309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Advertising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The Path Through the Customer Journey</a:t>
            </a:r>
          </a:p>
        </p:txBody>
      </p:sp>
      <p:sp>
        <p:nvSpPr>
          <p:cNvPr id="1252" name="Rectangle 1251">
            <a:extLst>
              <a:ext uri="{FF2B5EF4-FFF2-40B4-BE49-F238E27FC236}">
                <a16:creationId xmlns:a16="http://schemas.microsoft.com/office/drawing/2014/main" id="{0BDE2020-3DCD-BA00-C3D2-155E14440113}"/>
              </a:ext>
            </a:extLst>
          </p:cNvPr>
          <p:cNvSpPr/>
          <p:nvPr/>
        </p:nvSpPr>
        <p:spPr>
          <a:xfrm>
            <a:off x="556970" y="1064091"/>
            <a:ext cx="3520013" cy="430919"/>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Fandom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The Intersection of Emotion &amp; Engagement</a:t>
            </a:r>
          </a:p>
        </p:txBody>
      </p:sp>
      <p:cxnSp>
        <p:nvCxnSpPr>
          <p:cNvPr id="1253" name="Straight Arrow Connector 1252">
            <a:extLst>
              <a:ext uri="{FF2B5EF4-FFF2-40B4-BE49-F238E27FC236}">
                <a16:creationId xmlns:a16="http://schemas.microsoft.com/office/drawing/2014/main" id="{CF483004-C328-F456-496A-670D8ADBA95D}"/>
              </a:ext>
            </a:extLst>
          </p:cNvPr>
          <p:cNvCxnSpPr>
            <a:cxnSpLocks/>
          </p:cNvCxnSpPr>
          <p:nvPr/>
        </p:nvCxnSpPr>
        <p:spPr>
          <a:xfrm>
            <a:off x="8122574" y="1314419"/>
            <a:ext cx="268564" cy="0"/>
          </a:xfrm>
          <a:prstGeom prst="straightConnector1">
            <a:avLst/>
          </a:prstGeom>
          <a:ln w="3810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1255" name="Straight Arrow Connector 1254">
            <a:extLst>
              <a:ext uri="{FF2B5EF4-FFF2-40B4-BE49-F238E27FC236}">
                <a16:creationId xmlns:a16="http://schemas.microsoft.com/office/drawing/2014/main" id="{601AC561-D949-FAB4-31D6-77179C4D446F}"/>
              </a:ext>
            </a:extLst>
          </p:cNvPr>
          <p:cNvCxnSpPr>
            <a:cxnSpLocks/>
          </p:cNvCxnSpPr>
          <p:nvPr/>
        </p:nvCxnSpPr>
        <p:spPr>
          <a:xfrm>
            <a:off x="4194797" y="1324147"/>
            <a:ext cx="268564" cy="0"/>
          </a:xfrm>
          <a:prstGeom prst="straightConnector1">
            <a:avLst/>
          </a:prstGeom>
          <a:ln w="3810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1256" name="Rectangle 1255">
            <a:hlinkClick r:id="rId16" action="ppaction://hlinksldjump"/>
            <a:extLst>
              <a:ext uri="{FF2B5EF4-FFF2-40B4-BE49-F238E27FC236}">
                <a16:creationId xmlns:a16="http://schemas.microsoft.com/office/drawing/2014/main" id="{D31B39EE-42E8-8B64-12D7-539F45ABA001}"/>
              </a:ext>
            </a:extLst>
          </p:cNvPr>
          <p:cNvSpPr/>
          <p:nvPr/>
        </p:nvSpPr>
        <p:spPr>
          <a:xfrm>
            <a:off x="7408309" y="3280150"/>
            <a:ext cx="2342487"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is the ultimate appointment viewing as they’re watched in ‘real time’ </a:t>
            </a:r>
          </a:p>
        </p:txBody>
      </p:sp>
      <p:sp>
        <p:nvSpPr>
          <p:cNvPr id="1257" name="Rectangle 1256">
            <a:hlinkClick r:id="rId17" action="ppaction://hlinksldjump"/>
            <a:extLst>
              <a:ext uri="{FF2B5EF4-FFF2-40B4-BE49-F238E27FC236}">
                <a16:creationId xmlns:a16="http://schemas.microsoft.com/office/drawing/2014/main" id="{9503CC7D-69F2-47BC-0681-A3C0748E78A2}"/>
              </a:ext>
            </a:extLst>
          </p:cNvPr>
          <p:cNvSpPr/>
          <p:nvPr/>
        </p:nvSpPr>
        <p:spPr>
          <a:xfrm>
            <a:off x="9892310" y="3280150"/>
            <a:ext cx="218096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Nearly nine out of ten sports fans prefer watching live sports on TV  </a:t>
            </a:r>
          </a:p>
        </p:txBody>
      </p:sp>
      <p:sp>
        <p:nvSpPr>
          <p:cNvPr id="1258" name="Rectangle 1257">
            <a:hlinkClick r:id="rId18" action="ppaction://hlinksldjump"/>
            <a:extLst>
              <a:ext uri="{FF2B5EF4-FFF2-40B4-BE49-F238E27FC236}">
                <a16:creationId xmlns:a16="http://schemas.microsoft.com/office/drawing/2014/main" id="{6FEFD6B7-36D6-B38C-D561-1EC483F50410}"/>
              </a:ext>
            </a:extLst>
          </p:cNvPr>
          <p:cNvSpPr/>
          <p:nvPr/>
        </p:nvSpPr>
        <p:spPr>
          <a:xfrm>
            <a:off x="5042642" y="5582435"/>
            <a:ext cx="23641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Many fans are very likely to try products from official league sponsors</a:t>
            </a:r>
          </a:p>
        </p:txBody>
      </p:sp>
      <p:sp>
        <p:nvSpPr>
          <p:cNvPr id="1259" name="Rectangle 1258">
            <a:hlinkClick r:id="rId19" action="ppaction://hlinksldjump"/>
            <a:extLst>
              <a:ext uri="{FF2B5EF4-FFF2-40B4-BE49-F238E27FC236}">
                <a16:creationId xmlns:a16="http://schemas.microsoft.com/office/drawing/2014/main" id="{31BB6261-2146-435C-D6F5-6AB7CC43203C}"/>
              </a:ext>
            </a:extLst>
          </p:cNvPr>
          <p:cNvSpPr/>
          <p:nvPr/>
        </p:nvSpPr>
        <p:spPr>
          <a:xfrm>
            <a:off x="2699816" y="4410551"/>
            <a:ext cx="228296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Live digital sports viewers continue to grow as leagues expand across platforms</a:t>
            </a:r>
          </a:p>
        </p:txBody>
      </p:sp>
      <p:sp>
        <p:nvSpPr>
          <p:cNvPr id="1260" name="Rectangle 1259">
            <a:hlinkClick r:id="rId20" action="ppaction://hlinksldjump"/>
            <a:extLst>
              <a:ext uri="{FF2B5EF4-FFF2-40B4-BE49-F238E27FC236}">
                <a16:creationId xmlns:a16="http://schemas.microsoft.com/office/drawing/2014/main" id="{A54E44E5-BD34-4E96-7978-533184D0EDB2}"/>
              </a:ext>
            </a:extLst>
          </p:cNvPr>
          <p:cNvSpPr/>
          <p:nvPr/>
        </p:nvSpPr>
        <p:spPr>
          <a:xfrm>
            <a:off x="7512459" y="4410551"/>
            <a:ext cx="218604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Sports streaming audiences are growing by double-digits</a:t>
            </a:r>
          </a:p>
        </p:txBody>
      </p:sp>
      <p:sp>
        <p:nvSpPr>
          <p:cNvPr id="1261" name="Rectangle 1260">
            <a:hlinkClick r:id="rId21" action="ppaction://hlinksldjump"/>
            <a:extLst>
              <a:ext uri="{FF2B5EF4-FFF2-40B4-BE49-F238E27FC236}">
                <a16:creationId xmlns:a16="http://schemas.microsoft.com/office/drawing/2014/main" id="{85D4C8B4-36CA-3165-532D-45B54E42453C}"/>
              </a:ext>
            </a:extLst>
          </p:cNvPr>
          <p:cNvSpPr/>
          <p:nvPr/>
        </p:nvSpPr>
        <p:spPr>
          <a:xfrm>
            <a:off x="2737267" y="5573230"/>
            <a:ext cx="218837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Live sports is proven to drive brand consideration for advertisers</a:t>
            </a:r>
          </a:p>
        </p:txBody>
      </p:sp>
      <p:sp>
        <p:nvSpPr>
          <p:cNvPr id="1262" name="Rectangle 1261">
            <a:hlinkClick r:id="rId22" action="ppaction://hlinksldjump"/>
            <a:extLst>
              <a:ext uri="{FF2B5EF4-FFF2-40B4-BE49-F238E27FC236}">
                <a16:creationId xmlns:a16="http://schemas.microsoft.com/office/drawing/2014/main" id="{8F8B4AED-6452-4B8E-D6C0-FC9733BDA537}"/>
              </a:ext>
            </a:extLst>
          </p:cNvPr>
          <p:cNvSpPr/>
          <p:nvPr/>
        </p:nvSpPr>
        <p:spPr>
          <a:xfrm>
            <a:off x="7531177" y="5573230"/>
            <a:ext cx="214860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Almost half of avid fans have purchased products they’ve seen advertised</a:t>
            </a:r>
          </a:p>
        </p:txBody>
      </p:sp>
      <p:sp>
        <p:nvSpPr>
          <p:cNvPr id="1267" name="TextBox 1266">
            <a:hlinkClick r:id="rId23" action="ppaction://hlinksldjump"/>
            <a:extLst>
              <a:ext uri="{FF2B5EF4-FFF2-40B4-BE49-F238E27FC236}">
                <a16:creationId xmlns:a16="http://schemas.microsoft.com/office/drawing/2014/main" id="{BAE029B5-5EE7-0245-0F65-5A9BA68271F9}"/>
              </a:ext>
            </a:extLst>
          </p:cNvPr>
          <p:cNvSpPr txBox="1"/>
          <p:nvPr/>
        </p:nvSpPr>
        <p:spPr>
          <a:xfrm>
            <a:off x="5015553" y="4410551"/>
            <a:ext cx="2391082" cy="646331"/>
          </a:xfrm>
          <a:prstGeom prst="rect">
            <a:avLst/>
          </a:prstGeom>
          <a:noFill/>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CTV app access points are growing, while further opportunities exist with FAST</a:t>
            </a:r>
          </a:p>
        </p:txBody>
      </p:sp>
      <p:pic>
        <p:nvPicPr>
          <p:cNvPr id="1268" name="Picture 1267">
            <a:extLst>
              <a:ext uri="{FF2B5EF4-FFF2-40B4-BE49-F238E27FC236}">
                <a16:creationId xmlns:a16="http://schemas.microsoft.com/office/drawing/2014/main" id="{08FA4ADF-5CC8-11D1-9707-EB7D44B2FEAE}"/>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10561320" y="1"/>
            <a:ext cx="1630679" cy="949541"/>
          </a:xfrm>
          <a:prstGeom prst="rect">
            <a:avLst/>
          </a:prstGeom>
        </p:spPr>
      </p:pic>
      <p:sp>
        <p:nvSpPr>
          <p:cNvPr id="1269" name="Rectangle 1268">
            <a:extLst>
              <a:ext uri="{FF2B5EF4-FFF2-40B4-BE49-F238E27FC236}">
                <a16:creationId xmlns:a16="http://schemas.microsoft.com/office/drawing/2014/main" id="{DA4F2244-AF16-7D9C-F8DC-53DF3126A86F}"/>
              </a:ext>
            </a:extLst>
          </p:cNvPr>
          <p:cNvSpPr/>
          <p:nvPr/>
        </p:nvSpPr>
        <p:spPr>
          <a:xfrm>
            <a:off x="316651" y="278518"/>
            <a:ext cx="105766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20 Fast Facts on Sports Today</a:t>
            </a:r>
          </a:p>
        </p:txBody>
      </p:sp>
      <p:sp>
        <p:nvSpPr>
          <p:cNvPr id="5" name="TextBox 4">
            <a:extLst>
              <a:ext uri="{FF2B5EF4-FFF2-40B4-BE49-F238E27FC236}">
                <a16:creationId xmlns:a16="http://schemas.microsoft.com/office/drawing/2014/main" id="{573CFDED-8115-52D6-3345-4E36576B7650}"/>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Tree>
    <p:extLst>
      <p:ext uri="{BB962C8B-B14F-4D97-AF65-F5344CB8AC3E}">
        <p14:creationId xmlns:p14="http://schemas.microsoft.com/office/powerpoint/2010/main" val="275103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3C8D"/>
        </a:solidFill>
        <a:effectLst/>
      </p:bgPr>
    </p:bg>
    <p:spTree>
      <p:nvGrpSpPr>
        <p:cNvPr id="1" name="">
          <a:extLst>
            <a:ext uri="{FF2B5EF4-FFF2-40B4-BE49-F238E27FC236}">
              <a16:creationId xmlns:a16="http://schemas.microsoft.com/office/drawing/2014/main" id="{724C4ABE-CA39-714A-9D31-9FF28EA941EE}"/>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6AB2C4D-C5B5-EB75-AA1B-F7D52B0E81C7}"/>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32E1BF2-0524-E1DE-A7A6-E68DA587A727}"/>
              </a:ext>
            </a:extLst>
          </p:cNvPr>
          <p:cNvSpPr txBox="1"/>
          <p:nvPr/>
        </p:nvSpPr>
        <p:spPr>
          <a:xfrm>
            <a:off x="382082" y="3434080"/>
            <a:ext cx="4993482" cy="1446550"/>
          </a:xfrm>
          <a:prstGeom prst="rect">
            <a:avLst/>
          </a:prstGeom>
          <a:noFill/>
        </p:spPr>
        <p:txBody>
          <a:bodyPr wrap="square" rtlCol="0">
            <a:spAutoFit/>
          </a:bodyPr>
          <a:lstStyle/>
          <a:p>
            <a:pPr lvl="0">
              <a:defRPr/>
            </a:pPr>
            <a:r>
              <a:rPr lang="en-US" sz="3200" b="1" u="sng" dirty="0">
                <a:solidFill>
                  <a:prstClr val="white"/>
                </a:solidFill>
                <a:latin typeface="Helvetica" pitchFamily="2" charset="0"/>
              </a:rPr>
              <a:t>Sports Fandom</a:t>
            </a:r>
          </a:p>
          <a:p>
            <a:pPr lvl="0">
              <a:defRPr/>
            </a:pPr>
            <a:r>
              <a:rPr lang="en-US" sz="2800" dirty="0">
                <a:solidFill>
                  <a:prstClr val="white"/>
                </a:solidFill>
                <a:latin typeface="Helvetica" pitchFamily="2" charset="0"/>
              </a:rPr>
              <a:t>The Intersection of Emotion &amp; Engagement</a:t>
            </a:r>
          </a:p>
        </p:txBody>
      </p:sp>
      <p:sp>
        <p:nvSpPr>
          <p:cNvPr id="2" name="TextBox 1">
            <a:extLst>
              <a:ext uri="{FF2B5EF4-FFF2-40B4-BE49-F238E27FC236}">
                <a16:creationId xmlns:a16="http://schemas.microsoft.com/office/drawing/2014/main" id="{53B8FCD8-8EE9-0877-8B18-98A1FBC98DC5}"/>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Helvetica" pitchFamily="2" charset="0"/>
                <a:ea typeface="+mn-ea"/>
                <a:cs typeface="+mn-cs"/>
              </a:rPr>
              <a:t>1</a:t>
            </a:r>
          </a:p>
        </p:txBody>
      </p:sp>
      <p:pic>
        <p:nvPicPr>
          <p:cNvPr id="5" name="Picture 4">
            <a:extLst>
              <a:ext uri="{FF2B5EF4-FFF2-40B4-BE49-F238E27FC236}">
                <a16:creationId xmlns:a16="http://schemas.microsoft.com/office/drawing/2014/main" id="{5471603F-EE7C-E72F-CC58-DE2B6271A0A0}"/>
              </a:ext>
            </a:extLst>
          </p:cNvPr>
          <p:cNvPicPr>
            <a:picLocks noChangeAspect="1"/>
          </p:cNvPicPr>
          <p:nvPr/>
        </p:nvPicPr>
        <p:blipFill>
          <a:blip r:embed="rId2"/>
          <a:stretch>
            <a:fillRect/>
          </a:stretch>
        </p:blipFill>
        <p:spPr>
          <a:xfrm>
            <a:off x="806925" y="0"/>
            <a:ext cx="11385075" cy="6628507"/>
          </a:xfrm>
          <a:prstGeom prst="rect">
            <a:avLst/>
          </a:prstGeom>
        </p:spPr>
      </p:pic>
    </p:spTree>
    <p:extLst>
      <p:ext uri="{BB962C8B-B14F-4D97-AF65-F5344CB8AC3E}">
        <p14:creationId xmlns:p14="http://schemas.microsoft.com/office/powerpoint/2010/main" val="192486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DD1F-B152-B2AC-AFD4-EF31B5B875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24D656-DB6C-A9ED-80C4-D3C69F9CD317}"/>
              </a:ext>
            </a:extLst>
          </p:cNvPr>
          <p:cNvSpPr>
            <a:spLocks/>
          </p:cNvSpPr>
          <p:nvPr/>
        </p:nvSpPr>
        <p:spPr>
          <a:xfrm>
            <a:off x="0" y="1673439"/>
            <a:ext cx="12192000" cy="4406214"/>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AE874FCE-D632-5D25-B13B-8E66A62DDE9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EC0FEF8E-C212-62AA-D08F-222E6DF26EDC}"/>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DFD73B78-44D6-D3D4-2C7D-F527249A6F5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E35CBE80-BDC3-2D10-DCF2-4DD7AEB78C61}"/>
              </a:ext>
            </a:extLst>
          </p:cNvPr>
          <p:cNvSpPr txBox="1"/>
          <p:nvPr/>
        </p:nvSpPr>
        <p:spPr>
          <a:xfrm>
            <a:off x="483206" y="6310527"/>
            <a:ext cx="115915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Winter 2025 Study, A18+, Men 18+, Women 18+, A18-34, A35-49 &amp; A50+. Base = ‘Sports Fan’ - Interest in Sports (Any), interest levels 1-10.’ Index vs. U.S. population.</a:t>
            </a:r>
          </a:p>
        </p:txBody>
      </p:sp>
      <p:sp>
        <p:nvSpPr>
          <p:cNvPr id="10" name="Rectangle 9">
            <a:extLst>
              <a:ext uri="{FF2B5EF4-FFF2-40B4-BE49-F238E27FC236}">
                <a16:creationId xmlns:a16="http://schemas.microsoft.com/office/drawing/2014/main" id="{DD9DC025-DED6-1264-795B-93D0BAC1416C}"/>
              </a:ext>
            </a:extLst>
          </p:cNvPr>
          <p:cNvSpPr/>
          <p:nvPr/>
        </p:nvSpPr>
        <p:spPr>
          <a:xfrm>
            <a:off x="645015" y="460795"/>
            <a:ext cx="111215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84% of U.S. adults</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 identify themselves as a sports fan, a group that is representative of the U.S. population across both gender and age</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27CFC0-5124-429A-D206-E6BD0CD8703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3C8D"/>
                </a:solidFill>
                <a:effectLst/>
                <a:uLnTx/>
                <a:uFillTx/>
                <a:latin typeface="Helvetica" pitchFamily="2" charset="0"/>
                <a:ea typeface="+mn-ea"/>
                <a:cs typeface="+mn-cs"/>
              </a:rPr>
              <a:t>1</a:t>
            </a:r>
          </a:p>
        </p:txBody>
      </p:sp>
      <p:cxnSp>
        <p:nvCxnSpPr>
          <p:cNvPr id="12" name="Straight Connector 11">
            <a:extLst>
              <a:ext uri="{FF2B5EF4-FFF2-40B4-BE49-F238E27FC236}">
                <a16:creationId xmlns:a16="http://schemas.microsoft.com/office/drawing/2014/main" id="{251A2392-BBB1-9D37-E2FA-BA275E65D31B}"/>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F0DD3E8-04BB-B532-E1A7-CCBBE5944519}"/>
              </a:ext>
            </a:extLst>
          </p:cNvPr>
          <p:cNvSpPr>
            <a:spLocks/>
          </p:cNvSpPr>
          <p:nvPr/>
        </p:nvSpPr>
        <p:spPr>
          <a:xfrm>
            <a:off x="0" y="1682419"/>
            <a:ext cx="4427220" cy="4406214"/>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40E5EA5D-8913-1557-5B60-06B6881D2212}"/>
              </a:ext>
            </a:extLst>
          </p:cNvPr>
          <p:cNvSpPr txBox="1"/>
          <p:nvPr/>
        </p:nvSpPr>
        <p:spPr>
          <a:xfrm>
            <a:off x="22860" y="3223945"/>
            <a:ext cx="4376197" cy="2831544"/>
          </a:xfrm>
          <a:prstGeom prst="rect">
            <a:avLst/>
          </a:prstGeom>
          <a:noFill/>
        </p:spPr>
        <p:txBody>
          <a:bodyPr wrap="square" rtlCol="0">
            <a:spAutoFit/>
          </a:bodyPr>
          <a:lstStyle/>
          <a:p>
            <a:pPr algn="ctr"/>
            <a:r>
              <a:rPr lang="en-US" sz="6600" b="1">
                <a:solidFill>
                  <a:srgbClr val="FFE600"/>
                </a:solidFill>
                <a:latin typeface="Helvetica" pitchFamily="2" charset="0"/>
              </a:rPr>
              <a:t>217</a:t>
            </a:r>
            <a:r>
              <a:rPr lang="en-US" sz="3200" b="1">
                <a:solidFill>
                  <a:srgbClr val="FFE600"/>
                </a:solidFill>
                <a:latin typeface="Helvetica" pitchFamily="2" charset="0"/>
              </a:rPr>
              <a:t> </a:t>
            </a:r>
            <a:r>
              <a:rPr lang="en-US" sz="4000" b="1">
                <a:solidFill>
                  <a:srgbClr val="FFE600"/>
                </a:solidFill>
                <a:latin typeface="Helvetica" pitchFamily="2" charset="0"/>
              </a:rPr>
              <a:t>million</a:t>
            </a:r>
          </a:p>
          <a:p>
            <a:pPr algn="ctr"/>
            <a:r>
              <a:rPr lang="en-US" sz="2400">
                <a:solidFill>
                  <a:schemeClr val="bg1"/>
                </a:solidFill>
                <a:latin typeface="Helvetica" pitchFamily="2" charset="0"/>
              </a:rPr>
              <a:t>U.S. adults are</a:t>
            </a:r>
            <a:br>
              <a:rPr lang="en-US" sz="2400">
                <a:solidFill>
                  <a:schemeClr val="bg1"/>
                </a:solidFill>
                <a:latin typeface="Helvetica" pitchFamily="2" charset="0"/>
              </a:rPr>
            </a:br>
            <a:r>
              <a:rPr lang="en-US" sz="2800" b="1">
                <a:solidFill>
                  <a:srgbClr val="FFE600"/>
                </a:solidFill>
                <a:latin typeface="Helvetica" pitchFamily="2" charset="0"/>
              </a:rPr>
              <a:t>sports fans</a:t>
            </a:r>
            <a:br>
              <a:rPr lang="en-US" sz="2400" b="1">
                <a:solidFill>
                  <a:srgbClr val="FFE600"/>
                </a:solidFill>
                <a:latin typeface="Helvetica" pitchFamily="2" charset="0"/>
              </a:rPr>
            </a:br>
            <a:br>
              <a:rPr lang="en-US" sz="1200">
                <a:solidFill>
                  <a:schemeClr val="bg1"/>
                </a:solidFill>
                <a:latin typeface="Helvetica" pitchFamily="2" charset="0"/>
              </a:rPr>
            </a:br>
            <a:r>
              <a:rPr lang="en-US" sz="2400">
                <a:solidFill>
                  <a:schemeClr val="bg1"/>
                </a:solidFill>
                <a:latin typeface="Helvetica" pitchFamily="2" charset="0"/>
              </a:rPr>
              <a:t>which accounts for</a:t>
            </a:r>
            <a:br>
              <a:rPr lang="en-US" sz="2400">
                <a:solidFill>
                  <a:schemeClr val="bg1"/>
                </a:solidFill>
                <a:latin typeface="Helvetica" pitchFamily="2" charset="0"/>
              </a:rPr>
            </a:br>
            <a:r>
              <a:rPr lang="en-US" sz="2400" b="1">
                <a:solidFill>
                  <a:srgbClr val="FFE600"/>
                </a:solidFill>
                <a:latin typeface="Helvetica" pitchFamily="2" charset="0"/>
              </a:rPr>
              <a:t>84% </a:t>
            </a:r>
            <a:r>
              <a:rPr lang="en-US" sz="2400">
                <a:solidFill>
                  <a:schemeClr val="bg1"/>
                </a:solidFill>
                <a:latin typeface="Helvetica" pitchFamily="2" charset="0"/>
              </a:rPr>
              <a:t>of U.S. adults</a:t>
            </a:r>
          </a:p>
        </p:txBody>
      </p:sp>
      <p:pic>
        <p:nvPicPr>
          <p:cNvPr id="3" name="Picture 2" descr="A white hand with a number one finger up&#10;&#10;AI-generated content may be incorrect.">
            <a:extLst>
              <a:ext uri="{FF2B5EF4-FFF2-40B4-BE49-F238E27FC236}">
                <a16:creationId xmlns:a16="http://schemas.microsoft.com/office/drawing/2014/main" id="{78D4EAAD-EC15-8CE4-2456-9EBD0CC8D6F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97131" y="1931041"/>
            <a:ext cx="1227653" cy="1227653"/>
          </a:xfrm>
          <a:prstGeom prst="rect">
            <a:avLst/>
          </a:prstGeom>
        </p:spPr>
      </p:pic>
      <p:graphicFrame>
        <p:nvGraphicFramePr>
          <p:cNvPr id="8" name="Chart 7">
            <a:extLst>
              <a:ext uri="{FF2B5EF4-FFF2-40B4-BE49-F238E27FC236}">
                <a16:creationId xmlns:a16="http://schemas.microsoft.com/office/drawing/2014/main" id="{75C7C360-C165-2D34-5A06-F18F5C6B15E4}"/>
              </a:ext>
            </a:extLst>
          </p:cNvPr>
          <p:cNvGraphicFramePr/>
          <p:nvPr>
            <p:extLst>
              <p:ext uri="{D42A27DB-BD31-4B8C-83A1-F6EECF244321}">
                <p14:modId xmlns:p14="http://schemas.microsoft.com/office/powerpoint/2010/main" val="1445899224"/>
              </p:ext>
            </p:extLst>
          </p:nvPr>
        </p:nvGraphicFramePr>
        <p:xfrm>
          <a:off x="4526280" y="2602393"/>
          <a:ext cx="3574845" cy="34951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4A316B79-AF0C-CFC1-5AE6-F1C99EAEEE8D}"/>
              </a:ext>
            </a:extLst>
          </p:cNvPr>
          <p:cNvGraphicFramePr/>
          <p:nvPr>
            <p:extLst>
              <p:ext uri="{D42A27DB-BD31-4B8C-83A1-F6EECF244321}">
                <p14:modId xmlns:p14="http://schemas.microsoft.com/office/powerpoint/2010/main" val="759365585"/>
              </p:ext>
            </p:extLst>
          </p:nvPr>
        </p:nvGraphicFramePr>
        <p:xfrm>
          <a:off x="8528032" y="2602393"/>
          <a:ext cx="3574845" cy="3495191"/>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FDF19858-436B-5E4D-FC89-BBF6E46320E7}"/>
              </a:ext>
            </a:extLst>
          </p:cNvPr>
          <p:cNvSpPr txBox="1"/>
          <p:nvPr/>
        </p:nvSpPr>
        <p:spPr>
          <a:xfrm>
            <a:off x="4417131" y="1804821"/>
            <a:ext cx="7753350" cy="338554"/>
          </a:xfrm>
          <a:prstGeom prst="rect">
            <a:avLst/>
          </a:prstGeom>
          <a:noFill/>
        </p:spPr>
        <p:txBody>
          <a:bodyPr wrap="square" rtlCol="0">
            <a:spAutoFit/>
          </a:bodyPr>
          <a:lstStyle/>
          <a:p>
            <a:pPr algn="ctr"/>
            <a:r>
              <a:rPr lang="en-US" sz="1600" b="1" u="sng">
                <a:solidFill>
                  <a:srgbClr val="1B1464"/>
                </a:solidFill>
                <a:latin typeface="Helvetica" pitchFamily="2" charset="0"/>
              </a:rPr>
              <a:t>U.S.  Adult Sports Fans by Demo</a:t>
            </a:r>
          </a:p>
        </p:txBody>
      </p:sp>
      <p:sp>
        <p:nvSpPr>
          <p:cNvPr id="17" name="TextBox 16">
            <a:extLst>
              <a:ext uri="{FF2B5EF4-FFF2-40B4-BE49-F238E27FC236}">
                <a16:creationId xmlns:a16="http://schemas.microsoft.com/office/drawing/2014/main" id="{F9F84D3D-1E06-1EB4-CF25-23AC77B42B95}"/>
              </a:ext>
            </a:extLst>
          </p:cNvPr>
          <p:cNvSpPr txBox="1"/>
          <p:nvPr/>
        </p:nvSpPr>
        <p:spPr>
          <a:xfrm>
            <a:off x="4895850" y="2453640"/>
            <a:ext cx="2705100" cy="338554"/>
          </a:xfrm>
          <a:prstGeom prst="rect">
            <a:avLst/>
          </a:prstGeom>
          <a:noFill/>
        </p:spPr>
        <p:txBody>
          <a:bodyPr wrap="square" rtlCol="0">
            <a:spAutoFit/>
          </a:bodyPr>
          <a:lstStyle/>
          <a:p>
            <a:pPr algn="ctr"/>
            <a:r>
              <a:rPr lang="en-US" sz="1600" b="1" u="sng">
                <a:solidFill>
                  <a:srgbClr val="1B1464"/>
                </a:solidFill>
                <a:latin typeface="Helvetica" pitchFamily="2" charset="0"/>
              </a:rPr>
              <a:t>Gender</a:t>
            </a:r>
          </a:p>
        </p:txBody>
      </p:sp>
      <p:sp>
        <p:nvSpPr>
          <p:cNvPr id="18" name="TextBox 17">
            <a:extLst>
              <a:ext uri="{FF2B5EF4-FFF2-40B4-BE49-F238E27FC236}">
                <a16:creationId xmlns:a16="http://schemas.microsoft.com/office/drawing/2014/main" id="{D2A75ECF-9F22-57D8-BCD8-0051408AE089}"/>
              </a:ext>
            </a:extLst>
          </p:cNvPr>
          <p:cNvSpPr txBox="1"/>
          <p:nvPr/>
        </p:nvSpPr>
        <p:spPr>
          <a:xfrm>
            <a:off x="8967900" y="2453640"/>
            <a:ext cx="2705100" cy="338554"/>
          </a:xfrm>
          <a:prstGeom prst="rect">
            <a:avLst/>
          </a:prstGeom>
          <a:noFill/>
        </p:spPr>
        <p:txBody>
          <a:bodyPr wrap="square" rtlCol="0">
            <a:spAutoFit/>
          </a:bodyPr>
          <a:lstStyle/>
          <a:p>
            <a:pPr algn="ctr"/>
            <a:r>
              <a:rPr lang="en-US" sz="1600" b="1" u="sng">
                <a:solidFill>
                  <a:srgbClr val="1B1464"/>
                </a:solidFill>
                <a:latin typeface="Helvetica" pitchFamily="2" charset="0"/>
              </a:rPr>
              <a:t>Age Group</a:t>
            </a:r>
          </a:p>
        </p:txBody>
      </p:sp>
      <p:cxnSp>
        <p:nvCxnSpPr>
          <p:cNvPr id="20" name="Straight Connector 19">
            <a:extLst>
              <a:ext uri="{FF2B5EF4-FFF2-40B4-BE49-F238E27FC236}">
                <a16:creationId xmlns:a16="http://schemas.microsoft.com/office/drawing/2014/main" id="{B3E0E91A-AC92-5650-A655-DFC9F366EED0}"/>
              </a:ext>
            </a:extLst>
          </p:cNvPr>
          <p:cNvCxnSpPr>
            <a:cxnSpLocks/>
          </p:cNvCxnSpPr>
          <p:nvPr/>
        </p:nvCxnSpPr>
        <p:spPr>
          <a:xfrm>
            <a:off x="8315326" y="2602393"/>
            <a:ext cx="0" cy="3389142"/>
          </a:xfrm>
          <a:prstGeom prst="line">
            <a:avLst/>
          </a:prstGeom>
          <a:ln w="28575">
            <a:solidFill>
              <a:srgbClr val="1B1464"/>
            </a:solidFill>
            <a:prstDash val="lgDash"/>
          </a:ln>
        </p:spPr>
        <p:style>
          <a:lnRef idx="2">
            <a:schemeClr val="accent1"/>
          </a:lnRef>
          <a:fillRef idx="0">
            <a:schemeClr val="accent1"/>
          </a:fillRef>
          <a:effectRef idx="1">
            <a:schemeClr val="accent1"/>
          </a:effectRef>
          <a:fontRef idx="minor">
            <a:schemeClr val="tx1"/>
          </a:fontRef>
        </p:style>
      </p:cxnSp>
      <p:pic>
        <p:nvPicPr>
          <p:cNvPr id="2" name="Picture 2" descr="Brand Assets - MRI-Simmons">
            <a:hlinkClick r:id="rId7"/>
            <a:extLst>
              <a:ext uri="{FF2B5EF4-FFF2-40B4-BE49-F238E27FC236}">
                <a16:creationId xmlns:a16="http://schemas.microsoft.com/office/drawing/2014/main" id="{E9A51F90-E307-5D6A-9F79-6918299A0D82}"/>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0473084" y="6136750"/>
            <a:ext cx="1615334" cy="31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6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73357-2631-275F-E12C-EDA425FDFBB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D7F3A8-9EBE-5488-C8D2-9DD55C353DA7}"/>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4" name="Picture 13">
            <a:extLst>
              <a:ext uri="{FF2B5EF4-FFF2-40B4-BE49-F238E27FC236}">
                <a16:creationId xmlns:a16="http://schemas.microsoft.com/office/drawing/2014/main" id="{FF05F620-8BF5-90DA-66B3-9FD07C96CBE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63943B95-60FE-2460-CFCD-BF2FA85F8F40}"/>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1093D61-C9E8-88BC-4138-77EE78D7AA9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92DCDCB8-3B63-DCD2-01B6-24E4C45051FD}"/>
              </a:ext>
            </a:extLst>
          </p:cNvPr>
          <p:cNvSpPr txBox="1"/>
          <p:nvPr/>
        </p:nvSpPr>
        <p:spPr>
          <a:xfrm>
            <a:off x="503714" y="6196153"/>
            <a:ext cx="11571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PMG,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State of Sports Report - Beyond the Game: Connecting with the Modern Sports Fan</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May 2025. </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*Comcast Advertising, </a:t>
            </a:r>
            <a:r>
              <a:rPr kumimoji="0" lang="en-US" sz="800" b="0" i="1"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a:t>
            </a:r>
            <a:endPar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1790FC16-6DA2-0A95-C76B-814008604AE5}"/>
              </a:ext>
            </a:extLst>
          </p:cNvPr>
          <p:cNvSpPr/>
          <p:nvPr/>
        </p:nvSpPr>
        <p:spPr>
          <a:xfrm>
            <a:off x="645014" y="479754"/>
            <a:ext cx="1154698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Sports fandom encourages </a:t>
            </a:r>
            <a:r>
              <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obsessive emotion</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and creates </a:t>
            </a:r>
            <a:r>
              <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high, habitual</a:t>
            </a: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 engagement</a:t>
            </a:r>
            <a:endPar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F883FC2-0EEB-523D-60BD-C5D37D3402C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3C8D"/>
                </a:solidFill>
                <a:effectLst/>
                <a:uLnTx/>
                <a:uFillTx/>
                <a:latin typeface="Helvetica" pitchFamily="2" charset="0"/>
                <a:ea typeface="+mn-ea"/>
                <a:cs typeface="+mn-cs"/>
              </a:rPr>
              <a:t>2</a:t>
            </a:r>
          </a:p>
        </p:txBody>
      </p:sp>
      <p:cxnSp>
        <p:nvCxnSpPr>
          <p:cNvPr id="12" name="Straight Connector 11">
            <a:extLst>
              <a:ext uri="{FF2B5EF4-FFF2-40B4-BE49-F238E27FC236}">
                <a16:creationId xmlns:a16="http://schemas.microsoft.com/office/drawing/2014/main" id="{91ABDFB8-822B-F263-A22E-180282D96AD4}"/>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B32C161-B194-D56C-39BE-FBBD1836E1E7}"/>
              </a:ext>
            </a:extLst>
          </p:cNvPr>
          <p:cNvSpPr txBox="1"/>
          <p:nvPr/>
        </p:nvSpPr>
        <p:spPr>
          <a:xfrm>
            <a:off x="63503" y="4013427"/>
            <a:ext cx="2994660"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B1464"/>
                  </a:solidFill>
                </a:ln>
                <a:solidFill>
                  <a:srgbClr val="ED3C8D"/>
                </a:solidFill>
                <a:effectLst/>
                <a:uLnTx/>
                <a:uFillTx/>
                <a:latin typeface="Helvetica" pitchFamily="2" charset="0"/>
                <a:ea typeface="+mn-ea"/>
                <a:cs typeface="+mn-cs"/>
              </a:rPr>
              <a:t>Nearly 60%</a:t>
            </a:r>
            <a:br>
              <a:rPr kumimoji="0" lang="en-US" sz="2800" b="1" i="0" u="none" strike="noStrike" kern="1200" cap="none" spc="0" normalizeH="0" baseline="0" noProof="0" dirty="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say </a:t>
            </a:r>
            <a:r>
              <a:rPr kumimoji="0" lang="en-US" sz="1800" b="1" i="0" u="none" strike="noStrike" kern="1200" cap="none" spc="0" normalizeH="0" baseline="0" noProof="0" dirty="0">
                <a:ln>
                  <a:noFill/>
                </a:ln>
                <a:solidFill>
                  <a:srgbClr val="ED3C8D"/>
                </a:solidFill>
                <a:effectLst/>
                <a:uLnTx/>
                <a:uFillTx/>
                <a:latin typeface="Helvetica" pitchFamily="2" charset="0"/>
                <a:ea typeface="+mn-ea"/>
                <a:cs typeface="+mn-cs"/>
              </a:rPr>
              <a:t>rituals</a:t>
            </a: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 (like wearing their lucky jersey) </a:t>
            </a:r>
            <a:r>
              <a:rPr kumimoji="0" lang="en-US" sz="1800" b="1" i="0" u="none" strike="noStrike" kern="1200" cap="none" spc="0" normalizeH="0" baseline="0" noProof="0" dirty="0">
                <a:ln>
                  <a:noFill/>
                </a:ln>
                <a:solidFill>
                  <a:srgbClr val="ED3C8D"/>
                </a:solidFill>
                <a:effectLst/>
                <a:uLnTx/>
                <a:uFillTx/>
                <a:latin typeface="Helvetica" pitchFamily="2" charset="0"/>
                <a:ea typeface="+mn-ea"/>
                <a:cs typeface="+mn-cs"/>
              </a:rPr>
              <a:t>and superstitions play some role in their fandom</a:t>
            </a:r>
          </a:p>
        </p:txBody>
      </p:sp>
      <p:sp>
        <p:nvSpPr>
          <p:cNvPr id="32" name="TextBox 31">
            <a:extLst>
              <a:ext uri="{FF2B5EF4-FFF2-40B4-BE49-F238E27FC236}">
                <a16:creationId xmlns:a16="http://schemas.microsoft.com/office/drawing/2014/main" id="{48E4D570-6A24-8C08-C22E-8AEAD3762278}"/>
              </a:ext>
            </a:extLst>
          </p:cNvPr>
          <p:cNvSpPr txBox="1"/>
          <p:nvPr/>
        </p:nvSpPr>
        <p:spPr>
          <a:xfrm>
            <a:off x="3153410" y="3878534"/>
            <a:ext cx="29552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56%</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watch</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some type of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sporting event at</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least once a week</a:t>
            </a:r>
          </a:p>
        </p:txBody>
      </p:sp>
      <p:cxnSp>
        <p:nvCxnSpPr>
          <p:cNvPr id="34" name="Straight Connector 33">
            <a:extLst>
              <a:ext uri="{FF2B5EF4-FFF2-40B4-BE49-F238E27FC236}">
                <a16:creationId xmlns:a16="http://schemas.microsoft.com/office/drawing/2014/main" id="{E4C569B0-811C-E89E-3269-E21C2BCD20AD}"/>
              </a:ext>
            </a:extLst>
          </p:cNvPr>
          <p:cNvCxnSpPr>
            <a:cxnSpLocks/>
          </p:cNvCxnSpPr>
          <p:nvPr/>
        </p:nvCxnSpPr>
        <p:spPr>
          <a:xfrm>
            <a:off x="6127751" y="2288094"/>
            <a:ext cx="0" cy="3891726"/>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A4182D5-4B98-947A-103E-0D0ACDB84F54}"/>
              </a:ext>
            </a:extLst>
          </p:cNvPr>
          <p:cNvCxnSpPr>
            <a:cxnSpLocks/>
          </p:cNvCxnSpPr>
          <p:nvPr/>
        </p:nvCxnSpPr>
        <p:spPr>
          <a:xfrm>
            <a:off x="3121660" y="2288094"/>
            <a:ext cx="0" cy="3820659"/>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46821B1-5724-F344-3307-030415A81897}"/>
              </a:ext>
            </a:extLst>
          </p:cNvPr>
          <p:cNvCxnSpPr>
            <a:cxnSpLocks/>
          </p:cNvCxnSpPr>
          <p:nvPr/>
        </p:nvCxnSpPr>
        <p:spPr>
          <a:xfrm>
            <a:off x="9178291" y="2288094"/>
            <a:ext cx="0" cy="3891726"/>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F654B6D3-B540-E68F-CAEA-446E16C86292}"/>
              </a:ext>
            </a:extLst>
          </p:cNvPr>
          <p:cNvSpPr txBox="1"/>
          <p:nvPr/>
        </p:nvSpPr>
        <p:spPr>
          <a:xfrm>
            <a:off x="6191252" y="3878534"/>
            <a:ext cx="295529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51%</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reported that their</a:t>
            </a:r>
            <a:b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favorite team or athlete’s performance</a:t>
            </a:r>
            <a:r>
              <a:rPr kumimoji="0" lang="en-US" sz="180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affects their overall mood</a:t>
            </a:r>
            <a:r>
              <a:rPr kumimoji="0" lang="en-US" sz="180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at least moderately</a:t>
            </a:r>
          </a:p>
        </p:txBody>
      </p:sp>
      <p:sp>
        <p:nvSpPr>
          <p:cNvPr id="40" name="TextBox 39">
            <a:extLst>
              <a:ext uri="{FF2B5EF4-FFF2-40B4-BE49-F238E27FC236}">
                <a16:creationId xmlns:a16="http://schemas.microsoft.com/office/drawing/2014/main" id="{E3403497-B38E-F776-3B13-86A57B054B84}"/>
              </a:ext>
            </a:extLst>
          </p:cNvPr>
          <p:cNvSpPr txBox="1"/>
          <p:nvPr/>
        </p:nvSpPr>
        <p:spPr>
          <a:xfrm>
            <a:off x="9215191" y="3878534"/>
            <a:ext cx="2955290"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1B1464"/>
                  </a:solidFill>
                </a:ln>
                <a:solidFill>
                  <a:srgbClr val="ED3C8D"/>
                </a:solidFill>
                <a:effectLst/>
                <a:uLnTx/>
                <a:uFillTx/>
                <a:latin typeface="Helvetica" pitchFamily="2" charset="0"/>
                <a:ea typeface="+mn-ea"/>
                <a:cs typeface="+mn-cs"/>
              </a:rPr>
              <a:t>46%</a:t>
            </a:r>
            <a:br>
              <a:rPr kumimoji="0" lang="en-US" sz="2800" b="1" i="0" u="none" strike="noStrike" kern="1200" cap="none" spc="0" normalizeH="0" baseline="0" noProof="0" dirty="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say they show off their fandom by </a:t>
            </a:r>
            <a:r>
              <a:rPr kumimoji="0" lang="en-US" sz="1800" b="1" i="0" u="none" strike="noStrike" kern="1200" cap="none" spc="0" normalizeH="0" baseline="0" noProof="0" dirty="0">
                <a:ln>
                  <a:noFill/>
                </a:ln>
                <a:solidFill>
                  <a:srgbClr val="ED3C8D"/>
                </a:solidFill>
                <a:effectLst/>
                <a:uLnTx/>
                <a:uFillTx/>
                <a:latin typeface="Helvetica" pitchFamily="2" charset="0"/>
                <a:ea typeface="+mn-ea"/>
                <a:cs typeface="+mn-cs"/>
              </a:rPr>
              <a:t>getting together with friends</a:t>
            </a:r>
            <a:br>
              <a:rPr kumimoji="0" lang="en-US" sz="1800" b="1"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1800" b="1" i="0" u="none" strike="noStrike" kern="1200" cap="none" spc="0" normalizeH="0" baseline="0" noProof="0" dirty="0">
                <a:ln>
                  <a:noFill/>
                </a:ln>
                <a:solidFill>
                  <a:srgbClr val="ED3C8D"/>
                </a:solidFill>
                <a:effectLst/>
                <a:uLnTx/>
                <a:uFillTx/>
                <a:latin typeface="Helvetica" pitchFamily="2" charset="0"/>
                <a:ea typeface="+mn-ea"/>
                <a:cs typeface="+mn-cs"/>
              </a:rPr>
              <a:t>and family</a:t>
            </a:r>
          </a:p>
        </p:txBody>
      </p:sp>
      <p:sp>
        <p:nvSpPr>
          <p:cNvPr id="44" name="TextBox 43">
            <a:extLst>
              <a:ext uri="{FF2B5EF4-FFF2-40B4-BE49-F238E27FC236}">
                <a16:creationId xmlns:a16="http://schemas.microsoft.com/office/drawing/2014/main" id="{83F1793C-3459-4B46-C05D-FE2DB7E39597}"/>
              </a:ext>
            </a:extLst>
          </p:cNvPr>
          <p:cNvSpPr txBox="1"/>
          <p:nvPr/>
        </p:nvSpPr>
        <p:spPr>
          <a:xfrm>
            <a:off x="1" y="1766660"/>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 of sports fans that…</a:t>
            </a:r>
          </a:p>
        </p:txBody>
      </p:sp>
      <p:pic>
        <p:nvPicPr>
          <p:cNvPr id="46" name="Picture 45" descr="A pink shirt with blue number&#10;&#10;AI-generated content may be incorrect.">
            <a:extLst>
              <a:ext uri="{FF2B5EF4-FFF2-40B4-BE49-F238E27FC236}">
                <a16:creationId xmlns:a16="http://schemas.microsoft.com/office/drawing/2014/main" id="{BC0F368F-CCED-648E-2DD9-67DAEC1FB4DB}"/>
              </a:ext>
            </a:extLst>
          </p:cNvPr>
          <p:cNvPicPr>
            <a:picLocks noChangeAspect="1"/>
          </p:cNvPicPr>
          <p:nvPr/>
        </p:nvPicPr>
        <p:blipFill>
          <a:blip r:embed="rId4"/>
          <a:stretch>
            <a:fillRect/>
          </a:stretch>
        </p:blipFill>
        <p:spPr>
          <a:xfrm>
            <a:off x="788739" y="2267902"/>
            <a:ext cx="1544182" cy="1544182"/>
          </a:xfrm>
          <a:prstGeom prst="rect">
            <a:avLst/>
          </a:prstGeom>
        </p:spPr>
      </p:pic>
      <p:pic>
        <p:nvPicPr>
          <p:cNvPr id="48" name="Picture 47" descr="A computer monitor with a white screen&#10;&#10;AI-generated content may be incorrect.">
            <a:extLst>
              <a:ext uri="{FF2B5EF4-FFF2-40B4-BE49-F238E27FC236}">
                <a16:creationId xmlns:a16="http://schemas.microsoft.com/office/drawing/2014/main" id="{8AA7DB2C-D818-933F-E7BD-46A63912796A}"/>
              </a:ext>
            </a:extLst>
          </p:cNvPr>
          <p:cNvPicPr>
            <a:picLocks noChangeAspect="1"/>
          </p:cNvPicPr>
          <p:nvPr/>
        </p:nvPicPr>
        <p:blipFill>
          <a:blip r:embed="rId5"/>
          <a:stretch>
            <a:fillRect/>
          </a:stretch>
        </p:blipFill>
        <p:spPr>
          <a:xfrm>
            <a:off x="3747542" y="2163943"/>
            <a:ext cx="1754327" cy="1754327"/>
          </a:xfrm>
          <a:prstGeom prst="rect">
            <a:avLst/>
          </a:prstGeom>
        </p:spPr>
      </p:pic>
      <p:pic>
        <p:nvPicPr>
          <p:cNvPr id="50" name="Picture 49" descr="A group of balls with different colors&#10;&#10;AI-generated content may be incorrect.">
            <a:extLst>
              <a:ext uri="{FF2B5EF4-FFF2-40B4-BE49-F238E27FC236}">
                <a16:creationId xmlns:a16="http://schemas.microsoft.com/office/drawing/2014/main" id="{25B42985-2794-89DD-A9E3-A113822EF13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201562" y="2524949"/>
            <a:ext cx="865738" cy="865738"/>
          </a:xfrm>
          <a:prstGeom prst="rect">
            <a:avLst/>
          </a:prstGeom>
        </p:spPr>
      </p:pic>
      <p:pic>
        <p:nvPicPr>
          <p:cNvPr id="52" name="Picture 51" descr="A group of smiley faces&#10;&#10;AI-generated content may be incorrect.">
            <a:extLst>
              <a:ext uri="{FF2B5EF4-FFF2-40B4-BE49-F238E27FC236}">
                <a16:creationId xmlns:a16="http://schemas.microsoft.com/office/drawing/2014/main" id="{727A93C6-FEB1-977F-4670-F796437FE62F}"/>
              </a:ext>
            </a:extLst>
          </p:cNvPr>
          <p:cNvPicPr>
            <a:picLocks noChangeAspect="1"/>
          </p:cNvPicPr>
          <p:nvPr/>
        </p:nvPicPr>
        <p:blipFill>
          <a:blip r:embed="rId7"/>
          <a:stretch>
            <a:fillRect/>
          </a:stretch>
        </p:blipFill>
        <p:spPr>
          <a:xfrm>
            <a:off x="6896806" y="2260865"/>
            <a:ext cx="1544182" cy="1544182"/>
          </a:xfrm>
          <a:prstGeom prst="rect">
            <a:avLst/>
          </a:prstGeom>
        </p:spPr>
      </p:pic>
      <p:pic>
        <p:nvPicPr>
          <p:cNvPr id="54" name="Picture 53" descr="A group of people holding a sign&#10;&#10;AI-generated content may be incorrect.">
            <a:extLst>
              <a:ext uri="{FF2B5EF4-FFF2-40B4-BE49-F238E27FC236}">
                <a16:creationId xmlns:a16="http://schemas.microsoft.com/office/drawing/2014/main" id="{3BD91A82-A6F6-2332-5948-8C6F96FE9A9E}"/>
              </a:ext>
            </a:extLst>
          </p:cNvPr>
          <p:cNvPicPr>
            <a:picLocks noChangeAspect="1"/>
          </p:cNvPicPr>
          <p:nvPr/>
        </p:nvPicPr>
        <p:blipFill>
          <a:blip r:embed="rId8"/>
          <a:stretch>
            <a:fillRect/>
          </a:stretch>
        </p:blipFill>
        <p:spPr>
          <a:xfrm>
            <a:off x="9964610" y="2273875"/>
            <a:ext cx="1538209" cy="1538209"/>
          </a:xfrm>
          <a:prstGeom prst="rect">
            <a:avLst/>
          </a:prstGeom>
        </p:spPr>
      </p:pic>
      <p:sp>
        <p:nvSpPr>
          <p:cNvPr id="7" name="TextBox 6">
            <a:extLst>
              <a:ext uri="{FF2B5EF4-FFF2-40B4-BE49-F238E27FC236}">
                <a16:creationId xmlns:a16="http://schemas.microsoft.com/office/drawing/2014/main" id="{404A8F96-5604-40AD-65B8-46F2BD735953}"/>
              </a:ext>
            </a:extLst>
          </p:cNvPr>
          <p:cNvSpPr txBox="1"/>
          <p:nvPr/>
        </p:nvSpPr>
        <p:spPr>
          <a:xfrm>
            <a:off x="3391688" y="5654365"/>
            <a:ext cx="250540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(Sports fans spend </a:t>
            </a:r>
            <a:r>
              <a:rPr kumimoji="0" lang="en-US" sz="800" b="0"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3.2 hours </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watching sports content weekly on average)*</a:t>
            </a:r>
            <a:endPar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69737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7BE6-977A-EA29-CE7F-037F145B2648}"/>
            </a:ext>
          </a:extLst>
        </p:cNvPr>
        <p:cNvGrpSpPr/>
        <p:nvPr/>
      </p:nvGrpSpPr>
      <p:grpSpPr>
        <a:xfrm>
          <a:off x="0" y="0"/>
          <a:ext cx="0" cy="0"/>
          <a:chOff x="0" y="0"/>
          <a:chExt cx="0" cy="0"/>
        </a:xfrm>
      </p:grpSpPr>
      <p:pic>
        <p:nvPicPr>
          <p:cNvPr id="23" name="Picture 22" descr="A group of men smiling and taking a selfie&#10;&#10;AI-generated content may be incorrect.">
            <a:extLst>
              <a:ext uri="{FF2B5EF4-FFF2-40B4-BE49-F238E27FC236}">
                <a16:creationId xmlns:a16="http://schemas.microsoft.com/office/drawing/2014/main" id="{F61FEC46-41DA-FD8A-1A59-B0D7ED471DC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43575" y="1668862"/>
            <a:ext cx="6468932" cy="4312621"/>
          </a:xfrm>
          <a:prstGeom prst="rect">
            <a:avLst/>
          </a:prstGeom>
        </p:spPr>
      </p:pic>
      <p:pic>
        <p:nvPicPr>
          <p:cNvPr id="14" name="Picture 13">
            <a:extLst>
              <a:ext uri="{FF2B5EF4-FFF2-40B4-BE49-F238E27FC236}">
                <a16:creationId xmlns:a16="http://schemas.microsoft.com/office/drawing/2014/main" id="{77377B5B-305A-181D-5FF9-66C13366260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8050D1E6-5DA8-18F0-95DD-CF1CDC74ABF0}"/>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8A8854B7-7E35-143A-405B-BF991CA5691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72C4CC76-746E-3BC3-F9DF-2B94A25A1395}"/>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3C8D"/>
                </a:solidFill>
                <a:effectLst/>
                <a:uLnTx/>
                <a:uFillTx/>
                <a:latin typeface="Helvetica" pitchFamily="2" charset="0"/>
                <a:ea typeface="+mn-ea"/>
                <a:cs typeface="+mn-cs"/>
              </a:rPr>
              <a:t>3</a:t>
            </a:r>
          </a:p>
        </p:txBody>
      </p:sp>
      <p:cxnSp>
        <p:nvCxnSpPr>
          <p:cNvPr id="12" name="Straight Connector 11">
            <a:extLst>
              <a:ext uri="{FF2B5EF4-FFF2-40B4-BE49-F238E27FC236}">
                <a16:creationId xmlns:a16="http://schemas.microsoft.com/office/drawing/2014/main" id="{587F51D7-4585-8351-D422-0942ADC19F9D}"/>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13382DF-185D-0B68-45A4-68DE79058F33}"/>
              </a:ext>
            </a:extLst>
          </p:cNvPr>
          <p:cNvSpPr/>
          <p:nvPr/>
        </p:nvSpPr>
        <p:spPr>
          <a:xfrm>
            <a:off x="645014" y="479754"/>
            <a:ext cx="1154698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While live sports action </a:t>
            </a: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is the centerpiece, fandom goes well beyond the game creating </a:t>
            </a: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additional touchpoints across multiscreen content </a:t>
            </a:r>
            <a:endPar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3" name="Text Placeholder 24">
            <a:extLst>
              <a:ext uri="{FF2B5EF4-FFF2-40B4-BE49-F238E27FC236}">
                <a16:creationId xmlns:a16="http://schemas.microsoft.com/office/drawing/2014/main" id="{4A71EF93-B452-A801-773B-10337D00D606}"/>
              </a:ext>
            </a:extLst>
          </p:cNvPr>
          <p:cNvSpPr txBox="1">
            <a:spLocks/>
          </p:cNvSpPr>
          <p:nvPr/>
        </p:nvSpPr>
        <p:spPr>
          <a:xfrm>
            <a:off x="483207" y="6291670"/>
            <a:ext cx="10053824"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lang="en-US" sz="800" dirty="0">
                <a:solidFill>
                  <a:srgbClr val="1F1A62"/>
                </a:solidFill>
                <a:latin typeface="Helvetica" panose="020B0403020202020204" pitchFamily="34" charset="0"/>
                <a:ea typeface="Open Sans" panose="020B0606030504020204" pitchFamily="34" charset="0"/>
                <a:cs typeface="Open Sans" panose="020B0606030504020204" pitchFamily="34" charset="0"/>
              </a:rPr>
              <a:t>Comcast Advertising, </a:t>
            </a:r>
            <a:r>
              <a:rPr lang="en-US" sz="800" i="1" dirty="0">
                <a:solidFill>
                  <a:srgbClr val="1F1A62"/>
                </a:solidFill>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lang="en-US" sz="800" dirty="0">
                <a:solidFill>
                  <a:srgbClr val="1F1A62"/>
                </a:solidFill>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a:t>
            </a:r>
            <a:endPar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27D4736A-867D-BDAA-B0EE-CFC9E9090B61}"/>
              </a:ext>
            </a:extLst>
          </p:cNvPr>
          <p:cNvSpPr/>
          <p:nvPr/>
        </p:nvSpPr>
        <p:spPr>
          <a:xfrm>
            <a:off x="-1" y="1668862"/>
            <a:ext cx="6095997" cy="4316967"/>
          </a:xfrm>
          <a:prstGeom prst="roundRect">
            <a:avLst>
              <a:gd name="adj" fmla="val 0"/>
            </a:avLst>
          </a:prstGeom>
          <a:solidFill>
            <a:srgbClr val="E2E8F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2A2B65-DD3D-C688-6F3D-A54A33AA7FB5}"/>
              </a:ext>
            </a:extLst>
          </p:cNvPr>
          <p:cNvSpPr txBox="1"/>
          <p:nvPr/>
        </p:nvSpPr>
        <p:spPr>
          <a:xfrm>
            <a:off x="585785" y="3667634"/>
            <a:ext cx="4924425" cy="2277547"/>
          </a:xfrm>
          <a:prstGeom prst="rect">
            <a:avLst/>
          </a:prstGeom>
          <a:noFill/>
        </p:spPr>
        <p:txBody>
          <a:bodyPr wrap="square" rtlCol="0">
            <a:spAutoFit/>
          </a:bodyPr>
          <a:lstStyle/>
          <a:p>
            <a:pPr algn="ctr"/>
            <a:r>
              <a:rPr lang="en-US" sz="6000" b="1" dirty="0">
                <a:ln w="12700">
                  <a:solidFill>
                    <a:srgbClr val="1B1464"/>
                  </a:solidFill>
                </a:ln>
                <a:solidFill>
                  <a:srgbClr val="ED3C8D"/>
                </a:solidFill>
                <a:latin typeface="Helvetica" pitchFamily="2" charset="0"/>
              </a:rPr>
              <a:t>69%</a:t>
            </a:r>
            <a:br>
              <a:rPr lang="en-US" sz="6000" b="1" dirty="0">
                <a:solidFill>
                  <a:srgbClr val="4EBEA4"/>
                </a:solidFill>
                <a:latin typeface="Helvetica" pitchFamily="2" charset="0"/>
              </a:rPr>
            </a:br>
            <a:endParaRPr lang="en-US" sz="1000" b="1" dirty="0">
              <a:solidFill>
                <a:srgbClr val="4EBEA4"/>
              </a:solidFill>
              <a:latin typeface="Helvetica" pitchFamily="2" charset="0"/>
            </a:endParaRPr>
          </a:p>
          <a:p>
            <a:pPr algn="ctr"/>
            <a:r>
              <a:rPr lang="en-US" sz="2400" dirty="0">
                <a:solidFill>
                  <a:srgbClr val="1B1464"/>
                </a:solidFill>
                <a:latin typeface="Helvetica" pitchFamily="2" charset="0"/>
              </a:rPr>
              <a:t>of Americans </a:t>
            </a:r>
            <a:r>
              <a:rPr lang="en-US" sz="2400" b="1" dirty="0">
                <a:solidFill>
                  <a:srgbClr val="ED3C8D"/>
                </a:solidFill>
                <a:latin typeface="Helvetica" pitchFamily="2" charset="0"/>
              </a:rPr>
              <a:t>engage with sports content outside of the game </a:t>
            </a:r>
            <a:br>
              <a:rPr lang="en-US" sz="2400" b="1">
                <a:solidFill>
                  <a:srgbClr val="ED3C8D"/>
                </a:solidFill>
                <a:latin typeface="Helvetica" pitchFamily="2" charset="0"/>
              </a:rPr>
            </a:br>
            <a:r>
              <a:rPr lang="en-US" sz="2400" dirty="0">
                <a:solidFill>
                  <a:srgbClr val="1B1464"/>
                </a:solidFill>
                <a:latin typeface="Helvetica" pitchFamily="2" charset="0"/>
              </a:rPr>
              <a:t>(talk shows, social media, etc.)</a:t>
            </a:r>
            <a:endParaRPr lang="en-US" sz="2400" b="1" dirty="0">
              <a:solidFill>
                <a:srgbClr val="00BFF2"/>
              </a:solidFill>
              <a:latin typeface="Helvetica" pitchFamily="2" charset="0"/>
            </a:endParaRPr>
          </a:p>
        </p:txBody>
      </p:sp>
      <p:pic>
        <p:nvPicPr>
          <p:cNvPr id="9" name="Picture 8">
            <a:hlinkClick r:id="rId5"/>
            <a:extLst>
              <a:ext uri="{FF2B5EF4-FFF2-40B4-BE49-F238E27FC236}">
                <a16:creationId xmlns:a16="http://schemas.microsoft.com/office/drawing/2014/main" id="{055E7E24-CDBE-3365-F332-51E88CE097D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472863" y="6123183"/>
            <a:ext cx="674746" cy="360314"/>
          </a:xfrm>
          <a:prstGeom prst="rect">
            <a:avLst/>
          </a:prstGeom>
        </p:spPr>
      </p:pic>
      <p:pic>
        <p:nvPicPr>
          <p:cNvPr id="19" name="Picture 18" descr="A cellphone with icons&#10;&#10;AI-generated content may be incorrect.">
            <a:extLst>
              <a:ext uri="{FF2B5EF4-FFF2-40B4-BE49-F238E27FC236}">
                <a16:creationId xmlns:a16="http://schemas.microsoft.com/office/drawing/2014/main" id="{BF235FA3-F6D8-A48E-46F6-177AED031B0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059647" y="2256312"/>
            <a:ext cx="1190965" cy="1190965"/>
          </a:xfrm>
          <a:prstGeom prst="rect">
            <a:avLst/>
          </a:prstGeom>
        </p:spPr>
      </p:pic>
      <p:pic>
        <p:nvPicPr>
          <p:cNvPr id="21" name="Picture 20" descr="A group of microphones with speech bubbles&#10;&#10;AI-generated content may be incorrect.">
            <a:extLst>
              <a:ext uri="{FF2B5EF4-FFF2-40B4-BE49-F238E27FC236}">
                <a16:creationId xmlns:a16="http://schemas.microsoft.com/office/drawing/2014/main" id="{C838A767-B7DB-B5A2-A930-6F5AC854C5A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793162" y="2256312"/>
            <a:ext cx="1190965" cy="1190965"/>
          </a:xfrm>
          <a:prstGeom prst="rect">
            <a:avLst/>
          </a:prstGeom>
        </p:spPr>
      </p:pic>
    </p:spTree>
    <p:extLst>
      <p:ext uri="{BB962C8B-B14F-4D97-AF65-F5344CB8AC3E}">
        <p14:creationId xmlns:p14="http://schemas.microsoft.com/office/powerpoint/2010/main" val="63998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50964-3C58-33C9-8143-6949B60DDB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9616D58-5EA0-A153-AD1D-86301B599001}"/>
              </a:ext>
            </a:extLst>
          </p:cNvPr>
          <p:cNvSpPr>
            <a:spLocks/>
          </p:cNvSpPr>
          <p:nvPr/>
        </p:nvSpPr>
        <p:spPr>
          <a:xfrm>
            <a:off x="0" y="1673438"/>
            <a:ext cx="12192000" cy="5172987"/>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0034758A-060F-76DC-A116-FC4A6EA2E626}"/>
              </a:ext>
            </a:extLst>
          </p:cNvPr>
          <p:cNvSpPr/>
          <p:nvPr/>
        </p:nvSpPr>
        <p:spPr>
          <a:xfrm>
            <a:off x="-5777" y="1673438"/>
            <a:ext cx="4424271" cy="519571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55102E6-2ABA-1FE9-F1E5-F8A708D675A6}"/>
              </a:ext>
            </a:extLst>
          </p:cNvPr>
          <p:cNvSpPr txBox="1"/>
          <p:nvPr/>
        </p:nvSpPr>
        <p:spPr>
          <a:xfrm>
            <a:off x="200842" y="2274616"/>
            <a:ext cx="4016813"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“What really sets sports apart from everything else is that it’s </a:t>
            </a:r>
            <a:r>
              <a:rPr kumimoji="0" lang="en-US" sz="2800" b="1" i="1"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truly appointment viewing</a:t>
            </a:r>
            <a:r>
              <a:rPr kumimoji="0" lang="en-US" sz="28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 and I think this is what makes it </a:t>
            </a:r>
            <a:r>
              <a:rPr kumimoji="0" lang="en-US" sz="2800" b="1" i="1"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so appealing to advertisers</a:t>
            </a:r>
            <a:r>
              <a:rPr kumimoji="0" lang="en-US" sz="28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Helvetica" panose="020B0604020202020204" pitchFamily="34" charset="0"/>
              <a:ea typeface="Calibri" panose="020F0502020204030204" pitchFamily="34" charset="0"/>
              <a:cs typeface="Arial" panose="020B0604020202020204" pitchFamily="34" charset="0"/>
            </a:endParaRPr>
          </a:p>
          <a:p>
            <a:pPr marL="171450" marR="0" lvl="0" indent="-171450" algn="r"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srgbClr val="FFFFFF"/>
                </a:solidFill>
                <a:effectLst/>
                <a:uLnTx/>
                <a:uFillTx/>
                <a:latin typeface="Helvetica" panose="020B0604020202020204" pitchFamily="34" charset="0"/>
                <a:ea typeface="+mn-ea"/>
                <a:cs typeface="Arial" panose="020B0604020202020204" pitchFamily="34" charset="0"/>
              </a:rPr>
              <a:t>Michelle Auguste, Global Media Insights Team, NBA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FFFFFF"/>
                </a:solidFill>
                <a:effectLst/>
                <a:uLnTx/>
                <a:uFillTx/>
                <a:latin typeface="Helvetica" panose="020B0604020202020204" pitchFamily="34" charset="0"/>
                <a:ea typeface="+mn-ea"/>
                <a:cs typeface="Arial" panose="020B0604020202020204" pitchFamily="34" charset="0"/>
              </a:rPr>
              <a:t>Advertising Week New York 2024</a:t>
            </a:r>
          </a:p>
        </p:txBody>
      </p:sp>
      <p:sp>
        <p:nvSpPr>
          <p:cNvPr id="8" name="Rectangle: Rounded Corners 7">
            <a:extLst>
              <a:ext uri="{FF2B5EF4-FFF2-40B4-BE49-F238E27FC236}">
                <a16:creationId xmlns:a16="http://schemas.microsoft.com/office/drawing/2014/main" id="{DE3E089A-3657-E152-8614-1468CFE15C4D}"/>
              </a:ext>
            </a:extLst>
          </p:cNvPr>
          <p:cNvSpPr/>
          <p:nvPr/>
        </p:nvSpPr>
        <p:spPr>
          <a:xfrm>
            <a:off x="5046570" y="1797943"/>
            <a:ext cx="3245073" cy="2031130"/>
          </a:xfrm>
          <a:prstGeom prst="roundRect">
            <a:avLst/>
          </a:prstGeom>
          <a:solidFill>
            <a:schemeClr val="bg1"/>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id="{92B1A1AB-4EBD-0EE3-3612-E976629FC041}"/>
              </a:ext>
            </a:extLst>
          </p:cNvPr>
          <p:cNvSpPr/>
          <p:nvPr/>
        </p:nvSpPr>
        <p:spPr>
          <a:xfrm>
            <a:off x="5046570" y="4007160"/>
            <a:ext cx="3245073" cy="2031130"/>
          </a:xfrm>
          <a:prstGeom prst="roundRect">
            <a:avLst/>
          </a:prstGeom>
          <a:solidFill>
            <a:schemeClr val="bg1"/>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90DA3D99-9595-36A3-C4FF-5B0FD35C1834}"/>
              </a:ext>
            </a:extLst>
          </p:cNvPr>
          <p:cNvSpPr/>
          <p:nvPr/>
        </p:nvSpPr>
        <p:spPr>
          <a:xfrm>
            <a:off x="8530862" y="1797943"/>
            <a:ext cx="3245073" cy="2031130"/>
          </a:xfrm>
          <a:prstGeom prst="roundRect">
            <a:avLst/>
          </a:prstGeom>
          <a:solidFill>
            <a:schemeClr val="bg1"/>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Rounded Corners 16">
            <a:extLst>
              <a:ext uri="{FF2B5EF4-FFF2-40B4-BE49-F238E27FC236}">
                <a16:creationId xmlns:a16="http://schemas.microsoft.com/office/drawing/2014/main" id="{3B9B385C-D359-1C6C-E150-AECAB5DF6EB2}"/>
              </a:ext>
            </a:extLst>
          </p:cNvPr>
          <p:cNvSpPr/>
          <p:nvPr/>
        </p:nvSpPr>
        <p:spPr>
          <a:xfrm>
            <a:off x="8530862" y="4007160"/>
            <a:ext cx="3245073" cy="2031130"/>
          </a:xfrm>
          <a:prstGeom prst="roundRect">
            <a:avLst/>
          </a:prstGeom>
          <a:solidFill>
            <a:schemeClr val="bg1"/>
          </a:solidFill>
          <a:ln>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83554DA0-112E-EC19-3596-0DAFF52BD97F}"/>
              </a:ext>
            </a:extLst>
          </p:cNvPr>
          <p:cNvSpPr txBox="1"/>
          <p:nvPr/>
        </p:nvSpPr>
        <p:spPr>
          <a:xfrm>
            <a:off x="5204845" y="1797943"/>
            <a:ext cx="2928523"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ysClr val="windowText" lastClr="000000"/>
                  </a:solidFill>
                </a:ln>
                <a:solidFill>
                  <a:srgbClr val="A343FF"/>
                </a:solidFill>
                <a:effectLst/>
                <a:uLnTx/>
                <a:uFillTx/>
                <a:latin typeface="Helvetica" panose="020B0604020202020204" pitchFamily="34" charset="0"/>
                <a:ea typeface="+mn-ea"/>
                <a:cs typeface="Helvetica" panose="020B0604020202020204" pitchFamily="34" charset="0"/>
              </a:rPr>
              <a:t>185MM</a:t>
            </a:r>
          </a:p>
        </p:txBody>
      </p:sp>
      <p:sp>
        <p:nvSpPr>
          <p:cNvPr id="19" name="TextBox 18">
            <a:extLst>
              <a:ext uri="{FF2B5EF4-FFF2-40B4-BE49-F238E27FC236}">
                <a16:creationId xmlns:a16="http://schemas.microsoft.com/office/drawing/2014/main" id="{BC2C60CC-7768-B505-A9B6-C9FEB1BB8D13}"/>
              </a:ext>
            </a:extLst>
          </p:cNvPr>
          <p:cNvSpPr txBox="1"/>
          <p:nvPr/>
        </p:nvSpPr>
        <p:spPr>
          <a:xfrm>
            <a:off x="5204845" y="2852518"/>
            <a:ext cx="29285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Adults 18+ are </a:t>
            </a: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interested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in women’s sports*</a:t>
            </a:r>
          </a:p>
        </p:txBody>
      </p:sp>
      <p:sp>
        <p:nvSpPr>
          <p:cNvPr id="20" name="TextBox 19">
            <a:extLst>
              <a:ext uri="{FF2B5EF4-FFF2-40B4-BE49-F238E27FC236}">
                <a16:creationId xmlns:a16="http://schemas.microsoft.com/office/drawing/2014/main" id="{2E7240A3-DD28-B717-0ACF-9A022A896DE0}"/>
              </a:ext>
            </a:extLst>
          </p:cNvPr>
          <p:cNvSpPr txBox="1"/>
          <p:nvPr/>
        </p:nvSpPr>
        <p:spPr>
          <a:xfrm>
            <a:off x="4424022" y="6140729"/>
            <a:ext cx="776607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2024 Fall MRI-Simmons USA Study, A18+. *Reflects respondents who are ‘very interested’, ‘somewhat interested’ or ‘a little bit interested’ in the following women’s sports.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VAB analysis of MRI-Simmons 2024 Q4 Trending Topics Study, A18+. ***SBJ, </a:t>
            </a:r>
            <a:r>
              <a:rPr kumimoji="0" lang="en-US" sz="7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Horizon Sports &amp; Experiences releases study on women's sports growth,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2/4/2024. </a:t>
            </a:r>
            <a:r>
              <a:rPr kumimoji="0" lang="en-US" sz="7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To learn more,</a:t>
            </a:r>
            <a:br>
              <a:rPr kumimoji="0" lang="en-US" sz="7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7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click here to download our </a:t>
            </a:r>
            <a:r>
              <a:rPr kumimoji="0" lang="en-US" sz="700" b="1" i="0" u="none" strike="noStrike" kern="1200" cap="none" spc="0" normalizeH="0" baseline="0" noProof="0" dirty="0">
                <a:ln>
                  <a:noFill/>
                </a:ln>
                <a:solidFill>
                  <a:srgbClr val="ED3C8D"/>
                </a:solidFill>
                <a:effectLst/>
                <a:uLnTx/>
                <a:uFillTx/>
                <a:latin typeface="Helvetica" panose="020B0403020202020204" pitchFamily="34" charset="0"/>
                <a:hlinkClick r:id="rId3">
                  <a:extLst>
                    <a:ext uri="{A12FA001-AC4F-418D-AE19-62706E023703}">
                      <ahyp:hlinkClr xmlns:ahyp="http://schemas.microsoft.com/office/drawing/2018/hyperlinkcolor" val="tx"/>
                    </a:ext>
                  </a:extLst>
                </a:hlinkClick>
              </a:rPr>
              <a:t>Question of the Week -‘How can I capitalize on the growing interest in women’s sports?</a:t>
            </a:r>
            <a:r>
              <a:rPr lang="en-US" sz="700" b="1" dirty="0">
                <a:solidFill>
                  <a:srgbClr val="ED3C8D"/>
                </a:solidFill>
                <a:latin typeface="Helvetica" panose="020B0403020202020204" pitchFamily="34" charset="0"/>
                <a:hlinkClick r:id="rId3">
                  <a:extLst>
                    <a:ext uri="{A12FA001-AC4F-418D-AE19-62706E023703}">
                      <ahyp:hlinkClr xmlns:ahyp="http://schemas.microsoft.com/office/drawing/2018/hyperlinkcolor" val="tx"/>
                    </a:ext>
                  </a:extLst>
                </a:hlinkClick>
              </a:rPr>
              <a:t>’</a:t>
            </a:r>
            <a:endParaRPr kumimoji="0" lang="en-US" sz="7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AFE2240E-B071-ED0A-4718-AD5285835BDA}"/>
              </a:ext>
            </a:extLst>
          </p:cNvPr>
          <p:cNvSpPr txBox="1"/>
          <p:nvPr/>
        </p:nvSpPr>
        <p:spPr>
          <a:xfrm>
            <a:off x="8689138" y="1797943"/>
            <a:ext cx="2928523"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ysClr val="windowText" lastClr="000000"/>
                  </a:solidFill>
                </a:ln>
                <a:solidFill>
                  <a:srgbClr val="ED3C8D"/>
                </a:solidFill>
                <a:effectLst/>
                <a:uLnTx/>
                <a:uFillTx/>
                <a:latin typeface="Helvetica" panose="020B0604020202020204" pitchFamily="34" charset="0"/>
                <a:ea typeface="+mn-ea"/>
                <a:cs typeface="Helvetica" panose="020B0604020202020204" pitchFamily="34" charset="0"/>
              </a:rPr>
              <a:t>60MM</a:t>
            </a:r>
          </a:p>
        </p:txBody>
      </p:sp>
      <p:sp>
        <p:nvSpPr>
          <p:cNvPr id="22" name="TextBox 21">
            <a:extLst>
              <a:ext uri="{FF2B5EF4-FFF2-40B4-BE49-F238E27FC236}">
                <a16:creationId xmlns:a16="http://schemas.microsoft.com/office/drawing/2014/main" id="{76600A8F-28CF-596E-812F-F50B0C256F01}"/>
              </a:ext>
            </a:extLst>
          </p:cNvPr>
          <p:cNvSpPr txBox="1"/>
          <p:nvPr/>
        </p:nvSpPr>
        <p:spPr>
          <a:xfrm>
            <a:off x="8689138" y="2852518"/>
            <a:ext cx="29285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Adults 18+ are </a:t>
            </a:r>
            <a:r>
              <a:rPr kumimoji="0" lang="en-US" sz="1600" b="1" i="0" u="sng"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more interested</a:t>
            </a: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in women’s sports </a:t>
            </a:r>
            <a:r>
              <a:rPr kumimoji="0" lang="en-US" sz="16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than last year**</a:t>
            </a:r>
          </a:p>
        </p:txBody>
      </p:sp>
      <p:sp>
        <p:nvSpPr>
          <p:cNvPr id="23" name="TextBox 22">
            <a:extLst>
              <a:ext uri="{FF2B5EF4-FFF2-40B4-BE49-F238E27FC236}">
                <a16:creationId xmlns:a16="http://schemas.microsoft.com/office/drawing/2014/main" id="{69673D47-10DE-2709-48D1-E42323A055BA}"/>
              </a:ext>
            </a:extLst>
          </p:cNvPr>
          <p:cNvSpPr txBox="1"/>
          <p:nvPr/>
        </p:nvSpPr>
        <p:spPr>
          <a:xfrm>
            <a:off x="5204845" y="4046270"/>
            <a:ext cx="2928523"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ysClr val="windowText" lastClr="000000"/>
                  </a:solidFill>
                </a:ln>
                <a:solidFill>
                  <a:srgbClr val="00BFF2"/>
                </a:solidFill>
                <a:effectLst/>
                <a:uLnTx/>
                <a:uFillTx/>
                <a:latin typeface="Helvetica" panose="020B0604020202020204" pitchFamily="34" charset="0"/>
                <a:ea typeface="+mn-ea"/>
                <a:cs typeface="Helvetica" panose="020B0604020202020204" pitchFamily="34" charset="0"/>
              </a:rPr>
              <a:t>108MM</a:t>
            </a:r>
          </a:p>
        </p:txBody>
      </p:sp>
      <p:sp>
        <p:nvSpPr>
          <p:cNvPr id="24" name="TextBox 23">
            <a:extLst>
              <a:ext uri="{FF2B5EF4-FFF2-40B4-BE49-F238E27FC236}">
                <a16:creationId xmlns:a16="http://schemas.microsoft.com/office/drawing/2014/main" id="{EDD92D96-1FDD-BD4A-4725-91B07F0FEC0E}"/>
              </a:ext>
            </a:extLst>
          </p:cNvPr>
          <p:cNvSpPr txBox="1"/>
          <p:nvPr/>
        </p:nvSpPr>
        <p:spPr>
          <a:xfrm>
            <a:off x="5042669" y="5094569"/>
            <a:ext cx="32489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Fans </a:t>
            </a: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wish there was more media coverage of women’s sports</a:t>
            </a:r>
            <a:r>
              <a:rPr kumimoji="0" lang="en-US" sz="16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t>
            </a:r>
          </a:p>
        </p:txBody>
      </p:sp>
      <p:sp>
        <p:nvSpPr>
          <p:cNvPr id="25" name="TextBox 24">
            <a:extLst>
              <a:ext uri="{FF2B5EF4-FFF2-40B4-BE49-F238E27FC236}">
                <a16:creationId xmlns:a16="http://schemas.microsoft.com/office/drawing/2014/main" id="{C6275F13-91D5-BF75-E1DE-EB4E86F8F306}"/>
              </a:ext>
            </a:extLst>
          </p:cNvPr>
          <p:cNvSpPr txBox="1"/>
          <p:nvPr/>
        </p:nvSpPr>
        <p:spPr>
          <a:xfrm>
            <a:off x="8689138" y="4046270"/>
            <a:ext cx="2928523"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ysClr val="windowText" lastClr="000000"/>
                  </a:solidFill>
                </a:ln>
                <a:solidFill>
                  <a:srgbClr val="4EBEA4"/>
                </a:solidFill>
                <a:effectLst/>
                <a:uLnTx/>
                <a:uFillTx/>
                <a:latin typeface="Helvetica" panose="020B0604020202020204" pitchFamily="34" charset="0"/>
                <a:ea typeface="+mn-ea"/>
                <a:cs typeface="Helvetica" panose="020B0604020202020204" pitchFamily="34" charset="0"/>
              </a:rPr>
              <a:t>67%</a:t>
            </a:r>
          </a:p>
        </p:txBody>
      </p:sp>
      <p:sp>
        <p:nvSpPr>
          <p:cNvPr id="26" name="TextBox 25">
            <a:extLst>
              <a:ext uri="{FF2B5EF4-FFF2-40B4-BE49-F238E27FC236}">
                <a16:creationId xmlns:a16="http://schemas.microsoft.com/office/drawing/2014/main" id="{98DEE875-2DCB-E714-8BA4-489470C2DCC0}"/>
              </a:ext>
            </a:extLst>
          </p:cNvPr>
          <p:cNvSpPr txBox="1"/>
          <p:nvPr/>
        </p:nvSpPr>
        <p:spPr>
          <a:xfrm>
            <a:off x="8526963" y="5094569"/>
            <a:ext cx="32528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of women sports fans make it a point to </a:t>
            </a: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support brands that invest in women’s sports</a:t>
            </a:r>
            <a:r>
              <a:rPr kumimoji="0" lang="en-US" sz="16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t>
            </a:r>
          </a:p>
        </p:txBody>
      </p:sp>
      <p:pic>
        <p:nvPicPr>
          <p:cNvPr id="14" name="Picture 13">
            <a:extLst>
              <a:ext uri="{FF2B5EF4-FFF2-40B4-BE49-F238E27FC236}">
                <a16:creationId xmlns:a16="http://schemas.microsoft.com/office/drawing/2014/main" id="{15C0453E-D0E3-509C-6042-27D266D81F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4AB5AAC2-3F63-DF0E-C86C-2923AE59AE3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93EF669-8E6C-09C0-0536-307E613F400A}"/>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D6460028-20C0-F3EA-88E9-8488C88D2013}"/>
              </a:ext>
            </a:extLst>
          </p:cNvPr>
          <p:cNvSpPr/>
          <p:nvPr/>
        </p:nvSpPr>
        <p:spPr>
          <a:xfrm>
            <a:off x="645014" y="460795"/>
            <a:ext cx="1154698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ea typeface="Calibri" panose="020F0502020204030204" pitchFamily="34" charset="0"/>
                <a:cs typeface="Arial" panose="020B0604020202020204" pitchFamily="34" charset="0"/>
              </a:rPr>
              <a:t>With mainstream audience interest and a desire for even more content, </a:t>
            </a: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women’s sports is not just a moment, it’s a movement</a:t>
            </a:r>
          </a:p>
        </p:txBody>
      </p:sp>
      <p:sp>
        <p:nvSpPr>
          <p:cNvPr id="11" name="TextBox 10">
            <a:extLst>
              <a:ext uri="{FF2B5EF4-FFF2-40B4-BE49-F238E27FC236}">
                <a16:creationId xmlns:a16="http://schemas.microsoft.com/office/drawing/2014/main" id="{28C3ED43-DD9C-C78E-1865-99C32316B5E2}"/>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3C8D"/>
                </a:solidFill>
                <a:effectLst/>
                <a:uLnTx/>
                <a:uFillTx/>
                <a:latin typeface="Helvetica" pitchFamily="2" charset="0"/>
                <a:ea typeface="+mn-ea"/>
                <a:cs typeface="+mn-cs"/>
              </a:rPr>
              <a:t>4</a:t>
            </a:r>
          </a:p>
        </p:txBody>
      </p:sp>
      <p:cxnSp>
        <p:nvCxnSpPr>
          <p:cNvPr id="12" name="Straight Connector 11">
            <a:extLst>
              <a:ext uri="{FF2B5EF4-FFF2-40B4-BE49-F238E27FC236}">
                <a16:creationId xmlns:a16="http://schemas.microsoft.com/office/drawing/2014/main" id="{7976F0B4-F203-3584-7C93-CF5271E1469C}"/>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205"/>
      </p:ext>
    </p:extLst>
  </p:cSld>
  <p:clrMapOvr>
    <a:masterClrMapping/>
  </p:clrMapOvr>
</p:sld>
</file>

<file path=ppt/theme/theme1.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MarketCast 2023 PPT #1">
  <a:themeElements>
    <a:clrScheme name="MarketCast">
      <a:dk1>
        <a:srgbClr val="898C8D"/>
      </a:dk1>
      <a:lt1>
        <a:srgbClr val="FFFFFF"/>
      </a:lt1>
      <a:dk2>
        <a:srgbClr val="3CB5E6"/>
      </a:dk2>
      <a:lt2>
        <a:srgbClr val="000000"/>
      </a:lt2>
      <a:accent1>
        <a:srgbClr val="1C82AA"/>
      </a:accent1>
      <a:accent2>
        <a:srgbClr val="1D3557"/>
      </a:accent2>
      <a:accent3>
        <a:srgbClr val="3EC2C9"/>
      </a:accent3>
      <a:accent4>
        <a:srgbClr val="DE0079"/>
      </a:accent4>
      <a:accent5>
        <a:srgbClr val="4A0C50"/>
      </a:accent5>
      <a:accent6>
        <a:srgbClr val="FFBD2E"/>
      </a:accent6>
      <a:hlink>
        <a:srgbClr val="6DCFF6"/>
      </a:hlink>
      <a:folHlink>
        <a:srgbClr val="898C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rtlCol="0" anchor="ctr"/>
      <a:lstStyle>
        <a:defPPr algn="ctr">
          <a:defRPr sz="1600" dirty="0" err="1" smtClean="0">
            <a:latin typeface="Century Gothic" panose="020B0502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0000"/>
          </a:lnSpc>
          <a:spcBef>
            <a:spcPts val="600"/>
          </a:spcBef>
          <a:defRPr dirty="0" err="1" smtClean="0">
            <a:solidFill>
              <a:schemeClr val="bg2"/>
            </a:solidFill>
          </a:defRPr>
        </a:defPPr>
      </a:lstStyle>
    </a:txDef>
  </a:objectDefaults>
  <a:extraClrSchemeLst/>
  <a:extLst>
    <a:ext uri="{05A4C25C-085E-4340-85A3-A5531E510DB2}">
      <thm15:themeFamily xmlns:thm15="http://schemas.microsoft.com/office/thememl/2012/main" name="MarketCast 2023 PPT #1" id="{5462CCD2-D713-A04F-BD13-BE70C98A9BB3}" vid="{3EF7F235-505A-A244-B6BD-0426990279A9}"/>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5192D4-2D2A-417B-80F9-2C3DB7080D45}">
  <ds:schemaRefs>
    <ds:schemaRef ds:uri="http://schemas.microsoft.com/sharepoint/v3/contenttype/forms"/>
  </ds:schemaRefs>
</ds:datastoreItem>
</file>

<file path=customXml/itemProps2.xml><?xml version="1.0" encoding="utf-8"?>
<ds:datastoreItem xmlns:ds="http://schemas.openxmlformats.org/officeDocument/2006/customXml" ds:itemID="{67EAB2C6-9FB0-4C16-A9AF-BB95D2A5D2B0}">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2F6B2D-7039-46EE-8240-00AD640312FC}">
  <ds:schemaRefs>
    <ds:schemaRef ds:uri="a86b28e8-29a6-4ab8-af18-2a7f61acfad2"/>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9f6166fe-9f5b-43aa-b8a9-b4d7ad530bda"/>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1308</TotalTime>
  <Words>4567</Words>
  <Application>Microsoft Office PowerPoint</Application>
  <PresentationFormat>Widescreen</PresentationFormat>
  <Paragraphs>500</Paragraphs>
  <Slides>31</Slides>
  <Notes>25</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31</vt:i4>
      </vt:variant>
    </vt:vector>
  </HeadingPairs>
  <TitlesOfParts>
    <vt:vector size="51" baseType="lpstr">
      <vt:lpstr>.AppleSystemUIFont</vt:lpstr>
      <vt:lpstr>Aptos</vt:lpstr>
      <vt:lpstr>Aptos Display</vt:lpstr>
      <vt:lpstr>Arial</vt:lpstr>
      <vt:lpstr>Calibri</vt:lpstr>
      <vt:lpstr>Calibri Light</vt:lpstr>
      <vt:lpstr>Century Gothic</vt:lpstr>
      <vt:lpstr>Helvetica</vt:lpstr>
      <vt:lpstr>Helvetica Bold</vt:lpstr>
      <vt:lpstr>Helvetica Light</vt:lpstr>
      <vt:lpstr>Helvetica-Light</vt:lpstr>
      <vt:lpstr>Helvetica-Lightoblique</vt:lpstr>
      <vt:lpstr>Menlo-BoldItalic</vt:lpstr>
      <vt:lpstr>Wingdings</vt:lpstr>
      <vt:lpstr>1_Office Theme</vt:lpstr>
      <vt:lpstr>2_Office Theme</vt:lpstr>
      <vt:lpstr>Office Theme</vt:lpstr>
      <vt:lpstr>MarketCast 2023 PPT #1</vt:lpstr>
      <vt:lpstr>3_Office Theme</vt:lpstr>
      <vt:lpstr>4_Office Theme</vt:lpstr>
      <vt:lpstr>Fast Break 20 Facts on Sports Fandom, Viewership &amp; Advertising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Vandegrift</dc:creator>
  <cp:lastModifiedBy>Reed Kiely</cp:lastModifiedBy>
  <cp:revision>31</cp:revision>
  <dcterms:created xsi:type="dcterms:W3CDTF">2025-02-20T21:01:15Z</dcterms:created>
  <dcterms:modified xsi:type="dcterms:W3CDTF">2025-06-18T15:49:01Z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