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27" r:id="rId6"/>
    <p:sldMasterId id="2147483739" r:id="rId7"/>
    <p:sldMasterId id="2147483767" r:id="rId8"/>
    <p:sldMasterId id="2147483770" r:id="rId9"/>
    <p:sldMasterId id="2147483782" r:id="rId10"/>
  </p:sldMasterIdLst>
  <p:notesMasterIdLst>
    <p:notesMasterId r:id="rId45"/>
  </p:notesMasterIdLst>
  <p:sldIdLst>
    <p:sldId id="2147473167" r:id="rId11"/>
    <p:sldId id="2146846428" r:id="rId12"/>
    <p:sldId id="2147473160" r:id="rId13"/>
    <p:sldId id="2144327877" r:id="rId14"/>
    <p:sldId id="2146846061" r:id="rId15"/>
    <p:sldId id="288" r:id="rId16"/>
    <p:sldId id="2147473113" r:id="rId17"/>
    <p:sldId id="2147376347" r:id="rId18"/>
    <p:sldId id="2147473161" r:id="rId19"/>
    <p:sldId id="2147376368" r:id="rId20"/>
    <p:sldId id="2147376346" r:id="rId21"/>
    <p:sldId id="2147376345" r:id="rId22"/>
    <p:sldId id="284" r:id="rId23"/>
    <p:sldId id="2147376352" r:id="rId24"/>
    <p:sldId id="2147376379" r:id="rId25"/>
    <p:sldId id="2147473125" r:id="rId26"/>
    <p:sldId id="2147473116" r:id="rId27"/>
    <p:sldId id="2147473111" r:id="rId28"/>
    <p:sldId id="2147473119" r:id="rId29"/>
    <p:sldId id="2147473126" r:id="rId30"/>
    <p:sldId id="2147376369" r:id="rId31"/>
    <p:sldId id="2147376615" r:id="rId32"/>
    <p:sldId id="2147473152" r:id="rId33"/>
    <p:sldId id="2147376387" r:id="rId34"/>
    <p:sldId id="2147473154" r:id="rId35"/>
    <p:sldId id="2147473157" r:id="rId36"/>
    <p:sldId id="2147473131" r:id="rId37"/>
    <p:sldId id="2147376366" r:id="rId38"/>
    <p:sldId id="2146846118" r:id="rId39"/>
    <p:sldId id="2146846462" r:id="rId40"/>
    <p:sldId id="2147473166" r:id="rId41"/>
    <p:sldId id="2144328106" r:id="rId42"/>
    <p:sldId id="2144328304" r:id="rId43"/>
    <p:sldId id="2144327406"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4EBEA4"/>
    <a:srgbClr val="00BFF2"/>
    <a:srgbClr val="FFE600"/>
    <a:srgbClr val="ED3C8D"/>
    <a:srgbClr val="E2E8F1"/>
    <a:srgbClr val="FF6E30"/>
    <a:srgbClr val="A343FF"/>
    <a:srgbClr val="6DE0FF"/>
    <a:srgbClr val="F58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D8768-885E-4616-8F95-FB86DA8B3D4B}" v="53" dt="2025-04-17T14:44:09.680"/>
    <p1510:client id="{E5E057FB-EB7B-48AB-8864-A9E4DD4FE7C9}" v="4" dt="2025-04-17T01:26:23.816"/>
    <p1510:client id="{F71FBB49-C746-490D-ACAC-E0D6782B2F64}" v="1235" dt="2025-04-16T18:05:38.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n Cain" userId="21167d2d-fdf2-4320-ae3a-272888c89590" providerId="ADAL" clId="{647ACA50-D51B-4CD0-8DF5-61F27891BBF0}"/>
    <pc:docChg chg="undo custSel modSld">
      <pc:chgData name="Kaileen Cain" userId="21167d2d-fdf2-4320-ae3a-272888c89590" providerId="ADAL" clId="{647ACA50-D51B-4CD0-8DF5-61F27891BBF0}" dt="2025-04-09T15:39:38.814" v="443" actId="1036"/>
      <pc:docMkLst>
        <pc:docMk/>
      </pc:docMkLst>
      <pc:sldChg chg="modSp mod">
        <pc:chgData name="Kaileen Cain" userId="21167d2d-fdf2-4320-ae3a-272888c89590" providerId="ADAL" clId="{647ACA50-D51B-4CD0-8DF5-61F27891BBF0}" dt="2025-04-09T13:12:25.933" v="61" actId="1076"/>
        <pc:sldMkLst>
          <pc:docMk/>
          <pc:sldMk cId="4062501316" sldId="2147376368"/>
        </pc:sldMkLst>
        <pc:spChg chg="mod">
          <ac:chgData name="Kaileen Cain" userId="21167d2d-fdf2-4320-ae3a-272888c89590" providerId="ADAL" clId="{647ACA50-D51B-4CD0-8DF5-61F27891BBF0}" dt="2025-04-09T13:01:37.183" v="7" actId="20577"/>
          <ac:spMkLst>
            <pc:docMk/>
            <pc:sldMk cId="4062501316" sldId="2147376368"/>
            <ac:spMk id="8" creationId="{E108020C-4113-1677-8631-E697A1D54678}"/>
          </ac:spMkLst>
        </pc:spChg>
        <pc:spChg chg="mod">
          <ac:chgData name="Kaileen Cain" userId="21167d2d-fdf2-4320-ae3a-272888c89590" providerId="ADAL" clId="{647ACA50-D51B-4CD0-8DF5-61F27891BBF0}" dt="2025-04-09T13:11:15.858" v="37" actId="1076"/>
          <ac:spMkLst>
            <pc:docMk/>
            <pc:sldMk cId="4062501316" sldId="2147376368"/>
            <ac:spMk id="10" creationId="{FC3045FB-4093-8DA5-4EEC-184DE6574FCB}"/>
          </ac:spMkLst>
        </pc:spChg>
        <pc:spChg chg="mod">
          <ac:chgData name="Kaileen Cain" userId="21167d2d-fdf2-4320-ae3a-272888c89590" providerId="ADAL" clId="{647ACA50-D51B-4CD0-8DF5-61F27891BBF0}" dt="2025-04-09T13:12:18.401" v="60" actId="14100"/>
          <ac:spMkLst>
            <pc:docMk/>
            <pc:sldMk cId="4062501316" sldId="2147376368"/>
            <ac:spMk id="27" creationId="{B7B5184F-5E63-8BFA-2E59-05BEC5032213}"/>
          </ac:spMkLst>
        </pc:spChg>
        <pc:spChg chg="mod">
          <ac:chgData name="Kaileen Cain" userId="21167d2d-fdf2-4320-ae3a-272888c89590" providerId="ADAL" clId="{647ACA50-D51B-4CD0-8DF5-61F27891BBF0}" dt="2025-04-09T13:12:25.933" v="61" actId="1076"/>
          <ac:spMkLst>
            <pc:docMk/>
            <pc:sldMk cId="4062501316" sldId="2147376368"/>
            <ac:spMk id="32" creationId="{8D7906BC-467F-A390-4BED-25FF2D562ED0}"/>
          </ac:spMkLst>
        </pc:spChg>
      </pc:sldChg>
      <pc:sldChg chg="delSp modSp mod">
        <pc:chgData name="Kaileen Cain" userId="21167d2d-fdf2-4320-ae3a-272888c89590" providerId="ADAL" clId="{647ACA50-D51B-4CD0-8DF5-61F27891BBF0}" dt="2025-04-09T15:39:38.814" v="443" actId="1036"/>
        <pc:sldMkLst>
          <pc:docMk/>
          <pc:sldMk cId="2449287855" sldId="2147376379"/>
        </pc:sldMkLst>
        <pc:spChg chg="mod topLvl">
          <ac:chgData name="Kaileen Cain" userId="21167d2d-fdf2-4320-ae3a-272888c89590" providerId="ADAL" clId="{647ACA50-D51B-4CD0-8DF5-61F27891BBF0}" dt="2025-04-09T15:33:04.296" v="433" actId="1036"/>
          <ac:spMkLst>
            <pc:docMk/>
            <pc:sldMk cId="2449287855" sldId="2147376379"/>
            <ac:spMk id="24" creationId="{0B81BCCB-376B-CEB0-F30C-780CCF6030D8}"/>
          </ac:spMkLst>
        </pc:spChg>
        <pc:spChg chg="mod topLvl">
          <ac:chgData name="Kaileen Cain" userId="21167d2d-fdf2-4320-ae3a-272888c89590" providerId="ADAL" clId="{647ACA50-D51B-4CD0-8DF5-61F27891BBF0}" dt="2025-04-09T15:33:04.296" v="433" actId="1036"/>
          <ac:spMkLst>
            <pc:docMk/>
            <pc:sldMk cId="2449287855" sldId="2147376379"/>
            <ac:spMk id="25" creationId="{D76917E6-B346-8C2F-8356-767F795D4FCD}"/>
          </ac:spMkLst>
        </pc:spChg>
        <pc:spChg chg="mod topLvl">
          <ac:chgData name="Kaileen Cain" userId="21167d2d-fdf2-4320-ae3a-272888c89590" providerId="ADAL" clId="{647ACA50-D51B-4CD0-8DF5-61F27891BBF0}" dt="2025-04-09T15:33:04.296" v="433" actId="1036"/>
          <ac:spMkLst>
            <pc:docMk/>
            <pc:sldMk cId="2449287855" sldId="2147376379"/>
            <ac:spMk id="26" creationId="{9C413E3A-C72C-5145-BFC2-B0F7770E37DB}"/>
          </ac:spMkLst>
        </pc:spChg>
        <pc:spChg chg="mod topLvl">
          <ac:chgData name="Kaileen Cain" userId="21167d2d-fdf2-4320-ae3a-272888c89590" providerId="ADAL" clId="{647ACA50-D51B-4CD0-8DF5-61F27891BBF0}" dt="2025-04-09T15:33:04.296" v="433" actId="1036"/>
          <ac:spMkLst>
            <pc:docMk/>
            <pc:sldMk cId="2449287855" sldId="2147376379"/>
            <ac:spMk id="27" creationId="{C4B70580-238A-B5E0-1B1D-EF3B238671F2}"/>
          </ac:spMkLst>
        </pc:spChg>
        <pc:spChg chg="mod topLvl">
          <ac:chgData name="Kaileen Cain" userId="21167d2d-fdf2-4320-ae3a-272888c89590" providerId="ADAL" clId="{647ACA50-D51B-4CD0-8DF5-61F27891BBF0}" dt="2025-04-09T15:33:14.777" v="434" actId="165"/>
          <ac:spMkLst>
            <pc:docMk/>
            <pc:sldMk cId="2449287855" sldId="2147376379"/>
            <ac:spMk id="32" creationId="{D20357B4-0C8D-30D2-ABD5-33650AE1B359}"/>
          </ac:spMkLst>
        </pc:spChg>
        <pc:spChg chg="mod topLvl">
          <ac:chgData name="Kaileen Cain" userId="21167d2d-fdf2-4320-ae3a-272888c89590" providerId="ADAL" clId="{647ACA50-D51B-4CD0-8DF5-61F27891BBF0}" dt="2025-04-09T15:33:14.777" v="434" actId="165"/>
          <ac:spMkLst>
            <pc:docMk/>
            <pc:sldMk cId="2449287855" sldId="2147376379"/>
            <ac:spMk id="33" creationId="{9DC0ACE7-82E3-9F8C-FBD9-9A9039B2A770}"/>
          </ac:spMkLst>
        </pc:spChg>
        <pc:spChg chg="mod topLvl">
          <ac:chgData name="Kaileen Cain" userId="21167d2d-fdf2-4320-ae3a-272888c89590" providerId="ADAL" clId="{647ACA50-D51B-4CD0-8DF5-61F27891BBF0}" dt="2025-04-09T15:33:14.777" v="434" actId="165"/>
          <ac:spMkLst>
            <pc:docMk/>
            <pc:sldMk cId="2449287855" sldId="2147376379"/>
            <ac:spMk id="34" creationId="{C6316D2D-D807-9FC6-28BD-9EFF8603393F}"/>
          </ac:spMkLst>
        </pc:spChg>
        <pc:spChg chg="mod topLvl">
          <ac:chgData name="Kaileen Cain" userId="21167d2d-fdf2-4320-ae3a-272888c89590" providerId="ADAL" clId="{647ACA50-D51B-4CD0-8DF5-61F27891BBF0}" dt="2025-04-09T15:33:14.777" v="434" actId="165"/>
          <ac:spMkLst>
            <pc:docMk/>
            <pc:sldMk cId="2449287855" sldId="2147376379"/>
            <ac:spMk id="38" creationId="{FCB10E37-62C7-F5F1-33D7-433ABDD8E977}"/>
          </ac:spMkLst>
        </pc:spChg>
        <pc:spChg chg="mod topLvl">
          <ac:chgData name="Kaileen Cain" userId="21167d2d-fdf2-4320-ae3a-272888c89590" providerId="ADAL" clId="{647ACA50-D51B-4CD0-8DF5-61F27891BBF0}" dt="2025-04-09T15:32:41.311" v="428" actId="165"/>
          <ac:spMkLst>
            <pc:docMk/>
            <pc:sldMk cId="2449287855" sldId="2147376379"/>
            <ac:spMk id="40" creationId="{6430CB84-3438-2CA6-3D57-3BECE2D487EC}"/>
          </ac:spMkLst>
        </pc:spChg>
        <pc:spChg chg="mod topLvl">
          <ac:chgData name="Kaileen Cain" userId="21167d2d-fdf2-4320-ae3a-272888c89590" providerId="ADAL" clId="{647ACA50-D51B-4CD0-8DF5-61F27891BBF0}" dt="2025-04-09T15:32:41.311" v="428" actId="165"/>
          <ac:spMkLst>
            <pc:docMk/>
            <pc:sldMk cId="2449287855" sldId="2147376379"/>
            <ac:spMk id="42" creationId="{97C06E49-6760-0AE7-AF45-E661C87E39CC}"/>
          </ac:spMkLst>
        </pc:spChg>
        <pc:spChg chg="mod topLvl">
          <ac:chgData name="Kaileen Cain" userId="21167d2d-fdf2-4320-ae3a-272888c89590" providerId="ADAL" clId="{647ACA50-D51B-4CD0-8DF5-61F27891BBF0}" dt="2025-04-09T15:32:41.311" v="428" actId="165"/>
          <ac:spMkLst>
            <pc:docMk/>
            <pc:sldMk cId="2449287855" sldId="2147376379"/>
            <ac:spMk id="44" creationId="{8CF06B59-FB0C-B240-9F45-E640D362BAF0}"/>
          </ac:spMkLst>
        </pc:spChg>
        <pc:spChg chg="mod topLvl">
          <ac:chgData name="Kaileen Cain" userId="21167d2d-fdf2-4320-ae3a-272888c89590" providerId="ADAL" clId="{647ACA50-D51B-4CD0-8DF5-61F27891BBF0}" dt="2025-04-09T15:32:41.311" v="428" actId="165"/>
          <ac:spMkLst>
            <pc:docMk/>
            <pc:sldMk cId="2449287855" sldId="2147376379"/>
            <ac:spMk id="45" creationId="{50A20D87-4651-40B5-330A-BF009B2124DC}"/>
          </ac:spMkLst>
        </pc:spChg>
        <pc:spChg chg="mod">
          <ac:chgData name="Kaileen Cain" userId="21167d2d-fdf2-4320-ae3a-272888c89590" providerId="ADAL" clId="{647ACA50-D51B-4CD0-8DF5-61F27891BBF0}" dt="2025-04-09T15:32:08.387" v="422" actId="1036"/>
          <ac:spMkLst>
            <pc:docMk/>
            <pc:sldMk cId="2449287855" sldId="2147376379"/>
            <ac:spMk id="62" creationId="{A98F7274-017D-7410-B1BB-50A754B653F8}"/>
          </ac:spMkLst>
        </pc:spChg>
        <pc:spChg chg="mod">
          <ac:chgData name="Kaileen Cain" userId="21167d2d-fdf2-4320-ae3a-272888c89590" providerId="ADAL" clId="{647ACA50-D51B-4CD0-8DF5-61F27891BBF0}" dt="2025-04-09T15:32:30.908" v="427" actId="1035"/>
          <ac:spMkLst>
            <pc:docMk/>
            <pc:sldMk cId="2449287855" sldId="2147376379"/>
            <ac:spMk id="79" creationId="{617043CF-4C5A-1D92-373F-E714A2D7FDB0}"/>
          </ac:spMkLst>
        </pc:spChg>
        <pc:spChg chg="mod topLvl">
          <ac:chgData name="Kaileen Cain" userId="21167d2d-fdf2-4320-ae3a-272888c89590" providerId="ADAL" clId="{647ACA50-D51B-4CD0-8DF5-61F27891BBF0}" dt="2025-04-09T15:33:35.084" v="440" actId="1036"/>
          <ac:spMkLst>
            <pc:docMk/>
            <pc:sldMk cId="2449287855" sldId="2147376379"/>
            <ac:spMk id="80" creationId="{18C27F38-081E-86E8-28EE-10F7846C87D9}"/>
          </ac:spMkLst>
        </pc:spChg>
        <pc:spChg chg="mod">
          <ac:chgData name="Kaileen Cain" userId="21167d2d-fdf2-4320-ae3a-272888c89590" providerId="ADAL" clId="{647ACA50-D51B-4CD0-8DF5-61F27891BBF0}" dt="2025-04-09T15:32:08.387" v="422" actId="1036"/>
          <ac:spMkLst>
            <pc:docMk/>
            <pc:sldMk cId="2449287855" sldId="2147376379"/>
            <ac:spMk id="82" creationId="{3BEDA629-4968-33A9-DAB5-869BC32D5814}"/>
          </ac:spMkLst>
        </pc:spChg>
        <pc:spChg chg="mod">
          <ac:chgData name="Kaileen Cain" userId="21167d2d-fdf2-4320-ae3a-272888c89590" providerId="ADAL" clId="{647ACA50-D51B-4CD0-8DF5-61F27891BBF0}" dt="2025-04-09T15:32:30.908" v="427" actId="1035"/>
          <ac:spMkLst>
            <pc:docMk/>
            <pc:sldMk cId="2449287855" sldId="2147376379"/>
            <ac:spMk id="83" creationId="{6E3B1374-DC60-442B-A194-8B0178FB1070}"/>
          </ac:spMkLst>
        </pc:spChg>
        <pc:spChg chg="mod topLvl">
          <ac:chgData name="Kaileen Cain" userId="21167d2d-fdf2-4320-ae3a-272888c89590" providerId="ADAL" clId="{647ACA50-D51B-4CD0-8DF5-61F27891BBF0}" dt="2025-04-09T15:33:35.084" v="440" actId="1036"/>
          <ac:spMkLst>
            <pc:docMk/>
            <pc:sldMk cId="2449287855" sldId="2147376379"/>
            <ac:spMk id="84" creationId="{1646B899-E473-D18D-26E9-305E530355A2}"/>
          </ac:spMkLst>
        </pc:spChg>
        <pc:spChg chg="mod">
          <ac:chgData name="Kaileen Cain" userId="21167d2d-fdf2-4320-ae3a-272888c89590" providerId="ADAL" clId="{647ACA50-D51B-4CD0-8DF5-61F27891BBF0}" dt="2025-04-09T15:32:08.387" v="422" actId="1036"/>
          <ac:spMkLst>
            <pc:docMk/>
            <pc:sldMk cId="2449287855" sldId="2147376379"/>
            <ac:spMk id="86" creationId="{BAC45973-45E8-3B5E-6730-ABAD3465757E}"/>
          </ac:spMkLst>
        </pc:spChg>
        <pc:spChg chg="mod">
          <ac:chgData name="Kaileen Cain" userId="21167d2d-fdf2-4320-ae3a-272888c89590" providerId="ADAL" clId="{647ACA50-D51B-4CD0-8DF5-61F27891BBF0}" dt="2025-04-09T15:32:30.908" v="427" actId="1035"/>
          <ac:spMkLst>
            <pc:docMk/>
            <pc:sldMk cId="2449287855" sldId="2147376379"/>
            <ac:spMk id="87" creationId="{AAC851B8-EA4B-B946-FEBB-A2F62F8DC5A5}"/>
          </ac:spMkLst>
        </pc:spChg>
        <pc:spChg chg="mod topLvl">
          <ac:chgData name="Kaileen Cain" userId="21167d2d-fdf2-4320-ae3a-272888c89590" providerId="ADAL" clId="{647ACA50-D51B-4CD0-8DF5-61F27891BBF0}" dt="2025-04-09T15:33:35.084" v="440" actId="1036"/>
          <ac:spMkLst>
            <pc:docMk/>
            <pc:sldMk cId="2449287855" sldId="2147376379"/>
            <ac:spMk id="88" creationId="{41140AED-657D-778A-8EC1-29BE6C5E758F}"/>
          </ac:spMkLst>
        </pc:spChg>
        <pc:spChg chg="mod topLvl">
          <ac:chgData name="Kaileen Cain" userId="21167d2d-fdf2-4320-ae3a-272888c89590" providerId="ADAL" clId="{647ACA50-D51B-4CD0-8DF5-61F27891BBF0}" dt="2025-04-09T15:34:15.891" v="441" actId="165"/>
          <ac:spMkLst>
            <pc:docMk/>
            <pc:sldMk cId="2449287855" sldId="2147376379"/>
            <ac:spMk id="89" creationId="{22CF1DC4-658C-9A93-EEFF-7AE05638994E}"/>
          </ac:spMkLst>
        </pc:spChg>
        <pc:spChg chg="mod topLvl">
          <ac:chgData name="Kaileen Cain" userId="21167d2d-fdf2-4320-ae3a-272888c89590" providerId="ADAL" clId="{647ACA50-D51B-4CD0-8DF5-61F27891BBF0}" dt="2025-04-09T15:34:39.047" v="442" actId="12789"/>
          <ac:spMkLst>
            <pc:docMk/>
            <pc:sldMk cId="2449287855" sldId="2147376379"/>
            <ac:spMk id="91" creationId="{80E69FB8-7561-0A2A-2A44-0AAB9082E0F8}"/>
          </ac:spMkLst>
        </pc:spChg>
        <pc:spChg chg="mod topLvl">
          <ac:chgData name="Kaileen Cain" userId="21167d2d-fdf2-4320-ae3a-272888c89590" providerId="ADAL" clId="{647ACA50-D51B-4CD0-8DF5-61F27891BBF0}" dt="2025-04-09T15:34:39.047" v="442" actId="12789"/>
          <ac:spMkLst>
            <pc:docMk/>
            <pc:sldMk cId="2449287855" sldId="2147376379"/>
            <ac:spMk id="92" creationId="{45811E62-BC11-CF91-0F6C-59E53D60C667}"/>
          </ac:spMkLst>
        </pc:spChg>
        <pc:spChg chg="mod topLvl">
          <ac:chgData name="Kaileen Cain" userId="21167d2d-fdf2-4320-ae3a-272888c89590" providerId="ADAL" clId="{647ACA50-D51B-4CD0-8DF5-61F27891BBF0}" dt="2025-04-09T15:34:39.047" v="442" actId="12789"/>
          <ac:spMkLst>
            <pc:docMk/>
            <pc:sldMk cId="2449287855" sldId="2147376379"/>
            <ac:spMk id="93" creationId="{7B79001B-EB12-A47D-C22D-0E0A2F2D1FD3}"/>
          </ac:spMkLst>
        </pc:spChg>
        <pc:spChg chg="mod topLvl">
          <ac:chgData name="Kaileen Cain" userId="21167d2d-fdf2-4320-ae3a-272888c89590" providerId="ADAL" clId="{647ACA50-D51B-4CD0-8DF5-61F27891BBF0}" dt="2025-04-09T15:34:39.047" v="442" actId="12789"/>
          <ac:spMkLst>
            <pc:docMk/>
            <pc:sldMk cId="2449287855" sldId="2147376379"/>
            <ac:spMk id="94" creationId="{46BD67C5-19F1-E11C-069D-10972DB8D3FF}"/>
          </ac:spMkLst>
        </pc:spChg>
        <pc:spChg chg="mod">
          <ac:chgData name="Kaileen Cain" userId="21167d2d-fdf2-4320-ae3a-272888c89590" providerId="ADAL" clId="{647ACA50-D51B-4CD0-8DF5-61F27891BBF0}" dt="2025-04-09T15:32:08.387" v="422" actId="1036"/>
          <ac:spMkLst>
            <pc:docMk/>
            <pc:sldMk cId="2449287855" sldId="2147376379"/>
            <ac:spMk id="96" creationId="{A2B7D4D5-8D26-3B42-A54D-4A0B7EFB00A2}"/>
          </ac:spMkLst>
        </pc:spChg>
        <pc:spChg chg="mod">
          <ac:chgData name="Kaileen Cain" userId="21167d2d-fdf2-4320-ae3a-272888c89590" providerId="ADAL" clId="{647ACA50-D51B-4CD0-8DF5-61F27891BBF0}" dt="2025-04-09T15:32:30.908" v="427" actId="1035"/>
          <ac:spMkLst>
            <pc:docMk/>
            <pc:sldMk cId="2449287855" sldId="2147376379"/>
            <ac:spMk id="97" creationId="{B66BB5A5-4D05-49D7-B196-0F64FAAFFA89}"/>
          </ac:spMkLst>
        </pc:spChg>
        <pc:spChg chg="mod topLvl">
          <ac:chgData name="Kaileen Cain" userId="21167d2d-fdf2-4320-ae3a-272888c89590" providerId="ADAL" clId="{647ACA50-D51B-4CD0-8DF5-61F27891BBF0}" dt="2025-04-09T15:33:35.084" v="440" actId="1036"/>
          <ac:spMkLst>
            <pc:docMk/>
            <pc:sldMk cId="2449287855" sldId="2147376379"/>
            <ac:spMk id="98" creationId="{DF7726F6-1CC8-338B-DBDC-CF31633EC9CF}"/>
          </ac:spMkLst>
        </pc:spChg>
        <pc:spChg chg="mod topLvl">
          <ac:chgData name="Kaileen Cain" userId="21167d2d-fdf2-4320-ae3a-272888c89590" providerId="ADAL" clId="{647ACA50-D51B-4CD0-8DF5-61F27891BBF0}" dt="2025-04-09T15:34:15.891" v="441" actId="165"/>
          <ac:spMkLst>
            <pc:docMk/>
            <pc:sldMk cId="2449287855" sldId="2147376379"/>
            <ac:spMk id="99" creationId="{7AD9DD32-9DBF-ADA9-A93E-4FFCE96CA7FD}"/>
          </ac:spMkLst>
        </pc:spChg>
        <pc:spChg chg="mod topLvl">
          <ac:chgData name="Kaileen Cain" userId="21167d2d-fdf2-4320-ae3a-272888c89590" providerId="ADAL" clId="{647ACA50-D51B-4CD0-8DF5-61F27891BBF0}" dt="2025-04-09T15:34:15.891" v="441" actId="165"/>
          <ac:spMkLst>
            <pc:docMk/>
            <pc:sldMk cId="2449287855" sldId="2147376379"/>
            <ac:spMk id="101" creationId="{6376A38F-4C48-1BA0-5CA2-F20F3540F5F8}"/>
          </ac:spMkLst>
        </pc:spChg>
        <pc:spChg chg="mod topLvl">
          <ac:chgData name="Kaileen Cain" userId="21167d2d-fdf2-4320-ae3a-272888c89590" providerId="ADAL" clId="{647ACA50-D51B-4CD0-8DF5-61F27891BBF0}" dt="2025-04-09T15:34:15.891" v="441" actId="165"/>
          <ac:spMkLst>
            <pc:docMk/>
            <pc:sldMk cId="2449287855" sldId="2147376379"/>
            <ac:spMk id="103" creationId="{4B8AA260-AE6C-007C-DB49-15D84B51F664}"/>
          </ac:spMkLst>
        </pc:spChg>
        <pc:spChg chg="mod">
          <ac:chgData name="Kaileen Cain" userId="21167d2d-fdf2-4320-ae3a-272888c89590" providerId="ADAL" clId="{647ACA50-D51B-4CD0-8DF5-61F27891BBF0}" dt="2025-04-09T15:32:08.387" v="422" actId="1036"/>
          <ac:spMkLst>
            <pc:docMk/>
            <pc:sldMk cId="2449287855" sldId="2147376379"/>
            <ac:spMk id="118" creationId="{3B4F64FB-E8FE-6821-4640-1F448F9FAAD1}"/>
          </ac:spMkLst>
        </pc:spChg>
        <pc:spChg chg="mod">
          <ac:chgData name="Kaileen Cain" userId="21167d2d-fdf2-4320-ae3a-272888c89590" providerId="ADAL" clId="{647ACA50-D51B-4CD0-8DF5-61F27891BBF0}" dt="2025-04-09T15:32:08.387" v="422" actId="1036"/>
          <ac:spMkLst>
            <pc:docMk/>
            <pc:sldMk cId="2449287855" sldId="2147376379"/>
            <ac:spMk id="119" creationId="{61B2A264-E4E3-CED5-5257-FA786426C608}"/>
          </ac:spMkLst>
        </pc:spChg>
        <pc:spChg chg="mod">
          <ac:chgData name="Kaileen Cain" userId="21167d2d-fdf2-4320-ae3a-272888c89590" providerId="ADAL" clId="{647ACA50-D51B-4CD0-8DF5-61F27891BBF0}" dt="2025-04-09T15:32:30.908" v="427" actId="1035"/>
          <ac:spMkLst>
            <pc:docMk/>
            <pc:sldMk cId="2449287855" sldId="2147376379"/>
            <ac:spMk id="121" creationId="{981DF9EE-BCFD-0DF5-DBF8-84C1294B9D93}"/>
          </ac:spMkLst>
        </pc:spChg>
        <pc:spChg chg="mod">
          <ac:chgData name="Kaileen Cain" userId="21167d2d-fdf2-4320-ae3a-272888c89590" providerId="ADAL" clId="{647ACA50-D51B-4CD0-8DF5-61F27891BBF0}" dt="2025-04-09T15:32:30.908" v="427" actId="1035"/>
          <ac:spMkLst>
            <pc:docMk/>
            <pc:sldMk cId="2449287855" sldId="2147376379"/>
            <ac:spMk id="122" creationId="{2FFDAEBB-CA48-4A7B-AE9E-BE6ADDB41F7B}"/>
          </ac:spMkLst>
        </pc:spChg>
        <pc:spChg chg="mod">
          <ac:chgData name="Kaileen Cain" userId="21167d2d-fdf2-4320-ae3a-272888c89590" providerId="ADAL" clId="{647ACA50-D51B-4CD0-8DF5-61F27891BBF0}" dt="2025-04-09T15:32:30.908" v="427" actId="1035"/>
          <ac:spMkLst>
            <pc:docMk/>
            <pc:sldMk cId="2449287855" sldId="2147376379"/>
            <ac:spMk id="123" creationId="{8915AED0-FCEE-7045-B896-6295ED2FA740}"/>
          </ac:spMkLst>
        </pc:spChg>
        <pc:spChg chg="mod">
          <ac:chgData name="Kaileen Cain" userId="21167d2d-fdf2-4320-ae3a-272888c89590" providerId="ADAL" clId="{647ACA50-D51B-4CD0-8DF5-61F27891BBF0}" dt="2025-04-09T15:32:30.908" v="427" actId="1035"/>
          <ac:spMkLst>
            <pc:docMk/>
            <pc:sldMk cId="2449287855" sldId="2147376379"/>
            <ac:spMk id="124" creationId="{7FC33793-08FC-C426-264B-F9C72553500D}"/>
          </ac:spMkLst>
        </pc:spChg>
        <pc:spChg chg="mod topLvl">
          <ac:chgData name="Kaileen Cain" userId="21167d2d-fdf2-4320-ae3a-272888c89590" providerId="ADAL" clId="{647ACA50-D51B-4CD0-8DF5-61F27891BBF0}" dt="2025-04-09T15:33:35.084" v="440" actId="1036"/>
          <ac:spMkLst>
            <pc:docMk/>
            <pc:sldMk cId="2449287855" sldId="2147376379"/>
            <ac:spMk id="125" creationId="{52C843D7-9AA2-2956-C8E1-BFCAC6D81D3C}"/>
          </ac:spMkLst>
        </pc:spChg>
        <pc:spChg chg="mod topLvl">
          <ac:chgData name="Kaileen Cain" userId="21167d2d-fdf2-4320-ae3a-272888c89590" providerId="ADAL" clId="{647ACA50-D51B-4CD0-8DF5-61F27891BBF0}" dt="2025-04-09T15:33:35.084" v="440" actId="1036"/>
          <ac:spMkLst>
            <pc:docMk/>
            <pc:sldMk cId="2449287855" sldId="2147376379"/>
            <ac:spMk id="129" creationId="{5CDA720E-141D-B1A0-CDD9-9F7D53158CF7}"/>
          </ac:spMkLst>
        </pc:spChg>
        <pc:spChg chg="mod">
          <ac:chgData name="Kaileen Cain" userId="21167d2d-fdf2-4320-ae3a-272888c89590" providerId="ADAL" clId="{647ACA50-D51B-4CD0-8DF5-61F27891BBF0}" dt="2025-04-09T15:33:35.084" v="440" actId="1036"/>
          <ac:spMkLst>
            <pc:docMk/>
            <pc:sldMk cId="2449287855" sldId="2147376379"/>
            <ac:spMk id="130" creationId="{8DD67227-E8AE-6E66-84A7-5AC742C42688}"/>
          </ac:spMkLst>
        </pc:spChg>
        <pc:spChg chg="mod">
          <ac:chgData name="Kaileen Cain" userId="21167d2d-fdf2-4320-ae3a-272888c89590" providerId="ADAL" clId="{647ACA50-D51B-4CD0-8DF5-61F27891BBF0}" dt="2025-04-09T15:33:04.296" v="433" actId="1036"/>
          <ac:spMkLst>
            <pc:docMk/>
            <pc:sldMk cId="2449287855" sldId="2147376379"/>
            <ac:spMk id="131" creationId="{48AB11CB-1355-7126-408E-B0835147155F}"/>
          </ac:spMkLst>
        </pc:spChg>
        <pc:spChg chg="mod topLvl">
          <ac:chgData name="Kaileen Cain" userId="21167d2d-fdf2-4320-ae3a-272888c89590" providerId="ADAL" clId="{647ACA50-D51B-4CD0-8DF5-61F27891BBF0}" dt="2025-04-09T15:33:04.296" v="433" actId="1036"/>
          <ac:spMkLst>
            <pc:docMk/>
            <pc:sldMk cId="2449287855" sldId="2147376379"/>
            <ac:spMk id="132" creationId="{40CD3DCA-3201-ECE3-64F4-32EB6E9372E1}"/>
          </ac:spMkLst>
        </pc:spChg>
        <pc:spChg chg="mod topLvl">
          <ac:chgData name="Kaileen Cain" userId="21167d2d-fdf2-4320-ae3a-272888c89590" providerId="ADAL" clId="{647ACA50-D51B-4CD0-8DF5-61F27891BBF0}" dt="2025-04-09T15:33:04.296" v="433" actId="1036"/>
          <ac:spMkLst>
            <pc:docMk/>
            <pc:sldMk cId="2449287855" sldId="2147376379"/>
            <ac:spMk id="133" creationId="{0BF88204-7291-D74C-7B51-451FFB541D7A}"/>
          </ac:spMkLst>
        </pc:spChg>
        <pc:spChg chg="mod topLvl">
          <ac:chgData name="Kaileen Cain" userId="21167d2d-fdf2-4320-ae3a-272888c89590" providerId="ADAL" clId="{647ACA50-D51B-4CD0-8DF5-61F27891BBF0}" dt="2025-04-09T15:34:39.047" v="442" actId="12789"/>
          <ac:spMkLst>
            <pc:docMk/>
            <pc:sldMk cId="2449287855" sldId="2147376379"/>
            <ac:spMk id="135" creationId="{FE464C81-A29C-997E-1095-D95996017951}"/>
          </ac:spMkLst>
        </pc:spChg>
        <pc:spChg chg="mod topLvl">
          <ac:chgData name="Kaileen Cain" userId="21167d2d-fdf2-4320-ae3a-272888c89590" providerId="ADAL" clId="{647ACA50-D51B-4CD0-8DF5-61F27891BBF0}" dt="2025-04-09T15:34:39.047" v="442" actId="12789"/>
          <ac:spMkLst>
            <pc:docMk/>
            <pc:sldMk cId="2449287855" sldId="2147376379"/>
            <ac:spMk id="136" creationId="{33604E84-DEB8-59B4-C808-3C97DA981045}"/>
          </ac:spMkLst>
        </pc:spChg>
        <pc:spChg chg="mod">
          <ac:chgData name="Kaileen Cain" userId="21167d2d-fdf2-4320-ae3a-272888c89590" providerId="ADAL" clId="{647ACA50-D51B-4CD0-8DF5-61F27891BBF0}" dt="2025-04-09T15:34:39.047" v="442" actId="12789"/>
          <ac:spMkLst>
            <pc:docMk/>
            <pc:sldMk cId="2449287855" sldId="2147376379"/>
            <ac:spMk id="138" creationId="{06B9A87C-227E-AD40-BACD-3C191C849F83}"/>
          </ac:spMkLst>
        </pc:spChg>
        <pc:spChg chg="mod topLvl">
          <ac:chgData name="Kaileen Cain" userId="21167d2d-fdf2-4320-ae3a-272888c89590" providerId="ADAL" clId="{647ACA50-D51B-4CD0-8DF5-61F27891BBF0}" dt="2025-04-09T15:31:14.017" v="413" actId="165"/>
          <ac:spMkLst>
            <pc:docMk/>
            <pc:sldMk cId="2449287855" sldId="2147376379"/>
            <ac:spMk id="148" creationId="{A89799A3-B55F-359C-E787-E928D98328E9}"/>
          </ac:spMkLst>
        </pc:spChg>
        <pc:spChg chg="mod topLvl">
          <ac:chgData name="Kaileen Cain" userId="21167d2d-fdf2-4320-ae3a-272888c89590" providerId="ADAL" clId="{647ACA50-D51B-4CD0-8DF5-61F27891BBF0}" dt="2025-04-09T15:32:08.387" v="422" actId="1036"/>
          <ac:spMkLst>
            <pc:docMk/>
            <pc:sldMk cId="2449287855" sldId="2147376379"/>
            <ac:spMk id="154" creationId="{0E6C63AF-04A0-D617-A7BD-2F00E87D284D}"/>
          </ac:spMkLst>
        </pc:spChg>
        <pc:spChg chg="mod topLvl">
          <ac:chgData name="Kaileen Cain" userId="21167d2d-fdf2-4320-ae3a-272888c89590" providerId="ADAL" clId="{647ACA50-D51B-4CD0-8DF5-61F27891BBF0}" dt="2025-04-09T15:32:30.908" v="427" actId="1035"/>
          <ac:spMkLst>
            <pc:docMk/>
            <pc:sldMk cId="2449287855" sldId="2147376379"/>
            <ac:spMk id="155" creationId="{364A84A9-622A-A4E6-3C61-B04CE5CA210F}"/>
          </ac:spMkLst>
        </pc:spChg>
        <pc:spChg chg="mod topLvl">
          <ac:chgData name="Kaileen Cain" userId="21167d2d-fdf2-4320-ae3a-272888c89590" providerId="ADAL" clId="{647ACA50-D51B-4CD0-8DF5-61F27891BBF0}" dt="2025-04-09T15:31:14.017" v="413" actId="165"/>
          <ac:spMkLst>
            <pc:docMk/>
            <pc:sldMk cId="2449287855" sldId="2147376379"/>
            <ac:spMk id="156" creationId="{F9CD3CFF-9B6E-C682-8018-33510E7FF234}"/>
          </ac:spMkLst>
        </pc:spChg>
        <pc:spChg chg="mod topLvl">
          <ac:chgData name="Kaileen Cain" userId="21167d2d-fdf2-4320-ae3a-272888c89590" providerId="ADAL" clId="{647ACA50-D51B-4CD0-8DF5-61F27891BBF0}" dt="2025-04-09T15:33:04.296" v="433" actId="1036"/>
          <ac:spMkLst>
            <pc:docMk/>
            <pc:sldMk cId="2449287855" sldId="2147376379"/>
            <ac:spMk id="157" creationId="{8DE37C52-224A-F266-D7E4-C29443106DE8}"/>
          </ac:spMkLst>
        </pc:spChg>
        <pc:spChg chg="mod topLvl">
          <ac:chgData name="Kaileen Cain" userId="21167d2d-fdf2-4320-ae3a-272888c89590" providerId="ADAL" clId="{647ACA50-D51B-4CD0-8DF5-61F27891BBF0}" dt="2025-04-09T15:31:14.017" v="413" actId="165"/>
          <ac:spMkLst>
            <pc:docMk/>
            <pc:sldMk cId="2449287855" sldId="2147376379"/>
            <ac:spMk id="158" creationId="{47240E67-F0B1-6399-327B-8C55200A5457}"/>
          </ac:spMkLst>
        </pc:spChg>
        <pc:spChg chg="mod topLvl">
          <ac:chgData name="Kaileen Cain" userId="21167d2d-fdf2-4320-ae3a-272888c89590" providerId="ADAL" clId="{647ACA50-D51B-4CD0-8DF5-61F27891BBF0}" dt="2025-04-09T15:31:17.291" v="414" actId="165"/>
          <ac:spMkLst>
            <pc:docMk/>
            <pc:sldMk cId="2449287855" sldId="2147376379"/>
            <ac:spMk id="187" creationId="{1386DBFC-9F6E-7B9E-2027-CC18FC9BCD6E}"/>
          </ac:spMkLst>
        </pc:spChg>
        <pc:spChg chg="mod topLvl">
          <ac:chgData name="Kaileen Cain" userId="21167d2d-fdf2-4320-ae3a-272888c89590" providerId="ADAL" clId="{647ACA50-D51B-4CD0-8DF5-61F27891BBF0}" dt="2025-04-09T15:32:08.387" v="422" actId="1036"/>
          <ac:spMkLst>
            <pc:docMk/>
            <pc:sldMk cId="2449287855" sldId="2147376379"/>
            <ac:spMk id="188" creationId="{2E00C6D1-AC15-D83F-791B-3E4F38B5E7E0}"/>
          </ac:spMkLst>
        </pc:spChg>
        <pc:spChg chg="mod topLvl">
          <ac:chgData name="Kaileen Cain" userId="21167d2d-fdf2-4320-ae3a-272888c89590" providerId="ADAL" clId="{647ACA50-D51B-4CD0-8DF5-61F27891BBF0}" dt="2025-04-09T15:32:30.908" v="427" actId="1035"/>
          <ac:spMkLst>
            <pc:docMk/>
            <pc:sldMk cId="2449287855" sldId="2147376379"/>
            <ac:spMk id="189" creationId="{3D6314BA-C1E7-EF0B-1B6B-084D85740B51}"/>
          </ac:spMkLst>
        </pc:spChg>
        <pc:spChg chg="mod topLvl">
          <ac:chgData name="Kaileen Cain" userId="21167d2d-fdf2-4320-ae3a-272888c89590" providerId="ADAL" clId="{647ACA50-D51B-4CD0-8DF5-61F27891BBF0}" dt="2025-04-09T15:34:39.047" v="442" actId="12789"/>
          <ac:spMkLst>
            <pc:docMk/>
            <pc:sldMk cId="2449287855" sldId="2147376379"/>
            <ac:spMk id="190" creationId="{151B11AA-FDC2-FDDA-E23C-AF31BE9E3C6E}"/>
          </ac:spMkLst>
        </pc:spChg>
        <pc:spChg chg="mod topLvl">
          <ac:chgData name="Kaileen Cain" userId="21167d2d-fdf2-4320-ae3a-272888c89590" providerId="ADAL" clId="{647ACA50-D51B-4CD0-8DF5-61F27891BBF0}" dt="2025-04-09T15:31:17.291" v="414" actId="165"/>
          <ac:spMkLst>
            <pc:docMk/>
            <pc:sldMk cId="2449287855" sldId="2147376379"/>
            <ac:spMk id="191" creationId="{0ED1ED63-06E5-4000-DD70-71D8A34A4AE7}"/>
          </ac:spMkLst>
        </pc:spChg>
        <pc:spChg chg="mod topLvl">
          <ac:chgData name="Kaileen Cain" userId="21167d2d-fdf2-4320-ae3a-272888c89590" providerId="ADAL" clId="{647ACA50-D51B-4CD0-8DF5-61F27891BBF0}" dt="2025-04-09T15:33:35.084" v="440" actId="1036"/>
          <ac:spMkLst>
            <pc:docMk/>
            <pc:sldMk cId="2449287855" sldId="2147376379"/>
            <ac:spMk id="192" creationId="{4228DC17-C61E-A50C-F61C-3E342CB132AF}"/>
          </ac:spMkLst>
        </pc:spChg>
        <pc:spChg chg="mod topLvl">
          <ac:chgData name="Kaileen Cain" userId="21167d2d-fdf2-4320-ae3a-272888c89590" providerId="ADAL" clId="{647ACA50-D51B-4CD0-8DF5-61F27891BBF0}" dt="2025-04-09T15:31:20.645" v="415" actId="165"/>
          <ac:spMkLst>
            <pc:docMk/>
            <pc:sldMk cId="2449287855" sldId="2147376379"/>
            <ac:spMk id="194" creationId="{9E885B9F-3F3A-7ED8-646A-2CF0178655D4}"/>
          </ac:spMkLst>
        </pc:spChg>
        <pc:spChg chg="mod topLvl">
          <ac:chgData name="Kaileen Cain" userId="21167d2d-fdf2-4320-ae3a-272888c89590" providerId="ADAL" clId="{647ACA50-D51B-4CD0-8DF5-61F27891BBF0}" dt="2025-04-09T15:32:08.387" v="422" actId="1036"/>
          <ac:spMkLst>
            <pc:docMk/>
            <pc:sldMk cId="2449287855" sldId="2147376379"/>
            <ac:spMk id="195" creationId="{B97A1F9A-4ECC-092D-6518-BDEFBD854CD6}"/>
          </ac:spMkLst>
        </pc:spChg>
        <pc:spChg chg="mod topLvl">
          <ac:chgData name="Kaileen Cain" userId="21167d2d-fdf2-4320-ae3a-272888c89590" providerId="ADAL" clId="{647ACA50-D51B-4CD0-8DF5-61F27891BBF0}" dt="2025-04-09T15:31:20.645" v="415" actId="165"/>
          <ac:spMkLst>
            <pc:docMk/>
            <pc:sldMk cId="2449287855" sldId="2147376379"/>
            <ac:spMk id="196" creationId="{14DC231E-FCFE-BA7F-9BB2-587AF49082F0}"/>
          </ac:spMkLst>
        </pc:spChg>
        <pc:spChg chg="mod topLvl">
          <ac:chgData name="Kaileen Cain" userId="21167d2d-fdf2-4320-ae3a-272888c89590" providerId="ADAL" clId="{647ACA50-D51B-4CD0-8DF5-61F27891BBF0}" dt="2025-04-09T15:34:39.047" v="442" actId="12789"/>
          <ac:spMkLst>
            <pc:docMk/>
            <pc:sldMk cId="2449287855" sldId="2147376379"/>
            <ac:spMk id="197" creationId="{361F4035-5EAB-8492-B925-3D08A7752D73}"/>
          </ac:spMkLst>
        </pc:spChg>
        <pc:spChg chg="mod topLvl">
          <ac:chgData name="Kaileen Cain" userId="21167d2d-fdf2-4320-ae3a-272888c89590" providerId="ADAL" clId="{647ACA50-D51B-4CD0-8DF5-61F27891BBF0}" dt="2025-04-09T15:33:04.296" v="433" actId="1036"/>
          <ac:spMkLst>
            <pc:docMk/>
            <pc:sldMk cId="2449287855" sldId="2147376379"/>
            <ac:spMk id="198" creationId="{B34A899C-B4A3-B92D-A889-B091262D472C}"/>
          </ac:spMkLst>
        </pc:spChg>
        <pc:spChg chg="mod topLvl">
          <ac:chgData name="Kaileen Cain" userId="21167d2d-fdf2-4320-ae3a-272888c89590" providerId="ADAL" clId="{647ACA50-D51B-4CD0-8DF5-61F27891BBF0}" dt="2025-04-09T15:33:35.084" v="440" actId="1036"/>
          <ac:spMkLst>
            <pc:docMk/>
            <pc:sldMk cId="2449287855" sldId="2147376379"/>
            <ac:spMk id="199" creationId="{585C4222-1899-7961-D1B4-5C05F609EEDF}"/>
          </ac:spMkLst>
        </pc:spChg>
        <pc:spChg chg="mod topLvl">
          <ac:chgData name="Kaileen Cain" userId="21167d2d-fdf2-4320-ae3a-272888c89590" providerId="ADAL" clId="{647ACA50-D51B-4CD0-8DF5-61F27891BBF0}" dt="2025-04-09T15:31:24.752" v="416" actId="165"/>
          <ac:spMkLst>
            <pc:docMk/>
            <pc:sldMk cId="2449287855" sldId="2147376379"/>
            <ac:spMk id="201" creationId="{132D03FF-CF7E-655F-8EB8-6B31C856BA78}"/>
          </ac:spMkLst>
        </pc:spChg>
        <pc:spChg chg="mod topLvl">
          <ac:chgData name="Kaileen Cain" userId="21167d2d-fdf2-4320-ae3a-272888c89590" providerId="ADAL" clId="{647ACA50-D51B-4CD0-8DF5-61F27891BBF0}" dt="2025-04-09T15:32:08.387" v="422" actId="1036"/>
          <ac:spMkLst>
            <pc:docMk/>
            <pc:sldMk cId="2449287855" sldId="2147376379"/>
            <ac:spMk id="202" creationId="{60DF0B54-33CF-9068-310F-0DBEE787BFD1}"/>
          </ac:spMkLst>
        </pc:spChg>
        <pc:spChg chg="mod topLvl">
          <ac:chgData name="Kaileen Cain" userId="21167d2d-fdf2-4320-ae3a-272888c89590" providerId="ADAL" clId="{647ACA50-D51B-4CD0-8DF5-61F27891BBF0}" dt="2025-04-09T15:31:24.752" v="416" actId="165"/>
          <ac:spMkLst>
            <pc:docMk/>
            <pc:sldMk cId="2449287855" sldId="2147376379"/>
            <ac:spMk id="203" creationId="{E6998FA1-CE16-C498-EA78-DFAB573214E7}"/>
          </ac:spMkLst>
        </pc:spChg>
        <pc:spChg chg="mod topLvl">
          <ac:chgData name="Kaileen Cain" userId="21167d2d-fdf2-4320-ae3a-272888c89590" providerId="ADAL" clId="{647ACA50-D51B-4CD0-8DF5-61F27891BBF0}" dt="2025-04-09T15:34:39.047" v="442" actId="12789"/>
          <ac:spMkLst>
            <pc:docMk/>
            <pc:sldMk cId="2449287855" sldId="2147376379"/>
            <ac:spMk id="204" creationId="{3D39F523-9462-8794-EF4D-AA55C811E43F}"/>
          </ac:spMkLst>
        </pc:spChg>
        <pc:spChg chg="mod topLvl">
          <ac:chgData name="Kaileen Cain" userId="21167d2d-fdf2-4320-ae3a-272888c89590" providerId="ADAL" clId="{647ACA50-D51B-4CD0-8DF5-61F27891BBF0}" dt="2025-04-09T15:33:04.296" v="433" actId="1036"/>
          <ac:spMkLst>
            <pc:docMk/>
            <pc:sldMk cId="2449287855" sldId="2147376379"/>
            <ac:spMk id="205" creationId="{1D36E5B9-DB0A-C9DD-6929-8C859875C351}"/>
          </ac:spMkLst>
        </pc:spChg>
        <pc:spChg chg="mod topLvl">
          <ac:chgData name="Kaileen Cain" userId="21167d2d-fdf2-4320-ae3a-272888c89590" providerId="ADAL" clId="{647ACA50-D51B-4CD0-8DF5-61F27891BBF0}" dt="2025-04-09T15:33:35.084" v="440" actId="1036"/>
          <ac:spMkLst>
            <pc:docMk/>
            <pc:sldMk cId="2449287855" sldId="2147376379"/>
            <ac:spMk id="206" creationId="{C0F05B06-A411-A383-3E5E-4222607DDDF0}"/>
          </ac:spMkLst>
        </pc:spChg>
        <pc:picChg chg="mod">
          <ac:chgData name="Kaileen Cain" userId="21167d2d-fdf2-4320-ae3a-272888c89590" providerId="ADAL" clId="{647ACA50-D51B-4CD0-8DF5-61F27891BBF0}" dt="2025-04-09T15:39:38.814" v="443" actId="1036"/>
          <ac:picMkLst>
            <pc:docMk/>
            <pc:sldMk cId="2449287855" sldId="2147376379"/>
            <ac:picMk id="37" creationId="{BB5A3A4B-5888-26EF-D5A1-9B56B6FD66C6}"/>
          </ac:picMkLst>
        </pc:picChg>
      </pc:sldChg>
      <pc:sldChg chg="modSp mod">
        <pc:chgData name="Kaileen Cain" userId="21167d2d-fdf2-4320-ae3a-272888c89590" providerId="ADAL" clId="{647ACA50-D51B-4CD0-8DF5-61F27891BBF0}" dt="2025-04-09T15:30:34.004" v="412" actId="20577"/>
        <pc:sldMkLst>
          <pc:docMk/>
          <pc:sldMk cId="2434578518" sldId="2147473111"/>
        </pc:sldMkLst>
        <pc:spChg chg="mod">
          <ac:chgData name="Kaileen Cain" userId="21167d2d-fdf2-4320-ae3a-272888c89590" providerId="ADAL" clId="{647ACA50-D51B-4CD0-8DF5-61F27891BBF0}" dt="2025-04-09T15:30:34.004" v="412" actId="20577"/>
          <ac:spMkLst>
            <pc:docMk/>
            <pc:sldMk cId="2434578518" sldId="2147473111"/>
            <ac:spMk id="20" creationId="{ED192DAF-B4DD-1D70-897C-BC3694EBE91B}"/>
          </ac:spMkLst>
        </pc:spChg>
      </pc:sldChg>
      <pc:sldChg chg="addSp delSp modSp mod">
        <pc:chgData name="Kaileen Cain" userId="21167d2d-fdf2-4320-ae3a-272888c89590" providerId="ADAL" clId="{647ACA50-D51B-4CD0-8DF5-61F27891BBF0}" dt="2025-04-09T15:26:18.011" v="411" actId="20577"/>
        <pc:sldMkLst>
          <pc:docMk/>
          <pc:sldMk cId="3498471608" sldId="2147473160"/>
        </pc:sldMkLst>
        <pc:spChg chg="add mod">
          <ac:chgData name="Kaileen Cain" userId="21167d2d-fdf2-4320-ae3a-272888c89590" providerId="ADAL" clId="{647ACA50-D51B-4CD0-8DF5-61F27891BBF0}" dt="2025-04-09T15:25:36.945" v="401" actId="113"/>
          <ac:spMkLst>
            <pc:docMk/>
            <pc:sldMk cId="3498471608" sldId="2147473160"/>
            <ac:spMk id="8" creationId="{087B859E-2C4A-FC90-C9BC-A2FAF368AA95}"/>
          </ac:spMkLst>
        </pc:spChg>
        <pc:spChg chg="mod">
          <ac:chgData name="Kaileen Cain" userId="21167d2d-fdf2-4320-ae3a-272888c89590" providerId="ADAL" clId="{647ACA50-D51B-4CD0-8DF5-61F27891BBF0}" dt="2025-04-09T15:26:18.011" v="411" actId="20577"/>
          <ac:spMkLst>
            <pc:docMk/>
            <pc:sldMk cId="3498471608" sldId="2147473160"/>
            <ac:spMk id="28" creationId="{CFA624F8-D817-FB06-853E-000153DB8B7A}"/>
          </ac:spMkLst>
        </pc:spChg>
        <pc:picChg chg="mod">
          <ac:chgData name="Kaileen Cain" userId="21167d2d-fdf2-4320-ae3a-272888c89590" providerId="ADAL" clId="{647ACA50-D51B-4CD0-8DF5-61F27891BBF0}" dt="2025-04-09T15:26:05.452" v="405" actId="1076"/>
          <ac:picMkLst>
            <pc:docMk/>
            <pc:sldMk cId="3498471608" sldId="2147473160"/>
            <ac:picMk id="27" creationId="{85F5AC80-34EE-1344-8851-3B97733672C4}"/>
          </ac:picMkLst>
        </pc:picChg>
      </pc:sldChg>
      <pc:sldChg chg="modSp mod modCm">
        <pc:chgData name="Kaileen Cain" userId="21167d2d-fdf2-4320-ae3a-272888c89590" providerId="ADAL" clId="{647ACA50-D51B-4CD0-8DF5-61F27891BBF0}" dt="2025-04-09T13:30:31.047" v="386" actId="14100"/>
        <pc:sldMkLst>
          <pc:docMk/>
          <pc:sldMk cId="388057565" sldId="2147473164"/>
        </pc:sldMkLst>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647ACA50-D51B-4CD0-8DF5-61F27891BBF0}" dt="2025-04-09T13:30:01.950" v="372" actId="20577"/>
              <pc2:cmMkLst xmlns:pc2="http://schemas.microsoft.com/office/powerpoint/2019/9/main/command">
                <pc:docMk/>
                <pc:sldMk cId="388057565" sldId="2147473164"/>
                <pc2:cmMk id="{2504F362-FA1F-4687-9C31-05A852BAD841}"/>
              </pc2:cmMkLst>
            </pc226:cmChg>
          </p:ext>
        </pc:extLst>
      </pc:sldChg>
    </pc:docChg>
  </pc:docChgLst>
  <pc:docChgLst>
    <pc:chgData name="Jason Wiese" userId="4bff8d5b-7de6-4655-b397-69b0afc81113" providerId="ADAL" clId="{E5E057FB-EB7B-48AB-8864-A9E4DD4FE7C9}"/>
    <pc:docChg chg="undo redo custSel addSld delSld modSld sldOrd delMainMaster">
      <pc:chgData name="Jason Wiese" userId="4bff8d5b-7de6-4655-b397-69b0afc81113" providerId="ADAL" clId="{E5E057FB-EB7B-48AB-8864-A9E4DD4FE7C9}" dt="2025-04-17T02:03:02.490" v="13412" actId="20577"/>
      <pc:docMkLst>
        <pc:docMk/>
      </pc:docMkLst>
      <pc:sldChg chg="addSp delSp modSp mod">
        <pc:chgData name="Jason Wiese" userId="4bff8d5b-7de6-4655-b397-69b0afc81113" providerId="ADAL" clId="{E5E057FB-EB7B-48AB-8864-A9E4DD4FE7C9}" dt="2025-04-09T04:07:18.842" v="8804" actId="14100"/>
        <pc:sldMkLst>
          <pc:docMk/>
          <pc:sldMk cId="3303850612" sldId="284"/>
        </pc:sldMkLst>
        <pc:spChg chg="add mod">
          <ac:chgData name="Jason Wiese" userId="4bff8d5b-7de6-4655-b397-69b0afc81113" providerId="ADAL" clId="{E5E057FB-EB7B-48AB-8864-A9E4DD4FE7C9}" dt="2025-04-09T03:54:09.239" v="7998" actId="20577"/>
          <ac:spMkLst>
            <pc:docMk/>
            <pc:sldMk cId="3303850612" sldId="284"/>
            <ac:spMk id="5" creationId="{1A2BCBFE-81D3-4551-549E-2B899F2B3304}"/>
          </ac:spMkLst>
        </pc:spChg>
        <pc:spChg chg="add mod">
          <ac:chgData name="Jason Wiese" userId="4bff8d5b-7de6-4655-b397-69b0afc81113" providerId="ADAL" clId="{E5E057FB-EB7B-48AB-8864-A9E4DD4FE7C9}" dt="2025-04-09T03:54:21.058" v="8007" actId="20577"/>
          <ac:spMkLst>
            <pc:docMk/>
            <pc:sldMk cId="3303850612" sldId="284"/>
            <ac:spMk id="6" creationId="{1EE04A83-DA09-3859-EDC2-2D72803C1B9E}"/>
          </ac:spMkLst>
        </pc:spChg>
        <pc:picChg chg="mod">
          <ac:chgData name="Jason Wiese" userId="4bff8d5b-7de6-4655-b397-69b0afc81113" providerId="ADAL" clId="{E5E057FB-EB7B-48AB-8864-A9E4DD4FE7C9}" dt="2025-04-09T04:07:18.842" v="8804" actId="14100"/>
          <ac:picMkLst>
            <pc:docMk/>
            <pc:sldMk cId="3303850612" sldId="284"/>
            <ac:picMk id="4" creationId="{6C29A7DE-EECD-FF4E-B738-7B5DECD55848}"/>
          </ac:picMkLst>
        </pc:picChg>
      </pc:sldChg>
      <pc:sldChg chg="addSp delSp modSp mod">
        <pc:chgData name="Jason Wiese" userId="4bff8d5b-7de6-4655-b397-69b0afc81113" providerId="ADAL" clId="{E5E057FB-EB7B-48AB-8864-A9E4DD4FE7C9}" dt="2025-04-09T04:07:13.083" v="8803" actId="14100"/>
        <pc:sldMkLst>
          <pc:docMk/>
          <pc:sldMk cId="3879316252" sldId="288"/>
        </pc:sldMkLst>
        <pc:spChg chg="add mod">
          <ac:chgData name="Jason Wiese" userId="4bff8d5b-7de6-4655-b397-69b0afc81113" providerId="ADAL" clId="{E5E057FB-EB7B-48AB-8864-A9E4DD4FE7C9}" dt="2025-04-09T03:54:33.241" v="8009" actId="20577"/>
          <ac:spMkLst>
            <pc:docMk/>
            <pc:sldMk cId="3879316252" sldId="288"/>
            <ac:spMk id="3" creationId="{C16F1A57-8577-70A9-C7B5-3A8CF3B2623D}"/>
          </ac:spMkLst>
        </pc:spChg>
        <pc:spChg chg="add mod">
          <ac:chgData name="Jason Wiese" userId="4bff8d5b-7de6-4655-b397-69b0afc81113" providerId="ADAL" clId="{E5E057FB-EB7B-48AB-8864-A9E4DD4FE7C9}" dt="2025-04-09T03:56:54.842" v="8105" actId="20577"/>
          <ac:spMkLst>
            <pc:docMk/>
            <pc:sldMk cId="3879316252" sldId="288"/>
            <ac:spMk id="6" creationId="{3ADB212D-B875-3FF0-0931-6B09C6F4B3D3}"/>
          </ac:spMkLst>
        </pc:spChg>
        <pc:picChg chg="mod">
          <ac:chgData name="Jason Wiese" userId="4bff8d5b-7de6-4655-b397-69b0afc81113" providerId="ADAL" clId="{E5E057FB-EB7B-48AB-8864-A9E4DD4FE7C9}" dt="2025-04-09T04:07:13.083" v="8803" actId="14100"/>
          <ac:picMkLst>
            <pc:docMk/>
            <pc:sldMk cId="3879316252" sldId="288"/>
            <ac:picMk id="5" creationId="{8A5D8218-FE3E-4B9C-7CB1-FFE8D1C7D732}"/>
          </ac:picMkLst>
        </pc:picChg>
      </pc:sldChg>
      <pc:sldChg chg="delSp modSp mod">
        <pc:chgData name="Jason Wiese" userId="4bff8d5b-7de6-4655-b397-69b0afc81113" providerId="ADAL" clId="{E5E057FB-EB7B-48AB-8864-A9E4DD4FE7C9}" dt="2025-04-09T05:47:39.929" v="10408" actId="1037"/>
        <pc:sldMkLst>
          <pc:docMk/>
          <pc:sldMk cId="4212683403" sldId="2144327877"/>
        </pc:sldMkLst>
        <pc:spChg chg="mod">
          <ac:chgData name="Jason Wiese" userId="4bff8d5b-7de6-4655-b397-69b0afc81113" providerId="ADAL" clId="{E5E057FB-EB7B-48AB-8864-A9E4DD4FE7C9}" dt="2025-04-09T03:59:19.407" v="8297" actId="3626"/>
          <ac:spMkLst>
            <pc:docMk/>
            <pc:sldMk cId="4212683403" sldId="2144327877"/>
            <ac:spMk id="2" creationId="{ADBBB4B6-80A5-9C6D-D2D6-FDF012D24043}"/>
          </ac:spMkLst>
        </pc:spChg>
        <pc:spChg chg="mod">
          <ac:chgData name="Jason Wiese" userId="4bff8d5b-7de6-4655-b397-69b0afc81113" providerId="ADAL" clId="{E5E057FB-EB7B-48AB-8864-A9E4DD4FE7C9}" dt="2025-04-09T05:47:39.929" v="10408" actId="1037"/>
          <ac:spMkLst>
            <pc:docMk/>
            <pc:sldMk cId="4212683403" sldId="2144327877"/>
            <ac:spMk id="3" creationId="{39DC9A2D-FAFE-9894-9BB0-D15609B459AD}"/>
          </ac:spMkLst>
        </pc:spChg>
        <pc:spChg chg="mod">
          <ac:chgData name="Jason Wiese" userId="4bff8d5b-7de6-4655-b397-69b0afc81113" providerId="ADAL" clId="{E5E057FB-EB7B-48AB-8864-A9E4DD4FE7C9}" dt="2025-04-09T03:59:13.941" v="8295" actId="3626"/>
          <ac:spMkLst>
            <pc:docMk/>
            <pc:sldMk cId="4212683403" sldId="2144327877"/>
            <ac:spMk id="4" creationId="{18EAFA29-BF7D-AF71-75D5-5B59DFB5D54B}"/>
          </ac:spMkLst>
        </pc:spChg>
        <pc:spChg chg="mod">
          <ac:chgData name="Jason Wiese" userId="4bff8d5b-7de6-4655-b397-69b0afc81113" providerId="ADAL" clId="{E5E057FB-EB7B-48AB-8864-A9E4DD4FE7C9}" dt="2025-04-09T03:59:52.890" v="8338" actId="404"/>
          <ac:spMkLst>
            <pc:docMk/>
            <pc:sldMk cId="4212683403" sldId="2144327877"/>
            <ac:spMk id="9" creationId="{6087DF24-15EF-43DC-AEA1-D70C743A20EC}"/>
          </ac:spMkLst>
        </pc:spChg>
        <pc:spChg chg="mod">
          <ac:chgData name="Jason Wiese" userId="4bff8d5b-7de6-4655-b397-69b0afc81113" providerId="ADAL" clId="{E5E057FB-EB7B-48AB-8864-A9E4DD4FE7C9}" dt="2025-04-09T04:00:21.064" v="8375" actId="20577"/>
          <ac:spMkLst>
            <pc:docMk/>
            <pc:sldMk cId="4212683403" sldId="2144327877"/>
            <ac:spMk id="16" creationId="{D84E90DA-50A1-9B47-6698-BF015DB2B5EF}"/>
          </ac:spMkLst>
        </pc:spChg>
        <pc:spChg chg="mod">
          <ac:chgData name="Jason Wiese" userId="4bff8d5b-7de6-4655-b397-69b0afc81113" providerId="ADAL" clId="{E5E057FB-EB7B-48AB-8864-A9E4DD4FE7C9}" dt="2025-04-09T03:59:05.918" v="8293" actId="3626"/>
          <ac:spMkLst>
            <pc:docMk/>
            <pc:sldMk cId="4212683403" sldId="2144327877"/>
            <ac:spMk id="20" creationId="{72D59E14-0760-0CBE-9C00-0BB03F19331E}"/>
          </ac:spMkLst>
        </pc:spChg>
        <pc:spChg chg="mod">
          <ac:chgData name="Jason Wiese" userId="4bff8d5b-7de6-4655-b397-69b0afc81113" providerId="ADAL" clId="{E5E057FB-EB7B-48AB-8864-A9E4DD4FE7C9}" dt="2025-04-09T03:59:56.829" v="8339" actId="20577"/>
          <ac:spMkLst>
            <pc:docMk/>
            <pc:sldMk cId="4212683403" sldId="2144327877"/>
            <ac:spMk id="22" creationId="{A5C01E11-6579-6616-308B-8B23A168619F}"/>
          </ac:spMkLst>
        </pc:spChg>
      </pc:sldChg>
      <pc:sldChg chg="delSp modSp mod">
        <pc:chgData name="Jason Wiese" userId="4bff8d5b-7de6-4655-b397-69b0afc81113" providerId="ADAL" clId="{E5E057FB-EB7B-48AB-8864-A9E4DD4FE7C9}" dt="2025-04-17T01:22:49.538" v="12990" actId="207"/>
        <pc:sldMkLst>
          <pc:docMk/>
          <pc:sldMk cId="732019880" sldId="2144328106"/>
        </pc:sldMkLst>
        <pc:spChg chg="del">
          <ac:chgData name="Jason Wiese" userId="4bff8d5b-7de6-4655-b397-69b0afc81113" providerId="ADAL" clId="{E5E057FB-EB7B-48AB-8864-A9E4DD4FE7C9}" dt="2025-04-17T01:22:42.897" v="12989" actId="478"/>
          <ac:spMkLst>
            <pc:docMk/>
            <pc:sldMk cId="732019880" sldId="2144328106"/>
            <ac:spMk id="2" creationId="{47B22887-DF35-ADB1-9030-7D930F33E028}"/>
          </ac:spMkLst>
        </pc:spChg>
        <pc:spChg chg="mod">
          <ac:chgData name="Jason Wiese" userId="4bff8d5b-7de6-4655-b397-69b0afc81113" providerId="ADAL" clId="{E5E057FB-EB7B-48AB-8864-A9E4DD4FE7C9}" dt="2025-04-17T01:22:49.538" v="12990" actId="207"/>
          <ac:spMkLst>
            <pc:docMk/>
            <pc:sldMk cId="732019880" sldId="2144328106"/>
            <ac:spMk id="7" creationId="{F25B641F-1744-45AC-B343-CA9AA9737A1D}"/>
          </ac:spMkLst>
        </pc:spChg>
      </pc:sldChg>
      <pc:sldChg chg="modSp del mod">
        <pc:chgData name="Jason Wiese" userId="4bff8d5b-7de6-4655-b397-69b0afc81113" providerId="ADAL" clId="{E5E057FB-EB7B-48AB-8864-A9E4DD4FE7C9}" dt="2025-04-09T05:37:24.644" v="10105" actId="47"/>
        <pc:sldMkLst>
          <pc:docMk/>
          <pc:sldMk cId="790422164" sldId="2146845996"/>
        </pc:sldMkLst>
      </pc:sldChg>
      <pc:sldChg chg="delSp modSp add mod modCm">
        <pc:chgData name="Jason Wiese" userId="4bff8d5b-7de6-4655-b397-69b0afc81113" providerId="ADAL" clId="{E5E057FB-EB7B-48AB-8864-A9E4DD4FE7C9}" dt="2025-04-17T01:21:23.693" v="12981" actId="478"/>
        <pc:sldMkLst>
          <pc:docMk/>
          <pc:sldMk cId="1411410088" sldId="2146846061"/>
        </pc:sldMkLst>
        <pc:spChg chg="mod">
          <ac:chgData name="Jason Wiese" userId="4bff8d5b-7de6-4655-b397-69b0afc81113" providerId="ADAL" clId="{E5E057FB-EB7B-48AB-8864-A9E4DD4FE7C9}" dt="2025-04-09T03:44:35.837" v="7774"/>
          <ac:spMkLst>
            <pc:docMk/>
            <pc:sldMk cId="1411410088" sldId="2146846061"/>
            <ac:spMk id="3" creationId="{51DB1D50-73DB-F5AE-8546-F1CBFDC6E952}"/>
          </ac:spMkLst>
        </pc:spChg>
        <pc:spChg chg="mod">
          <ac:chgData name="Jason Wiese" userId="4bff8d5b-7de6-4655-b397-69b0afc81113" providerId="ADAL" clId="{E5E057FB-EB7B-48AB-8864-A9E4DD4FE7C9}" dt="2025-04-09T03:44:02.344" v="7770"/>
          <ac:spMkLst>
            <pc:docMk/>
            <pc:sldMk cId="1411410088" sldId="2146846061"/>
            <ac:spMk id="4" creationId="{41DE306D-CA0B-C0B7-6B02-98E10201C630}"/>
          </ac:spMkLst>
        </pc:spChg>
        <pc:spChg chg="mod">
          <ac:chgData name="Jason Wiese" userId="4bff8d5b-7de6-4655-b397-69b0afc81113" providerId="ADAL" clId="{E5E057FB-EB7B-48AB-8864-A9E4DD4FE7C9}" dt="2025-04-09T03:41:24.434" v="7754"/>
          <ac:spMkLst>
            <pc:docMk/>
            <pc:sldMk cId="1411410088" sldId="2146846061"/>
            <ac:spMk id="5" creationId="{A2975C0A-B707-D332-1B3F-4F9168524E1C}"/>
          </ac:spMkLst>
        </pc:spChg>
        <pc:spChg chg="mod">
          <ac:chgData name="Jason Wiese" userId="4bff8d5b-7de6-4655-b397-69b0afc81113" providerId="ADAL" clId="{E5E057FB-EB7B-48AB-8864-A9E4DD4FE7C9}" dt="2025-04-09T03:58:35.207" v="8247" actId="1037"/>
          <ac:spMkLst>
            <pc:docMk/>
            <pc:sldMk cId="1411410088" sldId="2146846061"/>
            <ac:spMk id="8" creationId="{BB276AB4-69FC-BA6D-AC6E-F2EA6A085874}"/>
          </ac:spMkLst>
        </pc:spChg>
        <pc:spChg chg="del">
          <ac:chgData name="Jason Wiese" userId="4bff8d5b-7de6-4655-b397-69b0afc81113" providerId="ADAL" clId="{E5E057FB-EB7B-48AB-8864-A9E4DD4FE7C9}" dt="2025-04-17T01:02:49.528" v="12781" actId="478"/>
          <ac:spMkLst>
            <pc:docMk/>
            <pc:sldMk cId="1411410088" sldId="2146846061"/>
            <ac:spMk id="9" creationId="{BE7CFFA3-CCFA-4A3D-B978-870BDC9DC37B}"/>
          </ac:spMkLst>
        </pc:spChg>
        <pc:spChg chg="mod">
          <ac:chgData name="Jason Wiese" userId="4bff8d5b-7de6-4655-b397-69b0afc81113" providerId="ADAL" clId="{E5E057FB-EB7B-48AB-8864-A9E4DD4FE7C9}" dt="2025-04-09T03:41:32.619" v="7755"/>
          <ac:spMkLst>
            <pc:docMk/>
            <pc:sldMk cId="1411410088" sldId="2146846061"/>
            <ac:spMk id="10" creationId="{8B9C6B21-B09F-712E-15B6-7C52E26B277C}"/>
          </ac:spMkLst>
        </pc:spChg>
        <pc:spChg chg="mod">
          <ac:chgData name="Jason Wiese" userId="4bff8d5b-7de6-4655-b397-69b0afc81113" providerId="ADAL" clId="{E5E057FB-EB7B-48AB-8864-A9E4DD4FE7C9}" dt="2025-04-09T03:41:49.412" v="7756"/>
          <ac:spMkLst>
            <pc:docMk/>
            <pc:sldMk cId="1411410088" sldId="2146846061"/>
            <ac:spMk id="17" creationId="{F8A1C765-9533-2DC9-A473-A2CE086FFA66}"/>
          </ac:spMkLst>
        </pc:spChg>
        <pc:spChg chg="mod">
          <ac:chgData name="Jason Wiese" userId="4bff8d5b-7de6-4655-b397-69b0afc81113" providerId="ADAL" clId="{E5E057FB-EB7B-48AB-8864-A9E4DD4FE7C9}" dt="2025-04-09T03:42:07.065" v="7758"/>
          <ac:spMkLst>
            <pc:docMk/>
            <pc:sldMk cId="1411410088" sldId="2146846061"/>
            <ac:spMk id="20" creationId="{DA7970AE-A7F2-8CED-35D0-FB4414957849}"/>
          </ac:spMkLst>
        </pc:spChg>
        <pc:spChg chg="mod">
          <ac:chgData name="Jason Wiese" userId="4bff8d5b-7de6-4655-b397-69b0afc81113" providerId="ADAL" clId="{E5E057FB-EB7B-48AB-8864-A9E4DD4FE7C9}" dt="2025-04-17T01:03:16.357" v="12786" actId="20577"/>
          <ac:spMkLst>
            <pc:docMk/>
            <pc:sldMk cId="1411410088" sldId="2146846061"/>
            <ac:spMk id="21" creationId="{F81E3E69-368E-9512-3275-7917E1A94E28}"/>
          </ac:spMkLst>
        </pc:spChg>
        <pc:spChg chg="mod">
          <ac:chgData name="Jason Wiese" userId="4bff8d5b-7de6-4655-b397-69b0afc81113" providerId="ADAL" clId="{E5E057FB-EB7B-48AB-8864-A9E4DD4FE7C9}" dt="2025-04-09T03:42:23.581" v="7760"/>
          <ac:spMkLst>
            <pc:docMk/>
            <pc:sldMk cId="1411410088" sldId="2146846061"/>
            <ac:spMk id="24" creationId="{AB2B9F56-3989-B5DD-90C5-BB48EBCE88F1}"/>
          </ac:spMkLst>
        </pc:spChg>
        <pc:spChg chg="mod">
          <ac:chgData name="Jason Wiese" userId="4bff8d5b-7de6-4655-b397-69b0afc81113" providerId="ADAL" clId="{E5E057FB-EB7B-48AB-8864-A9E4DD4FE7C9}" dt="2025-04-09T03:42:30.052" v="7761"/>
          <ac:spMkLst>
            <pc:docMk/>
            <pc:sldMk cId="1411410088" sldId="2146846061"/>
            <ac:spMk id="25" creationId="{778F11F3-DDD9-27A5-FDF1-82BD453E9489}"/>
          </ac:spMkLst>
        </pc:spChg>
        <pc:spChg chg="mod">
          <ac:chgData name="Jason Wiese" userId="4bff8d5b-7de6-4655-b397-69b0afc81113" providerId="ADAL" clId="{E5E057FB-EB7B-48AB-8864-A9E4DD4FE7C9}" dt="2025-04-09T03:42:39.263" v="7762"/>
          <ac:spMkLst>
            <pc:docMk/>
            <pc:sldMk cId="1411410088" sldId="2146846061"/>
            <ac:spMk id="28" creationId="{8DD0D980-FD61-68FB-1C91-15FC67E583D9}"/>
          </ac:spMkLst>
        </pc:spChg>
        <pc:spChg chg="mod">
          <ac:chgData name="Jason Wiese" userId="4bff8d5b-7de6-4655-b397-69b0afc81113" providerId="ADAL" clId="{E5E057FB-EB7B-48AB-8864-A9E4DD4FE7C9}" dt="2025-04-09T03:42:46.128" v="7763"/>
          <ac:spMkLst>
            <pc:docMk/>
            <pc:sldMk cId="1411410088" sldId="2146846061"/>
            <ac:spMk id="29" creationId="{DC4855CF-B68E-2CA0-6282-2CB1A242B71B}"/>
          </ac:spMkLst>
        </pc:spChg>
        <pc:spChg chg="mod">
          <ac:chgData name="Jason Wiese" userId="4bff8d5b-7de6-4655-b397-69b0afc81113" providerId="ADAL" clId="{E5E057FB-EB7B-48AB-8864-A9E4DD4FE7C9}" dt="2025-04-09T03:43:25.898" v="7765"/>
          <ac:spMkLst>
            <pc:docMk/>
            <pc:sldMk cId="1411410088" sldId="2146846061"/>
            <ac:spMk id="32" creationId="{4834ADA1-B731-61CC-3CB1-02F8364304A9}"/>
          </ac:spMkLst>
        </pc:spChg>
        <pc:spChg chg="mod">
          <ac:chgData name="Jason Wiese" userId="4bff8d5b-7de6-4655-b397-69b0afc81113" providerId="ADAL" clId="{E5E057FB-EB7B-48AB-8864-A9E4DD4FE7C9}" dt="2025-04-09T03:43:39" v="7767"/>
          <ac:spMkLst>
            <pc:docMk/>
            <pc:sldMk cId="1411410088" sldId="2146846061"/>
            <ac:spMk id="33" creationId="{42A49475-4EB2-3B82-2BF2-5B658DAC3438}"/>
          </ac:spMkLst>
        </pc:spChg>
        <pc:spChg chg="del">
          <ac:chgData name="Jason Wiese" userId="4bff8d5b-7de6-4655-b397-69b0afc81113" providerId="ADAL" clId="{E5E057FB-EB7B-48AB-8864-A9E4DD4FE7C9}" dt="2025-04-17T01:04:32.034" v="12788" actId="478"/>
          <ac:spMkLst>
            <pc:docMk/>
            <pc:sldMk cId="1411410088" sldId="2146846061"/>
            <ac:spMk id="35" creationId="{E54BF62C-9E00-9356-6337-E45742C5AEEC}"/>
          </ac:spMkLst>
        </pc:spChg>
        <pc:spChg chg="del">
          <ac:chgData name="Jason Wiese" userId="4bff8d5b-7de6-4655-b397-69b0afc81113" providerId="ADAL" clId="{E5E057FB-EB7B-48AB-8864-A9E4DD4FE7C9}" dt="2025-04-17T01:13:41.755" v="12902" actId="478"/>
          <ac:spMkLst>
            <pc:docMk/>
            <pc:sldMk cId="1411410088" sldId="2146846061"/>
            <ac:spMk id="36" creationId="{A18C844F-05BF-EF8C-B697-8C659EF073EA}"/>
          </ac:spMkLst>
        </pc:spChg>
        <pc:spChg chg="mod">
          <ac:chgData name="Jason Wiese" userId="4bff8d5b-7de6-4655-b397-69b0afc81113" providerId="ADAL" clId="{E5E057FB-EB7B-48AB-8864-A9E4DD4FE7C9}" dt="2025-04-09T03:44:56.344" v="7777"/>
          <ac:spMkLst>
            <pc:docMk/>
            <pc:sldMk cId="1411410088" sldId="2146846061"/>
            <ac:spMk id="37" creationId="{80D440F6-AE04-21FA-590B-0BB666C958D4}"/>
          </ac:spMkLst>
        </pc:spChg>
        <pc:spChg chg="del">
          <ac:chgData name="Jason Wiese" userId="4bff8d5b-7de6-4655-b397-69b0afc81113" providerId="ADAL" clId="{E5E057FB-EB7B-48AB-8864-A9E4DD4FE7C9}" dt="2025-04-17T01:19:13.863" v="12950" actId="478"/>
          <ac:spMkLst>
            <pc:docMk/>
            <pc:sldMk cId="1411410088" sldId="2146846061"/>
            <ac:spMk id="38" creationId="{ED108A2C-CE6A-95AD-44D8-795C11D64631}"/>
          </ac:spMkLst>
        </pc:spChg>
        <pc:spChg chg="del">
          <ac:chgData name="Jason Wiese" userId="4bff8d5b-7de6-4655-b397-69b0afc81113" providerId="ADAL" clId="{E5E057FB-EB7B-48AB-8864-A9E4DD4FE7C9}" dt="2025-04-17T01:21:23.693" v="12981" actId="478"/>
          <ac:spMkLst>
            <pc:docMk/>
            <pc:sldMk cId="1411410088" sldId="2146846061"/>
            <ac:spMk id="40" creationId="{79B0C5C4-F93A-A5C1-BF30-508A6D379E58}"/>
          </ac:spMkLst>
        </pc:spChg>
        <pc:spChg chg="mod">
          <ac:chgData name="Jason Wiese" userId="4bff8d5b-7de6-4655-b397-69b0afc81113" providerId="ADAL" clId="{E5E057FB-EB7B-48AB-8864-A9E4DD4FE7C9}" dt="2025-04-09T03:46:08.765" v="7785"/>
          <ac:spMkLst>
            <pc:docMk/>
            <pc:sldMk cId="1411410088" sldId="2146846061"/>
            <ac:spMk id="41" creationId="{F82CACD5-F6C9-2A4D-A85B-B8925F651C98}"/>
          </ac:spMkLst>
        </pc:spChg>
        <pc:spChg chg="mod">
          <ac:chgData name="Jason Wiese" userId="4bff8d5b-7de6-4655-b397-69b0afc81113" providerId="ADAL" clId="{E5E057FB-EB7B-48AB-8864-A9E4DD4FE7C9}" dt="2025-04-09T03:43:31.967" v="7766"/>
          <ac:spMkLst>
            <pc:docMk/>
            <pc:sldMk cId="1411410088" sldId="2146846061"/>
            <ac:spMk id="44" creationId="{14961023-6D5D-38DC-69A6-3A8772F89ADE}"/>
          </ac:spMkLst>
        </pc:spChg>
        <pc:spChg chg="mod">
          <ac:chgData name="Jason Wiese" userId="4bff8d5b-7de6-4655-b397-69b0afc81113" providerId="ADAL" clId="{E5E057FB-EB7B-48AB-8864-A9E4DD4FE7C9}" dt="2025-04-17T01:21:17.579" v="12980" actId="20577"/>
          <ac:spMkLst>
            <pc:docMk/>
            <pc:sldMk cId="1411410088" sldId="2146846061"/>
            <ac:spMk id="45" creationId="{22AD1098-72D1-869C-CC38-8AD01C680546}"/>
          </ac:spMkLst>
        </pc:spChg>
        <pc:spChg chg="mod">
          <ac:chgData name="Jason Wiese" userId="4bff8d5b-7de6-4655-b397-69b0afc81113" providerId="ADAL" clId="{E5E057FB-EB7B-48AB-8864-A9E4DD4FE7C9}" dt="2025-04-09T03:46:43.727" v="7789"/>
          <ac:spMkLst>
            <pc:docMk/>
            <pc:sldMk cId="1411410088" sldId="2146846061"/>
            <ac:spMk id="46" creationId="{6EA79042-1DA7-670C-A6D2-5AF006AFB86E}"/>
          </ac:spMkLst>
        </pc:spChg>
        <pc:spChg chg="mod">
          <ac:chgData name="Jason Wiese" userId="4bff8d5b-7de6-4655-b397-69b0afc81113" providerId="ADAL" clId="{E5E057FB-EB7B-48AB-8864-A9E4DD4FE7C9}" dt="2025-04-09T03:58:35.207" v="8247" actId="1037"/>
          <ac:spMkLst>
            <pc:docMk/>
            <pc:sldMk cId="1411410088" sldId="2146846061"/>
            <ac:spMk id="47" creationId="{BD618E9A-2BFE-0C18-953E-1964B00692B6}"/>
          </ac:spMkLst>
        </pc:spChg>
        <pc:spChg chg="mod">
          <ac:chgData name="Jason Wiese" userId="4bff8d5b-7de6-4655-b397-69b0afc81113" providerId="ADAL" clId="{E5E057FB-EB7B-48AB-8864-A9E4DD4FE7C9}" dt="2025-04-09T03:43:53.822" v="7769"/>
          <ac:spMkLst>
            <pc:docMk/>
            <pc:sldMk cId="1411410088" sldId="2146846061"/>
            <ac:spMk id="49" creationId="{11FFC7F5-0FC5-F01D-8876-FF4BC9E9C229}"/>
          </ac:spMkLst>
        </pc:spChg>
        <pc:spChg chg="mod">
          <ac:chgData name="Jason Wiese" userId="4bff8d5b-7de6-4655-b397-69b0afc81113" providerId="ADAL" clId="{E5E057FB-EB7B-48AB-8864-A9E4DD4FE7C9}" dt="2025-04-09T03:58:35.207" v="8247" actId="1037"/>
          <ac:spMkLst>
            <pc:docMk/>
            <pc:sldMk cId="1411410088" sldId="2146846061"/>
            <ac:spMk id="50" creationId="{5894A264-4752-66EF-A014-45C9C1F78300}"/>
          </ac:spMkLst>
        </pc:spChg>
        <pc:spChg chg="mod">
          <ac:chgData name="Jason Wiese" userId="4bff8d5b-7de6-4655-b397-69b0afc81113" providerId="ADAL" clId="{E5E057FB-EB7B-48AB-8864-A9E4DD4FE7C9}" dt="2025-04-09T03:47:02.665" v="7791"/>
          <ac:spMkLst>
            <pc:docMk/>
            <pc:sldMk cId="1411410088" sldId="2146846061"/>
            <ac:spMk id="52" creationId="{89F368A0-F558-AB76-6E79-F36487C0F076}"/>
          </ac:spMkLst>
        </pc:spChg>
        <pc:spChg chg="mod">
          <ac:chgData name="Jason Wiese" userId="4bff8d5b-7de6-4655-b397-69b0afc81113" providerId="ADAL" clId="{E5E057FB-EB7B-48AB-8864-A9E4DD4FE7C9}" dt="2025-04-09T03:43:46.879" v="7768"/>
          <ac:spMkLst>
            <pc:docMk/>
            <pc:sldMk cId="1411410088" sldId="2146846061"/>
            <ac:spMk id="56" creationId="{B6504DEB-E6D1-4B9F-028F-29D6B253AE0A}"/>
          </ac:spMkLst>
        </pc:spChg>
        <pc:spChg chg="mod">
          <ac:chgData name="Jason Wiese" userId="4bff8d5b-7de6-4655-b397-69b0afc81113" providerId="ADAL" clId="{E5E057FB-EB7B-48AB-8864-A9E4DD4FE7C9}" dt="2025-04-09T03:44:26.750" v="7773"/>
          <ac:spMkLst>
            <pc:docMk/>
            <pc:sldMk cId="1411410088" sldId="2146846061"/>
            <ac:spMk id="57" creationId="{DBF48218-23B4-82FE-7A5C-EA59371F9E94}"/>
          </ac:spMkLst>
        </pc:spChg>
        <pc:spChg chg="mod">
          <ac:chgData name="Jason Wiese" userId="4bff8d5b-7de6-4655-b397-69b0afc81113" providerId="ADAL" clId="{E5E057FB-EB7B-48AB-8864-A9E4DD4FE7C9}" dt="2025-04-09T03:58:35.207" v="8247" actId="1037"/>
          <ac:spMkLst>
            <pc:docMk/>
            <pc:sldMk cId="1411410088" sldId="2146846061"/>
            <ac:spMk id="59" creationId="{5C59F3AB-7333-F3FE-AB3A-3AAEE010CE1E}"/>
          </ac:spMkLst>
        </pc:spChg>
        <pc:spChg chg="mod">
          <ac:chgData name="Jason Wiese" userId="4bff8d5b-7de6-4655-b397-69b0afc81113" providerId="ADAL" clId="{E5E057FB-EB7B-48AB-8864-A9E4DD4FE7C9}" dt="2025-04-09T03:44:09.476" v="7771"/>
          <ac:spMkLst>
            <pc:docMk/>
            <pc:sldMk cId="1411410088" sldId="2146846061"/>
            <ac:spMk id="61" creationId="{30144941-8796-9BD3-434B-8C7851C53531}"/>
          </ac:spMkLst>
        </pc:spChg>
        <pc:spChg chg="mod">
          <ac:chgData name="Jason Wiese" userId="4bff8d5b-7de6-4655-b397-69b0afc81113" providerId="ADAL" clId="{E5E057FB-EB7B-48AB-8864-A9E4DD4FE7C9}" dt="2025-04-09T03:44:17.932" v="7772"/>
          <ac:spMkLst>
            <pc:docMk/>
            <pc:sldMk cId="1411410088" sldId="2146846061"/>
            <ac:spMk id="64" creationId="{8CE2512A-24C3-7581-DB84-4FF5E2C06C86}"/>
          </ac:spMkLst>
        </pc:spChg>
        <pc:spChg chg="mod">
          <ac:chgData name="Jason Wiese" userId="4bff8d5b-7de6-4655-b397-69b0afc81113" providerId="ADAL" clId="{E5E057FB-EB7B-48AB-8864-A9E4DD4FE7C9}" dt="2025-04-09T03:44:43.139" v="7775"/>
          <ac:spMkLst>
            <pc:docMk/>
            <pc:sldMk cId="1411410088" sldId="2146846061"/>
            <ac:spMk id="66" creationId="{7D6ACE01-0778-0107-4739-92B0279B9B84}"/>
          </ac:spMkLst>
        </pc:spChg>
        <pc:spChg chg="mod">
          <ac:chgData name="Jason Wiese" userId="4bff8d5b-7de6-4655-b397-69b0afc81113" providerId="ADAL" clId="{E5E057FB-EB7B-48AB-8864-A9E4DD4FE7C9}" dt="2025-04-09T03:44:49.200" v="7776"/>
          <ac:spMkLst>
            <pc:docMk/>
            <pc:sldMk cId="1411410088" sldId="2146846061"/>
            <ac:spMk id="68" creationId="{F0EB9712-E27E-7CE7-9532-28DC74558765}"/>
          </ac:spMkLst>
        </pc:spChg>
        <pc:spChg chg="del">
          <ac:chgData name="Jason Wiese" userId="4bff8d5b-7de6-4655-b397-69b0afc81113" providerId="ADAL" clId="{E5E057FB-EB7B-48AB-8864-A9E4DD4FE7C9}" dt="2025-04-17T01:04:44.186" v="12789" actId="478"/>
          <ac:spMkLst>
            <pc:docMk/>
            <pc:sldMk cId="1411410088" sldId="2146846061"/>
            <ac:spMk id="69" creationId="{06CB06A8-AC1E-2D42-DCAC-63C2C4D20758}"/>
          </ac:spMkLst>
        </pc:spChg>
        <pc:spChg chg="mod">
          <ac:chgData name="Jason Wiese" userId="4bff8d5b-7de6-4655-b397-69b0afc81113" providerId="ADAL" clId="{E5E057FB-EB7B-48AB-8864-A9E4DD4FE7C9}" dt="2025-04-09T03:45:03.778" v="7778"/>
          <ac:spMkLst>
            <pc:docMk/>
            <pc:sldMk cId="1411410088" sldId="2146846061"/>
            <ac:spMk id="70" creationId="{7C5542E0-AFC2-2C7B-AFE9-9FBE9FB5099E}"/>
          </ac:spMkLst>
        </pc:spChg>
        <pc:spChg chg="mod">
          <ac:chgData name="Jason Wiese" userId="4bff8d5b-7de6-4655-b397-69b0afc81113" providerId="ADAL" clId="{E5E057FB-EB7B-48AB-8864-A9E4DD4FE7C9}" dt="2025-04-09T03:45:23.632" v="7780"/>
          <ac:spMkLst>
            <pc:docMk/>
            <pc:sldMk cId="1411410088" sldId="2146846061"/>
            <ac:spMk id="72" creationId="{6A9FA5A9-498F-63E2-B28D-8C269A270F1B}"/>
          </ac:spMkLst>
        </pc:spChg>
        <pc:spChg chg="mod">
          <ac:chgData name="Jason Wiese" userId="4bff8d5b-7de6-4655-b397-69b0afc81113" providerId="ADAL" clId="{E5E057FB-EB7B-48AB-8864-A9E4DD4FE7C9}" dt="2025-04-09T03:42:14.957" v="7759"/>
          <ac:spMkLst>
            <pc:docMk/>
            <pc:sldMk cId="1411410088" sldId="2146846061"/>
            <ac:spMk id="107" creationId="{B5D4E9D2-51E2-FF2C-4483-A494722D5104}"/>
          </ac:spMkLst>
        </pc:spChg>
        <pc:spChg chg="mod">
          <ac:chgData name="Jason Wiese" userId="4bff8d5b-7de6-4655-b397-69b0afc81113" providerId="ADAL" clId="{E5E057FB-EB7B-48AB-8864-A9E4DD4FE7C9}" dt="2025-04-09T03:46:53.820" v="7790"/>
          <ac:spMkLst>
            <pc:docMk/>
            <pc:sldMk cId="1411410088" sldId="2146846061"/>
            <ac:spMk id="108" creationId="{CF2613CD-7A29-988A-9EC9-4B7A2B80F860}"/>
          </ac:spMkLst>
        </pc:spChg>
        <pc:spChg chg="mod">
          <ac:chgData name="Jason Wiese" userId="4bff8d5b-7de6-4655-b397-69b0afc81113" providerId="ADAL" clId="{E5E057FB-EB7B-48AB-8864-A9E4DD4FE7C9}" dt="2025-04-09T03:45:40.955" v="7782"/>
          <ac:spMkLst>
            <pc:docMk/>
            <pc:sldMk cId="1411410088" sldId="2146846061"/>
            <ac:spMk id="109" creationId="{76B7810F-F75A-7054-982C-271BA31DC68E}"/>
          </ac:spMkLst>
        </pc:spChg>
        <pc:spChg chg="mod">
          <ac:chgData name="Jason Wiese" userId="4bff8d5b-7de6-4655-b397-69b0afc81113" providerId="ADAL" clId="{E5E057FB-EB7B-48AB-8864-A9E4DD4FE7C9}" dt="2025-04-09T03:46:01.034" v="7784"/>
          <ac:spMkLst>
            <pc:docMk/>
            <pc:sldMk cId="1411410088" sldId="2146846061"/>
            <ac:spMk id="117" creationId="{A51433E9-8CD2-45AE-D1EC-363BED335F76}"/>
          </ac:spMkLst>
        </pc:spChg>
        <pc:spChg chg="mod">
          <ac:chgData name="Jason Wiese" userId="4bff8d5b-7de6-4655-b397-69b0afc81113" providerId="ADAL" clId="{E5E057FB-EB7B-48AB-8864-A9E4DD4FE7C9}" dt="2025-04-09T03:46:20.204" v="7786"/>
          <ac:spMkLst>
            <pc:docMk/>
            <pc:sldMk cId="1411410088" sldId="2146846061"/>
            <ac:spMk id="125" creationId="{12F0F133-D8A7-BCA6-F026-C5DD66629AC4}"/>
          </ac:spMkLst>
        </pc:spChg>
        <pc:spChg chg="mod">
          <ac:chgData name="Jason Wiese" userId="4bff8d5b-7de6-4655-b397-69b0afc81113" providerId="ADAL" clId="{E5E057FB-EB7B-48AB-8864-A9E4DD4FE7C9}" dt="2025-04-09T03:46:35.923" v="7788"/>
          <ac:spMkLst>
            <pc:docMk/>
            <pc:sldMk cId="1411410088" sldId="2146846061"/>
            <ac:spMk id="131" creationId="{BFAC1939-7FD7-02AB-B036-CBB1934DC0F2}"/>
          </ac:spMkLst>
        </pc:spChg>
        <pc:spChg chg="mod">
          <ac:chgData name="Jason Wiese" userId="4bff8d5b-7de6-4655-b397-69b0afc81113" providerId="ADAL" clId="{E5E057FB-EB7B-48AB-8864-A9E4DD4FE7C9}" dt="2025-04-09T03:43:17.973" v="7764"/>
          <ac:spMkLst>
            <pc:docMk/>
            <pc:sldMk cId="1411410088" sldId="2146846061"/>
            <ac:spMk id="146" creationId="{CF6EAAAB-AFAE-835D-970C-BD54E883C54F}"/>
          </ac:spMkLst>
        </pc:spChg>
        <pc:spChg chg="mod">
          <ac:chgData name="Jason Wiese" userId="4bff8d5b-7de6-4655-b397-69b0afc81113" providerId="ADAL" clId="{E5E057FB-EB7B-48AB-8864-A9E4DD4FE7C9}" dt="2025-04-17T01:12:27.586" v="12901" actId="6549"/>
          <ac:spMkLst>
            <pc:docMk/>
            <pc:sldMk cId="1411410088" sldId="2146846061"/>
            <ac:spMk id="152" creationId="{0E342FAC-809F-57A1-72E9-EDAF9FC1124A}"/>
          </ac:spMkLst>
        </pc:spChg>
        <pc:spChg chg="mod">
          <ac:chgData name="Jason Wiese" userId="4bff8d5b-7de6-4655-b397-69b0afc81113" providerId="ADAL" clId="{E5E057FB-EB7B-48AB-8864-A9E4DD4FE7C9}" dt="2025-04-17T01:19:07.155" v="12949" actId="20577"/>
          <ac:spMkLst>
            <pc:docMk/>
            <pc:sldMk cId="1411410088" sldId="2146846061"/>
            <ac:spMk id="154" creationId="{34380D77-7BF6-D643-D021-0837DD802D66}"/>
          </ac:spMkLst>
        </pc:spChg>
        <pc:spChg chg="mod">
          <ac:chgData name="Jason Wiese" userId="4bff8d5b-7de6-4655-b397-69b0afc81113" providerId="ADAL" clId="{E5E057FB-EB7B-48AB-8864-A9E4DD4FE7C9}" dt="2025-04-09T03:45:53.609" v="7783"/>
          <ac:spMkLst>
            <pc:docMk/>
            <pc:sldMk cId="1411410088" sldId="2146846061"/>
            <ac:spMk id="156" creationId="{5873B93D-278F-D533-D864-AF4BC60D4AB2}"/>
          </ac:spMkLst>
        </pc:spChg>
        <pc:cxnChg chg="mod">
          <ac:chgData name="Jason Wiese" userId="4bff8d5b-7de6-4655-b397-69b0afc81113" providerId="ADAL" clId="{E5E057FB-EB7B-48AB-8864-A9E4DD4FE7C9}" dt="2025-04-09T03:58:35.207" v="8247" actId="1037"/>
          <ac:cxnSpMkLst>
            <pc:docMk/>
            <pc:sldMk cId="1411410088" sldId="2146846061"/>
            <ac:cxnSpMk id="48" creationId="{ECCC5E1D-563D-3B97-DD7A-B851BD81C0CC}"/>
          </ac:cxnSpMkLst>
        </pc:cxnChg>
        <pc:cxnChg chg="mod">
          <ac:chgData name="Jason Wiese" userId="4bff8d5b-7de6-4655-b397-69b0afc81113" providerId="ADAL" clId="{E5E057FB-EB7B-48AB-8864-A9E4DD4FE7C9}" dt="2025-04-09T03:58:35.207" v="8247" actId="1037"/>
          <ac:cxnSpMkLst>
            <pc:docMk/>
            <pc:sldMk cId="1411410088" sldId="2146846061"/>
            <ac:cxnSpMk id="51" creationId="{D81BC466-6583-E5EC-890C-EC4E1786E0A4}"/>
          </ac:cxnSpMkLst>
        </pc:cxn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5E057FB-EB7B-48AB-8864-A9E4DD4FE7C9}" dt="2025-04-17T01:21:17.579" v="12980" actId="20577"/>
              <pc2:cmMkLst xmlns:pc2="http://schemas.microsoft.com/office/powerpoint/2019/9/main/command">
                <pc:docMk/>
                <pc:sldMk cId="1411410088" sldId="2146846061"/>
                <pc2:cmMk id="{8C8B271E-0BD2-4FB2-A0E7-92C52C4E2D32}"/>
              </pc2:cmMkLst>
            </pc226:cmChg>
            <pc226:cmChg xmlns:pc226="http://schemas.microsoft.com/office/powerpoint/2022/06/main/command" chg="mod">
              <pc226:chgData name="Jason Wiese" userId="4bff8d5b-7de6-4655-b397-69b0afc81113" providerId="ADAL" clId="{E5E057FB-EB7B-48AB-8864-A9E4DD4FE7C9}" dt="2025-04-17T01:03:16.357" v="12786" actId="20577"/>
              <pc2:cmMkLst xmlns:pc2="http://schemas.microsoft.com/office/powerpoint/2019/9/main/command">
                <pc:docMk/>
                <pc:sldMk cId="1411410088" sldId="2146846061"/>
                <pc2:cmMk id="{C6A3D93D-7E43-4A42-A0BC-1A2AE4FCBC41}"/>
              </pc2:cmMkLst>
            </pc226:cmChg>
            <pc226:cmChg xmlns:pc226="http://schemas.microsoft.com/office/powerpoint/2022/06/main/command" chg="mod">
              <pc226:chgData name="Jason Wiese" userId="4bff8d5b-7de6-4655-b397-69b0afc81113" providerId="ADAL" clId="{E5E057FB-EB7B-48AB-8864-A9E4DD4FE7C9}" dt="2025-04-17T01:12:27.586" v="12901" actId="6549"/>
              <pc2:cmMkLst xmlns:pc2="http://schemas.microsoft.com/office/powerpoint/2019/9/main/command">
                <pc:docMk/>
                <pc:sldMk cId="1411410088" sldId="2146846061"/>
                <pc2:cmMk id="{32684172-8547-49AE-9B2E-60A15DB87484}"/>
              </pc2:cmMkLst>
            </pc226:cmChg>
            <pc226:cmChg xmlns:pc226="http://schemas.microsoft.com/office/powerpoint/2022/06/main/command" chg="mod">
              <pc226:chgData name="Jason Wiese" userId="4bff8d5b-7de6-4655-b397-69b0afc81113" providerId="ADAL" clId="{E5E057FB-EB7B-48AB-8864-A9E4DD4FE7C9}" dt="2025-04-17T01:19:07.155" v="12949" actId="20577"/>
              <pc2:cmMkLst xmlns:pc2="http://schemas.microsoft.com/office/powerpoint/2019/9/main/command">
                <pc:docMk/>
                <pc:sldMk cId="1411410088" sldId="2146846061"/>
                <pc2:cmMk id="{CC15A575-F228-4C2D-AF8A-43B0D6216F5A}"/>
              </pc2:cmMkLst>
            </pc226:cmChg>
          </p:ext>
        </pc:extLst>
      </pc:sldChg>
      <pc:sldChg chg="modSp del mod ord">
        <pc:chgData name="Jason Wiese" userId="4bff8d5b-7de6-4655-b397-69b0afc81113" providerId="ADAL" clId="{E5E057FB-EB7B-48AB-8864-A9E4DD4FE7C9}" dt="2025-04-09T03:40:40.764" v="7752" actId="2696"/>
        <pc:sldMkLst>
          <pc:docMk/>
          <pc:sldMk cId="2130376112" sldId="2146846061"/>
        </pc:sldMkLst>
      </pc:sldChg>
      <pc:sldChg chg="modSp mod">
        <pc:chgData name="Jason Wiese" userId="4bff8d5b-7de6-4655-b397-69b0afc81113" providerId="ADAL" clId="{E5E057FB-EB7B-48AB-8864-A9E4DD4FE7C9}" dt="2025-04-09T02:55:41.348" v="4881" actId="6549"/>
        <pc:sldMkLst>
          <pc:docMk/>
          <pc:sldMk cId="2899653899" sldId="2146846118"/>
        </pc:sldMkLst>
        <pc:spChg chg="mod">
          <ac:chgData name="Jason Wiese" userId="4bff8d5b-7de6-4655-b397-69b0afc81113" providerId="ADAL" clId="{E5E057FB-EB7B-48AB-8864-A9E4DD4FE7C9}" dt="2025-04-09T02:55:41.348" v="4881" actId="6549"/>
          <ac:spMkLst>
            <pc:docMk/>
            <pc:sldMk cId="2899653899" sldId="2146846118"/>
            <ac:spMk id="12" creationId="{D3ED8F18-80E6-D449-A031-541661F2A42F}"/>
          </ac:spMkLst>
        </pc:spChg>
      </pc:sldChg>
      <pc:sldChg chg="addSp delSp modSp mod">
        <pc:chgData name="Jason Wiese" userId="4bff8d5b-7de6-4655-b397-69b0afc81113" providerId="ADAL" clId="{E5E057FB-EB7B-48AB-8864-A9E4DD4FE7C9}" dt="2025-04-17T02:03:02.490" v="13412" actId="20577"/>
        <pc:sldMkLst>
          <pc:docMk/>
          <pc:sldMk cId="3486589235" sldId="2146846428"/>
        </pc:sldMkLst>
        <pc:spChg chg="del">
          <ac:chgData name="Jason Wiese" userId="4bff8d5b-7de6-4655-b397-69b0afc81113" providerId="ADAL" clId="{E5E057FB-EB7B-48AB-8864-A9E4DD4FE7C9}" dt="2025-04-17T01:23:14.356" v="12992" actId="478"/>
          <ac:spMkLst>
            <pc:docMk/>
            <pc:sldMk cId="3486589235" sldId="2146846428"/>
            <ac:spMk id="2" creationId="{56558DF5-BFE0-79D8-43A7-7A71DC2210FE}"/>
          </ac:spMkLst>
        </pc:spChg>
        <pc:spChg chg="mod">
          <ac:chgData name="Jason Wiese" userId="4bff8d5b-7de6-4655-b397-69b0afc81113" providerId="ADAL" clId="{E5E057FB-EB7B-48AB-8864-A9E4DD4FE7C9}" dt="2025-04-17T01:46:51.386" v="13350" actId="20577"/>
          <ac:spMkLst>
            <pc:docMk/>
            <pc:sldMk cId="3486589235" sldId="2146846428"/>
            <ac:spMk id="3" creationId="{8F2E1B6A-1ACA-0EBB-5B07-C77035A8F96C}"/>
          </ac:spMkLst>
        </pc:spChg>
        <pc:spChg chg="mod">
          <ac:chgData name="Jason Wiese" userId="4bff8d5b-7de6-4655-b397-69b0afc81113" providerId="ADAL" clId="{E5E057FB-EB7B-48AB-8864-A9E4DD4FE7C9}" dt="2025-04-17T02:03:02.490" v="13412" actId="20577"/>
          <ac:spMkLst>
            <pc:docMk/>
            <pc:sldMk cId="3486589235" sldId="2146846428"/>
            <ac:spMk id="4" creationId="{6D68C66C-9FC2-54A5-E7C9-DD041247DFD6}"/>
          </ac:spMkLst>
        </pc:spChg>
        <pc:spChg chg="del mod">
          <ac:chgData name="Jason Wiese" userId="4bff8d5b-7de6-4655-b397-69b0afc81113" providerId="ADAL" clId="{E5E057FB-EB7B-48AB-8864-A9E4DD4FE7C9}" dt="2025-04-17T01:41:11.053" v="13155" actId="478"/>
          <ac:spMkLst>
            <pc:docMk/>
            <pc:sldMk cId="3486589235" sldId="2146846428"/>
            <ac:spMk id="7" creationId="{D4232943-AF7E-845E-0E92-E2E5B18DE408}"/>
          </ac:spMkLst>
        </pc:spChg>
      </pc:sldChg>
      <pc:sldChg chg="modSp mod">
        <pc:chgData name="Jason Wiese" userId="4bff8d5b-7de6-4655-b397-69b0afc81113" providerId="ADAL" clId="{E5E057FB-EB7B-48AB-8864-A9E4DD4FE7C9}" dt="2025-04-09T02:58:35.881" v="4914" actId="14100"/>
        <pc:sldMkLst>
          <pc:docMk/>
          <pc:sldMk cId="1487058113" sldId="2146846462"/>
        </pc:sldMkLst>
        <pc:spChg chg="mod">
          <ac:chgData name="Jason Wiese" userId="4bff8d5b-7de6-4655-b397-69b0afc81113" providerId="ADAL" clId="{E5E057FB-EB7B-48AB-8864-A9E4DD4FE7C9}" dt="2025-04-09T02:56:40.525" v="4907" actId="14100"/>
          <ac:spMkLst>
            <pc:docMk/>
            <pc:sldMk cId="1487058113" sldId="2146846462"/>
            <ac:spMk id="3" creationId="{F2E41FE2-A6D9-F391-425B-38013348E8EF}"/>
          </ac:spMkLst>
        </pc:spChg>
        <pc:picChg chg="mod">
          <ac:chgData name="Jason Wiese" userId="4bff8d5b-7de6-4655-b397-69b0afc81113" providerId="ADAL" clId="{E5E057FB-EB7B-48AB-8864-A9E4DD4FE7C9}" dt="2025-04-09T02:58:35.881" v="4914" actId="14100"/>
          <ac:picMkLst>
            <pc:docMk/>
            <pc:sldMk cId="1487058113" sldId="2146846462"/>
            <ac:picMk id="41" creationId="{59977E93-14C7-4428-9162-F5F16495A9FC}"/>
          </ac:picMkLst>
        </pc:picChg>
      </pc:sldChg>
      <pc:sldChg chg="modSp mod">
        <pc:chgData name="Jason Wiese" userId="4bff8d5b-7de6-4655-b397-69b0afc81113" providerId="ADAL" clId="{E5E057FB-EB7B-48AB-8864-A9E4DD4FE7C9}" dt="2025-04-09T03:13:17.888" v="5802" actId="20577"/>
        <pc:sldMkLst>
          <pc:docMk/>
          <pc:sldMk cId="4138175881" sldId="2147376345"/>
        </pc:sldMkLst>
        <pc:spChg chg="mod">
          <ac:chgData name="Jason Wiese" userId="4bff8d5b-7de6-4655-b397-69b0afc81113" providerId="ADAL" clId="{E5E057FB-EB7B-48AB-8864-A9E4DD4FE7C9}" dt="2025-04-09T03:13:17.888" v="5802" actId="20577"/>
          <ac:spMkLst>
            <pc:docMk/>
            <pc:sldMk cId="4138175881" sldId="2147376345"/>
            <ac:spMk id="5" creationId="{DE4D40D1-EA33-E56B-E422-B5BD971B4219}"/>
          </ac:spMkLst>
        </pc:spChg>
        <pc:spChg chg="mod">
          <ac:chgData name="Jason Wiese" userId="4bff8d5b-7de6-4655-b397-69b0afc81113" providerId="ADAL" clId="{E5E057FB-EB7B-48AB-8864-A9E4DD4FE7C9}" dt="2025-04-09T02:25:19.743" v="3987" actId="20577"/>
          <ac:spMkLst>
            <pc:docMk/>
            <pc:sldMk cId="4138175881" sldId="2147376345"/>
            <ac:spMk id="7" creationId="{598C86D5-1C87-863B-3059-45DBE213781E}"/>
          </ac:spMkLst>
        </pc:spChg>
      </pc:sldChg>
      <pc:sldChg chg="modSp mod modCm">
        <pc:chgData name="Jason Wiese" userId="4bff8d5b-7de6-4655-b397-69b0afc81113" providerId="ADAL" clId="{E5E057FB-EB7B-48AB-8864-A9E4DD4FE7C9}" dt="2025-04-09T13:49:37.880" v="12307" actId="20577"/>
        <pc:sldMkLst>
          <pc:docMk/>
          <pc:sldMk cId="1272286925" sldId="2147376346"/>
        </pc:sldMkLst>
        <pc:spChg chg="mod">
          <ac:chgData name="Jason Wiese" userId="4bff8d5b-7de6-4655-b397-69b0afc81113" providerId="ADAL" clId="{E5E057FB-EB7B-48AB-8864-A9E4DD4FE7C9}" dt="2025-04-09T03:13:13.834" v="5801" actId="20577"/>
          <ac:spMkLst>
            <pc:docMk/>
            <pc:sldMk cId="1272286925" sldId="2147376346"/>
            <ac:spMk id="5" creationId="{7B55FBC1-8EFE-87CE-8B29-A0BC357F4E86}"/>
          </ac:spMkLst>
        </pc:spChg>
        <pc:spChg chg="mod">
          <ac:chgData name="Jason Wiese" userId="4bff8d5b-7de6-4655-b397-69b0afc81113" providerId="ADAL" clId="{E5E057FB-EB7B-48AB-8864-A9E4DD4FE7C9}" dt="2025-04-09T13:49:37.880" v="12307" actId="20577"/>
          <ac:spMkLst>
            <pc:docMk/>
            <pc:sldMk cId="1272286925" sldId="2147376346"/>
            <ac:spMk id="7" creationId="{60390367-86B6-28DC-7CCE-760926D18436}"/>
          </ac:spMkLst>
        </pc:spChg>
        <pc:spChg chg="mod">
          <ac:chgData name="Jason Wiese" userId="4bff8d5b-7de6-4655-b397-69b0afc81113" providerId="ADAL" clId="{E5E057FB-EB7B-48AB-8864-A9E4DD4FE7C9}" dt="2025-04-09T13:49:29.472" v="12299" actId="20577"/>
          <ac:spMkLst>
            <pc:docMk/>
            <pc:sldMk cId="1272286925" sldId="2147376346"/>
            <ac:spMk id="11" creationId="{7C47E307-CB0C-64A4-155A-66F5DB2E8487}"/>
          </ac:spMkLst>
        </pc:spChg>
        <pc:spChg chg="mod">
          <ac:chgData name="Jason Wiese" userId="4bff8d5b-7de6-4655-b397-69b0afc81113" providerId="ADAL" clId="{E5E057FB-EB7B-48AB-8864-A9E4DD4FE7C9}" dt="2025-04-09T03:21:00.736" v="6173" actId="1076"/>
          <ac:spMkLst>
            <pc:docMk/>
            <pc:sldMk cId="1272286925" sldId="2147376346"/>
            <ac:spMk id="26" creationId="{2615F050-9C50-D63D-28C7-63F4EB23249C}"/>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5E057FB-EB7B-48AB-8864-A9E4DD4FE7C9}" dt="2025-04-09T13:49:37.880" v="12307" actId="20577"/>
              <pc2:cmMkLst xmlns:pc2="http://schemas.microsoft.com/office/powerpoint/2019/9/main/command">
                <pc:docMk/>
                <pc:sldMk cId="1272286925" sldId="2147376346"/>
                <pc2:cmMk id="{CFF06733-B3E1-4EC2-BBB8-2A3F2125E2F5}"/>
              </pc2:cmMkLst>
            </pc226:cmChg>
          </p:ext>
        </pc:extLst>
      </pc:sldChg>
      <pc:sldChg chg="modSp mod ord">
        <pc:chgData name="Jason Wiese" userId="4bff8d5b-7de6-4655-b397-69b0afc81113" providerId="ADAL" clId="{E5E057FB-EB7B-48AB-8864-A9E4DD4FE7C9}" dt="2025-04-09T03:13:01.151" v="5798" actId="20577"/>
        <pc:sldMkLst>
          <pc:docMk/>
          <pc:sldMk cId="1024625625" sldId="2147376347"/>
        </pc:sldMkLst>
        <pc:spChg chg="mod">
          <ac:chgData name="Jason Wiese" userId="4bff8d5b-7de6-4655-b397-69b0afc81113" providerId="ADAL" clId="{E5E057FB-EB7B-48AB-8864-A9E4DD4FE7C9}" dt="2025-04-09T03:13:01.151" v="5798" actId="20577"/>
          <ac:spMkLst>
            <pc:docMk/>
            <pc:sldMk cId="1024625625" sldId="2147376347"/>
            <ac:spMk id="5" creationId="{E7A687FE-725F-4A27-833B-719AE3DD230C}"/>
          </ac:spMkLst>
        </pc:spChg>
        <pc:spChg chg="mod">
          <ac:chgData name="Jason Wiese" userId="4bff8d5b-7de6-4655-b397-69b0afc81113" providerId="ADAL" clId="{E5E057FB-EB7B-48AB-8864-A9E4DD4FE7C9}" dt="2025-04-09T01:33:40.505" v="937" actId="6549"/>
          <ac:spMkLst>
            <pc:docMk/>
            <pc:sldMk cId="1024625625" sldId="2147376347"/>
            <ac:spMk id="7" creationId="{EDE1E2B6-E5DC-DDC4-E263-EB1C196C17FE}"/>
          </ac:spMkLst>
        </pc:spChg>
      </pc:sldChg>
      <pc:sldChg chg="delSp modSp del mod ord">
        <pc:chgData name="Jason Wiese" userId="4bff8d5b-7de6-4655-b397-69b0afc81113" providerId="ADAL" clId="{E5E057FB-EB7B-48AB-8864-A9E4DD4FE7C9}" dt="2025-04-09T01:30:55.451" v="622" actId="47"/>
        <pc:sldMkLst>
          <pc:docMk/>
          <pc:sldMk cId="2267431782" sldId="2147376348"/>
        </pc:sldMkLst>
      </pc:sldChg>
      <pc:sldChg chg="delSp modSp mod">
        <pc:chgData name="Jason Wiese" userId="4bff8d5b-7de6-4655-b397-69b0afc81113" providerId="ADAL" clId="{E5E057FB-EB7B-48AB-8864-A9E4DD4FE7C9}" dt="2025-04-17T01:03:53.224" v="12787" actId="478"/>
        <pc:sldMkLst>
          <pc:docMk/>
          <pc:sldMk cId="1816249101" sldId="2147376352"/>
        </pc:sldMkLst>
        <pc:spChg chg="del">
          <ac:chgData name="Jason Wiese" userId="4bff8d5b-7de6-4655-b397-69b0afc81113" providerId="ADAL" clId="{E5E057FB-EB7B-48AB-8864-A9E4DD4FE7C9}" dt="2025-04-17T01:03:53.224" v="12787" actId="478"/>
          <ac:spMkLst>
            <pc:docMk/>
            <pc:sldMk cId="1816249101" sldId="2147376352"/>
            <ac:spMk id="2" creationId="{91AE2BA3-8067-7F31-272C-0BF9451FEDA3}"/>
          </ac:spMkLst>
        </pc:spChg>
        <pc:spChg chg="mod">
          <ac:chgData name="Jason Wiese" userId="4bff8d5b-7de6-4655-b397-69b0afc81113" providerId="ADAL" clId="{E5E057FB-EB7B-48AB-8864-A9E4DD4FE7C9}" dt="2025-04-09T01:49:45.074" v="1611" actId="6549"/>
          <ac:spMkLst>
            <pc:docMk/>
            <pc:sldMk cId="1816249101" sldId="2147376352"/>
            <ac:spMk id="7" creationId="{697222B0-3FA7-AD9A-FDAE-7A07E0728E7A}"/>
          </ac:spMkLst>
        </pc:spChg>
        <pc:spChg chg="mod">
          <ac:chgData name="Jason Wiese" userId="4bff8d5b-7de6-4655-b397-69b0afc81113" providerId="ADAL" clId="{E5E057FB-EB7B-48AB-8864-A9E4DD4FE7C9}" dt="2025-04-09T03:13:23.072" v="5803" actId="20577"/>
          <ac:spMkLst>
            <pc:docMk/>
            <pc:sldMk cId="1816249101" sldId="2147376352"/>
            <ac:spMk id="72" creationId="{40211D7F-2DF0-E7C1-1326-FDFBA016C495}"/>
          </ac:spMkLst>
        </pc:spChg>
      </pc:sldChg>
      <pc:sldChg chg="modSp mod">
        <pc:chgData name="Jason Wiese" userId="4bff8d5b-7de6-4655-b397-69b0afc81113" providerId="ADAL" clId="{E5E057FB-EB7B-48AB-8864-A9E4DD4FE7C9}" dt="2025-04-09T13:59:03.612" v="12474" actId="20577"/>
        <pc:sldMkLst>
          <pc:docMk/>
          <pc:sldMk cId="870603022" sldId="2147376366"/>
        </pc:sldMkLst>
        <pc:spChg chg="mod">
          <ac:chgData name="Jason Wiese" userId="4bff8d5b-7de6-4655-b397-69b0afc81113" providerId="ADAL" clId="{E5E057FB-EB7B-48AB-8864-A9E4DD4FE7C9}" dt="2025-04-09T13:59:03.612" v="12474" actId="20577"/>
          <ac:spMkLst>
            <pc:docMk/>
            <pc:sldMk cId="870603022" sldId="2147376366"/>
            <ac:spMk id="7" creationId="{47472DDE-02D6-CBBC-209D-2795B3E5E535}"/>
          </ac:spMkLst>
        </pc:spChg>
        <pc:spChg chg="mod">
          <ac:chgData name="Jason Wiese" userId="4bff8d5b-7de6-4655-b397-69b0afc81113" providerId="ADAL" clId="{E5E057FB-EB7B-48AB-8864-A9E4DD4FE7C9}" dt="2025-04-09T02:47:31.332" v="4575" actId="1076"/>
          <ac:spMkLst>
            <pc:docMk/>
            <pc:sldMk cId="870603022" sldId="2147376366"/>
            <ac:spMk id="9" creationId="{FF44DF52-1174-87A9-0428-F064FCE9231A}"/>
          </ac:spMkLst>
        </pc:spChg>
        <pc:spChg chg="mod">
          <ac:chgData name="Jason Wiese" userId="4bff8d5b-7de6-4655-b397-69b0afc81113" providerId="ADAL" clId="{E5E057FB-EB7B-48AB-8864-A9E4DD4FE7C9}" dt="2025-04-09T02:49:25.261" v="4728" actId="1035"/>
          <ac:spMkLst>
            <pc:docMk/>
            <pc:sldMk cId="870603022" sldId="2147376366"/>
            <ac:spMk id="17" creationId="{816595C5-E628-3420-E260-93311460828A}"/>
          </ac:spMkLst>
        </pc:spChg>
        <pc:graphicFrameChg chg="mod">
          <ac:chgData name="Jason Wiese" userId="4bff8d5b-7de6-4655-b397-69b0afc81113" providerId="ADAL" clId="{E5E057FB-EB7B-48AB-8864-A9E4DD4FE7C9}" dt="2025-04-09T02:47:27.407" v="4573"/>
          <ac:graphicFrameMkLst>
            <pc:docMk/>
            <pc:sldMk cId="870603022" sldId="2147376366"/>
            <ac:graphicFrameMk id="10" creationId="{71C95DD9-9501-A914-65F1-352473DB0628}"/>
          </ac:graphicFrameMkLst>
        </pc:graphicFrameChg>
      </pc:sldChg>
      <pc:sldChg chg="modSp mod ord">
        <pc:chgData name="Jason Wiese" userId="4bff8d5b-7de6-4655-b397-69b0afc81113" providerId="ADAL" clId="{E5E057FB-EB7B-48AB-8864-A9E4DD4FE7C9}" dt="2025-04-09T15:27:49.366" v="12642" actId="1037"/>
        <pc:sldMkLst>
          <pc:docMk/>
          <pc:sldMk cId="4062501316" sldId="2147376368"/>
        </pc:sldMkLst>
        <pc:spChg chg="mod">
          <ac:chgData name="Jason Wiese" userId="4bff8d5b-7de6-4655-b397-69b0afc81113" providerId="ADAL" clId="{E5E057FB-EB7B-48AB-8864-A9E4DD4FE7C9}" dt="2025-04-09T15:27:49.366" v="12642" actId="1037"/>
          <ac:spMkLst>
            <pc:docMk/>
            <pc:sldMk cId="4062501316" sldId="2147376368"/>
            <ac:spMk id="8" creationId="{E108020C-4113-1677-8631-E697A1D54678}"/>
          </ac:spMkLst>
        </pc:spChg>
        <pc:spChg chg="mod">
          <ac:chgData name="Jason Wiese" userId="4bff8d5b-7de6-4655-b397-69b0afc81113" providerId="ADAL" clId="{E5E057FB-EB7B-48AB-8864-A9E4DD4FE7C9}" dt="2025-04-09T15:27:15.269" v="12637" actId="1037"/>
          <ac:spMkLst>
            <pc:docMk/>
            <pc:sldMk cId="4062501316" sldId="2147376368"/>
            <ac:spMk id="10" creationId="{FC3045FB-4093-8DA5-4EEC-184DE6574FCB}"/>
          </ac:spMkLst>
        </pc:spChg>
        <pc:spChg chg="mod">
          <ac:chgData name="Jason Wiese" userId="4bff8d5b-7de6-4655-b397-69b0afc81113" providerId="ADAL" clId="{E5E057FB-EB7B-48AB-8864-A9E4DD4FE7C9}" dt="2025-04-09T01:42:33.880" v="1258" actId="20577"/>
          <ac:spMkLst>
            <pc:docMk/>
            <pc:sldMk cId="4062501316" sldId="2147376368"/>
            <ac:spMk id="12" creationId="{F121F46C-A801-A084-C004-6D3915A80D2D}"/>
          </ac:spMkLst>
        </pc:spChg>
        <pc:spChg chg="mod">
          <ac:chgData name="Jason Wiese" userId="4bff8d5b-7de6-4655-b397-69b0afc81113" providerId="ADAL" clId="{E5E057FB-EB7B-48AB-8864-A9E4DD4FE7C9}" dt="2025-04-09T03:13:09.277" v="5800" actId="20577"/>
          <ac:spMkLst>
            <pc:docMk/>
            <pc:sldMk cId="4062501316" sldId="2147376368"/>
            <ac:spMk id="15" creationId="{338CE641-2E68-AF9A-34E1-61A5D0E3BFF0}"/>
          </ac:spMkLst>
        </pc:spChg>
        <pc:spChg chg="mod">
          <ac:chgData name="Jason Wiese" userId="4bff8d5b-7de6-4655-b397-69b0afc81113" providerId="ADAL" clId="{E5E057FB-EB7B-48AB-8864-A9E4DD4FE7C9}" dt="2025-04-09T01:40:47.746" v="1244" actId="20577"/>
          <ac:spMkLst>
            <pc:docMk/>
            <pc:sldMk cId="4062501316" sldId="2147376368"/>
            <ac:spMk id="20" creationId="{FBA1D621-6847-ACD3-EAE1-B07081403C11}"/>
          </ac:spMkLst>
        </pc:spChg>
        <pc:spChg chg="mod">
          <ac:chgData name="Jason Wiese" userId="4bff8d5b-7de6-4655-b397-69b0afc81113" providerId="ADAL" clId="{E5E057FB-EB7B-48AB-8864-A9E4DD4FE7C9}" dt="2025-04-09T15:26:41.276" v="12585" actId="1037"/>
          <ac:spMkLst>
            <pc:docMk/>
            <pc:sldMk cId="4062501316" sldId="2147376368"/>
            <ac:spMk id="22" creationId="{71EF1A29-DDD3-C95F-270D-54FB47146E33}"/>
          </ac:spMkLst>
        </pc:spChg>
        <pc:spChg chg="mod">
          <ac:chgData name="Jason Wiese" userId="4bff8d5b-7de6-4655-b397-69b0afc81113" providerId="ADAL" clId="{E5E057FB-EB7B-48AB-8864-A9E4DD4FE7C9}" dt="2025-04-09T15:26:51.306" v="12598" actId="1037"/>
          <ac:spMkLst>
            <pc:docMk/>
            <pc:sldMk cId="4062501316" sldId="2147376368"/>
            <ac:spMk id="24" creationId="{76B7D37C-DA77-7CC8-CE21-D2448B4F2619}"/>
          </ac:spMkLst>
        </pc:spChg>
        <pc:spChg chg="mod">
          <ac:chgData name="Jason Wiese" userId="4bff8d5b-7de6-4655-b397-69b0afc81113" providerId="ADAL" clId="{E5E057FB-EB7B-48AB-8864-A9E4DD4FE7C9}" dt="2025-04-09T15:27:03.403" v="12617" actId="20577"/>
          <ac:spMkLst>
            <pc:docMk/>
            <pc:sldMk cId="4062501316" sldId="2147376368"/>
            <ac:spMk id="30" creationId="{9EC70389-858E-33B2-F7AE-494B76D7B9AE}"/>
          </ac:spMkLst>
        </pc:spChg>
        <pc:spChg chg="mod">
          <ac:chgData name="Jason Wiese" userId="4bff8d5b-7de6-4655-b397-69b0afc81113" providerId="ADAL" clId="{E5E057FB-EB7B-48AB-8864-A9E4DD4FE7C9}" dt="2025-04-09T13:48:13.033" v="12275" actId="207"/>
          <ac:spMkLst>
            <pc:docMk/>
            <pc:sldMk cId="4062501316" sldId="2147376368"/>
            <ac:spMk id="32" creationId="{8D7906BC-467F-A390-4BED-25FF2D562ED0}"/>
          </ac:spMkLst>
        </pc:spChg>
      </pc:sldChg>
      <pc:sldChg chg="modSp mod ord">
        <pc:chgData name="Jason Wiese" userId="4bff8d5b-7de6-4655-b397-69b0afc81113" providerId="ADAL" clId="{E5E057FB-EB7B-48AB-8864-A9E4DD4FE7C9}" dt="2025-04-09T15:33:05.629" v="12655" actId="14100"/>
        <pc:sldMkLst>
          <pc:docMk/>
          <pc:sldMk cId="2815628319" sldId="2147376369"/>
        </pc:sldMkLst>
        <pc:spChg chg="mod">
          <ac:chgData name="Jason Wiese" userId="4bff8d5b-7de6-4655-b397-69b0afc81113" providerId="ADAL" clId="{E5E057FB-EB7B-48AB-8864-A9E4DD4FE7C9}" dt="2025-04-09T02:19:37.251" v="3317" actId="404"/>
          <ac:spMkLst>
            <pc:docMk/>
            <pc:sldMk cId="2815628319" sldId="2147376369"/>
            <ac:spMk id="5" creationId="{9F848E02-32EF-1334-0FE1-E3C90C3295BD}"/>
          </ac:spMkLst>
        </pc:spChg>
        <pc:spChg chg="mod">
          <ac:chgData name="Jason Wiese" userId="4bff8d5b-7de6-4655-b397-69b0afc81113" providerId="ADAL" clId="{E5E057FB-EB7B-48AB-8864-A9E4DD4FE7C9}" dt="2025-04-09T15:32:23.035" v="12649" actId="14100"/>
          <ac:spMkLst>
            <pc:docMk/>
            <pc:sldMk cId="2815628319" sldId="2147376369"/>
            <ac:spMk id="23" creationId="{A0163050-F259-3220-6A5D-9F16CF0EC53E}"/>
          </ac:spMkLst>
        </pc:spChg>
        <pc:spChg chg="mod">
          <ac:chgData name="Jason Wiese" userId="4bff8d5b-7de6-4655-b397-69b0afc81113" providerId="ADAL" clId="{E5E057FB-EB7B-48AB-8864-A9E4DD4FE7C9}" dt="2025-04-09T03:35:59.670" v="7326" actId="20577"/>
          <ac:spMkLst>
            <pc:docMk/>
            <pc:sldMk cId="2815628319" sldId="2147376369"/>
            <ac:spMk id="24" creationId="{551D9A7E-82EE-43E5-6E58-EA62F1D57BF9}"/>
          </ac:spMkLst>
        </pc:spChg>
        <pc:spChg chg="mod">
          <ac:chgData name="Jason Wiese" userId="4bff8d5b-7de6-4655-b397-69b0afc81113" providerId="ADAL" clId="{E5E057FB-EB7B-48AB-8864-A9E4DD4FE7C9}" dt="2025-04-09T15:33:05.629" v="12655" actId="14100"/>
          <ac:spMkLst>
            <pc:docMk/>
            <pc:sldMk cId="2815628319" sldId="2147376369"/>
            <ac:spMk id="31" creationId="{3C5C4C38-8B18-9F37-1030-E42065B329D0}"/>
          </ac:spMkLst>
        </pc:spChg>
      </pc:sldChg>
      <pc:sldChg chg="modSp add mod">
        <pc:chgData name="Jason Wiese" userId="4bff8d5b-7de6-4655-b397-69b0afc81113" providerId="ADAL" clId="{E5E057FB-EB7B-48AB-8864-A9E4DD4FE7C9}" dt="2025-04-09T15:36:00.827" v="12658" actId="1035"/>
        <pc:sldMkLst>
          <pc:docMk/>
          <pc:sldMk cId="2449287855" sldId="2147376379"/>
        </pc:sldMkLst>
        <pc:spChg chg="mod">
          <ac:chgData name="Jason Wiese" userId="4bff8d5b-7de6-4655-b397-69b0afc81113" providerId="ADAL" clId="{E5E057FB-EB7B-48AB-8864-A9E4DD4FE7C9}" dt="2025-04-09T15:30:20.424" v="12647" actId="12789"/>
          <ac:spMkLst>
            <pc:docMk/>
            <pc:sldMk cId="2449287855" sldId="2147376379"/>
            <ac:spMk id="24" creationId="{0B81BCCB-376B-CEB0-F30C-780CCF6030D8}"/>
          </ac:spMkLst>
        </pc:spChg>
        <pc:spChg chg="mod">
          <ac:chgData name="Jason Wiese" userId="4bff8d5b-7de6-4655-b397-69b0afc81113" providerId="ADAL" clId="{E5E057FB-EB7B-48AB-8864-A9E4DD4FE7C9}" dt="2025-04-09T15:30:20.424" v="12647" actId="12789"/>
          <ac:spMkLst>
            <pc:docMk/>
            <pc:sldMk cId="2449287855" sldId="2147376379"/>
            <ac:spMk id="25" creationId="{D76917E6-B346-8C2F-8356-767F795D4FCD}"/>
          </ac:spMkLst>
        </pc:spChg>
        <pc:spChg chg="mod">
          <ac:chgData name="Jason Wiese" userId="4bff8d5b-7de6-4655-b397-69b0afc81113" providerId="ADAL" clId="{E5E057FB-EB7B-48AB-8864-A9E4DD4FE7C9}" dt="2025-04-09T15:30:20.424" v="12647" actId="12789"/>
          <ac:spMkLst>
            <pc:docMk/>
            <pc:sldMk cId="2449287855" sldId="2147376379"/>
            <ac:spMk id="26" creationId="{9C413E3A-C72C-5145-BFC2-B0F7770E37DB}"/>
          </ac:spMkLst>
        </pc:spChg>
        <pc:spChg chg="mod">
          <ac:chgData name="Jason Wiese" userId="4bff8d5b-7de6-4655-b397-69b0afc81113" providerId="ADAL" clId="{E5E057FB-EB7B-48AB-8864-A9E4DD4FE7C9}" dt="2025-04-09T15:30:20.424" v="12647" actId="12789"/>
          <ac:spMkLst>
            <pc:docMk/>
            <pc:sldMk cId="2449287855" sldId="2147376379"/>
            <ac:spMk id="27" creationId="{C4B70580-238A-B5E0-1B1D-EF3B238671F2}"/>
          </ac:spMkLst>
        </pc:spChg>
        <pc:spChg chg="mod">
          <ac:chgData name="Jason Wiese" userId="4bff8d5b-7de6-4655-b397-69b0afc81113" providerId="ADAL" clId="{E5E057FB-EB7B-48AB-8864-A9E4DD4FE7C9}" dt="2025-04-09T15:29:16.074" v="12643" actId="12789"/>
          <ac:spMkLst>
            <pc:docMk/>
            <pc:sldMk cId="2449287855" sldId="2147376379"/>
            <ac:spMk id="57" creationId="{6F889373-0F12-2692-1FF8-99F6280616F2}"/>
          </ac:spMkLst>
        </pc:spChg>
        <pc:spChg chg="mod">
          <ac:chgData name="Jason Wiese" userId="4bff8d5b-7de6-4655-b397-69b0afc81113" providerId="ADAL" clId="{E5E057FB-EB7B-48AB-8864-A9E4DD4FE7C9}" dt="2025-04-09T15:29:16.074" v="12643" actId="12789"/>
          <ac:spMkLst>
            <pc:docMk/>
            <pc:sldMk cId="2449287855" sldId="2147376379"/>
            <ac:spMk id="58" creationId="{7D856628-E54E-2C51-F06A-0B49854647CC}"/>
          </ac:spMkLst>
        </pc:spChg>
        <pc:spChg chg="mod">
          <ac:chgData name="Jason Wiese" userId="4bff8d5b-7de6-4655-b397-69b0afc81113" providerId="ADAL" clId="{E5E057FB-EB7B-48AB-8864-A9E4DD4FE7C9}" dt="2025-04-09T15:29:16.074" v="12643" actId="12789"/>
          <ac:spMkLst>
            <pc:docMk/>
            <pc:sldMk cId="2449287855" sldId="2147376379"/>
            <ac:spMk id="59" creationId="{BBAEF970-63C6-C671-0E94-4C7E83651B0C}"/>
          </ac:spMkLst>
        </pc:spChg>
        <pc:spChg chg="mod">
          <ac:chgData name="Jason Wiese" userId="4bff8d5b-7de6-4655-b397-69b0afc81113" providerId="ADAL" clId="{E5E057FB-EB7B-48AB-8864-A9E4DD4FE7C9}" dt="2025-04-09T15:29:16.074" v="12643" actId="12789"/>
          <ac:spMkLst>
            <pc:docMk/>
            <pc:sldMk cId="2449287855" sldId="2147376379"/>
            <ac:spMk id="60" creationId="{72BB5304-2B4B-7C60-A5AF-DB62986481DE}"/>
          </ac:spMkLst>
        </pc:spChg>
        <pc:spChg chg="mod">
          <ac:chgData name="Jason Wiese" userId="4bff8d5b-7de6-4655-b397-69b0afc81113" providerId="ADAL" clId="{E5E057FB-EB7B-48AB-8864-A9E4DD4FE7C9}" dt="2025-04-09T15:36:00.827" v="12658" actId="1035"/>
          <ac:spMkLst>
            <pc:docMk/>
            <pc:sldMk cId="2449287855" sldId="2147376379"/>
            <ac:spMk id="62" creationId="{A98F7274-017D-7410-B1BB-50A754B653F8}"/>
          </ac:spMkLst>
        </pc:spChg>
        <pc:spChg chg="mod">
          <ac:chgData name="Jason Wiese" userId="4bff8d5b-7de6-4655-b397-69b0afc81113" providerId="ADAL" clId="{E5E057FB-EB7B-48AB-8864-A9E4DD4FE7C9}" dt="2025-04-09T15:29:16.074" v="12643" actId="12789"/>
          <ac:spMkLst>
            <pc:docMk/>
            <pc:sldMk cId="2449287855" sldId="2147376379"/>
            <ac:spMk id="77" creationId="{4A1444FA-866E-A564-4E6A-12661A8FB8D5}"/>
          </ac:spMkLst>
        </pc:spChg>
        <pc:spChg chg="mod">
          <ac:chgData name="Jason Wiese" userId="4bff8d5b-7de6-4655-b397-69b0afc81113" providerId="ADAL" clId="{E5E057FB-EB7B-48AB-8864-A9E4DD4FE7C9}" dt="2025-04-09T15:36:00.827" v="12658" actId="1035"/>
          <ac:spMkLst>
            <pc:docMk/>
            <pc:sldMk cId="2449287855" sldId="2147376379"/>
            <ac:spMk id="78" creationId="{38F2C392-BCAD-F99A-BD35-562964B9A0B6}"/>
          </ac:spMkLst>
        </pc:spChg>
        <pc:spChg chg="mod">
          <ac:chgData name="Jason Wiese" userId="4bff8d5b-7de6-4655-b397-69b0afc81113" providerId="ADAL" clId="{E5E057FB-EB7B-48AB-8864-A9E4DD4FE7C9}" dt="2025-04-09T15:30:01.730" v="12645" actId="12789"/>
          <ac:spMkLst>
            <pc:docMk/>
            <pc:sldMk cId="2449287855" sldId="2147376379"/>
            <ac:spMk id="79" creationId="{617043CF-4C5A-1D92-373F-E714A2D7FDB0}"/>
          </ac:spMkLst>
        </pc:spChg>
        <pc:spChg chg="mod">
          <ac:chgData name="Jason Wiese" userId="4bff8d5b-7de6-4655-b397-69b0afc81113" providerId="ADAL" clId="{E5E057FB-EB7B-48AB-8864-A9E4DD4FE7C9}" dt="2025-04-09T15:30:29.859" v="12648" actId="12789"/>
          <ac:spMkLst>
            <pc:docMk/>
            <pc:sldMk cId="2449287855" sldId="2147376379"/>
            <ac:spMk id="80" creationId="{18C27F38-081E-86E8-28EE-10F7846C87D9}"/>
          </ac:spMkLst>
        </pc:spChg>
        <pc:spChg chg="mod">
          <ac:chgData name="Jason Wiese" userId="4bff8d5b-7de6-4655-b397-69b0afc81113" providerId="ADAL" clId="{E5E057FB-EB7B-48AB-8864-A9E4DD4FE7C9}" dt="2025-04-09T15:29:16.074" v="12643" actId="12789"/>
          <ac:spMkLst>
            <pc:docMk/>
            <pc:sldMk cId="2449287855" sldId="2147376379"/>
            <ac:spMk id="81" creationId="{842F41F3-C7FF-B53C-0417-0B3C9F609BD5}"/>
          </ac:spMkLst>
        </pc:spChg>
        <pc:spChg chg="mod">
          <ac:chgData name="Jason Wiese" userId="4bff8d5b-7de6-4655-b397-69b0afc81113" providerId="ADAL" clId="{E5E057FB-EB7B-48AB-8864-A9E4DD4FE7C9}" dt="2025-04-09T15:36:00.827" v="12658" actId="1035"/>
          <ac:spMkLst>
            <pc:docMk/>
            <pc:sldMk cId="2449287855" sldId="2147376379"/>
            <ac:spMk id="82" creationId="{3BEDA629-4968-33A9-DAB5-869BC32D5814}"/>
          </ac:spMkLst>
        </pc:spChg>
        <pc:spChg chg="mod">
          <ac:chgData name="Jason Wiese" userId="4bff8d5b-7de6-4655-b397-69b0afc81113" providerId="ADAL" clId="{E5E057FB-EB7B-48AB-8864-A9E4DD4FE7C9}" dt="2025-04-09T15:30:01.730" v="12645" actId="12789"/>
          <ac:spMkLst>
            <pc:docMk/>
            <pc:sldMk cId="2449287855" sldId="2147376379"/>
            <ac:spMk id="83" creationId="{6E3B1374-DC60-442B-A194-8B0178FB1070}"/>
          </ac:spMkLst>
        </pc:spChg>
        <pc:spChg chg="mod">
          <ac:chgData name="Jason Wiese" userId="4bff8d5b-7de6-4655-b397-69b0afc81113" providerId="ADAL" clId="{E5E057FB-EB7B-48AB-8864-A9E4DD4FE7C9}" dt="2025-04-09T15:30:29.859" v="12648" actId="12789"/>
          <ac:spMkLst>
            <pc:docMk/>
            <pc:sldMk cId="2449287855" sldId="2147376379"/>
            <ac:spMk id="84" creationId="{1646B899-E473-D18D-26E9-305E530355A2}"/>
          </ac:spMkLst>
        </pc:spChg>
        <pc:spChg chg="mod">
          <ac:chgData name="Jason Wiese" userId="4bff8d5b-7de6-4655-b397-69b0afc81113" providerId="ADAL" clId="{E5E057FB-EB7B-48AB-8864-A9E4DD4FE7C9}" dt="2025-04-09T15:29:16.074" v="12643" actId="12789"/>
          <ac:spMkLst>
            <pc:docMk/>
            <pc:sldMk cId="2449287855" sldId="2147376379"/>
            <ac:spMk id="85" creationId="{B5753D2F-7DA2-A781-430F-47C01FFDF857}"/>
          </ac:spMkLst>
        </pc:spChg>
        <pc:spChg chg="mod">
          <ac:chgData name="Jason Wiese" userId="4bff8d5b-7de6-4655-b397-69b0afc81113" providerId="ADAL" clId="{E5E057FB-EB7B-48AB-8864-A9E4DD4FE7C9}" dt="2025-04-09T15:36:00.827" v="12658" actId="1035"/>
          <ac:spMkLst>
            <pc:docMk/>
            <pc:sldMk cId="2449287855" sldId="2147376379"/>
            <ac:spMk id="86" creationId="{BAC45973-45E8-3B5E-6730-ABAD3465757E}"/>
          </ac:spMkLst>
        </pc:spChg>
        <pc:spChg chg="mod">
          <ac:chgData name="Jason Wiese" userId="4bff8d5b-7de6-4655-b397-69b0afc81113" providerId="ADAL" clId="{E5E057FB-EB7B-48AB-8864-A9E4DD4FE7C9}" dt="2025-04-09T15:30:01.730" v="12645" actId="12789"/>
          <ac:spMkLst>
            <pc:docMk/>
            <pc:sldMk cId="2449287855" sldId="2147376379"/>
            <ac:spMk id="87" creationId="{AAC851B8-EA4B-B946-FEBB-A2F62F8DC5A5}"/>
          </ac:spMkLst>
        </pc:spChg>
        <pc:spChg chg="mod">
          <ac:chgData name="Jason Wiese" userId="4bff8d5b-7de6-4655-b397-69b0afc81113" providerId="ADAL" clId="{E5E057FB-EB7B-48AB-8864-A9E4DD4FE7C9}" dt="2025-04-09T15:30:29.859" v="12648" actId="12789"/>
          <ac:spMkLst>
            <pc:docMk/>
            <pc:sldMk cId="2449287855" sldId="2147376379"/>
            <ac:spMk id="88" creationId="{41140AED-657D-778A-8EC1-29BE6C5E758F}"/>
          </ac:spMkLst>
        </pc:spChg>
        <pc:spChg chg="mod">
          <ac:chgData name="Jason Wiese" userId="4bff8d5b-7de6-4655-b397-69b0afc81113" providerId="ADAL" clId="{E5E057FB-EB7B-48AB-8864-A9E4DD4FE7C9}" dt="2025-04-09T15:30:11.024" v="12646" actId="12789"/>
          <ac:spMkLst>
            <pc:docMk/>
            <pc:sldMk cId="2449287855" sldId="2147376379"/>
            <ac:spMk id="91" creationId="{80E69FB8-7561-0A2A-2A44-0AAB9082E0F8}"/>
          </ac:spMkLst>
        </pc:spChg>
        <pc:spChg chg="mod">
          <ac:chgData name="Jason Wiese" userId="4bff8d5b-7de6-4655-b397-69b0afc81113" providerId="ADAL" clId="{E5E057FB-EB7B-48AB-8864-A9E4DD4FE7C9}" dt="2025-04-09T15:30:11.024" v="12646" actId="12789"/>
          <ac:spMkLst>
            <pc:docMk/>
            <pc:sldMk cId="2449287855" sldId="2147376379"/>
            <ac:spMk id="92" creationId="{45811E62-BC11-CF91-0F6C-59E53D60C667}"/>
          </ac:spMkLst>
        </pc:spChg>
        <pc:spChg chg="mod">
          <ac:chgData name="Jason Wiese" userId="4bff8d5b-7de6-4655-b397-69b0afc81113" providerId="ADAL" clId="{E5E057FB-EB7B-48AB-8864-A9E4DD4FE7C9}" dt="2025-04-09T15:30:11.024" v="12646" actId="12789"/>
          <ac:spMkLst>
            <pc:docMk/>
            <pc:sldMk cId="2449287855" sldId="2147376379"/>
            <ac:spMk id="93" creationId="{7B79001B-EB12-A47D-C22D-0E0A2F2D1FD3}"/>
          </ac:spMkLst>
        </pc:spChg>
        <pc:spChg chg="mod">
          <ac:chgData name="Jason Wiese" userId="4bff8d5b-7de6-4655-b397-69b0afc81113" providerId="ADAL" clId="{E5E057FB-EB7B-48AB-8864-A9E4DD4FE7C9}" dt="2025-04-09T15:30:11.024" v="12646" actId="12789"/>
          <ac:spMkLst>
            <pc:docMk/>
            <pc:sldMk cId="2449287855" sldId="2147376379"/>
            <ac:spMk id="94" creationId="{46BD67C5-19F1-E11C-069D-10972DB8D3FF}"/>
          </ac:spMkLst>
        </pc:spChg>
        <pc:spChg chg="mod">
          <ac:chgData name="Jason Wiese" userId="4bff8d5b-7de6-4655-b397-69b0afc81113" providerId="ADAL" clId="{E5E057FB-EB7B-48AB-8864-A9E4DD4FE7C9}" dt="2025-04-09T15:29:16.074" v="12643" actId="12789"/>
          <ac:spMkLst>
            <pc:docMk/>
            <pc:sldMk cId="2449287855" sldId="2147376379"/>
            <ac:spMk id="95" creationId="{AAF9C6F4-15E0-DE76-23B3-F068262BAAB3}"/>
          </ac:spMkLst>
        </pc:spChg>
        <pc:spChg chg="mod">
          <ac:chgData name="Jason Wiese" userId="4bff8d5b-7de6-4655-b397-69b0afc81113" providerId="ADAL" clId="{E5E057FB-EB7B-48AB-8864-A9E4DD4FE7C9}" dt="2025-04-09T15:36:00.827" v="12658" actId="1035"/>
          <ac:spMkLst>
            <pc:docMk/>
            <pc:sldMk cId="2449287855" sldId="2147376379"/>
            <ac:spMk id="96" creationId="{A2B7D4D5-8D26-3B42-A54D-4A0B7EFB00A2}"/>
          </ac:spMkLst>
        </pc:spChg>
        <pc:spChg chg="mod">
          <ac:chgData name="Jason Wiese" userId="4bff8d5b-7de6-4655-b397-69b0afc81113" providerId="ADAL" clId="{E5E057FB-EB7B-48AB-8864-A9E4DD4FE7C9}" dt="2025-04-09T15:30:01.730" v="12645" actId="12789"/>
          <ac:spMkLst>
            <pc:docMk/>
            <pc:sldMk cId="2449287855" sldId="2147376379"/>
            <ac:spMk id="97" creationId="{B66BB5A5-4D05-49D7-B196-0F64FAAFFA89}"/>
          </ac:spMkLst>
        </pc:spChg>
        <pc:spChg chg="mod">
          <ac:chgData name="Jason Wiese" userId="4bff8d5b-7de6-4655-b397-69b0afc81113" providerId="ADAL" clId="{E5E057FB-EB7B-48AB-8864-A9E4DD4FE7C9}" dt="2025-04-09T15:30:29.859" v="12648" actId="12789"/>
          <ac:spMkLst>
            <pc:docMk/>
            <pc:sldMk cId="2449287855" sldId="2147376379"/>
            <ac:spMk id="98" creationId="{DF7726F6-1CC8-338B-DBDC-CF31633EC9CF}"/>
          </ac:spMkLst>
        </pc:spChg>
        <pc:spChg chg="mod">
          <ac:chgData name="Jason Wiese" userId="4bff8d5b-7de6-4655-b397-69b0afc81113" providerId="ADAL" clId="{E5E057FB-EB7B-48AB-8864-A9E4DD4FE7C9}" dt="2025-04-09T15:36:00.827" v="12658" actId="1035"/>
          <ac:spMkLst>
            <pc:docMk/>
            <pc:sldMk cId="2449287855" sldId="2147376379"/>
            <ac:spMk id="118" creationId="{3B4F64FB-E8FE-6821-4640-1F448F9FAAD1}"/>
          </ac:spMkLst>
        </pc:spChg>
        <pc:spChg chg="mod">
          <ac:chgData name="Jason Wiese" userId="4bff8d5b-7de6-4655-b397-69b0afc81113" providerId="ADAL" clId="{E5E057FB-EB7B-48AB-8864-A9E4DD4FE7C9}" dt="2025-04-09T15:36:00.827" v="12658" actId="1035"/>
          <ac:spMkLst>
            <pc:docMk/>
            <pc:sldMk cId="2449287855" sldId="2147376379"/>
            <ac:spMk id="119" creationId="{61B2A264-E4E3-CED5-5257-FA786426C608}"/>
          </ac:spMkLst>
        </pc:spChg>
        <pc:spChg chg="mod">
          <ac:chgData name="Jason Wiese" userId="4bff8d5b-7de6-4655-b397-69b0afc81113" providerId="ADAL" clId="{E5E057FB-EB7B-48AB-8864-A9E4DD4FE7C9}" dt="2025-04-09T15:35:55.285" v="12657" actId="1035"/>
          <ac:spMkLst>
            <pc:docMk/>
            <pc:sldMk cId="2449287855" sldId="2147376379"/>
            <ac:spMk id="120" creationId="{F880D6F4-7042-05AE-6A8F-DAC9836E706F}"/>
          </ac:spMkLst>
        </pc:spChg>
        <pc:spChg chg="mod">
          <ac:chgData name="Jason Wiese" userId="4bff8d5b-7de6-4655-b397-69b0afc81113" providerId="ADAL" clId="{E5E057FB-EB7B-48AB-8864-A9E4DD4FE7C9}" dt="2025-04-09T15:30:01.730" v="12645" actId="12789"/>
          <ac:spMkLst>
            <pc:docMk/>
            <pc:sldMk cId="2449287855" sldId="2147376379"/>
            <ac:spMk id="121" creationId="{981DF9EE-BCFD-0DF5-DBF8-84C1294B9D93}"/>
          </ac:spMkLst>
        </pc:spChg>
        <pc:spChg chg="mod">
          <ac:chgData name="Jason Wiese" userId="4bff8d5b-7de6-4655-b397-69b0afc81113" providerId="ADAL" clId="{E5E057FB-EB7B-48AB-8864-A9E4DD4FE7C9}" dt="2025-04-09T15:30:01.730" v="12645" actId="12789"/>
          <ac:spMkLst>
            <pc:docMk/>
            <pc:sldMk cId="2449287855" sldId="2147376379"/>
            <ac:spMk id="122" creationId="{2FFDAEBB-CA48-4A7B-AE9E-BE6ADDB41F7B}"/>
          </ac:spMkLst>
        </pc:spChg>
        <pc:spChg chg="mod">
          <ac:chgData name="Jason Wiese" userId="4bff8d5b-7de6-4655-b397-69b0afc81113" providerId="ADAL" clId="{E5E057FB-EB7B-48AB-8864-A9E4DD4FE7C9}" dt="2025-04-09T15:30:01.730" v="12645" actId="12789"/>
          <ac:spMkLst>
            <pc:docMk/>
            <pc:sldMk cId="2449287855" sldId="2147376379"/>
            <ac:spMk id="123" creationId="{8915AED0-FCEE-7045-B896-6295ED2FA740}"/>
          </ac:spMkLst>
        </pc:spChg>
        <pc:spChg chg="mod">
          <ac:chgData name="Jason Wiese" userId="4bff8d5b-7de6-4655-b397-69b0afc81113" providerId="ADAL" clId="{E5E057FB-EB7B-48AB-8864-A9E4DD4FE7C9}" dt="2025-04-09T15:30:01.730" v="12645" actId="12789"/>
          <ac:spMkLst>
            <pc:docMk/>
            <pc:sldMk cId="2449287855" sldId="2147376379"/>
            <ac:spMk id="124" creationId="{7FC33793-08FC-C426-264B-F9C72553500D}"/>
          </ac:spMkLst>
        </pc:spChg>
        <pc:spChg chg="mod">
          <ac:chgData name="Jason Wiese" userId="4bff8d5b-7de6-4655-b397-69b0afc81113" providerId="ADAL" clId="{E5E057FB-EB7B-48AB-8864-A9E4DD4FE7C9}" dt="2025-04-09T15:30:29.859" v="12648" actId="12789"/>
          <ac:spMkLst>
            <pc:docMk/>
            <pc:sldMk cId="2449287855" sldId="2147376379"/>
            <ac:spMk id="125" creationId="{52C843D7-9AA2-2956-C8E1-BFCAC6D81D3C}"/>
          </ac:spMkLst>
        </pc:spChg>
        <pc:spChg chg="mod">
          <ac:chgData name="Jason Wiese" userId="4bff8d5b-7de6-4655-b397-69b0afc81113" providerId="ADAL" clId="{E5E057FB-EB7B-48AB-8864-A9E4DD4FE7C9}" dt="2025-04-09T15:30:29.859" v="12648" actId="12789"/>
          <ac:spMkLst>
            <pc:docMk/>
            <pc:sldMk cId="2449287855" sldId="2147376379"/>
            <ac:spMk id="128" creationId="{CB8BE9F9-2737-A067-1352-AF3D50483D7E}"/>
          </ac:spMkLst>
        </pc:spChg>
        <pc:spChg chg="mod">
          <ac:chgData name="Jason Wiese" userId="4bff8d5b-7de6-4655-b397-69b0afc81113" providerId="ADAL" clId="{E5E057FB-EB7B-48AB-8864-A9E4DD4FE7C9}" dt="2025-04-09T15:30:29.859" v="12648" actId="12789"/>
          <ac:spMkLst>
            <pc:docMk/>
            <pc:sldMk cId="2449287855" sldId="2147376379"/>
            <ac:spMk id="129" creationId="{5CDA720E-141D-B1A0-CDD9-9F7D53158CF7}"/>
          </ac:spMkLst>
        </pc:spChg>
        <pc:spChg chg="mod">
          <ac:chgData name="Jason Wiese" userId="4bff8d5b-7de6-4655-b397-69b0afc81113" providerId="ADAL" clId="{E5E057FB-EB7B-48AB-8864-A9E4DD4FE7C9}" dt="2025-04-09T15:30:29.859" v="12648" actId="12789"/>
          <ac:spMkLst>
            <pc:docMk/>
            <pc:sldMk cId="2449287855" sldId="2147376379"/>
            <ac:spMk id="130" creationId="{8DD67227-E8AE-6E66-84A7-5AC742C42688}"/>
          </ac:spMkLst>
        </pc:spChg>
        <pc:spChg chg="mod">
          <ac:chgData name="Jason Wiese" userId="4bff8d5b-7de6-4655-b397-69b0afc81113" providerId="ADAL" clId="{E5E057FB-EB7B-48AB-8864-A9E4DD4FE7C9}" dt="2025-04-09T15:30:20.424" v="12647" actId="12789"/>
          <ac:spMkLst>
            <pc:docMk/>
            <pc:sldMk cId="2449287855" sldId="2147376379"/>
            <ac:spMk id="131" creationId="{48AB11CB-1355-7126-408E-B0835147155F}"/>
          </ac:spMkLst>
        </pc:spChg>
        <pc:spChg chg="mod">
          <ac:chgData name="Jason Wiese" userId="4bff8d5b-7de6-4655-b397-69b0afc81113" providerId="ADAL" clId="{E5E057FB-EB7B-48AB-8864-A9E4DD4FE7C9}" dt="2025-04-09T15:30:20.424" v="12647" actId="12789"/>
          <ac:spMkLst>
            <pc:docMk/>
            <pc:sldMk cId="2449287855" sldId="2147376379"/>
            <ac:spMk id="132" creationId="{40CD3DCA-3201-ECE3-64F4-32EB6E9372E1}"/>
          </ac:spMkLst>
        </pc:spChg>
        <pc:spChg chg="mod">
          <ac:chgData name="Jason Wiese" userId="4bff8d5b-7de6-4655-b397-69b0afc81113" providerId="ADAL" clId="{E5E057FB-EB7B-48AB-8864-A9E4DD4FE7C9}" dt="2025-04-09T15:30:20.424" v="12647" actId="12789"/>
          <ac:spMkLst>
            <pc:docMk/>
            <pc:sldMk cId="2449287855" sldId="2147376379"/>
            <ac:spMk id="133" creationId="{0BF88204-7291-D74C-7B51-451FFB541D7A}"/>
          </ac:spMkLst>
        </pc:spChg>
        <pc:spChg chg="mod">
          <ac:chgData name="Jason Wiese" userId="4bff8d5b-7de6-4655-b397-69b0afc81113" providerId="ADAL" clId="{E5E057FB-EB7B-48AB-8864-A9E4DD4FE7C9}" dt="2025-04-09T15:30:20.424" v="12647" actId="12789"/>
          <ac:spMkLst>
            <pc:docMk/>
            <pc:sldMk cId="2449287855" sldId="2147376379"/>
            <ac:spMk id="134" creationId="{F7A762FF-C68C-33D6-C965-DB43B5177917}"/>
          </ac:spMkLst>
        </pc:spChg>
        <pc:spChg chg="mod">
          <ac:chgData name="Jason Wiese" userId="4bff8d5b-7de6-4655-b397-69b0afc81113" providerId="ADAL" clId="{E5E057FB-EB7B-48AB-8864-A9E4DD4FE7C9}" dt="2025-04-09T15:30:11.024" v="12646" actId="12789"/>
          <ac:spMkLst>
            <pc:docMk/>
            <pc:sldMk cId="2449287855" sldId="2147376379"/>
            <ac:spMk id="135" creationId="{FE464C81-A29C-997E-1095-D95996017951}"/>
          </ac:spMkLst>
        </pc:spChg>
        <pc:spChg chg="mod">
          <ac:chgData name="Jason Wiese" userId="4bff8d5b-7de6-4655-b397-69b0afc81113" providerId="ADAL" clId="{E5E057FB-EB7B-48AB-8864-A9E4DD4FE7C9}" dt="2025-04-09T15:30:11.024" v="12646" actId="12789"/>
          <ac:spMkLst>
            <pc:docMk/>
            <pc:sldMk cId="2449287855" sldId="2147376379"/>
            <ac:spMk id="136" creationId="{33604E84-DEB8-59B4-C808-3C97DA981045}"/>
          </ac:spMkLst>
        </pc:spChg>
        <pc:spChg chg="mod">
          <ac:chgData name="Jason Wiese" userId="4bff8d5b-7de6-4655-b397-69b0afc81113" providerId="ADAL" clId="{E5E057FB-EB7B-48AB-8864-A9E4DD4FE7C9}" dt="2025-04-09T15:30:11.024" v="12646" actId="12789"/>
          <ac:spMkLst>
            <pc:docMk/>
            <pc:sldMk cId="2449287855" sldId="2147376379"/>
            <ac:spMk id="137" creationId="{6876859B-9852-76BE-26B7-C0DF0CBA492D}"/>
          </ac:spMkLst>
        </pc:spChg>
        <pc:spChg chg="mod">
          <ac:chgData name="Jason Wiese" userId="4bff8d5b-7de6-4655-b397-69b0afc81113" providerId="ADAL" clId="{E5E057FB-EB7B-48AB-8864-A9E4DD4FE7C9}" dt="2025-04-09T15:30:11.024" v="12646" actId="12789"/>
          <ac:spMkLst>
            <pc:docMk/>
            <pc:sldMk cId="2449287855" sldId="2147376379"/>
            <ac:spMk id="138" creationId="{06B9A87C-227E-AD40-BACD-3C191C849F83}"/>
          </ac:spMkLst>
        </pc:spChg>
        <pc:spChg chg="mod">
          <ac:chgData name="Jason Wiese" userId="4bff8d5b-7de6-4655-b397-69b0afc81113" providerId="ADAL" clId="{E5E057FB-EB7B-48AB-8864-A9E4DD4FE7C9}" dt="2025-04-09T15:36:00.827" v="12658" actId="1035"/>
          <ac:spMkLst>
            <pc:docMk/>
            <pc:sldMk cId="2449287855" sldId="2147376379"/>
            <ac:spMk id="154" creationId="{0E6C63AF-04A0-D617-A7BD-2F00E87D284D}"/>
          </ac:spMkLst>
        </pc:spChg>
        <pc:spChg chg="mod">
          <ac:chgData name="Jason Wiese" userId="4bff8d5b-7de6-4655-b397-69b0afc81113" providerId="ADAL" clId="{E5E057FB-EB7B-48AB-8864-A9E4DD4FE7C9}" dt="2025-04-09T15:36:00.827" v="12658" actId="1035"/>
          <ac:spMkLst>
            <pc:docMk/>
            <pc:sldMk cId="2449287855" sldId="2147376379"/>
            <ac:spMk id="188" creationId="{2E00C6D1-AC15-D83F-791B-3E4F38B5E7E0}"/>
          </ac:spMkLst>
        </pc:spChg>
        <pc:spChg chg="mod">
          <ac:chgData name="Jason Wiese" userId="4bff8d5b-7de6-4655-b397-69b0afc81113" providerId="ADAL" clId="{E5E057FB-EB7B-48AB-8864-A9E4DD4FE7C9}" dt="2025-04-09T15:36:00.827" v="12658" actId="1035"/>
          <ac:spMkLst>
            <pc:docMk/>
            <pc:sldMk cId="2449287855" sldId="2147376379"/>
            <ac:spMk id="195" creationId="{B97A1F9A-4ECC-092D-6518-BDEFBD854CD6}"/>
          </ac:spMkLst>
        </pc:spChg>
        <pc:spChg chg="mod">
          <ac:chgData name="Jason Wiese" userId="4bff8d5b-7de6-4655-b397-69b0afc81113" providerId="ADAL" clId="{E5E057FB-EB7B-48AB-8864-A9E4DD4FE7C9}" dt="2025-04-09T15:35:55.285" v="12657" actId="1035"/>
          <ac:spMkLst>
            <pc:docMk/>
            <pc:sldMk cId="2449287855" sldId="2147376379"/>
            <ac:spMk id="202" creationId="{60DF0B54-33CF-9068-310F-0DBEE787BFD1}"/>
          </ac:spMkLst>
        </pc:spChg>
        <pc:spChg chg="mod">
          <ac:chgData name="Jason Wiese" userId="4bff8d5b-7de6-4655-b397-69b0afc81113" providerId="ADAL" clId="{E5E057FB-EB7B-48AB-8864-A9E4DD4FE7C9}" dt="2025-04-09T03:13:26.096" v="5804" actId="20577"/>
          <ac:spMkLst>
            <pc:docMk/>
            <pc:sldMk cId="2449287855" sldId="2147376379"/>
            <ac:spMk id="211" creationId="{CA75C9FE-61B6-FFAB-D7B3-060D5440D026}"/>
          </ac:spMkLst>
        </pc:spChg>
      </pc:sldChg>
      <pc:sldChg chg="modSp del mod ord">
        <pc:chgData name="Jason Wiese" userId="4bff8d5b-7de6-4655-b397-69b0afc81113" providerId="ADAL" clId="{E5E057FB-EB7B-48AB-8864-A9E4DD4FE7C9}" dt="2025-04-09T03:12:47.457" v="5794" actId="2696"/>
        <pc:sldMkLst>
          <pc:docMk/>
          <pc:sldMk cId="2677845595" sldId="2147376379"/>
        </pc:sldMkLst>
      </pc:sldChg>
      <pc:sldChg chg="del">
        <pc:chgData name="Jason Wiese" userId="4bff8d5b-7de6-4655-b397-69b0afc81113" providerId="ADAL" clId="{E5E057FB-EB7B-48AB-8864-A9E4DD4FE7C9}" dt="2025-04-09T02:54:59.178" v="4872" actId="47"/>
        <pc:sldMkLst>
          <pc:docMk/>
          <pc:sldMk cId="1753699705" sldId="2147376382"/>
        </pc:sldMkLst>
      </pc:sldChg>
      <pc:sldChg chg="modSp mod">
        <pc:chgData name="Jason Wiese" userId="4bff8d5b-7de6-4655-b397-69b0afc81113" providerId="ADAL" clId="{E5E057FB-EB7B-48AB-8864-A9E4DD4FE7C9}" dt="2025-04-09T14:00:31.564" v="12569" actId="6549"/>
        <pc:sldMkLst>
          <pc:docMk/>
          <pc:sldMk cId="98092807" sldId="2147376387"/>
        </pc:sldMkLst>
        <pc:spChg chg="mod">
          <ac:chgData name="Jason Wiese" userId="4bff8d5b-7de6-4655-b397-69b0afc81113" providerId="ADAL" clId="{E5E057FB-EB7B-48AB-8864-A9E4DD4FE7C9}" dt="2025-04-09T14:00:31.564" v="12569" actId="6549"/>
          <ac:spMkLst>
            <pc:docMk/>
            <pc:sldMk cId="98092807" sldId="2147376387"/>
            <ac:spMk id="23" creationId="{D5AC8583-3B15-DA57-A88B-D6806DBAF3D9}"/>
          </ac:spMkLst>
        </pc:spChg>
      </pc:sldChg>
      <pc:sldChg chg="addSp delSp modSp mod">
        <pc:chgData name="Jason Wiese" userId="4bff8d5b-7de6-4655-b397-69b0afc81113" providerId="ADAL" clId="{E5E057FB-EB7B-48AB-8864-A9E4DD4FE7C9}" dt="2025-04-09T04:07:27.025" v="8805" actId="14100"/>
        <pc:sldMkLst>
          <pc:docMk/>
          <pc:sldMk cId="2352945452" sldId="2147376615"/>
        </pc:sldMkLst>
        <pc:spChg chg="add mod">
          <ac:chgData name="Jason Wiese" userId="4bff8d5b-7de6-4655-b397-69b0afc81113" providerId="ADAL" clId="{E5E057FB-EB7B-48AB-8864-A9E4DD4FE7C9}" dt="2025-04-09T03:49:04.058" v="7793" actId="14100"/>
          <ac:spMkLst>
            <pc:docMk/>
            <pc:sldMk cId="2352945452" sldId="2147376615"/>
            <ac:spMk id="3" creationId="{C1BB83CA-F2A1-017F-C716-52CAAF08CE7E}"/>
          </ac:spMkLst>
        </pc:spChg>
        <pc:spChg chg="add mod">
          <ac:chgData name="Jason Wiese" userId="4bff8d5b-7de6-4655-b397-69b0afc81113" providerId="ADAL" clId="{E5E057FB-EB7B-48AB-8864-A9E4DD4FE7C9}" dt="2025-04-09T03:49:07.963" v="7794" actId="20577"/>
          <ac:spMkLst>
            <pc:docMk/>
            <pc:sldMk cId="2352945452" sldId="2147376615"/>
            <ac:spMk id="5" creationId="{6DB4B90C-7F16-1BE3-2CB3-B8BE07997604}"/>
          </ac:spMkLst>
        </pc:spChg>
        <pc:picChg chg="mod">
          <ac:chgData name="Jason Wiese" userId="4bff8d5b-7de6-4655-b397-69b0afc81113" providerId="ADAL" clId="{E5E057FB-EB7B-48AB-8864-A9E4DD4FE7C9}" dt="2025-04-09T04:07:27.025" v="8805" actId="14100"/>
          <ac:picMkLst>
            <pc:docMk/>
            <pc:sldMk cId="2352945452" sldId="2147376615"/>
            <ac:picMk id="4" creationId="{3AC5F902-2DF2-3E25-93E4-92AAD2504951}"/>
          </ac:picMkLst>
        </pc:picChg>
      </pc:sldChg>
      <pc:sldChg chg="modSp mod">
        <pc:chgData name="Jason Wiese" userId="4bff8d5b-7de6-4655-b397-69b0afc81113" providerId="ADAL" clId="{E5E057FB-EB7B-48AB-8864-A9E4DD4FE7C9}" dt="2025-04-09T02:09:46.896" v="2702" actId="20577"/>
        <pc:sldMkLst>
          <pc:docMk/>
          <pc:sldMk cId="2434578518" sldId="2147473111"/>
        </pc:sldMkLst>
        <pc:spChg chg="mod">
          <ac:chgData name="Jason Wiese" userId="4bff8d5b-7de6-4655-b397-69b0afc81113" providerId="ADAL" clId="{E5E057FB-EB7B-48AB-8864-A9E4DD4FE7C9}" dt="2025-04-09T02:09:46.896" v="2702" actId="20577"/>
          <ac:spMkLst>
            <pc:docMk/>
            <pc:sldMk cId="2434578518" sldId="2147473111"/>
            <ac:spMk id="20" creationId="{ED192DAF-B4DD-1D70-897C-BC3694EBE91B}"/>
          </ac:spMkLst>
        </pc:spChg>
      </pc:sldChg>
      <pc:sldChg chg="modSp mod">
        <pc:chgData name="Jason Wiese" userId="4bff8d5b-7de6-4655-b397-69b0afc81113" providerId="ADAL" clId="{E5E057FB-EB7B-48AB-8864-A9E4DD4FE7C9}" dt="2025-04-09T01:27:09.357" v="584" actId="20577"/>
        <pc:sldMkLst>
          <pc:docMk/>
          <pc:sldMk cId="2011522314" sldId="2147473113"/>
        </pc:sldMkLst>
        <pc:spChg chg="mod">
          <ac:chgData name="Jason Wiese" userId="4bff8d5b-7de6-4655-b397-69b0afc81113" providerId="ADAL" clId="{E5E057FB-EB7B-48AB-8864-A9E4DD4FE7C9}" dt="2025-04-09T01:27:09.357" v="584" actId="20577"/>
          <ac:spMkLst>
            <pc:docMk/>
            <pc:sldMk cId="2011522314" sldId="2147473113"/>
            <ac:spMk id="209" creationId="{A06734E7-4E3B-7FF3-B8BD-0D252D429380}"/>
          </ac:spMkLst>
        </pc:spChg>
      </pc:sldChg>
      <pc:sldChg chg="delSp modSp mod modCm">
        <pc:chgData name="Jason Wiese" userId="4bff8d5b-7de6-4655-b397-69b0afc81113" providerId="ADAL" clId="{E5E057FB-EB7B-48AB-8864-A9E4DD4FE7C9}" dt="2025-04-17T01:18:29.932" v="12944" actId="14100"/>
        <pc:sldMkLst>
          <pc:docMk/>
          <pc:sldMk cId="509148765" sldId="2147473116"/>
        </pc:sldMkLst>
        <pc:spChg chg="del">
          <ac:chgData name="Jason Wiese" userId="4bff8d5b-7de6-4655-b397-69b0afc81113" providerId="ADAL" clId="{E5E057FB-EB7B-48AB-8864-A9E4DD4FE7C9}" dt="2025-04-17T01:14:24.069" v="12903" actId="478"/>
          <ac:spMkLst>
            <pc:docMk/>
            <pc:sldMk cId="509148765" sldId="2147473116"/>
            <ac:spMk id="8" creationId="{DFEB3B8A-E003-16A7-1563-6843500A931A}"/>
          </ac:spMkLst>
        </pc:spChg>
        <pc:spChg chg="mod">
          <ac:chgData name="Jason Wiese" userId="4bff8d5b-7de6-4655-b397-69b0afc81113" providerId="ADAL" clId="{E5E057FB-EB7B-48AB-8864-A9E4DD4FE7C9}" dt="2025-04-17T01:18:29.932" v="12944" actId="14100"/>
          <ac:spMkLst>
            <pc:docMk/>
            <pc:sldMk cId="509148765" sldId="2147473116"/>
            <ac:spMk id="10" creationId="{DFABD8B7-FE04-EEB7-1193-8486C819053C}"/>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5E057FB-EB7B-48AB-8864-A9E4DD4FE7C9}" dt="2025-04-17T01:15:05.894" v="12918" actId="20577"/>
              <pc2:cmMkLst xmlns:pc2="http://schemas.microsoft.com/office/powerpoint/2019/9/main/command">
                <pc:docMk/>
                <pc:sldMk cId="509148765" sldId="2147473116"/>
                <pc2:cmMk id="{F7B536C7-03B5-4C3B-9C56-884371982C5D}"/>
              </pc2:cmMkLst>
            </pc226:cmChg>
          </p:ext>
        </pc:extLst>
      </pc:sldChg>
      <pc:sldChg chg="modSp mod">
        <pc:chgData name="Jason Wiese" userId="4bff8d5b-7de6-4655-b397-69b0afc81113" providerId="ADAL" clId="{E5E057FB-EB7B-48AB-8864-A9E4DD4FE7C9}" dt="2025-04-09T03:11:18.650" v="5785" actId="20577"/>
        <pc:sldMkLst>
          <pc:docMk/>
          <pc:sldMk cId="3782917715" sldId="2147473119"/>
        </pc:sldMkLst>
        <pc:spChg chg="mod">
          <ac:chgData name="Jason Wiese" userId="4bff8d5b-7de6-4655-b397-69b0afc81113" providerId="ADAL" clId="{E5E057FB-EB7B-48AB-8864-A9E4DD4FE7C9}" dt="2025-04-09T03:11:12.199" v="5784" actId="20577"/>
          <ac:spMkLst>
            <pc:docMk/>
            <pc:sldMk cId="3782917715" sldId="2147473119"/>
            <ac:spMk id="10" creationId="{70B871E2-C155-10A5-B31A-3AB7F3BD560E}"/>
          </ac:spMkLst>
        </pc:spChg>
        <pc:spChg chg="mod">
          <ac:chgData name="Jason Wiese" userId="4bff8d5b-7de6-4655-b397-69b0afc81113" providerId="ADAL" clId="{E5E057FB-EB7B-48AB-8864-A9E4DD4FE7C9}" dt="2025-04-09T03:11:18.650" v="5785" actId="20577"/>
          <ac:spMkLst>
            <pc:docMk/>
            <pc:sldMk cId="3782917715" sldId="2147473119"/>
            <ac:spMk id="22" creationId="{92758B48-10D0-A832-76FA-F8E02BE09735}"/>
          </ac:spMkLst>
        </pc:spChg>
        <pc:spChg chg="mod">
          <ac:chgData name="Jason Wiese" userId="4bff8d5b-7de6-4655-b397-69b0afc81113" providerId="ADAL" clId="{E5E057FB-EB7B-48AB-8864-A9E4DD4FE7C9}" dt="2025-04-09T02:01:48.557" v="2108" actId="113"/>
          <ac:spMkLst>
            <pc:docMk/>
            <pc:sldMk cId="3782917715" sldId="2147473119"/>
            <ac:spMk id="37" creationId="{B72DAD46-D40E-2168-765C-ACD31B869372}"/>
          </ac:spMkLst>
        </pc:spChg>
      </pc:sldChg>
      <pc:sldChg chg="modSp mod">
        <pc:chgData name="Jason Wiese" userId="4bff8d5b-7de6-4655-b397-69b0afc81113" providerId="ADAL" clId="{E5E057FB-EB7B-48AB-8864-A9E4DD4FE7C9}" dt="2025-04-09T02:04:21.074" v="2242" actId="14100"/>
        <pc:sldMkLst>
          <pc:docMk/>
          <pc:sldMk cId="4097437938" sldId="2147473125"/>
        </pc:sldMkLst>
        <pc:spChg chg="mod">
          <ac:chgData name="Jason Wiese" userId="4bff8d5b-7de6-4655-b397-69b0afc81113" providerId="ADAL" clId="{E5E057FB-EB7B-48AB-8864-A9E4DD4FE7C9}" dt="2025-04-09T01:51:13.422" v="1641" actId="20577"/>
          <ac:spMkLst>
            <pc:docMk/>
            <pc:sldMk cId="4097437938" sldId="2147473125"/>
            <ac:spMk id="28" creationId="{39911AA9-02E5-19D8-C738-02C872A922D4}"/>
          </ac:spMkLst>
        </pc:spChg>
        <pc:spChg chg="mod">
          <ac:chgData name="Jason Wiese" userId="4bff8d5b-7de6-4655-b397-69b0afc81113" providerId="ADAL" clId="{E5E057FB-EB7B-48AB-8864-A9E4DD4FE7C9}" dt="2025-04-09T02:04:21.074" v="2242" actId="14100"/>
          <ac:spMkLst>
            <pc:docMk/>
            <pc:sldMk cId="4097437938" sldId="2147473125"/>
            <ac:spMk id="32" creationId="{F0650265-3C31-D1D1-FF21-6771D068C552}"/>
          </ac:spMkLst>
        </pc:spChg>
      </pc:sldChg>
      <pc:sldChg chg="modSp mod">
        <pc:chgData name="Jason Wiese" userId="4bff8d5b-7de6-4655-b397-69b0afc81113" providerId="ADAL" clId="{E5E057FB-EB7B-48AB-8864-A9E4DD4FE7C9}" dt="2025-04-09T03:35:56.938" v="7324" actId="20577"/>
        <pc:sldMkLst>
          <pc:docMk/>
          <pc:sldMk cId="3288740657" sldId="2147473126"/>
        </pc:sldMkLst>
        <pc:spChg chg="mod">
          <ac:chgData name="Jason Wiese" userId="4bff8d5b-7de6-4655-b397-69b0afc81113" providerId="ADAL" clId="{E5E057FB-EB7B-48AB-8864-A9E4DD4FE7C9}" dt="2025-04-09T03:33:38.722" v="7079" actId="20577"/>
          <ac:spMkLst>
            <pc:docMk/>
            <pc:sldMk cId="3288740657" sldId="2147473126"/>
            <ac:spMk id="10" creationId="{C4A7B789-BDEC-AC93-812E-609CF4622BA1}"/>
          </ac:spMkLst>
        </pc:spChg>
        <pc:spChg chg="mod">
          <ac:chgData name="Jason Wiese" userId="4bff8d5b-7de6-4655-b397-69b0afc81113" providerId="ADAL" clId="{E5E057FB-EB7B-48AB-8864-A9E4DD4FE7C9}" dt="2025-04-09T03:35:56.938" v="7324" actId="20577"/>
          <ac:spMkLst>
            <pc:docMk/>
            <pc:sldMk cId="3288740657" sldId="2147473126"/>
            <ac:spMk id="11" creationId="{F0EABFE9-4C41-247F-BADC-DFC6E7E5FE50}"/>
          </ac:spMkLst>
        </pc:spChg>
        <pc:spChg chg="mod">
          <ac:chgData name="Jason Wiese" userId="4bff8d5b-7de6-4655-b397-69b0afc81113" providerId="ADAL" clId="{E5E057FB-EB7B-48AB-8864-A9E4DD4FE7C9}" dt="2025-04-09T02:18:42.975" v="3308" actId="6549"/>
          <ac:spMkLst>
            <pc:docMk/>
            <pc:sldMk cId="3288740657" sldId="2147473126"/>
            <ac:spMk id="37" creationId="{F3E8E3F6-16A0-7966-0AAA-1FC57F8F6EB8}"/>
          </ac:spMkLst>
        </pc:spChg>
      </pc:sldChg>
      <pc:sldChg chg="modSp mod">
        <pc:chgData name="Jason Wiese" userId="4bff8d5b-7de6-4655-b397-69b0afc81113" providerId="ADAL" clId="{E5E057FB-EB7B-48AB-8864-A9E4DD4FE7C9}" dt="2025-04-09T02:44:51.153" v="4513" actId="20577"/>
        <pc:sldMkLst>
          <pc:docMk/>
          <pc:sldMk cId="2220194056" sldId="2147473131"/>
        </pc:sldMkLst>
        <pc:spChg chg="mod">
          <ac:chgData name="Jason Wiese" userId="4bff8d5b-7de6-4655-b397-69b0afc81113" providerId="ADAL" clId="{E5E057FB-EB7B-48AB-8864-A9E4DD4FE7C9}" dt="2025-04-09T02:44:51.153" v="4513" actId="20577"/>
          <ac:spMkLst>
            <pc:docMk/>
            <pc:sldMk cId="2220194056" sldId="2147473131"/>
            <ac:spMk id="44" creationId="{3C5B6937-4C33-908B-9492-7055F774C90A}"/>
          </ac:spMkLst>
        </pc:spChg>
      </pc:sldChg>
      <pc:sldChg chg="del">
        <pc:chgData name="Jason Wiese" userId="4bff8d5b-7de6-4655-b397-69b0afc81113" providerId="ADAL" clId="{E5E057FB-EB7B-48AB-8864-A9E4DD4FE7C9}" dt="2025-04-09T02:55:02.235" v="4875" actId="47"/>
        <pc:sldMkLst>
          <pc:docMk/>
          <pc:sldMk cId="4164629950" sldId="2147473140"/>
        </pc:sldMkLst>
      </pc:sldChg>
      <pc:sldChg chg="del">
        <pc:chgData name="Jason Wiese" userId="4bff8d5b-7de6-4655-b397-69b0afc81113" providerId="ADAL" clId="{E5E057FB-EB7B-48AB-8864-A9E4DD4FE7C9}" dt="2025-04-09T02:55:02.933" v="4876" actId="47"/>
        <pc:sldMkLst>
          <pc:docMk/>
          <pc:sldMk cId="2456942680" sldId="2147473145"/>
        </pc:sldMkLst>
      </pc:sldChg>
      <pc:sldChg chg="del">
        <pc:chgData name="Jason Wiese" userId="4bff8d5b-7de6-4655-b397-69b0afc81113" providerId="ADAL" clId="{E5E057FB-EB7B-48AB-8864-A9E4DD4FE7C9}" dt="2025-04-09T02:55:01.262" v="4874" actId="47"/>
        <pc:sldMkLst>
          <pc:docMk/>
          <pc:sldMk cId="1115988092" sldId="2147473148"/>
        </pc:sldMkLst>
      </pc:sldChg>
      <pc:sldChg chg="del">
        <pc:chgData name="Jason Wiese" userId="4bff8d5b-7de6-4655-b397-69b0afc81113" providerId="ADAL" clId="{E5E057FB-EB7B-48AB-8864-A9E4DD4FE7C9}" dt="2025-04-09T02:55:00.728" v="4873" actId="47"/>
        <pc:sldMkLst>
          <pc:docMk/>
          <pc:sldMk cId="282179479" sldId="2147473149"/>
        </pc:sldMkLst>
      </pc:sldChg>
      <pc:sldChg chg="addSp delSp modSp mod">
        <pc:chgData name="Jason Wiese" userId="4bff8d5b-7de6-4655-b397-69b0afc81113" providerId="ADAL" clId="{E5E057FB-EB7B-48AB-8864-A9E4DD4FE7C9}" dt="2025-04-17T01:22:19.376" v="12988" actId="478"/>
        <pc:sldMkLst>
          <pc:docMk/>
          <pc:sldMk cId="381687132" sldId="2147473152"/>
        </pc:sldMkLst>
        <pc:spChg chg="mod">
          <ac:chgData name="Jason Wiese" userId="4bff8d5b-7de6-4655-b397-69b0afc81113" providerId="ADAL" clId="{E5E057FB-EB7B-48AB-8864-A9E4DD4FE7C9}" dt="2025-04-09T02:30:49.114" v="4049" actId="14100"/>
          <ac:spMkLst>
            <pc:docMk/>
            <pc:sldMk cId="381687132" sldId="2147473152"/>
            <ac:spMk id="2" creationId="{3A732512-7436-0EAF-2C06-7B8037E82D0B}"/>
          </ac:spMkLst>
        </pc:spChg>
        <pc:spChg chg="del">
          <ac:chgData name="Jason Wiese" userId="4bff8d5b-7de6-4655-b397-69b0afc81113" providerId="ADAL" clId="{E5E057FB-EB7B-48AB-8864-A9E4DD4FE7C9}" dt="2025-04-17T01:22:19.376" v="12988" actId="478"/>
          <ac:spMkLst>
            <pc:docMk/>
            <pc:sldMk cId="381687132" sldId="2147473152"/>
            <ac:spMk id="3" creationId="{BA314EE9-A780-D1F7-5D30-83E0F235327D}"/>
          </ac:spMkLst>
        </pc:spChg>
        <pc:spChg chg="add mod">
          <ac:chgData name="Jason Wiese" userId="4bff8d5b-7de6-4655-b397-69b0afc81113" providerId="ADAL" clId="{E5E057FB-EB7B-48AB-8864-A9E4DD4FE7C9}" dt="2025-04-09T02:31:00.689" v="4054" actId="20577"/>
          <ac:spMkLst>
            <pc:docMk/>
            <pc:sldMk cId="381687132" sldId="2147473152"/>
            <ac:spMk id="6" creationId="{F299D0C6-6223-9EA9-948F-96A4D349E6E8}"/>
          </ac:spMkLst>
        </pc:spChg>
        <pc:spChg chg="add mod">
          <ac:chgData name="Jason Wiese" userId="4bff8d5b-7de6-4655-b397-69b0afc81113" providerId="ADAL" clId="{E5E057FB-EB7B-48AB-8864-A9E4DD4FE7C9}" dt="2025-04-09T02:31:27.769" v="4060" actId="20577"/>
          <ac:spMkLst>
            <pc:docMk/>
            <pc:sldMk cId="381687132" sldId="2147473152"/>
            <ac:spMk id="7" creationId="{02065D1B-AC21-D7B7-576F-7583CC0A3DE4}"/>
          </ac:spMkLst>
        </pc:spChg>
        <pc:spChg chg="mod">
          <ac:chgData name="Jason Wiese" userId="4bff8d5b-7de6-4655-b397-69b0afc81113" providerId="ADAL" clId="{E5E057FB-EB7B-48AB-8864-A9E4DD4FE7C9}" dt="2025-04-09T03:01:09.600" v="5206" actId="20577"/>
          <ac:spMkLst>
            <pc:docMk/>
            <pc:sldMk cId="381687132" sldId="2147473152"/>
            <ac:spMk id="14" creationId="{4DBE5B11-7371-4EFD-1735-E77F870EA0A3}"/>
          </ac:spMkLst>
        </pc:spChg>
        <pc:spChg chg="add mod">
          <ac:chgData name="Jason Wiese" userId="4bff8d5b-7de6-4655-b397-69b0afc81113" providerId="ADAL" clId="{E5E057FB-EB7B-48AB-8864-A9E4DD4FE7C9}" dt="2025-04-09T02:31:49.099" v="4064" actId="20577"/>
          <ac:spMkLst>
            <pc:docMk/>
            <pc:sldMk cId="381687132" sldId="2147473152"/>
            <ac:spMk id="17" creationId="{76D87B6F-9AEF-8843-CA19-138A06BE02D5}"/>
          </ac:spMkLst>
        </pc:spChg>
        <pc:graphicFrameChg chg="mod">
          <ac:chgData name="Jason Wiese" userId="4bff8d5b-7de6-4655-b397-69b0afc81113" providerId="ADAL" clId="{E5E057FB-EB7B-48AB-8864-A9E4DD4FE7C9}" dt="2025-04-09T02:27:44.876" v="4009"/>
          <ac:graphicFrameMkLst>
            <pc:docMk/>
            <pc:sldMk cId="381687132" sldId="2147473152"/>
            <ac:graphicFrameMk id="20" creationId="{2066E198-02F1-2D99-6A1E-9DDC98E96984}"/>
          </ac:graphicFrameMkLst>
        </pc:graphicFrameChg>
      </pc:sldChg>
      <pc:sldChg chg="modSp mod ord">
        <pc:chgData name="Jason Wiese" userId="4bff8d5b-7de6-4655-b397-69b0afc81113" providerId="ADAL" clId="{E5E057FB-EB7B-48AB-8864-A9E4DD4FE7C9}" dt="2025-04-09T13:53:44.789" v="12362" actId="14100"/>
        <pc:sldMkLst>
          <pc:docMk/>
          <pc:sldMk cId="3540238390" sldId="2147473154"/>
        </pc:sldMkLst>
        <pc:spChg chg="mod">
          <ac:chgData name="Jason Wiese" userId="4bff8d5b-7de6-4655-b397-69b0afc81113" providerId="ADAL" clId="{E5E057FB-EB7B-48AB-8864-A9E4DD4FE7C9}" dt="2025-04-09T13:53:44.789" v="12362" actId="14100"/>
          <ac:spMkLst>
            <pc:docMk/>
            <pc:sldMk cId="3540238390" sldId="2147473154"/>
            <ac:spMk id="23" creationId="{9FBC8DF9-56FE-8C9B-D9C2-E198EEAEA50E}"/>
          </ac:spMkLst>
        </pc:spChg>
        <pc:spChg chg="mod">
          <ac:chgData name="Jason Wiese" userId="4bff8d5b-7de6-4655-b397-69b0afc81113" providerId="ADAL" clId="{E5E057FB-EB7B-48AB-8864-A9E4DD4FE7C9}" dt="2025-04-09T03:06:11.226" v="5545" actId="20577"/>
          <ac:spMkLst>
            <pc:docMk/>
            <pc:sldMk cId="3540238390" sldId="2147473154"/>
            <ac:spMk id="24" creationId="{BCD9A005-DE9C-402C-9778-AE948B342915}"/>
          </ac:spMkLst>
        </pc:spChg>
      </pc:sldChg>
      <pc:sldChg chg="del">
        <pc:chgData name="Jason Wiese" userId="4bff8d5b-7de6-4655-b397-69b0afc81113" providerId="ADAL" clId="{E5E057FB-EB7B-48AB-8864-A9E4DD4FE7C9}" dt="2025-04-09T02:55:03.376" v="4877" actId="47"/>
        <pc:sldMkLst>
          <pc:docMk/>
          <pc:sldMk cId="3180147508" sldId="2147473155"/>
        </pc:sldMkLst>
      </pc:sldChg>
      <pc:sldChg chg="modSp mod ord modCm">
        <pc:chgData name="Jason Wiese" userId="4bff8d5b-7de6-4655-b397-69b0afc81113" providerId="ADAL" clId="{E5E057FB-EB7B-48AB-8864-A9E4DD4FE7C9}" dt="2025-04-17T01:21:48.978" v="12987" actId="20577"/>
        <pc:sldMkLst>
          <pc:docMk/>
          <pc:sldMk cId="1729263453" sldId="2147473157"/>
        </pc:sldMkLst>
        <pc:spChg chg="mod">
          <ac:chgData name="Jason Wiese" userId="4bff8d5b-7de6-4655-b397-69b0afc81113" providerId="ADAL" clId="{E5E057FB-EB7B-48AB-8864-A9E4DD4FE7C9}" dt="2025-04-17T01:21:48.978" v="12987" actId="20577"/>
          <ac:spMkLst>
            <pc:docMk/>
            <pc:sldMk cId="1729263453" sldId="2147473157"/>
            <ac:spMk id="16" creationId="{BB51CC95-208D-6D42-6A69-5A9146FF88C8}"/>
          </ac:spMkLst>
        </pc:spChg>
        <pc:spChg chg="mod">
          <ac:chgData name="Jason Wiese" userId="4bff8d5b-7de6-4655-b397-69b0afc81113" providerId="ADAL" clId="{E5E057FB-EB7B-48AB-8864-A9E4DD4FE7C9}" dt="2025-04-09T03:06:12.726" v="5546" actId="20577"/>
          <ac:spMkLst>
            <pc:docMk/>
            <pc:sldMk cId="1729263453" sldId="2147473157"/>
            <ac:spMk id="24" creationId="{149EAB9D-2C16-D8AD-394D-DF25C7804C7C}"/>
          </ac:spMkLst>
        </pc:spChg>
        <pc:graphicFrameChg chg="mod">
          <ac:chgData name="Jason Wiese" userId="4bff8d5b-7de6-4655-b397-69b0afc81113" providerId="ADAL" clId="{E5E057FB-EB7B-48AB-8864-A9E4DD4FE7C9}" dt="2025-04-09T02:42:31.668" v="4336" actId="207"/>
          <ac:graphicFrameMkLst>
            <pc:docMk/>
            <pc:sldMk cId="1729263453" sldId="2147473157"/>
            <ac:graphicFrameMk id="9" creationId="{2DEEB3F2-3BB8-E77B-C5A3-BC3ED0C47080}"/>
          </ac:graphicFrameMkLst>
        </pc:graphicFrame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5E057FB-EB7B-48AB-8864-A9E4DD4FE7C9}" dt="2025-04-17T01:21:48.978" v="12987" actId="20577"/>
              <pc2:cmMkLst xmlns:pc2="http://schemas.microsoft.com/office/powerpoint/2019/9/main/command">
                <pc:docMk/>
                <pc:sldMk cId="1729263453" sldId="2147473157"/>
                <pc2:cmMk id="{36C30F60-A797-412D-AAA6-B3CD9A7A1233}"/>
              </pc2:cmMkLst>
            </pc226:cmChg>
          </p:ext>
        </pc:extLst>
      </pc:sldChg>
      <pc:sldChg chg="add del">
        <pc:chgData name="Jason Wiese" userId="4bff8d5b-7de6-4655-b397-69b0afc81113" providerId="ADAL" clId="{E5E057FB-EB7B-48AB-8864-A9E4DD4FE7C9}" dt="2025-04-09T02:55:29.356" v="4880" actId="47"/>
        <pc:sldMkLst>
          <pc:docMk/>
          <pc:sldMk cId="4178740583" sldId="2147473158"/>
        </pc:sldMkLst>
      </pc:sldChg>
      <pc:sldChg chg="del">
        <pc:chgData name="Jason Wiese" userId="4bff8d5b-7de6-4655-b397-69b0afc81113" providerId="ADAL" clId="{E5E057FB-EB7B-48AB-8864-A9E4DD4FE7C9}" dt="2025-04-09T04:06:05.217" v="8800" actId="47"/>
        <pc:sldMkLst>
          <pc:docMk/>
          <pc:sldMk cId="1263842142" sldId="2147473159"/>
        </pc:sldMkLst>
      </pc:sldChg>
      <pc:sldChg chg="modSp mod">
        <pc:chgData name="Jason Wiese" userId="4bff8d5b-7de6-4655-b397-69b0afc81113" providerId="ADAL" clId="{E5E057FB-EB7B-48AB-8864-A9E4DD4FE7C9}" dt="2025-04-09T05:22:56.017" v="9932" actId="20577"/>
        <pc:sldMkLst>
          <pc:docMk/>
          <pc:sldMk cId="3498471608" sldId="2147473160"/>
        </pc:sldMkLst>
        <pc:spChg chg="mod">
          <ac:chgData name="Jason Wiese" userId="4bff8d5b-7de6-4655-b397-69b0afc81113" providerId="ADAL" clId="{E5E057FB-EB7B-48AB-8864-A9E4DD4FE7C9}" dt="2025-04-09T01:03:01.067" v="6" actId="313"/>
          <ac:spMkLst>
            <pc:docMk/>
            <pc:sldMk cId="3498471608" sldId="2147473160"/>
            <ac:spMk id="12" creationId="{D7D7B92E-41D7-FC5A-399A-C39D4E7B6F3B}"/>
          </ac:spMkLst>
        </pc:spChg>
        <pc:spChg chg="mod">
          <ac:chgData name="Jason Wiese" userId="4bff8d5b-7de6-4655-b397-69b0afc81113" providerId="ADAL" clId="{E5E057FB-EB7B-48AB-8864-A9E4DD4FE7C9}" dt="2025-04-09T05:22:56.017" v="9932" actId="20577"/>
          <ac:spMkLst>
            <pc:docMk/>
            <pc:sldMk cId="3498471608" sldId="2147473160"/>
            <ac:spMk id="88" creationId="{CE7BEF94-CD7A-7C80-C96F-3F4285AF07E5}"/>
          </ac:spMkLst>
        </pc:spChg>
      </pc:sldChg>
      <pc:sldChg chg="delSp modSp add mod ord">
        <pc:chgData name="Jason Wiese" userId="4bff8d5b-7de6-4655-b397-69b0afc81113" providerId="ADAL" clId="{E5E057FB-EB7B-48AB-8864-A9E4DD4FE7C9}" dt="2025-04-17T00:58:18.205" v="12780" actId="478"/>
        <pc:sldMkLst>
          <pc:docMk/>
          <pc:sldMk cId="4166866865" sldId="2147473161"/>
        </pc:sldMkLst>
        <pc:spChg chg="mod">
          <ac:chgData name="Jason Wiese" userId="4bff8d5b-7de6-4655-b397-69b0afc81113" providerId="ADAL" clId="{E5E057FB-EB7B-48AB-8864-A9E4DD4FE7C9}" dt="2025-04-09T03:13:05.106" v="5799" actId="20577"/>
          <ac:spMkLst>
            <pc:docMk/>
            <pc:sldMk cId="4166866865" sldId="2147473161"/>
            <ac:spMk id="5" creationId="{CC6255A3-3122-81BB-493C-AE9CB5BCA9B3}"/>
          </ac:spMkLst>
        </pc:spChg>
        <pc:spChg chg="mod">
          <ac:chgData name="Jason Wiese" userId="4bff8d5b-7de6-4655-b397-69b0afc81113" providerId="ADAL" clId="{E5E057FB-EB7B-48AB-8864-A9E4DD4FE7C9}" dt="2025-04-17T00:58:10.893" v="12779" actId="20577"/>
          <ac:spMkLst>
            <pc:docMk/>
            <pc:sldMk cId="4166866865" sldId="2147473161"/>
            <ac:spMk id="7" creationId="{9B080C7A-1F8F-B955-2948-A6D857ECAD52}"/>
          </ac:spMkLst>
        </pc:spChg>
        <pc:spChg chg="mod">
          <ac:chgData name="Jason Wiese" userId="4bff8d5b-7de6-4655-b397-69b0afc81113" providerId="ADAL" clId="{E5E057FB-EB7B-48AB-8864-A9E4DD4FE7C9}" dt="2025-04-09T01:31:36.686" v="638" actId="6549"/>
          <ac:spMkLst>
            <pc:docMk/>
            <pc:sldMk cId="4166866865" sldId="2147473161"/>
            <ac:spMk id="9" creationId="{64D7C545-B958-EC12-9D1C-5828739C1CBC}"/>
          </ac:spMkLst>
        </pc:spChg>
        <pc:spChg chg="del mod">
          <ac:chgData name="Jason Wiese" userId="4bff8d5b-7de6-4655-b397-69b0afc81113" providerId="ADAL" clId="{E5E057FB-EB7B-48AB-8864-A9E4DD4FE7C9}" dt="2025-04-17T00:58:18.205" v="12780" actId="478"/>
          <ac:spMkLst>
            <pc:docMk/>
            <pc:sldMk cId="4166866865" sldId="2147473161"/>
            <ac:spMk id="11" creationId="{4B4ADC54-E26C-8593-E59B-0E36838AB88C}"/>
          </ac:spMkLst>
        </pc:spChg>
        <pc:spChg chg="del">
          <ac:chgData name="Jason Wiese" userId="4bff8d5b-7de6-4655-b397-69b0afc81113" providerId="ADAL" clId="{E5E057FB-EB7B-48AB-8864-A9E4DD4FE7C9}" dt="2025-04-17T00:58:18.205" v="12780" actId="478"/>
          <ac:spMkLst>
            <pc:docMk/>
            <pc:sldMk cId="4166866865" sldId="2147473161"/>
            <ac:spMk id="12" creationId="{0CA05259-59D4-492D-F1AF-4CC7DE866058}"/>
          </ac:spMkLst>
        </pc:spChg>
      </pc:sldChg>
      <pc:sldChg chg="add del mod">
        <pc:chgData name="Jason Wiese" userId="4bff8d5b-7de6-4655-b397-69b0afc81113" providerId="ADAL" clId="{E5E057FB-EB7B-48AB-8864-A9E4DD4FE7C9}" dt="2025-04-09T01:41:24.362" v="1250" actId="2696"/>
        <pc:sldMkLst>
          <pc:docMk/>
          <pc:sldMk cId="920218193" sldId="2147473162"/>
        </pc:sldMkLst>
      </pc:sldChg>
      <pc:sldChg chg="add">
        <pc:chgData name="Jason Wiese" userId="4bff8d5b-7de6-4655-b397-69b0afc81113" providerId="ADAL" clId="{E5E057FB-EB7B-48AB-8864-A9E4DD4FE7C9}" dt="2025-04-09T04:05:54.074" v="8799"/>
        <pc:sldMkLst>
          <pc:docMk/>
          <pc:sldMk cId="1033803900" sldId="2147473162"/>
        </pc:sldMkLst>
      </pc:sldChg>
      <pc:sldChg chg="add del mod">
        <pc:chgData name="Jason Wiese" userId="4bff8d5b-7de6-4655-b397-69b0afc81113" providerId="ADAL" clId="{E5E057FB-EB7B-48AB-8864-A9E4DD4FE7C9}" dt="2025-04-09T01:44:37.988" v="1261" actId="47"/>
        <pc:sldMkLst>
          <pc:docMk/>
          <pc:sldMk cId="3940483552" sldId="2147473162"/>
        </pc:sldMkLst>
      </pc:sldChg>
      <pc:sldChg chg="add del">
        <pc:chgData name="Jason Wiese" userId="4bff8d5b-7de6-4655-b397-69b0afc81113" providerId="ADAL" clId="{E5E057FB-EB7B-48AB-8864-A9E4DD4FE7C9}" dt="2025-04-09T06:09:46.743" v="12240" actId="47"/>
        <pc:sldMkLst>
          <pc:docMk/>
          <pc:sldMk cId="3530499857" sldId="2147473163"/>
        </pc:sldMkLst>
      </pc:sldChg>
      <pc:sldChg chg="modSp add del mod">
        <pc:chgData name="Jason Wiese" userId="4bff8d5b-7de6-4655-b397-69b0afc81113" providerId="ADAL" clId="{E5E057FB-EB7B-48AB-8864-A9E4DD4FE7C9}" dt="2025-04-17T01:54:06.834" v="13391" actId="47"/>
        <pc:sldMkLst>
          <pc:docMk/>
          <pc:sldMk cId="388057565" sldId="2147473164"/>
        </pc:sldMkLst>
      </pc:sldChg>
      <pc:sldChg chg="delSp del mod">
        <pc:chgData name="Jason Wiese" userId="4bff8d5b-7de6-4655-b397-69b0afc81113" providerId="ADAL" clId="{E5E057FB-EB7B-48AB-8864-A9E4DD4FE7C9}" dt="2025-04-17T01:24:07.210" v="12994" actId="47"/>
        <pc:sldMkLst>
          <pc:docMk/>
          <pc:sldMk cId="2054125651" sldId="2147473165"/>
        </pc:sldMkLst>
        <pc:spChg chg="del">
          <ac:chgData name="Jason Wiese" userId="4bff8d5b-7de6-4655-b397-69b0afc81113" providerId="ADAL" clId="{E5E057FB-EB7B-48AB-8864-A9E4DD4FE7C9}" dt="2025-04-16T17:42:57.168" v="12678" actId="478"/>
          <ac:spMkLst>
            <pc:docMk/>
            <pc:sldMk cId="2054125651" sldId="2147473165"/>
            <ac:spMk id="9" creationId="{4A6990AF-AF01-19F3-A755-B5FDF7E9C166}"/>
          </ac:spMkLst>
        </pc:spChg>
      </pc:sldChg>
      <pc:sldChg chg="add">
        <pc:chgData name="Jason Wiese" userId="4bff8d5b-7de6-4655-b397-69b0afc81113" providerId="ADAL" clId="{E5E057FB-EB7B-48AB-8864-A9E4DD4FE7C9}" dt="2025-04-17T01:23:59.911" v="12993"/>
        <pc:sldMkLst>
          <pc:docMk/>
          <pc:sldMk cId="2375290090" sldId="2147473166"/>
        </pc:sldMkLst>
      </pc:sldChg>
      <pc:sldChg chg="delSp modSp add mod">
        <pc:chgData name="Jason Wiese" userId="4bff8d5b-7de6-4655-b397-69b0afc81113" providerId="ADAL" clId="{E5E057FB-EB7B-48AB-8864-A9E4DD4FE7C9}" dt="2025-04-17T01:59:03.062" v="13406" actId="255"/>
        <pc:sldMkLst>
          <pc:docMk/>
          <pc:sldMk cId="1071045832" sldId="2147473167"/>
        </pc:sldMkLst>
        <pc:spChg chg="del">
          <ac:chgData name="Jason Wiese" userId="4bff8d5b-7de6-4655-b397-69b0afc81113" providerId="ADAL" clId="{E5E057FB-EB7B-48AB-8864-A9E4DD4FE7C9}" dt="2025-04-17T01:54:28.466" v="13398" actId="478"/>
          <ac:spMkLst>
            <pc:docMk/>
            <pc:sldMk cId="1071045832" sldId="2147473167"/>
            <ac:spMk id="2" creationId="{28965277-3458-1A01-EAED-60325D7242C4}"/>
          </ac:spMkLst>
        </pc:spChg>
        <pc:spChg chg="del">
          <ac:chgData name="Jason Wiese" userId="4bff8d5b-7de6-4655-b397-69b0afc81113" providerId="ADAL" clId="{E5E057FB-EB7B-48AB-8864-A9E4DD4FE7C9}" dt="2025-04-17T01:54:28.466" v="13398" actId="478"/>
          <ac:spMkLst>
            <pc:docMk/>
            <pc:sldMk cId="1071045832" sldId="2147473167"/>
            <ac:spMk id="5" creationId="{1BAECAC7-E367-6679-D71B-C1EB3C7F3E9E}"/>
          </ac:spMkLst>
        </pc:spChg>
        <pc:spChg chg="del">
          <ac:chgData name="Jason Wiese" userId="4bff8d5b-7de6-4655-b397-69b0afc81113" providerId="ADAL" clId="{E5E057FB-EB7B-48AB-8864-A9E4DD4FE7C9}" dt="2025-04-17T01:54:28.466" v="13398" actId="478"/>
          <ac:spMkLst>
            <pc:docMk/>
            <pc:sldMk cId="1071045832" sldId="2147473167"/>
            <ac:spMk id="9" creationId="{5FA866F2-5593-D52B-FBC8-1C359EAF48C9}"/>
          </ac:spMkLst>
        </pc:spChg>
        <pc:spChg chg="mod">
          <ac:chgData name="Jason Wiese" userId="4bff8d5b-7de6-4655-b397-69b0afc81113" providerId="ADAL" clId="{E5E057FB-EB7B-48AB-8864-A9E4DD4FE7C9}" dt="2025-04-17T01:59:03.062" v="13406" actId="255"/>
          <ac:spMkLst>
            <pc:docMk/>
            <pc:sldMk cId="1071045832" sldId="2147473167"/>
            <ac:spMk id="10" creationId="{9DF86AD9-2EF6-6461-D8AD-343AA5A5EAFF}"/>
          </ac:spMkLst>
        </pc:spChg>
      </pc:sldChg>
      <pc:sldMasterChg chg="del delSldLayout">
        <pc:chgData name="Jason Wiese" userId="4bff8d5b-7de6-4655-b397-69b0afc81113" providerId="ADAL" clId="{E5E057FB-EB7B-48AB-8864-A9E4DD4FE7C9}" dt="2025-04-09T03:12:47.457" v="5794" actId="2696"/>
        <pc:sldMasterMkLst>
          <pc:docMk/>
          <pc:sldMasterMk cId="3012205073" sldId="2147483761"/>
        </pc:sldMasterMkLst>
        <pc:sldLayoutChg chg="del">
          <pc:chgData name="Jason Wiese" userId="4bff8d5b-7de6-4655-b397-69b0afc81113" providerId="ADAL" clId="{E5E057FB-EB7B-48AB-8864-A9E4DD4FE7C9}" dt="2025-04-09T03:12:47.457" v="5794" actId="2696"/>
          <pc:sldLayoutMkLst>
            <pc:docMk/>
            <pc:sldMasterMk cId="3012205073" sldId="2147483761"/>
            <pc:sldLayoutMk cId="2777095087" sldId="2147483762"/>
          </pc:sldLayoutMkLst>
        </pc:sldLayoutChg>
        <pc:sldLayoutChg chg="del">
          <pc:chgData name="Jason Wiese" userId="4bff8d5b-7de6-4655-b397-69b0afc81113" providerId="ADAL" clId="{E5E057FB-EB7B-48AB-8864-A9E4DD4FE7C9}" dt="2025-04-09T03:12:47.457" v="5794" actId="2696"/>
          <pc:sldLayoutMkLst>
            <pc:docMk/>
            <pc:sldMasterMk cId="3012205073" sldId="2147483761"/>
            <pc:sldLayoutMk cId="3013884365" sldId="2147483763"/>
          </pc:sldLayoutMkLst>
        </pc:sldLayoutChg>
        <pc:sldLayoutChg chg="del">
          <pc:chgData name="Jason Wiese" userId="4bff8d5b-7de6-4655-b397-69b0afc81113" providerId="ADAL" clId="{E5E057FB-EB7B-48AB-8864-A9E4DD4FE7C9}" dt="2025-04-09T03:12:47.457" v="5794" actId="2696"/>
          <pc:sldLayoutMkLst>
            <pc:docMk/>
            <pc:sldMasterMk cId="3012205073" sldId="2147483761"/>
            <pc:sldLayoutMk cId="1922835967" sldId="2147483764"/>
          </pc:sldLayoutMkLst>
        </pc:sldLayoutChg>
        <pc:sldLayoutChg chg="del">
          <pc:chgData name="Jason Wiese" userId="4bff8d5b-7de6-4655-b397-69b0afc81113" providerId="ADAL" clId="{E5E057FB-EB7B-48AB-8864-A9E4DD4FE7C9}" dt="2025-04-09T03:12:47.457" v="5794" actId="2696"/>
          <pc:sldLayoutMkLst>
            <pc:docMk/>
            <pc:sldMasterMk cId="3012205073" sldId="2147483761"/>
            <pc:sldLayoutMk cId="3557746528" sldId="2147483765"/>
          </pc:sldLayoutMkLst>
        </pc:sldLayoutChg>
        <pc:sldLayoutChg chg="del">
          <pc:chgData name="Jason Wiese" userId="4bff8d5b-7de6-4655-b397-69b0afc81113" providerId="ADAL" clId="{E5E057FB-EB7B-48AB-8864-A9E4DD4FE7C9}" dt="2025-04-09T03:12:47.457" v="5794" actId="2696"/>
          <pc:sldLayoutMkLst>
            <pc:docMk/>
            <pc:sldMasterMk cId="3012205073" sldId="2147483761"/>
            <pc:sldLayoutMk cId="4083001028" sldId="2147483766"/>
          </pc:sldLayoutMkLst>
        </pc:sldLayoutChg>
      </pc:sldMasterChg>
    </pc:docChg>
  </pc:docChgLst>
  <pc:docChgLst>
    <pc:chgData name="Reed Kiely" userId="768be38e-2fb5-40ce-925d-bd8e9d9e3c31" providerId="ADAL" clId="{F71FBB49-C746-490D-ACAC-E0D6782B2F64}"/>
    <pc:docChg chg="undo redo custSel addSld delSld modSld">
      <pc:chgData name="Reed Kiely" userId="768be38e-2fb5-40ce-925d-bd8e9d9e3c31" providerId="ADAL" clId="{F71FBB49-C746-490D-ACAC-E0D6782B2F64}" dt="2025-04-17T12:54:25.623" v="2199" actId="14100"/>
      <pc:docMkLst>
        <pc:docMk/>
      </pc:docMkLst>
      <pc:sldChg chg="addSp modSp mod">
        <pc:chgData name="Reed Kiely" userId="768be38e-2fb5-40ce-925d-bd8e9d9e3c31" providerId="ADAL" clId="{F71FBB49-C746-490D-ACAC-E0D6782B2F64}" dt="2025-04-16T13:52:35.479" v="1826" actId="1076"/>
        <pc:sldMkLst>
          <pc:docMk/>
          <pc:sldMk cId="732019880" sldId="2144328106"/>
        </pc:sldMkLst>
        <pc:spChg chg="add mod">
          <ac:chgData name="Reed Kiely" userId="768be38e-2fb5-40ce-925d-bd8e9d9e3c31" providerId="ADAL" clId="{F71FBB49-C746-490D-ACAC-E0D6782B2F64}" dt="2025-04-16T13:52:35.479" v="1826" actId="1076"/>
          <ac:spMkLst>
            <pc:docMk/>
            <pc:sldMk cId="732019880" sldId="2144328106"/>
            <ac:spMk id="2" creationId="{47B22887-DF35-ADB1-9030-7D930F33E028}"/>
          </ac:spMkLst>
        </pc:spChg>
        <pc:spChg chg="mod">
          <ac:chgData name="Reed Kiely" userId="768be38e-2fb5-40ce-925d-bd8e9d9e3c31" providerId="ADAL" clId="{F71FBB49-C746-490D-ACAC-E0D6782B2F64}" dt="2025-04-16T13:52:26.460" v="1821" actId="207"/>
          <ac:spMkLst>
            <pc:docMk/>
            <pc:sldMk cId="732019880" sldId="2144328106"/>
            <ac:spMk id="7" creationId="{F25B641F-1744-45AC-B343-CA9AA9737A1D}"/>
          </ac:spMkLst>
        </pc:spChg>
      </pc:sldChg>
      <pc:sldChg chg="modSp mod">
        <pc:chgData name="Reed Kiely" userId="768be38e-2fb5-40ce-925d-bd8e9d9e3c31" providerId="ADAL" clId="{F71FBB49-C746-490D-ACAC-E0D6782B2F64}" dt="2025-04-10T13:28:43.129" v="911"/>
        <pc:sldMkLst>
          <pc:docMk/>
          <pc:sldMk cId="3110856516" sldId="2144328304"/>
        </pc:sldMkLst>
        <pc:spChg chg="mod">
          <ac:chgData name="Reed Kiely" userId="768be38e-2fb5-40ce-925d-bd8e9d9e3c31" providerId="ADAL" clId="{F71FBB49-C746-490D-ACAC-E0D6782B2F64}" dt="2025-04-10T13:28:29.182" v="909"/>
          <ac:spMkLst>
            <pc:docMk/>
            <pc:sldMk cId="3110856516" sldId="2144328304"/>
            <ac:spMk id="28" creationId="{3D5B6771-DB2F-D3F0-C8CA-DED0236C057A}"/>
          </ac:spMkLst>
        </pc:spChg>
        <pc:spChg chg="mod">
          <ac:chgData name="Reed Kiely" userId="768be38e-2fb5-40ce-925d-bd8e9d9e3c31" providerId="ADAL" clId="{F71FBB49-C746-490D-ACAC-E0D6782B2F64}" dt="2025-04-10T13:28:12.736" v="905"/>
          <ac:spMkLst>
            <pc:docMk/>
            <pc:sldMk cId="3110856516" sldId="2144328304"/>
            <ac:spMk id="35" creationId="{9B1C211D-77C0-2EDB-8C27-FB87FDD0DD80}"/>
          </ac:spMkLst>
        </pc:spChg>
        <pc:spChg chg="mod">
          <ac:chgData name="Reed Kiely" userId="768be38e-2fb5-40ce-925d-bd8e9d9e3c31" providerId="ADAL" clId="{F71FBB49-C746-490D-ACAC-E0D6782B2F64}" dt="2025-04-10T13:28:01.689" v="903"/>
          <ac:spMkLst>
            <pc:docMk/>
            <pc:sldMk cId="3110856516" sldId="2144328304"/>
            <ac:spMk id="40" creationId="{F2B80F5A-A405-114E-2447-BA250FEBB79B}"/>
          </ac:spMkLst>
        </pc:spChg>
        <pc:spChg chg="mod">
          <ac:chgData name="Reed Kiely" userId="768be38e-2fb5-40ce-925d-bd8e9d9e3c31" providerId="ADAL" clId="{F71FBB49-C746-490D-ACAC-E0D6782B2F64}" dt="2025-04-10T13:27:33.511" v="899"/>
          <ac:spMkLst>
            <pc:docMk/>
            <pc:sldMk cId="3110856516" sldId="2144328304"/>
            <ac:spMk id="52" creationId="{063F1543-BCBA-B001-CA27-F73CF8BA4BB6}"/>
          </ac:spMkLst>
        </pc:spChg>
        <pc:spChg chg="mod">
          <ac:chgData name="Reed Kiely" userId="768be38e-2fb5-40ce-925d-bd8e9d9e3c31" providerId="ADAL" clId="{F71FBB49-C746-490D-ACAC-E0D6782B2F64}" dt="2025-04-10T13:27:46.624" v="901"/>
          <ac:spMkLst>
            <pc:docMk/>
            <pc:sldMk cId="3110856516" sldId="2144328304"/>
            <ac:spMk id="53" creationId="{0DEB897D-D49A-4815-33AA-BDB158163D38}"/>
          </ac:spMkLst>
        </pc:spChg>
        <pc:spChg chg="mod">
          <ac:chgData name="Reed Kiely" userId="768be38e-2fb5-40ce-925d-bd8e9d9e3c31" providerId="ADAL" clId="{F71FBB49-C746-490D-ACAC-E0D6782B2F64}" dt="2025-04-10T13:28:43.129" v="911"/>
          <ac:spMkLst>
            <pc:docMk/>
            <pc:sldMk cId="3110856516" sldId="2144328304"/>
            <ac:spMk id="56" creationId="{52C2707D-8484-71DA-072D-B8A0222E6730}"/>
          </ac:spMkLst>
        </pc:spChg>
        <pc:picChg chg="mod">
          <ac:chgData name="Reed Kiely" userId="768be38e-2fb5-40ce-925d-bd8e9d9e3c31" providerId="ADAL" clId="{F71FBB49-C746-490D-ACAC-E0D6782B2F64}" dt="2025-04-10T13:28:21.537" v="908"/>
          <ac:picMkLst>
            <pc:docMk/>
            <pc:sldMk cId="3110856516" sldId="2144328304"/>
            <ac:picMk id="27" creationId="{E52DF305-D98D-CDCE-1601-8D4511404DAB}"/>
          </ac:picMkLst>
        </pc:picChg>
        <pc:picChg chg="mod">
          <ac:chgData name="Reed Kiely" userId="768be38e-2fb5-40ce-925d-bd8e9d9e3c31" providerId="ADAL" clId="{F71FBB49-C746-490D-ACAC-E0D6782B2F64}" dt="2025-04-10T13:28:08.962" v="904"/>
          <ac:picMkLst>
            <pc:docMk/>
            <pc:sldMk cId="3110856516" sldId="2144328304"/>
            <ac:picMk id="29" creationId="{95ECA244-3016-CBB8-94CA-5997C69F5EC2}"/>
          </ac:picMkLst>
        </pc:picChg>
        <pc:picChg chg="mod">
          <ac:chgData name="Reed Kiely" userId="768be38e-2fb5-40ce-925d-bd8e9d9e3c31" providerId="ADAL" clId="{F71FBB49-C746-490D-ACAC-E0D6782B2F64}" dt="2025-04-10T13:27:58.561" v="902"/>
          <ac:picMkLst>
            <pc:docMk/>
            <pc:sldMk cId="3110856516" sldId="2144328304"/>
            <ac:picMk id="39" creationId="{21AF12B5-410D-9CEE-F518-CF216AAD3338}"/>
          </ac:picMkLst>
        </pc:picChg>
        <pc:picChg chg="mod">
          <ac:chgData name="Reed Kiely" userId="768be38e-2fb5-40ce-925d-bd8e9d9e3c31" providerId="ADAL" clId="{F71FBB49-C746-490D-ACAC-E0D6782B2F64}" dt="2025-04-10T13:27:30.288" v="898"/>
          <ac:picMkLst>
            <pc:docMk/>
            <pc:sldMk cId="3110856516" sldId="2144328304"/>
            <ac:picMk id="51" creationId="{54EE0B8E-C49C-B157-6147-283203C80CD9}"/>
          </ac:picMkLst>
        </pc:picChg>
        <pc:picChg chg="mod">
          <ac:chgData name="Reed Kiely" userId="768be38e-2fb5-40ce-925d-bd8e9d9e3c31" providerId="ADAL" clId="{F71FBB49-C746-490D-ACAC-E0D6782B2F64}" dt="2025-04-10T13:27:42.295" v="900"/>
          <ac:picMkLst>
            <pc:docMk/>
            <pc:sldMk cId="3110856516" sldId="2144328304"/>
            <ac:picMk id="54" creationId="{C3D7817A-44F9-D7D5-5AE3-041D0AF1AA12}"/>
          </ac:picMkLst>
        </pc:picChg>
        <pc:picChg chg="mod">
          <ac:chgData name="Reed Kiely" userId="768be38e-2fb5-40ce-925d-bd8e9d9e3c31" providerId="ADAL" clId="{F71FBB49-C746-490D-ACAC-E0D6782B2F64}" dt="2025-04-10T13:28:38.789" v="910"/>
          <ac:picMkLst>
            <pc:docMk/>
            <pc:sldMk cId="3110856516" sldId="2144328304"/>
            <ac:picMk id="55" creationId="{7B3EC71F-F6C9-3C05-68B0-BF61520A8C42}"/>
          </ac:picMkLst>
        </pc:picChg>
      </pc:sldChg>
      <pc:sldChg chg="addSp delSp modSp mod modCm">
        <pc:chgData name="Reed Kiely" userId="768be38e-2fb5-40ce-925d-bd8e9d9e3c31" providerId="ADAL" clId="{F71FBB49-C746-490D-ACAC-E0D6782B2F64}" dt="2025-04-16T17:56:14.544" v="1958" actId="20577"/>
        <pc:sldMkLst>
          <pc:docMk/>
          <pc:sldMk cId="1411410088" sldId="2146846061"/>
        </pc:sldMkLst>
        <pc:spChg chg="mod">
          <ac:chgData name="Reed Kiely" userId="768be38e-2fb5-40ce-925d-bd8e9d9e3c31" providerId="ADAL" clId="{F71FBB49-C746-490D-ACAC-E0D6782B2F64}" dt="2025-04-16T13:46:11.027" v="1577" actId="1076"/>
          <ac:spMkLst>
            <pc:docMk/>
            <pc:sldMk cId="1411410088" sldId="2146846061"/>
            <ac:spMk id="8" creationId="{BB276AB4-69FC-BA6D-AC6E-F2EA6A085874}"/>
          </ac:spMkLst>
        </pc:spChg>
        <pc:spChg chg="add mod">
          <ac:chgData name="Reed Kiely" userId="768be38e-2fb5-40ce-925d-bd8e9d9e3c31" providerId="ADAL" clId="{F71FBB49-C746-490D-ACAC-E0D6782B2F64}" dt="2025-04-16T13:45:51.314" v="1562" actId="108"/>
          <ac:spMkLst>
            <pc:docMk/>
            <pc:sldMk cId="1411410088" sldId="2146846061"/>
            <ac:spMk id="9" creationId="{BE7CFFA3-CCFA-4A3D-B978-870BDC9DC37B}"/>
          </ac:spMkLst>
        </pc:spChg>
        <pc:spChg chg="mod">
          <ac:chgData name="Reed Kiely" userId="768be38e-2fb5-40ce-925d-bd8e9d9e3c31" providerId="ADAL" clId="{F71FBB49-C746-490D-ACAC-E0D6782B2F64}" dt="2025-04-16T12:52:26.284" v="915" actId="1076"/>
          <ac:spMkLst>
            <pc:docMk/>
            <pc:sldMk cId="1411410088" sldId="2146846061"/>
            <ac:spMk id="17" creationId="{F8A1C765-9533-2DC9-A473-A2CE086FFA66}"/>
          </ac:spMkLst>
        </pc:spChg>
        <pc:spChg chg="mod">
          <ac:chgData name="Reed Kiely" userId="768be38e-2fb5-40ce-925d-bd8e9d9e3c31" providerId="ADAL" clId="{F71FBB49-C746-490D-ACAC-E0D6782B2F64}" dt="2025-04-16T13:45:46.849" v="1561" actId="20577"/>
          <ac:spMkLst>
            <pc:docMk/>
            <pc:sldMk cId="1411410088" sldId="2146846061"/>
            <ac:spMk id="21" creationId="{F81E3E69-368E-9512-3275-7917E1A94E28}"/>
          </ac:spMkLst>
        </pc:spChg>
        <pc:spChg chg="add mod">
          <ac:chgData name="Reed Kiely" userId="768be38e-2fb5-40ce-925d-bd8e9d9e3c31" providerId="ADAL" clId="{F71FBB49-C746-490D-ACAC-E0D6782B2F64}" dt="2025-04-16T13:46:13.954" v="1578" actId="108"/>
          <ac:spMkLst>
            <pc:docMk/>
            <pc:sldMk cId="1411410088" sldId="2146846061"/>
            <ac:spMk id="35" creationId="{E54BF62C-9E00-9356-6337-E45742C5AEEC}"/>
          </ac:spMkLst>
        </pc:spChg>
        <pc:spChg chg="add del mod">
          <ac:chgData name="Reed Kiely" userId="768be38e-2fb5-40ce-925d-bd8e9d9e3c31" providerId="ADAL" clId="{F71FBB49-C746-490D-ACAC-E0D6782B2F64}" dt="2025-04-16T13:45:17.177" v="1541" actId="208"/>
          <ac:spMkLst>
            <pc:docMk/>
            <pc:sldMk cId="1411410088" sldId="2146846061"/>
            <ac:spMk id="36" creationId="{A18C844F-05BF-EF8C-B697-8C659EF073EA}"/>
          </ac:spMkLst>
        </pc:spChg>
        <pc:spChg chg="add mod">
          <ac:chgData name="Reed Kiely" userId="768be38e-2fb5-40ce-925d-bd8e9d9e3c31" providerId="ADAL" clId="{F71FBB49-C746-490D-ACAC-E0D6782B2F64}" dt="2025-04-16T13:47:10.012" v="1640" actId="108"/>
          <ac:spMkLst>
            <pc:docMk/>
            <pc:sldMk cId="1411410088" sldId="2146846061"/>
            <ac:spMk id="38" creationId="{ED108A2C-CE6A-95AD-44D8-795C11D64631}"/>
          </ac:spMkLst>
        </pc:spChg>
        <pc:spChg chg="add mod">
          <ac:chgData name="Reed Kiely" userId="768be38e-2fb5-40ce-925d-bd8e9d9e3c31" providerId="ADAL" clId="{F71FBB49-C746-490D-ACAC-E0D6782B2F64}" dt="2025-04-16T13:48:29.737" v="1705" actId="108"/>
          <ac:spMkLst>
            <pc:docMk/>
            <pc:sldMk cId="1411410088" sldId="2146846061"/>
            <ac:spMk id="40" creationId="{79B0C5C4-F93A-A5C1-BF30-508A6D379E58}"/>
          </ac:spMkLst>
        </pc:spChg>
        <pc:spChg chg="add del mod">
          <ac:chgData name="Reed Kiely" userId="768be38e-2fb5-40ce-925d-bd8e9d9e3c31" providerId="ADAL" clId="{F71FBB49-C746-490D-ACAC-E0D6782B2F64}" dt="2025-04-16T13:45:54.487" v="1563" actId="478"/>
          <ac:spMkLst>
            <pc:docMk/>
            <pc:sldMk cId="1411410088" sldId="2146846061"/>
            <ac:spMk id="42" creationId="{58C31226-AFB0-480A-338C-3B6D4A24A77D}"/>
          </ac:spMkLst>
        </pc:spChg>
        <pc:spChg chg="add mod">
          <ac:chgData name="Reed Kiely" userId="768be38e-2fb5-40ce-925d-bd8e9d9e3c31" providerId="ADAL" clId="{F71FBB49-C746-490D-ACAC-E0D6782B2F64}" dt="2025-04-16T13:43:23.101" v="1415"/>
          <ac:spMkLst>
            <pc:docMk/>
            <pc:sldMk cId="1411410088" sldId="2146846061"/>
            <ac:spMk id="43" creationId="{0579FE71-2CA3-0F65-D395-5AAA4755B809}"/>
          </ac:spMkLst>
        </pc:spChg>
        <pc:spChg chg="mod">
          <ac:chgData name="Reed Kiely" userId="768be38e-2fb5-40ce-925d-bd8e9d9e3c31" providerId="ADAL" clId="{F71FBB49-C746-490D-ACAC-E0D6782B2F64}" dt="2025-04-16T13:48:24.534" v="1704" actId="14100"/>
          <ac:spMkLst>
            <pc:docMk/>
            <pc:sldMk cId="1411410088" sldId="2146846061"/>
            <ac:spMk id="45" creationId="{22AD1098-72D1-869C-CC38-8AD01C680546}"/>
          </ac:spMkLst>
        </pc:spChg>
        <pc:spChg chg="add mod">
          <ac:chgData name="Reed Kiely" userId="768be38e-2fb5-40ce-925d-bd8e9d9e3c31" providerId="ADAL" clId="{F71FBB49-C746-490D-ACAC-E0D6782B2F64}" dt="2025-04-16T13:43:26.464" v="1416"/>
          <ac:spMkLst>
            <pc:docMk/>
            <pc:sldMk cId="1411410088" sldId="2146846061"/>
            <ac:spMk id="53" creationId="{3352C521-BD6B-08B9-70E5-AC7D15FAF2EC}"/>
          </ac:spMkLst>
        </pc:spChg>
        <pc:spChg chg="add del mod">
          <ac:chgData name="Reed Kiely" userId="768be38e-2fb5-40ce-925d-bd8e9d9e3c31" providerId="ADAL" clId="{F71FBB49-C746-490D-ACAC-E0D6782B2F64}" dt="2025-04-16T13:43:31.128" v="1419" actId="478"/>
          <ac:spMkLst>
            <pc:docMk/>
            <pc:sldMk cId="1411410088" sldId="2146846061"/>
            <ac:spMk id="65" creationId="{892E52AC-3209-62CF-086E-7A59FD818FA7}"/>
          </ac:spMkLst>
        </pc:spChg>
        <pc:spChg chg="add del mod">
          <ac:chgData name="Reed Kiely" userId="768be38e-2fb5-40ce-925d-bd8e9d9e3c31" providerId="ADAL" clId="{F71FBB49-C746-490D-ACAC-E0D6782B2F64}" dt="2025-04-16T17:50:25.511" v="1874" actId="478"/>
          <ac:spMkLst>
            <pc:docMk/>
            <pc:sldMk cId="1411410088" sldId="2146846061"/>
            <ac:spMk id="67" creationId="{CC5EEAD3-FABA-8F82-8E11-BE092EDB4B4F}"/>
          </ac:spMkLst>
        </pc:spChg>
        <pc:spChg chg="add mod">
          <ac:chgData name="Reed Kiely" userId="768be38e-2fb5-40ce-925d-bd8e9d9e3c31" providerId="ADAL" clId="{F71FBB49-C746-490D-ACAC-E0D6782B2F64}" dt="2025-04-16T17:52:42.971" v="1926" actId="207"/>
          <ac:spMkLst>
            <pc:docMk/>
            <pc:sldMk cId="1411410088" sldId="2146846061"/>
            <ac:spMk id="69" creationId="{06CB06A8-AC1E-2D42-DCAC-63C2C4D20758}"/>
          </ac:spMkLst>
        </pc:spChg>
        <pc:spChg chg="mod">
          <ac:chgData name="Reed Kiely" userId="768be38e-2fb5-40ce-925d-bd8e9d9e3c31" providerId="ADAL" clId="{F71FBB49-C746-490D-ACAC-E0D6782B2F64}" dt="2025-04-16T13:47:50.342" v="1680" actId="1076"/>
          <ac:spMkLst>
            <pc:docMk/>
            <pc:sldMk cId="1411410088" sldId="2146846061"/>
            <ac:spMk id="125" creationId="{12F0F133-D8A7-BCA6-F026-C5DD66629AC4}"/>
          </ac:spMkLst>
        </pc:spChg>
        <pc:spChg chg="mod">
          <ac:chgData name="Reed Kiely" userId="768be38e-2fb5-40ce-925d-bd8e9d9e3c31" providerId="ADAL" clId="{F71FBB49-C746-490D-ACAC-E0D6782B2F64}" dt="2025-04-16T13:46:02.400" v="1576" actId="20577"/>
          <ac:spMkLst>
            <pc:docMk/>
            <pc:sldMk cId="1411410088" sldId="2146846061"/>
            <ac:spMk id="146" creationId="{CF6EAAAB-AFAE-835D-970C-BD54E883C54F}"/>
          </ac:spMkLst>
        </pc:spChg>
        <pc:spChg chg="mod">
          <ac:chgData name="Reed Kiely" userId="768be38e-2fb5-40ce-925d-bd8e9d9e3c31" providerId="ADAL" clId="{F71FBB49-C746-490D-ACAC-E0D6782B2F64}" dt="2025-04-16T17:52:18.904" v="1886" actId="20577"/>
          <ac:spMkLst>
            <pc:docMk/>
            <pc:sldMk cId="1411410088" sldId="2146846061"/>
            <ac:spMk id="152" creationId="{0E342FAC-809F-57A1-72E9-EDAF9FC1124A}"/>
          </ac:spMkLst>
        </pc:spChg>
        <pc:spChg chg="mod">
          <ac:chgData name="Reed Kiely" userId="768be38e-2fb5-40ce-925d-bd8e9d9e3c31" providerId="ADAL" clId="{F71FBB49-C746-490D-ACAC-E0D6782B2F64}" dt="2025-04-16T17:56:14.544" v="1958" actId="20577"/>
          <ac:spMkLst>
            <pc:docMk/>
            <pc:sldMk cId="1411410088" sldId="2146846061"/>
            <ac:spMk id="154" creationId="{34380D77-7BF6-D643-D021-0837DD802D66}"/>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F71FBB49-C746-490D-ACAC-E0D6782B2F64}" dt="2025-04-16T13:48:19.953" v="1702" actId="20577"/>
              <pc2:cmMkLst xmlns:pc2="http://schemas.microsoft.com/office/powerpoint/2019/9/main/command">
                <pc:docMk/>
                <pc:sldMk cId="1411410088" sldId="2146846061"/>
                <pc2:cmMk id="{8C8B271E-0BD2-4FB2-A0E7-92C52C4E2D32}"/>
              </pc2:cmMkLst>
            </pc226:cmChg>
            <pc226:cmChg xmlns:pc226="http://schemas.microsoft.com/office/powerpoint/2022/06/main/command" chg="mod">
              <pc226:chgData name="Reed Kiely" userId="768be38e-2fb5-40ce-925d-bd8e9d9e3c31" providerId="ADAL" clId="{F71FBB49-C746-490D-ACAC-E0D6782B2F64}" dt="2025-04-16T13:45:46.849" v="1561" actId="20577"/>
              <pc2:cmMkLst xmlns:pc2="http://schemas.microsoft.com/office/powerpoint/2019/9/main/command">
                <pc:docMk/>
                <pc:sldMk cId="1411410088" sldId="2146846061"/>
                <pc2:cmMk id="{C6A3D93D-7E43-4A42-A0BC-1A2AE4FCBC41}"/>
              </pc2:cmMkLst>
            </pc226:cmChg>
            <pc226:cmChg xmlns:pc226="http://schemas.microsoft.com/office/powerpoint/2022/06/main/command" chg="mod">
              <pc226:chgData name="Reed Kiely" userId="768be38e-2fb5-40ce-925d-bd8e9d9e3c31" providerId="ADAL" clId="{F71FBB49-C746-490D-ACAC-E0D6782B2F64}" dt="2025-04-16T17:52:18.904" v="1886" actId="20577"/>
              <pc2:cmMkLst xmlns:pc2="http://schemas.microsoft.com/office/powerpoint/2019/9/main/command">
                <pc:docMk/>
                <pc:sldMk cId="1411410088" sldId="2146846061"/>
                <pc2:cmMk id="{32684172-8547-49AE-9B2E-60A15DB87484}"/>
              </pc2:cmMkLst>
            </pc226:cmChg>
            <pc226:cmChg xmlns:pc226="http://schemas.microsoft.com/office/powerpoint/2022/06/main/command" chg="mod">
              <pc226:chgData name="Reed Kiely" userId="768be38e-2fb5-40ce-925d-bd8e9d9e3c31" providerId="ADAL" clId="{F71FBB49-C746-490D-ACAC-E0D6782B2F64}" dt="2025-04-16T17:56:14.544" v="1958" actId="20577"/>
              <pc2:cmMkLst xmlns:pc2="http://schemas.microsoft.com/office/powerpoint/2019/9/main/command">
                <pc:docMk/>
                <pc:sldMk cId="1411410088" sldId="2146846061"/>
                <pc2:cmMk id="{CC15A575-F228-4C2D-AF8A-43B0D6216F5A}"/>
              </pc2:cmMkLst>
            </pc226:cmChg>
            <pc226:cmChg xmlns:pc226="http://schemas.microsoft.com/office/powerpoint/2022/06/main/command" chg="mod">
              <pc226:chgData name="Reed Kiely" userId="768be38e-2fb5-40ce-925d-bd8e9d9e3c31" providerId="ADAL" clId="{F71FBB49-C746-490D-ACAC-E0D6782B2F64}" dt="2025-04-16T13:46:02.400" v="1576" actId="20577"/>
              <pc2:cmMkLst xmlns:pc2="http://schemas.microsoft.com/office/powerpoint/2019/9/main/command">
                <pc:docMk/>
                <pc:sldMk cId="1411410088" sldId="2146846061"/>
                <pc2:cmMk id="{90FAC1E7-3BF5-440A-8051-7AE2D3F01AE1}"/>
              </pc2:cmMkLst>
            </pc226:cmChg>
          </p:ext>
        </pc:extLst>
      </pc:sldChg>
      <pc:sldChg chg="addSp modSp mod">
        <pc:chgData name="Reed Kiely" userId="768be38e-2fb5-40ce-925d-bd8e9d9e3c31" providerId="ADAL" clId="{F71FBB49-C746-490D-ACAC-E0D6782B2F64}" dt="2025-04-16T17:25:54.821" v="1866" actId="14100"/>
        <pc:sldMkLst>
          <pc:docMk/>
          <pc:sldMk cId="3486589235" sldId="2146846428"/>
        </pc:sldMkLst>
        <pc:spChg chg="add mod">
          <ac:chgData name="Reed Kiely" userId="768be38e-2fb5-40ce-925d-bd8e9d9e3c31" providerId="ADAL" clId="{F71FBB49-C746-490D-ACAC-E0D6782B2F64}" dt="2025-04-16T13:52:55.978" v="1828" actId="1076"/>
          <ac:spMkLst>
            <pc:docMk/>
            <pc:sldMk cId="3486589235" sldId="2146846428"/>
            <ac:spMk id="2" creationId="{56558DF5-BFE0-79D8-43A7-7A71DC2210FE}"/>
          </ac:spMkLst>
        </pc:spChg>
        <pc:spChg chg="mod">
          <ac:chgData name="Reed Kiely" userId="768be38e-2fb5-40ce-925d-bd8e9d9e3c31" providerId="ADAL" clId="{F71FBB49-C746-490D-ACAC-E0D6782B2F64}" dt="2025-04-09T13:10:39.431" v="201" actId="14100"/>
          <ac:spMkLst>
            <pc:docMk/>
            <pc:sldMk cId="3486589235" sldId="2146846428"/>
            <ac:spMk id="3" creationId="{8F2E1B6A-1ACA-0EBB-5B07-C77035A8F96C}"/>
          </ac:spMkLst>
        </pc:spChg>
        <pc:spChg chg="mod">
          <ac:chgData name="Reed Kiely" userId="768be38e-2fb5-40ce-925d-bd8e9d9e3c31" providerId="ADAL" clId="{F71FBB49-C746-490D-ACAC-E0D6782B2F64}" dt="2025-04-16T13:52:58.723" v="1829" actId="207"/>
          <ac:spMkLst>
            <pc:docMk/>
            <pc:sldMk cId="3486589235" sldId="2146846428"/>
            <ac:spMk id="4" creationId="{6D68C66C-9FC2-54A5-E7C9-DD041247DFD6}"/>
          </ac:spMkLst>
        </pc:spChg>
        <pc:spChg chg="add mod">
          <ac:chgData name="Reed Kiely" userId="768be38e-2fb5-40ce-925d-bd8e9d9e3c31" providerId="ADAL" clId="{F71FBB49-C746-490D-ACAC-E0D6782B2F64}" dt="2025-04-16T17:25:54.821" v="1866" actId="14100"/>
          <ac:spMkLst>
            <pc:docMk/>
            <pc:sldMk cId="3486589235" sldId="2146846428"/>
            <ac:spMk id="7" creationId="{D4232943-AF7E-845E-0E92-E2E5B18DE408}"/>
          </ac:spMkLst>
        </pc:spChg>
      </pc:sldChg>
      <pc:sldChg chg="addSp delSp modSp mod">
        <pc:chgData name="Reed Kiely" userId="768be38e-2fb5-40ce-925d-bd8e9d9e3c31" providerId="ADAL" clId="{F71FBB49-C746-490D-ACAC-E0D6782B2F64}" dt="2025-04-09T12:56:46.453" v="26" actId="1076"/>
        <pc:sldMkLst>
          <pc:docMk/>
          <pc:sldMk cId="1487058113" sldId="2146846462"/>
        </pc:sldMkLst>
        <pc:picChg chg="add mod">
          <ac:chgData name="Reed Kiely" userId="768be38e-2fb5-40ce-925d-bd8e9d9e3c31" providerId="ADAL" clId="{F71FBB49-C746-490D-ACAC-E0D6782B2F64}" dt="2025-04-09T12:56:46.453" v="26" actId="1076"/>
          <ac:picMkLst>
            <pc:docMk/>
            <pc:sldMk cId="1487058113" sldId="2146846462"/>
            <ac:picMk id="8" creationId="{F0463713-9B42-8E00-F4EB-45E9BF099FE2}"/>
          </ac:picMkLst>
        </pc:picChg>
      </pc:sldChg>
      <pc:sldChg chg="modSp mod modCm">
        <pc:chgData name="Reed Kiely" userId="768be38e-2fb5-40ce-925d-bd8e9d9e3c31" providerId="ADAL" clId="{F71FBB49-C746-490D-ACAC-E0D6782B2F64}" dt="2025-04-09T13:36:19.141" v="278" actId="1037"/>
        <pc:sldMkLst>
          <pc:docMk/>
          <pc:sldMk cId="1272286925" sldId="2147376346"/>
        </pc:sldMkLst>
        <pc:spChg chg="mod">
          <ac:chgData name="Reed Kiely" userId="768be38e-2fb5-40ce-925d-bd8e9d9e3c31" providerId="ADAL" clId="{F71FBB49-C746-490D-ACAC-E0D6782B2F64}" dt="2025-04-09T13:36:19.141" v="278" actId="1037"/>
          <ac:spMkLst>
            <pc:docMk/>
            <pc:sldMk cId="1272286925" sldId="2147376346"/>
            <ac:spMk id="7" creationId="{60390367-86B6-28DC-7CCE-760926D18436}"/>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F71FBB49-C746-490D-ACAC-E0D6782B2F64}" dt="2025-04-09T13:36:10.693" v="273" actId="20577"/>
              <pc2:cmMkLst xmlns:pc2="http://schemas.microsoft.com/office/powerpoint/2019/9/main/command">
                <pc:docMk/>
                <pc:sldMk cId="1272286925" sldId="2147376346"/>
                <pc2:cmMk id="{CFF06733-B3E1-4EC2-BBB8-2A3F2125E2F5}"/>
              </pc2:cmMkLst>
            </pc226:cmChg>
          </p:ext>
        </pc:extLst>
      </pc:sldChg>
      <pc:sldChg chg="addSp delSp modSp mod">
        <pc:chgData name="Reed Kiely" userId="768be38e-2fb5-40ce-925d-bd8e9d9e3c31" providerId="ADAL" clId="{F71FBB49-C746-490D-ACAC-E0D6782B2F64}" dt="2025-04-16T13:42:02.761" v="1413" actId="14100"/>
        <pc:sldMkLst>
          <pc:docMk/>
          <pc:sldMk cId="1816249101" sldId="2147376352"/>
        </pc:sldMkLst>
        <pc:spChg chg="add mod">
          <ac:chgData name="Reed Kiely" userId="768be38e-2fb5-40ce-925d-bd8e9d9e3c31" providerId="ADAL" clId="{F71FBB49-C746-490D-ACAC-E0D6782B2F64}" dt="2025-04-16T13:42:02.761" v="1413" actId="14100"/>
          <ac:spMkLst>
            <pc:docMk/>
            <pc:sldMk cId="1816249101" sldId="2147376352"/>
            <ac:spMk id="2" creationId="{91AE2BA3-8067-7F31-272C-0BF9451FEDA3}"/>
          </ac:spMkLst>
        </pc:spChg>
        <pc:spChg chg="add">
          <ac:chgData name="Reed Kiely" userId="768be38e-2fb5-40ce-925d-bd8e9d9e3c31" providerId="ADAL" clId="{F71FBB49-C746-490D-ACAC-E0D6782B2F64}" dt="2025-04-16T12:55:50.853" v="1024"/>
          <ac:spMkLst>
            <pc:docMk/>
            <pc:sldMk cId="1816249101" sldId="2147376352"/>
            <ac:spMk id="4" creationId="{9315F550-92E8-2044-40A4-7B110F877EBB}"/>
          </ac:spMkLst>
        </pc:spChg>
        <pc:spChg chg="add del">
          <ac:chgData name="Reed Kiely" userId="768be38e-2fb5-40ce-925d-bd8e9d9e3c31" providerId="ADAL" clId="{F71FBB49-C746-490D-ACAC-E0D6782B2F64}" dt="2025-04-16T12:55:56.775" v="1028" actId="478"/>
          <ac:spMkLst>
            <pc:docMk/>
            <pc:sldMk cId="1816249101" sldId="2147376352"/>
            <ac:spMk id="6" creationId="{FEC7E71E-84D4-F43B-C69C-6B276510E588}"/>
          </ac:spMkLst>
        </pc:spChg>
        <pc:spChg chg="mod">
          <ac:chgData name="Reed Kiely" userId="768be38e-2fb5-40ce-925d-bd8e9d9e3c31" providerId="ADAL" clId="{F71FBB49-C746-490D-ACAC-E0D6782B2F64}" dt="2025-04-09T14:51:57.341" v="869" actId="1076"/>
          <ac:spMkLst>
            <pc:docMk/>
            <pc:sldMk cId="1816249101" sldId="2147376352"/>
            <ac:spMk id="7" creationId="{697222B0-3FA7-AD9A-FDAE-7A07E0728E7A}"/>
          </ac:spMkLst>
        </pc:spChg>
      </pc:sldChg>
      <pc:sldChg chg="modSp mod">
        <pc:chgData name="Reed Kiely" userId="768be38e-2fb5-40ce-925d-bd8e9d9e3c31" providerId="ADAL" clId="{F71FBB49-C746-490D-ACAC-E0D6782B2F64}" dt="2025-04-10T13:27:22.978" v="897"/>
        <pc:sldMkLst>
          <pc:docMk/>
          <pc:sldMk cId="870603022" sldId="2147376366"/>
        </pc:sldMkLst>
        <pc:spChg chg="mod">
          <ac:chgData name="Reed Kiely" userId="768be38e-2fb5-40ce-925d-bd8e9d9e3c31" providerId="ADAL" clId="{F71FBB49-C746-490D-ACAC-E0D6782B2F64}" dt="2025-04-09T13:38:15.212" v="303" actId="20577"/>
          <ac:spMkLst>
            <pc:docMk/>
            <pc:sldMk cId="870603022" sldId="2147376366"/>
            <ac:spMk id="17" creationId="{816595C5-E628-3420-E260-93311460828A}"/>
          </ac:spMkLst>
        </pc:spChg>
        <pc:spChg chg="mod">
          <ac:chgData name="Reed Kiely" userId="768be38e-2fb5-40ce-925d-bd8e9d9e3c31" providerId="ADAL" clId="{F71FBB49-C746-490D-ACAC-E0D6782B2F64}" dt="2025-04-10T13:27:19.265" v="896"/>
          <ac:spMkLst>
            <pc:docMk/>
            <pc:sldMk cId="870603022" sldId="2147376366"/>
            <ac:spMk id="44" creationId="{EA54421F-D709-9119-8B75-27B6632B6466}"/>
          </ac:spMkLst>
        </pc:spChg>
        <pc:picChg chg="mod">
          <ac:chgData name="Reed Kiely" userId="768be38e-2fb5-40ce-925d-bd8e9d9e3c31" providerId="ADAL" clId="{F71FBB49-C746-490D-ACAC-E0D6782B2F64}" dt="2025-04-10T13:27:22.978" v="897"/>
          <ac:picMkLst>
            <pc:docMk/>
            <pc:sldMk cId="870603022" sldId="2147376366"/>
            <ac:picMk id="42" creationId="{BD854653-722F-7DD9-0B3E-332A3C095172}"/>
          </ac:picMkLst>
        </pc:picChg>
      </pc:sldChg>
      <pc:sldChg chg="addSp delSp modSp mod">
        <pc:chgData name="Reed Kiely" userId="768be38e-2fb5-40ce-925d-bd8e9d9e3c31" providerId="ADAL" clId="{F71FBB49-C746-490D-ACAC-E0D6782B2F64}" dt="2025-04-09T16:31:13.331" v="895" actId="1076"/>
        <pc:sldMkLst>
          <pc:docMk/>
          <pc:sldMk cId="4062501316" sldId="2147376368"/>
        </pc:sldMkLst>
        <pc:spChg chg="mod">
          <ac:chgData name="Reed Kiely" userId="768be38e-2fb5-40ce-925d-bd8e9d9e3c31" providerId="ADAL" clId="{F71FBB49-C746-490D-ACAC-E0D6782B2F64}" dt="2025-04-09T16:30:47.411" v="891" actId="2"/>
          <ac:spMkLst>
            <pc:docMk/>
            <pc:sldMk cId="4062501316" sldId="2147376368"/>
            <ac:spMk id="8" creationId="{E108020C-4113-1677-8631-E697A1D54678}"/>
          </ac:spMkLst>
        </pc:spChg>
        <pc:spChg chg="mod">
          <ac:chgData name="Reed Kiely" userId="768be38e-2fb5-40ce-925d-bd8e9d9e3c31" providerId="ADAL" clId="{F71FBB49-C746-490D-ACAC-E0D6782B2F64}" dt="2025-04-09T14:10:50.948" v="836" actId="1076"/>
          <ac:spMkLst>
            <pc:docMk/>
            <pc:sldMk cId="4062501316" sldId="2147376368"/>
            <ac:spMk id="10" creationId="{FC3045FB-4093-8DA5-4EEC-184DE6574FCB}"/>
          </ac:spMkLst>
        </pc:spChg>
        <pc:spChg chg="mod">
          <ac:chgData name="Reed Kiely" userId="768be38e-2fb5-40ce-925d-bd8e9d9e3c31" providerId="ADAL" clId="{F71FBB49-C746-490D-ACAC-E0D6782B2F64}" dt="2025-04-09T16:31:13.331" v="895" actId="1076"/>
          <ac:spMkLst>
            <pc:docMk/>
            <pc:sldMk cId="4062501316" sldId="2147376368"/>
            <ac:spMk id="11" creationId="{8190C532-F8A0-5370-CEC1-52A3905105E7}"/>
          </ac:spMkLst>
        </pc:spChg>
        <pc:spChg chg="mod">
          <ac:chgData name="Reed Kiely" userId="768be38e-2fb5-40ce-925d-bd8e9d9e3c31" providerId="ADAL" clId="{F71FBB49-C746-490D-ACAC-E0D6782B2F64}" dt="2025-04-09T14:22:44.801" v="866" actId="20577"/>
          <ac:spMkLst>
            <pc:docMk/>
            <pc:sldMk cId="4062501316" sldId="2147376368"/>
            <ac:spMk id="27" creationId="{B7B5184F-5E63-8BFA-2E59-05BEC5032213}"/>
          </ac:spMkLst>
        </pc:spChg>
        <pc:spChg chg="mod">
          <ac:chgData name="Reed Kiely" userId="768be38e-2fb5-40ce-925d-bd8e9d9e3c31" providerId="ADAL" clId="{F71FBB49-C746-490D-ACAC-E0D6782B2F64}" dt="2025-04-09T14:22:14.681" v="846" actId="1076"/>
          <ac:spMkLst>
            <pc:docMk/>
            <pc:sldMk cId="4062501316" sldId="2147376368"/>
            <ac:spMk id="29" creationId="{760960BA-74E7-406D-B030-234FF49C6AE4}"/>
          </ac:spMkLst>
        </pc:spChg>
        <pc:spChg chg="mod">
          <ac:chgData name="Reed Kiely" userId="768be38e-2fb5-40ce-925d-bd8e9d9e3c31" providerId="ADAL" clId="{F71FBB49-C746-490D-ACAC-E0D6782B2F64}" dt="2025-04-09T16:30:58.818" v="893" actId="1076"/>
          <ac:spMkLst>
            <pc:docMk/>
            <pc:sldMk cId="4062501316" sldId="2147376368"/>
            <ac:spMk id="30" creationId="{9EC70389-858E-33B2-F7AE-494B76D7B9AE}"/>
          </ac:spMkLst>
        </pc:spChg>
        <pc:spChg chg="mod">
          <ac:chgData name="Reed Kiely" userId="768be38e-2fb5-40ce-925d-bd8e9d9e3c31" providerId="ADAL" clId="{F71FBB49-C746-490D-ACAC-E0D6782B2F64}" dt="2025-04-09T16:31:05.666" v="894" actId="1076"/>
          <ac:spMkLst>
            <pc:docMk/>
            <pc:sldMk cId="4062501316" sldId="2147376368"/>
            <ac:spMk id="32" creationId="{8D7906BC-467F-A390-4BED-25FF2D562ED0}"/>
          </ac:spMkLst>
        </pc:spChg>
        <pc:graphicFrameChg chg="mod">
          <ac:chgData name="Reed Kiely" userId="768be38e-2fb5-40ce-925d-bd8e9d9e3c31" providerId="ADAL" clId="{F71FBB49-C746-490D-ACAC-E0D6782B2F64}" dt="2025-04-09T14:22:16.186" v="848" actId="1076"/>
          <ac:graphicFrameMkLst>
            <pc:docMk/>
            <pc:sldMk cId="4062501316" sldId="2147376368"/>
            <ac:graphicFrameMk id="13" creationId="{6B6C1C30-CE61-6CE6-A3B6-18AF3720191B}"/>
          </ac:graphicFrameMkLst>
        </pc:graphicFrameChg>
      </pc:sldChg>
      <pc:sldChg chg="modSp mod">
        <pc:chgData name="Reed Kiely" userId="768be38e-2fb5-40ce-925d-bd8e9d9e3c31" providerId="ADAL" clId="{F71FBB49-C746-490D-ACAC-E0D6782B2F64}" dt="2025-04-09T13:43:42.513" v="551" actId="14100"/>
        <pc:sldMkLst>
          <pc:docMk/>
          <pc:sldMk cId="2449287855" sldId="2147376379"/>
        </pc:sldMkLst>
        <pc:picChg chg="mod">
          <ac:chgData name="Reed Kiely" userId="768be38e-2fb5-40ce-925d-bd8e9d9e3c31" providerId="ADAL" clId="{F71FBB49-C746-490D-ACAC-E0D6782B2F64}" dt="2025-04-09T13:43:38.271" v="550" actId="1036"/>
          <ac:picMkLst>
            <pc:docMk/>
            <pc:sldMk cId="2449287855" sldId="2147376379"/>
            <ac:picMk id="37" creationId="{BB5A3A4B-5888-26EF-D5A1-9B56B6FD66C6}"/>
          </ac:picMkLst>
        </pc:picChg>
        <pc:cxnChg chg="mod">
          <ac:chgData name="Reed Kiely" userId="768be38e-2fb5-40ce-925d-bd8e9d9e3c31" providerId="ADAL" clId="{F71FBB49-C746-490D-ACAC-E0D6782B2F64}" dt="2025-04-09T13:43:42.513" v="551" actId="14100"/>
          <ac:cxnSpMkLst>
            <pc:docMk/>
            <pc:sldMk cId="2449287855" sldId="2147376379"/>
            <ac:cxnSpMk id="149" creationId="{FBA0A8AF-DCA6-518D-2C0D-8FE374053683}"/>
          </ac:cxnSpMkLst>
        </pc:cxnChg>
      </pc:sldChg>
      <pc:sldChg chg="addSp modSp mod">
        <pc:chgData name="Reed Kiely" userId="768be38e-2fb5-40ce-925d-bd8e9d9e3c31" providerId="ADAL" clId="{F71FBB49-C746-490D-ACAC-E0D6782B2F64}" dt="2025-04-09T14:56:16.510" v="887" actId="20577"/>
        <pc:sldMkLst>
          <pc:docMk/>
          <pc:sldMk cId="98092807" sldId="2147376387"/>
        </pc:sldMkLst>
        <pc:spChg chg="mod">
          <ac:chgData name="Reed Kiely" userId="768be38e-2fb5-40ce-925d-bd8e9d9e3c31" providerId="ADAL" clId="{F71FBB49-C746-490D-ACAC-E0D6782B2F64}" dt="2025-04-09T13:34:45.869" v="271" actId="1038"/>
          <ac:spMkLst>
            <pc:docMk/>
            <pc:sldMk cId="98092807" sldId="2147376387"/>
            <ac:spMk id="7" creationId="{56C6CEFC-C527-6DA2-AC3F-2F2345B7F0C2}"/>
          </ac:spMkLst>
        </pc:spChg>
        <pc:spChg chg="add mod">
          <ac:chgData name="Reed Kiely" userId="768be38e-2fb5-40ce-925d-bd8e9d9e3c31" providerId="ADAL" clId="{F71FBB49-C746-490D-ACAC-E0D6782B2F64}" dt="2025-04-09T13:34:45.869" v="271" actId="1038"/>
          <ac:spMkLst>
            <pc:docMk/>
            <pc:sldMk cId="98092807" sldId="2147376387"/>
            <ac:spMk id="9" creationId="{98BA287E-4F58-8F47-926C-266FEEB695CE}"/>
          </ac:spMkLst>
        </pc:spChg>
        <pc:spChg chg="mod">
          <ac:chgData name="Reed Kiely" userId="768be38e-2fb5-40ce-925d-bd8e9d9e3c31" providerId="ADAL" clId="{F71FBB49-C746-490D-ACAC-E0D6782B2F64}" dt="2025-04-09T14:56:16.510" v="887" actId="20577"/>
          <ac:spMkLst>
            <pc:docMk/>
            <pc:sldMk cId="98092807" sldId="2147376387"/>
            <ac:spMk id="23" creationId="{D5AC8583-3B15-DA57-A88B-D6806DBAF3D9}"/>
          </ac:spMkLst>
        </pc:spChg>
        <pc:spChg chg="mod">
          <ac:chgData name="Reed Kiely" userId="768be38e-2fb5-40ce-925d-bd8e9d9e3c31" providerId="ADAL" clId="{F71FBB49-C746-490D-ACAC-E0D6782B2F64}" dt="2025-04-09T13:33:49.596" v="251" actId="20577"/>
          <ac:spMkLst>
            <pc:docMk/>
            <pc:sldMk cId="98092807" sldId="2147376387"/>
            <ac:spMk id="28" creationId="{5D04201A-C5C7-E48A-004A-2DDA1A392DAD}"/>
          </ac:spMkLst>
        </pc:spChg>
        <pc:graphicFrameChg chg="mod">
          <ac:chgData name="Reed Kiely" userId="768be38e-2fb5-40ce-925d-bd8e9d9e3c31" providerId="ADAL" clId="{F71FBB49-C746-490D-ACAC-E0D6782B2F64}" dt="2025-04-09T13:34:45.869" v="271" actId="1038"/>
          <ac:graphicFrameMkLst>
            <pc:docMk/>
            <pc:sldMk cId="98092807" sldId="2147376387"/>
            <ac:graphicFrameMk id="6" creationId="{2A329CF0-2D22-5BB9-3F57-1750BBEAD3C6}"/>
          </ac:graphicFrameMkLst>
        </pc:graphicFrameChg>
      </pc:sldChg>
      <pc:sldChg chg="addSp delSp modSp mod modCm">
        <pc:chgData name="Reed Kiely" userId="768be38e-2fb5-40ce-925d-bd8e9d9e3c31" providerId="ADAL" clId="{F71FBB49-C746-490D-ACAC-E0D6782B2F64}" dt="2025-04-17T12:54:25.623" v="2199" actId="14100"/>
        <pc:sldMkLst>
          <pc:docMk/>
          <pc:sldMk cId="509148765" sldId="2147473116"/>
        </pc:sldMkLst>
        <pc:spChg chg="add del mod">
          <ac:chgData name="Reed Kiely" userId="768be38e-2fb5-40ce-925d-bd8e9d9e3c31" providerId="ADAL" clId="{F71FBB49-C746-490D-ACAC-E0D6782B2F64}" dt="2025-04-16T13:50:02.071" v="1734" actId="478"/>
          <ac:spMkLst>
            <pc:docMk/>
            <pc:sldMk cId="509148765" sldId="2147473116"/>
            <ac:spMk id="2" creationId="{88B34AFD-B406-1FDE-6BD0-B69EC4BBA4B8}"/>
          </ac:spMkLst>
        </pc:spChg>
        <pc:spChg chg="mod">
          <ac:chgData name="Reed Kiely" userId="768be38e-2fb5-40ce-925d-bd8e9d9e3c31" providerId="ADAL" clId="{F71FBB49-C746-490D-ACAC-E0D6782B2F64}" dt="2025-04-09T13:43:54.670" v="552" actId="1076"/>
          <ac:spMkLst>
            <pc:docMk/>
            <pc:sldMk cId="509148765" sldId="2147473116"/>
            <ac:spMk id="3" creationId="{13D67E7E-7D7C-0855-5E87-EBDADC33A763}"/>
          </ac:spMkLst>
        </pc:spChg>
        <pc:spChg chg="add mod">
          <ac:chgData name="Reed Kiely" userId="768be38e-2fb5-40ce-925d-bd8e9d9e3c31" providerId="ADAL" clId="{F71FBB49-C746-490D-ACAC-E0D6782B2F64}" dt="2025-04-16T13:50:03.957" v="1735" actId="1076"/>
          <ac:spMkLst>
            <pc:docMk/>
            <pc:sldMk cId="509148765" sldId="2147473116"/>
            <ac:spMk id="8" creationId="{DFEB3B8A-E003-16A7-1563-6843500A931A}"/>
          </ac:spMkLst>
        </pc:spChg>
        <pc:spChg chg="mod">
          <ac:chgData name="Reed Kiely" userId="768be38e-2fb5-40ce-925d-bd8e9d9e3c31" providerId="ADAL" clId="{F71FBB49-C746-490D-ACAC-E0D6782B2F64}" dt="2025-04-17T12:54:25.623" v="2199" actId="14100"/>
          <ac:spMkLst>
            <pc:docMk/>
            <pc:sldMk cId="509148765" sldId="2147473116"/>
            <ac:spMk id="10" creationId="{DFABD8B7-FE04-EEB7-1193-8486C819053C}"/>
          </ac:spMkLst>
        </pc:spChg>
        <pc:spChg chg="add del mod">
          <ac:chgData name="Reed Kiely" userId="768be38e-2fb5-40ce-925d-bd8e9d9e3c31" providerId="ADAL" clId="{F71FBB49-C746-490D-ACAC-E0D6782B2F64}" dt="2025-04-16T12:57:27.664" v="1056" actId="478"/>
          <ac:spMkLst>
            <pc:docMk/>
            <pc:sldMk cId="509148765" sldId="2147473116"/>
            <ac:spMk id="13" creationId="{F734EC23-19EB-6F30-87D9-6E228396C1A3}"/>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F71FBB49-C746-490D-ACAC-E0D6782B2F64}" dt="2025-04-16T13:49:34.680" v="1730" actId="20577"/>
              <pc2:cmMkLst xmlns:pc2="http://schemas.microsoft.com/office/powerpoint/2019/9/main/command">
                <pc:docMk/>
                <pc:sldMk cId="509148765" sldId="2147473116"/>
                <pc2:cmMk id="{F7B536C7-03B5-4C3B-9C56-884371982C5D}"/>
              </pc2:cmMkLst>
            </pc226:cmChg>
          </p:ext>
        </pc:extLst>
      </pc:sldChg>
      <pc:sldChg chg="addSp delSp modSp mod">
        <pc:chgData name="Reed Kiely" userId="768be38e-2fb5-40ce-925d-bd8e9d9e3c31" providerId="ADAL" clId="{F71FBB49-C746-490D-ACAC-E0D6782B2F64}" dt="2025-04-16T12:58:06.632" v="1064" actId="478"/>
        <pc:sldMkLst>
          <pc:docMk/>
          <pc:sldMk cId="381687132" sldId="2147473152"/>
        </pc:sldMkLst>
        <pc:spChg chg="add mod">
          <ac:chgData name="Reed Kiely" userId="768be38e-2fb5-40ce-925d-bd8e9d9e3c31" providerId="ADAL" clId="{F71FBB49-C746-490D-ACAC-E0D6782B2F64}" dt="2025-04-16T12:58:03.449" v="1063"/>
          <ac:spMkLst>
            <pc:docMk/>
            <pc:sldMk cId="381687132" sldId="2147473152"/>
            <ac:spMk id="3" creationId="{BA314EE9-A780-D1F7-5D30-83E0F235327D}"/>
          </ac:spMkLst>
        </pc:spChg>
        <pc:spChg chg="add">
          <ac:chgData name="Reed Kiely" userId="768be38e-2fb5-40ce-925d-bd8e9d9e3c31" providerId="ADAL" clId="{F71FBB49-C746-490D-ACAC-E0D6782B2F64}" dt="2025-04-16T12:57:58.318" v="1060"/>
          <ac:spMkLst>
            <pc:docMk/>
            <pc:sldMk cId="381687132" sldId="2147473152"/>
            <ac:spMk id="4" creationId="{B35CA74F-3E29-63C6-6069-68EF35A2B646}"/>
          </ac:spMkLst>
        </pc:spChg>
        <pc:spChg chg="add del">
          <ac:chgData name="Reed Kiely" userId="768be38e-2fb5-40ce-925d-bd8e9d9e3c31" providerId="ADAL" clId="{F71FBB49-C746-490D-ACAC-E0D6782B2F64}" dt="2025-04-16T12:58:06.632" v="1064" actId="478"/>
          <ac:spMkLst>
            <pc:docMk/>
            <pc:sldMk cId="381687132" sldId="2147473152"/>
            <ac:spMk id="8" creationId="{960B5409-229E-11F7-69E0-E0DB7394005A}"/>
          </ac:spMkLst>
        </pc:spChg>
      </pc:sldChg>
      <pc:sldChg chg="addSp delSp modSp mod modCm">
        <pc:chgData name="Reed Kiely" userId="768be38e-2fb5-40ce-925d-bd8e9d9e3c31" providerId="ADAL" clId="{F71FBB49-C746-490D-ACAC-E0D6782B2F64}" dt="2025-04-16T18:05:38.231" v="2198" actId="478"/>
        <pc:sldMkLst>
          <pc:docMk/>
          <pc:sldMk cId="1729263453" sldId="2147473157"/>
        </pc:sldMkLst>
        <pc:spChg chg="mod">
          <ac:chgData name="Reed Kiely" userId="768be38e-2fb5-40ce-925d-bd8e9d9e3c31" providerId="ADAL" clId="{F71FBB49-C746-490D-ACAC-E0D6782B2F64}" dt="2025-04-16T18:05:32.634" v="2194" actId="207"/>
          <ac:spMkLst>
            <pc:docMk/>
            <pc:sldMk cId="1729263453" sldId="2147473157"/>
            <ac:spMk id="4" creationId="{8E824128-9BED-C5E4-3B96-C6DE242702A5}"/>
          </ac:spMkLst>
        </pc:spChg>
        <pc:spChg chg="add del mod">
          <ac:chgData name="Reed Kiely" userId="768be38e-2fb5-40ce-925d-bd8e9d9e3c31" providerId="ADAL" clId="{F71FBB49-C746-490D-ACAC-E0D6782B2F64}" dt="2025-04-16T18:05:37.223" v="2197" actId="478"/>
          <ac:spMkLst>
            <pc:docMk/>
            <pc:sldMk cId="1729263453" sldId="2147473157"/>
            <ac:spMk id="6" creationId="{4057529C-8ADF-B951-C29F-A17C612B51A0}"/>
          </ac:spMkLst>
        </pc:spChg>
        <pc:spChg chg="add mod">
          <ac:chgData name="Reed Kiely" userId="768be38e-2fb5-40ce-925d-bd8e9d9e3c31" providerId="ADAL" clId="{F71FBB49-C746-490D-ACAC-E0D6782B2F64}" dt="2025-04-16T12:58:43.722" v="1074" actId="571"/>
          <ac:spMkLst>
            <pc:docMk/>
            <pc:sldMk cId="1729263453" sldId="2147473157"/>
            <ac:spMk id="8" creationId="{00B561E2-6549-80D8-7CB4-FD9F8A1A7C00}"/>
          </ac:spMkLst>
        </pc:spChg>
        <pc:spChg chg="add del mod">
          <ac:chgData name="Reed Kiely" userId="768be38e-2fb5-40ce-925d-bd8e9d9e3c31" providerId="ADAL" clId="{F71FBB49-C746-490D-ACAC-E0D6782B2F64}" dt="2025-04-16T13:51:57.760" v="1810" actId="478"/>
          <ac:spMkLst>
            <pc:docMk/>
            <pc:sldMk cId="1729263453" sldId="2147473157"/>
            <ac:spMk id="10" creationId="{14FD83D5-1D0E-AB25-3DEB-5BEDD073F84E}"/>
          </ac:spMkLst>
        </pc:spChg>
        <pc:spChg chg="add del mod">
          <ac:chgData name="Reed Kiely" userId="768be38e-2fb5-40ce-925d-bd8e9d9e3c31" providerId="ADAL" clId="{F71FBB49-C746-490D-ACAC-E0D6782B2F64}" dt="2025-04-16T18:05:38.231" v="2198" actId="478"/>
          <ac:spMkLst>
            <pc:docMk/>
            <pc:sldMk cId="1729263453" sldId="2147473157"/>
            <ac:spMk id="12" creationId="{38881DB1-5334-BC72-EC7B-EFB4BA2B5805}"/>
          </ac:spMkLst>
        </pc:spChg>
        <pc:spChg chg="mod">
          <ac:chgData name="Reed Kiely" userId="768be38e-2fb5-40ce-925d-bd8e9d9e3c31" providerId="ADAL" clId="{F71FBB49-C746-490D-ACAC-E0D6782B2F64}" dt="2025-04-16T13:52:00.058" v="1811" actId="207"/>
          <ac:spMkLst>
            <pc:docMk/>
            <pc:sldMk cId="1729263453" sldId="2147473157"/>
            <ac:spMk id="16" creationId="{BB51CC95-208D-6D42-6A69-5A9146FF88C8}"/>
          </ac:spMkLst>
        </pc:spChg>
        <pc:spChg chg="add del mod">
          <ac:chgData name="Reed Kiely" userId="768be38e-2fb5-40ce-925d-bd8e9d9e3c31" providerId="ADAL" clId="{F71FBB49-C746-490D-ACAC-E0D6782B2F64}" dt="2025-04-16T18:05:35.032" v="2195" actId="478"/>
          <ac:spMkLst>
            <pc:docMk/>
            <pc:sldMk cId="1729263453" sldId="2147473157"/>
            <ac:spMk id="17" creationId="{55C98C04-8CAB-534D-4E30-53996C535F4C}"/>
          </ac:spMkLst>
        </pc:spChg>
        <pc:picChg chg="mod">
          <ac:chgData name="Reed Kiely" userId="768be38e-2fb5-40ce-925d-bd8e9d9e3c31" providerId="ADAL" clId="{F71FBB49-C746-490D-ACAC-E0D6782B2F64}" dt="2025-04-16T18:04:17.571" v="2117" actId="1076"/>
          <ac:picMkLst>
            <pc:docMk/>
            <pc:sldMk cId="1729263453" sldId="2147473157"/>
            <ac:picMk id="7" creationId="{791420FB-58A0-DA82-9951-5A52093232C9}"/>
          </ac:picMkLst>
        </pc:picChg>
        <pc:picChg chg="add del mod">
          <ac:chgData name="Reed Kiely" userId="768be38e-2fb5-40ce-925d-bd8e9d9e3c31" providerId="ADAL" clId="{F71FBB49-C746-490D-ACAC-E0D6782B2F64}" dt="2025-04-16T18:05:36.194" v="2196" actId="478"/>
          <ac:picMkLst>
            <pc:docMk/>
            <pc:sldMk cId="1729263453" sldId="2147473157"/>
            <ac:picMk id="15" creationId="{9008A66A-052F-A83E-9CCF-7BC2810D174F}"/>
          </ac:picMkLst>
        </pc:pic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F71FBB49-C746-490D-ACAC-E0D6782B2F64}" dt="2025-04-16T13:51:52.919" v="1808" actId="20577"/>
              <pc2:cmMkLst xmlns:pc2="http://schemas.microsoft.com/office/powerpoint/2019/9/main/command">
                <pc:docMk/>
                <pc:sldMk cId="1729263453" sldId="2147473157"/>
                <pc2:cmMk id="{36C30F60-A797-412D-AAA6-B3CD9A7A1233}"/>
              </pc2:cmMkLst>
            </pc226:cmChg>
          </p:ext>
        </pc:extLst>
      </pc:sldChg>
      <pc:sldChg chg="modSp mod">
        <pc:chgData name="Reed Kiely" userId="768be38e-2fb5-40ce-925d-bd8e9d9e3c31" providerId="ADAL" clId="{F71FBB49-C746-490D-ACAC-E0D6782B2F64}" dt="2025-04-09T15:49:09.384" v="890" actId="1037"/>
        <pc:sldMkLst>
          <pc:docMk/>
          <pc:sldMk cId="3498471608" sldId="2147473160"/>
        </pc:sldMkLst>
        <pc:spChg chg="mod">
          <ac:chgData name="Reed Kiely" userId="768be38e-2fb5-40ce-925d-bd8e9d9e3c31" providerId="ADAL" clId="{F71FBB49-C746-490D-ACAC-E0D6782B2F64}" dt="2025-04-09T15:49:09.384" v="890" actId="1037"/>
          <ac:spMkLst>
            <pc:docMk/>
            <pc:sldMk cId="3498471608" sldId="2147473160"/>
            <ac:spMk id="8" creationId="{087B859E-2C4A-FC90-C9BC-A2FAF368AA95}"/>
          </ac:spMkLst>
        </pc:spChg>
        <pc:spChg chg="mod">
          <ac:chgData name="Reed Kiely" userId="768be38e-2fb5-40ce-925d-bd8e9d9e3c31" providerId="ADAL" clId="{F71FBB49-C746-490D-ACAC-E0D6782B2F64}" dt="2025-04-09T13:11:03.711" v="204" actId="20577"/>
          <ac:spMkLst>
            <pc:docMk/>
            <pc:sldMk cId="3498471608" sldId="2147473160"/>
            <ac:spMk id="88" creationId="{CE7BEF94-CD7A-7C80-C96F-3F4285AF07E5}"/>
          </ac:spMkLst>
        </pc:spChg>
        <pc:spChg chg="mod">
          <ac:chgData name="Reed Kiely" userId="768be38e-2fb5-40ce-925d-bd8e9d9e3c31" providerId="ADAL" clId="{F71FBB49-C746-490D-ACAC-E0D6782B2F64}" dt="2025-04-09T13:10:59.801" v="202" actId="14100"/>
          <ac:spMkLst>
            <pc:docMk/>
            <pc:sldMk cId="3498471608" sldId="2147473160"/>
            <ac:spMk id="102" creationId="{1E9236E8-7F7F-6AA0-D87A-BB0DB58EA3E0}"/>
          </ac:spMkLst>
        </pc:spChg>
      </pc:sldChg>
      <pc:sldChg chg="addSp delSp modSp mod modCm">
        <pc:chgData name="Reed Kiely" userId="768be38e-2fb5-40ce-925d-bd8e9d9e3c31" providerId="ADAL" clId="{F71FBB49-C746-490D-ACAC-E0D6782B2F64}" dt="2025-04-16T13:53:25.434" v="1840" actId="207"/>
        <pc:sldMkLst>
          <pc:docMk/>
          <pc:sldMk cId="4166866865" sldId="2147473161"/>
        </pc:sldMkLst>
        <pc:spChg chg="mod">
          <ac:chgData name="Reed Kiely" userId="768be38e-2fb5-40ce-925d-bd8e9d9e3c31" providerId="ADAL" clId="{F71FBB49-C746-490D-ACAC-E0D6782B2F64}" dt="2025-04-16T13:53:25.434" v="1840" actId="207"/>
          <ac:spMkLst>
            <pc:docMk/>
            <pc:sldMk cId="4166866865" sldId="2147473161"/>
            <ac:spMk id="7" creationId="{9B080C7A-1F8F-B955-2948-A6D857ECAD52}"/>
          </ac:spMkLst>
        </pc:spChg>
        <pc:spChg chg="add del mod">
          <ac:chgData name="Reed Kiely" userId="768be38e-2fb5-40ce-925d-bd8e9d9e3c31" providerId="ADAL" clId="{F71FBB49-C746-490D-ACAC-E0D6782B2F64}" dt="2025-04-16T12:54:00.345" v="1005" actId="478"/>
          <ac:spMkLst>
            <pc:docMk/>
            <pc:sldMk cId="4166866865" sldId="2147473161"/>
            <ac:spMk id="10" creationId="{925AB0B2-CDF5-7C97-315A-09C905C7CDE5}"/>
          </ac:spMkLst>
        </pc:spChg>
        <pc:spChg chg="add mod">
          <ac:chgData name="Reed Kiely" userId="768be38e-2fb5-40ce-925d-bd8e9d9e3c31" providerId="ADAL" clId="{F71FBB49-C746-490D-ACAC-E0D6782B2F64}" dt="2025-04-16T13:37:47.954" v="1411" actId="1076"/>
          <ac:spMkLst>
            <pc:docMk/>
            <pc:sldMk cId="4166866865" sldId="2147473161"/>
            <ac:spMk id="11" creationId="{4B4ADC54-E26C-8593-E59B-0E36838AB88C}"/>
          </ac:spMkLst>
        </pc:spChg>
        <pc:spChg chg="add mod">
          <ac:chgData name="Reed Kiely" userId="768be38e-2fb5-40ce-925d-bd8e9d9e3c31" providerId="ADAL" clId="{F71FBB49-C746-490D-ACAC-E0D6782B2F64}" dt="2025-04-16T12:54:26.561" v="1019" actId="1076"/>
          <ac:spMkLst>
            <pc:docMk/>
            <pc:sldMk cId="4166866865" sldId="2147473161"/>
            <ac:spMk id="12" creationId="{0CA05259-59D4-492D-F1AF-4CC7DE866058}"/>
          </ac:spMkLst>
        </pc:spChg>
        <pc:spChg chg="add">
          <ac:chgData name="Reed Kiely" userId="768be38e-2fb5-40ce-925d-bd8e9d9e3c31" providerId="ADAL" clId="{F71FBB49-C746-490D-ACAC-E0D6782B2F64}" dt="2025-04-16T12:54:06.781" v="1008"/>
          <ac:spMkLst>
            <pc:docMk/>
            <pc:sldMk cId="4166866865" sldId="2147473161"/>
            <ac:spMk id="13" creationId="{E198811D-1993-BA85-4B40-8F364F9AB335}"/>
          </ac:spMkLst>
        </pc:spChg>
        <pc:spChg chg="add">
          <ac:chgData name="Reed Kiely" userId="768be38e-2fb5-40ce-925d-bd8e9d9e3c31" providerId="ADAL" clId="{F71FBB49-C746-490D-ACAC-E0D6782B2F64}" dt="2025-04-16T12:54:09.167" v="1009"/>
          <ac:spMkLst>
            <pc:docMk/>
            <pc:sldMk cId="4166866865" sldId="2147473161"/>
            <ac:spMk id="14" creationId="{B8F845DB-C5E5-D47D-96C3-BAF4C4ED2F58}"/>
          </ac:spMkLst>
        </pc:spChg>
        <pc:spChg chg="add">
          <ac:chgData name="Reed Kiely" userId="768be38e-2fb5-40ce-925d-bd8e9d9e3c31" providerId="ADAL" clId="{F71FBB49-C746-490D-ACAC-E0D6782B2F64}" dt="2025-04-16T12:54:10.742" v="1010"/>
          <ac:spMkLst>
            <pc:docMk/>
            <pc:sldMk cId="4166866865" sldId="2147473161"/>
            <ac:spMk id="15" creationId="{B40ED654-8983-69C4-B867-0E88281A5536}"/>
          </ac:spMkLst>
        </pc:spChg>
        <pc:spChg chg="add del mod">
          <ac:chgData name="Reed Kiely" userId="768be38e-2fb5-40ce-925d-bd8e9d9e3c31" providerId="ADAL" clId="{F71FBB49-C746-490D-ACAC-E0D6782B2F64}" dt="2025-04-16T12:54:22.552" v="1017" actId="478"/>
          <ac:spMkLst>
            <pc:docMk/>
            <pc:sldMk cId="4166866865" sldId="2147473161"/>
            <ac:spMk id="17" creationId="{7041DB1E-ECFB-8E2B-B56F-0D1A72316102}"/>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F71FBB49-C746-490D-ACAC-E0D6782B2F64}" dt="2025-04-16T13:53:20.528" v="1838" actId="20577"/>
              <pc2:cmMkLst xmlns:pc2="http://schemas.microsoft.com/office/powerpoint/2019/9/main/command">
                <pc:docMk/>
                <pc:sldMk cId="4166866865" sldId="2147473161"/>
                <pc2:cmMk id="{E8F423CC-B0D4-458B-8260-6D07F5B70A5C}"/>
              </pc2:cmMkLst>
            </pc226:cmChg>
          </p:ext>
        </pc:extLst>
      </pc:sldChg>
      <pc:sldChg chg="del">
        <pc:chgData name="Reed Kiely" userId="768be38e-2fb5-40ce-925d-bd8e9d9e3c31" providerId="ADAL" clId="{F71FBB49-C746-490D-ACAC-E0D6782B2F64}" dt="2025-04-09T13:42:25.030" v="548" actId="47"/>
        <pc:sldMkLst>
          <pc:docMk/>
          <pc:sldMk cId="1033803900" sldId="2147473162"/>
        </pc:sldMkLst>
      </pc:sldChg>
      <pc:sldChg chg="addSp delSp modSp mod">
        <pc:chgData name="Reed Kiely" userId="768be38e-2fb5-40ce-925d-bd8e9d9e3c31" providerId="ADAL" clId="{F71FBB49-C746-490D-ACAC-E0D6782B2F64}" dt="2025-04-16T13:35:24.055" v="1252" actId="20577"/>
        <pc:sldMkLst>
          <pc:docMk/>
          <pc:sldMk cId="388057565" sldId="2147473164"/>
        </pc:sldMkLst>
        <pc:spChg chg="add mod">
          <ac:chgData name="Reed Kiely" userId="768be38e-2fb5-40ce-925d-bd8e9d9e3c31" providerId="ADAL" clId="{F71FBB49-C746-490D-ACAC-E0D6782B2F64}" dt="2025-04-16T13:35:24.055" v="1252" actId="20577"/>
          <ac:spMkLst>
            <pc:docMk/>
            <pc:sldMk cId="388057565" sldId="2147473164"/>
            <ac:spMk id="2" creationId="{CE4B7021-A14A-6E95-3ED7-7E21D0855D65}"/>
          </ac:spMkLst>
        </pc:spChg>
        <pc:spChg chg="add del mod">
          <ac:chgData name="Reed Kiely" userId="768be38e-2fb5-40ce-925d-bd8e9d9e3c31" providerId="ADAL" clId="{F71FBB49-C746-490D-ACAC-E0D6782B2F64}" dt="2025-04-16T13:35:02.311" v="1221" actId="478"/>
          <ac:spMkLst>
            <pc:docMk/>
            <pc:sldMk cId="388057565" sldId="2147473164"/>
            <ac:spMk id="3" creationId="{61BBE4EA-4DB8-34D4-5B4C-3C09E3BB5580}"/>
          </ac:spMkLst>
        </pc:spChg>
        <pc:spChg chg="add mod">
          <ac:chgData name="Reed Kiely" userId="768be38e-2fb5-40ce-925d-bd8e9d9e3c31" providerId="ADAL" clId="{F71FBB49-C746-490D-ACAC-E0D6782B2F64}" dt="2025-04-16T13:35:17.426" v="1247" actId="115"/>
          <ac:spMkLst>
            <pc:docMk/>
            <pc:sldMk cId="388057565" sldId="2147473164"/>
            <ac:spMk id="5" creationId="{C4B30224-B548-EB21-D3BD-BFECF38BD3E0}"/>
          </ac:spMkLst>
        </pc:spChg>
        <pc:spChg chg="add mod">
          <ac:chgData name="Reed Kiely" userId="768be38e-2fb5-40ce-925d-bd8e9d9e3c31" providerId="ADAL" clId="{F71FBB49-C746-490D-ACAC-E0D6782B2F64}" dt="2025-04-16T13:35:19.849" v="1248" actId="115"/>
          <ac:spMkLst>
            <pc:docMk/>
            <pc:sldMk cId="388057565" sldId="2147473164"/>
            <ac:spMk id="9" creationId="{D3507309-9163-37EA-DEED-F4822D77A817}"/>
          </ac:spMkLst>
        </pc:spChg>
        <pc:spChg chg="mod">
          <ac:chgData name="Reed Kiely" userId="768be38e-2fb5-40ce-925d-bd8e9d9e3c31" providerId="ADAL" clId="{F71FBB49-C746-490D-ACAC-E0D6782B2F64}" dt="2025-04-16T13:35:00.296" v="1220" actId="20577"/>
          <ac:spMkLst>
            <pc:docMk/>
            <pc:sldMk cId="388057565" sldId="2147473164"/>
            <ac:spMk id="10" creationId="{B97B713E-F0E7-250F-EFA1-F6154BCCDFE4}"/>
          </ac:spMkLst>
        </pc:spChg>
      </pc:sldChg>
      <pc:sldChg chg="addSp modSp add mod">
        <pc:chgData name="Reed Kiely" userId="768be38e-2fb5-40ce-925d-bd8e9d9e3c31" providerId="ADAL" clId="{F71FBB49-C746-490D-ACAC-E0D6782B2F64}" dt="2025-04-16T13:52:11.839" v="1820" actId="207"/>
        <pc:sldMkLst>
          <pc:docMk/>
          <pc:sldMk cId="2054125651" sldId="2147473165"/>
        </pc:sldMkLst>
        <pc:spChg chg="add mod">
          <ac:chgData name="Reed Kiely" userId="768be38e-2fb5-40ce-925d-bd8e9d9e3c31" providerId="ADAL" clId="{F71FBB49-C746-490D-ACAC-E0D6782B2F64}" dt="2025-04-16T13:52:11.839" v="1820" actId="207"/>
          <ac:spMkLst>
            <pc:docMk/>
            <pc:sldMk cId="2054125651" sldId="2147473165"/>
            <ac:spMk id="9" creationId="{4A6990AF-AF01-19F3-A755-B5FDF7E9C166}"/>
          </ac:spMkLst>
        </pc:spChg>
      </pc:sldChg>
    </pc:docChg>
  </pc:docChgLst>
  <pc:docChgLst>
    <pc:chgData name="Karolina Guillen" userId="c1c08796-a0be-47c6-af52-5d31fd96ec50" providerId="ADAL" clId="{E21D8768-885E-4616-8F95-FB86DA8B3D4B}"/>
    <pc:docChg chg="undo custSel modSld">
      <pc:chgData name="Karolina Guillen" userId="c1c08796-a0be-47c6-af52-5d31fd96ec50" providerId="ADAL" clId="{E21D8768-885E-4616-8F95-FB86DA8B3D4B}" dt="2025-04-17T14:44:09.680" v="51" actId="1037"/>
      <pc:docMkLst>
        <pc:docMk/>
      </pc:docMkLst>
      <pc:sldChg chg="modSp mod">
        <pc:chgData name="Karolina Guillen" userId="c1c08796-a0be-47c6-af52-5d31fd96ec50" providerId="ADAL" clId="{E21D8768-885E-4616-8F95-FB86DA8B3D4B}" dt="2025-04-17T14:44:09.680" v="51" actId="1037"/>
        <pc:sldMkLst>
          <pc:docMk/>
          <pc:sldMk cId="870603022" sldId="2147376366"/>
        </pc:sldMkLst>
        <pc:spChg chg="mod">
          <ac:chgData name="Karolina Guillen" userId="c1c08796-a0be-47c6-af52-5d31fd96ec50" providerId="ADAL" clId="{E21D8768-885E-4616-8F95-FB86DA8B3D4B}" dt="2025-04-17T14:44:04.121" v="44" actId="1038"/>
          <ac:spMkLst>
            <pc:docMk/>
            <pc:sldMk cId="870603022" sldId="2147376366"/>
            <ac:spMk id="11" creationId="{778BD516-94E9-0AF4-EF4F-39E4FDE60A98}"/>
          </ac:spMkLst>
        </pc:spChg>
        <pc:spChg chg="mod">
          <ac:chgData name="Karolina Guillen" userId="c1c08796-a0be-47c6-af52-5d31fd96ec50" providerId="ADAL" clId="{E21D8768-885E-4616-8F95-FB86DA8B3D4B}" dt="2025-04-17T14:43:46.487" v="15" actId="14100"/>
          <ac:spMkLst>
            <pc:docMk/>
            <pc:sldMk cId="870603022" sldId="2147376366"/>
            <ac:spMk id="17" creationId="{816595C5-E628-3420-E260-93311460828A}"/>
          </ac:spMkLst>
        </pc:spChg>
        <pc:spChg chg="mod">
          <ac:chgData name="Karolina Guillen" userId="c1c08796-a0be-47c6-af52-5d31fd96ec50" providerId="ADAL" clId="{E21D8768-885E-4616-8F95-FB86DA8B3D4B}" dt="2025-04-17T14:43:54.119" v="16" actId="12788"/>
          <ac:spMkLst>
            <pc:docMk/>
            <pc:sldMk cId="870603022" sldId="2147376366"/>
            <ac:spMk id="18" creationId="{BBBE5405-0EA5-A33F-07AD-8366676CB27A}"/>
          </ac:spMkLst>
        </pc:spChg>
        <pc:spChg chg="mod">
          <ac:chgData name="Karolina Guillen" userId="c1c08796-a0be-47c6-af52-5d31fd96ec50" providerId="ADAL" clId="{E21D8768-885E-4616-8F95-FB86DA8B3D4B}" dt="2025-04-17T14:44:04.121" v="44" actId="1038"/>
          <ac:spMkLst>
            <pc:docMk/>
            <pc:sldMk cId="870603022" sldId="2147376366"/>
            <ac:spMk id="20" creationId="{9EA3635E-CA9B-6DC0-25B0-9F944AE377F4}"/>
          </ac:spMkLst>
        </pc:spChg>
        <pc:spChg chg="mod">
          <ac:chgData name="Karolina Guillen" userId="c1c08796-a0be-47c6-af52-5d31fd96ec50" providerId="ADAL" clId="{E21D8768-885E-4616-8F95-FB86DA8B3D4B}" dt="2025-04-17T14:44:04.121" v="44" actId="1038"/>
          <ac:spMkLst>
            <pc:docMk/>
            <pc:sldMk cId="870603022" sldId="2147376366"/>
            <ac:spMk id="21" creationId="{AF880DC5-C5F0-52CA-F0F3-5CF933865FDA}"/>
          </ac:spMkLst>
        </pc:spChg>
        <pc:spChg chg="mod">
          <ac:chgData name="Karolina Guillen" userId="c1c08796-a0be-47c6-af52-5d31fd96ec50" providerId="ADAL" clId="{E21D8768-885E-4616-8F95-FB86DA8B3D4B}" dt="2025-04-17T14:44:04.121" v="44" actId="1038"/>
          <ac:spMkLst>
            <pc:docMk/>
            <pc:sldMk cId="870603022" sldId="2147376366"/>
            <ac:spMk id="22" creationId="{018E21F7-B90C-8ADC-342C-0A06F356753F}"/>
          </ac:spMkLst>
        </pc:spChg>
        <pc:spChg chg="mod">
          <ac:chgData name="Karolina Guillen" userId="c1c08796-a0be-47c6-af52-5d31fd96ec50" providerId="ADAL" clId="{E21D8768-885E-4616-8F95-FB86DA8B3D4B}" dt="2025-04-17T14:44:04.121" v="44" actId="1038"/>
          <ac:spMkLst>
            <pc:docMk/>
            <pc:sldMk cId="870603022" sldId="2147376366"/>
            <ac:spMk id="23" creationId="{45F576BF-83FF-AC79-1B98-3C5BC7B62E83}"/>
          </ac:spMkLst>
        </pc:spChg>
        <pc:spChg chg="mod">
          <ac:chgData name="Karolina Guillen" userId="c1c08796-a0be-47c6-af52-5d31fd96ec50" providerId="ADAL" clId="{E21D8768-885E-4616-8F95-FB86DA8B3D4B}" dt="2025-04-17T14:44:04.121" v="44" actId="1038"/>
          <ac:spMkLst>
            <pc:docMk/>
            <pc:sldMk cId="870603022" sldId="2147376366"/>
            <ac:spMk id="24" creationId="{DCF6B9FE-077F-2AB4-6F2E-C58ED9D0D178}"/>
          </ac:spMkLst>
        </pc:spChg>
        <pc:spChg chg="mod">
          <ac:chgData name="Karolina Guillen" userId="c1c08796-a0be-47c6-af52-5d31fd96ec50" providerId="ADAL" clId="{E21D8768-885E-4616-8F95-FB86DA8B3D4B}" dt="2025-04-17T14:44:09.680" v="51" actId="1037"/>
          <ac:spMkLst>
            <pc:docMk/>
            <pc:sldMk cId="870603022" sldId="2147376366"/>
            <ac:spMk id="25" creationId="{8F0B7E9F-B932-1CE2-AA09-6B0194A4C61B}"/>
          </ac:spMkLst>
        </pc:spChg>
        <pc:spChg chg="mod">
          <ac:chgData name="Karolina Guillen" userId="c1c08796-a0be-47c6-af52-5d31fd96ec50" providerId="ADAL" clId="{E21D8768-885E-4616-8F95-FB86DA8B3D4B}" dt="2025-04-17T14:44:09.680" v="51" actId="1037"/>
          <ac:spMkLst>
            <pc:docMk/>
            <pc:sldMk cId="870603022" sldId="2147376366"/>
            <ac:spMk id="26" creationId="{9185AB83-1FBB-D14E-C64B-9A46DCB34DD2}"/>
          </ac:spMkLst>
        </pc:spChg>
        <pc:graphicFrameChg chg="mod">
          <ac:chgData name="Karolina Guillen" userId="c1c08796-a0be-47c6-af52-5d31fd96ec50" providerId="ADAL" clId="{E21D8768-885E-4616-8F95-FB86DA8B3D4B}" dt="2025-04-17T14:43:54.119" v="16" actId="12788"/>
          <ac:graphicFrameMkLst>
            <pc:docMk/>
            <pc:sldMk cId="870603022" sldId="2147376366"/>
            <ac:graphicFrameMk id="10" creationId="{71C95DD9-9501-A914-65F1-352473DB0628}"/>
          </ac:graphicFrameMkLst>
        </pc:graphicFrameChg>
      </pc:sldChg>
      <pc:sldChg chg="modSp mod">
        <pc:chgData name="Karolina Guillen" userId="c1c08796-a0be-47c6-af52-5d31fd96ec50" providerId="ADAL" clId="{E21D8768-885E-4616-8F95-FB86DA8B3D4B}" dt="2025-04-17T14:43:21.887" v="13" actId="20577"/>
        <pc:sldMkLst>
          <pc:docMk/>
          <pc:sldMk cId="2220194056" sldId="2147473131"/>
        </pc:sldMkLst>
        <pc:spChg chg="mod">
          <ac:chgData name="Karolina Guillen" userId="c1c08796-a0be-47c6-af52-5d31fd96ec50" providerId="ADAL" clId="{E21D8768-885E-4616-8F95-FB86DA8B3D4B}" dt="2025-04-17T14:43:21.887" v="13" actId="20577"/>
          <ac:spMkLst>
            <pc:docMk/>
            <pc:sldMk cId="2220194056" sldId="2147473131"/>
            <ac:spMk id="39" creationId="{506417BC-225C-70B7-10A5-20B61D8BD475}"/>
          </ac:spMkLst>
        </pc:spChg>
      </pc:sldChg>
      <pc:sldChg chg="modSp mod">
        <pc:chgData name="Karolina Guillen" userId="c1c08796-a0be-47c6-af52-5d31fd96ec50" providerId="ADAL" clId="{E21D8768-885E-4616-8F95-FB86DA8B3D4B}" dt="2025-04-17T14:42:21.368" v="3" actId="14100"/>
        <pc:sldMkLst>
          <pc:docMk/>
          <pc:sldMk cId="3540238390" sldId="2147473154"/>
        </pc:sldMkLst>
        <pc:spChg chg="mod">
          <ac:chgData name="Karolina Guillen" userId="c1c08796-a0be-47c6-af52-5d31fd96ec50" providerId="ADAL" clId="{E21D8768-885E-4616-8F95-FB86DA8B3D4B}" dt="2025-04-17T14:42:21.368" v="3" actId="14100"/>
          <ac:spMkLst>
            <pc:docMk/>
            <pc:sldMk cId="3540238390" sldId="2147473154"/>
            <ac:spMk id="11" creationId="{E66F8EC0-92DE-DFBD-1055-2355A3694B32}"/>
          </ac:spMkLst>
        </pc:spChg>
        <pc:spChg chg="mod">
          <ac:chgData name="Karolina Guillen" userId="c1c08796-a0be-47c6-af52-5d31fd96ec50" providerId="ADAL" clId="{E21D8768-885E-4616-8F95-FB86DA8B3D4B}" dt="2025-04-17T14:42:12.733" v="2" actId="20577"/>
          <ac:spMkLst>
            <pc:docMk/>
            <pc:sldMk cId="3540238390" sldId="2147473154"/>
            <ac:spMk id="23" creationId="{9FBC8DF9-56FE-8C9B-D9C2-E198EEAEA50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FD6D9_77E5650A.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7FFFD6E6_C406333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FE5CF1_A7D3141F.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7FFFD700_16C0155C.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7FFE5D03_5D8C707.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7FFFD702_D303C036.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7FFFD705_6712775D.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7FFFD6EB_84557908.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7FFE5CEE_33E4590E.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E5CDB_3D128BD9.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FD709_F85D57B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FE5CF0_F224D9C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E5CDA_4BD58ECD.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FE5CD9_F6A78D89.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7FFFD6E5_F439F0F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7FFFD6DC_1E58FE5D.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7FFFD6DF_E17ABE5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44160504194271E-2"/>
          <c:y val="0.11767736128145127"/>
          <c:w val="0.97511167899161144"/>
          <c:h val="0.71801275952012544"/>
        </c:manualLayout>
      </c:layout>
      <c:barChart>
        <c:barDir val="col"/>
        <c:grouping val="clustered"/>
        <c:varyColors val="0"/>
        <c:ser>
          <c:idx val="1"/>
          <c:order val="0"/>
          <c:tx>
            <c:strRef>
              <c:f>Sheet1!$B$1</c:f>
              <c:strCache>
                <c:ptCount val="1"/>
                <c:pt idx="0">
                  <c:v>2023</c:v>
                </c:pt>
              </c:strCache>
            </c:strRef>
          </c:tx>
          <c:spPr>
            <a:solidFill>
              <a:srgbClr val="6DE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Movie Theater</c:v>
                </c:pt>
                <c:pt idx="1">
                  <c:v>Concert / Musical Performance</c:v>
                </c:pt>
                <c:pt idx="2">
                  <c:v>Live Sports Event</c:v>
                </c:pt>
                <c:pt idx="3">
                  <c:v>Bars / Nightclub</c:v>
                </c:pt>
                <c:pt idx="4">
                  <c:v>Theme Park</c:v>
                </c:pt>
                <c:pt idx="5">
                  <c:v>Museum</c:v>
                </c:pt>
                <c:pt idx="6">
                  <c:v>Zoo</c:v>
                </c:pt>
                <c:pt idx="7">
                  <c:v>Live Theater</c:v>
                </c:pt>
                <c:pt idx="8">
                  <c:v>Aquarium</c:v>
                </c:pt>
              </c:strCache>
            </c:strRef>
          </c:cat>
          <c:val>
            <c:numRef>
              <c:f>Sheet1!$B$2:$B$10</c:f>
              <c:numCache>
                <c:formatCode>0%</c:formatCode>
                <c:ptCount val="9"/>
                <c:pt idx="0">
                  <c:v>0.5</c:v>
                </c:pt>
                <c:pt idx="1">
                  <c:v>0.22</c:v>
                </c:pt>
                <c:pt idx="2">
                  <c:v>0.17</c:v>
                </c:pt>
                <c:pt idx="3">
                  <c:v>0.18</c:v>
                </c:pt>
                <c:pt idx="4">
                  <c:v>0.17</c:v>
                </c:pt>
                <c:pt idx="5">
                  <c:v>0.15</c:v>
                </c:pt>
                <c:pt idx="6">
                  <c:v>0.13</c:v>
                </c:pt>
                <c:pt idx="7">
                  <c:v>0.11</c:v>
                </c:pt>
                <c:pt idx="8">
                  <c:v>0.08</c:v>
                </c:pt>
              </c:numCache>
            </c:numRef>
          </c:val>
          <c:extLst>
            <c:ext xmlns:c16="http://schemas.microsoft.com/office/drawing/2014/chart" uri="{C3380CC4-5D6E-409C-BE32-E72D297353CC}">
              <c16:uniqueId val="{00000002-7A8F-4022-9DAB-31B2BA80C9E4}"/>
            </c:ext>
          </c:extLst>
        </c:ser>
        <c:ser>
          <c:idx val="2"/>
          <c:order val="1"/>
          <c:tx>
            <c:strRef>
              <c:f>Sheet1!$C$1</c:f>
              <c:strCache>
                <c:ptCount val="1"/>
                <c:pt idx="0">
                  <c:v>2024</c:v>
                </c:pt>
              </c:strCache>
            </c:strRef>
          </c:tx>
          <c:spPr>
            <a:solidFill>
              <a:srgbClr val="2DD2FF"/>
            </a:solidFill>
            <a:ln>
              <a:noFill/>
            </a:ln>
            <a:effectLst/>
          </c:spPr>
          <c:invertIfNegative val="0"/>
          <c:dLbls>
            <c:dLbl>
              <c:idx val="0"/>
              <c:layout>
                <c:manualLayout>
                  <c:x val="-5.3708904335814222E-3"/>
                  <c:y val="-1.37736326708900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D6-467D-BE43-00CA4CA1A83D}"/>
                </c:ext>
              </c:extLst>
            </c:dLbl>
            <c:dLbl>
              <c:idx val="1"/>
              <c:layout>
                <c:manualLayout>
                  <c:x val="-4.29671234686512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D6-467D-BE43-00CA4CA1A83D}"/>
                </c:ext>
              </c:extLst>
            </c:dLbl>
            <c:dLbl>
              <c:idx val="2"/>
              <c:layout>
                <c:manualLayout>
                  <c:x val="-4.29671234686512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D6-467D-BE43-00CA4CA1A83D}"/>
                </c:ext>
              </c:extLst>
            </c:dLbl>
            <c:dLbl>
              <c:idx val="3"/>
              <c:layout>
                <c:manualLayout>
                  <c:x val="-4.29671234686512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D6-467D-BE43-00CA4CA1A83D}"/>
                </c:ext>
              </c:extLst>
            </c:dLbl>
            <c:dLbl>
              <c:idx val="4"/>
              <c:layout>
                <c:manualLayout>
                  <c:x val="-4.2967123468651298E-3"/>
                  <c:y val="3.0051909349243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D6-467D-BE43-00CA4CA1A83D}"/>
                </c:ext>
              </c:extLst>
            </c:dLbl>
            <c:dLbl>
              <c:idx val="5"/>
              <c:layout>
                <c:manualLayout>
                  <c:x val="-3.2225342601488473E-3"/>
                  <c:y val="-6.0103818698487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D6-467D-BE43-00CA4CA1A83D}"/>
                </c:ext>
              </c:extLst>
            </c:dLbl>
            <c:dLbl>
              <c:idx val="6"/>
              <c:layout>
                <c:manualLayout>
                  <c:x val="-2.148356173432722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D6-467D-BE43-00CA4CA1A83D}"/>
                </c:ext>
              </c:extLst>
            </c:dLbl>
            <c:dLbl>
              <c:idx val="7"/>
              <c:layout>
                <c:manualLayout>
                  <c:x val="-4.29671234686512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D6-467D-BE43-00CA4CA1A83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Movie Theater</c:v>
                </c:pt>
                <c:pt idx="1">
                  <c:v>Concert / Musical Performance</c:v>
                </c:pt>
                <c:pt idx="2">
                  <c:v>Live Sports Event</c:v>
                </c:pt>
                <c:pt idx="3">
                  <c:v>Bars / Nightclub</c:v>
                </c:pt>
                <c:pt idx="4">
                  <c:v>Theme Park</c:v>
                </c:pt>
                <c:pt idx="5">
                  <c:v>Museum</c:v>
                </c:pt>
                <c:pt idx="6">
                  <c:v>Zoo</c:v>
                </c:pt>
                <c:pt idx="7">
                  <c:v>Live Theater</c:v>
                </c:pt>
                <c:pt idx="8">
                  <c:v>Aquarium</c:v>
                </c:pt>
              </c:strCache>
            </c:strRef>
          </c:cat>
          <c:val>
            <c:numRef>
              <c:f>Sheet1!$C$2:$C$10</c:f>
              <c:numCache>
                <c:formatCode>0%</c:formatCode>
                <c:ptCount val="9"/>
                <c:pt idx="0">
                  <c:v>0.56000000000000005</c:v>
                </c:pt>
                <c:pt idx="1">
                  <c:v>0.27</c:v>
                </c:pt>
                <c:pt idx="2">
                  <c:v>0.2</c:v>
                </c:pt>
                <c:pt idx="3">
                  <c:v>0.2</c:v>
                </c:pt>
                <c:pt idx="4">
                  <c:v>0.19</c:v>
                </c:pt>
                <c:pt idx="5">
                  <c:v>0.16</c:v>
                </c:pt>
                <c:pt idx="6">
                  <c:v>0.14000000000000001</c:v>
                </c:pt>
                <c:pt idx="7">
                  <c:v>0.12</c:v>
                </c:pt>
                <c:pt idx="8">
                  <c:v>0.08</c:v>
                </c:pt>
              </c:numCache>
            </c:numRef>
          </c:val>
          <c:extLst>
            <c:ext xmlns:c16="http://schemas.microsoft.com/office/drawing/2014/chart" uri="{C3380CC4-5D6E-409C-BE32-E72D297353CC}">
              <c16:uniqueId val="{00000002-FBD6-467D-BE43-00CA4CA1A83D}"/>
            </c:ext>
          </c:extLst>
        </c:ser>
        <c:ser>
          <c:idx val="3"/>
          <c:order val="2"/>
          <c:tx>
            <c:strRef>
              <c:f>Sheet1!$D$1</c:f>
              <c:strCache>
                <c:ptCount val="1"/>
                <c:pt idx="0">
                  <c:v>2025</c:v>
                </c:pt>
              </c:strCache>
            </c:strRef>
          </c:tx>
          <c:spPr>
            <a:solidFill>
              <a:srgbClr val="00BFF2"/>
            </a:solidFill>
            <a:ln>
              <a:noFill/>
            </a:ln>
            <a:effectLst/>
          </c:spPr>
          <c:invertIfNegative val="0"/>
          <c:dLbls>
            <c:spPr>
              <a:solidFill>
                <a:schemeClr val="tx1"/>
              </a:solidFill>
              <a:ln>
                <a:solidFill>
                  <a:srgbClr val="1B1464"/>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Movie Theater</c:v>
                </c:pt>
                <c:pt idx="1">
                  <c:v>Concert / Musical Performance</c:v>
                </c:pt>
                <c:pt idx="2">
                  <c:v>Live Sports Event</c:v>
                </c:pt>
                <c:pt idx="3">
                  <c:v>Bars / Nightclub</c:v>
                </c:pt>
                <c:pt idx="4">
                  <c:v>Theme Park</c:v>
                </c:pt>
                <c:pt idx="5">
                  <c:v>Museum</c:v>
                </c:pt>
                <c:pt idx="6">
                  <c:v>Zoo</c:v>
                </c:pt>
                <c:pt idx="7">
                  <c:v>Live Theater</c:v>
                </c:pt>
                <c:pt idx="8">
                  <c:v>Aquarium</c:v>
                </c:pt>
              </c:strCache>
            </c:strRef>
          </c:cat>
          <c:val>
            <c:numRef>
              <c:f>Sheet1!$D$2:$D$10</c:f>
              <c:numCache>
                <c:formatCode>0%</c:formatCode>
                <c:ptCount val="9"/>
                <c:pt idx="0">
                  <c:v>0.56999999999999995</c:v>
                </c:pt>
                <c:pt idx="1">
                  <c:v>0.28999999999999998</c:v>
                </c:pt>
                <c:pt idx="2">
                  <c:v>0.21</c:v>
                </c:pt>
                <c:pt idx="3">
                  <c:v>0.2</c:v>
                </c:pt>
                <c:pt idx="4">
                  <c:v>0.19</c:v>
                </c:pt>
                <c:pt idx="5">
                  <c:v>0.17</c:v>
                </c:pt>
                <c:pt idx="6">
                  <c:v>0.14000000000000001</c:v>
                </c:pt>
                <c:pt idx="7">
                  <c:v>0.13</c:v>
                </c:pt>
                <c:pt idx="8">
                  <c:v>0.09</c:v>
                </c:pt>
              </c:numCache>
            </c:numRef>
          </c:val>
          <c:extLst>
            <c:ext xmlns:c16="http://schemas.microsoft.com/office/drawing/2014/chart" uri="{C3380CC4-5D6E-409C-BE32-E72D297353CC}">
              <c16:uniqueId val="{00000003-FBD6-467D-BE43-00CA4CA1A83D}"/>
            </c:ext>
          </c:extLst>
        </c:ser>
        <c:dLbls>
          <c:showLegendKey val="0"/>
          <c:showVal val="0"/>
          <c:showCatName val="0"/>
          <c:showSerName val="0"/>
          <c:showPercent val="0"/>
          <c:showBubbleSize val="0"/>
        </c:dLbls>
        <c:gapWidth val="89"/>
        <c:overlap val="-27"/>
        <c:axId val="329238159"/>
        <c:axId val="329235279"/>
      </c:barChart>
      <c:catAx>
        <c:axId val="32923815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1" i="0" u="none" strike="noStrike" kern="1200" baseline="0">
                <a:solidFill>
                  <a:srgbClr val="1B1464"/>
                </a:solidFill>
                <a:latin typeface="Helvetica" pitchFamily="2" charset="0"/>
                <a:ea typeface="+mn-ea"/>
                <a:cs typeface="+mn-cs"/>
              </a:defRPr>
            </a:pPr>
            <a:endParaRPr lang="en-US"/>
          </a:p>
        </c:txPr>
        <c:crossAx val="329235279"/>
        <c:crosses val="autoZero"/>
        <c:auto val="1"/>
        <c:lblAlgn val="ctr"/>
        <c:lblOffset val="100"/>
        <c:noMultiLvlLbl val="0"/>
      </c:catAx>
      <c:valAx>
        <c:axId val="329235279"/>
        <c:scaling>
          <c:orientation val="minMax"/>
        </c:scaling>
        <c:delete val="1"/>
        <c:axPos val="l"/>
        <c:numFmt formatCode="0%" sourceLinked="1"/>
        <c:majorTickMark val="none"/>
        <c:minorTickMark val="none"/>
        <c:tickLblPos val="nextTo"/>
        <c:crossAx val="329238159"/>
        <c:crosses val="autoZero"/>
        <c:crossBetween val="between"/>
      </c:valAx>
      <c:spPr>
        <a:noFill/>
        <a:ln>
          <a:noFill/>
        </a:ln>
        <a:effectLst/>
      </c:spPr>
    </c:plotArea>
    <c:legend>
      <c:legendPos val="t"/>
      <c:layout>
        <c:manualLayout>
          <c:xMode val="edge"/>
          <c:yMode val="edge"/>
          <c:x val="0.36020659066617056"/>
          <c:y val="2.7046718414319285E-2"/>
          <c:w val="0.27881197256904411"/>
          <c:h val="6.6987125714708939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22666323862649E-3"/>
          <c:y val="0.10547241191488101"/>
          <c:w val="0.99548773336761376"/>
          <c:h val="0.72138115193980556"/>
        </c:manualLayout>
      </c:layout>
      <c:barChart>
        <c:barDir val="col"/>
        <c:grouping val="clustered"/>
        <c:varyColors val="0"/>
        <c:ser>
          <c:idx val="0"/>
          <c:order val="0"/>
          <c:tx>
            <c:strRef>
              <c:f>Sheet1!$B$1</c:f>
              <c:strCache>
                <c:ptCount val="1"/>
                <c:pt idx="0">
                  <c:v>2019</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Ads shown on-screen before the start of a movie</c:v>
                </c:pt>
                <c:pt idx="1">
                  <c:v>Product placement in movies</c:v>
                </c:pt>
                <c:pt idx="2">
                  <c:v>Ads on posters at movie theaters</c:v>
                </c:pt>
                <c:pt idx="3">
                  <c:v>Video ads in movie theater lobbies</c:v>
                </c:pt>
              </c:strCache>
            </c:strRef>
          </c:cat>
          <c:val>
            <c:numRef>
              <c:f>Sheet1!$B$2:$B$5</c:f>
              <c:numCache>
                <c:formatCode>0%</c:formatCode>
                <c:ptCount val="4"/>
                <c:pt idx="0">
                  <c:v>0.44700000000000001</c:v>
                </c:pt>
                <c:pt idx="1">
                  <c:v>0.36359999999999998</c:v>
                </c:pt>
                <c:pt idx="2">
                  <c:v>0.377</c:v>
                </c:pt>
                <c:pt idx="3">
                  <c:v>0.22</c:v>
                </c:pt>
              </c:numCache>
            </c:numRef>
          </c:val>
          <c:extLst>
            <c:ext xmlns:c16="http://schemas.microsoft.com/office/drawing/2014/chart" uri="{C3380CC4-5D6E-409C-BE32-E72D297353CC}">
              <c16:uniqueId val="{00000000-66DE-4AB8-874A-38DF0F20FA9E}"/>
            </c:ext>
          </c:extLst>
        </c:ser>
        <c:ser>
          <c:idx val="1"/>
          <c:order val="1"/>
          <c:tx>
            <c:strRef>
              <c:f>Sheet1!$C$1</c:f>
              <c:strCache>
                <c:ptCount val="1"/>
                <c:pt idx="0">
                  <c:v>2025</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Ads shown on-screen before the start of a movie</c:v>
                </c:pt>
                <c:pt idx="1">
                  <c:v>Product placement in movies</c:v>
                </c:pt>
                <c:pt idx="2">
                  <c:v>Ads on posters at movie theaters</c:v>
                </c:pt>
                <c:pt idx="3">
                  <c:v>Video ads in movie theater lobbies</c:v>
                </c:pt>
              </c:strCache>
            </c:strRef>
          </c:cat>
          <c:val>
            <c:numRef>
              <c:f>Sheet1!$C$2:$C$5</c:f>
              <c:numCache>
                <c:formatCode>0%</c:formatCode>
                <c:ptCount val="4"/>
                <c:pt idx="0">
                  <c:v>0.53100000000000003</c:v>
                </c:pt>
                <c:pt idx="1">
                  <c:v>0.49059999999999998</c:v>
                </c:pt>
                <c:pt idx="2">
                  <c:v>0.40550000000000003</c:v>
                </c:pt>
                <c:pt idx="3">
                  <c:v>0.29149999999999998</c:v>
                </c:pt>
              </c:numCache>
            </c:numRef>
          </c:val>
          <c:extLst>
            <c:ext xmlns:c16="http://schemas.microsoft.com/office/drawing/2014/chart" uri="{C3380CC4-5D6E-409C-BE32-E72D297353CC}">
              <c16:uniqueId val="{00000001-66DE-4AB8-874A-38DF0F20FA9E}"/>
            </c:ext>
          </c:extLst>
        </c:ser>
        <c:dLbls>
          <c:showLegendKey val="0"/>
          <c:showVal val="0"/>
          <c:showCatName val="0"/>
          <c:showSerName val="0"/>
          <c:showPercent val="0"/>
          <c:showBubbleSize val="0"/>
        </c:dLbls>
        <c:gapWidth val="179"/>
        <c:overlap val="-19"/>
        <c:axId val="904602480"/>
        <c:axId val="904605840"/>
      </c:barChart>
      <c:catAx>
        <c:axId val="90460248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500" b="0" i="0" u="none" strike="noStrike" kern="1200" baseline="0">
                <a:solidFill>
                  <a:srgbClr val="E2E8F1"/>
                </a:solidFill>
                <a:latin typeface="Helvetica" pitchFamily="2" charset="0"/>
                <a:ea typeface="+mn-ea"/>
                <a:cs typeface="+mn-cs"/>
              </a:defRPr>
            </a:pPr>
            <a:endParaRPr lang="en-US"/>
          </a:p>
        </c:txPr>
        <c:crossAx val="904605840"/>
        <c:crosses val="autoZero"/>
        <c:auto val="1"/>
        <c:lblAlgn val="ctr"/>
        <c:lblOffset val="100"/>
        <c:noMultiLvlLbl val="0"/>
      </c:catAx>
      <c:valAx>
        <c:axId val="904605840"/>
        <c:scaling>
          <c:orientation val="minMax"/>
        </c:scaling>
        <c:delete val="1"/>
        <c:axPos val="l"/>
        <c:numFmt formatCode="0%" sourceLinked="1"/>
        <c:majorTickMark val="none"/>
        <c:minorTickMark val="none"/>
        <c:tickLblPos val="nextTo"/>
        <c:crossAx val="904602480"/>
        <c:crosses val="autoZero"/>
        <c:crossBetween val="between"/>
      </c:valAx>
      <c:spPr>
        <a:noFill/>
        <a:ln>
          <a:noFill/>
        </a:ln>
        <a:effectLst/>
      </c:spPr>
    </c:plotArea>
    <c:legend>
      <c:legendPos val="t"/>
      <c:layout>
        <c:manualLayout>
          <c:xMode val="edge"/>
          <c:yMode val="edge"/>
          <c:x val="0.41924142566883382"/>
          <c:y val="0"/>
          <c:w val="0.15408165253840717"/>
          <c:h val="8.655051481547923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91411113007223E-2"/>
          <c:y val="5.9811182689607632E-2"/>
          <c:w val="0.9544171777739856"/>
          <c:h val="0.83871526050536915"/>
        </c:manualLayout>
      </c:layout>
      <c:barChart>
        <c:barDir val="col"/>
        <c:grouping val="clustered"/>
        <c:varyColors val="0"/>
        <c:ser>
          <c:idx val="0"/>
          <c:order val="0"/>
          <c:tx>
            <c:strRef>
              <c:f>Sheet1!$B$1</c:f>
              <c:strCache>
                <c:ptCount val="1"/>
                <c:pt idx="0">
                  <c:v>Column2</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600" b="1" i="0" u="none" strike="noStrike" kern="1200" baseline="0">
                    <a:solidFill>
                      <a:schemeClr val="bg1"/>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_("$"* #,##0.0_);_("$"* \(#,##0.0\);_("$"* "-"??_);_(@_)</c:formatCode>
                <c:ptCount val="4"/>
                <c:pt idx="0">
                  <c:v>198.2</c:v>
                </c:pt>
                <c:pt idx="1">
                  <c:v>324.79000000000002</c:v>
                </c:pt>
                <c:pt idx="2">
                  <c:v>390.23</c:v>
                </c:pt>
                <c:pt idx="3">
                  <c:v>417.26</c:v>
                </c:pt>
              </c:numCache>
            </c:numRef>
          </c:val>
          <c:extLst>
            <c:ext xmlns:c16="http://schemas.microsoft.com/office/drawing/2014/chart" uri="{C3380CC4-5D6E-409C-BE32-E72D297353CC}">
              <c16:uniqueId val="{00000000-3D1B-43D8-ABB6-9DA96C61F06B}"/>
            </c:ext>
          </c:extLst>
        </c:ser>
        <c:dLbls>
          <c:showLegendKey val="0"/>
          <c:showVal val="0"/>
          <c:showCatName val="0"/>
          <c:showSerName val="0"/>
          <c:showPercent val="0"/>
          <c:showBubbleSize val="0"/>
        </c:dLbls>
        <c:gapWidth val="169"/>
        <c:overlap val="-27"/>
        <c:axId val="2010133039"/>
        <c:axId val="2010133519"/>
      </c:barChart>
      <c:catAx>
        <c:axId val="201013303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Helvetica" panose="020B0403020202020204"/>
                <a:ea typeface="+mn-ea"/>
                <a:cs typeface="Helvetica" panose="020B0403020202020204"/>
              </a:defRPr>
            </a:pPr>
            <a:endParaRPr lang="en-US"/>
          </a:p>
        </c:txPr>
        <c:crossAx val="2010133519"/>
        <c:crosses val="autoZero"/>
        <c:auto val="1"/>
        <c:lblAlgn val="ctr"/>
        <c:lblOffset val="100"/>
        <c:noMultiLvlLbl val="0"/>
      </c:catAx>
      <c:valAx>
        <c:axId val="2010133519"/>
        <c:scaling>
          <c:orientation val="minMax"/>
        </c:scaling>
        <c:delete val="1"/>
        <c:axPos val="l"/>
        <c:numFmt formatCode="_(&quot;$&quot;* #,##0.0_);_(&quot;$&quot;* \(#,##0.0\);_(&quot;$&quot;* &quot;-&quot;??_);_(@_)" sourceLinked="1"/>
        <c:majorTickMark val="none"/>
        <c:minorTickMark val="none"/>
        <c:tickLblPos val="nextTo"/>
        <c:crossAx val="201013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2985396552943066"/>
          <c:w val="1"/>
          <c:h val="0.63713452892594968"/>
        </c:manualLayout>
      </c:layout>
      <c:barChart>
        <c:barDir val="col"/>
        <c:grouping val="clustered"/>
        <c:varyColors val="0"/>
        <c:ser>
          <c:idx val="1"/>
          <c:order val="0"/>
          <c:tx>
            <c:strRef>
              <c:f>Sheet1!$C$1</c:f>
              <c:strCache>
                <c:ptCount val="1"/>
                <c:pt idx="0">
                  <c:v>U.S. Population</c:v>
                </c:pt>
              </c:strCache>
            </c:strRef>
          </c:tx>
          <c:spPr>
            <a:solidFill>
              <a:srgbClr val="1B1464"/>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A18-24</c:v>
                </c:pt>
                <c:pt idx="1">
                  <c:v>A25-34</c:v>
                </c:pt>
                <c:pt idx="2">
                  <c:v>A35-44</c:v>
                </c:pt>
                <c:pt idx="3">
                  <c:v>A45-54</c:v>
                </c:pt>
              </c:strCache>
            </c:strRef>
          </c:cat>
          <c:val>
            <c:numRef>
              <c:f>Sheet1!$C$2:$C$5</c:f>
              <c:numCache>
                <c:formatCode>0.0%</c:formatCode>
                <c:ptCount val="4"/>
                <c:pt idx="0">
                  <c:v>0.11700000000000001</c:v>
                </c:pt>
                <c:pt idx="1">
                  <c:v>0.17199999999999999</c:v>
                </c:pt>
                <c:pt idx="2">
                  <c:v>0.16900000000000001</c:v>
                </c:pt>
                <c:pt idx="3">
                  <c:v>0.151</c:v>
                </c:pt>
              </c:numCache>
            </c:numRef>
          </c:val>
          <c:extLst>
            <c:ext xmlns:c16="http://schemas.microsoft.com/office/drawing/2014/chart" uri="{C3380CC4-5D6E-409C-BE32-E72D297353CC}">
              <c16:uniqueId val="{00000000-4452-4F20-ACC8-10F88BD25C79}"/>
            </c:ext>
          </c:extLst>
        </c:ser>
        <c:ser>
          <c:idx val="0"/>
          <c:order val="1"/>
          <c:tx>
            <c:strRef>
              <c:f>Sheet1!$B$1</c:f>
              <c:strCache>
                <c:ptCount val="1"/>
                <c:pt idx="0">
                  <c:v>Moviegoers</c:v>
                </c:pt>
              </c:strCache>
            </c:strRef>
          </c:tx>
          <c:spPr>
            <a:solidFill>
              <a:srgbClr val="00BFF2"/>
            </a:solidFill>
            <a:ln w="19050">
              <a:noFill/>
            </a:ln>
            <a:effectLst/>
          </c:spPr>
          <c:invertIfNegative val="0"/>
          <c:dLbls>
            <c:dLbl>
              <c:idx val="1"/>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35F-4C11-B268-B73FEF7596C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A18-24</c:v>
                </c:pt>
                <c:pt idx="1">
                  <c:v>A25-34</c:v>
                </c:pt>
                <c:pt idx="2">
                  <c:v>A35-44</c:v>
                </c:pt>
                <c:pt idx="3">
                  <c:v>A45-54</c:v>
                </c:pt>
              </c:strCache>
            </c:strRef>
          </c:cat>
          <c:val>
            <c:numRef>
              <c:f>Sheet1!$B$2:$B$5</c:f>
              <c:numCache>
                <c:formatCode>0.0%</c:formatCode>
                <c:ptCount val="4"/>
                <c:pt idx="0">
                  <c:v>0.13400000000000001</c:v>
                </c:pt>
                <c:pt idx="1">
                  <c:v>0.188</c:v>
                </c:pt>
                <c:pt idx="2">
                  <c:v>0.183</c:v>
                </c:pt>
                <c:pt idx="3">
                  <c:v>0.159</c:v>
                </c:pt>
              </c:numCache>
            </c:numRef>
          </c:val>
          <c:extLst>
            <c:ext xmlns:c16="http://schemas.microsoft.com/office/drawing/2014/chart" uri="{C3380CC4-5D6E-409C-BE32-E72D297353CC}">
              <c16:uniqueId val="{00000000-1569-4968-9171-B8AE3B40AB73}"/>
            </c:ext>
          </c:extLst>
        </c:ser>
        <c:dLbls>
          <c:showLegendKey val="0"/>
          <c:showVal val="0"/>
          <c:showCatName val="0"/>
          <c:showSerName val="0"/>
          <c:showPercent val="0"/>
          <c:showBubbleSize val="0"/>
        </c:dLbls>
        <c:gapWidth val="179"/>
        <c:overlap val="-12"/>
        <c:axId val="873485328"/>
        <c:axId val="873490128"/>
      </c:barChart>
      <c:valAx>
        <c:axId val="873490128"/>
        <c:scaling>
          <c:orientation val="minMax"/>
        </c:scaling>
        <c:delete val="1"/>
        <c:axPos val="l"/>
        <c:numFmt formatCode="0.0%" sourceLinked="1"/>
        <c:majorTickMark val="out"/>
        <c:minorTickMark val="none"/>
        <c:tickLblPos val="nextTo"/>
        <c:crossAx val="873485328"/>
        <c:crosses val="autoZero"/>
        <c:crossBetween val="between"/>
      </c:valAx>
      <c:catAx>
        <c:axId val="8734853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itchFamily="2" charset="0"/>
                <a:ea typeface="+mn-ea"/>
                <a:cs typeface="Heebo" pitchFamily="2" charset="-79"/>
              </a:defRPr>
            </a:pPr>
            <a:endParaRPr lang="en-US"/>
          </a:p>
        </c:txPr>
        <c:crossAx val="873490128"/>
        <c:crosses val="autoZero"/>
        <c:auto val="1"/>
        <c:lblAlgn val="ctr"/>
        <c:lblOffset val="100"/>
        <c:noMultiLvlLbl val="0"/>
      </c:catAx>
      <c:spPr>
        <a:noFill/>
        <a:ln w="25400">
          <a:noFill/>
        </a:ln>
        <a:effectLst/>
      </c:spPr>
    </c:plotArea>
    <c:legend>
      <c:legendPos val="t"/>
      <c:layout>
        <c:manualLayout>
          <c:xMode val="edge"/>
          <c:yMode val="edge"/>
          <c:x val="0.37090268633853696"/>
          <c:y val="1.8770687477660541E-2"/>
          <c:w val="0.25236161172998928"/>
          <c:h val="6.9734581986396912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74184464443706E-2"/>
          <c:y val="8.7064134320626901E-2"/>
          <c:w val="0.96264732848185319"/>
          <c:h val="0.78822519967850713"/>
        </c:manualLayout>
      </c:layout>
      <c:barChart>
        <c:barDir val="col"/>
        <c:grouping val="clustered"/>
        <c:varyColors val="0"/>
        <c:ser>
          <c:idx val="0"/>
          <c:order val="0"/>
          <c:tx>
            <c:strRef>
              <c:f>Sheet1!$B$1</c:f>
              <c:strCache>
                <c:ptCount val="1"/>
                <c:pt idx="0">
                  <c:v>Non-Moviegoers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8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2025</c:v>
                </c:pt>
              </c:numCache>
            </c:numRef>
          </c:cat>
          <c:val>
            <c:numRef>
              <c:f>Sheet1!$B$2:$B$3</c:f>
              <c:numCache>
                <c:formatCode>"$"#,##0.0</c:formatCode>
                <c:ptCount val="2"/>
                <c:pt idx="0">
                  <c:v>73.8</c:v>
                </c:pt>
                <c:pt idx="1">
                  <c:v>77.5</c:v>
                </c:pt>
              </c:numCache>
            </c:numRef>
          </c:val>
          <c:extLst>
            <c:ext xmlns:c16="http://schemas.microsoft.com/office/drawing/2014/chart" uri="{C3380CC4-5D6E-409C-BE32-E72D297353CC}">
              <c16:uniqueId val="{00000000-E051-482F-B404-0F70A8B33F5B}"/>
            </c:ext>
          </c:extLst>
        </c:ser>
        <c:ser>
          <c:idx val="1"/>
          <c:order val="1"/>
          <c:tx>
            <c:strRef>
              <c:f>Sheet1!$C$1</c:f>
              <c:strCache>
                <c:ptCount val="1"/>
                <c:pt idx="0">
                  <c:v>Moviegoers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2025</c:v>
                </c:pt>
              </c:numCache>
            </c:numRef>
          </c:cat>
          <c:val>
            <c:numRef>
              <c:f>Sheet1!$C$2:$C$3</c:f>
              <c:numCache>
                <c:formatCode>"$"#,##0.0</c:formatCode>
                <c:ptCount val="2"/>
                <c:pt idx="0">
                  <c:v>90.7</c:v>
                </c:pt>
                <c:pt idx="1">
                  <c:v>99.8</c:v>
                </c:pt>
              </c:numCache>
            </c:numRef>
          </c:val>
          <c:extLst>
            <c:ext xmlns:c16="http://schemas.microsoft.com/office/drawing/2014/chart" uri="{C3380CC4-5D6E-409C-BE32-E72D297353CC}">
              <c16:uniqueId val="{00000000-BB04-4898-9B75-3D312D7CA319}"/>
            </c:ext>
          </c:extLst>
        </c:ser>
        <c:dLbls>
          <c:showLegendKey val="0"/>
          <c:showVal val="0"/>
          <c:showCatName val="0"/>
          <c:showSerName val="0"/>
          <c:showPercent val="0"/>
          <c:showBubbleSize val="0"/>
        </c:dLbls>
        <c:gapWidth val="130"/>
        <c:overlap val="-27"/>
        <c:axId val="553312000"/>
        <c:axId val="553303840"/>
      </c:barChart>
      <c:catAx>
        <c:axId val="5533120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a:ea typeface="+mn-ea"/>
                <a:cs typeface="Helvetica" panose="020B0403020202020204"/>
              </a:defRPr>
            </a:pPr>
            <a:endParaRPr lang="en-US"/>
          </a:p>
        </c:txPr>
        <c:crossAx val="553303840"/>
        <c:crosses val="autoZero"/>
        <c:auto val="1"/>
        <c:lblAlgn val="ctr"/>
        <c:lblOffset val="100"/>
        <c:noMultiLvlLbl val="0"/>
      </c:catAx>
      <c:valAx>
        <c:axId val="553303840"/>
        <c:scaling>
          <c:orientation val="minMax"/>
          <c:min val="0"/>
        </c:scaling>
        <c:delete val="1"/>
        <c:axPos val="l"/>
        <c:numFmt formatCode="&quot;$&quot;#,##0.0" sourceLinked="1"/>
        <c:majorTickMark val="out"/>
        <c:minorTickMark val="none"/>
        <c:tickLblPos val="nextTo"/>
        <c:crossAx val="553312000"/>
        <c:crosses val="autoZero"/>
        <c:crossBetween val="between"/>
      </c:valAx>
      <c:spPr>
        <a:noFill/>
        <a:ln>
          <a:noFill/>
        </a:ln>
        <a:effectLst/>
      </c:spPr>
    </c:plotArea>
    <c:legend>
      <c:legendPos val="t"/>
      <c:layout>
        <c:manualLayout>
          <c:xMode val="edge"/>
          <c:yMode val="edge"/>
          <c:x val="0.27369861762306574"/>
          <c:y val="6.9651307456501527E-3"/>
          <c:w val="0.45372705881531494"/>
          <c:h val="7.762802746674629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5517362934901919E-2"/>
          <c:w val="1"/>
          <c:h val="0.70570435456803304"/>
        </c:manualLayout>
      </c:layout>
      <c:barChart>
        <c:barDir val="col"/>
        <c:grouping val="clustered"/>
        <c:varyColors val="0"/>
        <c:ser>
          <c:idx val="0"/>
          <c:order val="0"/>
          <c:tx>
            <c:strRef>
              <c:f>Sheet1!$B$1</c:f>
              <c:strCache>
                <c:ptCount val="1"/>
                <c:pt idx="0">
                  <c:v>U.S. Population</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2025</c:v>
                </c:pt>
              </c:numCache>
            </c:numRef>
          </c:cat>
          <c:val>
            <c:numRef>
              <c:f>Sheet1!$B$2:$B$3</c:f>
              <c:numCache>
                <c:formatCode>0.0%</c:formatCode>
                <c:ptCount val="2"/>
                <c:pt idx="0">
                  <c:v>0.16400000000000001</c:v>
                </c:pt>
                <c:pt idx="1">
                  <c:v>0.18</c:v>
                </c:pt>
              </c:numCache>
            </c:numRef>
          </c:val>
          <c:extLst>
            <c:ext xmlns:c16="http://schemas.microsoft.com/office/drawing/2014/chart" uri="{C3380CC4-5D6E-409C-BE32-E72D297353CC}">
              <c16:uniqueId val="{00000000-D8B6-45C2-929D-F0FE7199D171}"/>
            </c:ext>
          </c:extLst>
        </c:ser>
        <c:ser>
          <c:idx val="1"/>
          <c:order val="1"/>
          <c:tx>
            <c:strRef>
              <c:f>Sheet1!$C$1</c:f>
              <c:strCache>
                <c:ptCount val="1"/>
                <c:pt idx="0">
                  <c:v>Frequent Moviegoers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2025</c:v>
                </c:pt>
              </c:numCache>
            </c:numRef>
          </c:cat>
          <c:val>
            <c:numRef>
              <c:f>Sheet1!$C$2:$C$3</c:f>
              <c:numCache>
                <c:formatCode>0.0%</c:formatCode>
                <c:ptCount val="2"/>
                <c:pt idx="0">
                  <c:v>0.21</c:v>
                </c:pt>
                <c:pt idx="1">
                  <c:v>0.26</c:v>
                </c:pt>
              </c:numCache>
            </c:numRef>
          </c:val>
          <c:extLst>
            <c:ext xmlns:c16="http://schemas.microsoft.com/office/drawing/2014/chart" uri="{C3380CC4-5D6E-409C-BE32-E72D297353CC}">
              <c16:uniqueId val="{00000000-54F4-4569-BFB1-CBBB02818B32}"/>
            </c:ext>
          </c:extLst>
        </c:ser>
        <c:dLbls>
          <c:showLegendKey val="0"/>
          <c:showVal val="0"/>
          <c:showCatName val="0"/>
          <c:showSerName val="0"/>
          <c:showPercent val="0"/>
          <c:showBubbleSize val="0"/>
        </c:dLbls>
        <c:gapWidth val="115"/>
        <c:overlap val="-29"/>
        <c:axId val="1323783679"/>
        <c:axId val="1323784639"/>
      </c:barChart>
      <c:catAx>
        <c:axId val="132378367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1" i="0" u="none" strike="noStrike" kern="1200" baseline="0">
                <a:solidFill>
                  <a:srgbClr val="1B1464"/>
                </a:solidFill>
                <a:latin typeface="Helvetica" pitchFamily="2" charset="0"/>
                <a:ea typeface="+mn-ea"/>
                <a:cs typeface="Heebo" pitchFamily="2" charset="-79"/>
              </a:defRPr>
            </a:pPr>
            <a:endParaRPr lang="en-US"/>
          </a:p>
        </c:txPr>
        <c:crossAx val="1323784639"/>
        <c:crosses val="autoZero"/>
        <c:auto val="1"/>
        <c:lblAlgn val="ctr"/>
        <c:lblOffset val="100"/>
        <c:noMultiLvlLbl val="0"/>
      </c:catAx>
      <c:valAx>
        <c:axId val="1323784639"/>
        <c:scaling>
          <c:orientation val="minMax"/>
          <c:min val="0"/>
        </c:scaling>
        <c:delete val="1"/>
        <c:axPos val="l"/>
        <c:numFmt formatCode="0.0%" sourceLinked="1"/>
        <c:majorTickMark val="none"/>
        <c:minorTickMark val="none"/>
        <c:tickLblPos val="nextTo"/>
        <c:crossAx val="1323783679"/>
        <c:crosses val="autoZero"/>
        <c:crossBetween val="between"/>
      </c:valAx>
      <c:spPr>
        <a:noFill/>
        <a:ln>
          <a:noFill/>
        </a:ln>
        <a:effectLst/>
      </c:spPr>
    </c:plotArea>
    <c:legend>
      <c:legendPos val="t"/>
      <c:layout>
        <c:manualLayout>
          <c:xMode val="edge"/>
          <c:yMode val="edge"/>
          <c:x val="0.19989579858076797"/>
          <c:y val="3.1886698275507097E-3"/>
          <c:w val="0.63964084664584608"/>
          <c:h val="6.3548181052170652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879175432922"/>
          <c:y val="8.2816913621089783E-2"/>
          <c:w val="0.81235869970989483"/>
          <c:h val="0.89053882975981857"/>
        </c:manualLayout>
      </c:layout>
      <c:barChart>
        <c:barDir val="bar"/>
        <c:grouping val="percentStacked"/>
        <c:varyColors val="0"/>
        <c:ser>
          <c:idx val="0"/>
          <c:order val="0"/>
          <c:tx>
            <c:strRef>
              <c:f>Sheet1!$A$2</c:f>
              <c:strCache>
                <c:ptCount val="1"/>
                <c:pt idx="0">
                  <c:v>County A</c:v>
                </c:pt>
              </c:strCache>
            </c:strRef>
          </c:tx>
          <c:spPr>
            <a:solidFill>
              <a:srgbClr val="1B1464"/>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Frequent Moviegoers</c:v>
                </c:pt>
                <c:pt idx="1">
                  <c:v>A18+</c:v>
                </c:pt>
              </c:strCache>
            </c:strRef>
          </c:cat>
          <c:val>
            <c:numRef>
              <c:f>Sheet1!$B$2:$C$2</c:f>
              <c:numCache>
                <c:formatCode>0%</c:formatCode>
                <c:ptCount val="2"/>
                <c:pt idx="0">
                  <c:v>0.47</c:v>
                </c:pt>
                <c:pt idx="1">
                  <c:v>0.41986368963177695</c:v>
                </c:pt>
              </c:numCache>
            </c:numRef>
          </c:val>
          <c:extLst>
            <c:ext xmlns:c16="http://schemas.microsoft.com/office/drawing/2014/chart" uri="{C3380CC4-5D6E-409C-BE32-E72D297353CC}">
              <c16:uniqueId val="{00000000-0989-4CAD-AEB7-8DB5D073007F}"/>
            </c:ext>
          </c:extLst>
        </c:ser>
        <c:ser>
          <c:idx val="1"/>
          <c:order val="1"/>
          <c:tx>
            <c:strRef>
              <c:f>Sheet1!$A$3</c:f>
              <c:strCache>
                <c:ptCount val="1"/>
                <c:pt idx="0">
                  <c:v>County B</c:v>
                </c:pt>
              </c:strCache>
            </c:strRef>
          </c:tx>
          <c:spPr>
            <a:solidFill>
              <a:srgbClr val="00BFF2"/>
            </a:solidFill>
            <a:ln w="19050">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989-4CAD-AEB7-8DB5D07300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Frequent Moviegoers</c:v>
                </c:pt>
                <c:pt idx="1">
                  <c:v>A18+</c:v>
                </c:pt>
              </c:strCache>
            </c:strRef>
          </c:cat>
          <c:val>
            <c:numRef>
              <c:f>Sheet1!$B$3:$C$3</c:f>
              <c:numCache>
                <c:formatCode>0%</c:formatCode>
                <c:ptCount val="2"/>
                <c:pt idx="0">
                  <c:v>0.32</c:v>
                </c:pt>
                <c:pt idx="1">
                  <c:v>0.30399987664220068</c:v>
                </c:pt>
              </c:numCache>
            </c:numRef>
          </c:val>
          <c:extLst>
            <c:ext xmlns:c16="http://schemas.microsoft.com/office/drawing/2014/chart" uri="{C3380CC4-5D6E-409C-BE32-E72D297353CC}">
              <c16:uniqueId val="{00000002-0989-4CAD-AEB7-8DB5D073007F}"/>
            </c:ext>
          </c:extLst>
        </c:ser>
        <c:ser>
          <c:idx val="2"/>
          <c:order val="2"/>
          <c:tx>
            <c:strRef>
              <c:f>Sheet1!$A$4</c:f>
              <c:strCache>
                <c:ptCount val="1"/>
                <c:pt idx="0">
                  <c:v>County C</c:v>
                </c:pt>
              </c:strCache>
            </c:strRef>
          </c:tx>
          <c:spPr>
            <a:solidFill>
              <a:srgbClr val="4EBEA4"/>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Frequent Moviegoers</c:v>
                </c:pt>
                <c:pt idx="1">
                  <c:v>A18+</c:v>
                </c:pt>
              </c:strCache>
            </c:strRef>
          </c:cat>
          <c:val>
            <c:numRef>
              <c:f>Sheet1!$B$4:$C$4</c:f>
              <c:numCache>
                <c:formatCode>0%</c:formatCode>
                <c:ptCount val="2"/>
                <c:pt idx="0">
                  <c:v>0.12</c:v>
                </c:pt>
                <c:pt idx="1">
                  <c:v>0.14536945660889411</c:v>
                </c:pt>
              </c:numCache>
            </c:numRef>
          </c:val>
          <c:extLst>
            <c:ext xmlns:c16="http://schemas.microsoft.com/office/drawing/2014/chart" uri="{C3380CC4-5D6E-409C-BE32-E72D297353CC}">
              <c16:uniqueId val="{00000003-0989-4CAD-AEB7-8DB5D073007F}"/>
            </c:ext>
          </c:extLst>
        </c:ser>
        <c:ser>
          <c:idx val="3"/>
          <c:order val="3"/>
          <c:tx>
            <c:strRef>
              <c:f>Sheet1!$A$5</c:f>
              <c:strCache>
                <c:ptCount val="1"/>
                <c:pt idx="0">
                  <c:v>County D</c:v>
                </c:pt>
              </c:strCache>
            </c:strRef>
          </c:tx>
          <c:spPr>
            <a:solidFill>
              <a:srgbClr val="ED3C8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Frequent Moviegoers</c:v>
                </c:pt>
                <c:pt idx="1">
                  <c:v>A18+</c:v>
                </c:pt>
              </c:strCache>
            </c:strRef>
          </c:cat>
          <c:val>
            <c:numRef>
              <c:f>Sheet1!$B$5:$C$5</c:f>
              <c:numCache>
                <c:formatCode>0%</c:formatCode>
                <c:ptCount val="2"/>
                <c:pt idx="0">
                  <c:v>0.09</c:v>
                </c:pt>
                <c:pt idx="1">
                  <c:v>0.13076312218590019</c:v>
                </c:pt>
              </c:numCache>
            </c:numRef>
          </c:val>
          <c:extLst>
            <c:ext xmlns:c16="http://schemas.microsoft.com/office/drawing/2014/chart" uri="{C3380CC4-5D6E-409C-BE32-E72D297353CC}">
              <c16:uniqueId val="{00000004-0989-4CAD-AEB7-8DB5D073007F}"/>
            </c:ext>
          </c:extLst>
        </c:ser>
        <c:dLbls>
          <c:showLegendKey val="0"/>
          <c:showVal val="0"/>
          <c:showCatName val="0"/>
          <c:showSerName val="0"/>
          <c:showPercent val="0"/>
          <c:showBubbleSize val="0"/>
        </c:dLbls>
        <c:gapWidth val="90"/>
        <c:overlap val="100"/>
        <c:axId val="873485328"/>
        <c:axId val="873490128"/>
      </c:barChart>
      <c:valAx>
        <c:axId val="873490128"/>
        <c:scaling>
          <c:orientation val="minMax"/>
        </c:scaling>
        <c:delete val="1"/>
        <c:axPos val="b"/>
        <c:numFmt formatCode="0%" sourceLinked="1"/>
        <c:majorTickMark val="out"/>
        <c:minorTickMark val="none"/>
        <c:tickLblPos val="nextTo"/>
        <c:crossAx val="873485328"/>
        <c:crosses val="autoZero"/>
        <c:crossBetween val="between"/>
      </c:valAx>
      <c:catAx>
        <c:axId val="873485328"/>
        <c:scaling>
          <c:orientation val="minMax"/>
        </c:scaling>
        <c:delete val="0"/>
        <c:axPos val="l"/>
        <c:numFmt formatCode="General" sourceLinked="1"/>
        <c:majorTickMark val="out"/>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0" i="0" u="none" strike="noStrike" kern="1200" baseline="0">
                <a:solidFill>
                  <a:srgbClr val="1B1464"/>
                </a:solidFill>
                <a:latin typeface="Helvetica" pitchFamily="2" charset="0"/>
                <a:ea typeface="+mn-ea"/>
                <a:cs typeface="Heebo" pitchFamily="2" charset="-79"/>
              </a:defRPr>
            </a:pPr>
            <a:endParaRPr lang="en-US"/>
          </a:p>
        </c:txPr>
        <c:crossAx val="873490128"/>
        <c:crosses val="autoZero"/>
        <c:auto val="1"/>
        <c:lblAlgn val="ctr"/>
        <c:lblOffset val="100"/>
        <c:noMultiLvlLbl val="0"/>
      </c:catAx>
      <c:spPr>
        <a:noFill/>
        <a:ln>
          <a:noFill/>
        </a:ln>
        <a:effectLst/>
      </c:spPr>
    </c:plotArea>
    <c:legend>
      <c:legendPos val="t"/>
      <c:layout>
        <c:manualLayout>
          <c:xMode val="edge"/>
          <c:yMode val="edge"/>
          <c:x val="0.24002799328905688"/>
          <c:y val="0"/>
          <c:w val="0.51900159595987139"/>
          <c:h val="6.4020361022889147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99796984836351E-3"/>
          <c:y val="0.12793413961769945"/>
          <c:w val="0.97482413793016387"/>
          <c:h val="0.67286841797234254"/>
        </c:manualLayout>
      </c:layout>
      <c:barChart>
        <c:barDir val="col"/>
        <c:grouping val="clustered"/>
        <c:varyColors val="0"/>
        <c:ser>
          <c:idx val="0"/>
          <c:order val="0"/>
          <c:tx>
            <c:strRef>
              <c:f>Sheet1!$B$1</c:f>
              <c:strCache>
                <c:ptCount val="1"/>
                <c:pt idx="0">
                  <c:v>Non-Moviegoers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Dining Out</c:v>
                </c:pt>
                <c:pt idx="1">
                  <c:v>Attend a Musical Performance</c:v>
                </c:pt>
                <c:pt idx="2">
                  <c:v>Live Sports Event</c:v>
                </c:pt>
                <c:pt idx="3">
                  <c:v>Go to Bars / Nightclubs</c:v>
                </c:pt>
                <c:pt idx="4">
                  <c:v>Attend Live Theater</c:v>
                </c:pt>
                <c:pt idx="5">
                  <c:v>Use Rideshare App**</c:v>
                </c:pt>
              </c:strCache>
            </c:strRef>
          </c:cat>
          <c:val>
            <c:numRef>
              <c:f>Sheet1!$B$2:$B$7</c:f>
              <c:numCache>
                <c:formatCode>0%</c:formatCode>
                <c:ptCount val="6"/>
                <c:pt idx="0">
                  <c:v>0.45</c:v>
                </c:pt>
                <c:pt idx="1">
                  <c:v>0.18</c:v>
                </c:pt>
                <c:pt idx="2">
                  <c:v>0.1454</c:v>
                </c:pt>
                <c:pt idx="3">
                  <c:v>0.13</c:v>
                </c:pt>
                <c:pt idx="4">
                  <c:v>6.2899999999999998E-2</c:v>
                </c:pt>
                <c:pt idx="5">
                  <c:v>0.11</c:v>
                </c:pt>
              </c:numCache>
            </c:numRef>
          </c:val>
          <c:extLst>
            <c:ext xmlns:c16="http://schemas.microsoft.com/office/drawing/2014/chart" uri="{C3380CC4-5D6E-409C-BE32-E72D297353CC}">
              <c16:uniqueId val="{00000000-4B93-4F9A-9904-43C4443B6AED}"/>
            </c:ext>
          </c:extLst>
        </c:ser>
        <c:ser>
          <c:idx val="1"/>
          <c:order val="1"/>
          <c:tx>
            <c:strRef>
              <c:f>Sheet1!$C$1</c:f>
              <c:strCache>
                <c:ptCount val="1"/>
                <c:pt idx="0">
                  <c:v>Moviegoers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Dining Out</c:v>
                </c:pt>
                <c:pt idx="1">
                  <c:v>Attend a Musical Performance</c:v>
                </c:pt>
                <c:pt idx="2">
                  <c:v>Live Sports Event</c:v>
                </c:pt>
                <c:pt idx="3">
                  <c:v>Go to Bars / Nightclubs</c:v>
                </c:pt>
                <c:pt idx="4">
                  <c:v>Attend Live Theater</c:v>
                </c:pt>
                <c:pt idx="5">
                  <c:v>Use Rideshare App**</c:v>
                </c:pt>
              </c:strCache>
            </c:strRef>
          </c:cat>
          <c:val>
            <c:numRef>
              <c:f>Sheet1!$C$2:$C$7</c:f>
              <c:numCache>
                <c:formatCode>0%</c:formatCode>
                <c:ptCount val="6"/>
                <c:pt idx="0">
                  <c:v>0.61</c:v>
                </c:pt>
                <c:pt idx="1">
                  <c:v>0.36</c:v>
                </c:pt>
                <c:pt idx="2">
                  <c:v>0.27</c:v>
                </c:pt>
                <c:pt idx="3">
                  <c:v>0.24</c:v>
                </c:pt>
                <c:pt idx="4">
                  <c:v>0.17630000000000001</c:v>
                </c:pt>
                <c:pt idx="5">
                  <c:v>0.17</c:v>
                </c:pt>
              </c:numCache>
            </c:numRef>
          </c:val>
          <c:extLst>
            <c:ext xmlns:c16="http://schemas.microsoft.com/office/drawing/2014/chart" uri="{C3380CC4-5D6E-409C-BE32-E72D297353CC}">
              <c16:uniqueId val="{00000001-4B93-4F9A-9904-43C4443B6AED}"/>
            </c:ext>
          </c:extLst>
        </c:ser>
        <c:dLbls>
          <c:showLegendKey val="0"/>
          <c:showVal val="0"/>
          <c:showCatName val="0"/>
          <c:showSerName val="0"/>
          <c:showPercent val="0"/>
          <c:showBubbleSize val="0"/>
        </c:dLbls>
        <c:gapWidth val="189"/>
        <c:overlap val="-7"/>
        <c:axId val="1853884736"/>
        <c:axId val="1853885696"/>
      </c:barChart>
      <c:catAx>
        <c:axId val="18538847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1" i="0" u="none" strike="noStrike" kern="1200" baseline="0">
                <a:solidFill>
                  <a:srgbClr val="1B1464"/>
                </a:solidFill>
                <a:latin typeface="Helvetica" panose="020B0403020202020204"/>
                <a:ea typeface="+mn-ea"/>
                <a:cs typeface="Helvetica" panose="020B0403020202020204"/>
              </a:defRPr>
            </a:pPr>
            <a:endParaRPr lang="en-US"/>
          </a:p>
        </c:txPr>
        <c:crossAx val="1853885696"/>
        <c:crosses val="autoZero"/>
        <c:auto val="1"/>
        <c:lblAlgn val="ctr"/>
        <c:lblOffset val="100"/>
        <c:noMultiLvlLbl val="0"/>
      </c:catAx>
      <c:valAx>
        <c:axId val="1853885696"/>
        <c:scaling>
          <c:orientation val="minMax"/>
        </c:scaling>
        <c:delete val="1"/>
        <c:axPos val="l"/>
        <c:numFmt formatCode="0%" sourceLinked="1"/>
        <c:majorTickMark val="none"/>
        <c:minorTickMark val="none"/>
        <c:tickLblPos val="nextTo"/>
        <c:crossAx val="1853884736"/>
        <c:crosses val="autoZero"/>
        <c:crossBetween val="between"/>
      </c:valAx>
      <c:spPr>
        <a:noFill/>
        <a:ln>
          <a:noFill/>
        </a:ln>
        <a:effectLst/>
      </c:spPr>
    </c:plotArea>
    <c:legend>
      <c:legendPos val="t"/>
      <c:layout>
        <c:manualLayout>
          <c:xMode val="edge"/>
          <c:yMode val="edge"/>
          <c:x val="0.35410835469890589"/>
          <c:y val="7.175285657317486E-3"/>
          <c:w val="0.2939282927471904"/>
          <c:h val="8.712912953084850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a:ea typeface="+mn-ea"/>
              <a:cs typeface="Helvetica" panose="020B040302020202020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ebo" pitchFamily="2" charset="-79"/>
          <a:cs typeface="Heebo" pitchFamily="2" charset="-79"/>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03374077126787E-3"/>
          <c:y val="0.14375877358235603"/>
          <c:w val="0.96264732848185319"/>
          <c:h val="0.74835550807421303"/>
        </c:manualLayout>
      </c:layout>
      <c:barChart>
        <c:barDir val="col"/>
        <c:grouping val="clustered"/>
        <c:varyColors val="0"/>
        <c:ser>
          <c:idx val="0"/>
          <c:order val="0"/>
          <c:tx>
            <c:strRef>
              <c:f>Sheet1!$B$1</c:f>
              <c:strCache>
                <c:ptCount val="1"/>
                <c:pt idx="0">
                  <c:v>Non-Moviegoers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6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"$"#,##0.0</c:formatCode>
                <c:ptCount val="4"/>
                <c:pt idx="0">
                  <c:v>10.0849738361217</c:v>
                </c:pt>
                <c:pt idx="1">
                  <c:v>10.0888094005758</c:v>
                </c:pt>
                <c:pt idx="2">
                  <c:v>9.8043549468629116</c:v>
                </c:pt>
                <c:pt idx="3">
                  <c:v>9.7490400171196239</c:v>
                </c:pt>
              </c:numCache>
            </c:numRef>
          </c:val>
          <c:extLst>
            <c:ext xmlns:c16="http://schemas.microsoft.com/office/drawing/2014/chart" uri="{C3380CC4-5D6E-409C-BE32-E72D297353CC}">
              <c16:uniqueId val="{00000000-D059-4016-AD42-7129039F983F}"/>
            </c:ext>
          </c:extLst>
        </c:ser>
        <c:ser>
          <c:idx val="1"/>
          <c:order val="1"/>
          <c:tx>
            <c:strRef>
              <c:f>Sheet1!$C$1</c:f>
              <c:strCache>
                <c:ptCount val="1"/>
                <c:pt idx="0">
                  <c:v>Moviegoers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itchFamily="2" charset="0"/>
                    <a:ea typeface="+mn-ea"/>
                    <a:cs typeface="Heebo" pitchFamily="2" charset="-79"/>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Sheet1!$C$2:$C$5</c:f>
              <c:numCache>
                <c:formatCode>"$"#,##0.0</c:formatCode>
                <c:ptCount val="4"/>
                <c:pt idx="0">
                  <c:v>11.704912465930281</c:v>
                </c:pt>
                <c:pt idx="1">
                  <c:v>12.03674529137794</c:v>
                </c:pt>
                <c:pt idx="2">
                  <c:v>12.2529011887124</c:v>
                </c:pt>
                <c:pt idx="3">
                  <c:v>12.470956728418535</c:v>
                </c:pt>
              </c:numCache>
            </c:numRef>
          </c:val>
          <c:extLst>
            <c:ext xmlns:c16="http://schemas.microsoft.com/office/drawing/2014/chart" uri="{C3380CC4-5D6E-409C-BE32-E72D297353CC}">
              <c16:uniqueId val="{00000001-D059-4016-AD42-7129039F983F}"/>
            </c:ext>
          </c:extLst>
        </c:ser>
        <c:dLbls>
          <c:showLegendKey val="0"/>
          <c:showVal val="0"/>
          <c:showCatName val="0"/>
          <c:showSerName val="0"/>
          <c:showPercent val="0"/>
          <c:showBubbleSize val="0"/>
        </c:dLbls>
        <c:gapWidth val="210"/>
        <c:overlap val="-27"/>
        <c:axId val="553312000"/>
        <c:axId val="553303840"/>
      </c:barChart>
      <c:catAx>
        <c:axId val="5533120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a:ea typeface="+mn-ea"/>
                <a:cs typeface="Helvetica" panose="020B0403020202020204"/>
              </a:defRPr>
            </a:pPr>
            <a:endParaRPr lang="en-US"/>
          </a:p>
        </c:txPr>
        <c:crossAx val="553303840"/>
        <c:crosses val="autoZero"/>
        <c:auto val="1"/>
        <c:lblAlgn val="ctr"/>
        <c:lblOffset val="100"/>
        <c:noMultiLvlLbl val="0"/>
      </c:catAx>
      <c:valAx>
        <c:axId val="553303840"/>
        <c:scaling>
          <c:orientation val="minMax"/>
        </c:scaling>
        <c:delete val="1"/>
        <c:axPos val="l"/>
        <c:numFmt formatCode="&quot;$&quot;#,##0.0" sourceLinked="1"/>
        <c:majorTickMark val="out"/>
        <c:minorTickMark val="none"/>
        <c:tickLblPos val="nextTo"/>
        <c:crossAx val="553312000"/>
        <c:crosses val="autoZero"/>
        <c:crossBetween val="between"/>
      </c:valAx>
      <c:spPr>
        <a:noFill/>
        <a:ln>
          <a:noFill/>
        </a:ln>
        <a:effectLst/>
      </c:spPr>
    </c:plotArea>
    <c:legend>
      <c:legendPos val="t"/>
      <c:layout>
        <c:manualLayout>
          <c:xMode val="edge"/>
          <c:yMode val="edge"/>
          <c:x val="0.2962765974526555"/>
          <c:y val="4.8376067350690874E-2"/>
          <c:w val="0.43760068744190939"/>
          <c:h val="7.075406620498532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06586066090635E-2"/>
          <c:y val="8.0099003574976749E-2"/>
          <c:w val="0.96298682786781875"/>
          <c:h val="0.79519033042415732"/>
        </c:manualLayout>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General</c:formatCode>
                <c:ptCount val="4"/>
                <c:pt idx="0">
                  <c:v>7</c:v>
                </c:pt>
                <c:pt idx="1">
                  <c:v>11</c:v>
                </c:pt>
                <c:pt idx="2">
                  <c:v>16</c:v>
                </c:pt>
                <c:pt idx="3">
                  <c:v>17</c:v>
                </c:pt>
              </c:numCache>
            </c:numRef>
          </c:val>
          <c:extLst>
            <c:ext xmlns:c16="http://schemas.microsoft.com/office/drawing/2014/chart" uri="{C3380CC4-5D6E-409C-BE32-E72D297353CC}">
              <c16:uniqueId val="{00000000-3E3A-43AD-BE30-39E21CE58A30}"/>
            </c:ext>
          </c:extLst>
        </c:ser>
        <c:dLbls>
          <c:showLegendKey val="0"/>
          <c:showVal val="0"/>
          <c:showCatName val="0"/>
          <c:showSerName val="0"/>
          <c:showPercent val="0"/>
          <c:showBubbleSize val="0"/>
        </c:dLbls>
        <c:gapWidth val="130"/>
        <c:overlap val="-27"/>
        <c:axId val="553312000"/>
        <c:axId val="553303840"/>
      </c:barChart>
      <c:catAx>
        <c:axId val="5533120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a:ea typeface="+mn-ea"/>
                <a:cs typeface="Helvetica" panose="020B0403020202020204"/>
              </a:defRPr>
            </a:pPr>
            <a:endParaRPr lang="en-US"/>
          </a:p>
        </c:txPr>
        <c:crossAx val="553303840"/>
        <c:crosses val="autoZero"/>
        <c:auto val="1"/>
        <c:lblAlgn val="ctr"/>
        <c:lblOffset val="100"/>
        <c:noMultiLvlLbl val="0"/>
      </c:catAx>
      <c:valAx>
        <c:axId val="553303840"/>
        <c:scaling>
          <c:orientation val="minMax"/>
        </c:scaling>
        <c:delete val="1"/>
        <c:axPos val="l"/>
        <c:numFmt formatCode="General" sourceLinked="1"/>
        <c:majorTickMark val="none"/>
        <c:minorTickMark val="none"/>
        <c:tickLblPos val="nextTo"/>
        <c:crossAx val="55331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06586066090635E-2"/>
          <c:y val="0.11254528396858894"/>
          <c:w val="0.96298682786781875"/>
          <c:h val="0.75311316206757206"/>
        </c:manualLayout>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Lbls>
            <c:dLbl>
              <c:idx val="0"/>
              <c:tx>
                <c:rich>
                  <a:bodyPr/>
                  <a:lstStyle/>
                  <a:p>
                    <a:fld id="{03C4BBC6-DE36-497E-A78D-58F088025674}" type="VALUE">
                      <a:rPr lang="en-US" sz="240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38-4913-9E9C-1C0F7CBA496A}"/>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838-4913-9E9C-1C0F7CBA496A}"/>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838-4913-9E9C-1C0F7CBA496A}"/>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838-4913-9E9C-1C0F7CBA496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0%</c:formatCode>
                <c:ptCount val="4"/>
                <c:pt idx="0">
                  <c:v>0.1567635</c:v>
                </c:pt>
                <c:pt idx="1">
                  <c:v>0.16548889999999999</c:v>
                </c:pt>
                <c:pt idx="2">
                  <c:v>0.247475</c:v>
                </c:pt>
                <c:pt idx="3">
                  <c:v>0.3777025</c:v>
                </c:pt>
              </c:numCache>
            </c:numRef>
          </c:val>
          <c:extLst>
            <c:ext xmlns:c16="http://schemas.microsoft.com/office/drawing/2014/chart" uri="{C3380CC4-5D6E-409C-BE32-E72D297353CC}">
              <c16:uniqueId val="{00000000-F838-4913-9E9C-1C0F7CBA496A}"/>
            </c:ext>
          </c:extLst>
        </c:ser>
        <c:dLbls>
          <c:showLegendKey val="0"/>
          <c:showVal val="0"/>
          <c:showCatName val="0"/>
          <c:showSerName val="0"/>
          <c:showPercent val="0"/>
          <c:showBubbleSize val="0"/>
        </c:dLbls>
        <c:gapWidth val="60"/>
        <c:overlap val="-27"/>
        <c:axId val="553312000"/>
        <c:axId val="553303840"/>
      </c:barChart>
      <c:catAx>
        <c:axId val="5533120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1" i="0" u="none" strike="noStrike" kern="1200" baseline="0">
                <a:solidFill>
                  <a:srgbClr val="1B1464"/>
                </a:solidFill>
                <a:latin typeface="Helvetica" panose="020B0403020202020204"/>
                <a:ea typeface="+mn-ea"/>
                <a:cs typeface="Helvetica" panose="020B0403020202020204"/>
              </a:defRPr>
            </a:pPr>
            <a:endParaRPr lang="en-US"/>
          </a:p>
        </c:txPr>
        <c:crossAx val="553303840"/>
        <c:crosses val="autoZero"/>
        <c:auto val="1"/>
        <c:lblAlgn val="ctr"/>
        <c:lblOffset val="100"/>
        <c:noMultiLvlLbl val="0"/>
      </c:catAx>
      <c:valAx>
        <c:axId val="553303840"/>
        <c:scaling>
          <c:orientation val="minMax"/>
        </c:scaling>
        <c:delete val="1"/>
        <c:axPos val="l"/>
        <c:numFmt formatCode="0%" sourceLinked="1"/>
        <c:majorTickMark val="none"/>
        <c:minorTickMark val="none"/>
        <c:tickLblPos val="nextTo"/>
        <c:crossAx val="55331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47629050554316E-2"/>
          <c:y val="0.20285524543849467"/>
          <c:w val="0.95193982045969183"/>
          <c:h val="0.67993713973158176"/>
        </c:manualLayout>
      </c:layout>
      <c:lineChart>
        <c:grouping val="standard"/>
        <c:varyColors val="0"/>
        <c:ser>
          <c:idx val="0"/>
          <c:order val="0"/>
          <c:tx>
            <c:strRef>
              <c:f>Sheet1!$B$1</c:f>
              <c:strCache>
                <c:ptCount val="1"/>
                <c:pt idx="0">
                  <c:v>Wicked: (Cinema)</c:v>
                </c:pt>
              </c:strCache>
            </c:strRef>
          </c:tx>
          <c:spPr>
            <a:ln w="38100" cap="rnd">
              <a:solidFill>
                <a:srgbClr val="ED3C8D"/>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Sheet1!$B$3:$B$186</c:f>
              <c:numCache>
                <c:formatCode>General</c:formatCode>
                <c:ptCount val="184"/>
                <c:pt idx="0">
                  <c:v>3</c:v>
                </c:pt>
                <c:pt idx="1">
                  <c:v>3</c:v>
                </c:pt>
                <c:pt idx="2">
                  <c:v>4</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4</c:v>
                </c:pt>
                <c:pt idx="20">
                  <c:v>3</c:v>
                </c:pt>
                <c:pt idx="21">
                  <c:v>3</c:v>
                </c:pt>
                <c:pt idx="22">
                  <c:v>3</c:v>
                </c:pt>
                <c:pt idx="23">
                  <c:v>4</c:v>
                </c:pt>
                <c:pt idx="24">
                  <c:v>5</c:v>
                </c:pt>
                <c:pt idx="25">
                  <c:v>7</c:v>
                </c:pt>
                <c:pt idx="26">
                  <c:v>8</c:v>
                </c:pt>
                <c:pt idx="27">
                  <c:v>6</c:v>
                </c:pt>
                <c:pt idx="28">
                  <c:v>4</c:v>
                </c:pt>
                <c:pt idx="29">
                  <c:v>5</c:v>
                </c:pt>
                <c:pt idx="30">
                  <c:v>5</c:v>
                </c:pt>
                <c:pt idx="31">
                  <c:v>5</c:v>
                </c:pt>
                <c:pt idx="32">
                  <c:v>6</c:v>
                </c:pt>
                <c:pt idx="33">
                  <c:v>6</c:v>
                </c:pt>
                <c:pt idx="34">
                  <c:v>5</c:v>
                </c:pt>
                <c:pt idx="35">
                  <c:v>4</c:v>
                </c:pt>
                <c:pt idx="36">
                  <c:v>4</c:v>
                </c:pt>
                <c:pt idx="37">
                  <c:v>4</c:v>
                </c:pt>
                <c:pt idx="38">
                  <c:v>4</c:v>
                </c:pt>
                <c:pt idx="39">
                  <c:v>5</c:v>
                </c:pt>
                <c:pt idx="40">
                  <c:v>5</c:v>
                </c:pt>
                <c:pt idx="41">
                  <c:v>4</c:v>
                </c:pt>
                <c:pt idx="42">
                  <c:v>4</c:v>
                </c:pt>
                <c:pt idx="43">
                  <c:v>4</c:v>
                </c:pt>
                <c:pt idx="44">
                  <c:v>4</c:v>
                </c:pt>
                <c:pt idx="45">
                  <c:v>4</c:v>
                </c:pt>
                <c:pt idx="46">
                  <c:v>4</c:v>
                </c:pt>
                <c:pt idx="47">
                  <c:v>4</c:v>
                </c:pt>
                <c:pt idx="48">
                  <c:v>3</c:v>
                </c:pt>
                <c:pt idx="49">
                  <c:v>3</c:v>
                </c:pt>
                <c:pt idx="50">
                  <c:v>3</c:v>
                </c:pt>
                <c:pt idx="51">
                  <c:v>3</c:v>
                </c:pt>
                <c:pt idx="52">
                  <c:v>3</c:v>
                </c:pt>
                <c:pt idx="53">
                  <c:v>4</c:v>
                </c:pt>
                <c:pt idx="54">
                  <c:v>4</c:v>
                </c:pt>
                <c:pt idx="55">
                  <c:v>3</c:v>
                </c:pt>
                <c:pt idx="56">
                  <c:v>3</c:v>
                </c:pt>
                <c:pt idx="57">
                  <c:v>3</c:v>
                </c:pt>
                <c:pt idx="58">
                  <c:v>3</c:v>
                </c:pt>
                <c:pt idx="59">
                  <c:v>3</c:v>
                </c:pt>
                <c:pt idx="60">
                  <c:v>4</c:v>
                </c:pt>
                <c:pt idx="61">
                  <c:v>4</c:v>
                </c:pt>
                <c:pt idx="62">
                  <c:v>4</c:v>
                </c:pt>
                <c:pt idx="63">
                  <c:v>3</c:v>
                </c:pt>
                <c:pt idx="64">
                  <c:v>3</c:v>
                </c:pt>
                <c:pt idx="65">
                  <c:v>4</c:v>
                </c:pt>
                <c:pt idx="66">
                  <c:v>4</c:v>
                </c:pt>
                <c:pt idx="67">
                  <c:v>5</c:v>
                </c:pt>
                <c:pt idx="68">
                  <c:v>4</c:v>
                </c:pt>
                <c:pt idx="69">
                  <c:v>3</c:v>
                </c:pt>
                <c:pt idx="70">
                  <c:v>3</c:v>
                </c:pt>
                <c:pt idx="71">
                  <c:v>3</c:v>
                </c:pt>
                <c:pt idx="72">
                  <c:v>4</c:v>
                </c:pt>
                <c:pt idx="73">
                  <c:v>3</c:v>
                </c:pt>
                <c:pt idx="74">
                  <c:v>4</c:v>
                </c:pt>
                <c:pt idx="75">
                  <c:v>4</c:v>
                </c:pt>
                <c:pt idx="76">
                  <c:v>3</c:v>
                </c:pt>
                <c:pt idx="77">
                  <c:v>3</c:v>
                </c:pt>
                <c:pt idx="78">
                  <c:v>3</c:v>
                </c:pt>
                <c:pt idx="79">
                  <c:v>3</c:v>
                </c:pt>
                <c:pt idx="80">
                  <c:v>3</c:v>
                </c:pt>
                <c:pt idx="81">
                  <c:v>4</c:v>
                </c:pt>
                <c:pt idx="82">
                  <c:v>4</c:v>
                </c:pt>
                <c:pt idx="83">
                  <c:v>3</c:v>
                </c:pt>
                <c:pt idx="84">
                  <c:v>3</c:v>
                </c:pt>
                <c:pt idx="85">
                  <c:v>3</c:v>
                </c:pt>
                <c:pt idx="86">
                  <c:v>3</c:v>
                </c:pt>
                <c:pt idx="87">
                  <c:v>3</c:v>
                </c:pt>
                <c:pt idx="88">
                  <c:v>4</c:v>
                </c:pt>
                <c:pt idx="89">
                  <c:v>4</c:v>
                </c:pt>
                <c:pt idx="90">
                  <c:v>4</c:v>
                </c:pt>
                <c:pt idx="91">
                  <c:v>4</c:v>
                </c:pt>
                <c:pt idx="92">
                  <c:v>4</c:v>
                </c:pt>
                <c:pt idx="93">
                  <c:v>4</c:v>
                </c:pt>
                <c:pt idx="94">
                  <c:v>4</c:v>
                </c:pt>
                <c:pt idx="95">
                  <c:v>5</c:v>
                </c:pt>
                <c:pt idx="96">
                  <c:v>5</c:v>
                </c:pt>
                <c:pt idx="97">
                  <c:v>4</c:v>
                </c:pt>
                <c:pt idx="98">
                  <c:v>4</c:v>
                </c:pt>
                <c:pt idx="99">
                  <c:v>7</c:v>
                </c:pt>
                <c:pt idx="100">
                  <c:v>7</c:v>
                </c:pt>
                <c:pt idx="101">
                  <c:v>7</c:v>
                </c:pt>
                <c:pt idx="102">
                  <c:v>9</c:v>
                </c:pt>
                <c:pt idx="103">
                  <c:v>15</c:v>
                </c:pt>
                <c:pt idx="104">
                  <c:v>10</c:v>
                </c:pt>
                <c:pt idx="105">
                  <c:v>8</c:v>
                </c:pt>
                <c:pt idx="106">
                  <c:v>8</c:v>
                </c:pt>
                <c:pt idx="107">
                  <c:v>10</c:v>
                </c:pt>
                <c:pt idx="108">
                  <c:v>9</c:v>
                </c:pt>
                <c:pt idx="109">
                  <c:v>10</c:v>
                </c:pt>
                <c:pt idx="110">
                  <c:v>9</c:v>
                </c:pt>
                <c:pt idx="111">
                  <c:v>9</c:v>
                </c:pt>
                <c:pt idx="112">
                  <c:v>8</c:v>
                </c:pt>
                <c:pt idx="113">
                  <c:v>9</c:v>
                </c:pt>
                <c:pt idx="114">
                  <c:v>8</c:v>
                </c:pt>
                <c:pt idx="115">
                  <c:v>8</c:v>
                </c:pt>
                <c:pt idx="116">
                  <c:v>10</c:v>
                </c:pt>
                <c:pt idx="117">
                  <c:v>10</c:v>
                </c:pt>
                <c:pt idx="118">
                  <c:v>8</c:v>
                </c:pt>
                <c:pt idx="119">
                  <c:v>8</c:v>
                </c:pt>
                <c:pt idx="120">
                  <c:v>10</c:v>
                </c:pt>
                <c:pt idx="121">
                  <c:v>11</c:v>
                </c:pt>
                <c:pt idx="122">
                  <c:v>9</c:v>
                </c:pt>
                <c:pt idx="123">
                  <c:v>12</c:v>
                </c:pt>
                <c:pt idx="124">
                  <c:v>12</c:v>
                </c:pt>
                <c:pt idx="125">
                  <c:v>11</c:v>
                </c:pt>
                <c:pt idx="126">
                  <c:v>8</c:v>
                </c:pt>
                <c:pt idx="127">
                  <c:v>5</c:v>
                </c:pt>
                <c:pt idx="128">
                  <c:v>10</c:v>
                </c:pt>
                <c:pt idx="129">
                  <c:v>10</c:v>
                </c:pt>
                <c:pt idx="130">
                  <c:v>13</c:v>
                </c:pt>
                <c:pt idx="131">
                  <c:v>22</c:v>
                </c:pt>
                <c:pt idx="132">
                  <c:v>25</c:v>
                </c:pt>
                <c:pt idx="133">
                  <c:v>21</c:v>
                </c:pt>
                <c:pt idx="134">
                  <c:v>18</c:v>
                </c:pt>
                <c:pt idx="135">
                  <c:v>19</c:v>
                </c:pt>
                <c:pt idx="136">
                  <c:v>20</c:v>
                </c:pt>
                <c:pt idx="137">
                  <c:v>21</c:v>
                </c:pt>
                <c:pt idx="138">
                  <c:v>27</c:v>
                </c:pt>
                <c:pt idx="139">
                  <c:v>24</c:v>
                </c:pt>
                <c:pt idx="140">
                  <c:v>30</c:v>
                </c:pt>
                <c:pt idx="141">
                  <c:v>32</c:v>
                </c:pt>
                <c:pt idx="142">
                  <c:v>42</c:v>
                </c:pt>
                <c:pt idx="143">
                  <c:v>67</c:v>
                </c:pt>
                <c:pt idx="144">
                  <c:v>96</c:v>
                </c:pt>
                <c:pt idx="145">
                  <c:v>100</c:v>
                </c:pt>
                <c:pt idx="146">
                  <c:v>78</c:v>
                </c:pt>
                <c:pt idx="147">
                  <c:v>66</c:v>
                </c:pt>
                <c:pt idx="148">
                  <c:v>70</c:v>
                </c:pt>
                <c:pt idx="149">
                  <c:v>77</c:v>
                </c:pt>
                <c:pt idx="150">
                  <c:v>77</c:v>
                </c:pt>
                <c:pt idx="151">
                  <c:v>76</c:v>
                </c:pt>
                <c:pt idx="152">
                  <c:v>69</c:v>
                </c:pt>
                <c:pt idx="153">
                  <c:v>44</c:v>
                </c:pt>
                <c:pt idx="154">
                  <c:v>34</c:v>
                </c:pt>
                <c:pt idx="155">
                  <c:v>31</c:v>
                </c:pt>
                <c:pt idx="156">
                  <c:v>27</c:v>
                </c:pt>
                <c:pt idx="157">
                  <c:v>29</c:v>
                </c:pt>
                <c:pt idx="158">
                  <c:v>40</c:v>
                </c:pt>
                <c:pt idx="159">
                  <c:v>37</c:v>
                </c:pt>
                <c:pt idx="160">
                  <c:v>25</c:v>
                </c:pt>
                <c:pt idx="161">
                  <c:v>21</c:v>
                </c:pt>
                <c:pt idx="162">
                  <c:v>19</c:v>
                </c:pt>
                <c:pt idx="163">
                  <c:v>18</c:v>
                </c:pt>
                <c:pt idx="164">
                  <c:v>19</c:v>
                </c:pt>
                <c:pt idx="165">
                  <c:v>27</c:v>
                </c:pt>
                <c:pt idx="166">
                  <c:v>28</c:v>
                </c:pt>
                <c:pt idx="167">
                  <c:v>19</c:v>
                </c:pt>
                <c:pt idx="168">
                  <c:v>18</c:v>
                </c:pt>
                <c:pt idx="169">
                  <c:v>18</c:v>
                </c:pt>
                <c:pt idx="170">
                  <c:v>17</c:v>
                </c:pt>
                <c:pt idx="171">
                  <c:v>17</c:v>
                </c:pt>
                <c:pt idx="172">
                  <c:v>21</c:v>
                </c:pt>
                <c:pt idx="173">
                  <c:v>22</c:v>
                </c:pt>
                <c:pt idx="174">
                  <c:v>20</c:v>
                </c:pt>
                <c:pt idx="175">
                  <c:v>19</c:v>
                </c:pt>
                <c:pt idx="176">
                  <c:v>23</c:v>
                </c:pt>
                <c:pt idx="177">
                  <c:v>27</c:v>
                </c:pt>
                <c:pt idx="178">
                  <c:v>27</c:v>
                </c:pt>
                <c:pt idx="179">
                  <c:v>27</c:v>
                </c:pt>
                <c:pt idx="180">
                  <c:v>27</c:v>
                </c:pt>
                <c:pt idx="181">
                  <c:v>23</c:v>
                </c:pt>
                <c:pt idx="182">
                  <c:v>43</c:v>
                </c:pt>
              </c:numCache>
            </c:numRef>
          </c:val>
          <c:smooth val="0"/>
          <c:extLst>
            <c:ext xmlns:c16="http://schemas.microsoft.com/office/drawing/2014/chart" uri="{C3380CC4-5D6E-409C-BE32-E72D297353CC}">
              <c16:uniqueId val="{00000000-0E4B-4B14-89D9-C87D6B09F34C}"/>
            </c:ext>
          </c:extLst>
        </c:ser>
        <c:ser>
          <c:idx val="1"/>
          <c:order val="1"/>
          <c:tx>
            <c:strRef>
              <c:f>Sheet1!$C$1</c:f>
              <c:strCache>
                <c:ptCount val="1"/>
                <c:pt idx="0">
                  <c:v>Beetlejuice Beetlejuice: (Cinema)</c:v>
                </c:pt>
              </c:strCache>
            </c:strRef>
          </c:tx>
          <c:spPr>
            <a:ln w="28575" cap="rnd">
              <a:solidFill>
                <a:srgbClr val="00C0F3"/>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Sheet1!$C$3:$C$186</c:f>
              <c:numCache>
                <c:formatCode>General</c:formatCode>
                <c:ptCount val="184"/>
                <c:pt idx="0">
                  <c:v>1</c:v>
                </c:pt>
                <c:pt idx="1">
                  <c:v>1</c:v>
                </c:pt>
                <c:pt idx="2">
                  <c:v>2</c:v>
                </c:pt>
                <c:pt idx="3">
                  <c:v>2</c:v>
                </c:pt>
                <c:pt idx="4">
                  <c:v>2</c:v>
                </c:pt>
                <c:pt idx="5">
                  <c:v>2</c:v>
                </c:pt>
                <c:pt idx="6">
                  <c:v>1</c:v>
                </c:pt>
                <c:pt idx="7">
                  <c:v>1</c:v>
                </c:pt>
                <c:pt idx="8">
                  <c:v>1</c:v>
                </c:pt>
                <c:pt idx="9">
                  <c:v>1</c:v>
                </c:pt>
                <c:pt idx="10">
                  <c:v>1</c:v>
                </c:pt>
                <c:pt idx="11">
                  <c:v>2</c:v>
                </c:pt>
                <c:pt idx="12">
                  <c:v>1</c:v>
                </c:pt>
                <c:pt idx="13">
                  <c:v>1</c:v>
                </c:pt>
                <c:pt idx="14">
                  <c:v>1</c:v>
                </c:pt>
                <c:pt idx="15">
                  <c:v>2</c:v>
                </c:pt>
                <c:pt idx="16">
                  <c:v>4</c:v>
                </c:pt>
                <c:pt idx="17">
                  <c:v>4</c:v>
                </c:pt>
                <c:pt idx="18">
                  <c:v>4</c:v>
                </c:pt>
                <c:pt idx="19">
                  <c:v>4</c:v>
                </c:pt>
                <c:pt idx="20">
                  <c:v>2</c:v>
                </c:pt>
                <c:pt idx="21">
                  <c:v>2</c:v>
                </c:pt>
                <c:pt idx="22">
                  <c:v>2</c:v>
                </c:pt>
                <c:pt idx="23">
                  <c:v>2</c:v>
                </c:pt>
                <c:pt idx="24">
                  <c:v>2</c:v>
                </c:pt>
                <c:pt idx="25">
                  <c:v>2</c:v>
                </c:pt>
                <c:pt idx="26">
                  <c:v>3</c:v>
                </c:pt>
                <c:pt idx="27">
                  <c:v>2</c:v>
                </c:pt>
                <c:pt idx="28">
                  <c:v>2</c:v>
                </c:pt>
                <c:pt idx="29">
                  <c:v>2</c:v>
                </c:pt>
                <c:pt idx="30">
                  <c:v>2</c:v>
                </c:pt>
                <c:pt idx="31">
                  <c:v>2</c:v>
                </c:pt>
                <c:pt idx="32">
                  <c:v>3</c:v>
                </c:pt>
                <c:pt idx="33">
                  <c:v>4</c:v>
                </c:pt>
                <c:pt idx="34">
                  <c:v>4</c:v>
                </c:pt>
                <c:pt idx="35">
                  <c:v>5</c:v>
                </c:pt>
                <c:pt idx="36">
                  <c:v>7</c:v>
                </c:pt>
                <c:pt idx="37">
                  <c:v>5</c:v>
                </c:pt>
                <c:pt idx="38">
                  <c:v>6</c:v>
                </c:pt>
                <c:pt idx="39">
                  <c:v>7</c:v>
                </c:pt>
                <c:pt idx="40">
                  <c:v>7</c:v>
                </c:pt>
                <c:pt idx="41">
                  <c:v>4</c:v>
                </c:pt>
                <c:pt idx="42">
                  <c:v>4</c:v>
                </c:pt>
                <c:pt idx="43">
                  <c:v>5</c:v>
                </c:pt>
                <c:pt idx="44">
                  <c:v>5</c:v>
                </c:pt>
                <c:pt idx="45">
                  <c:v>6</c:v>
                </c:pt>
                <c:pt idx="46">
                  <c:v>7</c:v>
                </c:pt>
                <c:pt idx="47">
                  <c:v>8</c:v>
                </c:pt>
                <c:pt idx="48">
                  <c:v>6</c:v>
                </c:pt>
                <c:pt idx="49">
                  <c:v>6</c:v>
                </c:pt>
                <c:pt idx="50">
                  <c:v>6</c:v>
                </c:pt>
                <c:pt idx="51">
                  <c:v>6</c:v>
                </c:pt>
                <c:pt idx="52">
                  <c:v>7</c:v>
                </c:pt>
                <c:pt idx="53">
                  <c:v>10</c:v>
                </c:pt>
                <c:pt idx="54">
                  <c:v>11</c:v>
                </c:pt>
                <c:pt idx="55">
                  <c:v>8</c:v>
                </c:pt>
                <c:pt idx="56">
                  <c:v>7</c:v>
                </c:pt>
                <c:pt idx="57">
                  <c:v>9</c:v>
                </c:pt>
                <c:pt idx="58">
                  <c:v>12</c:v>
                </c:pt>
                <c:pt idx="59">
                  <c:v>13</c:v>
                </c:pt>
                <c:pt idx="60">
                  <c:v>17</c:v>
                </c:pt>
                <c:pt idx="61">
                  <c:v>19</c:v>
                </c:pt>
                <c:pt idx="62">
                  <c:v>20</c:v>
                </c:pt>
                <c:pt idx="63">
                  <c:v>16</c:v>
                </c:pt>
                <c:pt idx="64">
                  <c:v>20</c:v>
                </c:pt>
                <c:pt idx="65">
                  <c:v>33</c:v>
                </c:pt>
                <c:pt idx="66">
                  <c:v>49</c:v>
                </c:pt>
                <c:pt idx="67">
                  <c:v>75</c:v>
                </c:pt>
                <c:pt idx="68">
                  <c:v>73</c:v>
                </c:pt>
                <c:pt idx="69">
                  <c:v>38</c:v>
                </c:pt>
                <c:pt idx="70">
                  <c:v>27</c:v>
                </c:pt>
                <c:pt idx="71">
                  <c:v>23</c:v>
                </c:pt>
                <c:pt idx="72">
                  <c:v>19</c:v>
                </c:pt>
                <c:pt idx="73">
                  <c:v>24</c:v>
                </c:pt>
                <c:pt idx="74">
                  <c:v>39</c:v>
                </c:pt>
                <c:pt idx="75">
                  <c:v>33</c:v>
                </c:pt>
                <c:pt idx="76">
                  <c:v>17</c:v>
                </c:pt>
                <c:pt idx="77">
                  <c:v>14</c:v>
                </c:pt>
                <c:pt idx="78">
                  <c:v>13</c:v>
                </c:pt>
                <c:pt idx="79">
                  <c:v>12</c:v>
                </c:pt>
                <c:pt idx="80">
                  <c:v>13</c:v>
                </c:pt>
                <c:pt idx="81">
                  <c:v>22</c:v>
                </c:pt>
                <c:pt idx="82">
                  <c:v>21</c:v>
                </c:pt>
                <c:pt idx="83">
                  <c:v>11</c:v>
                </c:pt>
                <c:pt idx="84">
                  <c:v>9</c:v>
                </c:pt>
                <c:pt idx="85">
                  <c:v>9</c:v>
                </c:pt>
                <c:pt idx="86">
                  <c:v>8</c:v>
                </c:pt>
                <c:pt idx="87">
                  <c:v>10</c:v>
                </c:pt>
                <c:pt idx="88">
                  <c:v>17</c:v>
                </c:pt>
                <c:pt idx="89">
                  <c:v>17</c:v>
                </c:pt>
                <c:pt idx="90">
                  <c:v>8</c:v>
                </c:pt>
                <c:pt idx="91">
                  <c:v>8</c:v>
                </c:pt>
                <c:pt idx="92">
                  <c:v>8</c:v>
                </c:pt>
                <c:pt idx="93">
                  <c:v>7</c:v>
                </c:pt>
                <c:pt idx="94">
                  <c:v>9</c:v>
                </c:pt>
                <c:pt idx="95">
                  <c:v>14</c:v>
                </c:pt>
                <c:pt idx="96">
                  <c:v>13</c:v>
                </c:pt>
                <c:pt idx="97">
                  <c:v>7</c:v>
                </c:pt>
                <c:pt idx="98">
                  <c:v>8</c:v>
                </c:pt>
                <c:pt idx="99">
                  <c:v>9</c:v>
                </c:pt>
                <c:pt idx="100">
                  <c:v>8</c:v>
                </c:pt>
                <c:pt idx="101">
                  <c:v>11</c:v>
                </c:pt>
                <c:pt idx="102">
                  <c:v>18</c:v>
                </c:pt>
                <c:pt idx="103">
                  <c:v>18</c:v>
                </c:pt>
                <c:pt idx="104">
                  <c:v>11</c:v>
                </c:pt>
                <c:pt idx="105">
                  <c:v>7</c:v>
                </c:pt>
                <c:pt idx="106">
                  <c:v>6</c:v>
                </c:pt>
                <c:pt idx="107">
                  <c:v>6</c:v>
                </c:pt>
                <c:pt idx="108">
                  <c:v>8</c:v>
                </c:pt>
                <c:pt idx="109">
                  <c:v>12</c:v>
                </c:pt>
                <c:pt idx="110">
                  <c:v>13</c:v>
                </c:pt>
                <c:pt idx="111">
                  <c:v>7</c:v>
                </c:pt>
                <c:pt idx="112">
                  <c:v>6</c:v>
                </c:pt>
                <c:pt idx="113">
                  <c:v>6</c:v>
                </c:pt>
                <c:pt idx="114">
                  <c:v>6</c:v>
                </c:pt>
                <c:pt idx="115">
                  <c:v>7</c:v>
                </c:pt>
                <c:pt idx="116">
                  <c:v>12</c:v>
                </c:pt>
                <c:pt idx="117">
                  <c:v>14</c:v>
                </c:pt>
                <c:pt idx="118">
                  <c:v>7</c:v>
                </c:pt>
                <c:pt idx="119">
                  <c:v>6</c:v>
                </c:pt>
                <c:pt idx="120">
                  <c:v>7</c:v>
                </c:pt>
                <c:pt idx="121">
                  <c:v>19</c:v>
                </c:pt>
                <c:pt idx="122">
                  <c:v>11</c:v>
                </c:pt>
                <c:pt idx="123">
                  <c:v>8</c:v>
                </c:pt>
                <c:pt idx="124">
                  <c:v>6</c:v>
                </c:pt>
                <c:pt idx="125">
                  <c:v>4</c:v>
                </c:pt>
                <c:pt idx="126">
                  <c:v>3</c:v>
                </c:pt>
                <c:pt idx="127">
                  <c:v>2</c:v>
                </c:pt>
                <c:pt idx="128">
                  <c:v>2</c:v>
                </c:pt>
                <c:pt idx="129">
                  <c:v>2</c:v>
                </c:pt>
                <c:pt idx="130">
                  <c:v>4</c:v>
                </c:pt>
                <c:pt idx="131">
                  <c:v>4</c:v>
                </c:pt>
                <c:pt idx="132">
                  <c:v>3</c:v>
                </c:pt>
                <c:pt idx="133">
                  <c:v>2</c:v>
                </c:pt>
                <c:pt idx="134">
                  <c:v>2</c:v>
                </c:pt>
                <c:pt idx="135">
                  <c:v>2</c:v>
                </c:pt>
                <c:pt idx="136">
                  <c:v>2</c:v>
                </c:pt>
                <c:pt idx="137">
                  <c:v>2</c:v>
                </c:pt>
                <c:pt idx="138">
                  <c:v>3</c:v>
                </c:pt>
                <c:pt idx="139">
                  <c:v>2</c:v>
                </c:pt>
                <c:pt idx="140">
                  <c:v>2</c:v>
                </c:pt>
                <c:pt idx="141">
                  <c:v>2</c:v>
                </c:pt>
                <c:pt idx="142">
                  <c:v>1</c:v>
                </c:pt>
                <c:pt idx="143">
                  <c:v>2</c:v>
                </c:pt>
                <c:pt idx="144">
                  <c:v>2</c:v>
                </c:pt>
                <c:pt idx="145">
                  <c:v>3</c:v>
                </c:pt>
                <c:pt idx="146">
                  <c:v>2</c:v>
                </c:pt>
                <c:pt idx="147">
                  <c:v>1</c:v>
                </c:pt>
                <c:pt idx="148">
                  <c:v>2</c:v>
                </c:pt>
                <c:pt idx="149">
                  <c:v>3</c:v>
                </c:pt>
                <c:pt idx="150">
                  <c:v>3</c:v>
                </c:pt>
                <c:pt idx="151">
                  <c:v>3</c:v>
                </c:pt>
                <c:pt idx="152">
                  <c:v>3</c:v>
                </c:pt>
                <c:pt idx="153">
                  <c:v>2</c:v>
                </c:pt>
                <c:pt idx="154">
                  <c:v>1</c:v>
                </c:pt>
                <c:pt idx="155">
                  <c:v>1</c:v>
                </c:pt>
                <c:pt idx="156">
                  <c:v>1</c:v>
                </c:pt>
                <c:pt idx="157">
                  <c:v>3</c:v>
                </c:pt>
                <c:pt idx="158">
                  <c:v>7</c:v>
                </c:pt>
                <c:pt idx="159">
                  <c:v>7</c:v>
                </c:pt>
                <c:pt idx="160">
                  <c:v>4</c:v>
                </c:pt>
                <c:pt idx="161">
                  <c:v>3</c:v>
                </c:pt>
                <c:pt idx="162">
                  <c:v>2</c:v>
                </c:pt>
                <c:pt idx="163">
                  <c:v>2</c:v>
                </c:pt>
                <c:pt idx="164">
                  <c:v>2</c:v>
                </c:pt>
                <c:pt idx="165">
                  <c:v>3</c:v>
                </c:pt>
                <c:pt idx="166">
                  <c:v>3</c:v>
                </c:pt>
                <c:pt idx="167">
                  <c:v>2</c:v>
                </c:pt>
                <c:pt idx="168">
                  <c:v>2</c:v>
                </c:pt>
                <c:pt idx="169">
                  <c:v>2</c:v>
                </c:pt>
                <c:pt idx="170">
                  <c:v>2</c:v>
                </c:pt>
                <c:pt idx="171">
                  <c:v>2</c:v>
                </c:pt>
                <c:pt idx="172">
                  <c:v>2</c:v>
                </c:pt>
                <c:pt idx="173">
                  <c:v>2</c:v>
                </c:pt>
                <c:pt idx="174">
                  <c:v>2</c:v>
                </c:pt>
                <c:pt idx="175">
                  <c:v>2</c:v>
                </c:pt>
                <c:pt idx="176">
                  <c:v>3</c:v>
                </c:pt>
                <c:pt idx="177">
                  <c:v>2</c:v>
                </c:pt>
                <c:pt idx="178">
                  <c:v>2</c:v>
                </c:pt>
                <c:pt idx="179">
                  <c:v>2</c:v>
                </c:pt>
                <c:pt idx="180">
                  <c:v>3</c:v>
                </c:pt>
                <c:pt idx="181">
                  <c:v>2</c:v>
                </c:pt>
                <c:pt idx="182">
                  <c:v>2</c:v>
                </c:pt>
              </c:numCache>
            </c:numRef>
          </c:val>
          <c:smooth val="0"/>
          <c:extLst>
            <c:ext xmlns:c16="http://schemas.microsoft.com/office/drawing/2014/chart" uri="{C3380CC4-5D6E-409C-BE32-E72D297353CC}">
              <c16:uniqueId val="{00000001-0E4B-4B14-89D9-C87D6B09F34C}"/>
            </c:ext>
          </c:extLst>
        </c:ser>
        <c:ser>
          <c:idx val="2"/>
          <c:order val="2"/>
          <c:tx>
            <c:strRef>
              <c:f>Sheet1!$D$1</c:f>
              <c:strCache>
                <c:ptCount val="1"/>
                <c:pt idx="0">
                  <c:v>Moana 2: (Cinema)</c:v>
                </c:pt>
              </c:strCache>
            </c:strRef>
          </c:tx>
          <c:spPr>
            <a:ln w="28575" cap="rnd">
              <a:solidFill>
                <a:srgbClr val="4EBEA4"/>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Sheet1!$D$3:$D$186</c:f>
              <c:numCache>
                <c:formatCode>General</c:formatCode>
                <c:ptCount val="184"/>
                <c:pt idx="0">
                  <c:v>1</c:v>
                </c:pt>
                <c:pt idx="1">
                  <c:v>1</c:v>
                </c:pt>
                <c:pt idx="2">
                  <c:v>1</c:v>
                </c:pt>
                <c:pt idx="3">
                  <c:v>1</c:v>
                </c:pt>
                <c:pt idx="4">
                  <c:v>1</c:v>
                </c:pt>
                <c:pt idx="5">
                  <c:v>1</c:v>
                </c:pt>
                <c:pt idx="6">
                  <c:v>1</c:v>
                </c:pt>
                <c:pt idx="7">
                  <c:v>0</c:v>
                </c:pt>
                <c:pt idx="8">
                  <c:v>1</c:v>
                </c:pt>
                <c:pt idx="9">
                  <c:v>0</c:v>
                </c:pt>
                <c:pt idx="10">
                  <c:v>0</c:v>
                </c:pt>
                <c:pt idx="11">
                  <c:v>1</c:v>
                </c:pt>
                <c:pt idx="12">
                  <c:v>1</c:v>
                </c:pt>
                <c:pt idx="13">
                  <c:v>0</c:v>
                </c:pt>
                <c:pt idx="14">
                  <c:v>0</c:v>
                </c:pt>
                <c:pt idx="15">
                  <c:v>0</c:v>
                </c:pt>
                <c:pt idx="16">
                  <c:v>0</c:v>
                </c:pt>
                <c:pt idx="17">
                  <c:v>0</c:v>
                </c:pt>
                <c:pt idx="18">
                  <c:v>1</c:v>
                </c:pt>
                <c:pt idx="19">
                  <c:v>1</c:v>
                </c:pt>
                <c:pt idx="20">
                  <c:v>0</c:v>
                </c:pt>
                <c:pt idx="21">
                  <c:v>0</c:v>
                </c:pt>
                <c:pt idx="22">
                  <c:v>0</c:v>
                </c:pt>
                <c:pt idx="23">
                  <c:v>0</c:v>
                </c:pt>
                <c:pt idx="24">
                  <c:v>0</c:v>
                </c:pt>
                <c:pt idx="25">
                  <c:v>1</c:v>
                </c:pt>
                <c:pt idx="26">
                  <c:v>1</c:v>
                </c:pt>
                <c:pt idx="27">
                  <c:v>1</c:v>
                </c:pt>
                <c:pt idx="28">
                  <c:v>1</c:v>
                </c:pt>
                <c:pt idx="29">
                  <c:v>1</c:v>
                </c:pt>
                <c:pt idx="30">
                  <c:v>1</c:v>
                </c:pt>
                <c:pt idx="31">
                  <c:v>1</c:v>
                </c:pt>
                <c:pt idx="32">
                  <c:v>1</c:v>
                </c:pt>
                <c:pt idx="33">
                  <c:v>1</c:v>
                </c:pt>
                <c:pt idx="34">
                  <c:v>0</c:v>
                </c:pt>
                <c:pt idx="35">
                  <c:v>0</c:v>
                </c:pt>
                <c:pt idx="36">
                  <c:v>1</c:v>
                </c:pt>
                <c:pt idx="37">
                  <c:v>0</c:v>
                </c:pt>
                <c:pt idx="38">
                  <c:v>1</c:v>
                </c:pt>
                <c:pt idx="39">
                  <c:v>3</c:v>
                </c:pt>
                <c:pt idx="40">
                  <c:v>2</c:v>
                </c:pt>
                <c:pt idx="41">
                  <c:v>1</c:v>
                </c:pt>
                <c:pt idx="42">
                  <c:v>1</c:v>
                </c:pt>
                <c:pt idx="43">
                  <c:v>1</c:v>
                </c:pt>
                <c:pt idx="44">
                  <c:v>1</c:v>
                </c:pt>
                <c:pt idx="45">
                  <c:v>1</c:v>
                </c:pt>
                <c:pt idx="46">
                  <c:v>1</c:v>
                </c:pt>
                <c:pt idx="47">
                  <c:v>1</c:v>
                </c:pt>
                <c:pt idx="48">
                  <c:v>1</c:v>
                </c:pt>
                <c:pt idx="49">
                  <c:v>0</c:v>
                </c:pt>
                <c:pt idx="50">
                  <c:v>0</c:v>
                </c:pt>
                <c:pt idx="51">
                  <c:v>0</c:v>
                </c:pt>
                <c:pt idx="52">
                  <c:v>0</c:v>
                </c:pt>
                <c:pt idx="53">
                  <c:v>1</c:v>
                </c:pt>
                <c:pt idx="54">
                  <c:v>1</c:v>
                </c:pt>
                <c:pt idx="55">
                  <c:v>1</c:v>
                </c:pt>
                <c:pt idx="56">
                  <c:v>0</c:v>
                </c:pt>
                <c:pt idx="57">
                  <c:v>0</c:v>
                </c:pt>
                <c:pt idx="58">
                  <c:v>0</c:v>
                </c:pt>
                <c:pt idx="59">
                  <c:v>0</c:v>
                </c:pt>
                <c:pt idx="60">
                  <c:v>1</c:v>
                </c:pt>
                <c:pt idx="61">
                  <c:v>1</c:v>
                </c:pt>
                <c:pt idx="62">
                  <c:v>1</c:v>
                </c:pt>
                <c:pt idx="63">
                  <c:v>0</c:v>
                </c:pt>
                <c:pt idx="64">
                  <c:v>0</c:v>
                </c:pt>
                <c:pt idx="65">
                  <c:v>0</c:v>
                </c:pt>
                <c:pt idx="66">
                  <c:v>0</c:v>
                </c:pt>
                <c:pt idx="67">
                  <c:v>1</c:v>
                </c:pt>
                <c:pt idx="68">
                  <c:v>1</c:v>
                </c:pt>
                <c:pt idx="69">
                  <c:v>0</c:v>
                </c:pt>
                <c:pt idx="70">
                  <c:v>0</c:v>
                </c:pt>
                <c:pt idx="71">
                  <c:v>0</c:v>
                </c:pt>
                <c:pt idx="72">
                  <c:v>0</c:v>
                </c:pt>
                <c:pt idx="73">
                  <c:v>0</c:v>
                </c:pt>
                <c:pt idx="74">
                  <c:v>1</c:v>
                </c:pt>
                <c:pt idx="75">
                  <c:v>1</c:v>
                </c:pt>
                <c:pt idx="76">
                  <c:v>0</c:v>
                </c:pt>
                <c:pt idx="77">
                  <c:v>0</c:v>
                </c:pt>
                <c:pt idx="78">
                  <c:v>0</c:v>
                </c:pt>
                <c:pt idx="79">
                  <c:v>0</c:v>
                </c:pt>
                <c:pt idx="80">
                  <c:v>0</c:v>
                </c:pt>
                <c:pt idx="81">
                  <c:v>1</c:v>
                </c:pt>
                <c:pt idx="82">
                  <c:v>1</c:v>
                </c:pt>
                <c:pt idx="83">
                  <c:v>0</c:v>
                </c:pt>
                <c:pt idx="84">
                  <c:v>0</c:v>
                </c:pt>
                <c:pt idx="85">
                  <c:v>0</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2</c:v>
                </c:pt>
                <c:pt idx="119">
                  <c:v>2</c:v>
                </c:pt>
                <c:pt idx="120">
                  <c:v>2</c:v>
                </c:pt>
                <c:pt idx="121">
                  <c:v>2</c:v>
                </c:pt>
                <c:pt idx="122">
                  <c:v>2</c:v>
                </c:pt>
                <c:pt idx="123">
                  <c:v>3</c:v>
                </c:pt>
                <c:pt idx="124">
                  <c:v>3</c:v>
                </c:pt>
                <c:pt idx="125">
                  <c:v>3</c:v>
                </c:pt>
                <c:pt idx="126">
                  <c:v>2</c:v>
                </c:pt>
                <c:pt idx="127">
                  <c:v>1</c:v>
                </c:pt>
                <c:pt idx="128">
                  <c:v>2</c:v>
                </c:pt>
                <c:pt idx="129">
                  <c:v>3</c:v>
                </c:pt>
                <c:pt idx="130">
                  <c:v>4</c:v>
                </c:pt>
                <c:pt idx="131">
                  <c:v>4</c:v>
                </c:pt>
                <c:pt idx="132">
                  <c:v>4</c:v>
                </c:pt>
                <c:pt idx="133">
                  <c:v>3</c:v>
                </c:pt>
                <c:pt idx="134">
                  <c:v>3</c:v>
                </c:pt>
                <c:pt idx="135">
                  <c:v>3</c:v>
                </c:pt>
                <c:pt idx="136">
                  <c:v>4</c:v>
                </c:pt>
                <c:pt idx="137">
                  <c:v>4</c:v>
                </c:pt>
                <c:pt idx="138">
                  <c:v>5</c:v>
                </c:pt>
                <c:pt idx="139">
                  <c:v>4</c:v>
                </c:pt>
                <c:pt idx="140">
                  <c:v>4</c:v>
                </c:pt>
                <c:pt idx="141">
                  <c:v>5</c:v>
                </c:pt>
                <c:pt idx="142">
                  <c:v>5</c:v>
                </c:pt>
                <c:pt idx="143">
                  <c:v>8</c:v>
                </c:pt>
                <c:pt idx="144">
                  <c:v>11</c:v>
                </c:pt>
                <c:pt idx="145">
                  <c:v>12</c:v>
                </c:pt>
                <c:pt idx="146">
                  <c:v>13</c:v>
                </c:pt>
                <c:pt idx="147">
                  <c:v>21</c:v>
                </c:pt>
                <c:pt idx="148">
                  <c:v>40</c:v>
                </c:pt>
                <c:pt idx="149">
                  <c:v>37</c:v>
                </c:pt>
                <c:pt idx="150">
                  <c:v>40</c:v>
                </c:pt>
                <c:pt idx="151">
                  <c:v>39</c:v>
                </c:pt>
                <c:pt idx="152">
                  <c:v>31</c:v>
                </c:pt>
                <c:pt idx="153">
                  <c:v>15</c:v>
                </c:pt>
                <c:pt idx="154">
                  <c:v>10</c:v>
                </c:pt>
                <c:pt idx="155">
                  <c:v>8</c:v>
                </c:pt>
                <c:pt idx="156">
                  <c:v>5</c:v>
                </c:pt>
                <c:pt idx="157">
                  <c:v>7</c:v>
                </c:pt>
                <c:pt idx="158">
                  <c:v>14</c:v>
                </c:pt>
                <c:pt idx="159">
                  <c:v>14</c:v>
                </c:pt>
                <c:pt idx="160">
                  <c:v>6</c:v>
                </c:pt>
                <c:pt idx="161">
                  <c:v>5</c:v>
                </c:pt>
                <c:pt idx="162">
                  <c:v>4</c:v>
                </c:pt>
                <c:pt idx="163">
                  <c:v>4</c:v>
                </c:pt>
                <c:pt idx="164">
                  <c:v>5</c:v>
                </c:pt>
                <c:pt idx="165">
                  <c:v>8</c:v>
                </c:pt>
                <c:pt idx="166">
                  <c:v>7</c:v>
                </c:pt>
                <c:pt idx="167">
                  <c:v>4</c:v>
                </c:pt>
                <c:pt idx="168">
                  <c:v>4</c:v>
                </c:pt>
                <c:pt idx="169">
                  <c:v>4</c:v>
                </c:pt>
                <c:pt idx="170">
                  <c:v>3</c:v>
                </c:pt>
                <c:pt idx="171">
                  <c:v>4</c:v>
                </c:pt>
                <c:pt idx="172">
                  <c:v>5</c:v>
                </c:pt>
                <c:pt idx="173">
                  <c:v>6</c:v>
                </c:pt>
                <c:pt idx="174">
                  <c:v>6</c:v>
                </c:pt>
                <c:pt idx="175">
                  <c:v>5</c:v>
                </c:pt>
                <c:pt idx="176">
                  <c:v>6</c:v>
                </c:pt>
                <c:pt idx="177">
                  <c:v>7</c:v>
                </c:pt>
                <c:pt idx="178">
                  <c:v>6</c:v>
                </c:pt>
                <c:pt idx="179">
                  <c:v>7</c:v>
                </c:pt>
                <c:pt idx="180">
                  <c:v>6</c:v>
                </c:pt>
                <c:pt idx="181">
                  <c:v>5</c:v>
                </c:pt>
                <c:pt idx="182">
                  <c:v>6</c:v>
                </c:pt>
              </c:numCache>
            </c:numRef>
          </c:val>
          <c:smooth val="0"/>
          <c:extLst>
            <c:ext xmlns:c16="http://schemas.microsoft.com/office/drawing/2014/chart" uri="{C3380CC4-5D6E-409C-BE32-E72D297353CC}">
              <c16:uniqueId val="{00000002-0E4B-4B14-89D9-C87D6B09F34C}"/>
            </c:ext>
          </c:extLst>
        </c:ser>
        <c:ser>
          <c:idx val="3"/>
          <c:order val="3"/>
          <c:tx>
            <c:strRef>
              <c:f>Sheet1!$E$1</c:f>
              <c:strCache>
                <c:ptCount val="1"/>
                <c:pt idx="0">
                  <c:v>It Ends With Us: (Cinema)</c:v>
                </c:pt>
              </c:strCache>
            </c:strRef>
          </c:tx>
          <c:spPr>
            <a:ln w="28575" cap="rnd">
              <a:solidFill>
                <a:srgbClr val="1B1464"/>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Sheet1!$E$3:$E$186</c:f>
              <c:numCache>
                <c:formatCode>General</c:formatCode>
                <c:ptCount val="184"/>
                <c:pt idx="0">
                  <c:v>1</c:v>
                </c:pt>
                <c:pt idx="1">
                  <c:v>1</c:v>
                </c:pt>
                <c:pt idx="2">
                  <c:v>1</c:v>
                </c:pt>
                <c:pt idx="3">
                  <c:v>1</c:v>
                </c:pt>
                <c:pt idx="4">
                  <c:v>1</c:v>
                </c:pt>
                <c:pt idx="5">
                  <c:v>1</c:v>
                </c:pt>
                <c:pt idx="6">
                  <c:v>1</c:v>
                </c:pt>
                <c:pt idx="7">
                  <c:v>1</c:v>
                </c:pt>
                <c:pt idx="8">
                  <c:v>1</c:v>
                </c:pt>
                <c:pt idx="9">
                  <c:v>1</c:v>
                </c:pt>
                <c:pt idx="10">
                  <c:v>2</c:v>
                </c:pt>
                <c:pt idx="11">
                  <c:v>3</c:v>
                </c:pt>
                <c:pt idx="12">
                  <c:v>3</c:v>
                </c:pt>
                <c:pt idx="13">
                  <c:v>2</c:v>
                </c:pt>
                <c:pt idx="14">
                  <c:v>2</c:v>
                </c:pt>
                <c:pt idx="15">
                  <c:v>2</c:v>
                </c:pt>
                <c:pt idx="16">
                  <c:v>2</c:v>
                </c:pt>
                <c:pt idx="17">
                  <c:v>2</c:v>
                </c:pt>
                <c:pt idx="18">
                  <c:v>3</c:v>
                </c:pt>
                <c:pt idx="19">
                  <c:v>3</c:v>
                </c:pt>
                <c:pt idx="20">
                  <c:v>3</c:v>
                </c:pt>
                <c:pt idx="21">
                  <c:v>3</c:v>
                </c:pt>
                <c:pt idx="22">
                  <c:v>3</c:v>
                </c:pt>
                <c:pt idx="23">
                  <c:v>3</c:v>
                </c:pt>
                <c:pt idx="24">
                  <c:v>3</c:v>
                </c:pt>
                <c:pt idx="25">
                  <c:v>3</c:v>
                </c:pt>
                <c:pt idx="26">
                  <c:v>3</c:v>
                </c:pt>
                <c:pt idx="27">
                  <c:v>3</c:v>
                </c:pt>
                <c:pt idx="28">
                  <c:v>4</c:v>
                </c:pt>
                <c:pt idx="29">
                  <c:v>5</c:v>
                </c:pt>
                <c:pt idx="30">
                  <c:v>5</c:v>
                </c:pt>
                <c:pt idx="31">
                  <c:v>6</c:v>
                </c:pt>
                <c:pt idx="32">
                  <c:v>6</c:v>
                </c:pt>
                <c:pt idx="33">
                  <c:v>6</c:v>
                </c:pt>
                <c:pt idx="34">
                  <c:v>7</c:v>
                </c:pt>
                <c:pt idx="35">
                  <c:v>9</c:v>
                </c:pt>
                <c:pt idx="36">
                  <c:v>16</c:v>
                </c:pt>
                <c:pt idx="37">
                  <c:v>27</c:v>
                </c:pt>
                <c:pt idx="38">
                  <c:v>40</c:v>
                </c:pt>
                <c:pt idx="39">
                  <c:v>45</c:v>
                </c:pt>
                <c:pt idx="40">
                  <c:v>42</c:v>
                </c:pt>
                <c:pt idx="41">
                  <c:v>30</c:v>
                </c:pt>
                <c:pt idx="42">
                  <c:v>24</c:v>
                </c:pt>
                <c:pt idx="43">
                  <c:v>24</c:v>
                </c:pt>
                <c:pt idx="44">
                  <c:v>21</c:v>
                </c:pt>
                <c:pt idx="45">
                  <c:v>21</c:v>
                </c:pt>
                <c:pt idx="46">
                  <c:v>24</c:v>
                </c:pt>
                <c:pt idx="47">
                  <c:v>22</c:v>
                </c:pt>
                <c:pt idx="48">
                  <c:v>14</c:v>
                </c:pt>
                <c:pt idx="49">
                  <c:v>11</c:v>
                </c:pt>
                <c:pt idx="50">
                  <c:v>11</c:v>
                </c:pt>
                <c:pt idx="51">
                  <c:v>8</c:v>
                </c:pt>
                <c:pt idx="52">
                  <c:v>9</c:v>
                </c:pt>
                <c:pt idx="53">
                  <c:v>12</c:v>
                </c:pt>
                <c:pt idx="54">
                  <c:v>12</c:v>
                </c:pt>
                <c:pt idx="55">
                  <c:v>6</c:v>
                </c:pt>
                <c:pt idx="56">
                  <c:v>5</c:v>
                </c:pt>
                <c:pt idx="57">
                  <c:v>5</c:v>
                </c:pt>
                <c:pt idx="58">
                  <c:v>5</c:v>
                </c:pt>
                <c:pt idx="59">
                  <c:v>5</c:v>
                </c:pt>
                <c:pt idx="60">
                  <c:v>7</c:v>
                </c:pt>
                <c:pt idx="61">
                  <c:v>7</c:v>
                </c:pt>
                <c:pt idx="62">
                  <c:v>7</c:v>
                </c:pt>
                <c:pt idx="63">
                  <c:v>4</c:v>
                </c:pt>
                <c:pt idx="64">
                  <c:v>3</c:v>
                </c:pt>
                <c:pt idx="65">
                  <c:v>3</c:v>
                </c:pt>
                <c:pt idx="66">
                  <c:v>3</c:v>
                </c:pt>
                <c:pt idx="67">
                  <c:v>5</c:v>
                </c:pt>
                <c:pt idx="68">
                  <c:v>4</c:v>
                </c:pt>
                <c:pt idx="69">
                  <c:v>3</c:v>
                </c:pt>
                <c:pt idx="70">
                  <c:v>3</c:v>
                </c:pt>
                <c:pt idx="71">
                  <c:v>2</c:v>
                </c:pt>
                <c:pt idx="72">
                  <c:v>2</c:v>
                </c:pt>
                <c:pt idx="73">
                  <c:v>2</c:v>
                </c:pt>
                <c:pt idx="74">
                  <c:v>4</c:v>
                </c:pt>
                <c:pt idx="75">
                  <c:v>3</c:v>
                </c:pt>
                <c:pt idx="76">
                  <c:v>2</c:v>
                </c:pt>
                <c:pt idx="77">
                  <c:v>2</c:v>
                </c:pt>
                <c:pt idx="78">
                  <c:v>2</c:v>
                </c:pt>
                <c:pt idx="79">
                  <c:v>2</c:v>
                </c:pt>
                <c:pt idx="80">
                  <c:v>2</c:v>
                </c:pt>
                <c:pt idx="81">
                  <c:v>3</c:v>
                </c:pt>
                <c:pt idx="82">
                  <c:v>3</c:v>
                </c:pt>
                <c:pt idx="83">
                  <c:v>2</c:v>
                </c:pt>
                <c:pt idx="84">
                  <c:v>2</c:v>
                </c:pt>
                <c:pt idx="85">
                  <c:v>3</c:v>
                </c:pt>
                <c:pt idx="86">
                  <c:v>3</c:v>
                </c:pt>
                <c:pt idx="87">
                  <c:v>3</c:v>
                </c:pt>
                <c:pt idx="88">
                  <c:v>4</c:v>
                </c:pt>
                <c:pt idx="89">
                  <c:v>4</c:v>
                </c:pt>
                <c:pt idx="90">
                  <c:v>3</c:v>
                </c:pt>
                <c:pt idx="91">
                  <c:v>2</c:v>
                </c:pt>
                <c:pt idx="92">
                  <c:v>2</c:v>
                </c:pt>
                <c:pt idx="93">
                  <c:v>2</c:v>
                </c:pt>
                <c:pt idx="94">
                  <c:v>2</c:v>
                </c:pt>
                <c:pt idx="95">
                  <c:v>3</c:v>
                </c:pt>
                <c:pt idx="96">
                  <c:v>3</c:v>
                </c:pt>
                <c:pt idx="97">
                  <c:v>2</c:v>
                </c:pt>
                <c:pt idx="98">
                  <c:v>2</c:v>
                </c:pt>
                <c:pt idx="99">
                  <c:v>1</c:v>
                </c:pt>
                <c:pt idx="100">
                  <c:v>1</c:v>
                </c:pt>
                <c:pt idx="101">
                  <c:v>2</c:v>
                </c:pt>
                <c:pt idx="102">
                  <c:v>2</c:v>
                </c:pt>
                <c:pt idx="103">
                  <c:v>2</c:v>
                </c:pt>
                <c:pt idx="104">
                  <c:v>2</c:v>
                </c:pt>
                <c:pt idx="105">
                  <c:v>1</c:v>
                </c:pt>
                <c:pt idx="106">
                  <c:v>1</c:v>
                </c:pt>
                <c:pt idx="107">
                  <c:v>1</c:v>
                </c:pt>
                <c:pt idx="108">
                  <c:v>1</c:v>
                </c:pt>
                <c:pt idx="109">
                  <c:v>2</c:v>
                </c:pt>
                <c:pt idx="110">
                  <c:v>2</c:v>
                </c:pt>
                <c:pt idx="111">
                  <c:v>1</c:v>
                </c:pt>
                <c:pt idx="112">
                  <c:v>1</c:v>
                </c:pt>
                <c:pt idx="113">
                  <c:v>1</c:v>
                </c:pt>
                <c:pt idx="114">
                  <c:v>1</c:v>
                </c:pt>
                <c:pt idx="115">
                  <c:v>1</c:v>
                </c:pt>
                <c:pt idx="116">
                  <c:v>2</c:v>
                </c:pt>
                <c:pt idx="117">
                  <c:v>2</c:v>
                </c:pt>
                <c:pt idx="118">
                  <c:v>1</c:v>
                </c:pt>
                <c:pt idx="119">
                  <c:v>1</c:v>
                </c:pt>
                <c:pt idx="120">
                  <c:v>1</c:v>
                </c:pt>
                <c:pt idx="121">
                  <c:v>1</c:v>
                </c:pt>
                <c:pt idx="122">
                  <c:v>1</c:v>
                </c:pt>
                <c:pt idx="123">
                  <c:v>2</c:v>
                </c:pt>
                <c:pt idx="124">
                  <c:v>2</c:v>
                </c:pt>
                <c:pt idx="125">
                  <c:v>1</c:v>
                </c:pt>
                <c:pt idx="126">
                  <c:v>1</c:v>
                </c:pt>
                <c:pt idx="127">
                  <c:v>1</c:v>
                </c:pt>
                <c:pt idx="128">
                  <c:v>1</c:v>
                </c:pt>
                <c:pt idx="129">
                  <c:v>1</c:v>
                </c:pt>
                <c:pt idx="130">
                  <c:v>2</c:v>
                </c:pt>
                <c:pt idx="131">
                  <c:v>2</c:v>
                </c:pt>
                <c:pt idx="132">
                  <c:v>1</c:v>
                </c:pt>
                <c:pt idx="133">
                  <c:v>1</c:v>
                </c:pt>
                <c:pt idx="134">
                  <c:v>1</c:v>
                </c:pt>
                <c:pt idx="135">
                  <c:v>1</c:v>
                </c:pt>
                <c:pt idx="136">
                  <c:v>1</c:v>
                </c:pt>
                <c:pt idx="137">
                  <c:v>1</c:v>
                </c:pt>
                <c:pt idx="138">
                  <c:v>2</c:v>
                </c:pt>
                <c:pt idx="139">
                  <c:v>1</c:v>
                </c:pt>
                <c:pt idx="140">
                  <c:v>1</c:v>
                </c:pt>
                <c:pt idx="141">
                  <c:v>1</c:v>
                </c:pt>
                <c:pt idx="142">
                  <c:v>1</c:v>
                </c:pt>
                <c:pt idx="143">
                  <c:v>1</c:v>
                </c:pt>
                <c:pt idx="144">
                  <c:v>2</c:v>
                </c:pt>
                <c:pt idx="145">
                  <c:v>2</c:v>
                </c:pt>
                <c:pt idx="146">
                  <c:v>1</c:v>
                </c:pt>
                <c:pt idx="147">
                  <c:v>1</c:v>
                </c:pt>
                <c:pt idx="148">
                  <c:v>1</c:v>
                </c:pt>
                <c:pt idx="149">
                  <c:v>1</c:v>
                </c:pt>
                <c:pt idx="150">
                  <c:v>1</c:v>
                </c:pt>
                <c:pt idx="151">
                  <c:v>2</c:v>
                </c:pt>
                <c:pt idx="152">
                  <c:v>2</c:v>
                </c:pt>
                <c:pt idx="153">
                  <c:v>1</c:v>
                </c:pt>
                <c:pt idx="154">
                  <c:v>1</c:v>
                </c:pt>
                <c:pt idx="155">
                  <c:v>1</c:v>
                </c:pt>
                <c:pt idx="156">
                  <c:v>1</c:v>
                </c:pt>
                <c:pt idx="157">
                  <c:v>1</c:v>
                </c:pt>
                <c:pt idx="158">
                  <c:v>2</c:v>
                </c:pt>
                <c:pt idx="159">
                  <c:v>2</c:v>
                </c:pt>
                <c:pt idx="160">
                  <c:v>4</c:v>
                </c:pt>
                <c:pt idx="161">
                  <c:v>9</c:v>
                </c:pt>
                <c:pt idx="162">
                  <c:v>8</c:v>
                </c:pt>
                <c:pt idx="163">
                  <c:v>6</c:v>
                </c:pt>
                <c:pt idx="164">
                  <c:v>5</c:v>
                </c:pt>
                <c:pt idx="165">
                  <c:v>7</c:v>
                </c:pt>
                <c:pt idx="166">
                  <c:v>8</c:v>
                </c:pt>
                <c:pt idx="167">
                  <c:v>5</c:v>
                </c:pt>
                <c:pt idx="168">
                  <c:v>4</c:v>
                </c:pt>
                <c:pt idx="169">
                  <c:v>4</c:v>
                </c:pt>
                <c:pt idx="170">
                  <c:v>3</c:v>
                </c:pt>
                <c:pt idx="171">
                  <c:v>3</c:v>
                </c:pt>
                <c:pt idx="172">
                  <c:v>6</c:v>
                </c:pt>
                <c:pt idx="173">
                  <c:v>8</c:v>
                </c:pt>
                <c:pt idx="174">
                  <c:v>7</c:v>
                </c:pt>
                <c:pt idx="175">
                  <c:v>6</c:v>
                </c:pt>
                <c:pt idx="176">
                  <c:v>4</c:v>
                </c:pt>
                <c:pt idx="177">
                  <c:v>5</c:v>
                </c:pt>
                <c:pt idx="178">
                  <c:v>5</c:v>
                </c:pt>
                <c:pt idx="179">
                  <c:v>5</c:v>
                </c:pt>
                <c:pt idx="180">
                  <c:v>5</c:v>
                </c:pt>
                <c:pt idx="181">
                  <c:v>4</c:v>
                </c:pt>
                <c:pt idx="182">
                  <c:v>3</c:v>
                </c:pt>
              </c:numCache>
            </c:numRef>
          </c:val>
          <c:smooth val="0"/>
          <c:extLst>
            <c:ext xmlns:c16="http://schemas.microsoft.com/office/drawing/2014/chart" uri="{C3380CC4-5D6E-409C-BE32-E72D297353CC}">
              <c16:uniqueId val="{00000003-0E4B-4B14-89D9-C87D6B09F34C}"/>
            </c:ext>
          </c:extLst>
        </c:ser>
        <c:ser>
          <c:idx val="4"/>
          <c:order val="4"/>
          <c:tx>
            <c:strRef>
              <c:f>Sheet1!$F$1</c:f>
              <c:strCache>
                <c:ptCount val="1"/>
                <c:pt idx="0">
                  <c:v>Venom: The Last Dance: (Cinema)</c:v>
                </c:pt>
              </c:strCache>
            </c:strRef>
          </c:tx>
          <c:spPr>
            <a:ln w="28575" cap="rnd">
              <a:solidFill>
                <a:srgbClr val="A343FF"/>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Sheet1!$F$3:$F$186</c:f>
              <c:numCache>
                <c:formatCode>General</c:formatCode>
                <c:ptCount val="184"/>
                <c:pt idx="0">
                  <c:v>2</c:v>
                </c:pt>
                <c:pt idx="1">
                  <c:v>2</c:v>
                </c:pt>
                <c:pt idx="2">
                  <c:v>2</c:v>
                </c:pt>
                <c:pt idx="3">
                  <c:v>2</c:v>
                </c:pt>
                <c:pt idx="4">
                  <c:v>2</c:v>
                </c:pt>
                <c:pt idx="5">
                  <c:v>2</c:v>
                </c:pt>
                <c:pt idx="6">
                  <c:v>2</c:v>
                </c:pt>
                <c:pt idx="7">
                  <c:v>2</c:v>
                </c:pt>
                <c:pt idx="8">
                  <c:v>2</c:v>
                </c:pt>
                <c:pt idx="9">
                  <c:v>2</c:v>
                </c:pt>
                <c:pt idx="10">
                  <c:v>2</c:v>
                </c:pt>
                <c:pt idx="11">
                  <c:v>3</c:v>
                </c:pt>
                <c:pt idx="12">
                  <c:v>2</c:v>
                </c:pt>
                <c:pt idx="13">
                  <c:v>2</c:v>
                </c:pt>
                <c:pt idx="14">
                  <c:v>2</c:v>
                </c:pt>
                <c:pt idx="15">
                  <c:v>2</c:v>
                </c:pt>
                <c:pt idx="16">
                  <c:v>2</c:v>
                </c:pt>
                <c:pt idx="17">
                  <c:v>2</c:v>
                </c:pt>
                <c:pt idx="18">
                  <c:v>2</c:v>
                </c:pt>
                <c:pt idx="19">
                  <c:v>2</c:v>
                </c:pt>
                <c:pt idx="20">
                  <c:v>2</c:v>
                </c:pt>
                <c:pt idx="21">
                  <c:v>2</c:v>
                </c:pt>
                <c:pt idx="22">
                  <c:v>2</c:v>
                </c:pt>
                <c:pt idx="23">
                  <c:v>2</c:v>
                </c:pt>
                <c:pt idx="24">
                  <c:v>2</c:v>
                </c:pt>
                <c:pt idx="25">
                  <c:v>3</c:v>
                </c:pt>
                <c:pt idx="26">
                  <c:v>3</c:v>
                </c:pt>
                <c:pt idx="27">
                  <c:v>3</c:v>
                </c:pt>
                <c:pt idx="28">
                  <c:v>2</c:v>
                </c:pt>
                <c:pt idx="29">
                  <c:v>2</c:v>
                </c:pt>
                <c:pt idx="30">
                  <c:v>2</c:v>
                </c:pt>
                <c:pt idx="31">
                  <c:v>2</c:v>
                </c:pt>
                <c:pt idx="32">
                  <c:v>3</c:v>
                </c:pt>
                <c:pt idx="33">
                  <c:v>3</c:v>
                </c:pt>
                <c:pt idx="34">
                  <c:v>2</c:v>
                </c:pt>
                <c:pt idx="35">
                  <c:v>2</c:v>
                </c:pt>
                <c:pt idx="36">
                  <c:v>2</c:v>
                </c:pt>
                <c:pt idx="37">
                  <c:v>2</c:v>
                </c:pt>
                <c:pt idx="38">
                  <c:v>2</c:v>
                </c:pt>
                <c:pt idx="39">
                  <c:v>3</c:v>
                </c:pt>
                <c:pt idx="40">
                  <c:v>3</c:v>
                </c:pt>
                <c:pt idx="41">
                  <c:v>2</c:v>
                </c:pt>
                <c:pt idx="42">
                  <c:v>2</c:v>
                </c:pt>
                <c:pt idx="43">
                  <c:v>2</c:v>
                </c:pt>
                <c:pt idx="44">
                  <c:v>2</c:v>
                </c:pt>
                <c:pt idx="45">
                  <c:v>2</c:v>
                </c:pt>
                <c:pt idx="46">
                  <c:v>3</c:v>
                </c:pt>
                <c:pt idx="47">
                  <c:v>3</c:v>
                </c:pt>
                <c:pt idx="48">
                  <c:v>2</c:v>
                </c:pt>
                <c:pt idx="49">
                  <c:v>2</c:v>
                </c:pt>
                <c:pt idx="50">
                  <c:v>2</c:v>
                </c:pt>
                <c:pt idx="51">
                  <c:v>2</c:v>
                </c:pt>
                <c:pt idx="52">
                  <c:v>2</c:v>
                </c:pt>
                <c:pt idx="53">
                  <c:v>2</c:v>
                </c:pt>
                <c:pt idx="54">
                  <c:v>3</c:v>
                </c:pt>
                <c:pt idx="55">
                  <c:v>2</c:v>
                </c:pt>
                <c:pt idx="56">
                  <c:v>2</c:v>
                </c:pt>
                <c:pt idx="57">
                  <c:v>2</c:v>
                </c:pt>
                <c:pt idx="58">
                  <c:v>2</c:v>
                </c:pt>
                <c:pt idx="59">
                  <c:v>2</c:v>
                </c:pt>
                <c:pt idx="60">
                  <c:v>2</c:v>
                </c:pt>
                <c:pt idx="61">
                  <c:v>3</c:v>
                </c:pt>
                <c:pt idx="62">
                  <c:v>3</c:v>
                </c:pt>
                <c:pt idx="63">
                  <c:v>2</c:v>
                </c:pt>
                <c:pt idx="64">
                  <c:v>2</c:v>
                </c:pt>
                <c:pt idx="65">
                  <c:v>2</c:v>
                </c:pt>
                <c:pt idx="66">
                  <c:v>2</c:v>
                </c:pt>
                <c:pt idx="67">
                  <c:v>3</c:v>
                </c:pt>
                <c:pt idx="68">
                  <c:v>3</c:v>
                </c:pt>
                <c:pt idx="69">
                  <c:v>3</c:v>
                </c:pt>
                <c:pt idx="70">
                  <c:v>2</c:v>
                </c:pt>
                <c:pt idx="71">
                  <c:v>2</c:v>
                </c:pt>
                <c:pt idx="72">
                  <c:v>5</c:v>
                </c:pt>
                <c:pt idx="73">
                  <c:v>5</c:v>
                </c:pt>
                <c:pt idx="74">
                  <c:v>5</c:v>
                </c:pt>
                <c:pt idx="75">
                  <c:v>4</c:v>
                </c:pt>
                <c:pt idx="76">
                  <c:v>3</c:v>
                </c:pt>
                <c:pt idx="77">
                  <c:v>3</c:v>
                </c:pt>
                <c:pt idx="78">
                  <c:v>3</c:v>
                </c:pt>
                <c:pt idx="79">
                  <c:v>3</c:v>
                </c:pt>
                <c:pt idx="80">
                  <c:v>2</c:v>
                </c:pt>
                <c:pt idx="81">
                  <c:v>3</c:v>
                </c:pt>
                <c:pt idx="82">
                  <c:v>3</c:v>
                </c:pt>
                <c:pt idx="83">
                  <c:v>3</c:v>
                </c:pt>
                <c:pt idx="84">
                  <c:v>2</c:v>
                </c:pt>
                <c:pt idx="85">
                  <c:v>2</c:v>
                </c:pt>
                <c:pt idx="86">
                  <c:v>3</c:v>
                </c:pt>
                <c:pt idx="87">
                  <c:v>3</c:v>
                </c:pt>
                <c:pt idx="88">
                  <c:v>3</c:v>
                </c:pt>
                <c:pt idx="89">
                  <c:v>4</c:v>
                </c:pt>
                <c:pt idx="90">
                  <c:v>3</c:v>
                </c:pt>
                <c:pt idx="91">
                  <c:v>3</c:v>
                </c:pt>
                <c:pt idx="92">
                  <c:v>3</c:v>
                </c:pt>
                <c:pt idx="93">
                  <c:v>3</c:v>
                </c:pt>
                <c:pt idx="94">
                  <c:v>3</c:v>
                </c:pt>
                <c:pt idx="95">
                  <c:v>4</c:v>
                </c:pt>
                <c:pt idx="96">
                  <c:v>4</c:v>
                </c:pt>
                <c:pt idx="97">
                  <c:v>3</c:v>
                </c:pt>
                <c:pt idx="98">
                  <c:v>3</c:v>
                </c:pt>
                <c:pt idx="99">
                  <c:v>3</c:v>
                </c:pt>
                <c:pt idx="100">
                  <c:v>3</c:v>
                </c:pt>
                <c:pt idx="101">
                  <c:v>4</c:v>
                </c:pt>
                <c:pt idx="102">
                  <c:v>5</c:v>
                </c:pt>
                <c:pt idx="103">
                  <c:v>5</c:v>
                </c:pt>
                <c:pt idx="104">
                  <c:v>4</c:v>
                </c:pt>
                <c:pt idx="105">
                  <c:v>4</c:v>
                </c:pt>
                <c:pt idx="106">
                  <c:v>4</c:v>
                </c:pt>
                <c:pt idx="107">
                  <c:v>4</c:v>
                </c:pt>
                <c:pt idx="108">
                  <c:v>5</c:v>
                </c:pt>
                <c:pt idx="109">
                  <c:v>6</c:v>
                </c:pt>
                <c:pt idx="110">
                  <c:v>6</c:v>
                </c:pt>
                <c:pt idx="111">
                  <c:v>6</c:v>
                </c:pt>
                <c:pt idx="112">
                  <c:v>6</c:v>
                </c:pt>
                <c:pt idx="113">
                  <c:v>9</c:v>
                </c:pt>
                <c:pt idx="114">
                  <c:v>15</c:v>
                </c:pt>
                <c:pt idx="115">
                  <c:v>22</c:v>
                </c:pt>
                <c:pt idx="116">
                  <c:v>27</c:v>
                </c:pt>
                <c:pt idx="117">
                  <c:v>24</c:v>
                </c:pt>
                <c:pt idx="118">
                  <c:v>14</c:v>
                </c:pt>
                <c:pt idx="119">
                  <c:v>11</c:v>
                </c:pt>
                <c:pt idx="120">
                  <c:v>11</c:v>
                </c:pt>
                <c:pt idx="121">
                  <c:v>11</c:v>
                </c:pt>
                <c:pt idx="122">
                  <c:v>11</c:v>
                </c:pt>
                <c:pt idx="123">
                  <c:v>17</c:v>
                </c:pt>
                <c:pt idx="124">
                  <c:v>17</c:v>
                </c:pt>
                <c:pt idx="125">
                  <c:v>10</c:v>
                </c:pt>
                <c:pt idx="126">
                  <c:v>8</c:v>
                </c:pt>
                <c:pt idx="127">
                  <c:v>5</c:v>
                </c:pt>
                <c:pt idx="128">
                  <c:v>6</c:v>
                </c:pt>
                <c:pt idx="129">
                  <c:v>7</c:v>
                </c:pt>
                <c:pt idx="130">
                  <c:v>12</c:v>
                </c:pt>
                <c:pt idx="131">
                  <c:v>13</c:v>
                </c:pt>
                <c:pt idx="132">
                  <c:v>8</c:v>
                </c:pt>
                <c:pt idx="133">
                  <c:v>6</c:v>
                </c:pt>
                <c:pt idx="134">
                  <c:v>5</c:v>
                </c:pt>
                <c:pt idx="135">
                  <c:v>5</c:v>
                </c:pt>
                <c:pt idx="136">
                  <c:v>5</c:v>
                </c:pt>
                <c:pt idx="137">
                  <c:v>6</c:v>
                </c:pt>
                <c:pt idx="138">
                  <c:v>7</c:v>
                </c:pt>
                <c:pt idx="139">
                  <c:v>5</c:v>
                </c:pt>
                <c:pt idx="140">
                  <c:v>4</c:v>
                </c:pt>
                <c:pt idx="141">
                  <c:v>4</c:v>
                </c:pt>
                <c:pt idx="142">
                  <c:v>4</c:v>
                </c:pt>
                <c:pt idx="143">
                  <c:v>4</c:v>
                </c:pt>
                <c:pt idx="144">
                  <c:v>5</c:v>
                </c:pt>
                <c:pt idx="145">
                  <c:v>6</c:v>
                </c:pt>
                <c:pt idx="146">
                  <c:v>4</c:v>
                </c:pt>
                <c:pt idx="147">
                  <c:v>4</c:v>
                </c:pt>
                <c:pt idx="148">
                  <c:v>4</c:v>
                </c:pt>
                <c:pt idx="149">
                  <c:v>5</c:v>
                </c:pt>
                <c:pt idx="150">
                  <c:v>5</c:v>
                </c:pt>
                <c:pt idx="151">
                  <c:v>5</c:v>
                </c:pt>
                <c:pt idx="152">
                  <c:v>4</c:v>
                </c:pt>
                <c:pt idx="153">
                  <c:v>3</c:v>
                </c:pt>
                <c:pt idx="154">
                  <c:v>3</c:v>
                </c:pt>
                <c:pt idx="155">
                  <c:v>3</c:v>
                </c:pt>
                <c:pt idx="156">
                  <c:v>3</c:v>
                </c:pt>
                <c:pt idx="157">
                  <c:v>3</c:v>
                </c:pt>
                <c:pt idx="158">
                  <c:v>4</c:v>
                </c:pt>
                <c:pt idx="159">
                  <c:v>4</c:v>
                </c:pt>
                <c:pt idx="160">
                  <c:v>3</c:v>
                </c:pt>
                <c:pt idx="161">
                  <c:v>4</c:v>
                </c:pt>
                <c:pt idx="162">
                  <c:v>5</c:v>
                </c:pt>
                <c:pt idx="163">
                  <c:v>5</c:v>
                </c:pt>
                <c:pt idx="164">
                  <c:v>5</c:v>
                </c:pt>
                <c:pt idx="165">
                  <c:v>6</c:v>
                </c:pt>
                <c:pt idx="166">
                  <c:v>6</c:v>
                </c:pt>
                <c:pt idx="167">
                  <c:v>4</c:v>
                </c:pt>
                <c:pt idx="168">
                  <c:v>4</c:v>
                </c:pt>
                <c:pt idx="169">
                  <c:v>4</c:v>
                </c:pt>
                <c:pt idx="170">
                  <c:v>4</c:v>
                </c:pt>
                <c:pt idx="171">
                  <c:v>4</c:v>
                </c:pt>
                <c:pt idx="172">
                  <c:v>5</c:v>
                </c:pt>
                <c:pt idx="173">
                  <c:v>5</c:v>
                </c:pt>
                <c:pt idx="174">
                  <c:v>4</c:v>
                </c:pt>
                <c:pt idx="175">
                  <c:v>4</c:v>
                </c:pt>
                <c:pt idx="176">
                  <c:v>5</c:v>
                </c:pt>
                <c:pt idx="177">
                  <c:v>5</c:v>
                </c:pt>
                <c:pt idx="178">
                  <c:v>4</c:v>
                </c:pt>
                <c:pt idx="179">
                  <c:v>4</c:v>
                </c:pt>
                <c:pt idx="180">
                  <c:v>4</c:v>
                </c:pt>
                <c:pt idx="181">
                  <c:v>4</c:v>
                </c:pt>
                <c:pt idx="182">
                  <c:v>4</c:v>
                </c:pt>
              </c:numCache>
            </c:numRef>
          </c:val>
          <c:smooth val="0"/>
          <c:extLst>
            <c:ext xmlns:c16="http://schemas.microsoft.com/office/drawing/2014/chart" uri="{C3380CC4-5D6E-409C-BE32-E72D297353CC}">
              <c16:uniqueId val="{00000004-0E4B-4B14-89D9-C87D6B09F34C}"/>
            </c:ext>
          </c:extLst>
        </c:ser>
        <c:ser>
          <c:idx val="5"/>
          <c:order val="5"/>
          <c:tx>
            <c:strRef>
              <c:f>Sheet1!$G$1</c:f>
              <c:strCache>
                <c:ptCount val="1"/>
                <c:pt idx="0">
                  <c:v>The Deliverance: (Netflix)</c:v>
                </c:pt>
              </c:strCache>
            </c:strRef>
          </c:tx>
          <c:spPr>
            <a:ln w="28575" cap="rnd">
              <a:solidFill>
                <a:srgbClr val="31D60A"/>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Sheet1!$G$3:$G$186</c:f>
              <c:numCache>
                <c:formatCode>General</c:formatCode>
                <c:ptCount val="1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c:v>
                </c:pt>
                <c:pt idx="58">
                  <c:v>1</c:v>
                </c:pt>
                <c:pt idx="59">
                  <c:v>3</c:v>
                </c:pt>
                <c:pt idx="60">
                  <c:v>12</c:v>
                </c:pt>
                <c:pt idx="61">
                  <c:v>16</c:v>
                </c:pt>
                <c:pt idx="62">
                  <c:v>17</c:v>
                </c:pt>
                <c:pt idx="63">
                  <c:v>11</c:v>
                </c:pt>
                <c:pt idx="64">
                  <c:v>8</c:v>
                </c:pt>
                <c:pt idx="65">
                  <c:v>6</c:v>
                </c:pt>
                <c:pt idx="66">
                  <c:v>5</c:v>
                </c:pt>
                <c:pt idx="67">
                  <c:v>6</c:v>
                </c:pt>
                <c:pt idx="68">
                  <c:v>6</c:v>
                </c:pt>
                <c:pt idx="69">
                  <c:v>3</c:v>
                </c:pt>
                <c:pt idx="70">
                  <c:v>2</c:v>
                </c:pt>
                <c:pt idx="71">
                  <c:v>2</c:v>
                </c:pt>
                <c:pt idx="72">
                  <c:v>2</c:v>
                </c:pt>
                <c:pt idx="73">
                  <c:v>2</c:v>
                </c:pt>
                <c:pt idx="74">
                  <c:v>3</c:v>
                </c:pt>
                <c:pt idx="75">
                  <c:v>2</c:v>
                </c:pt>
                <c:pt idx="76">
                  <c:v>1</c:v>
                </c:pt>
                <c:pt idx="77">
                  <c:v>1</c:v>
                </c:pt>
                <c:pt idx="78">
                  <c:v>1</c:v>
                </c:pt>
                <c:pt idx="79">
                  <c:v>1</c:v>
                </c:pt>
                <c:pt idx="80">
                  <c:v>1</c:v>
                </c:pt>
                <c:pt idx="81">
                  <c:v>1</c:v>
                </c:pt>
                <c:pt idx="82">
                  <c:v>1</c:v>
                </c:pt>
                <c:pt idx="83">
                  <c:v>1</c:v>
                </c:pt>
                <c:pt idx="84">
                  <c:v>1</c:v>
                </c:pt>
                <c:pt idx="85">
                  <c:v>1</c:v>
                </c:pt>
                <c:pt idx="86">
                  <c:v>0</c:v>
                </c:pt>
                <c:pt idx="87">
                  <c:v>0</c:v>
                </c:pt>
                <c:pt idx="88">
                  <c:v>1</c:v>
                </c:pt>
                <c:pt idx="89">
                  <c:v>1</c:v>
                </c:pt>
                <c:pt idx="90">
                  <c:v>0</c:v>
                </c:pt>
                <c:pt idx="91">
                  <c:v>0</c:v>
                </c:pt>
                <c:pt idx="92">
                  <c:v>0</c:v>
                </c:pt>
                <c:pt idx="93">
                  <c:v>0</c:v>
                </c:pt>
                <c:pt idx="94">
                  <c:v>0</c:v>
                </c:pt>
                <c:pt idx="95">
                  <c:v>1</c:v>
                </c:pt>
                <c:pt idx="96">
                  <c:v>1</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numCache>
            </c:numRef>
          </c:val>
          <c:smooth val="0"/>
          <c:extLst>
            <c:ext xmlns:c16="http://schemas.microsoft.com/office/drawing/2014/chart" uri="{C3380CC4-5D6E-409C-BE32-E72D297353CC}">
              <c16:uniqueId val="{00000005-0E4B-4B14-89D9-C87D6B09F34C}"/>
            </c:ext>
          </c:extLst>
        </c:ser>
        <c:ser>
          <c:idx val="6"/>
          <c:order val="6"/>
          <c:tx>
            <c:strRef>
              <c:f>Sheet1!$H$1</c:f>
              <c:strCache>
                <c:ptCount val="1"/>
                <c:pt idx="0">
                  <c:v>The Menendez Brothers: (Netflix)</c:v>
                </c:pt>
              </c:strCache>
            </c:strRef>
          </c:tx>
          <c:spPr>
            <a:ln w="28575" cap="rnd">
              <a:solidFill>
                <a:srgbClr val="3E2BC9"/>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Sheet1!$H$3:$H$186</c:f>
              <c:numCache>
                <c:formatCode>General</c:formatCode>
                <c:ptCount val="1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3</c:v>
                </c:pt>
                <c:pt idx="80">
                  <c:v>7</c:v>
                </c:pt>
                <c:pt idx="81">
                  <c:v>11</c:v>
                </c:pt>
                <c:pt idx="82">
                  <c:v>11</c:v>
                </c:pt>
                <c:pt idx="83">
                  <c:v>9</c:v>
                </c:pt>
                <c:pt idx="84">
                  <c:v>9</c:v>
                </c:pt>
                <c:pt idx="85">
                  <c:v>8</c:v>
                </c:pt>
                <c:pt idx="86">
                  <c:v>8</c:v>
                </c:pt>
                <c:pt idx="87">
                  <c:v>7</c:v>
                </c:pt>
                <c:pt idx="88">
                  <c:v>9</c:v>
                </c:pt>
                <c:pt idx="89">
                  <c:v>9</c:v>
                </c:pt>
                <c:pt idx="90">
                  <c:v>7</c:v>
                </c:pt>
                <c:pt idx="91">
                  <c:v>6</c:v>
                </c:pt>
                <c:pt idx="92">
                  <c:v>5</c:v>
                </c:pt>
                <c:pt idx="93">
                  <c:v>5</c:v>
                </c:pt>
                <c:pt idx="94">
                  <c:v>6</c:v>
                </c:pt>
                <c:pt idx="95">
                  <c:v>7</c:v>
                </c:pt>
                <c:pt idx="96">
                  <c:v>7</c:v>
                </c:pt>
                <c:pt idx="97">
                  <c:v>6</c:v>
                </c:pt>
                <c:pt idx="98">
                  <c:v>6</c:v>
                </c:pt>
                <c:pt idx="99">
                  <c:v>5</c:v>
                </c:pt>
                <c:pt idx="100">
                  <c:v>4</c:v>
                </c:pt>
                <c:pt idx="101">
                  <c:v>4</c:v>
                </c:pt>
                <c:pt idx="102">
                  <c:v>4</c:v>
                </c:pt>
                <c:pt idx="103">
                  <c:v>4</c:v>
                </c:pt>
                <c:pt idx="104">
                  <c:v>4</c:v>
                </c:pt>
                <c:pt idx="105">
                  <c:v>3</c:v>
                </c:pt>
                <c:pt idx="106">
                  <c:v>4</c:v>
                </c:pt>
                <c:pt idx="107">
                  <c:v>4</c:v>
                </c:pt>
                <c:pt idx="108">
                  <c:v>3</c:v>
                </c:pt>
                <c:pt idx="109">
                  <c:v>3</c:v>
                </c:pt>
                <c:pt idx="110">
                  <c:v>3</c:v>
                </c:pt>
                <c:pt idx="111">
                  <c:v>2</c:v>
                </c:pt>
                <c:pt idx="112">
                  <c:v>2</c:v>
                </c:pt>
                <c:pt idx="113">
                  <c:v>2</c:v>
                </c:pt>
                <c:pt idx="114">
                  <c:v>5</c:v>
                </c:pt>
                <c:pt idx="115">
                  <c:v>6</c:v>
                </c:pt>
                <c:pt idx="116">
                  <c:v>4</c:v>
                </c:pt>
                <c:pt idx="117">
                  <c:v>3</c:v>
                </c:pt>
                <c:pt idx="118">
                  <c:v>2</c:v>
                </c:pt>
                <c:pt idx="119">
                  <c:v>2</c:v>
                </c:pt>
                <c:pt idx="120">
                  <c:v>2</c:v>
                </c:pt>
                <c:pt idx="121">
                  <c:v>2</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numCache>
            </c:numRef>
          </c:val>
          <c:smooth val="0"/>
          <c:extLst>
            <c:ext xmlns:c16="http://schemas.microsoft.com/office/drawing/2014/chart" uri="{C3380CC4-5D6E-409C-BE32-E72D297353CC}">
              <c16:uniqueId val="{00000000-6BA8-47EE-A5C2-214554D21606}"/>
            </c:ext>
          </c:extLst>
        </c:ser>
        <c:ser>
          <c:idx val="7"/>
          <c:order val="7"/>
          <c:tx>
            <c:strRef>
              <c:f>Sheet1!$I$1</c:f>
              <c:strCache>
                <c:ptCount val="1"/>
                <c:pt idx="0">
                  <c:v>Woman of the Hour: (Netflix)</c:v>
                </c:pt>
              </c:strCache>
            </c:strRef>
          </c:tx>
          <c:spPr>
            <a:ln w="28575" cap="rnd">
              <a:solidFill>
                <a:srgbClr val="ADBED7"/>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Sheet1!$I$3:$I$186</c:f>
              <c:numCache>
                <c:formatCode>General</c:formatCode>
                <c:ptCount val="1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c:v>
                </c:pt>
                <c:pt idx="78">
                  <c:v>1</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1</c:v>
                </c:pt>
                <c:pt idx="105">
                  <c:v>1</c:v>
                </c:pt>
                <c:pt idx="106">
                  <c:v>1</c:v>
                </c:pt>
                <c:pt idx="107">
                  <c:v>1</c:v>
                </c:pt>
                <c:pt idx="108">
                  <c:v>4</c:v>
                </c:pt>
                <c:pt idx="109">
                  <c:v>12</c:v>
                </c:pt>
                <c:pt idx="110">
                  <c:v>12</c:v>
                </c:pt>
                <c:pt idx="111">
                  <c:v>7</c:v>
                </c:pt>
                <c:pt idx="112">
                  <c:v>6</c:v>
                </c:pt>
                <c:pt idx="113">
                  <c:v>6</c:v>
                </c:pt>
                <c:pt idx="114">
                  <c:v>5</c:v>
                </c:pt>
                <c:pt idx="115">
                  <c:v>5</c:v>
                </c:pt>
                <c:pt idx="116">
                  <c:v>7</c:v>
                </c:pt>
                <c:pt idx="117">
                  <c:v>7</c:v>
                </c:pt>
                <c:pt idx="118">
                  <c:v>4</c:v>
                </c:pt>
                <c:pt idx="119">
                  <c:v>3</c:v>
                </c:pt>
                <c:pt idx="120">
                  <c:v>3</c:v>
                </c:pt>
                <c:pt idx="121">
                  <c:v>2</c:v>
                </c:pt>
                <c:pt idx="122">
                  <c:v>3</c:v>
                </c:pt>
                <c:pt idx="123">
                  <c:v>4</c:v>
                </c:pt>
                <c:pt idx="124">
                  <c:v>4</c:v>
                </c:pt>
                <c:pt idx="125">
                  <c:v>2</c:v>
                </c:pt>
                <c:pt idx="126">
                  <c:v>1</c:v>
                </c:pt>
                <c:pt idx="127">
                  <c:v>1</c:v>
                </c:pt>
                <c:pt idx="128">
                  <c:v>1</c:v>
                </c:pt>
                <c:pt idx="129">
                  <c:v>1</c:v>
                </c:pt>
                <c:pt idx="130">
                  <c:v>2</c:v>
                </c:pt>
                <c:pt idx="131">
                  <c:v>2</c:v>
                </c:pt>
                <c:pt idx="132">
                  <c:v>1</c:v>
                </c:pt>
                <c:pt idx="133">
                  <c:v>1</c:v>
                </c:pt>
                <c:pt idx="134">
                  <c:v>1</c:v>
                </c:pt>
                <c:pt idx="135">
                  <c:v>1</c:v>
                </c:pt>
                <c:pt idx="136">
                  <c:v>1</c:v>
                </c:pt>
                <c:pt idx="137">
                  <c:v>1</c:v>
                </c:pt>
                <c:pt idx="138">
                  <c:v>1</c:v>
                </c:pt>
                <c:pt idx="139">
                  <c:v>1</c:v>
                </c:pt>
                <c:pt idx="140">
                  <c:v>0</c:v>
                </c:pt>
                <c:pt idx="141">
                  <c:v>0</c:v>
                </c:pt>
                <c:pt idx="142">
                  <c:v>0</c:v>
                </c:pt>
                <c:pt idx="143">
                  <c:v>0</c:v>
                </c:pt>
                <c:pt idx="144">
                  <c:v>1</c:v>
                </c:pt>
                <c:pt idx="145">
                  <c:v>1</c:v>
                </c:pt>
                <c:pt idx="146">
                  <c:v>0</c:v>
                </c:pt>
                <c:pt idx="147">
                  <c:v>0</c:v>
                </c:pt>
                <c:pt idx="148">
                  <c:v>1</c:v>
                </c:pt>
                <c:pt idx="149">
                  <c:v>1</c:v>
                </c:pt>
                <c:pt idx="150">
                  <c:v>1</c:v>
                </c:pt>
                <c:pt idx="151">
                  <c:v>1</c:v>
                </c:pt>
                <c:pt idx="152">
                  <c:v>1</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1</c:v>
                </c:pt>
                <c:pt idx="181">
                  <c:v>0</c:v>
                </c:pt>
                <c:pt idx="182">
                  <c:v>0</c:v>
                </c:pt>
              </c:numCache>
            </c:numRef>
          </c:val>
          <c:smooth val="0"/>
          <c:extLst>
            <c:ext xmlns:c16="http://schemas.microsoft.com/office/drawing/2014/chart" uri="{C3380CC4-5D6E-409C-BE32-E72D297353CC}">
              <c16:uniqueId val="{00000001-6BA8-47EE-A5C2-214554D21606}"/>
            </c:ext>
          </c:extLst>
        </c:ser>
        <c:ser>
          <c:idx val="8"/>
          <c:order val="8"/>
          <c:tx>
            <c:strRef>
              <c:f>Sheet1!$J$1</c:f>
              <c:strCache>
                <c:ptCount val="1"/>
                <c:pt idx="0">
                  <c:v>Carry On Movie: (Netflix)</c:v>
                </c:pt>
              </c:strCache>
            </c:strRef>
          </c:tx>
          <c:spPr>
            <a:ln w="28575" cap="rnd">
              <a:solidFill>
                <a:srgbClr val="93E8FF"/>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Sheet1!$J$3:$J$186</c:f>
              <c:numCache>
                <c:formatCode>General</c:formatCode>
                <c:ptCount val="1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1</c:v>
                </c:pt>
                <c:pt idx="160">
                  <c:v>0</c:v>
                </c:pt>
                <c:pt idx="161">
                  <c:v>0</c:v>
                </c:pt>
                <c:pt idx="162">
                  <c:v>0</c:v>
                </c:pt>
                <c:pt idx="163">
                  <c:v>0</c:v>
                </c:pt>
                <c:pt idx="164">
                  <c:v>2</c:v>
                </c:pt>
                <c:pt idx="165">
                  <c:v>6</c:v>
                </c:pt>
                <c:pt idx="166">
                  <c:v>8</c:v>
                </c:pt>
                <c:pt idx="167">
                  <c:v>5</c:v>
                </c:pt>
                <c:pt idx="168">
                  <c:v>4</c:v>
                </c:pt>
                <c:pt idx="169">
                  <c:v>4</c:v>
                </c:pt>
                <c:pt idx="170">
                  <c:v>4</c:v>
                </c:pt>
                <c:pt idx="171">
                  <c:v>3</c:v>
                </c:pt>
                <c:pt idx="172">
                  <c:v>5</c:v>
                </c:pt>
                <c:pt idx="173">
                  <c:v>4</c:v>
                </c:pt>
                <c:pt idx="174">
                  <c:v>3</c:v>
                </c:pt>
                <c:pt idx="175">
                  <c:v>3</c:v>
                </c:pt>
                <c:pt idx="176">
                  <c:v>4</c:v>
                </c:pt>
                <c:pt idx="177">
                  <c:v>3</c:v>
                </c:pt>
                <c:pt idx="178">
                  <c:v>2</c:v>
                </c:pt>
                <c:pt idx="179">
                  <c:v>2</c:v>
                </c:pt>
                <c:pt idx="180">
                  <c:v>2</c:v>
                </c:pt>
                <c:pt idx="181">
                  <c:v>2</c:v>
                </c:pt>
                <c:pt idx="182">
                  <c:v>1</c:v>
                </c:pt>
              </c:numCache>
            </c:numRef>
          </c:val>
          <c:smooth val="0"/>
          <c:extLst>
            <c:ext xmlns:c16="http://schemas.microsoft.com/office/drawing/2014/chart" uri="{C3380CC4-5D6E-409C-BE32-E72D297353CC}">
              <c16:uniqueId val="{00000002-6BA8-47EE-A5C2-214554D21606}"/>
            </c:ext>
          </c:extLst>
        </c:ser>
        <c:ser>
          <c:idx val="9"/>
          <c:order val="9"/>
          <c:tx>
            <c:strRef>
              <c:f>Sheet1!$K$1</c:f>
              <c:strCache>
                <c:ptCount val="1"/>
                <c:pt idx="0">
                  <c:v>The Six Triple Eight: (Netflix)</c:v>
                </c:pt>
              </c:strCache>
            </c:strRef>
          </c:tx>
          <c:spPr>
            <a:ln w="28575" cap="rnd">
              <a:solidFill>
                <a:srgbClr val="FF6E30"/>
              </a:solidFill>
              <a:round/>
            </a:ln>
            <a:effectLst/>
          </c:spPr>
          <c:marker>
            <c:symbol val="none"/>
          </c:marker>
          <c:cat>
            <c:numRef>
              <c:f>Sheet1!$A$3:$A$186</c:f>
              <c:numCache>
                <c:formatCode>m/d/yyyy</c:formatCode>
                <c:ptCount val="184"/>
                <c:pt idx="0">
                  <c:v>45475</c:v>
                </c:pt>
                <c:pt idx="1">
                  <c:v>45476</c:v>
                </c:pt>
                <c:pt idx="2">
                  <c:v>45477</c:v>
                </c:pt>
                <c:pt idx="3">
                  <c:v>45478</c:v>
                </c:pt>
                <c:pt idx="4">
                  <c:v>45479</c:v>
                </c:pt>
                <c:pt idx="5">
                  <c:v>45480</c:v>
                </c:pt>
                <c:pt idx="6">
                  <c:v>45481</c:v>
                </c:pt>
                <c:pt idx="7">
                  <c:v>45482</c:v>
                </c:pt>
                <c:pt idx="8">
                  <c:v>45483</c:v>
                </c:pt>
                <c:pt idx="9">
                  <c:v>45484</c:v>
                </c:pt>
                <c:pt idx="10">
                  <c:v>45485</c:v>
                </c:pt>
                <c:pt idx="11">
                  <c:v>45486</c:v>
                </c:pt>
                <c:pt idx="12">
                  <c:v>45487</c:v>
                </c:pt>
                <c:pt idx="13">
                  <c:v>45488</c:v>
                </c:pt>
                <c:pt idx="14">
                  <c:v>45489</c:v>
                </c:pt>
                <c:pt idx="15">
                  <c:v>45490</c:v>
                </c:pt>
                <c:pt idx="16">
                  <c:v>45491</c:v>
                </c:pt>
                <c:pt idx="17">
                  <c:v>45492</c:v>
                </c:pt>
                <c:pt idx="18">
                  <c:v>45493</c:v>
                </c:pt>
                <c:pt idx="19">
                  <c:v>45494</c:v>
                </c:pt>
                <c:pt idx="20">
                  <c:v>45495</c:v>
                </c:pt>
                <c:pt idx="21">
                  <c:v>45496</c:v>
                </c:pt>
                <c:pt idx="22">
                  <c:v>45497</c:v>
                </c:pt>
                <c:pt idx="23">
                  <c:v>45498</c:v>
                </c:pt>
                <c:pt idx="24">
                  <c:v>45499</c:v>
                </c:pt>
                <c:pt idx="25">
                  <c:v>45500</c:v>
                </c:pt>
                <c:pt idx="26">
                  <c:v>45501</c:v>
                </c:pt>
                <c:pt idx="27">
                  <c:v>45502</c:v>
                </c:pt>
                <c:pt idx="28">
                  <c:v>45503</c:v>
                </c:pt>
                <c:pt idx="29">
                  <c:v>45504</c:v>
                </c:pt>
                <c:pt idx="30">
                  <c:v>45505</c:v>
                </c:pt>
                <c:pt idx="31">
                  <c:v>45506</c:v>
                </c:pt>
                <c:pt idx="32">
                  <c:v>45507</c:v>
                </c:pt>
                <c:pt idx="33">
                  <c:v>45508</c:v>
                </c:pt>
                <c:pt idx="34">
                  <c:v>45509</c:v>
                </c:pt>
                <c:pt idx="35">
                  <c:v>45510</c:v>
                </c:pt>
                <c:pt idx="36">
                  <c:v>45511</c:v>
                </c:pt>
                <c:pt idx="37">
                  <c:v>45512</c:v>
                </c:pt>
                <c:pt idx="38">
                  <c:v>45513</c:v>
                </c:pt>
                <c:pt idx="39">
                  <c:v>45514</c:v>
                </c:pt>
                <c:pt idx="40">
                  <c:v>45515</c:v>
                </c:pt>
                <c:pt idx="41">
                  <c:v>45516</c:v>
                </c:pt>
                <c:pt idx="42">
                  <c:v>45517</c:v>
                </c:pt>
                <c:pt idx="43">
                  <c:v>45518</c:v>
                </c:pt>
                <c:pt idx="44">
                  <c:v>45519</c:v>
                </c:pt>
                <c:pt idx="45">
                  <c:v>45520</c:v>
                </c:pt>
                <c:pt idx="46">
                  <c:v>45521</c:v>
                </c:pt>
                <c:pt idx="47">
                  <c:v>45522</c:v>
                </c:pt>
                <c:pt idx="48">
                  <c:v>45523</c:v>
                </c:pt>
                <c:pt idx="49">
                  <c:v>45524</c:v>
                </c:pt>
                <c:pt idx="50">
                  <c:v>45525</c:v>
                </c:pt>
                <c:pt idx="51">
                  <c:v>45526</c:v>
                </c:pt>
                <c:pt idx="52">
                  <c:v>45527</c:v>
                </c:pt>
                <c:pt idx="53">
                  <c:v>45528</c:v>
                </c:pt>
                <c:pt idx="54">
                  <c:v>45529</c:v>
                </c:pt>
                <c:pt idx="55">
                  <c:v>45530</c:v>
                </c:pt>
                <c:pt idx="56">
                  <c:v>45531</c:v>
                </c:pt>
                <c:pt idx="57">
                  <c:v>45532</c:v>
                </c:pt>
                <c:pt idx="58">
                  <c:v>45533</c:v>
                </c:pt>
                <c:pt idx="59">
                  <c:v>45534</c:v>
                </c:pt>
                <c:pt idx="60">
                  <c:v>45535</c:v>
                </c:pt>
                <c:pt idx="61">
                  <c:v>45536</c:v>
                </c:pt>
                <c:pt idx="62">
                  <c:v>45537</c:v>
                </c:pt>
                <c:pt idx="63">
                  <c:v>45538</c:v>
                </c:pt>
                <c:pt idx="64">
                  <c:v>45539</c:v>
                </c:pt>
                <c:pt idx="65">
                  <c:v>45540</c:v>
                </c:pt>
                <c:pt idx="66">
                  <c:v>45541</c:v>
                </c:pt>
                <c:pt idx="67">
                  <c:v>45542</c:v>
                </c:pt>
                <c:pt idx="68">
                  <c:v>45543</c:v>
                </c:pt>
                <c:pt idx="69">
                  <c:v>45544</c:v>
                </c:pt>
                <c:pt idx="70">
                  <c:v>45545</c:v>
                </c:pt>
                <c:pt idx="71">
                  <c:v>45546</c:v>
                </c:pt>
                <c:pt idx="72">
                  <c:v>45547</c:v>
                </c:pt>
                <c:pt idx="73">
                  <c:v>45548</c:v>
                </c:pt>
                <c:pt idx="74">
                  <c:v>45549</c:v>
                </c:pt>
                <c:pt idx="75">
                  <c:v>45550</c:v>
                </c:pt>
                <c:pt idx="76">
                  <c:v>45551</c:v>
                </c:pt>
                <c:pt idx="77">
                  <c:v>45552</c:v>
                </c:pt>
                <c:pt idx="78">
                  <c:v>45553</c:v>
                </c:pt>
                <c:pt idx="79">
                  <c:v>45554</c:v>
                </c:pt>
                <c:pt idx="80">
                  <c:v>45555</c:v>
                </c:pt>
                <c:pt idx="81">
                  <c:v>45556</c:v>
                </c:pt>
                <c:pt idx="82">
                  <c:v>45557</c:v>
                </c:pt>
                <c:pt idx="83">
                  <c:v>45558</c:v>
                </c:pt>
                <c:pt idx="84">
                  <c:v>45559</c:v>
                </c:pt>
                <c:pt idx="85">
                  <c:v>45560</c:v>
                </c:pt>
                <c:pt idx="86">
                  <c:v>45561</c:v>
                </c:pt>
                <c:pt idx="87">
                  <c:v>45562</c:v>
                </c:pt>
                <c:pt idx="88">
                  <c:v>45563</c:v>
                </c:pt>
                <c:pt idx="89">
                  <c:v>45564</c:v>
                </c:pt>
                <c:pt idx="90">
                  <c:v>45565</c:v>
                </c:pt>
                <c:pt idx="91">
                  <c:v>45566</c:v>
                </c:pt>
                <c:pt idx="92">
                  <c:v>45567</c:v>
                </c:pt>
                <c:pt idx="93">
                  <c:v>45568</c:v>
                </c:pt>
                <c:pt idx="94">
                  <c:v>45569</c:v>
                </c:pt>
                <c:pt idx="95">
                  <c:v>45570</c:v>
                </c:pt>
                <c:pt idx="96">
                  <c:v>45571</c:v>
                </c:pt>
                <c:pt idx="97">
                  <c:v>45572</c:v>
                </c:pt>
                <c:pt idx="98">
                  <c:v>45573</c:v>
                </c:pt>
                <c:pt idx="99">
                  <c:v>45574</c:v>
                </c:pt>
                <c:pt idx="100">
                  <c:v>45575</c:v>
                </c:pt>
                <c:pt idx="101">
                  <c:v>45576</c:v>
                </c:pt>
                <c:pt idx="102">
                  <c:v>45577</c:v>
                </c:pt>
                <c:pt idx="103">
                  <c:v>45578</c:v>
                </c:pt>
                <c:pt idx="104">
                  <c:v>45579</c:v>
                </c:pt>
                <c:pt idx="105">
                  <c:v>45580</c:v>
                </c:pt>
                <c:pt idx="106">
                  <c:v>45581</c:v>
                </c:pt>
                <c:pt idx="107">
                  <c:v>45582</c:v>
                </c:pt>
                <c:pt idx="108">
                  <c:v>45583</c:v>
                </c:pt>
                <c:pt idx="109">
                  <c:v>45584</c:v>
                </c:pt>
                <c:pt idx="110">
                  <c:v>45585</c:v>
                </c:pt>
                <c:pt idx="111">
                  <c:v>45586</c:v>
                </c:pt>
                <c:pt idx="112">
                  <c:v>45587</c:v>
                </c:pt>
                <c:pt idx="113">
                  <c:v>45588</c:v>
                </c:pt>
                <c:pt idx="114">
                  <c:v>45589</c:v>
                </c:pt>
                <c:pt idx="115">
                  <c:v>45590</c:v>
                </c:pt>
                <c:pt idx="116">
                  <c:v>45591</c:v>
                </c:pt>
                <c:pt idx="117">
                  <c:v>45592</c:v>
                </c:pt>
                <c:pt idx="118">
                  <c:v>45593</c:v>
                </c:pt>
                <c:pt idx="119">
                  <c:v>45594</c:v>
                </c:pt>
                <c:pt idx="120">
                  <c:v>45595</c:v>
                </c:pt>
                <c:pt idx="121">
                  <c:v>45596</c:v>
                </c:pt>
                <c:pt idx="122">
                  <c:v>45597</c:v>
                </c:pt>
                <c:pt idx="123">
                  <c:v>45598</c:v>
                </c:pt>
                <c:pt idx="124">
                  <c:v>45599</c:v>
                </c:pt>
                <c:pt idx="125">
                  <c:v>45600</c:v>
                </c:pt>
                <c:pt idx="126">
                  <c:v>45601</c:v>
                </c:pt>
                <c:pt idx="127">
                  <c:v>45602</c:v>
                </c:pt>
                <c:pt idx="128">
                  <c:v>45603</c:v>
                </c:pt>
                <c:pt idx="129">
                  <c:v>45604</c:v>
                </c:pt>
                <c:pt idx="130">
                  <c:v>45605</c:v>
                </c:pt>
                <c:pt idx="131">
                  <c:v>45606</c:v>
                </c:pt>
                <c:pt idx="132">
                  <c:v>45607</c:v>
                </c:pt>
                <c:pt idx="133">
                  <c:v>45608</c:v>
                </c:pt>
                <c:pt idx="134">
                  <c:v>45609</c:v>
                </c:pt>
                <c:pt idx="135">
                  <c:v>45610</c:v>
                </c:pt>
                <c:pt idx="136">
                  <c:v>45611</c:v>
                </c:pt>
                <c:pt idx="137">
                  <c:v>45612</c:v>
                </c:pt>
                <c:pt idx="138">
                  <c:v>45613</c:v>
                </c:pt>
                <c:pt idx="139">
                  <c:v>45614</c:v>
                </c:pt>
                <c:pt idx="140">
                  <c:v>45615</c:v>
                </c:pt>
                <c:pt idx="141">
                  <c:v>45616</c:v>
                </c:pt>
                <c:pt idx="142">
                  <c:v>45617</c:v>
                </c:pt>
                <c:pt idx="143">
                  <c:v>45618</c:v>
                </c:pt>
                <c:pt idx="144">
                  <c:v>45619</c:v>
                </c:pt>
                <c:pt idx="145">
                  <c:v>45620</c:v>
                </c:pt>
                <c:pt idx="146">
                  <c:v>45621</c:v>
                </c:pt>
                <c:pt idx="147">
                  <c:v>45622</c:v>
                </c:pt>
                <c:pt idx="148">
                  <c:v>45623</c:v>
                </c:pt>
                <c:pt idx="149">
                  <c:v>45624</c:v>
                </c:pt>
                <c:pt idx="150">
                  <c:v>45625</c:v>
                </c:pt>
                <c:pt idx="151">
                  <c:v>45626</c:v>
                </c:pt>
                <c:pt idx="152">
                  <c:v>45627</c:v>
                </c:pt>
                <c:pt idx="153">
                  <c:v>45628</c:v>
                </c:pt>
                <c:pt idx="154">
                  <c:v>45629</c:v>
                </c:pt>
                <c:pt idx="155">
                  <c:v>45630</c:v>
                </c:pt>
                <c:pt idx="156">
                  <c:v>45631</c:v>
                </c:pt>
                <c:pt idx="157">
                  <c:v>45632</c:v>
                </c:pt>
                <c:pt idx="158">
                  <c:v>45633</c:v>
                </c:pt>
                <c:pt idx="159">
                  <c:v>45634</c:v>
                </c:pt>
                <c:pt idx="160">
                  <c:v>45635</c:v>
                </c:pt>
                <c:pt idx="161">
                  <c:v>45636</c:v>
                </c:pt>
                <c:pt idx="162">
                  <c:v>45637</c:v>
                </c:pt>
                <c:pt idx="163">
                  <c:v>45638</c:v>
                </c:pt>
                <c:pt idx="164">
                  <c:v>45639</c:v>
                </c:pt>
                <c:pt idx="165">
                  <c:v>45640</c:v>
                </c:pt>
                <c:pt idx="166">
                  <c:v>45641</c:v>
                </c:pt>
                <c:pt idx="167">
                  <c:v>45642</c:v>
                </c:pt>
                <c:pt idx="168">
                  <c:v>45643</c:v>
                </c:pt>
                <c:pt idx="169">
                  <c:v>45644</c:v>
                </c:pt>
                <c:pt idx="170">
                  <c:v>45645</c:v>
                </c:pt>
                <c:pt idx="171">
                  <c:v>45646</c:v>
                </c:pt>
                <c:pt idx="172">
                  <c:v>45647</c:v>
                </c:pt>
                <c:pt idx="173">
                  <c:v>45648</c:v>
                </c:pt>
                <c:pt idx="174">
                  <c:v>45649</c:v>
                </c:pt>
                <c:pt idx="175">
                  <c:v>45650</c:v>
                </c:pt>
                <c:pt idx="176">
                  <c:v>45651</c:v>
                </c:pt>
                <c:pt idx="177">
                  <c:v>45652</c:v>
                </c:pt>
                <c:pt idx="178">
                  <c:v>45653</c:v>
                </c:pt>
                <c:pt idx="179">
                  <c:v>45654</c:v>
                </c:pt>
                <c:pt idx="180">
                  <c:v>45655</c:v>
                </c:pt>
                <c:pt idx="181">
                  <c:v>45656</c:v>
                </c:pt>
                <c:pt idx="182">
                  <c:v>45657</c:v>
                </c:pt>
              </c:numCache>
            </c:numRef>
          </c:cat>
          <c:val>
            <c:numRef>
              <c:f>Sheet1!$K$3:$K$186</c:f>
              <c:numCache>
                <c:formatCode>General</c:formatCode>
                <c:ptCount val="1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1</c:v>
                </c:pt>
                <c:pt idx="172">
                  <c:v>3</c:v>
                </c:pt>
                <c:pt idx="173">
                  <c:v>3</c:v>
                </c:pt>
                <c:pt idx="174">
                  <c:v>2</c:v>
                </c:pt>
                <c:pt idx="175">
                  <c:v>2</c:v>
                </c:pt>
                <c:pt idx="176">
                  <c:v>2</c:v>
                </c:pt>
                <c:pt idx="177">
                  <c:v>2</c:v>
                </c:pt>
                <c:pt idx="178">
                  <c:v>2</c:v>
                </c:pt>
                <c:pt idx="179">
                  <c:v>2</c:v>
                </c:pt>
                <c:pt idx="180">
                  <c:v>2</c:v>
                </c:pt>
                <c:pt idx="181">
                  <c:v>2</c:v>
                </c:pt>
                <c:pt idx="182">
                  <c:v>1</c:v>
                </c:pt>
              </c:numCache>
            </c:numRef>
          </c:val>
          <c:smooth val="0"/>
          <c:extLst>
            <c:ext xmlns:c16="http://schemas.microsoft.com/office/drawing/2014/chart" uri="{C3380CC4-5D6E-409C-BE32-E72D297353CC}">
              <c16:uniqueId val="{00000003-6BA8-47EE-A5C2-214554D21606}"/>
            </c:ext>
          </c:extLst>
        </c:ser>
        <c:dLbls>
          <c:showLegendKey val="0"/>
          <c:showVal val="0"/>
          <c:showCatName val="0"/>
          <c:showSerName val="0"/>
          <c:showPercent val="0"/>
          <c:showBubbleSize val="0"/>
        </c:dLbls>
        <c:smooth val="0"/>
        <c:axId val="2063146815"/>
        <c:axId val="949999743"/>
      </c:lineChart>
      <c:dateAx>
        <c:axId val="2063146815"/>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00" b="0" i="0" u="none" strike="noStrike" kern="1200" baseline="0">
                <a:solidFill>
                  <a:srgbClr val="1B1464"/>
                </a:solidFill>
                <a:latin typeface="Helvetica" panose="020B0604020202020204"/>
                <a:ea typeface="+mn-ea"/>
                <a:cs typeface="Helvetica" panose="020B0604020202020204"/>
              </a:defRPr>
            </a:pPr>
            <a:endParaRPr lang="en-US"/>
          </a:p>
        </c:txPr>
        <c:crossAx val="949999743"/>
        <c:crosses val="autoZero"/>
        <c:auto val="1"/>
        <c:lblOffset val="100"/>
        <c:baseTimeUnit val="days"/>
        <c:majorUnit val="14"/>
        <c:majorTimeUnit val="days"/>
      </c:dateAx>
      <c:valAx>
        <c:axId val="949999743"/>
        <c:scaling>
          <c:orientation val="minMax"/>
          <c:max val="100"/>
        </c:scaling>
        <c:delete val="1"/>
        <c:axPos val="l"/>
        <c:majorGridlines>
          <c:spPr>
            <a:ln w="9525" cap="flat" cmpd="sng" algn="ctr">
              <a:solidFill>
                <a:schemeClr val="bg1">
                  <a:lumMod val="75000"/>
                </a:schemeClr>
              </a:solidFill>
              <a:round/>
            </a:ln>
            <a:effectLst/>
          </c:spPr>
        </c:majorGridlines>
        <c:numFmt formatCode="General" sourceLinked="1"/>
        <c:majorTickMark val="out"/>
        <c:minorTickMark val="none"/>
        <c:tickLblPos val="nextTo"/>
        <c:crossAx val="2063146815"/>
        <c:crosses val="autoZero"/>
        <c:crossBetween val="between"/>
      </c:valAx>
      <c:spPr>
        <a:noFill/>
        <a:ln>
          <a:noFill/>
        </a:ln>
        <a:effectLst/>
      </c:spPr>
    </c:plotArea>
    <c:legend>
      <c:legendPos val="b"/>
      <c:layout>
        <c:manualLayout>
          <c:xMode val="edge"/>
          <c:yMode val="edge"/>
          <c:x val="1.1005704768069938E-3"/>
          <c:y val="6.7917730884431192E-3"/>
          <c:w val="0.99889942952319299"/>
          <c:h val="0.10527543988694343"/>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1B1464"/>
              </a:solidFill>
              <a:latin typeface="Helvetica" panose="020B0604020202020204"/>
              <a:ea typeface="+mn-ea"/>
              <a:cs typeface="Helvetica" panose="020B060402020202020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General</c:formatCode>
                <c:ptCount val="5"/>
                <c:pt idx="0">
                  <c:v>72</c:v>
                </c:pt>
                <c:pt idx="1">
                  <c:v>77</c:v>
                </c:pt>
                <c:pt idx="2">
                  <c:v>101</c:v>
                </c:pt>
                <c:pt idx="3">
                  <c:v>95</c:v>
                </c:pt>
                <c:pt idx="4">
                  <c:v>110</c:v>
                </c:pt>
              </c:numCache>
            </c:numRef>
          </c:val>
          <c:extLst>
            <c:ext xmlns:c16="http://schemas.microsoft.com/office/drawing/2014/chart" uri="{C3380CC4-5D6E-409C-BE32-E72D297353CC}">
              <c16:uniqueId val="{00000000-ED37-42C3-8003-E0B61A6E8581}"/>
            </c:ext>
          </c:extLst>
        </c:ser>
        <c:dLbls>
          <c:showLegendKey val="0"/>
          <c:showVal val="0"/>
          <c:showCatName val="0"/>
          <c:showSerName val="0"/>
          <c:showPercent val="0"/>
          <c:showBubbleSize val="0"/>
        </c:dLbls>
        <c:gapWidth val="80"/>
        <c:overlap val="-27"/>
        <c:axId val="553312000"/>
        <c:axId val="553303840"/>
      </c:barChart>
      <c:catAx>
        <c:axId val="5533120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a:ea typeface="+mn-ea"/>
                <a:cs typeface="Helvetica" panose="020B0403020202020204"/>
              </a:defRPr>
            </a:pPr>
            <a:endParaRPr lang="en-US"/>
          </a:p>
        </c:txPr>
        <c:crossAx val="553303840"/>
        <c:crosses val="autoZero"/>
        <c:auto val="1"/>
        <c:lblAlgn val="ctr"/>
        <c:lblOffset val="100"/>
        <c:noMultiLvlLbl val="0"/>
      </c:catAx>
      <c:valAx>
        <c:axId val="553303840"/>
        <c:scaling>
          <c:orientation val="minMax"/>
        </c:scaling>
        <c:delete val="1"/>
        <c:axPos val="l"/>
        <c:numFmt formatCode="General" sourceLinked="1"/>
        <c:majorTickMark val="none"/>
        <c:minorTickMark val="none"/>
        <c:tickLblPos val="nextTo"/>
        <c:crossAx val="55331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5796850566861E-2"/>
          <c:y val="3.830821910107584E-2"/>
          <c:w val="0.96116067041075581"/>
          <c:h val="0.83698111489805815"/>
        </c:manualLayout>
      </c:layout>
      <c:barChart>
        <c:barDir val="col"/>
        <c:grouping val="clustered"/>
        <c:varyColors val="0"/>
        <c:ser>
          <c:idx val="0"/>
          <c:order val="0"/>
          <c:tx>
            <c:strRef>
              <c:f>Sheet1!$B$1</c:f>
              <c:strCache>
                <c:ptCount val="1"/>
                <c:pt idx="0">
                  <c:v>Series 1</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2022</c:v>
                </c:pt>
                <c:pt idx="1">
                  <c:v>2023</c:v>
                </c:pt>
                <c:pt idx="2">
                  <c:v>2024</c:v>
                </c:pt>
                <c:pt idx="3">
                  <c:v>2025</c:v>
                </c:pt>
                <c:pt idx="4">
                  <c:v>2026</c:v>
                </c:pt>
                <c:pt idx="5">
                  <c:v>2027</c:v>
                </c:pt>
              </c:numCache>
            </c:numRef>
          </c:cat>
          <c:val>
            <c:numRef>
              <c:f>Sheet1!$B$2:$B$7</c:f>
              <c:numCache>
                <c:formatCode>"$"#,##0.0</c:formatCode>
                <c:ptCount val="6"/>
                <c:pt idx="0">
                  <c:v>7.4</c:v>
                </c:pt>
                <c:pt idx="1">
                  <c:v>8.9</c:v>
                </c:pt>
                <c:pt idx="2">
                  <c:v>8.6</c:v>
                </c:pt>
                <c:pt idx="3">
                  <c:v>10.140018</c:v>
                </c:pt>
                <c:pt idx="4">
                  <c:v>11.234211</c:v>
                </c:pt>
                <c:pt idx="5">
                  <c:v>11.612575999999999</c:v>
                </c:pt>
              </c:numCache>
            </c:numRef>
          </c:val>
          <c:extLst>
            <c:ext xmlns:c16="http://schemas.microsoft.com/office/drawing/2014/chart" uri="{C3380CC4-5D6E-409C-BE32-E72D297353CC}">
              <c16:uniqueId val="{00000000-7B9B-43B1-8147-D74198CF2A80}"/>
            </c:ext>
          </c:extLst>
        </c:ser>
        <c:dLbls>
          <c:showLegendKey val="0"/>
          <c:showVal val="0"/>
          <c:showCatName val="0"/>
          <c:showSerName val="0"/>
          <c:showPercent val="0"/>
          <c:showBubbleSize val="0"/>
        </c:dLbls>
        <c:gapWidth val="110"/>
        <c:overlap val="-27"/>
        <c:axId val="553312000"/>
        <c:axId val="553303840"/>
      </c:barChart>
      <c:catAx>
        <c:axId val="5533120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a:ea typeface="+mn-ea"/>
                <a:cs typeface="Helvetica" panose="020B0403020202020204"/>
              </a:defRPr>
            </a:pPr>
            <a:endParaRPr lang="en-US"/>
          </a:p>
        </c:txPr>
        <c:crossAx val="553303840"/>
        <c:crosses val="autoZero"/>
        <c:auto val="1"/>
        <c:lblAlgn val="ctr"/>
        <c:lblOffset val="100"/>
        <c:noMultiLvlLbl val="0"/>
      </c:catAx>
      <c:valAx>
        <c:axId val="553303840"/>
        <c:scaling>
          <c:orientation val="minMax"/>
        </c:scaling>
        <c:delete val="1"/>
        <c:axPos val="l"/>
        <c:numFmt formatCode="&quot;$&quot;#,##0.0" sourceLinked="1"/>
        <c:majorTickMark val="out"/>
        <c:minorTickMark val="none"/>
        <c:tickLblPos val="nextTo"/>
        <c:crossAx val="55331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3427973457726905"/>
          <c:w val="1"/>
          <c:h val="0.72504635715058408"/>
        </c:manualLayout>
      </c:layout>
      <c:barChart>
        <c:barDir val="col"/>
        <c:grouping val="clustered"/>
        <c:varyColors val="0"/>
        <c:ser>
          <c:idx val="0"/>
          <c:order val="0"/>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0645-46A2-909D-46D67C68CF20}"/>
              </c:ext>
            </c:extLst>
          </c:dPt>
          <c:dPt>
            <c:idx val="1"/>
            <c:invertIfNegative val="0"/>
            <c:bubble3D val="0"/>
            <c:spPr>
              <a:solidFill>
                <a:srgbClr val="00BFF2"/>
              </a:solidFill>
              <a:ln>
                <a:noFill/>
              </a:ln>
              <a:effectLst/>
            </c:spPr>
            <c:extLst>
              <c:ext xmlns:c16="http://schemas.microsoft.com/office/drawing/2014/chart" uri="{C3380CC4-5D6E-409C-BE32-E72D297353CC}">
                <c16:uniqueId val="{00000003-0645-46A2-909D-46D67C68CF20}"/>
              </c:ext>
            </c:extLst>
          </c:dPt>
          <c:dLbls>
            <c:dLbl>
              <c:idx val="0"/>
              <c:layout>
                <c:manualLayout>
                  <c:x val="-2.7248915061736141E-17"/>
                  <c:y val="4.2763016119300064E-3"/>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1B1464"/>
                      </a:solidFill>
                      <a:latin typeface="Helvetica" pitchFamily="2" charset="0"/>
                      <a:ea typeface="+mn-ea"/>
                      <a:cs typeface="Heebo" pitchFamily="2" charset="-79"/>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25676896616617"/>
                      <c:h val="0.11605882574778037"/>
                    </c:manualLayout>
                  </c15:layout>
                </c:ext>
                <c:ext xmlns:c16="http://schemas.microsoft.com/office/drawing/2014/chart" uri="{C3380CC4-5D6E-409C-BE32-E72D297353CC}">
                  <c16:uniqueId val="{00000001-0645-46A2-909D-46D67C68CF20}"/>
                </c:ext>
              </c:extLst>
            </c:dLbl>
            <c:dLbl>
              <c:idx val="1"/>
              <c:layout>
                <c:manualLayout>
                  <c:x val="0"/>
                  <c:y val="8.5526032238600093E-3"/>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1B1464"/>
                      </a:solidFill>
                      <a:latin typeface="Helvetica" pitchFamily="2" charset="0"/>
                      <a:ea typeface="+mn-ea"/>
                      <a:cs typeface="Heebo" pitchFamily="2" charset="-79"/>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634883570692264"/>
                      <c:h val="0.11605882574778037"/>
                    </c:manualLayout>
                  </c15:layout>
                </c:ext>
                <c:ext xmlns:c16="http://schemas.microsoft.com/office/drawing/2014/chart" uri="{C3380CC4-5D6E-409C-BE32-E72D297353CC}">
                  <c16:uniqueId val="{00000003-0645-46A2-909D-46D67C68CF2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itchFamily="2" charset="0"/>
                    <a:ea typeface="+mn-ea"/>
                    <a:cs typeface="Heebo" pitchFamily="2" charset="-79"/>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0.0</c:formatCode>
                <c:ptCount val="2"/>
                <c:pt idx="0">
                  <c:v>106.5</c:v>
                </c:pt>
                <c:pt idx="1">
                  <c:v>118.9</c:v>
                </c:pt>
              </c:numCache>
            </c:numRef>
          </c:val>
          <c:extLst>
            <c:ext xmlns:c16="http://schemas.microsoft.com/office/drawing/2014/chart" uri="{C3380CC4-5D6E-409C-BE32-E72D297353CC}">
              <c16:uniqueId val="{00000004-0645-46A2-909D-46D67C68CF20}"/>
            </c:ext>
          </c:extLst>
        </c:ser>
        <c:dLbls>
          <c:showLegendKey val="0"/>
          <c:showVal val="0"/>
          <c:showCatName val="0"/>
          <c:showSerName val="0"/>
          <c:showPercent val="0"/>
          <c:showBubbleSize val="0"/>
        </c:dLbls>
        <c:gapWidth val="90"/>
        <c:overlap val="-27"/>
        <c:axId val="988247983"/>
        <c:axId val="988244143"/>
      </c:barChart>
      <c:catAx>
        <c:axId val="988247983"/>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1" i="0" u="none" strike="noStrike" kern="1200" baseline="0">
                <a:solidFill>
                  <a:srgbClr val="1B1464"/>
                </a:solidFill>
                <a:latin typeface="Heebo" pitchFamily="2" charset="-79"/>
                <a:ea typeface="+mn-ea"/>
                <a:cs typeface="Heebo" pitchFamily="2" charset="-79"/>
              </a:defRPr>
            </a:pPr>
            <a:endParaRPr lang="en-US"/>
          </a:p>
        </c:txPr>
        <c:crossAx val="988244143"/>
        <c:crosses val="autoZero"/>
        <c:auto val="1"/>
        <c:lblAlgn val="ctr"/>
        <c:lblOffset val="100"/>
        <c:noMultiLvlLbl val="0"/>
      </c:catAx>
      <c:valAx>
        <c:axId val="988244143"/>
        <c:scaling>
          <c:orientation val="minMax"/>
          <c:min val="50"/>
        </c:scaling>
        <c:delete val="1"/>
        <c:axPos val="l"/>
        <c:numFmt formatCode="0.0" sourceLinked="1"/>
        <c:majorTickMark val="out"/>
        <c:minorTickMark val="none"/>
        <c:tickLblPos val="nextTo"/>
        <c:crossAx val="98824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rgbClr val="1B1464"/>
          </a:solidFill>
          <a:latin typeface="Heebo" pitchFamily="2" charset="-79"/>
          <a:cs typeface="Heebo" pitchFamily="2" charset="-79"/>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74184464443706E-2"/>
          <c:y val="3.830821910107584E-2"/>
          <c:w val="0.96264732848185319"/>
          <c:h val="0.80088370266247721"/>
        </c:manualLayout>
      </c:layout>
      <c:barChart>
        <c:barDir val="col"/>
        <c:grouping val="clustered"/>
        <c:varyColors val="0"/>
        <c:ser>
          <c:idx val="0"/>
          <c:order val="0"/>
          <c:tx>
            <c:strRef>
              <c:f>Sheet1!$B$1</c:f>
              <c:strCache>
                <c:ptCount val="1"/>
                <c:pt idx="0">
                  <c:v>Series 1</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2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0%</c:formatCode>
                <c:ptCount val="4"/>
                <c:pt idx="0">
                  <c:v>0.26</c:v>
                </c:pt>
                <c:pt idx="1">
                  <c:v>0.37</c:v>
                </c:pt>
                <c:pt idx="2">
                  <c:v>0.49</c:v>
                </c:pt>
                <c:pt idx="3">
                  <c:v>0.51</c:v>
                </c:pt>
              </c:numCache>
            </c:numRef>
          </c:val>
          <c:extLst>
            <c:ext xmlns:c16="http://schemas.microsoft.com/office/drawing/2014/chart" uri="{C3380CC4-5D6E-409C-BE32-E72D297353CC}">
              <c16:uniqueId val="{00000000-AD1F-4F0A-B567-57EB38AEE199}"/>
            </c:ext>
          </c:extLst>
        </c:ser>
        <c:dLbls>
          <c:showLegendKey val="0"/>
          <c:showVal val="0"/>
          <c:showCatName val="0"/>
          <c:showSerName val="0"/>
          <c:showPercent val="0"/>
          <c:showBubbleSize val="0"/>
        </c:dLbls>
        <c:gapWidth val="130"/>
        <c:overlap val="-27"/>
        <c:axId val="553312000"/>
        <c:axId val="553303840"/>
      </c:barChart>
      <c:catAx>
        <c:axId val="5533120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1" i="0" u="none" strike="noStrike" kern="1200" baseline="0">
                <a:solidFill>
                  <a:srgbClr val="1B1464"/>
                </a:solidFill>
                <a:latin typeface="Helvetica" panose="020B0403020202020204"/>
                <a:ea typeface="+mn-ea"/>
                <a:cs typeface="Helvetica" panose="020B0403020202020204"/>
              </a:defRPr>
            </a:pPr>
            <a:endParaRPr lang="en-US"/>
          </a:p>
        </c:txPr>
        <c:crossAx val="553303840"/>
        <c:crosses val="autoZero"/>
        <c:auto val="1"/>
        <c:lblAlgn val="ctr"/>
        <c:lblOffset val="100"/>
        <c:noMultiLvlLbl val="0"/>
      </c:catAx>
      <c:valAx>
        <c:axId val="553303840"/>
        <c:scaling>
          <c:orientation val="minMax"/>
        </c:scaling>
        <c:delete val="1"/>
        <c:axPos val="l"/>
        <c:numFmt formatCode="0%" sourceLinked="1"/>
        <c:majorTickMark val="out"/>
        <c:minorTickMark val="none"/>
        <c:tickLblPos val="nextTo"/>
        <c:crossAx val="55331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74184464443706E-2"/>
          <c:y val="9.2293889034677307E-2"/>
          <c:w val="0.96264732848185319"/>
          <c:h val="0.78299523961474826"/>
        </c:manualLayout>
      </c:layout>
      <c:barChart>
        <c:barDir val="col"/>
        <c:grouping val="clustered"/>
        <c:varyColors val="0"/>
        <c:ser>
          <c:idx val="0"/>
          <c:order val="0"/>
          <c:tx>
            <c:strRef>
              <c:f>Sheet1!$B$1</c:f>
              <c:strCache>
                <c:ptCount val="1"/>
                <c:pt idx="0">
                  <c:v>Series 1</c:v>
                </c:pt>
              </c:strCache>
            </c:strRef>
          </c:tx>
          <c:spPr>
            <a:solidFill>
              <a:srgbClr val="37D4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2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Sheet1!$A$3:$A$5</c:f>
              <c:numCache>
                <c:formatCode>General</c:formatCode>
                <c:ptCount val="3"/>
                <c:pt idx="0">
                  <c:v>2023</c:v>
                </c:pt>
                <c:pt idx="1">
                  <c:v>2024</c:v>
                </c:pt>
                <c:pt idx="2">
                  <c:v>2025</c:v>
                </c:pt>
              </c:numCache>
            </c:numRef>
          </c:cat>
          <c:val>
            <c:numRef>
              <c:f>Sheet1!$B$3:$B$5</c:f>
              <c:numCache>
                <c:formatCode>0%</c:formatCode>
                <c:ptCount val="3"/>
                <c:pt idx="0">
                  <c:v>0.67</c:v>
                </c:pt>
                <c:pt idx="1">
                  <c:v>0.71</c:v>
                </c:pt>
                <c:pt idx="2">
                  <c:v>0.77</c:v>
                </c:pt>
              </c:numCache>
            </c:numRef>
          </c:val>
          <c:extLst>
            <c:ext xmlns:c16="http://schemas.microsoft.com/office/drawing/2014/chart" uri="{C3380CC4-5D6E-409C-BE32-E72D297353CC}">
              <c16:uniqueId val="{00000000-4265-4C49-B68B-37E7945CB813}"/>
            </c:ext>
          </c:extLst>
        </c:ser>
        <c:dLbls>
          <c:showLegendKey val="0"/>
          <c:showVal val="0"/>
          <c:showCatName val="0"/>
          <c:showSerName val="0"/>
          <c:showPercent val="0"/>
          <c:showBubbleSize val="0"/>
        </c:dLbls>
        <c:gapWidth val="130"/>
        <c:overlap val="-27"/>
        <c:axId val="553312000"/>
        <c:axId val="553303840"/>
      </c:barChart>
      <c:catAx>
        <c:axId val="5533120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a:ea typeface="+mn-ea"/>
                <a:cs typeface="Helvetica" panose="020B0403020202020204"/>
              </a:defRPr>
            </a:pPr>
            <a:endParaRPr lang="en-US"/>
          </a:p>
        </c:txPr>
        <c:crossAx val="553303840"/>
        <c:crosses val="autoZero"/>
        <c:auto val="1"/>
        <c:lblAlgn val="ctr"/>
        <c:lblOffset val="100"/>
        <c:noMultiLvlLbl val="0"/>
      </c:catAx>
      <c:valAx>
        <c:axId val="553303840"/>
        <c:scaling>
          <c:orientation val="minMax"/>
          <c:min val="0.4"/>
        </c:scaling>
        <c:delete val="1"/>
        <c:axPos val="l"/>
        <c:numFmt formatCode="0%" sourceLinked="1"/>
        <c:majorTickMark val="out"/>
        <c:minorTickMark val="none"/>
        <c:tickLblPos val="nextTo"/>
        <c:crossAx val="55331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88A6F7D-823E-4F54-A79C-A2958D5E11F9}" type="datetimeFigureOut">
              <a:rPr lang="en-US" smtClean="0"/>
              <a:t>4/17/2025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285B7-936A-2F7A-B8E5-8B9C14243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229A2-79CB-0E05-FD7E-D76109B17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7AB75-68AF-F023-2878-682F3EA40C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CC91A6-31E7-12BF-93FD-D947FB294327}"/>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75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58AA-711A-48C1-BCBF-E61C33627EBE}" type="slidenum">
              <a:rPr lang="en-US" smtClean="0"/>
              <a:t>20</a:t>
            </a:fld>
            <a:endParaRPr lang="en-US"/>
          </a:p>
        </p:txBody>
      </p:sp>
    </p:spTree>
    <p:extLst>
      <p:ext uri="{BB962C8B-B14F-4D97-AF65-F5344CB8AC3E}">
        <p14:creationId xmlns:p14="http://schemas.microsoft.com/office/powerpoint/2010/main" val="127966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F5354-D026-190E-DD52-E52641738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35E23-BB2D-D927-EB82-2EF040CA7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D11F3-8EBA-6EA0-709F-6027787A45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88B913-E99E-C639-E57A-04A08D65840F}"/>
              </a:ext>
            </a:extLst>
          </p:cNvPr>
          <p:cNvSpPr>
            <a:spLocks noGrp="1"/>
          </p:cNvSpPr>
          <p:nvPr>
            <p:ph type="sldNum" sz="quarter" idx="5"/>
          </p:nvPr>
        </p:nvSpPr>
        <p:spPr/>
        <p:txBody>
          <a:bodyPr/>
          <a:lstStyle/>
          <a:p>
            <a:fld id="{A01B58AA-711A-48C1-BCBF-E61C33627EBE}" type="slidenum">
              <a:rPr lang="en-US" smtClean="0"/>
              <a:t>24</a:t>
            </a:fld>
            <a:endParaRPr lang="en-US"/>
          </a:p>
        </p:txBody>
      </p:sp>
    </p:spTree>
    <p:extLst>
      <p:ext uri="{BB962C8B-B14F-4D97-AF65-F5344CB8AC3E}">
        <p14:creationId xmlns:p14="http://schemas.microsoft.com/office/powerpoint/2010/main" val="81891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82D23-C171-2E6B-83CB-3B5C06678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55082-CA80-D7EB-6DC3-008C61AAB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28AEC-CA53-7450-0C60-8C0903F6F8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9CD271-B393-2E3D-98A3-016D80331B75}"/>
              </a:ext>
            </a:extLst>
          </p:cNvPr>
          <p:cNvSpPr>
            <a:spLocks noGrp="1"/>
          </p:cNvSpPr>
          <p:nvPr>
            <p:ph type="sldNum" sz="quarter" idx="5"/>
          </p:nvPr>
        </p:nvSpPr>
        <p:spPr/>
        <p:txBody>
          <a:bodyPr/>
          <a:lstStyle/>
          <a:p>
            <a:fld id="{A01B58AA-711A-48C1-BCBF-E61C33627EBE}" type="slidenum">
              <a:rPr lang="en-US" smtClean="0"/>
              <a:t>26</a:t>
            </a:fld>
            <a:endParaRPr lang="en-US"/>
          </a:p>
        </p:txBody>
      </p:sp>
    </p:spTree>
    <p:extLst>
      <p:ext uri="{BB962C8B-B14F-4D97-AF65-F5344CB8AC3E}">
        <p14:creationId xmlns:p14="http://schemas.microsoft.com/office/powerpoint/2010/main" val="270987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3ACE3-461A-B942-C482-3E03DDFCB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95431-38FF-79F6-BA6F-22675091D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E2A44-1112-A09C-1E8C-ECAEE4C77A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07D00B-A816-A016-3E90-D7043B6A8C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415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63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58AA-711A-48C1-BCBF-E61C33627EBE}" type="slidenum">
              <a:rPr lang="en-US" smtClean="0"/>
              <a:t>2</a:t>
            </a:fld>
            <a:endParaRPr lang="en-US"/>
          </a:p>
        </p:txBody>
      </p:sp>
    </p:spTree>
    <p:extLst>
      <p:ext uri="{BB962C8B-B14F-4D97-AF65-F5344CB8AC3E}">
        <p14:creationId xmlns:p14="http://schemas.microsoft.com/office/powerpoint/2010/main" val="122510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E92A3-23C3-5569-FE48-1949AD1E5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46A17-9669-7246-C716-D9643DC1F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635D3-89AF-CCB5-B874-572ABCC004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76563-FD12-1E58-A5D8-ADC11DD14844}"/>
              </a:ext>
            </a:extLst>
          </p:cNvPr>
          <p:cNvSpPr>
            <a:spLocks noGrp="1"/>
          </p:cNvSpPr>
          <p:nvPr>
            <p:ph type="sldNum" sz="quarter" idx="5"/>
          </p:nvPr>
        </p:nvSpPr>
        <p:spPr/>
        <p:txBody>
          <a:bodyPr/>
          <a:lstStyle/>
          <a:p>
            <a:fld id="{A01B58AA-711A-48C1-BCBF-E61C33627EBE}" type="slidenum">
              <a:rPr lang="en-US" smtClean="0"/>
              <a:t>3</a:t>
            </a:fld>
            <a:endParaRPr lang="en-US"/>
          </a:p>
        </p:txBody>
      </p:sp>
    </p:spTree>
    <p:extLst>
      <p:ext uri="{BB962C8B-B14F-4D97-AF65-F5344CB8AC3E}">
        <p14:creationId xmlns:p14="http://schemas.microsoft.com/office/powerpoint/2010/main" val="372429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5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2BD1-8D94-EEBA-6D39-94DEB3C1D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EA017-CA6F-6F85-D3F2-B39FD4ED1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ED378-D981-A80F-5146-5F8DF9DD30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C79AEF-7091-3042-4741-93A8DB3CD838}"/>
              </a:ext>
            </a:extLst>
          </p:cNvPr>
          <p:cNvSpPr>
            <a:spLocks noGrp="1"/>
          </p:cNvSpPr>
          <p:nvPr>
            <p:ph type="sldNum" sz="quarter" idx="5"/>
          </p:nvPr>
        </p:nvSpPr>
        <p:spPr/>
        <p:txBody>
          <a:bodyPr/>
          <a:lstStyle/>
          <a:p>
            <a:fld id="{A01B58AA-711A-48C1-BCBF-E61C33627EBE}" type="slidenum">
              <a:rPr lang="en-US" smtClean="0"/>
              <a:t>7</a:t>
            </a:fld>
            <a:endParaRPr lang="en-US"/>
          </a:p>
        </p:txBody>
      </p:sp>
    </p:spTree>
    <p:extLst>
      <p:ext uri="{BB962C8B-B14F-4D97-AF65-F5344CB8AC3E}">
        <p14:creationId xmlns:p14="http://schemas.microsoft.com/office/powerpoint/2010/main" val="420447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68880-2DA0-6E24-7D6B-F8BDE7465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18CD7-9B3D-CE36-962E-1E2061907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25D5E-7A86-0F1E-1FC8-A5B037642C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CAC6D7-CC18-BA17-1CB0-EBB8C80236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88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58AA-711A-48C1-BCBF-E61C33627EBE}" type="slidenum">
              <a:rPr lang="en-US" smtClean="0"/>
              <a:t>14</a:t>
            </a:fld>
            <a:endParaRPr lang="en-US"/>
          </a:p>
        </p:txBody>
      </p:sp>
    </p:spTree>
    <p:extLst>
      <p:ext uri="{BB962C8B-B14F-4D97-AF65-F5344CB8AC3E}">
        <p14:creationId xmlns:p14="http://schemas.microsoft.com/office/powerpoint/2010/main" val="381155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5CD2-2822-BD3C-4167-F80624C79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3FB3D-5480-25C9-7AD9-FBD0CD820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68541-A14A-200D-D74E-0DC9F508ED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39735F-3661-4C43-0A5F-E2A6B654D910}"/>
              </a:ext>
            </a:extLst>
          </p:cNvPr>
          <p:cNvSpPr>
            <a:spLocks noGrp="1"/>
          </p:cNvSpPr>
          <p:nvPr>
            <p:ph type="sldNum" sz="quarter" idx="5"/>
          </p:nvPr>
        </p:nvSpPr>
        <p:spPr/>
        <p:txBody>
          <a:bodyPr/>
          <a:lstStyle/>
          <a:p>
            <a:fld id="{A01B58AA-711A-48C1-BCBF-E61C33627EBE}" type="slidenum">
              <a:rPr lang="en-US" smtClean="0"/>
              <a:t>18</a:t>
            </a:fld>
            <a:endParaRPr lang="en-US"/>
          </a:p>
        </p:txBody>
      </p:sp>
    </p:spTree>
    <p:extLst>
      <p:ext uri="{BB962C8B-B14F-4D97-AF65-F5344CB8AC3E}">
        <p14:creationId xmlns:p14="http://schemas.microsoft.com/office/powerpoint/2010/main" val="321685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58AA-711A-48C1-BCBF-E61C33627EBE}" type="slidenum">
              <a:rPr lang="en-US" smtClean="0"/>
              <a:t>19</a:t>
            </a:fld>
            <a:endParaRPr lang="en-US"/>
          </a:p>
        </p:txBody>
      </p:sp>
    </p:spTree>
    <p:extLst>
      <p:ext uri="{BB962C8B-B14F-4D97-AF65-F5344CB8AC3E}">
        <p14:creationId xmlns:p14="http://schemas.microsoft.com/office/powerpoint/2010/main" val="85735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26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6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54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10781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4884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53429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7943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806289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4519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075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8451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46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420149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432381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169722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386429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2937357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0996071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6845081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20877963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705737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293180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501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374356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4116210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62849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58450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70829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49882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64451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24204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35714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5885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2441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41220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7533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03360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615743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807454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234445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813744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098783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918625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3717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0134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885616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75443302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0677610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038599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49081729"/>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12568478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803368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69689129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84868561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52593273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3494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2566098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9921628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22505821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90775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711973"/>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7600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1" y="1122363"/>
            <a:ext cx="9144000" cy="2387600"/>
          </a:xfrm>
        </p:spPr>
        <p:txBody>
          <a:bodyPr anchor="b"/>
          <a:lstStyle>
            <a:lvl1pPr algn="ctr">
              <a:defRPr sz="5799"/>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1" y="3602038"/>
            <a:ext cx="9144000" cy="1655762"/>
          </a:xfrm>
        </p:spPr>
        <p:txBody>
          <a:bodyPr/>
          <a:lstStyle>
            <a:lvl1pPr marL="0" indent="0" algn="ctr">
              <a:buNone/>
              <a:defRPr sz="2320"/>
            </a:lvl1pPr>
            <a:lvl2pPr marL="441884" indent="0" algn="ctr">
              <a:buNone/>
              <a:defRPr sz="1933"/>
            </a:lvl2pPr>
            <a:lvl3pPr marL="883768" indent="0" algn="ctr">
              <a:buNone/>
              <a:defRPr sz="1740"/>
            </a:lvl3pPr>
            <a:lvl4pPr marL="1325651" indent="0" algn="ctr">
              <a:buNone/>
              <a:defRPr sz="1546"/>
            </a:lvl4pPr>
            <a:lvl5pPr marL="1767535" indent="0" algn="ctr">
              <a:buNone/>
              <a:defRPr sz="1546"/>
            </a:lvl5pPr>
            <a:lvl6pPr marL="2209419" indent="0" algn="ctr">
              <a:buNone/>
              <a:defRPr sz="1546"/>
            </a:lvl6pPr>
            <a:lvl7pPr marL="2651303" indent="0" algn="ctr">
              <a:buNone/>
              <a:defRPr sz="1546"/>
            </a:lvl7pPr>
            <a:lvl8pPr marL="3093187" indent="0" algn="ctr">
              <a:buNone/>
              <a:defRPr sz="1546"/>
            </a:lvl8pPr>
            <a:lvl9pPr marL="3535070"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54689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29038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40"/>
            <a:ext cx="10515600" cy="2852737"/>
          </a:xfrm>
        </p:spPr>
        <p:txBody>
          <a:bodyPr anchor="b"/>
          <a:lstStyle>
            <a:lvl1pPr>
              <a:defRPr sz="5799"/>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5"/>
            <a:ext cx="10515600" cy="1500187"/>
          </a:xfrm>
        </p:spPr>
        <p:txBody>
          <a:bodyPr/>
          <a:lstStyle>
            <a:lvl1pPr marL="0" indent="0">
              <a:buNone/>
              <a:defRPr sz="2320">
                <a:solidFill>
                  <a:schemeClr val="tx1">
                    <a:tint val="75000"/>
                  </a:schemeClr>
                </a:solidFill>
              </a:defRPr>
            </a:lvl1pPr>
            <a:lvl2pPr marL="441884" indent="0">
              <a:buNone/>
              <a:defRPr sz="1933">
                <a:solidFill>
                  <a:schemeClr val="tx1">
                    <a:tint val="75000"/>
                  </a:schemeClr>
                </a:solidFill>
              </a:defRPr>
            </a:lvl2pPr>
            <a:lvl3pPr marL="883768" indent="0">
              <a:buNone/>
              <a:defRPr sz="1740">
                <a:solidFill>
                  <a:schemeClr val="tx1">
                    <a:tint val="75000"/>
                  </a:schemeClr>
                </a:solidFill>
              </a:defRPr>
            </a:lvl3pPr>
            <a:lvl4pPr marL="1325651" indent="0">
              <a:buNone/>
              <a:defRPr sz="1546">
                <a:solidFill>
                  <a:schemeClr val="tx1">
                    <a:tint val="75000"/>
                  </a:schemeClr>
                </a:solidFill>
              </a:defRPr>
            </a:lvl4pPr>
            <a:lvl5pPr marL="1767535" indent="0">
              <a:buNone/>
              <a:defRPr sz="1546">
                <a:solidFill>
                  <a:schemeClr val="tx1">
                    <a:tint val="75000"/>
                  </a:schemeClr>
                </a:solidFill>
              </a:defRPr>
            </a:lvl5pPr>
            <a:lvl6pPr marL="2209419" indent="0">
              <a:buNone/>
              <a:defRPr sz="1546">
                <a:solidFill>
                  <a:schemeClr val="tx1">
                    <a:tint val="75000"/>
                  </a:schemeClr>
                </a:solidFill>
              </a:defRPr>
            </a:lvl6pPr>
            <a:lvl7pPr marL="2651303" indent="0">
              <a:buNone/>
              <a:defRPr sz="1546">
                <a:solidFill>
                  <a:schemeClr val="tx1">
                    <a:tint val="75000"/>
                  </a:schemeClr>
                </a:solidFill>
              </a:defRPr>
            </a:lvl7pPr>
            <a:lvl8pPr marL="3093187" indent="0">
              <a:buNone/>
              <a:defRPr sz="1546">
                <a:solidFill>
                  <a:schemeClr val="tx1">
                    <a:tint val="75000"/>
                  </a:schemeClr>
                </a:solidFill>
              </a:defRPr>
            </a:lvl8pPr>
            <a:lvl9pPr marL="3535070"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941633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5828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46527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834365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62570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348791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7"/>
            <a:ext cx="6172200" cy="4873625"/>
          </a:xfrm>
        </p:spPr>
        <p:txBody>
          <a:bodyPr/>
          <a:lstStyle>
            <a:lvl1pPr>
              <a:defRPr sz="3093"/>
            </a:lvl1pPr>
            <a:lvl2pPr>
              <a:defRPr sz="2706"/>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081820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7"/>
            <a:ext cx="6172200" cy="4873625"/>
          </a:xfrm>
        </p:spPr>
        <p:txBody>
          <a:bodyPr/>
          <a:lstStyle>
            <a:lvl1pPr marL="0" indent="0">
              <a:buNone/>
              <a:defRPr sz="3093"/>
            </a:lvl1pPr>
            <a:lvl2pPr marL="441884" indent="0">
              <a:buNone/>
              <a:defRPr sz="2706"/>
            </a:lvl2pPr>
            <a:lvl3pPr marL="883768" indent="0">
              <a:buNone/>
              <a:defRPr sz="2320"/>
            </a:lvl3pPr>
            <a:lvl4pPr marL="1325651" indent="0">
              <a:buNone/>
              <a:defRPr sz="1933"/>
            </a:lvl4pPr>
            <a:lvl5pPr marL="1767535" indent="0">
              <a:buNone/>
              <a:defRPr sz="1933"/>
            </a:lvl5pPr>
            <a:lvl6pPr marL="2209419" indent="0">
              <a:buNone/>
              <a:defRPr sz="1933"/>
            </a:lvl6pPr>
            <a:lvl7pPr marL="2651303" indent="0">
              <a:buNone/>
              <a:defRPr sz="1933"/>
            </a:lvl7pPr>
            <a:lvl8pPr marL="3093187" indent="0">
              <a:buNone/>
              <a:defRPr sz="1933"/>
            </a:lvl8pPr>
            <a:lvl9pPr marL="3535070" indent="0">
              <a:buNone/>
              <a:defRPr sz="1933"/>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549406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95648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4/17/2025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37513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23265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85493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514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0013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03169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428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4/17/2025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69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5.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7.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2168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277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4/17/2025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6505664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04900589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621044"/>
      </p:ext>
    </p:extLst>
  </p:cSld>
  <p:clrMap bg1="dk1" tx1="lt1" bg2="dk2" tx2="lt2" accent1="accent1" accent2="accent2" accent3="accent3" accent4="accent4" accent5="accent5" accent6="accent6" hlink="hlink" folHlink="folHlink"/>
  <p:sldLayoutIdLst>
    <p:sldLayoutId id="2147483768" r:id="rId1"/>
    <p:sldLayoutId id="21474837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4/17/2025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43516587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883768"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42" indent="-220942" algn="l" defTabSz="883768"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26" indent="-220942" algn="l" defTabSz="883768"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710" indent="-220942" algn="l" defTabSz="883768"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593"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477"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361"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245"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129"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012"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768" rtl="0" eaLnBrk="1" latinLnBrk="0" hangingPunct="1">
        <a:defRPr sz="1740" kern="1200">
          <a:solidFill>
            <a:schemeClr val="tx1"/>
          </a:solidFill>
          <a:latin typeface="+mn-lt"/>
          <a:ea typeface="+mn-ea"/>
          <a:cs typeface="+mn-cs"/>
        </a:defRPr>
      </a:lvl1pPr>
      <a:lvl2pPr marL="441884" algn="l" defTabSz="883768" rtl="0" eaLnBrk="1" latinLnBrk="0" hangingPunct="1">
        <a:defRPr sz="1740" kern="1200">
          <a:solidFill>
            <a:schemeClr val="tx1"/>
          </a:solidFill>
          <a:latin typeface="+mn-lt"/>
          <a:ea typeface="+mn-ea"/>
          <a:cs typeface="+mn-cs"/>
        </a:defRPr>
      </a:lvl2pPr>
      <a:lvl3pPr marL="883768" algn="l" defTabSz="883768" rtl="0" eaLnBrk="1" latinLnBrk="0" hangingPunct="1">
        <a:defRPr sz="1740" kern="1200">
          <a:solidFill>
            <a:schemeClr val="tx1"/>
          </a:solidFill>
          <a:latin typeface="+mn-lt"/>
          <a:ea typeface="+mn-ea"/>
          <a:cs typeface="+mn-cs"/>
        </a:defRPr>
      </a:lvl3pPr>
      <a:lvl4pPr marL="1325651" algn="l" defTabSz="883768" rtl="0" eaLnBrk="1" latinLnBrk="0" hangingPunct="1">
        <a:defRPr sz="1740" kern="1200">
          <a:solidFill>
            <a:schemeClr val="tx1"/>
          </a:solidFill>
          <a:latin typeface="+mn-lt"/>
          <a:ea typeface="+mn-ea"/>
          <a:cs typeface="+mn-cs"/>
        </a:defRPr>
      </a:lvl4pPr>
      <a:lvl5pPr marL="1767535" algn="l" defTabSz="883768" rtl="0" eaLnBrk="1" latinLnBrk="0" hangingPunct="1">
        <a:defRPr sz="1740" kern="1200">
          <a:solidFill>
            <a:schemeClr val="tx1"/>
          </a:solidFill>
          <a:latin typeface="+mn-lt"/>
          <a:ea typeface="+mn-ea"/>
          <a:cs typeface="+mn-cs"/>
        </a:defRPr>
      </a:lvl5pPr>
      <a:lvl6pPr marL="2209419" algn="l" defTabSz="883768" rtl="0" eaLnBrk="1" latinLnBrk="0" hangingPunct="1">
        <a:defRPr sz="1740" kern="1200">
          <a:solidFill>
            <a:schemeClr val="tx1"/>
          </a:solidFill>
          <a:latin typeface="+mn-lt"/>
          <a:ea typeface="+mn-ea"/>
          <a:cs typeface="+mn-cs"/>
        </a:defRPr>
      </a:lvl6pPr>
      <a:lvl7pPr marL="2651303" algn="l" defTabSz="883768" rtl="0" eaLnBrk="1" latinLnBrk="0" hangingPunct="1">
        <a:defRPr sz="1740" kern="1200">
          <a:solidFill>
            <a:schemeClr val="tx1"/>
          </a:solidFill>
          <a:latin typeface="+mn-lt"/>
          <a:ea typeface="+mn-ea"/>
          <a:cs typeface="+mn-cs"/>
        </a:defRPr>
      </a:lvl7pPr>
      <a:lvl8pPr marL="3093187" algn="l" defTabSz="883768" rtl="0" eaLnBrk="1" latinLnBrk="0" hangingPunct="1">
        <a:defRPr sz="1740" kern="1200">
          <a:solidFill>
            <a:schemeClr val="tx1"/>
          </a:solidFill>
          <a:latin typeface="+mn-lt"/>
          <a:ea typeface="+mn-ea"/>
          <a:cs typeface="+mn-cs"/>
        </a:defRPr>
      </a:lvl8pPr>
      <a:lvl9pPr marL="3535070" algn="l" defTabSz="883768" rtl="0" eaLnBrk="1" latinLnBrk="0" hangingPunct="1">
        <a:defRPr sz="174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61" y="6481571"/>
            <a:ext cx="12191365" cy="376555"/>
          </a:xfrm>
          <a:custGeom>
            <a:avLst/>
            <a:gdLst/>
            <a:ahLst/>
            <a:cxnLst/>
            <a:rect l="l" t="t" r="r" b="b"/>
            <a:pathLst>
              <a:path w="12191365" h="376554">
                <a:moveTo>
                  <a:pt x="0" y="376427"/>
                </a:moveTo>
                <a:lnTo>
                  <a:pt x="12191238" y="376427"/>
                </a:lnTo>
                <a:lnTo>
                  <a:pt x="12191238" y="0"/>
                </a:lnTo>
                <a:lnTo>
                  <a:pt x="0" y="0"/>
                </a:lnTo>
                <a:lnTo>
                  <a:pt x="0" y="376427"/>
                </a:lnTo>
                <a:close/>
              </a:path>
            </a:pathLst>
          </a:custGeom>
          <a:solidFill>
            <a:srgbClr val="E1E8F0"/>
          </a:solidFill>
        </p:spPr>
        <p:txBody>
          <a:bodyPr wrap="square" lIns="0" tIns="0" rIns="0" bIns="0" rtlCol="0"/>
          <a:lstStyle/>
          <a:p>
            <a:endParaRPr/>
          </a:p>
        </p:txBody>
      </p:sp>
      <p:sp>
        <p:nvSpPr>
          <p:cNvPr id="17" name="bg object 17"/>
          <p:cNvSpPr/>
          <p:nvPr/>
        </p:nvSpPr>
        <p:spPr>
          <a:xfrm>
            <a:off x="761" y="1686305"/>
            <a:ext cx="12191365" cy="4518025"/>
          </a:xfrm>
          <a:custGeom>
            <a:avLst/>
            <a:gdLst/>
            <a:ahLst/>
            <a:cxnLst/>
            <a:rect l="l" t="t" r="r" b="b"/>
            <a:pathLst>
              <a:path w="12191365" h="4518025">
                <a:moveTo>
                  <a:pt x="0" y="4517898"/>
                </a:moveTo>
                <a:lnTo>
                  <a:pt x="12191238" y="4517898"/>
                </a:lnTo>
                <a:lnTo>
                  <a:pt x="12191238" y="0"/>
                </a:lnTo>
                <a:lnTo>
                  <a:pt x="0" y="0"/>
                </a:lnTo>
                <a:lnTo>
                  <a:pt x="0" y="4517898"/>
                </a:lnTo>
                <a:close/>
              </a:path>
            </a:pathLst>
          </a:custGeom>
          <a:solidFill>
            <a:srgbClr val="E1E8F0"/>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483108" y="6507479"/>
            <a:ext cx="11708774" cy="350519"/>
          </a:xfrm>
          <a:prstGeom prst="rect">
            <a:avLst/>
          </a:prstGeom>
        </p:spPr>
      </p:pic>
      <p:sp>
        <p:nvSpPr>
          <p:cNvPr id="19" name="bg object 19"/>
          <p:cNvSpPr/>
          <p:nvPr/>
        </p:nvSpPr>
        <p:spPr>
          <a:xfrm>
            <a:off x="0" y="6204203"/>
            <a:ext cx="12192000" cy="277495"/>
          </a:xfrm>
          <a:custGeom>
            <a:avLst/>
            <a:gdLst/>
            <a:ahLst/>
            <a:cxnLst/>
            <a:rect l="l" t="t" r="r" b="b"/>
            <a:pathLst>
              <a:path w="12192000" h="277495">
                <a:moveTo>
                  <a:pt x="12192000" y="0"/>
                </a:moveTo>
                <a:lnTo>
                  <a:pt x="0" y="0"/>
                </a:lnTo>
                <a:lnTo>
                  <a:pt x="0" y="277368"/>
                </a:lnTo>
                <a:lnTo>
                  <a:pt x="12192000" y="277368"/>
                </a:lnTo>
                <a:lnTo>
                  <a:pt x="12192000" y="0"/>
                </a:lnTo>
                <a:close/>
              </a:path>
            </a:pathLst>
          </a:custGeom>
          <a:solidFill>
            <a:srgbClr val="EC3B8D"/>
          </a:solidFill>
        </p:spPr>
        <p:txBody>
          <a:bodyPr wrap="square" lIns="0" tIns="0" rIns="0" bIns="0" rtlCol="0"/>
          <a:lstStyle/>
          <a:p>
            <a:endParaRPr/>
          </a:p>
        </p:txBody>
      </p:sp>
      <p:sp>
        <p:nvSpPr>
          <p:cNvPr id="20" name="bg object 20"/>
          <p:cNvSpPr/>
          <p:nvPr/>
        </p:nvSpPr>
        <p:spPr>
          <a:xfrm>
            <a:off x="0" y="6204203"/>
            <a:ext cx="12192000" cy="277495"/>
          </a:xfrm>
          <a:custGeom>
            <a:avLst/>
            <a:gdLst/>
            <a:ahLst/>
            <a:cxnLst/>
            <a:rect l="l" t="t" r="r" b="b"/>
            <a:pathLst>
              <a:path w="12192000" h="277495">
                <a:moveTo>
                  <a:pt x="0" y="0"/>
                </a:moveTo>
                <a:lnTo>
                  <a:pt x="12192000" y="0"/>
                </a:lnTo>
                <a:lnTo>
                  <a:pt x="12192000" y="277368"/>
                </a:lnTo>
                <a:lnTo>
                  <a:pt x="0" y="277368"/>
                </a:lnTo>
              </a:path>
            </a:pathLst>
          </a:custGeom>
          <a:ln w="9525">
            <a:solidFill>
              <a:srgbClr val="FFFFFF"/>
            </a:solidFill>
          </a:ln>
        </p:spPr>
        <p:txBody>
          <a:bodyPr wrap="square" lIns="0" tIns="0" rIns="0" bIns="0" rtlCol="0"/>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045747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Layout" Target="../slideLayouts/slideLayout38.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4.png"/><Relationship Id="rId1" Type="http://schemas.openxmlformats.org/officeDocument/2006/relationships/slideLayout" Target="../slideLayouts/slideLayout38.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Layout" Target="../slideLayouts/slideLayout8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jpeg"/><Relationship Id="rId1" Type="http://schemas.openxmlformats.org/officeDocument/2006/relationships/slideLayout" Target="../slideLayouts/slideLayout3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8.jpeg"/><Relationship Id="rId1" Type="http://schemas.openxmlformats.org/officeDocument/2006/relationships/slideLayout" Target="../slideLayouts/slideLayout38.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50.pn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38.xml"/><Relationship Id="rId6" Type="http://schemas.openxmlformats.org/officeDocument/2006/relationships/hyperlink" Target="https://variety.com/2024/film/news/theater-owners-2-billion-upgrade-moviegoing-pickleball-1236148881/" TargetMode="External"/><Relationship Id="rId5" Type="http://schemas.openxmlformats.org/officeDocument/2006/relationships/image" Target="../media/image53.png"/><Relationship Id="rId4" Type="http://schemas.openxmlformats.org/officeDocument/2006/relationships/hyperlink" Target="https://deadline.com/2024/11/amc-entertainment-movie-theater-upgrades-box-office-recovery-1236169417/" TargetMode="External"/><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38.xml"/><Relationship Id="rId5" Type="http://schemas.openxmlformats.org/officeDocument/2006/relationships/image" Target="../media/image56.jpe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7.jpeg"/><Relationship Id="rId1" Type="http://schemas.openxmlformats.org/officeDocument/2006/relationships/slideLayout" Target="../slideLayouts/slideLayout38.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chart" Target="../charts/chart16.xml"/><Relationship Id="rId9"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hyperlink" Target="https://thevab.com/insight/show-me-the-money?utm_source=reel-talk&amp;utm_medium=vab-insights&amp;utm_campaign=" TargetMode="External"/><Relationship Id="rId2" Type="http://schemas.openxmlformats.org/officeDocument/2006/relationships/image" Target="../media/image14.png"/><Relationship Id="rId1" Type="http://schemas.openxmlformats.org/officeDocument/2006/relationships/slideLayout" Target="../slideLayouts/slideLayout38.xml"/><Relationship Id="rId5" Type="http://schemas.openxmlformats.org/officeDocument/2006/relationships/chart" Target="../charts/chart17.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jpeg"/><Relationship Id="rId18" Type="http://schemas.openxmlformats.org/officeDocument/2006/relationships/image" Target="../media/image81.jpeg"/><Relationship Id="rId3" Type="http://schemas.openxmlformats.org/officeDocument/2006/relationships/image" Target="../media/image14.png"/><Relationship Id="rId7" Type="http://schemas.openxmlformats.org/officeDocument/2006/relationships/image" Target="../media/image70.jpeg"/><Relationship Id="rId12" Type="http://schemas.openxmlformats.org/officeDocument/2006/relationships/image" Target="../media/image75.jpeg"/><Relationship Id="rId17" Type="http://schemas.openxmlformats.org/officeDocument/2006/relationships/image" Target="../media/image80.jpeg"/><Relationship Id="rId2" Type="http://schemas.openxmlformats.org/officeDocument/2006/relationships/notesSlide" Target="../notesSlides/notesSlide14.xml"/><Relationship Id="rId16" Type="http://schemas.openxmlformats.org/officeDocument/2006/relationships/image" Target="../media/image79.jpeg"/><Relationship Id="rId1" Type="http://schemas.openxmlformats.org/officeDocument/2006/relationships/slideLayout" Target="../slideLayouts/slideLayout63.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5" Type="http://schemas.openxmlformats.org/officeDocument/2006/relationships/image" Target="../media/image78.jpeg"/><Relationship Id="rId10" Type="http://schemas.openxmlformats.org/officeDocument/2006/relationships/image" Target="../media/image73.jpeg"/><Relationship Id="rId19" Type="http://schemas.openxmlformats.org/officeDocument/2006/relationships/image" Target="../media/image82.jpeg"/><Relationship Id="rId4" Type="http://schemas.openxmlformats.org/officeDocument/2006/relationships/image" Target="../media/image67.jpeg"/><Relationship Id="rId9" Type="http://schemas.openxmlformats.org/officeDocument/2006/relationships/image" Target="../media/image72.png"/><Relationship Id="rId14" Type="http://schemas.openxmlformats.org/officeDocument/2006/relationships/image" Target="../media/image77.jpeg"/></Relationships>
</file>

<file path=ppt/slides/_rels/slide3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6.xml"/><Relationship Id="rId18" Type="http://schemas.openxmlformats.org/officeDocument/2006/relationships/slide" Target="slide23.xml"/><Relationship Id="rId3" Type="http://schemas.openxmlformats.org/officeDocument/2006/relationships/image" Target="../media/image29.png"/><Relationship Id="rId21" Type="http://schemas.openxmlformats.org/officeDocument/2006/relationships/slide" Target="slide25.xml"/><Relationship Id="rId7" Type="http://schemas.openxmlformats.org/officeDocument/2006/relationships/slide" Target="slide8.xml"/><Relationship Id="rId12" Type="http://schemas.openxmlformats.org/officeDocument/2006/relationships/slide" Target="slide15.xml"/><Relationship Id="rId17"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10.xml"/><Relationship Id="rId15" Type="http://schemas.openxmlformats.org/officeDocument/2006/relationships/slide" Target="slide19.xml"/><Relationship Id="rId23" Type="http://schemas.openxmlformats.org/officeDocument/2006/relationships/slide" Target="slide27.xml"/><Relationship Id="rId10" Type="http://schemas.openxmlformats.org/officeDocument/2006/relationships/slide" Target="slide12.xml"/><Relationship Id="rId19" Type="http://schemas.openxmlformats.org/officeDocument/2006/relationships/slide" Target="slide28.xml"/><Relationship Id="rId4" Type="http://schemas.openxmlformats.org/officeDocument/2006/relationships/slide" Target="slide11.xml"/><Relationship Id="rId9" Type="http://schemas.openxmlformats.org/officeDocument/2006/relationships/slide" Target="slide17.xml"/><Relationship Id="rId14" Type="http://schemas.openxmlformats.org/officeDocument/2006/relationships/slide" Target="slide18.xml"/><Relationship Id="rId22" Type="http://schemas.openxmlformats.org/officeDocument/2006/relationships/slide" Target="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hyperlink" Target="https://thevab.com/insight/pursuit-of-happyness?utm_source=reel-talk&amp;utm_medium=vab-insights&amp;utm_campaign=" TargetMode="External"/><Relationship Id="rId3" Type="http://schemas.openxmlformats.org/officeDocument/2006/relationships/image" Target="../media/image14.png"/><Relationship Id="rId7" Type="http://schemas.openxmlformats.org/officeDocument/2006/relationships/hyperlink" Target="https://thevab.com/insight/the-passion-of-the-cinema?utm_source=reel-talk&amp;utm_medium=vab-insights&amp;utm_campaign=" TargetMode="External"/><Relationship Id="rId12" Type="http://schemas.openxmlformats.org/officeDocument/2006/relationships/image" Target="../media/image87.png"/><Relationship Id="rId2" Type="http://schemas.openxmlformats.org/officeDocument/2006/relationships/hyperlink" Target="https://thevab.com/" TargetMode="External"/><Relationship Id="rId16"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hyperlink" Target="https://thevab.com/insight/show-me-the-money?utm_source=reel-talk&amp;utm_medium=vab-insights&amp;utm_campaign=" TargetMode="External"/><Relationship Id="rId5" Type="http://schemas.openxmlformats.org/officeDocument/2006/relationships/hyperlink" Target="https://thevab.com/insight/cinema-15-reasons?utm_source=reel-talk&amp;utm_medium=vab-insights&amp;utm_campaign=" TargetMode="External"/><Relationship Id="rId15" Type="http://schemas.openxmlformats.org/officeDocument/2006/relationships/hyperlink" Target="https://thevab.com/insight/how-can-cinema-deliver-desirable-audiences-my-brand?utm_source=reel-talk&amp;utm_medium=vab-insights&amp;utm_campaign=" TargetMode="External"/><Relationship Id="rId10" Type="http://schemas.openxmlformats.org/officeDocument/2006/relationships/image" Target="../media/image86.png"/><Relationship Id="rId4" Type="http://schemas.openxmlformats.org/officeDocument/2006/relationships/hyperlink" Target="https://thevab.com/team-board" TargetMode="External"/><Relationship Id="rId9" Type="http://schemas.openxmlformats.org/officeDocument/2006/relationships/hyperlink" Target="https://thevab.com/insight/reeling-in-audiences?utm_source=reel-talk&amp;utm_medium=vab-insights&amp;utm_campaign=" TargetMode="External"/><Relationship Id="rId14" Type="http://schemas.openxmlformats.org/officeDocument/2006/relationships/image" Target="../media/image88.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6.xml"/><Relationship Id="rId18" Type="http://schemas.openxmlformats.org/officeDocument/2006/relationships/slide" Target="slide23.xml"/><Relationship Id="rId3" Type="http://schemas.openxmlformats.org/officeDocument/2006/relationships/image" Target="../media/image29.png"/><Relationship Id="rId21" Type="http://schemas.openxmlformats.org/officeDocument/2006/relationships/slide" Target="slide25.xml"/><Relationship Id="rId7" Type="http://schemas.openxmlformats.org/officeDocument/2006/relationships/slide" Target="slide8.xml"/><Relationship Id="rId12" Type="http://schemas.openxmlformats.org/officeDocument/2006/relationships/slide" Target="slide15.xml"/><Relationship Id="rId17"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10.xml"/><Relationship Id="rId15" Type="http://schemas.openxmlformats.org/officeDocument/2006/relationships/slide" Target="slide19.xml"/><Relationship Id="rId23" Type="http://schemas.openxmlformats.org/officeDocument/2006/relationships/slide" Target="slide27.xml"/><Relationship Id="rId10" Type="http://schemas.openxmlformats.org/officeDocument/2006/relationships/slide" Target="slide12.xml"/><Relationship Id="rId19" Type="http://schemas.openxmlformats.org/officeDocument/2006/relationships/slide" Target="slide28.xml"/><Relationship Id="rId4" Type="http://schemas.openxmlformats.org/officeDocument/2006/relationships/slide" Target="slide11.xml"/><Relationship Id="rId9" Type="http://schemas.openxmlformats.org/officeDocument/2006/relationships/slide" Target="slide17.xml"/><Relationship Id="rId14" Type="http://schemas.openxmlformats.org/officeDocument/2006/relationships/slide" Target="slide18.xml"/><Relationship Id="rId22" Type="http://schemas.openxmlformats.org/officeDocument/2006/relationships/slide" Target="slide26.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38.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a:extLst>
            <a:ext uri="{FF2B5EF4-FFF2-40B4-BE49-F238E27FC236}">
              <a16:creationId xmlns:a16="http://schemas.microsoft.com/office/drawing/2014/main" id="{438F4D5E-4AC9-43AE-E712-6638B1E47800}"/>
            </a:ext>
          </a:extLst>
        </p:cNvPr>
        <p:cNvGrpSpPr/>
        <p:nvPr/>
      </p:nvGrpSpPr>
      <p:grpSpPr>
        <a:xfrm>
          <a:off x="0" y="0"/>
          <a:ext cx="0" cy="0"/>
          <a:chOff x="0" y="0"/>
          <a:chExt cx="0" cy="0"/>
        </a:xfrm>
      </p:grpSpPr>
      <p:pic>
        <p:nvPicPr>
          <p:cNvPr id="4" name="Picture 3" descr="A group of people laughing and eating popcorn&#10;&#10;AI-generated content may be incorrect.">
            <a:extLst>
              <a:ext uri="{FF2B5EF4-FFF2-40B4-BE49-F238E27FC236}">
                <a16:creationId xmlns:a16="http://schemas.microsoft.com/office/drawing/2014/main" id="{2A28D843-CD6E-7721-AAAC-B2EA4A62DA0B}"/>
              </a:ext>
            </a:extLst>
          </p:cNvPr>
          <p:cNvPicPr>
            <a:picLocks noChangeAspect="1"/>
          </p:cNvPicPr>
          <p:nvPr/>
        </p:nvPicPr>
        <p:blipFill>
          <a:blip r:embed="rId3">
            <a:extLst>
              <a:ext uri="{28A0092B-C50C-407E-A947-70E740481C1C}">
                <a14:useLocalDpi xmlns:a14="http://schemas.microsoft.com/office/drawing/2010/main"/>
              </a:ext>
            </a:extLst>
          </a:blip>
          <a:srcRect l="27610" r="14437"/>
          <a:stretch/>
        </p:blipFill>
        <p:spPr>
          <a:xfrm>
            <a:off x="6230262" y="0"/>
            <a:ext cx="5961738"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23FFB83-E5AF-D5B2-C2DD-A37F8910EB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sp>
        <p:nvSpPr>
          <p:cNvPr id="10" name="Title 9">
            <a:extLst>
              <a:ext uri="{FF2B5EF4-FFF2-40B4-BE49-F238E27FC236}">
                <a16:creationId xmlns:a16="http://schemas.microsoft.com/office/drawing/2014/main" id="{9DF86AD9-2EF6-6461-D8AD-343AA5A5EAFF}"/>
              </a:ext>
            </a:extLst>
          </p:cNvPr>
          <p:cNvSpPr>
            <a:spLocks noGrp="1"/>
          </p:cNvSpPr>
          <p:nvPr>
            <p:ph type="title"/>
          </p:nvPr>
        </p:nvSpPr>
        <p:spPr>
          <a:xfrm>
            <a:off x="134260" y="3423304"/>
            <a:ext cx="6096001" cy="19095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ED3C8D"/>
                </a:solidFill>
                <a:latin typeface="Helvetica" pitchFamily="2" charset="0"/>
                <a:ea typeface="+mn-ea"/>
                <a:cs typeface="+mn-cs"/>
              </a:rPr>
              <a:t>Reel Talk</a:t>
            </a:r>
            <a:br>
              <a:rPr kumimoji="0" lang="en-US" sz="30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20 Trends Exploring the Resurgence &amp; Heightened Value of Cinema</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grpSp>
        <p:nvGrpSpPr>
          <p:cNvPr id="7" name="Group 6">
            <a:extLst>
              <a:ext uri="{FF2B5EF4-FFF2-40B4-BE49-F238E27FC236}">
                <a16:creationId xmlns:a16="http://schemas.microsoft.com/office/drawing/2014/main" id="{8281AA21-3D4C-273E-6C27-414D1BA21AAB}"/>
              </a:ext>
            </a:extLst>
          </p:cNvPr>
          <p:cNvGrpSpPr/>
          <p:nvPr/>
        </p:nvGrpSpPr>
        <p:grpSpPr>
          <a:xfrm>
            <a:off x="2287132" y="-1930"/>
            <a:ext cx="3945586" cy="2672574"/>
            <a:chOff x="-15240" y="-13657"/>
            <a:chExt cx="4721216" cy="2686231"/>
          </a:xfrm>
        </p:grpSpPr>
        <p:sp>
          <p:nvSpPr>
            <p:cNvPr id="8" name="Freeform: Shape 7">
              <a:extLst>
                <a:ext uri="{FF2B5EF4-FFF2-40B4-BE49-F238E27FC236}">
                  <a16:creationId xmlns:a16="http://schemas.microsoft.com/office/drawing/2014/main" id="{2B4AA48D-E241-8B20-DD0F-04015223E3AE}"/>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6A574F90-139E-F788-85DE-8E5460183AE0}"/>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B4E035D7-4663-E9C0-8DAB-8BB829D035DD}"/>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63FB38B9-9332-B348-8944-CDB05BE6A5BB}"/>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99A75567-565B-B443-E4A6-DA63F95CF811}"/>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60355BBB-0291-F03E-2F67-7A9EC4AB08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A5CA89E3-7EEE-EABE-3987-F438765BCC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DE066E3E-12DA-7B8E-A0C9-185A3617F52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6230263" y="2677038"/>
            <a:ext cx="5961737"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Tree>
    <p:extLst>
      <p:ext uri="{BB962C8B-B14F-4D97-AF65-F5344CB8AC3E}">
        <p14:creationId xmlns:p14="http://schemas.microsoft.com/office/powerpoint/2010/main" val="107104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824C1-47B3-996C-7A9D-32CCCF30D09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238FCB2-7292-8883-3ACC-15655D48A17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7BFE8C8-EB66-1672-452B-01F9318ACFA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7B19257-C8A4-0AC1-C56F-696C9629646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E90D6C7-BD15-4869-4EC8-4A0FBE7FE04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3" name="Chart 12">
            <a:extLst>
              <a:ext uri="{FF2B5EF4-FFF2-40B4-BE49-F238E27FC236}">
                <a16:creationId xmlns:a16="http://schemas.microsoft.com/office/drawing/2014/main" id="{6B6C1C30-CE61-6CE6-A3B6-18AF3720191B}"/>
              </a:ext>
            </a:extLst>
          </p:cNvPr>
          <p:cNvGraphicFramePr/>
          <p:nvPr>
            <p:extLst>
              <p:ext uri="{D42A27DB-BD31-4B8C-83A1-F6EECF244321}">
                <p14:modId xmlns:p14="http://schemas.microsoft.com/office/powerpoint/2010/main" val="1432393044"/>
              </p:ext>
            </p:extLst>
          </p:nvPr>
        </p:nvGraphicFramePr>
        <p:xfrm>
          <a:off x="326265" y="2264193"/>
          <a:ext cx="11539470" cy="4058145"/>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FBA1D621-6847-ACD3-EAE1-B07081403C11}"/>
              </a:ext>
            </a:extLst>
          </p:cNvPr>
          <p:cNvSpPr txBox="1"/>
          <p:nvPr/>
        </p:nvSpPr>
        <p:spPr>
          <a:xfrm>
            <a:off x="7768" y="1739003"/>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Theatrical Releases (Cinema) vs. Netflix Movies: Google Trends Index</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reflects a selection of three top </a:t>
            </a:r>
            <a:r>
              <a:rPr lang="en-US" sz="1200" i="1">
                <a:solidFill>
                  <a:srgbClr val="1B1464"/>
                </a:solidFill>
                <a:latin typeface="Helvetica" panose="020B0604020202020204" pitchFamily="34" charset="0"/>
                <a:cs typeface="Helvetica" panose="020B0604020202020204" pitchFamily="34" charset="0"/>
              </a:rPr>
              <a:t>theatrical </a:t>
            </a:r>
            <a:r>
              <a:rPr kumimoji="0" lang="en-US" sz="12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releases vs. five top Netflix movies in 2</a:t>
            </a:r>
            <a:r>
              <a:rPr kumimoji="0" lang="en-US" sz="1200" b="0" i="1"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rPr>
              <a:t>nd</a:t>
            </a:r>
            <a:r>
              <a:rPr kumimoji="0" lang="en-US" sz="12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Half 2024</a:t>
            </a:r>
          </a:p>
        </p:txBody>
      </p:sp>
      <p:sp>
        <p:nvSpPr>
          <p:cNvPr id="21" name="TextBox 20">
            <a:extLst>
              <a:ext uri="{FF2B5EF4-FFF2-40B4-BE49-F238E27FC236}">
                <a16:creationId xmlns:a16="http://schemas.microsoft.com/office/drawing/2014/main" id="{5664C53F-C0E7-32ED-5416-9CCD19358EA6}"/>
              </a:ext>
            </a:extLst>
          </p:cNvPr>
          <p:cNvSpPr txBox="1"/>
          <p:nvPr/>
        </p:nvSpPr>
        <p:spPr>
          <a:xfrm>
            <a:off x="481665" y="6196538"/>
            <a:ext cx="113198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7/1</a:t>
            </a:r>
            <a:r>
              <a:rPr lang="en-US" sz="800">
                <a:solidFill>
                  <a:srgbClr val="1B1464"/>
                </a:solidFill>
                <a:latin typeface="Helvetica" panose="020B0604020202020204" pitchFamily="34" charset="0"/>
                <a:cs typeface="Helvetica" panose="020B0604020202020204" pitchFamily="34" charset="0"/>
              </a:rPr>
              <a:t>/24-12/31/24</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Trends Index represents </a:t>
            </a:r>
            <a:r>
              <a:rPr kumimoji="0" lang="en-US" sz="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search interest</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relative to the highest point on the chart for the given region and time period, a value of 100 is the peak popularity for the term, a value of 50 means that the term is half as popular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The date for each content represents the highest relative trend index achieved during the measurement period.</a:t>
            </a:r>
            <a:endPar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2" name="Rectangle 21">
            <a:extLst>
              <a:ext uri="{FF2B5EF4-FFF2-40B4-BE49-F238E27FC236}">
                <a16:creationId xmlns:a16="http://schemas.microsoft.com/office/drawing/2014/main" id="{71EF1A29-DDD3-C95F-270D-54FB47146E33}"/>
              </a:ext>
            </a:extLst>
          </p:cNvPr>
          <p:cNvSpPr/>
          <p:nvPr/>
        </p:nvSpPr>
        <p:spPr>
          <a:xfrm>
            <a:off x="8524065" y="2705881"/>
            <a:ext cx="1615052" cy="341762"/>
          </a:xfrm>
          <a:prstGeom prst="rect">
            <a:avLst/>
          </a:prstGeom>
          <a:solidFill>
            <a:srgbClr val="FFE600"/>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ED3C8D"/>
                </a:solidFill>
                <a:effectLst/>
                <a:uLnTx/>
                <a:uFillTx/>
                <a:latin typeface="Helvetica" panose="020B0604020202020204"/>
                <a:ea typeface="+mn-ea"/>
                <a:cs typeface="Helvetica" panose="020B0604020202020204"/>
              </a:rPr>
              <a:t>Wicked</a:t>
            </a:r>
            <a:br>
              <a:rPr kumimoji="0" lang="en-US" sz="1050" b="1" i="0" u="sng" strike="noStrike" kern="1200" cap="none" spc="0" normalizeH="0" baseline="0" noProof="0">
                <a:ln>
                  <a:noFill/>
                </a:ln>
                <a:solidFill>
                  <a:srgbClr val="ED3C8D"/>
                </a:solidFill>
                <a:effectLst/>
                <a:uLnTx/>
                <a:uFillTx/>
                <a:latin typeface="Helvetica" panose="020B0604020202020204"/>
                <a:ea typeface="+mn-ea"/>
                <a:cs typeface="Helvetica" panose="020B0604020202020204"/>
              </a:rPr>
            </a:br>
            <a:r>
              <a:rPr lang="en-US" sz="900" i="1">
                <a:solidFill>
                  <a:srgbClr val="ED3C8D"/>
                </a:solidFill>
                <a:latin typeface="Helvetica" panose="020B0604020202020204"/>
                <a:cs typeface="Helvetica" panose="020B0604020202020204"/>
              </a:rPr>
              <a:t>11/24</a:t>
            </a:r>
            <a:r>
              <a:rPr kumimoji="0" lang="en-US" sz="900" b="0" i="1" u="none" strike="noStrike" kern="1200" cap="none" spc="0" normalizeH="0" baseline="0" noProof="0">
                <a:ln>
                  <a:noFill/>
                </a:ln>
                <a:solidFill>
                  <a:srgbClr val="ED3C8D"/>
                </a:solidFill>
                <a:effectLst/>
                <a:uLnTx/>
                <a:uFillTx/>
                <a:latin typeface="Helvetica" panose="020B0604020202020204"/>
                <a:ea typeface="+mn-ea"/>
                <a:cs typeface="Helvetica" panose="020B0604020202020204"/>
              </a:rPr>
              <a:t> Index: 100</a:t>
            </a:r>
            <a:endParaRPr kumimoji="0" lang="en-US" sz="1100" b="0" i="1" u="none" strike="noStrike" kern="1200" cap="none" spc="0" normalizeH="0" baseline="0" noProof="0">
              <a:ln>
                <a:noFill/>
              </a:ln>
              <a:solidFill>
                <a:srgbClr val="ED3C8D"/>
              </a:solidFill>
              <a:effectLst/>
              <a:uLnTx/>
              <a:uFillTx/>
              <a:latin typeface="Helvetica" panose="020B0604020202020204"/>
              <a:ea typeface="+mn-ea"/>
              <a:cs typeface="Helvetica" panose="020B0604020202020204"/>
            </a:endParaRPr>
          </a:p>
        </p:txBody>
      </p:sp>
      <p:sp>
        <p:nvSpPr>
          <p:cNvPr id="24" name="Rectangle 23">
            <a:extLst>
              <a:ext uri="{FF2B5EF4-FFF2-40B4-BE49-F238E27FC236}">
                <a16:creationId xmlns:a16="http://schemas.microsoft.com/office/drawing/2014/main" id="{76B7D37C-DA77-7CC8-CE21-D2448B4F2619}"/>
              </a:ext>
            </a:extLst>
          </p:cNvPr>
          <p:cNvSpPr/>
          <p:nvPr/>
        </p:nvSpPr>
        <p:spPr>
          <a:xfrm>
            <a:off x="9096524" y="4309515"/>
            <a:ext cx="1082259" cy="341762"/>
          </a:xfrm>
          <a:prstGeom prst="rect">
            <a:avLst/>
          </a:prstGeom>
          <a:solidFill>
            <a:srgbClr val="FFE600"/>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4EBEA4"/>
                </a:solidFill>
                <a:effectLst/>
                <a:uLnTx/>
                <a:uFillTx/>
                <a:latin typeface="Helvetica" panose="020B0604020202020204"/>
                <a:ea typeface="+mn-ea"/>
                <a:cs typeface="Helvetica" panose="020B0604020202020204"/>
              </a:rPr>
              <a:t>Moana 2</a:t>
            </a:r>
            <a:br>
              <a:rPr kumimoji="0" lang="en-US" sz="900" b="1" i="0" u="sng" strike="noStrike" kern="1200" cap="none" spc="0" normalizeH="0" baseline="0" noProof="0">
                <a:ln>
                  <a:noFill/>
                </a:ln>
                <a:solidFill>
                  <a:srgbClr val="4EBEA4"/>
                </a:solidFill>
                <a:effectLst/>
                <a:uLnTx/>
                <a:uFillTx/>
                <a:latin typeface="Helvetica" panose="020B0604020202020204"/>
                <a:ea typeface="+mn-ea"/>
                <a:cs typeface="Helvetica" panose="020B0604020202020204"/>
              </a:rPr>
            </a:br>
            <a:r>
              <a:rPr lang="en-US" sz="900" i="1">
                <a:solidFill>
                  <a:srgbClr val="4EBEA4"/>
                </a:solidFill>
                <a:latin typeface="Helvetica" panose="020B0604020202020204"/>
                <a:cs typeface="Helvetica" panose="020B0604020202020204"/>
              </a:rPr>
              <a:t>11/24</a:t>
            </a:r>
            <a:r>
              <a:rPr kumimoji="0" lang="en-US" sz="900" b="0" i="1" u="none" strike="noStrike" kern="1200" cap="none" spc="0" normalizeH="0" baseline="0" noProof="0">
                <a:ln>
                  <a:noFill/>
                </a:ln>
                <a:solidFill>
                  <a:srgbClr val="4EBEA4"/>
                </a:solidFill>
                <a:effectLst/>
                <a:uLnTx/>
                <a:uFillTx/>
                <a:latin typeface="Helvetica" panose="020B0604020202020204"/>
                <a:ea typeface="+mn-ea"/>
                <a:cs typeface="Helvetica" panose="020B0604020202020204"/>
              </a:rPr>
              <a:t> Index: 39</a:t>
            </a:r>
            <a:endParaRPr kumimoji="0" lang="en-US" sz="1000" b="0" i="0" u="none" strike="noStrike" kern="1200" cap="none" spc="0" normalizeH="0" baseline="0" noProof="0">
              <a:ln>
                <a:noFill/>
              </a:ln>
              <a:solidFill>
                <a:srgbClr val="4EBEA4"/>
              </a:solidFill>
              <a:effectLst/>
              <a:uLnTx/>
              <a:uFillTx/>
              <a:latin typeface="Helvetica" panose="020B0604020202020204"/>
              <a:ea typeface="+mn-ea"/>
              <a:cs typeface="Helvetica" panose="020B0604020202020204"/>
            </a:endParaRPr>
          </a:p>
        </p:txBody>
      </p:sp>
      <p:sp>
        <p:nvSpPr>
          <p:cNvPr id="27" name="Rectangle 26">
            <a:extLst>
              <a:ext uri="{FF2B5EF4-FFF2-40B4-BE49-F238E27FC236}">
                <a16:creationId xmlns:a16="http://schemas.microsoft.com/office/drawing/2014/main" id="{B7B5184F-5E63-8BFA-2E59-05BEC5032213}"/>
              </a:ext>
            </a:extLst>
          </p:cNvPr>
          <p:cNvSpPr/>
          <p:nvPr/>
        </p:nvSpPr>
        <p:spPr>
          <a:xfrm>
            <a:off x="6735898" y="4691545"/>
            <a:ext cx="1729644" cy="341762"/>
          </a:xfrm>
          <a:prstGeom prst="rect">
            <a:avLst/>
          </a:prstGeom>
          <a:solidFill>
            <a:srgbClr val="FFE600">
              <a:alpha val="89804"/>
            </a:srgbClr>
          </a:solidFill>
          <a:ln>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A343FF"/>
                </a:solidFill>
                <a:effectLst/>
                <a:uLnTx/>
                <a:uFillTx/>
                <a:latin typeface="Helvetica" panose="020B0604020202020204"/>
                <a:ea typeface="+mn-ea"/>
                <a:cs typeface="Helvetica" panose="020B0604020202020204"/>
              </a:rPr>
              <a:t>Venom: The Last Dance</a:t>
            </a:r>
            <a:br>
              <a:rPr kumimoji="0" lang="en-US" sz="1050" b="1" i="0" u="sng" strike="noStrike" kern="1200" cap="none" spc="0" normalizeH="0" baseline="0" noProof="0">
                <a:ln>
                  <a:noFill/>
                </a:ln>
                <a:solidFill>
                  <a:srgbClr val="A343FF"/>
                </a:solidFill>
                <a:effectLst/>
                <a:uLnTx/>
                <a:uFillTx/>
                <a:latin typeface="Helvetica" panose="020B0604020202020204"/>
                <a:ea typeface="+mn-ea"/>
                <a:cs typeface="Helvetica" panose="020B0604020202020204"/>
              </a:rPr>
            </a:br>
            <a:r>
              <a:rPr lang="en-US" sz="900" i="1">
                <a:solidFill>
                  <a:srgbClr val="A343FF"/>
                </a:solidFill>
                <a:latin typeface="Helvetica" panose="020B0604020202020204"/>
                <a:cs typeface="Helvetica" panose="020B0604020202020204"/>
              </a:rPr>
              <a:t>10/26</a:t>
            </a:r>
            <a:r>
              <a:rPr kumimoji="0" lang="en-US" sz="900" b="0" i="1" u="none" strike="noStrike" kern="1200" cap="none" spc="0" normalizeH="0" baseline="0" noProof="0">
                <a:ln>
                  <a:noFill/>
                </a:ln>
                <a:solidFill>
                  <a:srgbClr val="A343FF"/>
                </a:solidFill>
                <a:effectLst/>
                <a:uLnTx/>
                <a:uFillTx/>
                <a:latin typeface="Helvetica" panose="020B0604020202020204"/>
                <a:ea typeface="+mn-ea"/>
                <a:cs typeface="Helvetica" panose="020B0604020202020204"/>
              </a:rPr>
              <a:t> Index: 2</a:t>
            </a:r>
            <a:r>
              <a:rPr lang="en-US" sz="900" i="1">
                <a:solidFill>
                  <a:srgbClr val="A343FF"/>
                </a:solidFill>
                <a:latin typeface="Helvetica" panose="020B0604020202020204"/>
                <a:cs typeface="Helvetica" panose="020B0604020202020204"/>
              </a:rPr>
              <a:t>7</a:t>
            </a:r>
            <a:endParaRPr kumimoji="0" lang="en-US" sz="1100" b="0" i="1" u="none" strike="noStrike" kern="1200" cap="none" spc="0" normalizeH="0" baseline="0" noProof="0">
              <a:ln>
                <a:noFill/>
              </a:ln>
              <a:solidFill>
                <a:srgbClr val="A343FF"/>
              </a:solidFill>
              <a:effectLst/>
              <a:uLnTx/>
              <a:uFillTx/>
              <a:latin typeface="Helvetica" panose="020B0604020202020204"/>
              <a:ea typeface="+mn-ea"/>
              <a:cs typeface="Helvetica" panose="020B0604020202020204"/>
            </a:endParaRPr>
          </a:p>
        </p:txBody>
      </p:sp>
      <p:sp>
        <p:nvSpPr>
          <p:cNvPr id="29" name="Rectangle 28">
            <a:extLst>
              <a:ext uri="{FF2B5EF4-FFF2-40B4-BE49-F238E27FC236}">
                <a16:creationId xmlns:a16="http://schemas.microsoft.com/office/drawing/2014/main" id="{760960BA-74E7-406D-B030-234FF49C6AE4}"/>
              </a:ext>
            </a:extLst>
          </p:cNvPr>
          <p:cNvSpPr/>
          <p:nvPr/>
        </p:nvSpPr>
        <p:spPr>
          <a:xfrm>
            <a:off x="6345960" y="5119986"/>
            <a:ext cx="1254760" cy="341762"/>
          </a:xfrm>
          <a:prstGeom prst="rect">
            <a:avLst/>
          </a:prstGeom>
          <a:solidFill>
            <a:srgbClr val="FFFFFF">
              <a:alpha val="89804"/>
            </a:srgb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sng">
                <a:solidFill>
                  <a:srgbClr val="FFFFFF">
                    <a:lumMod val="50000"/>
                  </a:srgbClr>
                </a:solidFill>
                <a:latin typeface="Helvetica" panose="020B0604020202020204"/>
                <a:cs typeface="Helvetica" panose="020B0604020202020204"/>
              </a:rPr>
              <a:t>Women of the Hour</a:t>
            </a:r>
            <a:br>
              <a:rPr kumimoji="0" lang="en-US" sz="900" b="1" i="0" u="sng" strike="noStrike" kern="1200" cap="none" spc="0" normalizeH="0" baseline="0" noProof="0">
                <a:ln>
                  <a:noFill/>
                </a:ln>
                <a:solidFill>
                  <a:srgbClr val="FFFFFF">
                    <a:lumMod val="50000"/>
                  </a:srgbClr>
                </a:solidFill>
                <a:effectLst/>
                <a:uLnTx/>
                <a:uFillTx/>
                <a:latin typeface="Helvetica" panose="020B0604020202020204"/>
                <a:ea typeface="+mn-ea"/>
                <a:cs typeface="Helvetica" panose="020B0604020202020204"/>
              </a:rPr>
            </a:br>
            <a:r>
              <a:rPr kumimoji="0" lang="en-US" sz="900" b="0" i="1" u="none" strike="noStrike" kern="1200" cap="none" spc="0" normalizeH="0" baseline="0" noProof="0">
                <a:ln>
                  <a:noFill/>
                </a:ln>
                <a:solidFill>
                  <a:srgbClr val="FFFFFF">
                    <a:lumMod val="50000"/>
                  </a:srgbClr>
                </a:solidFill>
                <a:effectLst/>
                <a:uLnTx/>
                <a:uFillTx/>
                <a:latin typeface="Helvetica" panose="020B0604020202020204"/>
                <a:ea typeface="+mn-ea"/>
                <a:cs typeface="Helvetica" panose="020B0604020202020204"/>
              </a:rPr>
              <a:t>10/20 Index: </a:t>
            </a:r>
            <a:r>
              <a:rPr lang="en-US" sz="900" i="1">
                <a:solidFill>
                  <a:srgbClr val="FFFFFF">
                    <a:lumMod val="50000"/>
                  </a:srgbClr>
                </a:solidFill>
                <a:latin typeface="Helvetica" panose="020B0604020202020204"/>
                <a:cs typeface="Helvetica" panose="020B0604020202020204"/>
              </a:rPr>
              <a:t>10</a:t>
            </a:r>
            <a:endParaRPr kumimoji="0" lang="en-US" sz="900" b="0" i="0" u="none" strike="noStrike" kern="1200" cap="none" spc="0" normalizeH="0" baseline="0" noProof="0">
              <a:ln>
                <a:noFill/>
              </a:ln>
              <a:solidFill>
                <a:srgbClr val="FFFFFF">
                  <a:lumMod val="50000"/>
                </a:srgbClr>
              </a:solidFill>
              <a:effectLst/>
              <a:uLnTx/>
              <a:uFillTx/>
              <a:latin typeface="Helvetica" panose="020B0604020202020204"/>
              <a:ea typeface="+mn-ea"/>
              <a:cs typeface="Helvetica" panose="020B0604020202020204"/>
            </a:endParaRPr>
          </a:p>
        </p:txBody>
      </p:sp>
      <p:sp>
        <p:nvSpPr>
          <p:cNvPr id="30" name="Rectangle 29">
            <a:extLst>
              <a:ext uri="{FF2B5EF4-FFF2-40B4-BE49-F238E27FC236}">
                <a16:creationId xmlns:a16="http://schemas.microsoft.com/office/drawing/2014/main" id="{9EC70389-858E-33B2-F7AE-494B76D7B9AE}"/>
              </a:ext>
            </a:extLst>
          </p:cNvPr>
          <p:cNvSpPr/>
          <p:nvPr/>
        </p:nvSpPr>
        <p:spPr>
          <a:xfrm>
            <a:off x="4732674" y="5131659"/>
            <a:ext cx="1509299" cy="341762"/>
          </a:xfrm>
          <a:prstGeom prst="rect">
            <a:avLst/>
          </a:prstGeom>
          <a:solidFill>
            <a:srgbClr val="FFFFFF">
              <a:alpha val="89804"/>
            </a:srgbClr>
          </a:solidFill>
          <a:ln>
            <a:solidFill>
              <a:srgbClr val="3E2B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a:ln>
                  <a:noFill/>
                </a:ln>
                <a:solidFill>
                  <a:srgbClr val="3E2BC9"/>
                </a:solidFill>
                <a:effectLst/>
                <a:uLnTx/>
                <a:uFillTx/>
                <a:latin typeface="Helvetica" panose="020B0604020202020204"/>
                <a:ea typeface="+mn-ea"/>
                <a:cs typeface="Helvetica" panose="020B0604020202020204"/>
              </a:rPr>
              <a:t>The Menendez Brothers</a:t>
            </a:r>
            <a:br>
              <a:rPr kumimoji="0" lang="en-US" sz="1050" b="1" i="0" u="sng" strike="noStrike" kern="1200" cap="none" spc="0" normalizeH="0" baseline="0" noProof="0">
                <a:ln>
                  <a:noFill/>
                </a:ln>
                <a:solidFill>
                  <a:srgbClr val="3E2BC9"/>
                </a:solidFill>
                <a:effectLst/>
                <a:uLnTx/>
                <a:uFillTx/>
                <a:latin typeface="Helvetica" panose="020B0604020202020204"/>
                <a:ea typeface="+mn-ea"/>
                <a:cs typeface="Helvetica" panose="020B0604020202020204"/>
              </a:rPr>
            </a:br>
            <a:r>
              <a:rPr lang="en-US" sz="900" i="1">
                <a:solidFill>
                  <a:srgbClr val="3E2BC9"/>
                </a:solidFill>
                <a:latin typeface="Helvetica" panose="020B0604020202020204"/>
                <a:cs typeface="Helvetica" panose="020B0604020202020204"/>
              </a:rPr>
              <a:t>9/22</a:t>
            </a:r>
            <a:r>
              <a:rPr kumimoji="0" lang="en-US" sz="900" b="0" i="1" u="none" strike="noStrike" kern="1200" cap="none" spc="0" normalizeH="0" baseline="0" noProof="0">
                <a:ln>
                  <a:noFill/>
                </a:ln>
                <a:solidFill>
                  <a:srgbClr val="3E2BC9"/>
                </a:solidFill>
                <a:effectLst/>
                <a:uLnTx/>
                <a:uFillTx/>
                <a:latin typeface="Helvetica" panose="020B0604020202020204"/>
                <a:ea typeface="+mn-ea"/>
                <a:cs typeface="Helvetica" panose="020B0604020202020204"/>
              </a:rPr>
              <a:t> Index: </a:t>
            </a:r>
            <a:r>
              <a:rPr lang="en-US" sz="900" i="1">
                <a:solidFill>
                  <a:srgbClr val="3E2BC9"/>
                </a:solidFill>
                <a:latin typeface="Helvetica" panose="020B0604020202020204"/>
                <a:cs typeface="Helvetica" panose="020B0604020202020204"/>
              </a:rPr>
              <a:t>12</a:t>
            </a:r>
            <a:endParaRPr kumimoji="0" lang="en-US" sz="1100" b="0" i="1" u="none" strike="noStrike" kern="1200" cap="none" spc="0" normalizeH="0" baseline="0" noProof="0">
              <a:ln>
                <a:noFill/>
              </a:ln>
              <a:solidFill>
                <a:srgbClr val="3E2BC9"/>
              </a:solidFill>
              <a:effectLst/>
              <a:uLnTx/>
              <a:uFillTx/>
              <a:latin typeface="Helvetica" panose="020B0604020202020204"/>
              <a:ea typeface="+mn-ea"/>
              <a:cs typeface="Helvetica" panose="020B0604020202020204"/>
            </a:endParaRPr>
          </a:p>
        </p:txBody>
      </p:sp>
      <p:sp>
        <p:nvSpPr>
          <p:cNvPr id="31" name="Rectangle 30">
            <a:extLst>
              <a:ext uri="{FF2B5EF4-FFF2-40B4-BE49-F238E27FC236}">
                <a16:creationId xmlns:a16="http://schemas.microsoft.com/office/drawing/2014/main" id="{7FE745B7-F641-7D76-8FE9-DE4EE899174C}"/>
              </a:ext>
            </a:extLst>
          </p:cNvPr>
          <p:cNvSpPr/>
          <p:nvPr/>
        </p:nvSpPr>
        <p:spPr>
          <a:xfrm>
            <a:off x="3430566" y="4921934"/>
            <a:ext cx="1131998" cy="341762"/>
          </a:xfrm>
          <a:prstGeom prst="rect">
            <a:avLst/>
          </a:prstGeom>
          <a:solidFill>
            <a:srgbClr val="FFFFFF">
              <a:alpha val="89804"/>
            </a:srgbClr>
          </a:solidFill>
          <a:ln>
            <a:solidFill>
              <a:srgbClr val="31D6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sng">
                <a:solidFill>
                  <a:srgbClr val="31D60A"/>
                </a:solidFill>
                <a:latin typeface="Helvetica" panose="020B0604020202020204"/>
                <a:cs typeface="Helvetica" panose="020B0604020202020204"/>
              </a:rPr>
              <a:t>The Deliverance</a:t>
            </a:r>
            <a:br>
              <a:rPr kumimoji="0" lang="en-US" sz="900" b="1" i="0" u="sng" strike="noStrike" kern="1200" cap="none" spc="0" normalizeH="0" baseline="0" noProof="0">
                <a:ln>
                  <a:noFill/>
                </a:ln>
                <a:solidFill>
                  <a:srgbClr val="31D60A"/>
                </a:solidFill>
                <a:effectLst/>
                <a:uLnTx/>
                <a:uFillTx/>
                <a:latin typeface="Helvetica" panose="020B0604020202020204"/>
                <a:ea typeface="+mn-ea"/>
                <a:cs typeface="Helvetica" panose="020B0604020202020204"/>
              </a:rPr>
            </a:br>
            <a:r>
              <a:rPr kumimoji="0" lang="en-US" sz="800" b="0" i="1" u="none" strike="noStrike" kern="1200" cap="none" spc="0" normalizeH="0" baseline="0" noProof="0">
                <a:ln>
                  <a:noFill/>
                </a:ln>
                <a:solidFill>
                  <a:srgbClr val="31D60A"/>
                </a:solidFill>
                <a:effectLst/>
                <a:uLnTx/>
                <a:uFillTx/>
                <a:latin typeface="Helvetica" panose="020B0604020202020204"/>
                <a:ea typeface="+mn-ea"/>
                <a:cs typeface="Helvetica" panose="020B0604020202020204"/>
              </a:rPr>
              <a:t>9/1 Index: 13</a:t>
            </a:r>
            <a:endParaRPr kumimoji="0" lang="en-US" sz="1000" b="0" i="0" u="none" strike="noStrike" kern="1200" cap="none" spc="0" normalizeH="0" baseline="0" noProof="0">
              <a:ln>
                <a:noFill/>
              </a:ln>
              <a:solidFill>
                <a:srgbClr val="31D60A"/>
              </a:solidFill>
              <a:effectLst/>
              <a:uLnTx/>
              <a:uFillTx/>
              <a:latin typeface="Helvetica" panose="020B0604020202020204"/>
              <a:ea typeface="+mn-ea"/>
              <a:cs typeface="Helvetica" panose="020B0604020202020204"/>
            </a:endParaRPr>
          </a:p>
        </p:txBody>
      </p:sp>
      <p:sp>
        <p:nvSpPr>
          <p:cNvPr id="32" name="Rectangle 31">
            <a:extLst>
              <a:ext uri="{FF2B5EF4-FFF2-40B4-BE49-F238E27FC236}">
                <a16:creationId xmlns:a16="http://schemas.microsoft.com/office/drawing/2014/main" id="{8D7906BC-467F-A390-4BED-25FF2D562ED0}"/>
              </a:ext>
            </a:extLst>
          </p:cNvPr>
          <p:cNvSpPr/>
          <p:nvPr/>
        </p:nvSpPr>
        <p:spPr>
          <a:xfrm>
            <a:off x="9711442" y="5240237"/>
            <a:ext cx="936940" cy="341762"/>
          </a:xfrm>
          <a:prstGeom prst="rect">
            <a:avLst/>
          </a:prstGeom>
          <a:solidFill>
            <a:srgbClr val="FFFFFF">
              <a:alpha val="89804"/>
            </a:srgbClr>
          </a:solidFill>
          <a:ln>
            <a:solidFill>
              <a:srgbClr val="93E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sng">
                <a:solidFill>
                  <a:srgbClr val="00BFF2"/>
                </a:solidFill>
                <a:latin typeface="Helvetica" panose="020B0604020202020204"/>
                <a:cs typeface="Helvetica" panose="020B0604020202020204"/>
              </a:rPr>
              <a:t>Carry On</a:t>
            </a:r>
            <a:br>
              <a:rPr kumimoji="0" lang="en-US" sz="1050" b="1" i="0" u="sng" strike="noStrike" kern="1200" cap="none" spc="0" normalizeH="0" baseline="0" noProof="0">
                <a:ln>
                  <a:noFill/>
                </a:ln>
                <a:solidFill>
                  <a:srgbClr val="00BFF2"/>
                </a:solidFill>
                <a:effectLst/>
                <a:uLnTx/>
                <a:uFillTx/>
                <a:latin typeface="Helvetica" panose="020B0604020202020204"/>
                <a:ea typeface="+mn-ea"/>
                <a:cs typeface="Helvetica" panose="020B0604020202020204"/>
              </a:rPr>
            </a:br>
            <a:r>
              <a:rPr lang="en-US" sz="900" i="1">
                <a:solidFill>
                  <a:srgbClr val="00BFF2"/>
                </a:solidFill>
                <a:latin typeface="Helvetica" panose="020B0604020202020204"/>
                <a:cs typeface="Helvetica" panose="020B0604020202020204"/>
              </a:rPr>
              <a:t>12/15</a:t>
            </a:r>
            <a:r>
              <a:rPr kumimoji="0" lang="en-US" sz="900" b="0" i="1"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 Index: </a:t>
            </a:r>
            <a:r>
              <a:rPr lang="en-US" sz="900" i="1">
                <a:solidFill>
                  <a:srgbClr val="00BFF2"/>
                </a:solidFill>
                <a:latin typeface="Helvetica" panose="020B0604020202020204"/>
                <a:cs typeface="Helvetica" panose="020B0604020202020204"/>
              </a:rPr>
              <a:t>6</a:t>
            </a:r>
            <a:endParaRPr kumimoji="0" lang="en-US" sz="1100" b="0"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endParaRPr>
          </a:p>
        </p:txBody>
      </p:sp>
      <p:sp>
        <p:nvSpPr>
          <p:cNvPr id="8" name="Rectangle 7">
            <a:extLst>
              <a:ext uri="{FF2B5EF4-FFF2-40B4-BE49-F238E27FC236}">
                <a16:creationId xmlns:a16="http://schemas.microsoft.com/office/drawing/2014/main" id="{E108020C-4113-1677-8631-E697A1D54678}"/>
              </a:ext>
            </a:extLst>
          </p:cNvPr>
          <p:cNvSpPr/>
          <p:nvPr/>
        </p:nvSpPr>
        <p:spPr>
          <a:xfrm>
            <a:off x="3789377" y="3356164"/>
            <a:ext cx="1739871" cy="341762"/>
          </a:xfrm>
          <a:prstGeom prst="rect">
            <a:avLst/>
          </a:prstGeom>
          <a:solidFill>
            <a:srgbClr val="FFE600">
              <a:alpha val="89804"/>
            </a:srgbClr>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sng">
                <a:solidFill>
                  <a:srgbClr val="00BFF2"/>
                </a:solidFill>
                <a:latin typeface="Helvetica" panose="020B0604020202020204"/>
                <a:cs typeface="Helvetica" panose="020B0604020202020204"/>
              </a:rPr>
              <a:t>Beetlejuice Beetlejuice</a:t>
            </a:r>
            <a:br>
              <a:rPr kumimoji="0" lang="en-US" sz="1050" b="1" i="0" u="sng" strike="noStrike" kern="1200" cap="none" spc="0" normalizeH="0" baseline="0" noProof="0">
                <a:ln>
                  <a:noFill/>
                </a:ln>
                <a:solidFill>
                  <a:srgbClr val="00BFF2"/>
                </a:solidFill>
                <a:effectLst/>
                <a:uLnTx/>
                <a:uFillTx/>
                <a:latin typeface="Helvetica" panose="020B0604020202020204"/>
                <a:ea typeface="+mn-ea"/>
                <a:cs typeface="Helvetica" panose="020B0604020202020204"/>
              </a:rPr>
            </a:br>
            <a:r>
              <a:rPr kumimoji="0" lang="en-US" sz="900" b="0" i="1"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9/7 Index: </a:t>
            </a:r>
            <a:r>
              <a:rPr lang="en-US" sz="900" i="1">
                <a:solidFill>
                  <a:srgbClr val="00BFF2"/>
                </a:solidFill>
                <a:latin typeface="Helvetica" panose="020B0604020202020204"/>
                <a:cs typeface="Helvetica" panose="020B0604020202020204"/>
              </a:rPr>
              <a:t>75</a:t>
            </a:r>
            <a:endParaRPr kumimoji="0" lang="en-US" sz="1100" b="0" i="1" u="none" strike="noStrike" kern="1200" cap="none" spc="0" normalizeH="0" baseline="0" noProof="0">
              <a:ln>
                <a:noFill/>
              </a:ln>
              <a:solidFill>
                <a:srgbClr val="00BFF2"/>
              </a:solidFill>
              <a:effectLst/>
              <a:uLnTx/>
              <a:uFillTx/>
              <a:latin typeface="Helvetica" panose="020B0604020202020204"/>
              <a:ea typeface="+mn-ea"/>
              <a:cs typeface="Helvetica" panose="020B0604020202020204"/>
            </a:endParaRPr>
          </a:p>
        </p:txBody>
      </p:sp>
      <p:sp>
        <p:nvSpPr>
          <p:cNvPr id="10" name="Rectangle 9">
            <a:extLst>
              <a:ext uri="{FF2B5EF4-FFF2-40B4-BE49-F238E27FC236}">
                <a16:creationId xmlns:a16="http://schemas.microsoft.com/office/drawing/2014/main" id="{FC3045FB-4093-8DA5-4EEC-184DE6574FCB}"/>
              </a:ext>
            </a:extLst>
          </p:cNvPr>
          <p:cNvSpPr/>
          <p:nvPr/>
        </p:nvSpPr>
        <p:spPr>
          <a:xfrm>
            <a:off x="2336876" y="4216022"/>
            <a:ext cx="1313096" cy="341762"/>
          </a:xfrm>
          <a:prstGeom prst="rect">
            <a:avLst/>
          </a:prstGeom>
          <a:solidFill>
            <a:srgbClr val="FFE600">
              <a:alpha val="89804"/>
            </a:srgbClr>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604020202020204"/>
                <a:ea typeface="+mn-ea"/>
                <a:cs typeface="Helvetica" panose="020B0604020202020204"/>
              </a:rPr>
              <a:t>It Ends With Us</a:t>
            </a:r>
            <a:br>
              <a:rPr kumimoji="0" lang="en-US" sz="1050" b="1" i="0" u="sng" strike="noStrike" kern="1200" cap="none" spc="0" normalizeH="0" baseline="0" noProof="0">
                <a:ln>
                  <a:noFill/>
                </a:ln>
                <a:solidFill>
                  <a:srgbClr val="1B1464"/>
                </a:solidFill>
                <a:effectLst/>
                <a:uLnTx/>
                <a:uFillTx/>
                <a:latin typeface="Helvetica" panose="020B0604020202020204"/>
                <a:ea typeface="+mn-ea"/>
                <a:cs typeface="Helvetica" panose="020B0604020202020204"/>
              </a:rPr>
            </a:br>
            <a:r>
              <a:rPr kumimoji="0" lang="en-US" sz="900" b="0" i="1"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8/11 Index: 45</a:t>
            </a:r>
            <a:endParaRPr kumimoji="0" lang="en-US" sz="1100" b="0" i="1" u="none" strike="noStrike" kern="1200" cap="none" spc="0" normalizeH="0" baseline="0" noProof="0">
              <a:ln>
                <a:noFill/>
              </a:ln>
              <a:solidFill>
                <a:srgbClr val="1B1464"/>
              </a:solidFill>
              <a:effectLst/>
              <a:uLnTx/>
              <a:uFillTx/>
              <a:latin typeface="Helvetica" panose="020B0604020202020204"/>
              <a:ea typeface="+mn-ea"/>
              <a:cs typeface="Helvetica" panose="020B0604020202020204"/>
            </a:endParaRPr>
          </a:p>
        </p:txBody>
      </p:sp>
      <p:sp>
        <p:nvSpPr>
          <p:cNvPr id="11" name="Rectangle 10">
            <a:extLst>
              <a:ext uri="{FF2B5EF4-FFF2-40B4-BE49-F238E27FC236}">
                <a16:creationId xmlns:a16="http://schemas.microsoft.com/office/drawing/2014/main" id="{8190C532-F8A0-5370-CEC1-52A3905105E7}"/>
              </a:ext>
            </a:extLst>
          </p:cNvPr>
          <p:cNvSpPr/>
          <p:nvPr/>
        </p:nvSpPr>
        <p:spPr>
          <a:xfrm>
            <a:off x="10732500" y="5375906"/>
            <a:ext cx="1304990" cy="341762"/>
          </a:xfrm>
          <a:prstGeom prst="rect">
            <a:avLst/>
          </a:prstGeom>
          <a:solidFill>
            <a:srgbClr val="FFFFFF">
              <a:alpha val="89804"/>
            </a:srgbClr>
          </a:solidFill>
          <a:ln>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a:ln>
                  <a:noFill/>
                </a:ln>
                <a:solidFill>
                  <a:srgbClr val="FF6E30"/>
                </a:solidFill>
                <a:effectLst/>
                <a:uLnTx/>
                <a:uFillTx/>
                <a:latin typeface="Helvetica" panose="020B0604020202020204"/>
                <a:ea typeface="+mn-ea"/>
                <a:cs typeface="Helvetica" panose="020B0604020202020204"/>
              </a:rPr>
              <a:t>The Six Triple Eight</a:t>
            </a:r>
            <a:br>
              <a:rPr kumimoji="0" lang="en-US" sz="1050" b="1" i="0" u="sng" strike="noStrike" kern="1200" cap="none" spc="0" normalizeH="0" baseline="0" noProof="0">
                <a:ln>
                  <a:noFill/>
                </a:ln>
                <a:solidFill>
                  <a:srgbClr val="FF6E30"/>
                </a:solidFill>
                <a:effectLst/>
                <a:uLnTx/>
                <a:uFillTx/>
                <a:latin typeface="Helvetica" panose="020B0604020202020204"/>
                <a:ea typeface="+mn-ea"/>
                <a:cs typeface="Helvetica" panose="020B0604020202020204"/>
              </a:rPr>
            </a:br>
            <a:r>
              <a:rPr lang="en-US" sz="900" i="1">
                <a:solidFill>
                  <a:srgbClr val="FF6E30"/>
                </a:solidFill>
                <a:latin typeface="Helvetica" panose="020B0604020202020204"/>
                <a:cs typeface="Helvetica" panose="020B0604020202020204"/>
              </a:rPr>
              <a:t>12/21</a:t>
            </a:r>
            <a:r>
              <a:rPr kumimoji="0" lang="en-US" sz="900" b="0" i="1" u="none" strike="noStrike" kern="1200" cap="none" spc="0" normalizeH="0" baseline="0" noProof="0">
                <a:ln>
                  <a:noFill/>
                </a:ln>
                <a:solidFill>
                  <a:srgbClr val="FF6E30"/>
                </a:solidFill>
                <a:effectLst/>
                <a:uLnTx/>
                <a:uFillTx/>
                <a:latin typeface="Helvetica" panose="020B0604020202020204"/>
                <a:ea typeface="+mn-ea"/>
                <a:cs typeface="Helvetica" panose="020B0604020202020204"/>
              </a:rPr>
              <a:t> Index: 3</a:t>
            </a:r>
            <a:endParaRPr kumimoji="0" lang="en-US" sz="1100" b="0" i="0" u="none" strike="noStrike" kern="1200" cap="none" spc="0" normalizeH="0" baseline="0" noProof="0">
              <a:ln>
                <a:noFill/>
              </a:ln>
              <a:solidFill>
                <a:srgbClr val="FF6E30"/>
              </a:solidFill>
              <a:effectLst/>
              <a:uLnTx/>
              <a:uFillTx/>
              <a:latin typeface="Helvetica" panose="020B0604020202020204"/>
              <a:ea typeface="+mn-ea"/>
              <a:cs typeface="Helvetica" panose="020B0604020202020204"/>
            </a:endParaRPr>
          </a:p>
        </p:txBody>
      </p:sp>
      <p:sp>
        <p:nvSpPr>
          <p:cNvPr id="12" name="Rectangle 11">
            <a:extLst>
              <a:ext uri="{FF2B5EF4-FFF2-40B4-BE49-F238E27FC236}">
                <a16:creationId xmlns:a16="http://schemas.microsoft.com/office/drawing/2014/main" id="{F121F46C-A801-A084-C004-6D3915A80D2D}"/>
              </a:ext>
            </a:extLst>
          </p:cNvPr>
          <p:cNvSpPr/>
          <p:nvPr/>
        </p:nvSpPr>
        <p:spPr>
          <a:xfrm>
            <a:off x="645013" y="440921"/>
            <a:ext cx="1152546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Theatrical releases continue to drive significantly more buzz and online interest than the top movies on the largest streaming platform, Netflix</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cxnSp>
        <p:nvCxnSpPr>
          <p:cNvPr id="14" name="Straight Connector 13">
            <a:extLst>
              <a:ext uri="{FF2B5EF4-FFF2-40B4-BE49-F238E27FC236}">
                <a16:creationId xmlns:a16="http://schemas.microsoft.com/office/drawing/2014/main" id="{950D9C39-DCC9-A82D-5F8D-D706A6AF912A}"/>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38CE641-2E68-AF9A-34E1-61A5D0E3BFF0}"/>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4</a:t>
            </a:r>
          </a:p>
        </p:txBody>
      </p:sp>
    </p:spTree>
    <p:extLst>
      <p:ext uri="{BB962C8B-B14F-4D97-AF65-F5344CB8AC3E}">
        <p14:creationId xmlns:p14="http://schemas.microsoft.com/office/powerpoint/2010/main" val="406250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49F4C-F859-5977-C90D-6F7E16D514E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75E48B8-8864-17D8-82D6-AA427269103C}"/>
              </a:ext>
            </a:extLst>
          </p:cNvPr>
          <p:cNvSpPr>
            <a:spLocks/>
          </p:cNvSpPr>
          <p:nvPr/>
        </p:nvSpPr>
        <p:spPr>
          <a:xfrm>
            <a:off x="1" y="1696163"/>
            <a:ext cx="12192000"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building with a sign on it&#10;&#10;AI-generated content may be incorrect.">
            <a:extLst>
              <a:ext uri="{FF2B5EF4-FFF2-40B4-BE49-F238E27FC236}">
                <a16:creationId xmlns:a16="http://schemas.microsoft.com/office/drawing/2014/main" id="{997642D8-8866-4860-D946-1DC56C742431}"/>
              </a:ext>
            </a:extLst>
          </p:cNvPr>
          <p:cNvPicPr>
            <a:picLocks noChangeAspect="1"/>
          </p:cNvPicPr>
          <p:nvPr/>
        </p:nvPicPr>
        <p:blipFill>
          <a:blip r:embed="rId2">
            <a:extLst>
              <a:ext uri="{28A0092B-C50C-407E-A947-70E740481C1C}">
                <a14:useLocalDpi xmlns:a14="http://schemas.microsoft.com/office/drawing/2010/main"/>
              </a:ext>
            </a:extLst>
          </a:blip>
          <a:srcRect l="8490" t="8899" r="6527" b="33254"/>
          <a:stretch/>
        </p:blipFill>
        <p:spPr>
          <a:xfrm>
            <a:off x="-10759" y="1693140"/>
            <a:ext cx="4381500" cy="4473598"/>
          </a:xfrm>
          <a:prstGeom prst="rect">
            <a:avLst/>
          </a:prstGeom>
        </p:spPr>
      </p:pic>
      <p:sp>
        <p:nvSpPr>
          <p:cNvPr id="12" name="Rectangle 11">
            <a:extLst>
              <a:ext uri="{FF2B5EF4-FFF2-40B4-BE49-F238E27FC236}">
                <a16:creationId xmlns:a16="http://schemas.microsoft.com/office/drawing/2014/main" id="{7F596404-CD9C-2271-1187-969647CBCC06}"/>
              </a:ext>
            </a:extLst>
          </p:cNvPr>
          <p:cNvSpPr>
            <a:spLocks/>
          </p:cNvSpPr>
          <p:nvPr/>
        </p:nvSpPr>
        <p:spPr>
          <a:xfrm>
            <a:off x="4359981" y="1696164"/>
            <a:ext cx="7810499" cy="444217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C47E307-CB0C-64A4-155A-66F5DB2E8487}"/>
              </a:ext>
            </a:extLst>
          </p:cNvPr>
          <p:cNvSpPr txBox="1"/>
          <p:nvPr/>
        </p:nvSpPr>
        <p:spPr>
          <a:xfrm>
            <a:off x="483207" y="6324261"/>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National Association of Theatre Owners, ‘The Strength of Theatrical Exhibition’, projected as of 12/18/24. *Wide releases represent movies at 2,000+ locations.</a:t>
            </a:r>
          </a:p>
        </p:txBody>
      </p:sp>
      <p:sp>
        <p:nvSpPr>
          <p:cNvPr id="7" name="Rectangle 6">
            <a:extLst>
              <a:ext uri="{FF2B5EF4-FFF2-40B4-BE49-F238E27FC236}">
                <a16:creationId xmlns:a16="http://schemas.microsoft.com/office/drawing/2014/main" id="{60390367-86B6-28DC-7CCE-760926D18436}"/>
              </a:ext>
            </a:extLst>
          </p:cNvPr>
          <p:cNvSpPr/>
          <p:nvPr/>
        </p:nvSpPr>
        <p:spPr>
          <a:xfrm>
            <a:off x="568813" y="440921"/>
            <a:ext cx="1163307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110 films are planned to be released across more than 2,000 theaters</a:t>
            </a:r>
            <a:br>
              <a:rPr lang="en-US" sz="2600" b="1">
                <a:solidFill>
                  <a:srgbClr val="1B1464"/>
                </a:solidFill>
                <a:latin typeface="Helvetica" panose="020B0604020202020204" pitchFamily="34" charset="0"/>
                <a:cs typeface="Arial" panose="020B0604020202020204" pitchFamily="34" charset="0"/>
              </a:rPr>
            </a:br>
            <a:r>
              <a:rPr lang="en-US" sz="2600" b="1">
                <a:solidFill>
                  <a:srgbClr val="1B1464"/>
                </a:solidFill>
                <a:latin typeface="Helvetica" panose="020B0604020202020204" pitchFamily="34" charset="0"/>
                <a:cs typeface="Arial" panose="020B0604020202020204" pitchFamily="34" charset="0"/>
              </a:rPr>
              <a:t>in 2025, providing the marketplace with a steady pipeline of new content</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51A25A4-7780-2E9C-5CC0-CBA784EB293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5E400624-0D7F-8011-3FAC-F8D7A48C56E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124B0395-1A28-D3FA-9663-8BC95F7AE31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4" name="Straight Connector 3">
            <a:extLst>
              <a:ext uri="{FF2B5EF4-FFF2-40B4-BE49-F238E27FC236}">
                <a16:creationId xmlns:a16="http://schemas.microsoft.com/office/drawing/2014/main" id="{B0182AB9-A064-609C-AC07-0DC2E61B991D}"/>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55FBC1-8EFE-87CE-8B29-A0BC357F4E8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5</a:t>
            </a:r>
          </a:p>
        </p:txBody>
      </p:sp>
      <p:sp>
        <p:nvSpPr>
          <p:cNvPr id="26" name="TextBox 25">
            <a:extLst>
              <a:ext uri="{FF2B5EF4-FFF2-40B4-BE49-F238E27FC236}">
                <a16:creationId xmlns:a16="http://schemas.microsoft.com/office/drawing/2014/main" id="{2615F050-9C50-D63D-28C7-63F4EB23249C}"/>
              </a:ext>
            </a:extLst>
          </p:cNvPr>
          <p:cNvSpPr txBox="1"/>
          <p:nvPr/>
        </p:nvSpPr>
        <p:spPr>
          <a:xfrm>
            <a:off x="4398891" y="1828362"/>
            <a:ext cx="750975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b="1" u="sng">
                <a:solidFill>
                  <a:srgbClr val="1B1464"/>
                </a:solidFill>
                <a:latin typeface="Helvetica" panose="020B0403020202020204" pitchFamily="34" charset="0"/>
              </a:rPr>
              <a:t>Theatrical Wide Releases*</a:t>
            </a:r>
            <a:br>
              <a:rPr lang="da-DK" sz="1600" b="1" u="sng">
                <a:solidFill>
                  <a:srgbClr val="1B1464"/>
                </a:solidFill>
                <a:latin typeface="Helvetica" panose="020B0403020202020204" pitchFamily="34" charset="0"/>
              </a:rPr>
            </a:br>
            <a:r>
              <a:rPr lang="da-DK" sz="1600">
                <a:solidFill>
                  <a:srgbClr val="1B1464"/>
                </a:solidFill>
                <a:latin typeface="Helvetica" panose="020B0403020202020204" pitchFamily="34" charset="0"/>
              </a:rPr>
              <a:t>2021 - 2025</a:t>
            </a:r>
            <a:endParaRPr kumimoji="0" lang="da-DK" sz="160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27" name="Chart 26">
            <a:extLst>
              <a:ext uri="{FF2B5EF4-FFF2-40B4-BE49-F238E27FC236}">
                <a16:creationId xmlns:a16="http://schemas.microsoft.com/office/drawing/2014/main" id="{B1A9E5AB-24BC-C4DE-9047-267DB4307FE4}"/>
              </a:ext>
            </a:extLst>
          </p:cNvPr>
          <p:cNvGraphicFramePr/>
          <p:nvPr>
            <p:extLst>
              <p:ext uri="{D42A27DB-BD31-4B8C-83A1-F6EECF244321}">
                <p14:modId xmlns:p14="http://schemas.microsoft.com/office/powerpoint/2010/main" val="1196346015"/>
              </p:ext>
            </p:extLst>
          </p:nvPr>
        </p:nvGraphicFramePr>
        <p:xfrm>
          <a:off x="4359981" y="2491596"/>
          <a:ext cx="7143749" cy="364673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Rounded Corners 30">
            <a:extLst>
              <a:ext uri="{FF2B5EF4-FFF2-40B4-BE49-F238E27FC236}">
                <a16:creationId xmlns:a16="http://schemas.microsoft.com/office/drawing/2014/main" id="{464ED613-5699-8E1C-C8BB-1155E9CF4546}"/>
              </a:ext>
            </a:extLst>
          </p:cNvPr>
          <p:cNvSpPr/>
          <p:nvPr/>
        </p:nvSpPr>
        <p:spPr>
          <a:xfrm>
            <a:off x="11107723" y="2356308"/>
            <a:ext cx="882667" cy="519305"/>
          </a:xfrm>
          <a:prstGeom prst="roundRect">
            <a:avLst/>
          </a:prstGeom>
          <a:solidFill>
            <a:schemeClr val="bg1"/>
          </a:solidFill>
          <a:ln>
            <a:solidFill>
              <a:srgbClr val="EF47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EF4793"/>
                </a:solidFill>
                <a:latin typeface="Helvetica" pitchFamily="2" charset="0"/>
                <a:cs typeface="Heebo" pitchFamily="2" charset="-79"/>
              </a:rPr>
              <a:t>+16%</a:t>
            </a:r>
          </a:p>
          <a:p>
            <a:pPr algn="ctr"/>
            <a:r>
              <a:rPr lang="en-US" sz="1050">
                <a:solidFill>
                  <a:srgbClr val="EF4793"/>
                </a:solidFill>
                <a:latin typeface="Helvetica" pitchFamily="2" charset="0"/>
                <a:cs typeface="Heebo" pitchFamily="2" charset="-79"/>
              </a:rPr>
              <a:t>vs 2024</a:t>
            </a:r>
          </a:p>
        </p:txBody>
      </p:sp>
    </p:spTree>
    <p:extLst>
      <p:ext uri="{BB962C8B-B14F-4D97-AF65-F5344CB8AC3E}">
        <p14:creationId xmlns:p14="http://schemas.microsoft.com/office/powerpoint/2010/main" val="1272286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BAB07-2A3B-7F75-2338-5A103A6E2E7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6580240-BAF5-8608-B05E-D3A6501B7E03}"/>
              </a:ext>
            </a:extLst>
          </p:cNvPr>
          <p:cNvSpPr>
            <a:spLocks/>
          </p:cNvSpPr>
          <p:nvPr/>
        </p:nvSpPr>
        <p:spPr>
          <a:xfrm>
            <a:off x="1" y="1696163"/>
            <a:ext cx="12192000"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98C86D5-1C87-863B-3059-45DBE213781E}"/>
              </a:ext>
            </a:extLst>
          </p:cNvPr>
          <p:cNvSpPr/>
          <p:nvPr/>
        </p:nvSpPr>
        <p:spPr>
          <a:xfrm>
            <a:off x="645013" y="440921"/>
            <a:ext cx="1152546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Box office revenues are projected to rise steadily over the next few years as more theatrical movies receive ‘wide’ releases</a:t>
            </a:r>
          </a:p>
        </p:txBody>
      </p:sp>
      <p:pic>
        <p:nvPicPr>
          <p:cNvPr id="3" name="Picture 2">
            <a:extLst>
              <a:ext uri="{FF2B5EF4-FFF2-40B4-BE49-F238E27FC236}">
                <a16:creationId xmlns:a16="http://schemas.microsoft.com/office/drawing/2014/main" id="{2040CCB8-7181-3379-4E59-1BFF80E2EE9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66AD81CD-6B70-3B94-1227-DBFB69DB97B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EB338F80-9E6A-56C9-BF51-D3FDD3E6DAB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4" name="Straight Connector 3">
            <a:extLst>
              <a:ext uri="{FF2B5EF4-FFF2-40B4-BE49-F238E27FC236}">
                <a16:creationId xmlns:a16="http://schemas.microsoft.com/office/drawing/2014/main" id="{06DEE893-C76D-1156-D363-6487964F55F6}"/>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4D40D1-EA33-E56B-E422-B5BD971B4219}"/>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6</a:t>
            </a:r>
          </a:p>
        </p:txBody>
      </p:sp>
      <p:sp>
        <p:nvSpPr>
          <p:cNvPr id="25" name="TextBox 24">
            <a:extLst>
              <a:ext uri="{FF2B5EF4-FFF2-40B4-BE49-F238E27FC236}">
                <a16:creationId xmlns:a16="http://schemas.microsoft.com/office/drawing/2014/main" id="{3F407601-59A7-F6B4-E4FC-A25A664085A7}"/>
              </a:ext>
            </a:extLst>
          </p:cNvPr>
          <p:cNvSpPr txBox="1"/>
          <p:nvPr/>
        </p:nvSpPr>
        <p:spPr>
          <a:xfrm>
            <a:off x="38912" y="1704537"/>
            <a:ext cx="777158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b="1" u="sng">
                <a:solidFill>
                  <a:srgbClr val="1B1464"/>
                </a:solidFill>
                <a:latin typeface="Helvetica" panose="020B0403020202020204" pitchFamily="34" charset="0"/>
              </a:rPr>
              <a:t>Annual Domestic Box Office Revenue</a:t>
            </a:r>
            <a:br>
              <a:rPr lang="da-DK" sz="1600" b="1" u="sng">
                <a:solidFill>
                  <a:srgbClr val="1B1464"/>
                </a:solidFill>
                <a:latin typeface="Helvetica" panose="020B0403020202020204" pitchFamily="34" charset="0"/>
              </a:rPr>
            </a:br>
            <a:r>
              <a:rPr lang="da-DK" sz="1600">
                <a:solidFill>
                  <a:srgbClr val="1B1464"/>
                </a:solidFill>
                <a:latin typeface="Helvetica" panose="020B0403020202020204" pitchFamily="34" charset="0"/>
              </a:rPr>
              <a:t>$ in Billions</a:t>
            </a:r>
            <a:endParaRPr kumimoji="0" lang="da-DK" sz="160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28" name="Chart 27">
            <a:extLst>
              <a:ext uri="{FF2B5EF4-FFF2-40B4-BE49-F238E27FC236}">
                <a16:creationId xmlns:a16="http://schemas.microsoft.com/office/drawing/2014/main" id="{C0F6102D-D5EC-107A-9EAD-642A0B0A9C3A}"/>
              </a:ext>
            </a:extLst>
          </p:cNvPr>
          <p:cNvGraphicFramePr/>
          <p:nvPr>
            <p:extLst>
              <p:ext uri="{D42A27DB-BD31-4B8C-83A1-F6EECF244321}">
                <p14:modId xmlns:p14="http://schemas.microsoft.com/office/powerpoint/2010/main" val="2698324540"/>
              </p:ext>
            </p:extLst>
          </p:nvPr>
        </p:nvGraphicFramePr>
        <p:xfrm>
          <a:off x="219418" y="2301096"/>
          <a:ext cx="6782269" cy="3646737"/>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Rounded Corners 28">
            <a:extLst>
              <a:ext uri="{FF2B5EF4-FFF2-40B4-BE49-F238E27FC236}">
                <a16:creationId xmlns:a16="http://schemas.microsoft.com/office/drawing/2014/main" id="{B376243A-019F-6C2A-30A7-1E3F037B0EA3}"/>
              </a:ext>
            </a:extLst>
          </p:cNvPr>
          <p:cNvSpPr/>
          <p:nvPr/>
        </p:nvSpPr>
        <p:spPr>
          <a:xfrm>
            <a:off x="6726993" y="2410490"/>
            <a:ext cx="927798" cy="515465"/>
          </a:xfrm>
          <a:prstGeom prst="round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4EBEA4"/>
                </a:solidFill>
                <a:latin typeface="Helvetica" pitchFamily="2" charset="0"/>
              </a:rPr>
              <a:t>+57%</a:t>
            </a:r>
          </a:p>
          <a:p>
            <a:pPr algn="ctr"/>
            <a:r>
              <a:rPr lang="en-US" sz="1050">
                <a:solidFill>
                  <a:srgbClr val="4EBEA4"/>
                </a:solidFill>
                <a:latin typeface="Helvetica" pitchFamily="2" charset="0"/>
              </a:rPr>
              <a:t>vs 2022</a:t>
            </a:r>
          </a:p>
        </p:txBody>
      </p:sp>
      <p:sp>
        <p:nvSpPr>
          <p:cNvPr id="30" name="TextBox 29">
            <a:extLst>
              <a:ext uri="{FF2B5EF4-FFF2-40B4-BE49-F238E27FC236}">
                <a16:creationId xmlns:a16="http://schemas.microsoft.com/office/drawing/2014/main" id="{6055C6DD-4E2B-1782-1672-4A9C66E0CC5B}"/>
              </a:ext>
            </a:extLst>
          </p:cNvPr>
          <p:cNvSpPr txBox="1"/>
          <p:nvPr/>
        </p:nvSpPr>
        <p:spPr>
          <a:xfrm>
            <a:off x="483207" y="6319056"/>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Box Office Mojo, ‘Domestic Yearly Box Office’ for 2022-2024. *S&amp;P Global Market Intelligence, ‘Exhibition Market Projections’ for 2025-2027 projections, July 2024.</a:t>
            </a:r>
          </a:p>
        </p:txBody>
      </p:sp>
      <p:pic>
        <p:nvPicPr>
          <p:cNvPr id="11" name="Picture 10" descr="A person holding a phone and a cup of popcorn&#10;&#10;AI-generated content may be incorrect.">
            <a:extLst>
              <a:ext uri="{FF2B5EF4-FFF2-40B4-BE49-F238E27FC236}">
                <a16:creationId xmlns:a16="http://schemas.microsoft.com/office/drawing/2014/main" id="{7D1BF65D-1ECB-2E80-1B4C-FD7758900B27}"/>
              </a:ext>
            </a:extLst>
          </p:cNvPr>
          <p:cNvPicPr>
            <a:picLocks noChangeAspect="1"/>
          </p:cNvPicPr>
          <p:nvPr/>
        </p:nvPicPr>
        <p:blipFill>
          <a:blip r:embed="rId4" cstate="hqprint">
            <a:extLst>
              <a:ext uri="{28A0092B-C50C-407E-A947-70E740481C1C}">
                <a14:useLocalDpi xmlns:a14="http://schemas.microsoft.com/office/drawing/2010/main"/>
              </a:ext>
            </a:extLst>
          </a:blip>
          <a:srcRect l="34807"/>
          <a:stretch/>
        </p:blipFill>
        <p:spPr>
          <a:xfrm>
            <a:off x="7810498" y="1704537"/>
            <a:ext cx="4381504" cy="4462201"/>
          </a:xfrm>
          <a:prstGeom prst="rect">
            <a:avLst/>
          </a:prstGeom>
        </p:spPr>
      </p:pic>
      <p:sp>
        <p:nvSpPr>
          <p:cNvPr id="16" name="TextBox 15">
            <a:extLst>
              <a:ext uri="{FF2B5EF4-FFF2-40B4-BE49-F238E27FC236}">
                <a16:creationId xmlns:a16="http://schemas.microsoft.com/office/drawing/2014/main" id="{088065B6-ECD0-2254-622B-0A0559C08967}"/>
              </a:ext>
            </a:extLst>
          </p:cNvPr>
          <p:cNvSpPr txBox="1"/>
          <p:nvPr/>
        </p:nvSpPr>
        <p:spPr>
          <a:xfrm>
            <a:off x="3778279" y="5829640"/>
            <a:ext cx="669863" cy="261610"/>
          </a:xfrm>
          <a:prstGeom prst="rect">
            <a:avLst/>
          </a:prstGeom>
          <a:noFill/>
        </p:spPr>
        <p:txBody>
          <a:bodyPr wrap="square" rtlCol="0">
            <a:spAutoFit/>
          </a:bodyPr>
          <a:lstStyle/>
          <a:p>
            <a:pPr algn="ctr"/>
            <a:r>
              <a:rPr lang="en-US" sz="1100" i="1">
                <a:solidFill>
                  <a:srgbClr val="1B1464"/>
                </a:solidFill>
                <a:latin typeface="Helvetica" pitchFamily="2" charset="0"/>
              </a:rPr>
              <a:t>(proj.)*</a:t>
            </a:r>
          </a:p>
        </p:txBody>
      </p:sp>
      <p:sp>
        <p:nvSpPr>
          <p:cNvPr id="17" name="TextBox 16">
            <a:extLst>
              <a:ext uri="{FF2B5EF4-FFF2-40B4-BE49-F238E27FC236}">
                <a16:creationId xmlns:a16="http://schemas.microsoft.com/office/drawing/2014/main" id="{72F9DE5A-D99C-04FF-5AF8-ECA2E2928EC2}"/>
              </a:ext>
            </a:extLst>
          </p:cNvPr>
          <p:cNvSpPr txBox="1"/>
          <p:nvPr/>
        </p:nvSpPr>
        <p:spPr>
          <a:xfrm>
            <a:off x="4859368" y="5829640"/>
            <a:ext cx="669863" cy="261610"/>
          </a:xfrm>
          <a:prstGeom prst="rect">
            <a:avLst/>
          </a:prstGeom>
          <a:noFill/>
        </p:spPr>
        <p:txBody>
          <a:bodyPr wrap="square" rtlCol="0">
            <a:spAutoFit/>
          </a:bodyPr>
          <a:lstStyle/>
          <a:p>
            <a:pPr algn="ctr"/>
            <a:r>
              <a:rPr lang="en-US" sz="1100" i="1">
                <a:solidFill>
                  <a:srgbClr val="1B1464"/>
                </a:solidFill>
                <a:latin typeface="Helvetica" pitchFamily="2" charset="0"/>
              </a:rPr>
              <a:t>(proj.)*</a:t>
            </a:r>
          </a:p>
        </p:txBody>
      </p:sp>
      <p:sp>
        <p:nvSpPr>
          <p:cNvPr id="18" name="TextBox 17">
            <a:extLst>
              <a:ext uri="{FF2B5EF4-FFF2-40B4-BE49-F238E27FC236}">
                <a16:creationId xmlns:a16="http://schemas.microsoft.com/office/drawing/2014/main" id="{8DCAF2BA-A24C-9C7D-FCCF-6915274D8A6B}"/>
              </a:ext>
            </a:extLst>
          </p:cNvPr>
          <p:cNvSpPr txBox="1"/>
          <p:nvPr/>
        </p:nvSpPr>
        <p:spPr>
          <a:xfrm>
            <a:off x="5936877" y="5829640"/>
            <a:ext cx="669863" cy="261610"/>
          </a:xfrm>
          <a:prstGeom prst="rect">
            <a:avLst/>
          </a:prstGeom>
          <a:noFill/>
        </p:spPr>
        <p:txBody>
          <a:bodyPr wrap="square" rtlCol="0">
            <a:spAutoFit/>
          </a:bodyPr>
          <a:lstStyle/>
          <a:p>
            <a:pPr algn="ctr"/>
            <a:r>
              <a:rPr lang="en-US" sz="1100" i="1">
                <a:solidFill>
                  <a:srgbClr val="1B1464"/>
                </a:solidFill>
                <a:latin typeface="Helvetica" pitchFamily="2" charset="0"/>
              </a:rPr>
              <a:t>(proj.)*</a:t>
            </a:r>
          </a:p>
        </p:txBody>
      </p:sp>
    </p:spTree>
    <p:extLst>
      <p:ext uri="{BB962C8B-B14F-4D97-AF65-F5344CB8AC3E}">
        <p14:creationId xmlns:p14="http://schemas.microsoft.com/office/powerpoint/2010/main" val="413817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C0F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9A7DE-EECD-FF4E-B738-7B5DECD5584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313210" y="1"/>
            <a:ext cx="10878790" cy="6361468"/>
          </a:xfrm>
          <a:prstGeom prst="rect">
            <a:avLst/>
          </a:prstGeom>
        </p:spPr>
      </p:pic>
      <p:cxnSp>
        <p:nvCxnSpPr>
          <p:cNvPr id="2" name="Straight Connector 1">
            <a:extLst>
              <a:ext uri="{FF2B5EF4-FFF2-40B4-BE49-F238E27FC236}">
                <a16:creationId xmlns:a16="http://schemas.microsoft.com/office/drawing/2014/main" id="{642889B2-D072-BB35-3587-432C8DB2FFDB}"/>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1A2BCBFE-81D3-4551-549E-2B899F2B3304}"/>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itchFamily="2" charset="0"/>
                <a:ea typeface="+mn-ea"/>
                <a:cs typeface="+mn-cs"/>
              </a:rPr>
              <a:t>2</a:t>
            </a:r>
          </a:p>
        </p:txBody>
      </p:sp>
      <p:sp>
        <p:nvSpPr>
          <p:cNvPr id="6" name="TextBox 5">
            <a:extLst>
              <a:ext uri="{FF2B5EF4-FFF2-40B4-BE49-F238E27FC236}">
                <a16:creationId xmlns:a16="http://schemas.microsoft.com/office/drawing/2014/main" id="{1EE04A83-DA09-3859-EDC2-2D72803C1B9E}"/>
              </a:ext>
            </a:extLst>
          </p:cNvPr>
          <p:cNvSpPr txBox="1"/>
          <p:nvPr/>
        </p:nvSpPr>
        <p:spPr>
          <a:xfrm>
            <a:off x="382082" y="3434080"/>
            <a:ext cx="6421841" cy="523220"/>
          </a:xfrm>
          <a:prstGeom prst="rect">
            <a:avLst/>
          </a:prstGeom>
          <a:noFill/>
        </p:spPr>
        <p:txBody>
          <a:bodyPr wrap="square" rtlCol="0">
            <a:spAutoFit/>
          </a:bodyPr>
          <a:lstStyle/>
          <a:p>
            <a:pPr marL="0" marR="0"/>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Elevating th</a:t>
            </a:r>
            <a:r>
              <a:rPr lang="en-US" sz="2800" b="1" kern="100">
                <a:solidFill>
                  <a:schemeClr val="bg1"/>
                </a:solidFill>
                <a:latin typeface="Helvetica" panose="020B0403020202020204"/>
                <a:ea typeface="Aptos" panose="020B0004020202020204" pitchFamily="34" charset="0"/>
                <a:cs typeface="Times New Roman" panose="02020603050405020304" pitchFamily="18" charset="0"/>
              </a:rPr>
              <a:t>e Cinematic Experience</a:t>
            </a:r>
            <a:endPar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0385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60553-B1D5-EE7A-9262-2310C34443AF}"/>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59EC613E-161A-FA33-67F4-C1A5B91C6EEE}"/>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A2A0125-9EEE-41A7-664F-8F668872E697}"/>
              </a:ext>
            </a:extLst>
          </p:cNvPr>
          <p:cNvSpPr txBox="1"/>
          <p:nvPr/>
        </p:nvSpPr>
        <p:spPr>
          <a:xfrm>
            <a:off x="483207" y="6315839"/>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Source: Fandango, </a:t>
            </a:r>
            <a:r>
              <a:rPr lang="en-US" sz="800">
                <a:solidFill>
                  <a:srgbClr val="1B1464"/>
                </a:solidFill>
                <a:latin typeface="Helvetica" panose="020B0403020202020204" pitchFamily="34" charset="0"/>
              </a:rPr>
              <a:t>‘Theater Bound Media Trends &amp; Insights Study’</a:t>
            </a:r>
            <a:r>
              <a:rPr lang="en-US" sz="800"/>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Spring 2025; ‘</a:t>
            </a:r>
            <a:r>
              <a:rPr lang="en-US" sz="800">
                <a:solidFill>
                  <a:srgbClr val="1B1464"/>
                </a:solidFill>
                <a:latin typeface="Helvetica" panose="020B0403020202020204" pitchFamily="34" charset="0"/>
              </a:rPr>
              <a:t>The Magic of the Theatrical Experience’, Spring 2024; ‘It’s Showtime’, Spring 2023. Note: 2023 respondents featured Fandango ticket buyers only.</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7" name="Rectangle 6">
            <a:extLst>
              <a:ext uri="{FF2B5EF4-FFF2-40B4-BE49-F238E27FC236}">
                <a16:creationId xmlns:a16="http://schemas.microsoft.com/office/drawing/2014/main" id="{697222B0-3FA7-AD9A-FDAE-7A07E0728E7A}"/>
              </a:ext>
            </a:extLst>
          </p:cNvPr>
          <p:cNvSpPr/>
          <p:nvPr/>
        </p:nvSpPr>
        <p:spPr>
          <a:xfrm>
            <a:off x="558925" y="440921"/>
            <a:ext cx="1163307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People are now more likely to go to the movies as a form of escapism and relaxation from their daily routine</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4653C60-8B47-5584-E9F1-2866C4C1294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CE2C949D-D175-C063-5054-C38D6A110DF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63943433-CE45-61CC-C705-C278D237D8F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9" name="TextBox 18">
            <a:extLst>
              <a:ext uri="{FF2B5EF4-FFF2-40B4-BE49-F238E27FC236}">
                <a16:creationId xmlns:a16="http://schemas.microsoft.com/office/drawing/2014/main" id="{8414BFB9-4902-1A11-5409-3552298170CE}"/>
              </a:ext>
            </a:extLst>
          </p:cNvPr>
          <p:cNvSpPr txBox="1"/>
          <p:nvPr/>
        </p:nvSpPr>
        <p:spPr>
          <a:xfrm>
            <a:off x="542223" y="1751797"/>
            <a:ext cx="11107554" cy="338554"/>
          </a:xfrm>
          <a:prstGeom prst="rect">
            <a:avLst/>
          </a:prstGeom>
          <a:noFill/>
        </p:spPr>
        <p:txBody>
          <a:bodyPr wrap="square" rtlCol="0">
            <a:spAutoFit/>
          </a:bodyPr>
          <a:lstStyle/>
          <a:p>
            <a:pPr algn="ctr"/>
            <a:r>
              <a:rPr lang="en-US" sz="1600" b="1" u="sng">
                <a:solidFill>
                  <a:srgbClr val="1B1464"/>
                </a:solidFill>
                <a:latin typeface="Helvetica" panose="020B0604020202020204"/>
                <a:cs typeface="Helvetica" panose="020B0604020202020204"/>
              </a:rPr>
              <a:t>Top Reasons for Going to the Movies</a:t>
            </a:r>
          </a:p>
        </p:txBody>
      </p:sp>
      <p:cxnSp>
        <p:nvCxnSpPr>
          <p:cNvPr id="47" name="Straight Connector 46">
            <a:extLst>
              <a:ext uri="{FF2B5EF4-FFF2-40B4-BE49-F238E27FC236}">
                <a16:creationId xmlns:a16="http://schemas.microsoft.com/office/drawing/2014/main" id="{63881B01-3170-AF33-8F7F-26C055CD3748}"/>
              </a:ext>
            </a:extLst>
          </p:cNvPr>
          <p:cNvCxnSpPr>
            <a:cxnSpLocks/>
          </p:cNvCxnSpPr>
          <p:nvPr/>
        </p:nvCxnSpPr>
        <p:spPr>
          <a:xfrm>
            <a:off x="4087983" y="2276475"/>
            <a:ext cx="0" cy="3980514"/>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EA2CBBA-EC5F-2942-BD1B-2FBCB0C54CA9}"/>
              </a:ext>
            </a:extLst>
          </p:cNvPr>
          <p:cNvCxnSpPr>
            <a:cxnSpLocks/>
          </p:cNvCxnSpPr>
          <p:nvPr/>
        </p:nvCxnSpPr>
        <p:spPr>
          <a:xfrm>
            <a:off x="8183733" y="2276475"/>
            <a:ext cx="0" cy="3980514"/>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AE5AFD7-CD96-3959-EF02-34E308851BC6}"/>
              </a:ext>
            </a:extLst>
          </p:cNvPr>
          <p:cNvSpPr/>
          <p:nvPr/>
        </p:nvSpPr>
        <p:spPr>
          <a:xfrm>
            <a:off x="8522954" y="3876363"/>
            <a:ext cx="3208847" cy="547851"/>
          </a:xfrm>
          <a:prstGeom prst="roundRect">
            <a:avLst/>
          </a:prstGeom>
          <a:solidFill>
            <a:srgbClr val="4EBEA4"/>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    Escape from daily routine</a:t>
            </a:r>
          </a:p>
        </p:txBody>
      </p:sp>
      <p:sp>
        <p:nvSpPr>
          <p:cNvPr id="31" name="Rectangle: Rounded Corners 30">
            <a:extLst>
              <a:ext uri="{FF2B5EF4-FFF2-40B4-BE49-F238E27FC236}">
                <a16:creationId xmlns:a16="http://schemas.microsoft.com/office/drawing/2014/main" id="{9A2804BD-DA67-8D4C-B9C0-95BBC4A9E1D8}"/>
              </a:ext>
            </a:extLst>
          </p:cNvPr>
          <p:cNvSpPr/>
          <p:nvPr/>
        </p:nvSpPr>
        <p:spPr>
          <a:xfrm>
            <a:off x="8522954" y="4688027"/>
            <a:ext cx="3208847" cy="547851"/>
          </a:xfrm>
          <a:prstGeom prst="roundRect">
            <a:avLst/>
          </a:prstGeom>
          <a:solidFill>
            <a:srgbClr val="FF6E30"/>
          </a:solidFill>
          <a:ln w="19050">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Form of relaxation</a:t>
            </a:r>
          </a:p>
        </p:txBody>
      </p:sp>
      <p:sp>
        <p:nvSpPr>
          <p:cNvPr id="32" name="Rectangle: Rounded Corners 31">
            <a:extLst>
              <a:ext uri="{FF2B5EF4-FFF2-40B4-BE49-F238E27FC236}">
                <a16:creationId xmlns:a16="http://schemas.microsoft.com/office/drawing/2014/main" id="{9DA0D1D1-B614-0BDD-2B12-92553DB84807}"/>
              </a:ext>
            </a:extLst>
          </p:cNvPr>
          <p:cNvSpPr/>
          <p:nvPr/>
        </p:nvSpPr>
        <p:spPr>
          <a:xfrm>
            <a:off x="8522954" y="5499690"/>
            <a:ext cx="3208847" cy="547851"/>
          </a:xfrm>
          <a:prstGeom prst="roundRect">
            <a:avLst/>
          </a:prstGeom>
          <a:solidFill>
            <a:srgbClr val="1B146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Big screen and </a:t>
            </a:r>
            <a:br>
              <a:rPr lang="en-US" sz="1600" b="1">
                <a:solidFill>
                  <a:schemeClr val="bg1"/>
                </a:solidFill>
                <a:latin typeface="Helvetica" panose="020B0604020202020204"/>
                <a:cs typeface="Helvetica" panose="020B0604020202020204"/>
              </a:rPr>
            </a:br>
            <a:r>
              <a:rPr lang="en-US" sz="1600" b="1">
                <a:solidFill>
                  <a:schemeClr val="bg1"/>
                </a:solidFill>
                <a:latin typeface="Helvetica" panose="020B0604020202020204"/>
                <a:cs typeface="Helvetica" panose="020B0604020202020204"/>
              </a:rPr>
              <a:t>surround sound</a:t>
            </a:r>
          </a:p>
        </p:txBody>
      </p:sp>
      <p:sp>
        <p:nvSpPr>
          <p:cNvPr id="40" name="TextBox 39">
            <a:extLst>
              <a:ext uri="{FF2B5EF4-FFF2-40B4-BE49-F238E27FC236}">
                <a16:creationId xmlns:a16="http://schemas.microsoft.com/office/drawing/2014/main" id="{62B96059-10D1-F586-B33E-C55084F8EDCE}"/>
              </a:ext>
            </a:extLst>
          </p:cNvPr>
          <p:cNvSpPr txBox="1"/>
          <p:nvPr/>
        </p:nvSpPr>
        <p:spPr>
          <a:xfrm>
            <a:off x="9073211" y="2184936"/>
            <a:ext cx="2108333" cy="369332"/>
          </a:xfrm>
          <a:prstGeom prst="rect">
            <a:avLst/>
          </a:prstGeom>
          <a:noFill/>
        </p:spPr>
        <p:txBody>
          <a:bodyPr wrap="square" rtlCol="0">
            <a:spAutoFit/>
          </a:bodyPr>
          <a:lstStyle>
            <a:defPPr>
              <a:defRPr lang="en-US"/>
            </a:defPPr>
            <a:lvl1pPr algn="ctr">
              <a:defRPr sz="1600" b="1" u="sng">
                <a:solidFill>
                  <a:srgbClr val="1B1464"/>
                </a:solidFill>
                <a:latin typeface="Helvetica" panose="020B0604020202020204"/>
                <a:cs typeface="Helvetica" panose="020B0604020202020204"/>
              </a:defRPr>
            </a:lvl1pPr>
          </a:lstStyle>
          <a:p>
            <a:r>
              <a:rPr lang="en-US" sz="1800"/>
              <a:t>2025</a:t>
            </a:r>
          </a:p>
        </p:txBody>
      </p:sp>
      <p:pic>
        <p:nvPicPr>
          <p:cNvPr id="52" name="Picture 51" descr="A person running away from a building&#10;&#10;AI-generated content may be incorrect.">
            <a:extLst>
              <a:ext uri="{FF2B5EF4-FFF2-40B4-BE49-F238E27FC236}">
                <a16:creationId xmlns:a16="http://schemas.microsoft.com/office/drawing/2014/main" id="{7EB91F4B-D77A-30EC-7ADB-670103F60CE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12467" y="2590728"/>
            <a:ext cx="1029820" cy="1029820"/>
          </a:xfrm>
          <a:prstGeom prst="rect">
            <a:avLst/>
          </a:prstGeom>
        </p:spPr>
      </p:pic>
      <p:sp>
        <p:nvSpPr>
          <p:cNvPr id="60" name="TextBox 59">
            <a:extLst>
              <a:ext uri="{FF2B5EF4-FFF2-40B4-BE49-F238E27FC236}">
                <a16:creationId xmlns:a16="http://schemas.microsoft.com/office/drawing/2014/main" id="{6C48D9D0-E7DC-4108-0AA5-B56584864C91}"/>
              </a:ext>
            </a:extLst>
          </p:cNvPr>
          <p:cNvSpPr txBox="1"/>
          <p:nvPr/>
        </p:nvSpPr>
        <p:spPr>
          <a:xfrm>
            <a:off x="8573155" y="3950233"/>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1.</a:t>
            </a:r>
          </a:p>
        </p:txBody>
      </p:sp>
      <p:sp>
        <p:nvSpPr>
          <p:cNvPr id="63" name="TextBox 62">
            <a:extLst>
              <a:ext uri="{FF2B5EF4-FFF2-40B4-BE49-F238E27FC236}">
                <a16:creationId xmlns:a16="http://schemas.microsoft.com/office/drawing/2014/main" id="{DF2C7DEC-F332-8827-677D-77CA6E437389}"/>
              </a:ext>
            </a:extLst>
          </p:cNvPr>
          <p:cNvSpPr txBox="1"/>
          <p:nvPr/>
        </p:nvSpPr>
        <p:spPr>
          <a:xfrm>
            <a:off x="8573155" y="4761897"/>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2.</a:t>
            </a:r>
          </a:p>
        </p:txBody>
      </p:sp>
      <p:sp>
        <p:nvSpPr>
          <p:cNvPr id="64" name="TextBox 63">
            <a:extLst>
              <a:ext uri="{FF2B5EF4-FFF2-40B4-BE49-F238E27FC236}">
                <a16:creationId xmlns:a16="http://schemas.microsoft.com/office/drawing/2014/main" id="{2CAE1BC3-E563-A28A-3A51-20A3A72317C3}"/>
              </a:ext>
            </a:extLst>
          </p:cNvPr>
          <p:cNvSpPr txBox="1"/>
          <p:nvPr/>
        </p:nvSpPr>
        <p:spPr>
          <a:xfrm>
            <a:off x="8573155" y="5573560"/>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3.</a:t>
            </a:r>
          </a:p>
        </p:txBody>
      </p:sp>
      <p:sp>
        <p:nvSpPr>
          <p:cNvPr id="25" name="Rectangle: Rounded Corners 24">
            <a:extLst>
              <a:ext uri="{FF2B5EF4-FFF2-40B4-BE49-F238E27FC236}">
                <a16:creationId xmlns:a16="http://schemas.microsoft.com/office/drawing/2014/main" id="{E689AA4B-06C7-7B23-9C5B-FF99C9134089}"/>
              </a:ext>
            </a:extLst>
          </p:cNvPr>
          <p:cNvSpPr/>
          <p:nvPr/>
        </p:nvSpPr>
        <p:spPr>
          <a:xfrm>
            <a:off x="4491577" y="3876363"/>
            <a:ext cx="3208847" cy="547851"/>
          </a:xfrm>
          <a:prstGeom prst="roundRect">
            <a:avLst/>
          </a:prstGeom>
          <a:solidFill>
            <a:srgbClr val="1B146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Big screen and </a:t>
            </a:r>
            <a:br>
              <a:rPr lang="en-US" sz="1600" b="1">
                <a:solidFill>
                  <a:schemeClr val="bg1"/>
                </a:solidFill>
                <a:latin typeface="Helvetica" panose="020B0604020202020204"/>
                <a:cs typeface="Helvetica" panose="020B0604020202020204"/>
              </a:rPr>
            </a:br>
            <a:r>
              <a:rPr lang="en-US" sz="1600" b="1">
                <a:solidFill>
                  <a:schemeClr val="bg1"/>
                </a:solidFill>
                <a:latin typeface="Helvetica" panose="020B0604020202020204"/>
                <a:cs typeface="Helvetica" panose="020B0604020202020204"/>
              </a:rPr>
              <a:t>surround sound</a:t>
            </a:r>
          </a:p>
        </p:txBody>
      </p:sp>
      <p:sp>
        <p:nvSpPr>
          <p:cNvPr id="33" name="Rectangle: Rounded Corners 32">
            <a:extLst>
              <a:ext uri="{FF2B5EF4-FFF2-40B4-BE49-F238E27FC236}">
                <a16:creationId xmlns:a16="http://schemas.microsoft.com/office/drawing/2014/main" id="{BA3CE03D-725B-BE0E-1E55-27A7EC3973EE}"/>
              </a:ext>
            </a:extLst>
          </p:cNvPr>
          <p:cNvSpPr/>
          <p:nvPr/>
        </p:nvSpPr>
        <p:spPr>
          <a:xfrm>
            <a:off x="4491577" y="4688027"/>
            <a:ext cx="3208847" cy="547851"/>
          </a:xfrm>
          <a:prstGeom prst="roundRect">
            <a:avLst/>
          </a:prstGeom>
          <a:solidFill>
            <a:srgbClr val="ED3C8D"/>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   Love going to the movies</a:t>
            </a:r>
          </a:p>
        </p:txBody>
      </p:sp>
      <p:sp>
        <p:nvSpPr>
          <p:cNvPr id="34" name="Rectangle: Rounded Corners 33">
            <a:extLst>
              <a:ext uri="{FF2B5EF4-FFF2-40B4-BE49-F238E27FC236}">
                <a16:creationId xmlns:a16="http://schemas.microsoft.com/office/drawing/2014/main" id="{B177985D-CE67-A920-7CD1-B38C8471EE1A}"/>
              </a:ext>
            </a:extLst>
          </p:cNvPr>
          <p:cNvSpPr/>
          <p:nvPr/>
        </p:nvSpPr>
        <p:spPr>
          <a:xfrm>
            <a:off x="4491577" y="5499690"/>
            <a:ext cx="3208847" cy="547851"/>
          </a:xfrm>
          <a:prstGeom prst="roundRect">
            <a:avLst/>
          </a:prstGeom>
          <a:solidFill>
            <a:srgbClr val="00BFF2"/>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  Movie needed to be seen </a:t>
            </a:r>
            <a:br>
              <a:rPr lang="en-US" sz="1600" b="1">
                <a:solidFill>
                  <a:schemeClr val="bg1"/>
                </a:solidFill>
                <a:latin typeface="Helvetica" panose="020B0604020202020204"/>
                <a:cs typeface="Helvetica" panose="020B0604020202020204"/>
              </a:rPr>
            </a:br>
            <a:r>
              <a:rPr lang="en-US" sz="1600" b="1">
                <a:solidFill>
                  <a:schemeClr val="bg1"/>
                </a:solidFill>
                <a:latin typeface="Helvetica" panose="020B0604020202020204"/>
                <a:cs typeface="Helvetica" panose="020B0604020202020204"/>
              </a:rPr>
              <a:t>on the big screen</a:t>
            </a:r>
          </a:p>
        </p:txBody>
      </p:sp>
      <p:sp>
        <p:nvSpPr>
          <p:cNvPr id="41" name="TextBox 40">
            <a:extLst>
              <a:ext uri="{FF2B5EF4-FFF2-40B4-BE49-F238E27FC236}">
                <a16:creationId xmlns:a16="http://schemas.microsoft.com/office/drawing/2014/main" id="{9AAEF8AC-0EBE-0BCF-1BBE-52D74F80839D}"/>
              </a:ext>
            </a:extLst>
          </p:cNvPr>
          <p:cNvSpPr txBox="1"/>
          <p:nvPr/>
        </p:nvSpPr>
        <p:spPr>
          <a:xfrm>
            <a:off x="5041834" y="2184936"/>
            <a:ext cx="2108333" cy="369332"/>
          </a:xfrm>
          <a:prstGeom prst="rect">
            <a:avLst/>
          </a:prstGeom>
          <a:noFill/>
        </p:spPr>
        <p:txBody>
          <a:bodyPr wrap="square" rtlCol="0">
            <a:spAutoFit/>
          </a:bodyPr>
          <a:lstStyle>
            <a:defPPr>
              <a:defRPr lang="en-US"/>
            </a:defPPr>
            <a:lvl1pPr algn="ctr">
              <a:defRPr sz="1600" b="1" u="sng">
                <a:solidFill>
                  <a:srgbClr val="1B1464"/>
                </a:solidFill>
                <a:latin typeface="Helvetica" panose="020B0604020202020204"/>
                <a:cs typeface="Helvetica" panose="020B0604020202020204"/>
              </a:defRPr>
            </a:lvl1pPr>
          </a:lstStyle>
          <a:p>
            <a:r>
              <a:rPr lang="en-US" sz="1800"/>
              <a:t>2024</a:t>
            </a:r>
          </a:p>
        </p:txBody>
      </p:sp>
      <p:pic>
        <p:nvPicPr>
          <p:cNvPr id="59" name="Picture 58" descr="A screen and seats in a movie theater&#10;&#10;AI-generated content may be incorrect.">
            <a:extLst>
              <a:ext uri="{FF2B5EF4-FFF2-40B4-BE49-F238E27FC236}">
                <a16:creationId xmlns:a16="http://schemas.microsoft.com/office/drawing/2014/main" id="{D93F9F1A-C1E2-1873-4CB3-E074B2C5D2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581090" y="2600232"/>
            <a:ext cx="1029820" cy="1029820"/>
          </a:xfrm>
          <a:prstGeom prst="rect">
            <a:avLst/>
          </a:prstGeom>
        </p:spPr>
      </p:pic>
      <p:sp>
        <p:nvSpPr>
          <p:cNvPr id="65" name="TextBox 64">
            <a:extLst>
              <a:ext uri="{FF2B5EF4-FFF2-40B4-BE49-F238E27FC236}">
                <a16:creationId xmlns:a16="http://schemas.microsoft.com/office/drawing/2014/main" id="{A4B093BF-BB4C-60E6-1307-D7222A755DF1}"/>
              </a:ext>
            </a:extLst>
          </p:cNvPr>
          <p:cNvSpPr txBox="1"/>
          <p:nvPr/>
        </p:nvSpPr>
        <p:spPr>
          <a:xfrm>
            <a:off x="4542989" y="3950233"/>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1.</a:t>
            </a:r>
          </a:p>
        </p:txBody>
      </p:sp>
      <p:sp>
        <p:nvSpPr>
          <p:cNvPr id="66" name="TextBox 65">
            <a:extLst>
              <a:ext uri="{FF2B5EF4-FFF2-40B4-BE49-F238E27FC236}">
                <a16:creationId xmlns:a16="http://schemas.microsoft.com/office/drawing/2014/main" id="{29EDDADF-4A89-5FF7-134B-A4D815633C14}"/>
              </a:ext>
            </a:extLst>
          </p:cNvPr>
          <p:cNvSpPr txBox="1"/>
          <p:nvPr/>
        </p:nvSpPr>
        <p:spPr>
          <a:xfrm>
            <a:off x="4542989" y="4761897"/>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2.</a:t>
            </a:r>
          </a:p>
        </p:txBody>
      </p:sp>
      <p:sp>
        <p:nvSpPr>
          <p:cNvPr id="67" name="TextBox 66">
            <a:extLst>
              <a:ext uri="{FF2B5EF4-FFF2-40B4-BE49-F238E27FC236}">
                <a16:creationId xmlns:a16="http://schemas.microsoft.com/office/drawing/2014/main" id="{F9A3FE6B-735C-8996-1680-55CEA0C06F8F}"/>
              </a:ext>
            </a:extLst>
          </p:cNvPr>
          <p:cNvSpPr txBox="1"/>
          <p:nvPr/>
        </p:nvSpPr>
        <p:spPr>
          <a:xfrm>
            <a:off x="4542989" y="5573560"/>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3.</a:t>
            </a:r>
          </a:p>
        </p:txBody>
      </p:sp>
      <p:sp>
        <p:nvSpPr>
          <p:cNvPr id="29" name="Rectangle: Rounded Corners 28">
            <a:extLst>
              <a:ext uri="{FF2B5EF4-FFF2-40B4-BE49-F238E27FC236}">
                <a16:creationId xmlns:a16="http://schemas.microsoft.com/office/drawing/2014/main" id="{D88F0670-EA18-3E32-B100-5FD7D24E562A}"/>
              </a:ext>
            </a:extLst>
          </p:cNvPr>
          <p:cNvSpPr/>
          <p:nvPr/>
        </p:nvSpPr>
        <p:spPr>
          <a:xfrm>
            <a:off x="460199" y="3876363"/>
            <a:ext cx="3208847" cy="547851"/>
          </a:xfrm>
          <a:prstGeom prst="roundRect">
            <a:avLst/>
          </a:prstGeom>
          <a:solidFill>
            <a:srgbClr val="00BFF2"/>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  Movie needed to be seen </a:t>
            </a:r>
            <a:br>
              <a:rPr lang="en-US" sz="1600" b="1">
                <a:solidFill>
                  <a:schemeClr val="bg1"/>
                </a:solidFill>
                <a:latin typeface="Helvetica" panose="020B0604020202020204"/>
                <a:cs typeface="Helvetica" panose="020B0604020202020204"/>
              </a:rPr>
            </a:br>
            <a:r>
              <a:rPr lang="en-US" sz="1600" b="1">
                <a:solidFill>
                  <a:schemeClr val="bg1"/>
                </a:solidFill>
                <a:latin typeface="Helvetica" panose="020B0604020202020204"/>
                <a:cs typeface="Helvetica" panose="020B0604020202020204"/>
              </a:rPr>
              <a:t>on the big screen</a:t>
            </a:r>
          </a:p>
        </p:txBody>
      </p:sp>
      <p:sp>
        <p:nvSpPr>
          <p:cNvPr id="35" name="Rectangle: Rounded Corners 34">
            <a:extLst>
              <a:ext uri="{FF2B5EF4-FFF2-40B4-BE49-F238E27FC236}">
                <a16:creationId xmlns:a16="http://schemas.microsoft.com/office/drawing/2014/main" id="{D943E05D-501D-4114-A92A-F3476B739070}"/>
              </a:ext>
            </a:extLst>
          </p:cNvPr>
          <p:cNvSpPr/>
          <p:nvPr/>
        </p:nvSpPr>
        <p:spPr>
          <a:xfrm>
            <a:off x="460199" y="4688027"/>
            <a:ext cx="3208847" cy="547851"/>
          </a:xfrm>
          <a:prstGeom prst="roundRect">
            <a:avLst/>
          </a:prstGeom>
          <a:solidFill>
            <a:srgbClr val="ED3C8D"/>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   Love going to the movies</a:t>
            </a:r>
          </a:p>
        </p:txBody>
      </p:sp>
      <p:sp>
        <p:nvSpPr>
          <p:cNvPr id="37" name="Rectangle: Rounded Corners 36">
            <a:extLst>
              <a:ext uri="{FF2B5EF4-FFF2-40B4-BE49-F238E27FC236}">
                <a16:creationId xmlns:a16="http://schemas.microsoft.com/office/drawing/2014/main" id="{438B26EB-57D1-04CC-85FF-774795881A0A}"/>
              </a:ext>
            </a:extLst>
          </p:cNvPr>
          <p:cNvSpPr/>
          <p:nvPr/>
        </p:nvSpPr>
        <p:spPr>
          <a:xfrm>
            <a:off x="460199" y="5499690"/>
            <a:ext cx="3208847" cy="547851"/>
          </a:xfrm>
          <a:prstGeom prst="roundRect">
            <a:avLst/>
          </a:prstGeom>
          <a:solidFill>
            <a:srgbClr val="1B146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Helvetica" panose="020B0604020202020204"/>
                <a:cs typeface="Helvetica" panose="020B0604020202020204"/>
              </a:rPr>
              <a:t>Big screen and </a:t>
            </a:r>
            <a:br>
              <a:rPr lang="en-US" sz="1600" b="1">
                <a:solidFill>
                  <a:schemeClr val="bg1"/>
                </a:solidFill>
                <a:latin typeface="Helvetica" panose="020B0604020202020204"/>
                <a:cs typeface="Helvetica" panose="020B0604020202020204"/>
              </a:rPr>
            </a:br>
            <a:r>
              <a:rPr lang="en-US" sz="1600" b="1">
                <a:solidFill>
                  <a:schemeClr val="bg1"/>
                </a:solidFill>
                <a:latin typeface="Helvetica" panose="020B0604020202020204"/>
                <a:cs typeface="Helvetica" panose="020B0604020202020204"/>
              </a:rPr>
              <a:t>surround sound</a:t>
            </a:r>
          </a:p>
        </p:txBody>
      </p:sp>
      <p:sp>
        <p:nvSpPr>
          <p:cNvPr id="42" name="TextBox 41">
            <a:extLst>
              <a:ext uri="{FF2B5EF4-FFF2-40B4-BE49-F238E27FC236}">
                <a16:creationId xmlns:a16="http://schemas.microsoft.com/office/drawing/2014/main" id="{75A98FC5-2F50-D55B-F638-4E00C2D1D8B4}"/>
              </a:ext>
            </a:extLst>
          </p:cNvPr>
          <p:cNvSpPr txBox="1"/>
          <p:nvPr/>
        </p:nvSpPr>
        <p:spPr>
          <a:xfrm>
            <a:off x="1010456" y="2184936"/>
            <a:ext cx="2108333" cy="369332"/>
          </a:xfrm>
          <a:prstGeom prst="rect">
            <a:avLst/>
          </a:prstGeom>
          <a:noFill/>
        </p:spPr>
        <p:txBody>
          <a:bodyPr wrap="square" rtlCol="0">
            <a:spAutoFit/>
          </a:bodyPr>
          <a:lstStyle>
            <a:defPPr>
              <a:defRPr lang="en-US"/>
            </a:defPPr>
            <a:lvl1pPr algn="ctr">
              <a:defRPr sz="1600" b="1" u="sng">
                <a:solidFill>
                  <a:srgbClr val="1B1464"/>
                </a:solidFill>
                <a:latin typeface="Helvetica" panose="020B0604020202020204"/>
                <a:cs typeface="Helvetica" panose="020B0604020202020204"/>
              </a:defRPr>
            </a:lvl1pPr>
          </a:lstStyle>
          <a:p>
            <a:r>
              <a:rPr lang="en-US" sz="1800"/>
              <a:t>2023</a:t>
            </a:r>
          </a:p>
        </p:txBody>
      </p:sp>
      <p:pic>
        <p:nvPicPr>
          <p:cNvPr id="55" name="Picture 54" descr="A blue rectangular board with white text&#10;&#10;AI-generated content may be incorrect.">
            <a:extLst>
              <a:ext uri="{FF2B5EF4-FFF2-40B4-BE49-F238E27FC236}">
                <a16:creationId xmlns:a16="http://schemas.microsoft.com/office/drawing/2014/main" id="{15527A5D-428B-FF91-75EF-A9D07AA28416}"/>
              </a:ext>
            </a:extLst>
          </p:cNvPr>
          <p:cNvPicPr>
            <a:picLocks noChangeAspect="1"/>
          </p:cNvPicPr>
          <p:nvPr/>
        </p:nvPicPr>
        <p:blipFill>
          <a:blip r:embed="rId6" cstate="hqprint">
            <a:extLst>
              <a:ext uri="{28A0092B-C50C-407E-A947-70E740481C1C}">
                <a14:useLocalDpi xmlns:a14="http://schemas.microsoft.com/office/drawing/2010/main"/>
              </a:ext>
            </a:extLst>
          </a:blip>
          <a:srcRect b="32472"/>
          <a:stretch/>
        </p:blipFill>
        <p:spPr>
          <a:xfrm>
            <a:off x="1549712" y="2716731"/>
            <a:ext cx="1029821" cy="695419"/>
          </a:xfrm>
          <a:prstGeom prst="rect">
            <a:avLst/>
          </a:prstGeom>
        </p:spPr>
      </p:pic>
      <p:pic>
        <p:nvPicPr>
          <p:cNvPr id="57" name="Picture 56" descr="A pink and yellow star shaped sign with white text&#10;&#10;AI-generated content may be incorrect.">
            <a:extLst>
              <a:ext uri="{FF2B5EF4-FFF2-40B4-BE49-F238E27FC236}">
                <a16:creationId xmlns:a16="http://schemas.microsoft.com/office/drawing/2014/main" id="{3C80AB24-E4AB-8796-F72D-42A554FD100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56138" y="2869844"/>
            <a:ext cx="416968" cy="416968"/>
          </a:xfrm>
          <a:prstGeom prst="rect">
            <a:avLst/>
          </a:prstGeom>
        </p:spPr>
      </p:pic>
      <p:sp>
        <p:nvSpPr>
          <p:cNvPr id="68" name="TextBox 67">
            <a:extLst>
              <a:ext uri="{FF2B5EF4-FFF2-40B4-BE49-F238E27FC236}">
                <a16:creationId xmlns:a16="http://schemas.microsoft.com/office/drawing/2014/main" id="{4A695A28-D695-4676-EA48-58FAD98AF9D6}"/>
              </a:ext>
            </a:extLst>
          </p:cNvPr>
          <p:cNvSpPr txBox="1"/>
          <p:nvPr/>
        </p:nvSpPr>
        <p:spPr>
          <a:xfrm>
            <a:off x="511611" y="3950233"/>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1.</a:t>
            </a:r>
          </a:p>
        </p:txBody>
      </p:sp>
      <p:sp>
        <p:nvSpPr>
          <p:cNvPr id="69" name="TextBox 68">
            <a:extLst>
              <a:ext uri="{FF2B5EF4-FFF2-40B4-BE49-F238E27FC236}">
                <a16:creationId xmlns:a16="http://schemas.microsoft.com/office/drawing/2014/main" id="{298BA119-56AF-969D-FF46-50D745AB014B}"/>
              </a:ext>
            </a:extLst>
          </p:cNvPr>
          <p:cNvSpPr txBox="1"/>
          <p:nvPr/>
        </p:nvSpPr>
        <p:spPr>
          <a:xfrm>
            <a:off x="511611" y="4761897"/>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2.</a:t>
            </a:r>
          </a:p>
        </p:txBody>
      </p:sp>
      <p:sp>
        <p:nvSpPr>
          <p:cNvPr id="70" name="TextBox 69">
            <a:extLst>
              <a:ext uri="{FF2B5EF4-FFF2-40B4-BE49-F238E27FC236}">
                <a16:creationId xmlns:a16="http://schemas.microsoft.com/office/drawing/2014/main" id="{0F490C19-5E2D-065A-D944-D140EF73AF45}"/>
              </a:ext>
            </a:extLst>
          </p:cNvPr>
          <p:cNvSpPr txBox="1"/>
          <p:nvPr/>
        </p:nvSpPr>
        <p:spPr>
          <a:xfrm>
            <a:off x="511611" y="5573560"/>
            <a:ext cx="498844" cy="400110"/>
          </a:xfrm>
          <a:prstGeom prst="rect">
            <a:avLst/>
          </a:prstGeom>
          <a:noFill/>
        </p:spPr>
        <p:txBody>
          <a:bodyPr wrap="square" rtlCol="0">
            <a:spAutoFit/>
          </a:bodyPr>
          <a:lstStyle/>
          <a:p>
            <a:r>
              <a:rPr lang="en-US" sz="2000" b="1">
                <a:solidFill>
                  <a:schemeClr val="bg1"/>
                </a:solidFill>
                <a:latin typeface="Helvetica" panose="020B0604020202020204"/>
                <a:cs typeface="Helvetica" panose="020B0604020202020204"/>
              </a:rPr>
              <a:t>3.</a:t>
            </a:r>
          </a:p>
        </p:txBody>
      </p:sp>
      <p:cxnSp>
        <p:nvCxnSpPr>
          <p:cNvPr id="71" name="Straight Connector 70">
            <a:extLst>
              <a:ext uri="{FF2B5EF4-FFF2-40B4-BE49-F238E27FC236}">
                <a16:creationId xmlns:a16="http://schemas.microsoft.com/office/drawing/2014/main" id="{67281A14-E191-266C-7A40-A8ADAFDE56F5}"/>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0211D7F-2DF0-E7C1-1326-FDFBA016C495}"/>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a:solidFill>
                  <a:srgbClr val="ED3C8D"/>
                </a:solidFill>
                <a:latin typeface="Helvetica" pitchFamily="2" charset="0"/>
              </a:rPr>
              <a:t>7</a:t>
            </a:r>
            <a:endParaRPr kumimoji="0" lang="en-US" sz="4000" b="1" i="0" u="none" strike="noStrike" kern="1200" cap="none" spc="0" normalizeH="0" baseline="0" noProof="0">
              <a:ln>
                <a:noFill/>
              </a:ln>
              <a:solidFill>
                <a:srgbClr val="ED3C8D"/>
              </a:solidFill>
              <a:effectLst/>
              <a:uLnTx/>
              <a:uFillTx/>
              <a:latin typeface="Helvetica" pitchFamily="2" charset="0"/>
              <a:ea typeface="+mn-ea"/>
              <a:cs typeface="+mn-cs"/>
            </a:endParaRPr>
          </a:p>
        </p:txBody>
      </p:sp>
    </p:spTree>
    <p:extLst>
      <p:ext uri="{BB962C8B-B14F-4D97-AF65-F5344CB8AC3E}">
        <p14:creationId xmlns:p14="http://schemas.microsoft.com/office/powerpoint/2010/main" val="181624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11F39-10D3-25A0-6829-C123ED7D052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8897EA-D605-2BE4-5531-423EFC1CF83E}"/>
              </a:ext>
            </a:extLst>
          </p:cNvPr>
          <p:cNvSpPr>
            <a:spLocks noGrp="1" noRot="1" noMove="1" noResize="1" noEditPoints="1" noAdjustHandles="1" noChangeArrowheads="1" noChangeShapeType="1"/>
          </p:cNvSpPr>
          <p:nvPr/>
        </p:nvSpPr>
        <p:spPr>
          <a:xfrm>
            <a:off x="-3659" y="1686000"/>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EEBDFD0D-6886-86CB-838A-18BF23A9023C}"/>
              </a:ext>
            </a:extLst>
          </p:cNvPr>
          <p:cNvSpPr/>
          <p:nvPr/>
        </p:nvSpPr>
        <p:spPr>
          <a:xfrm>
            <a:off x="134576" y="2171568"/>
            <a:ext cx="11922849" cy="4106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3F5236F5-A28B-3E18-C17C-6969C09DAA10}"/>
              </a:ext>
            </a:extLst>
          </p:cNvPr>
          <p:cNvSpPr txBox="1"/>
          <p:nvPr/>
        </p:nvSpPr>
        <p:spPr>
          <a:xfrm>
            <a:off x="472837" y="6262939"/>
            <a:ext cx="115807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pricing available on the specific venues’ websites for the cost of activities based on the appropriate location as of 3/21/2025. Markets were selected from ABCD counties as categorized by Nielsen based on U.S. Census Bureau population data and metro areas. *MB2 Entertainment was used only in 2025 comparison since 2023 location closed. </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46" name="TextBox 45">
            <a:extLst>
              <a:ext uri="{FF2B5EF4-FFF2-40B4-BE49-F238E27FC236}">
                <a16:creationId xmlns:a16="http://schemas.microsoft.com/office/drawing/2014/main" id="{72830BAE-4462-455D-ED87-B5D13EC78578}"/>
              </a:ext>
            </a:extLst>
          </p:cNvPr>
          <p:cNvSpPr txBox="1"/>
          <p:nvPr/>
        </p:nvSpPr>
        <p:spPr>
          <a:xfrm>
            <a:off x="234129" y="1679506"/>
            <a:ext cx="1195787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Entertainment Costs Across Different Market Sizes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10BD9BD6-8A6C-7212-AD30-A86C59EE12C0}"/>
              </a:ext>
            </a:extLst>
          </p:cNvPr>
          <p:cNvSpPr txBox="1"/>
          <p:nvPr/>
        </p:nvSpPr>
        <p:spPr>
          <a:xfrm>
            <a:off x="146330" y="2262951"/>
            <a:ext cx="341385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Activity</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BF6C234F-2BDD-72C1-9A7C-9EF4EBC9CCDB}"/>
              </a:ext>
            </a:extLst>
          </p:cNvPr>
          <p:cNvSpPr txBox="1"/>
          <p:nvPr/>
        </p:nvSpPr>
        <p:spPr>
          <a:xfrm>
            <a:off x="3567813" y="2209090"/>
            <a:ext cx="2121472"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New York 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(County ‘A’)</a:t>
            </a:r>
          </a:p>
        </p:txBody>
      </p:sp>
      <p:sp>
        <p:nvSpPr>
          <p:cNvPr id="48" name="TextBox 47">
            <a:extLst>
              <a:ext uri="{FF2B5EF4-FFF2-40B4-BE49-F238E27FC236}">
                <a16:creationId xmlns:a16="http://schemas.microsoft.com/office/drawing/2014/main" id="{BB5FCE51-AE91-4D64-0C31-C033719879C1}"/>
              </a:ext>
            </a:extLst>
          </p:cNvPr>
          <p:cNvSpPr txBox="1"/>
          <p:nvPr/>
        </p:nvSpPr>
        <p:spPr>
          <a:xfrm>
            <a:off x="5702319" y="2209090"/>
            <a:ext cx="2122605"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Cleveland, OH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(County ‘B’)</a:t>
            </a:r>
            <a:endParaRPr kumimoji="0" lang="en-US" sz="9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9" name="TextBox 48">
            <a:extLst>
              <a:ext uri="{FF2B5EF4-FFF2-40B4-BE49-F238E27FC236}">
                <a16:creationId xmlns:a16="http://schemas.microsoft.com/office/drawing/2014/main" id="{66F18FB7-1606-BAB4-8D0E-92EEB0FAF32B}"/>
              </a:ext>
            </a:extLst>
          </p:cNvPr>
          <p:cNvSpPr txBox="1"/>
          <p:nvPr/>
        </p:nvSpPr>
        <p:spPr>
          <a:xfrm>
            <a:off x="7832926" y="2209090"/>
            <a:ext cx="2116253"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Des Moines, 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(County ‘C’)</a:t>
            </a:r>
            <a:endParaRPr kumimoji="0" lang="en-US" sz="9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90" name="TextBox 89">
            <a:extLst>
              <a:ext uri="{FF2B5EF4-FFF2-40B4-BE49-F238E27FC236}">
                <a16:creationId xmlns:a16="http://schemas.microsoft.com/office/drawing/2014/main" id="{B34B175F-FD73-2650-1F9C-5AA166E03913}"/>
              </a:ext>
            </a:extLst>
          </p:cNvPr>
          <p:cNvSpPr txBox="1"/>
          <p:nvPr/>
        </p:nvSpPr>
        <p:spPr>
          <a:xfrm>
            <a:off x="9949179" y="2209090"/>
            <a:ext cx="213060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Bakersfield, 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(County ‘D’)</a:t>
            </a:r>
            <a:endParaRPr kumimoji="0" lang="en-US" sz="9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cxnSp>
        <p:nvCxnSpPr>
          <p:cNvPr id="100" name="Straight Connector 99">
            <a:extLst>
              <a:ext uri="{FF2B5EF4-FFF2-40B4-BE49-F238E27FC236}">
                <a16:creationId xmlns:a16="http://schemas.microsoft.com/office/drawing/2014/main" id="{0BBF4E5A-3879-8C3A-C714-BD203CD0B501}"/>
              </a:ext>
            </a:extLst>
          </p:cNvPr>
          <p:cNvCxnSpPr>
            <a:cxnSpLocks/>
          </p:cNvCxnSpPr>
          <p:nvPr/>
        </p:nvCxnSpPr>
        <p:spPr>
          <a:xfrm>
            <a:off x="9941176" y="2160613"/>
            <a:ext cx="0" cy="4114800"/>
          </a:xfrm>
          <a:prstGeom prst="line">
            <a:avLst/>
          </a:prstGeom>
          <a:ln w="12700">
            <a:solidFill>
              <a:srgbClr val="1B1464"/>
            </a:solidFill>
            <a:prstDash val="solid"/>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E16DB928-AC3B-3905-599A-30D940B5D2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181" t="95080" r="-1"/>
          <a:stretch/>
        </p:blipFill>
        <p:spPr>
          <a:xfrm>
            <a:off x="483207" y="6507893"/>
            <a:ext cx="11708793" cy="350107"/>
          </a:xfrm>
          <a:prstGeom prst="rect">
            <a:avLst/>
          </a:prstGeom>
        </p:spPr>
      </p:pic>
      <p:sp>
        <p:nvSpPr>
          <p:cNvPr id="76" name="Slide Number Placeholder 5">
            <a:extLst>
              <a:ext uri="{FF2B5EF4-FFF2-40B4-BE49-F238E27FC236}">
                <a16:creationId xmlns:a16="http://schemas.microsoft.com/office/drawing/2014/main" id="{740D45DE-1FC5-C6AE-E240-2810DDB14AD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2" name="Rectangle 101">
            <a:extLst>
              <a:ext uri="{FF2B5EF4-FFF2-40B4-BE49-F238E27FC236}">
                <a16:creationId xmlns:a16="http://schemas.microsoft.com/office/drawing/2014/main" id="{35F5ED16-E32D-9229-AEA9-05C17290CA2A}"/>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8" name="Straight Connector 7">
            <a:extLst>
              <a:ext uri="{FF2B5EF4-FFF2-40B4-BE49-F238E27FC236}">
                <a16:creationId xmlns:a16="http://schemas.microsoft.com/office/drawing/2014/main" id="{C6538974-3CCB-80BC-FF29-DCC0DB5C79BE}"/>
              </a:ext>
            </a:extLst>
          </p:cNvPr>
          <p:cNvCxnSpPr>
            <a:cxnSpLocks/>
          </p:cNvCxnSpPr>
          <p:nvPr/>
        </p:nvCxnSpPr>
        <p:spPr>
          <a:xfrm>
            <a:off x="7819891" y="2160613"/>
            <a:ext cx="0" cy="4114800"/>
          </a:xfrm>
          <a:prstGeom prst="line">
            <a:avLst/>
          </a:prstGeom>
          <a:ln w="12700">
            <a:solidFill>
              <a:srgbClr val="1B1464"/>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A2F375-2E0A-DB83-191E-CAAE9383727F}"/>
              </a:ext>
            </a:extLst>
          </p:cNvPr>
          <p:cNvCxnSpPr>
            <a:cxnSpLocks/>
          </p:cNvCxnSpPr>
          <p:nvPr/>
        </p:nvCxnSpPr>
        <p:spPr>
          <a:xfrm flipH="1">
            <a:off x="5681095" y="2160613"/>
            <a:ext cx="17511" cy="4114800"/>
          </a:xfrm>
          <a:prstGeom prst="line">
            <a:avLst/>
          </a:prstGeom>
          <a:ln w="12700">
            <a:solidFill>
              <a:srgbClr val="1B1464"/>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EEB8BC-70CA-7DD6-BC62-17565F7C619C}"/>
              </a:ext>
            </a:extLst>
          </p:cNvPr>
          <p:cNvCxnSpPr>
            <a:cxnSpLocks/>
          </p:cNvCxnSpPr>
          <p:nvPr/>
        </p:nvCxnSpPr>
        <p:spPr>
          <a:xfrm flipH="1">
            <a:off x="3551773" y="2160613"/>
            <a:ext cx="8037" cy="4114800"/>
          </a:xfrm>
          <a:prstGeom prst="line">
            <a:avLst/>
          </a:prstGeom>
          <a:ln w="12700">
            <a:solidFill>
              <a:srgbClr val="1B1464"/>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9D9A30-42DC-290A-6225-5612CD6EA78A}"/>
              </a:ext>
            </a:extLst>
          </p:cNvPr>
          <p:cNvCxnSpPr>
            <a:cxnSpLocks/>
          </p:cNvCxnSpPr>
          <p:nvPr/>
        </p:nvCxnSpPr>
        <p:spPr>
          <a:xfrm>
            <a:off x="157418" y="2622611"/>
            <a:ext cx="11906316"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pic>
        <p:nvPicPr>
          <p:cNvPr id="35" name="Picture 34" descr="A picture containing icon&#10;&#10;Description automatically generated">
            <a:extLst>
              <a:ext uri="{FF2B5EF4-FFF2-40B4-BE49-F238E27FC236}">
                <a16:creationId xmlns:a16="http://schemas.microsoft.com/office/drawing/2014/main" id="{796A1EE1-39C4-1B6B-4778-A91AAAFB86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011" y="2671826"/>
            <a:ext cx="529622" cy="529622"/>
          </a:xfrm>
          <a:prstGeom prst="rect">
            <a:avLst/>
          </a:prstGeom>
        </p:spPr>
      </p:pic>
      <p:pic>
        <p:nvPicPr>
          <p:cNvPr id="37" name="Picture 36" descr="A close-up of a logo&#10;&#10;Description automatically generated with low confidence">
            <a:extLst>
              <a:ext uri="{FF2B5EF4-FFF2-40B4-BE49-F238E27FC236}">
                <a16:creationId xmlns:a16="http://schemas.microsoft.com/office/drawing/2014/main" id="{BB5A3A4B-5888-26EF-D5A1-9B56B6FD66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734" y="3322012"/>
            <a:ext cx="504176" cy="504176"/>
          </a:xfrm>
          <a:prstGeom prst="rect">
            <a:avLst/>
          </a:prstGeom>
        </p:spPr>
      </p:pic>
      <p:pic>
        <p:nvPicPr>
          <p:cNvPr id="39" name="Picture 38" descr="Icon&#10;&#10;Description automatically generated with low confidence">
            <a:extLst>
              <a:ext uri="{FF2B5EF4-FFF2-40B4-BE49-F238E27FC236}">
                <a16:creationId xmlns:a16="http://schemas.microsoft.com/office/drawing/2014/main" id="{E7F175F4-302F-BB60-414F-E8623B3A74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067" y="3889397"/>
            <a:ext cx="521511" cy="521511"/>
          </a:xfrm>
          <a:prstGeom prst="rect">
            <a:avLst/>
          </a:prstGeom>
        </p:spPr>
      </p:pic>
      <p:sp>
        <p:nvSpPr>
          <p:cNvPr id="3" name="TextBox 2">
            <a:extLst>
              <a:ext uri="{FF2B5EF4-FFF2-40B4-BE49-F238E27FC236}">
                <a16:creationId xmlns:a16="http://schemas.microsoft.com/office/drawing/2014/main" id="{2517B95C-9EF8-B79F-8ABB-8D3C5E36993B}"/>
              </a:ext>
            </a:extLst>
          </p:cNvPr>
          <p:cNvSpPr txBox="1"/>
          <p:nvPr/>
        </p:nvSpPr>
        <p:spPr>
          <a:xfrm>
            <a:off x="3558553" y="3005798"/>
            <a:ext cx="214005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(Regal E-Walk)</a:t>
            </a:r>
          </a:p>
        </p:txBody>
      </p:sp>
      <p:sp>
        <p:nvSpPr>
          <p:cNvPr id="4" name="TextBox 3">
            <a:extLst>
              <a:ext uri="{FF2B5EF4-FFF2-40B4-BE49-F238E27FC236}">
                <a16:creationId xmlns:a16="http://schemas.microsoft.com/office/drawing/2014/main" id="{47E6AE96-1651-F4BA-63B2-764E4D1AD943}"/>
              </a:ext>
            </a:extLst>
          </p:cNvPr>
          <p:cNvSpPr txBox="1"/>
          <p:nvPr/>
        </p:nvSpPr>
        <p:spPr>
          <a:xfrm>
            <a:off x="5698606" y="3005798"/>
            <a:ext cx="2113251"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(Capitol Theatre)</a:t>
            </a:r>
          </a:p>
        </p:txBody>
      </p:sp>
      <p:sp>
        <p:nvSpPr>
          <p:cNvPr id="14" name="TextBox 13">
            <a:extLst>
              <a:ext uri="{FF2B5EF4-FFF2-40B4-BE49-F238E27FC236}">
                <a16:creationId xmlns:a16="http://schemas.microsoft.com/office/drawing/2014/main" id="{AD3924BA-5353-9AAD-6B1B-046FC19169ED}"/>
              </a:ext>
            </a:extLst>
          </p:cNvPr>
          <p:cNvSpPr txBox="1"/>
          <p:nvPr/>
        </p:nvSpPr>
        <p:spPr>
          <a:xfrm>
            <a:off x="7826823" y="3005798"/>
            <a:ext cx="2106314"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(Flix Brewhouse)</a:t>
            </a:r>
          </a:p>
        </p:txBody>
      </p:sp>
      <p:sp>
        <p:nvSpPr>
          <p:cNvPr id="16" name="TextBox 15">
            <a:extLst>
              <a:ext uri="{FF2B5EF4-FFF2-40B4-BE49-F238E27FC236}">
                <a16:creationId xmlns:a16="http://schemas.microsoft.com/office/drawing/2014/main" id="{4881B475-B866-27FE-9ABE-49A951A9DFA7}"/>
              </a:ext>
            </a:extLst>
          </p:cNvPr>
          <p:cNvSpPr txBox="1"/>
          <p:nvPr/>
        </p:nvSpPr>
        <p:spPr>
          <a:xfrm>
            <a:off x="9941891" y="3005798"/>
            <a:ext cx="2103120"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(Maya Bakersfield 16 &amp; MPX)</a:t>
            </a:r>
          </a:p>
        </p:txBody>
      </p:sp>
      <p:sp>
        <p:nvSpPr>
          <p:cNvPr id="17" name="TextBox 16">
            <a:extLst>
              <a:ext uri="{FF2B5EF4-FFF2-40B4-BE49-F238E27FC236}">
                <a16:creationId xmlns:a16="http://schemas.microsoft.com/office/drawing/2014/main" id="{6BDEAFBE-E4CC-477C-D581-1BD7137E1940}"/>
              </a:ext>
            </a:extLst>
          </p:cNvPr>
          <p:cNvSpPr txBox="1"/>
          <p:nvPr/>
        </p:nvSpPr>
        <p:spPr>
          <a:xfrm>
            <a:off x="3551773" y="3621572"/>
            <a:ext cx="213751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9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Bowlero</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19" name="TextBox 18">
            <a:extLst>
              <a:ext uri="{FF2B5EF4-FFF2-40B4-BE49-F238E27FC236}">
                <a16:creationId xmlns:a16="http://schemas.microsoft.com/office/drawing/2014/main" id="{408BD3A3-96F6-840A-21DD-A6D619C0B9AB}"/>
              </a:ext>
            </a:extLst>
          </p:cNvPr>
          <p:cNvSpPr txBox="1"/>
          <p:nvPr/>
        </p:nvSpPr>
        <p:spPr>
          <a:xfrm>
            <a:off x="5703695" y="3621572"/>
            <a:ext cx="2109265"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Corner Alley)</a:t>
            </a:r>
          </a:p>
        </p:txBody>
      </p:sp>
      <p:sp>
        <p:nvSpPr>
          <p:cNvPr id="20" name="TextBox 19">
            <a:extLst>
              <a:ext uri="{FF2B5EF4-FFF2-40B4-BE49-F238E27FC236}">
                <a16:creationId xmlns:a16="http://schemas.microsoft.com/office/drawing/2014/main" id="{C1FC5ED2-7B96-849C-8314-FEEB2547F088}"/>
              </a:ext>
            </a:extLst>
          </p:cNvPr>
          <p:cNvSpPr txBox="1"/>
          <p:nvPr/>
        </p:nvSpPr>
        <p:spPr>
          <a:xfrm>
            <a:off x="7826823" y="3621572"/>
            <a:ext cx="210630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(Air Lanes)</a:t>
            </a:r>
          </a:p>
        </p:txBody>
      </p:sp>
      <p:sp>
        <p:nvSpPr>
          <p:cNvPr id="21" name="TextBox 20">
            <a:extLst>
              <a:ext uri="{FF2B5EF4-FFF2-40B4-BE49-F238E27FC236}">
                <a16:creationId xmlns:a16="http://schemas.microsoft.com/office/drawing/2014/main" id="{5F7FC519-6DF8-8773-031D-66843187BEC6}"/>
              </a:ext>
            </a:extLst>
          </p:cNvPr>
          <p:cNvSpPr txBox="1"/>
          <p:nvPr/>
        </p:nvSpPr>
        <p:spPr>
          <a:xfrm>
            <a:off x="9941891" y="3621572"/>
            <a:ext cx="2103120"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9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Bowlero</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28" name="TextBox 27">
            <a:extLst>
              <a:ext uri="{FF2B5EF4-FFF2-40B4-BE49-F238E27FC236}">
                <a16:creationId xmlns:a16="http://schemas.microsoft.com/office/drawing/2014/main" id="{F058730D-E3B3-7D29-91AA-FAEF92F081F7}"/>
              </a:ext>
            </a:extLst>
          </p:cNvPr>
          <p:cNvSpPr txBox="1"/>
          <p:nvPr/>
        </p:nvSpPr>
        <p:spPr>
          <a:xfrm>
            <a:off x="3551773" y="4226668"/>
            <a:ext cx="213751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(Shipwrecked)</a:t>
            </a:r>
          </a:p>
        </p:txBody>
      </p:sp>
      <p:sp>
        <p:nvSpPr>
          <p:cNvPr id="29" name="TextBox 28">
            <a:extLst>
              <a:ext uri="{FF2B5EF4-FFF2-40B4-BE49-F238E27FC236}">
                <a16:creationId xmlns:a16="http://schemas.microsoft.com/office/drawing/2014/main" id="{F0FE0C24-7958-5E9E-4F75-1258DE74CEEF}"/>
              </a:ext>
            </a:extLst>
          </p:cNvPr>
          <p:cNvSpPr txBox="1"/>
          <p:nvPr/>
        </p:nvSpPr>
        <p:spPr>
          <a:xfrm>
            <a:off x="5689285" y="4226668"/>
            <a:ext cx="2123675"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(Swing n Things)</a:t>
            </a:r>
          </a:p>
        </p:txBody>
      </p:sp>
      <p:sp>
        <p:nvSpPr>
          <p:cNvPr id="30" name="TextBox 29">
            <a:extLst>
              <a:ext uri="{FF2B5EF4-FFF2-40B4-BE49-F238E27FC236}">
                <a16:creationId xmlns:a16="http://schemas.microsoft.com/office/drawing/2014/main" id="{C9C8DD5C-8663-9878-D4E8-31BFE13D4B34}"/>
              </a:ext>
            </a:extLst>
          </p:cNvPr>
          <p:cNvSpPr txBox="1"/>
          <p:nvPr/>
        </p:nvSpPr>
        <p:spPr>
          <a:xfrm>
            <a:off x="7819890" y="4226668"/>
            <a:ext cx="2117574"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(Slideway Center)</a:t>
            </a:r>
          </a:p>
        </p:txBody>
      </p:sp>
      <p:sp>
        <p:nvSpPr>
          <p:cNvPr id="31" name="TextBox 30">
            <a:extLst>
              <a:ext uri="{FF2B5EF4-FFF2-40B4-BE49-F238E27FC236}">
                <a16:creationId xmlns:a16="http://schemas.microsoft.com/office/drawing/2014/main" id="{76B03B2B-58AC-CE90-7C48-82B9C2449B9B}"/>
              </a:ext>
            </a:extLst>
          </p:cNvPr>
          <p:cNvSpPr txBox="1"/>
          <p:nvPr/>
        </p:nvSpPr>
        <p:spPr>
          <a:xfrm>
            <a:off x="9941891" y="4226668"/>
            <a:ext cx="2103120"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(MB2 Entertainment*)</a:t>
            </a:r>
          </a:p>
        </p:txBody>
      </p:sp>
      <p:sp>
        <p:nvSpPr>
          <p:cNvPr id="77" name="TextBox 76">
            <a:extLst>
              <a:ext uri="{FF2B5EF4-FFF2-40B4-BE49-F238E27FC236}">
                <a16:creationId xmlns:a16="http://schemas.microsoft.com/office/drawing/2014/main" id="{4A1444FA-866E-A564-4E6A-12661A8FB8D5}"/>
              </a:ext>
            </a:extLst>
          </p:cNvPr>
          <p:cNvSpPr txBox="1"/>
          <p:nvPr/>
        </p:nvSpPr>
        <p:spPr>
          <a:xfrm>
            <a:off x="4694223" y="2633172"/>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$20.99</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842F41F3-C7FF-B53C-0417-0B3C9F609BD5}"/>
              </a:ext>
            </a:extLst>
          </p:cNvPr>
          <p:cNvSpPr txBox="1"/>
          <p:nvPr/>
        </p:nvSpPr>
        <p:spPr>
          <a:xfrm>
            <a:off x="6815588" y="2633172"/>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$11.75</a:t>
            </a:r>
          </a:p>
        </p:txBody>
      </p:sp>
      <p:sp>
        <p:nvSpPr>
          <p:cNvPr id="85" name="TextBox 84">
            <a:extLst>
              <a:ext uri="{FF2B5EF4-FFF2-40B4-BE49-F238E27FC236}">
                <a16:creationId xmlns:a16="http://schemas.microsoft.com/office/drawing/2014/main" id="{B5753D2F-7DA2-A781-430F-47C01FFDF857}"/>
              </a:ext>
            </a:extLst>
          </p:cNvPr>
          <p:cNvSpPr txBox="1"/>
          <p:nvPr/>
        </p:nvSpPr>
        <p:spPr>
          <a:xfrm>
            <a:off x="8936953" y="2633172"/>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$13.64</a:t>
            </a:r>
          </a:p>
        </p:txBody>
      </p:sp>
      <p:sp>
        <p:nvSpPr>
          <p:cNvPr id="95" name="TextBox 94">
            <a:extLst>
              <a:ext uri="{FF2B5EF4-FFF2-40B4-BE49-F238E27FC236}">
                <a16:creationId xmlns:a16="http://schemas.microsoft.com/office/drawing/2014/main" id="{AAF9C6F4-15E0-DE76-23B3-F068262BAAB3}"/>
              </a:ext>
            </a:extLst>
          </p:cNvPr>
          <p:cNvSpPr txBox="1"/>
          <p:nvPr/>
        </p:nvSpPr>
        <p:spPr>
          <a:xfrm>
            <a:off x="11048592" y="2633172"/>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$17.19</a:t>
            </a:r>
          </a:p>
        </p:txBody>
      </p:sp>
      <p:sp>
        <p:nvSpPr>
          <p:cNvPr id="23" name="TextBox 22">
            <a:extLst>
              <a:ext uri="{FF2B5EF4-FFF2-40B4-BE49-F238E27FC236}">
                <a16:creationId xmlns:a16="http://schemas.microsoft.com/office/drawing/2014/main" id="{59BB8FED-4503-6050-6CAF-FB5C1973B35F}"/>
              </a:ext>
            </a:extLst>
          </p:cNvPr>
          <p:cNvSpPr txBox="1"/>
          <p:nvPr/>
        </p:nvSpPr>
        <p:spPr>
          <a:xfrm>
            <a:off x="888934" y="2656020"/>
            <a:ext cx="2368799" cy="548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Movie Tickets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From Fandango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 Adult Ticket</a:t>
            </a:r>
          </a:p>
        </p:txBody>
      </p:sp>
      <p:sp>
        <p:nvSpPr>
          <p:cNvPr id="57" name="TextBox 56">
            <a:extLst>
              <a:ext uri="{FF2B5EF4-FFF2-40B4-BE49-F238E27FC236}">
                <a16:creationId xmlns:a16="http://schemas.microsoft.com/office/drawing/2014/main" id="{6F889373-0F12-2692-1FF8-99F6280616F2}"/>
              </a:ext>
            </a:extLst>
          </p:cNvPr>
          <p:cNvSpPr txBox="1"/>
          <p:nvPr/>
        </p:nvSpPr>
        <p:spPr>
          <a:xfrm>
            <a:off x="3559082" y="2663950"/>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4BD8FF"/>
                </a:solidFill>
                <a:effectLst/>
                <a:uLnTx/>
                <a:uFillTx/>
                <a:latin typeface="Helvetica" panose="020B0604020202020204" pitchFamily="34" charset="0"/>
                <a:ea typeface="+mn-ea"/>
                <a:cs typeface="Helvetica" panose="020B0604020202020204" pitchFamily="34" charset="0"/>
              </a:rPr>
              <a:t>$19.65</a:t>
            </a:r>
            <a:endParaRPr kumimoji="0" lang="en-US" sz="1600" b="0" i="0" u="none" strike="noStrike" kern="1200" cap="none" spc="0" normalizeH="0" baseline="0" noProof="0">
              <a:ln>
                <a:noFill/>
              </a:ln>
              <a:solidFill>
                <a:srgbClr val="4BD8FF"/>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7D856628-E54E-2C51-F06A-0B49854647CC}"/>
              </a:ext>
            </a:extLst>
          </p:cNvPr>
          <p:cNvSpPr txBox="1"/>
          <p:nvPr/>
        </p:nvSpPr>
        <p:spPr>
          <a:xfrm>
            <a:off x="5699903" y="2663950"/>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4BD8FF"/>
                </a:solidFill>
                <a:effectLst/>
                <a:uLnTx/>
                <a:uFillTx/>
                <a:latin typeface="Helvetica" panose="020B0604020202020204" pitchFamily="34" charset="0"/>
                <a:ea typeface="+mn-ea"/>
                <a:cs typeface="Helvetica" panose="020B0604020202020204" pitchFamily="34" charset="0"/>
              </a:rPr>
              <a:t>$10.25</a:t>
            </a:r>
          </a:p>
        </p:txBody>
      </p:sp>
      <p:sp>
        <p:nvSpPr>
          <p:cNvPr id="59" name="TextBox 58">
            <a:extLst>
              <a:ext uri="{FF2B5EF4-FFF2-40B4-BE49-F238E27FC236}">
                <a16:creationId xmlns:a16="http://schemas.microsoft.com/office/drawing/2014/main" id="{BBAEF970-63C6-C671-0E94-4C7E83651B0C}"/>
              </a:ext>
            </a:extLst>
          </p:cNvPr>
          <p:cNvSpPr txBox="1"/>
          <p:nvPr/>
        </p:nvSpPr>
        <p:spPr>
          <a:xfrm>
            <a:off x="7821268" y="2663950"/>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4BD8FF"/>
                </a:solidFill>
                <a:effectLst/>
                <a:uLnTx/>
                <a:uFillTx/>
                <a:latin typeface="Helvetica" panose="020B0604020202020204" pitchFamily="34" charset="0"/>
                <a:ea typeface="+mn-ea"/>
                <a:cs typeface="Helvetica" panose="020B0604020202020204" pitchFamily="34" charset="0"/>
              </a:rPr>
              <a:t>$11.24</a:t>
            </a:r>
          </a:p>
        </p:txBody>
      </p:sp>
      <p:sp>
        <p:nvSpPr>
          <p:cNvPr id="60" name="TextBox 59">
            <a:extLst>
              <a:ext uri="{FF2B5EF4-FFF2-40B4-BE49-F238E27FC236}">
                <a16:creationId xmlns:a16="http://schemas.microsoft.com/office/drawing/2014/main" id="{72BB5304-2B4B-7C60-A5AF-DB62986481DE}"/>
              </a:ext>
            </a:extLst>
          </p:cNvPr>
          <p:cNvSpPr txBox="1"/>
          <p:nvPr/>
        </p:nvSpPr>
        <p:spPr>
          <a:xfrm>
            <a:off x="9952361" y="2663950"/>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4BD8FF"/>
                </a:solidFill>
                <a:effectLst/>
                <a:uLnTx/>
                <a:uFillTx/>
                <a:latin typeface="Helvetica" panose="020B0604020202020204" pitchFamily="34" charset="0"/>
                <a:ea typeface="+mn-ea"/>
                <a:cs typeface="Helvetica" panose="020B0604020202020204" pitchFamily="34" charset="0"/>
              </a:rPr>
              <a:t>$13.75</a:t>
            </a:r>
          </a:p>
        </p:txBody>
      </p:sp>
      <p:sp>
        <p:nvSpPr>
          <p:cNvPr id="78" name="TextBox 77">
            <a:extLst>
              <a:ext uri="{FF2B5EF4-FFF2-40B4-BE49-F238E27FC236}">
                <a16:creationId xmlns:a16="http://schemas.microsoft.com/office/drawing/2014/main" id="{38F2C392-BCAD-F99A-BD35-562964B9A0B6}"/>
              </a:ext>
            </a:extLst>
          </p:cNvPr>
          <p:cNvSpPr txBox="1">
            <a:spLocks/>
          </p:cNvSpPr>
          <p:nvPr/>
        </p:nvSpPr>
        <p:spPr>
          <a:xfrm>
            <a:off x="4694223" y="3306172"/>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1B1464"/>
                </a:solidFill>
                <a:effectLst/>
                <a:uLnTx/>
                <a:uFillTx/>
                <a:latin typeface="Helvetica" panose="020B0604020202020204" pitchFamily="34" charset="0"/>
                <a:ea typeface="+mn-ea"/>
                <a:cs typeface="Helvetica" panose="020B0604020202020204" pitchFamily="34" charset="0"/>
              </a:rPr>
              <a:t>$63.82</a:t>
            </a:r>
            <a:endParaRPr kumimoji="0" lang="en-US" sz="2000" b="0" i="0" u="none" strike="noStrike" kern="1200" cap="none" spc="0" normalizeH="0" baseline="0" noProof="0">
              <a:ln>
                <a:solidFill>
                  <a:srgbClr val="1B1464"/>
                </a:solidFill>
              </a:ln>
              <a:solidFill>
                <a:srgbClr val="1B1464"/>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3BEDA629-4968-33A9-DAB5-869BC32D5814}"/>
              </a:ext>
            </a:extLst>
          </p:cNvPr>
          <p:cNvSpPr txBox="1"/>
          <p:nvPr/>
        </p:nvSpPr>
        <p:spPr>
          <a:xfrm>
            <a:off x="6815588" y="3306172"/>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1B1464"/>
                </a:solidFill>
                <a:effectLst/>
                <a:uLnTx/>
                <a:uFillTx/>
                <a:latin typeface="Helvetica" panose="020B0604020202020204" pitchFamily="34" charset="0"/>
                <a:ea typeface="+mn-ea"/>
                <a:cs typeface="Helvetica" panose="020B0604020202020204" pitchFamily="34" charset="0"/>
              </a:rPr>
              <a:t>$20.16</a:t>
            </a:r>
          </a:p>
        </p:txBody>
      </p:sp>
      <p:sp>
        <p:nvSpPr>
          <p:cNvPr id="86" name="TextBox 85">
            <a:extLst>
              <a:ext uri="{FF2B5EF4-FFF2-40B4-BE49-F238E27FC236}">
                <a16:creationId xmlns:a16="http://schemas.microsoft.com/office/drawing/2014/main" id="{BAC45973-45E8-3B5E-6730-ABAD3465757E}"/>
              </a:ext>
            </a:extLst>
          </p:cNvPr>
          <p:cNvSpPr txBox="1"/>
          <p:nvPr/>
        </p:nvSpPr>
        <p:spPr>
          <a:xfrm>
            <a:off x="8936953" y="3306172"/>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1B1464"/>
                </a:solidFill>
                <a:effectLst/>
                <a:uLnTx/>
                <a:uFillTx/>
                <a:latin typeface="Helvetica" panose="020B0604020202020204" pitchFamily="34" charset="0"/>
                <a:ea typeface="+mn-ea"/>
                <a:cs typeface="Helvetica" panose="020B0604020202020204" pitchFamily="34" charset="0"/>
              </a:rPr>
              <a:t>$15.32</a:t>
            </a:r>
          </a:p>
        </p:txBody>
      </p:sp>
      <p:sp>
        <p:nvSpPr>
          <p:cNvPr id="96" name="TextBox 95">
            <a:extLst>
              <a:ext uri="{FF2B5EF4-FFF2-40B4-BE49-F238E27FC236}">
                <a16:creationId xmlns:a16="http://schemas.microsoft.com/office/drawing/2014/main" id="{A2B7D4D5-8D26-3B42-A54D-4A0B7EFB00A2}"/>
              </a:ext>
            </a:extLst>
          </p:cNvPr>
          <p:cNvSpPr txBox="1"/>
          <p:nvPr/>
        </p:nvSpPr>
        <p:spPr>
          <a:xfrm>
            <a:off x="11048592" y="3306172"/>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1B1464"/>
                </a:solidFill>
                <a:effectLst/>
                <a:uLnTx/>
                <a:uFillTx/>
                <a:latin typeface="Helvetica" panose="020B0604020202020204" pitchFamily="34" charset="0"/>
                <a:ea typeface="+mn-ea"/>
                <a:cs typeface="Helvetica" panose="020B0604020202020204" pitchFamily="34" charset="0"/>
              </a:rPr>
              <a:t>$35.98</a:t>
            </a:r>
          </a:p>
        </p:txBody>
      </p:sp>
      <p:sp>
        <p:nvSpPr>
          <p:cNvPr id="50" name="TextBox 49">
            <a:extLst>
              <a:ext uri="{FF2B5EF4-FFF2-40B4-BE49-F238E27FC236}">
                <a16:creationId xmlns:a16="http://schemas.microsoft.com/office/drawing/2014/main" id="{6E64F3B8-CE8D-6A20-2111-FCE4267D1465}"/>
              </a:ext>
            </a:extLst>
          </p:cNvPr>
          <p:cNvSpPr txBox="1"/>
          <p:nvPr/>
        </p:nvSpPr>
        <p:spPr>
          <a:xfrm>
            <a:off x="888934" y="3273164"/>
            <a:ext cx="2368799" cy="548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Bowling</a:t>
            </a:r>
            <a:endParaRPr kumimoji="0" lang="en-US" sz="9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 lane for 2 hours (Group of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Price Per Person</a:t>
            </a:r>
          </a:p>
        </p:txBody>
      </p:sp>
      <p:sp>
        <p:nvSpPr>
          <p:cNvPr id="62" name="TextBox 61">
            <a:extLst>
              <a:ext uri="{FF2B5EF4-FFF2-40B4-BE49-F238E27FC236}">
                <a16:creationId xmlns:a16="http://schemas.microsoft.com/office/drawing/2014/main" id="{A98F7274-017D-7410-B1BB-50A754B653F8}"/>
              </a:ext>
            </a:extLst>
          </p:cNvPr>
          <p:cNvSpPr txBox="1">
            <a:spLocks/>
          </p:cNvSpPr>
          <p:nvPr/>
        </p:nvSpPr>
        <p:spPr>
          <a:xfrm>
            <a:off x="3559082" y="3336950"/>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3325B9"/>
                </a:solidFill>
                <a:effectLst/>
                <a:uLnTx/>
                <a:uFillTx/>
                <a:latin typeface="Helvetica" panose="020B0604020202020204" pitchFamily="34" charset="0"/>
                <a:ea typeface="+mn-ea"/>
                <a:cs typeface="Helvetica" panose="020B0604020202020204" pitchFamily="34" charset="0"/>
              </a:rPr>
              <a:t>$41.43</a:t>
            </a:r>
            <a:endParaRPr kumimoji="0" lang="en-US" sz="1600" b="0" i="0" u="none" strike="noStrike" kern="1200" cap="none" spc="0" normalizeH="0" baseline="0" noProof="0">
              <a:ln>
                <a:noFill/>
              </a:ln>
              <a:solidFill>
                <a:srgbClr val="3325B9"/>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3B4F64FB-E8FE-6821-4640-1F448F9FAAD1}"/>
              </a:ext>
            </a:extLst>
          </p:cNvPr>
          <p:cNvSpPr txBox="1"/>
          <p:nvPr/>
        </p:nvSpPr>
        <p:spPr>
          <a:xfrm>
            <a:off x="5699903" y="3336950"/>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3325B9"/>
                </a:solidFill>
                <a:effectLst/>
                <a:uLnTx/>
                <a:uFillTx/>
                <a:latin typeface="Helvetica" panose="020B0604020202020204" pitchFamily="34" charset="0"/>
                <a:ea typeface="+mn-ea"/>
                <a:cs typeface="Helvetica" panose="020B0604020202020204" pitchFamily="34" charset="0"/>
              </a:rPr>
              <a:t>$20.16</a:t>
            </a:r>
          </a:p>
        </p:txBody>
      </p:sp>
      <p:sp>
        <p:nvSpPr>
          <p:cNvPr id="119" name="TextBox 118">
            <a:extLst>
              <a:ext uri="{FF2B5EF4-FFF2-40B4-BE49-F238E27FC236}">
                <a16:creationId xmlns:a16="http://schemas.microsoft.com/office/drawing/2014/main" id="{61B2A264-E4E3-CED5-5257-FA786426C608}"/>
              </a:ext>
            </a:extLst>
          </p:cNvPr>
          <p:cNvSpPr txBox="1"/>
          <p:nvPr/>
        </p:nvSpPr>
        <p:spPr>
          <a:xfrm>
            <a:off x="7821268" y="3336950"/>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3325B9"/>
                </a:solidFill>
                <a:effectLst/>
                <a:uLnTx/>
                <a:uFillTx/>
                <a:latin typeface="Helvetica" panose="020B0604020202020204" pitchFamily="34" charset="0"/>
                <a:ea typeface="+mn-ea"/>
                <a:cs typeface="Helvetica" panose="020B0604020202020204" pitchFamily="34" charset="0"/>
              </a:rPr>
              <a:t>$13.50</a:t>
            </a:r>
          </a:p>
        </p:txBody>
      </p:sp>
      <p:sp>
        <p:nvSpPr>
          <p:cNvPr id="120" name="TextBox 119">
            <a:extLst>
              <a:ext uri="{FF2B5EF4-FFF2-40B4-BE49-F238E27FC236}">
                <a16:creationId xmlns:a16="http://schemas.microsoft.com/office/drawing/2014/main" id="{F880D6F4-7042-05AE-6A8F-DAC9836E706F}"/>
              </a:ext>
            </a:extLst>
          </p:cNvPr>
          <p:cNvSpPr txBox="1"/>
          <p:nvPr/>
        </p:nvSpPr>
        <p:spPr>
          <a:xfrm>
            <a:off x="9952361" y="3336950"/>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3325B9"/>
                </a:solidFill>
                <a:effectLst/>
                <a:uLnTx/>
                <a:uFillTx/>
                <a:latin typeface="Helvetica" panose="020B0604020202020204" pitchFamily="34" charset="0"/>
                <a:ea typeface="+mn-ea"/>
                <a:cs typeface="Helvetica" panose="020B0604020202020204" pitchFamily="34" charset="0"/>
              </a:rPr>
              <a:t>$26.00</a:t>
            </a:r>
          </a:p>
        </p:txBody>
      </p:sp>
      <p:sp>
        <p:nvSpPr>
          <p:cNvPr id="79" name="TextBox 78">
            <a:extLst>
              <a:ext uri="{FF2B5EF4-FFF2-40B4-BE49-F238E27FC236}">
                <a16:creationId xmlns:a16="http://schemas.microsoft.com/office/drawing/2014/main" id="{617043CF-4C5A-1D92-373F-E714A2D7FDB0}"/>
              </a:ext>
            </a:extLst>
          </p:cNvPr>
          <p:cNvSpPr txBox="1"/>
          <p:nvPr/>
        </p:nvSpPr>
        <p:spPr>
          <a:xfrm>
            <a:off x="4694223" y="3884924"/>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4EBEA4"/>
                </a:solidFill>
                <a:effectLst/>
                <a:uLnTx/>
                <a:uFillTx/>
                <a:latin typeface="Helvetica" panose="020B0604020202020204" pitchFamily="34" charset="0"/>
                <a:ea typeface="+mn-ea"/>
                <a:cs typeface="Helvetica" panose="020B0604020202020204" pitchFamily="34" charset="0"/>
              </a:rPr>
              <a:t>$43.98</a:t>
            </a:r>
            <a:endParaRPr kumimoji="0" lang="en-US" sz="2000" b="0" i="0" u="none" strike="noStrike" kern="1200" cap="none" spc="0" normalizeH="0" baseline="0" noProof="0">
              <a:ln>
                <a:solidFill>
                  <a:srgbClr val="1B1464"/>
                </a:solidFill>
              </a:ln>
              <a:solidFill>
                <a:srgbClr val="4EBEA4"/>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6E3B1374-DC60-442B-A194-8B0178FB1070}"/>
              </a:ext>
            </a:extLst>
          </p:cNvPr>
          <p:cNvSpPr txBox="1"/>
          <p:nvPr/>
        </p:nvSpPr>
        <p:spPr>
          <a:xfrm>
            <a:off x="6815588" y="3884924"/>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4EBEA4"/>
                </a:solidFill>
                <a:effectLst/>
                <a:uLnTx/>
                <a:uFillTx/>
                <a:latin typeface="Helvetica" panose="020B0604020202020204" pitchFamily="34" charset="0"/>
                <a:ea typeface="+mn-ea"/>
                <a:cs typeface="Helvetica" panose="020B0604020202020204" pitchFamily="34" charset="0"/>
              </a:rPr>
              <a:t>$23.98</a:t>
            </a:r>
            <a:endParaRPr kumimoji="0" lang="en-US" sz="2000" b="0" i="0" u="none" strike="noStrike" kern="1200" cap="none" spc="0" normalizeH="0" baseline="0" noProof="0">
              <a:ln>
                <a:solidFill>
                  <a:srgbClr val="1B1464"/>
                </a:solidFill>
              </a:ln>
              <a:solidFill>
                <a:srgbClr val="4EBEA4"/>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AAC851B8-EA4B-B946-FEBB-A2F62F8DC5A5}"/>
              </a:ext>
            </a:extLst>
          </p:cNvPr>
          <p:cNvSpPr txBox="1"/>
          <p:nvPr/>
        </p:nvSpPr>
        <p:spPr>
          <a:xfrm>
            <a:off x="8936953" y="3884924"/>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4EBEA4"/>
                </a:solidFill>
                <a:effectLst/>
                <a:uLnTx/>
                <a:uFillTx/>
                <a:latin typeface="Helvetica" panose="020B0604020202020204" pitchFamily="34" charset="0"/>
                <a:ea typeface="+mn-ea"/>
                <a:cs typeface="Helvetica" panose="020B0604020202020204" pitchFamily="34" charset="0"/>
              </a:rPr>
              <a:t>$30.00</a:t>
            </a:r>
            <a:endParaRPr kumimoji="0" lang="en-US" sz="2000" b="0" i="0" u="none" strike="noStrike" kern="1200" cap="none" spc="0" normalizeH="0" baseline="0" noProof="0">
              <a:ln>
                <a:solidFill>
                  <a:srgbClr val="1B1464"/>
                </a:solidFill>
              </a:ln>
              <a:solidFill>
                <a:srgbClr val="4EBEA4"/>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B66BB5A5-4D05-49D7-B196-0F64FAAFFA89}"/>
              </a:ext>
            </a:extLst>
          </p:cNvPr>
          <p:cNvSpPr txBox="1"/>
          <p:nvPr/>
        </p:nvSpPr>
        <p:spPr>
          <a:xfrm>
            <a:off x="11048592" y="3884924"/>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4EBEA4"/>
                </a:solidFill>
                <a:effectLst/>
                <a:uLnTx/>
                <a:uFillTx/>
                <a:latin typeface="Helvetica" panose="020B0604020202020204" pitchFamily="34" charset="0"/>
                <a:ea typeface="+mn-ea"/>
                <a:cs typeface="Helvetica" panose="020B0604020202020204" pitchFamily="34" charset="0"/>
              </a:rPr>
              <a:t>$22.00</a:t>
            </a:r>
            <a:endParaRPr kumimoji="0" lang="en-US" sz="2000" b="0" i="0" u="none" strike="noStrike" kern="1200" cap="none" spc="0" normalizeH="0" baseline="0" noProof="0">
              <a:ln>
                <a:solidFill>
                  <a:srgbClr val="1B1464"/>
                </a:solidFill>
              </a:ln>
              <a:solidFill>
                <a:srgbClr val="4EBEA4"/>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C397C3BB-4D4E-875C-D780-7B9C9E8299C4}"/>
              </a:ext>
            </a:extLst>
          </p:cNvPr>
          <p:cNvSpPr txBox="1"/>
          <p:nvPr/>
        </p:nvSpPr>
        <p:spPr>
          <a:xfrm>
            <a:off x="888934" y="3890308"/>
            <a:ext cx="2368799" cy="548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Mini Golf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 rounds of mini golf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(estimated 50 – 90 mins) Price Per Person</a:t>
            </a:r>
          </a:p>
        </p:txBody>
      </p:sp>
      <p:sp>
        <p:nvSpPr>
          <p:cNvPr id="121" name="TextBox 120">
            <a:extLst>
              <a:ext uri="{FF2B5EF4-FFF2-40B4-BE49-F238E27FC236}">
                <a16:creationId xmlns:a16="http://schemas.microsoft.com/office/drawing/2014/main" id="{981DF9EE-BCFD-0DF5-DBF8-84C1294B9D93}"/>
              </a:ext>
            </a:extLst>
          </p:cNvPr>
          <p:cNvSpPr txBox="1"/>
          <p:nvPr/>
        </p:nvSpPr>
        <p:spPr>
          <a:xfrm>
            <a:off x="3559082" y="3915702"/>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5AC2A9"/>
                </a:solidFill>
                <a:effectLst/>
                <a:uLnTx/>
                <a:uFillTx/>
                <a:latin typeface="Helvetica" panose="020B0604020202020204" pitchFamily="34" charset="0"/>
                <a:ea typeface="+mn-ea"/>
                <a:cs typeface="Helvetica" panose="020B0604020202020204" pitchFamily="34" charset="0"/>
              </a:rPr>
              <a:t>$43.98</a:t>
            </a:r>
            <a:endParaRPr kumimoji="0" lang="en-US" sz="1600" b="0" i="0" u="none" strike="noStrike" kern="1200" cap="none" spc="0" normalizeH="0" baseline="0" noProof="0">
              <a:ln>
                <a:noFill/>
              </a:ln>
              <a:solidFill>
                <a:srgbClr val="5AC2A9"/>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2FFDAEBB-CA48-4A7B-AE9E-BE6ADDB41F7B}"/>
              </a:ext>
            </a:extLst>
          </p:cNvPr>
          <p:cNvSpPr txBox="1"/>
          <p:nvPr/>
        </p:nvSpPr>
        <p:spPr>
          <a:xfrm>
            <a:off x="5699903" y="3915702"/>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5AC2A9"/>
                </a:solidFill>
                <a:effectLst/>
                <a:uLnTx/>
                <a:uFillTx/>
                <a:latin typeface="Helvetica" panose="020B0604020202020204" pitchFamily="34" charset="0"/>
                <a:ea typeface="+mn-ea"/>
                <a:cs typeface="Helvetica" panose="020B0604020202020204" pitchFamily="34" charset="0"/>
              </a:rPr>
              <a:t>$25.98</a:t>
            </a:r>
            <a:endParaRPr kumimoji="0" lang="en-US" sz="1600" b="0" i="0" u="none" strike="noStrike" kern="1200" cap="none" spc="0" normalizeH="0" baseline="0" noProof="0">
              <a:ln>
                <a:noFill/>
              </a:ln>
              <a:solidFill>
                <a:srgbClr val="5AC2A9"/>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8915AED0-FCEE-7045-B896-6295ED2FA740}"/>
              </a:ext>
            </a:extLst>
          </p:cNvPr>
          <p:cNvSpPr txBox="1"/>
          <p:nvPr/>
        </p:nvSpPr>
        <p:spPr>
          <a:xfrm>
            <a:off x="7821268" y="3915702"/>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5AC2A9"/>
                </a:solidFill>
                <a:effectLst/>
                <a:uLnTx/>
                <a:uFillTx/>
                <a:latin typeface="Helvetica" panose="020B0604020202020204" pitchFamily="34" charset="0"/>
                <a:ea typeface="+mn-ea"/>
                <a:cs typeface="Helvetica" panose="020B0604020202020204" pitchFamily="34" charset="0"/>
              </a:rPr>
              <a:t>$30.00</a:t>
            </a:r>
            <a:endParaRPr kumimoji="0" lang="en-US" sz="1600" b="0" i="0" u="none" strike="noStrike" kern="1200" cap="none" spc="0" normalizeH="0" baseline="0" noProof="0">
              <a:ln>
                <a:noFill/>
              </a:ln>
              <a:solidFill>
                <a:srgbClr val="5AC2A9"/>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7FC33793-08FC-C426-264B-F9C72553500D}"/>
              </a:ext>
            </a:extLst>
          </p:cNvPr>
          <p:cNvSpPr txBox="1"/>
          <p:nvPr/>
        </p:nvSpPr>
        <p:spPr>
          <a:xfrm>
            <a:off x="9952361" y="3915702"/>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5AC2A9"/>
                </a:solidFill>
                <a:effectLst/>
                <a:uLnTx/>
                <a:uFillTx/>
                <a:latin typeface="Helvetica" panose="020B0604020202020204" pitchFamily="34" charset="0"/>
                <a:ea typeface="+mn-ea"/>
                <a:cs typeface="Helvetica" panose="020B0604020202020204" pitchFamily="34" charset="0"/>
              </a:rPr>
              <a:t>$20.00</a:t>
            </a:r>
            <a:endParaRPr kumimoji="0" lang="en-US" sz="1600" b="0" i="0" u="none" strike="noStrike" kern="1200" cap="none" spc="0" normalizeH="0" baseline="0" noProof="0">
              <a:ln>
                <a:noFill/>
              </a:ln>
              <a:solidFill>
                <a:srgbClr val="5AC2A9"/>
              </a:solidFill>
              <a:effectLst/>
              <a:uLnTx/>
              <a:uFillTx/>
              <a:latin typeface="Calibri" panose="020F0502020204030204"/>
              <a:ea typeface="+mn-ea"/>
              <a:cs typeface="+mn-cs"/>
            </a:endParaRPr>
          </a:p>
        </p:txBody>
      </p:sp>
      <p:pic>
        <p:nvPicPr>
          <p:cNvPr id="43" name="Picture 42" descr="A picture containing icon&#10;&#10;Description automatically generated">
            <a:extLst>
              <a:ext uri="{FF2B5EF4-FFF2-40B4-BE49-F238E27FC236}">
                <a16:creationId xmlns:a16="http://schemas.microsoft.com/office/drawing/2014/main" id="{C052B969-C87B-56BA-67E6-024CB5251E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8067" y="5145144"/>
            <a:ext cx="521511" cy="521511"/>
          </a:xfrm>
          <a:prstGeom prst="rect">
            <a:avLst/>
          </a:prstGeom>
        </p:spPr>
      </p:pic>
      <p:sp>
        <p:nvSpPr>
          <p:cNvPr id="40" name="TextBox 39">
            <a:extLst>
              <a:ext uri="{FF2B5EF4-FFF2-40B4-BE49-F238E27FC236}">
                <a16:creationId xmlns:a16="http://schemas.microsoft.com/office/drawing/2014/main" id="{6430CB84-3438-2CA6-3D57-3BECE2D487EC}"/>
              </a:ext>
            </a:extLst>
          </p:cNvPr>
          <p:cNvSpPr txBox="1"/>
          <p:nvPr/>
        </p:nvSpPr>
        <p:spPr>
          <a:xfrm>
            <a:off x="3551773" y="5474552"/>
            <a:ext cx="213751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(Bury the Hatchet)</a:t>
            </a:r>
          </a:p>
        </p:txBody>
      </p:sp>
      <p:sp>
        <p:nvSpPr>
          <p:cNvPr id="42" name="TextBox 41">
            <a:extLst>
              <a:ext uri="{FF2B5EF4-FFF2-40B4-BE49-F238E27FC236}">
                <a16:creationId xmlns:a16="http://schemas.microsoft.com/office/drawing/2014/main" id="{97C06E49-6760-0AE7-AF45-E661C87E39CC}"/>
              </a:ext>
            </a:extLst>
          </p:cNvPr>
          <p:cNvSpPr txBox="1"/>
          <p:nvPr/>
        </p:nvSpPr>
        <p:spPr>
          <a:xfrm>
            <a:off x="5696935" y="5474552"/>
            <a:ext cx="2113631"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(Class Axe)</a:t>
            </a:r>
          </a:p>
        </p:txBody>
      </p:sp>
      <p:sp>
        <p:nvSpPr>
          <p:cNvPr id="44" name="TextBox 43">
            <a:extLst>
              <a:ext uri="{FF2B5EF4-FFF2-40B4-BE49-F238E27FC236}">
                <a16:creationId xmlns:a16="http://schemas.microsoft.com/office/drawing/2014/main" id="{8CF06B59-FB0C-B240-9F45-E640D362BAF0}"/>
              </a:ext>
            </a:extLst>
          </p:cNvPr>
          <p:cNvSpPr txBox="1"/>
          <p:nvPr/>
        </p:nvSpPr>
        <p:spPr>
          <a:xfrm>
            <a:off x="7817497" y="5474552"/>
            <a:ext cx="2123675"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(Ironside Axe Club)</a:t>
            </a:r>
          </a:p>
        </p:txBody>
      </p:sp>
      <p:sp>
        <p:nvSpPr>
          <p:cNvPr id="45" name="TextBox 44">
            <a:extLst>
              <a:ext uri="{FF2B5EF4-FFF2-40B4-BE49-F238E27FC236}">
                <a16:creationId xmlns:a16="http://schemas.microsoft.com/office/drawing/2014/main" id="{50A20D87-4651-40B5-330A-BF009B2124DC}"/>
              </a:ext>
            </a:extLst>
          </p:cNvPr>
          <p:cNvSpPr txBox="1"/>
          <p:nvPr/>
        </p:nvSpPr>
        <p:spPr>
          <a:xfrm>
            <a:off x="9941891" y="5474552"/>
            <a:ext cx="2103120"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(Brainy </a:t>
            </a:r>
            <a:r>
              <a:rPr kumimoji="0" lang="en-US" sz="9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Actz</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24" name="TextBox 23">
            <a:extLst>
              <a:ext uri="{FF2B5EF4-FFF2-40B4-BE49-F238E27FC236}">
                <a16:creationId xmlns:a16="http://schemas.microsoft.com/office/drawing/2014/main" id="{0B81BCCB-376B-CEB0-F30C-780CCF6030D8}"/>
              </a:ext>
            </a:extLst>
          </p:cNvPr>
          <p:cNvSpPr txBox="1"/>
          <p:nvPr/>
        </p:nvSpPr>
        <p:spPr>
          <a:xfrm>
            <a:off x="4694223" y="5134477"/>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FFE600"/>
                </a:solidFill>
                <a:effectLst/>
                <a:uLnTx/>
                <a:uFillTx/>
                <a:latin typeface="Helvetica" panose="020B0604020202020204" pitchFamily="34" charset="0"/>
                <a:ea typeface="+mn-ea"/>
                <a:cs typeface="Helvetica" panose="020B0604020202020204" pitchFamily="34" charset="0"/>
              </a:rPr>
              <a:t>$76.00</a:t>
            </a:r>
            <a:endParaRPr kumimoji="0" lang="en-US" sz="2000" b="0" i="0" u="none" strike="noStrike" kern="1200" cap="none" spc="0" normalizeH="0" baseline="0" noProof="0">
              <a:ln>
                <a:solidFill>
                  <a:srgbClr val="1B1464"/>
                </a:solidFill>
              </a:ln>
              <a:solidFill>
                <a:srgbClr val="FFE6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D76917E6-B346-8C2F-8356-767F795D4FCD}"/>
              </a:ext>
            </a:extLst>
          </p:cNvPr>
          <p:cNvSpPr txBox="1"/>
          <p:nvPr/>
        </p:nvSpPr>
        <p:spPr>
          <a:xfrm>
            <a:off x="6815588" y="5134477"/>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FFE600"/>
                </a:solidFill>
                <a:effectLst/>
                <a:uLnTx/>
                <a:uFillTx/>
                <a:latin typeface="Helvetica" panose="020B0604020202020204" pitchFamily="34" charset="0"/>
                <a:ea typeface="+mn-ea"/>
                <a:cs typeface="Helvetica" panose="020B0604020202020204" pitchFamily="34" charset="0"/>
              </a:rPr>
              <a:t>$55.46</a:t>
            </a:r>
            <a:endParaRPr kumimoji="0" lang="en-US" sz="2000" b="0" i="0" u="none" strike="noStrike" kern="1200" cap="none" spc="0" normalizeH="0" baseline="0" noProof="0">
              <a:ln>
                <a:solidFill>
                  <a:srgbClr val="1B1464"/>
                </a:solidFill>
              </a:ln>
              <a:solidFill>
                <a:srgbClr val="FFE6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C413E3A-C72C-5145-BFC2-B0F7770E37DB}"/>
              </a:ext>
            </a:extLst>
          </p:cNvPr>
          <p:cNvSpPr txBox="1"/>
          <p:nvPr/>
        </p:nvSpPr>
        <p:spPr>
          <a:xfrm>
            <a:off x="8936953" y="5134477"/>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FFE600"/>
                </a:solidFill>
                <a:effectLst/>
                <a:uLnTx/>
                <a:uFillTx/>
                <a:latin typeface="Helvetica" panose="020B0604020202020204" pitchFamily="34" charset="0"/>
                <a:ea typeface="+mn-ea"/>
                <a:cs typeface="Helvetica" panose="020B0604020202020204" pitchFamily="34" charset="0"/>
              </a:rPr>
              <a:t>$53.50</a:t>
            </a:r>
            <a:endParaRPr kumimoji="0" lang="en-US" sz="2000" b="0" i="0" u="none" strike="noStrike" kern="1200" cap="none" spc="0" normalizeH="0" baseline="0" noProof="0">
              <a:ln>
                <a:solidFill>
                  <a:srgbClr val="1B1464"/>
                </a:solidFill>
              </a:ln>
              <a:solidFill>
                <a:srgbClr val="FFE6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4B70580-238A-B5E0-1B1D-EF3B238671F2}"/>
              </a:ext>
            </a:extLst>
          </p:cNvPr>
          <p:cNvSpPr txBox="1"/>
          <p:nvPr/>
        </p:nvSpPr>
        <p:spPr>
          <a:xfrm>
            <a:off x="11048592" y="5134477"/>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FFE600"/>
                </a:solidFill>
                <a:effectLst/>
                <a:uLnTx/>
                <a:uFillTx/>
                <a:latin typeface="Helvetica" panose="020B0604020202020204" pitchFamily="34" charset="0"/>
                <a:ea typeface="+mn-ea"/>
                <a:cs typeface="Helvetica" panose="020B0604020202020204" pitchFamily="34" charset="0"/>
              </a:rPr>
              <a:t>$70.00</a:t>
            </a:r>
            <a:endParaRPr kumimoji="0" lang="en-US" sz="2000" b="0" i="0" u="none" strike="noStrike" kern="1200" cap="none" spc="0" normalizeH="0" baseline="0" noProof="0">
              <a:ln>
                <a:solidFill>
                  <a:srgbClr val="1B1464"/>
                </a:solidFill>
              </a:ln>
              <a:solidFill>
                <a:srgbClr val="FFE60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39AD5A3-71E3-B42C-4108-394A6C66E673}"/>
              </a:ext>
            </a:extLst>
          </p:cNvPr>
          <p:cNvSpPr txBox="1"/>
          <p:nvPr/>
        </p:nvSpPr>
        <p:spPr>
          <a:xfrm>
            <a:off x="888934" y="5124596"/>
            <a:ext cx="2368799" cy="548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Axe Throwing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Price Per Person for 2 hours</a:t>
            </a:r>
          </a:p>
        </p:txBody>
      </p:sp>
      <p:sp>
        <p:nvSpPr>
          <p:cNvPr id="131" name="TextBox 130">
            <a:extLst>
              <a:ext uri="{FF2B5EF4-FFF2-40B4-BE49-F238E27FC236}">
                <a16:creationId xmlns:a16="http://schemas.microsoft.com/office/drawing/2014/main" id="{48AB11CB-1355-7126-408E-B0835147155F}"/>
              </a:ext>
            </a:extLst>
          </p:cNvPr>
          <p:cNvSpPr txBox="1"/>
          <p:nvPr/>
        </p:nvSpPr>
        <p:spPr>
          <a:xfrm>
            <a:off x="3559082" y="5165255"/>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FFEF5B"/>
                </a:solidFill>
                <a:effectLst/>
                <a:uLnTx/>
                <a:uFillTx/>
                <a:latin typeface="Helvetica" panose="020B0604020202020204" pitchFamily="34" charset="0"/>
                <a:ea typeface="+mn-ea"/>
                <a:cs typeface="Helvetica" panose="020B0604020202020204" pitchFamily="34" charset="0"/>
              </a:rPr>
              <a:t>$42.00</a:t>
            </a:r>
            <a:endParaRPr kumimoji="0" lang="en-US" sz="1600" b="0" i="0" u="none" strike="noStrike" kern="1200" cap="none" spc="0" normalizeH="0" baseline="0" noProof="0">
              <a:ln>
                <a:noFill/>
              </a:ln>
              <a:solidFill>
                <a:srgbClr val="FFEF5B"/>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40CD3DCA-3201-ECE3-64F4-32EB6E9372E1}"/>
              </a:ext>
            </a:extLst>
          </p:cNvPr>
          <p:cNvSpPr txBox="1"/>
          <p:nvPr/>
        </p:nvSpPr>
        <p:spPr>
          <a:xfrm>
            <a:off x="5699903" y="5165255"/>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FFEF5B"/>
                </a:solidFill>
                <a:effectLst/>
                <a:uLnTx/>
                <a:uFillTx/>
                <a:latin typeface="Helvetica" panose="020B0604020202020204" pitchFamily="34" charset="0"/>
                <a:ea typeface="+mn-ea"/>
                <a:cs typeface="Helvetica" panose="020B0604020202020204" pitchFamily="34" charset="0"/>
              </a:rPr>
              <a:t>$28.99</a:t>
            </a:r>
            <a:endParaRPr kumimoji="0" lang="en-US" sz="1600" b="0" i="0" u="none" strike="noStrike" kern="1200" cap="none" spc="0" normalizeH="0" baseline="0" noProof="0">
              <a:ln>
                <a:noFill/>
              </a:ln>
              <a:solidFill>
                <a:srgbClr val="FFEF5B"/>
              </a:solidFill>
              <a:effectLst/>
              <a:uLnTx/>
              <a:uFillTx/>
              <a:latin typeface="Calibri" panose="020F0502020204030204"/>
              <a:ea typeface="+mn-ea"/>
              <a:cs typeface="+mn-cs"/>
            </a:endParaRPr>
          </a:p>
        </p:txBody>
      </p:sp>
      <p:sp>
        <p:nvSpPr>
          <p:cNvPr id="133" name="TextBox 132">
            <a:extLst>
              <a:ext uri="{FF2B5EF4-FFF2-40B4-BE49-F238E27FC236}">
                <a16:creationId xmlns:a16="http://schemas.microsoft.com/office/drawing/2014/main" id="{0BF88204-7291-D74C-7B51-451FFB541D7A}"/>
              </a:ext>
            </a:extLst>
          </p:cNvPr>
          <p:cNvSpPr txBox="1"/>
          <p:nvPr/>
        </p:nvSpPr>
        <p:spPr>
          <a:xfrm>
            <a:off x="7821268" y="5165255"/>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FFEF5B"/>
                </a:solidFill>
                <a:effectLst/>
                <a:uLnTx/>
                <a:uFillTx/>
                <a:latin typeface="Helvetica" panose="020B0604020202020204" pitchFamily="34" charset="0"/>
                <a:ea typeface="+mn-ea"/>
                <a:cs typeface="Helvetica" panose="020B0604020202020204" pitchFamily="34" charset="0"/>
              </a:rPr>
              <a:t>$40.00</a:t>
            </a:r>
            <a:endParaRPr kumimoji="0" lang="en-US" sz="1600" b="0" i="0" u="none" strike="noStrike" kern="1200" cap="none" spc="0" normalizeH="0" baseline="0" noProof="0">
              <a:ln>
                <a:noFill/>
              </a:ln>
              <a:solidFill>
                <a:srgbClr val="FFEF5B"/>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F7A762FF-C68C-33D6-C965-DB43B5177917}"/>
              </a:ext>
            </a:extLst>
          </p:cNvPr>
          <p:cNvSpPr txBox="1"/>
          <p:nvPr/>
        </p:nvSpPr>
        <p:spPr>
          <a:xfrm>
            <a:off x="9952361" y="5165255"/>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FFEF5B"/>
                </a:solidFill>
                <a:effectLst/>
                <a:uLnTx/>
                <a:uFillTx/>
                <a:latin typeface="Helvetica" panose="020B0604020202020204" pitchFamily="34" charset="0"/>
                <a:ea typeface="+mn-ea"/>
                <a:cs typeface="Helvetica" panose="020B0604020202020204" pitchFamily="34" charset="0"/>
              </a:rPr>
              <a:t>$30.00</a:t>
            </a:r>
            <a:endParaRPr kumimoji="0" lang="en-US" sz="1600" b="0" i="0" u="none" strike="noStrike" kern="1200" cap="none" spc="0" normalizeH="0" baseline="0" noProof="0">
              <a:ln>
                <a:noFill/>
              </a:ln>
              <a:solidFill>
                <a:srgbClr val="FFEF5B"/>
              </a:solidFill>
              <a:effectLst/>
              <a:uLnTx/>
              <a:uFillTx/>
              <a:latin typeface="Calibri" panose="020F0502020204030204"/>
              <a:ea typeface="+mn-ea"/>
              <a:cs typeface="+mn-cs"/>
            </a:endParaRPr>
          </a:p>
        </p:txBody>
      </p:sp>
      <p:cxnSp>
        <p:nvCxnSpPr>
          <p:cNvPr id="149" name="Straight Connector 148">
            <a:extLst>
              <a:ext uri="{FF2B5EF4-FFF2-40B4-BE49-F238E27FC236}">
                <a16:creationId xmlns:a16="http://schemas.microsoft.com/office/drawing/2014/main" id="{FBA0A8AF-DCA6-518D-2C0D-8FE374053683}"/>
              </a:ext>
            </a:extLst>
          </p:cNvPr>
          <p:cNvCxnSpPr>
            <a:cxnSpLocks/>
          </p:cNvCxnSpPr>
          <p:nvPr/>
        </p:nvCxnSpPr>
        <p:spPr>
          <a:xfrm>
            <a:off x="134576" y="3236630"/>
            <a:ext cx="11929158" cy="2282"/>
          </a:xfrm>
          <a:prstGeom prst="line">
            <a:avLst/>
          </a:prstGeom>
          <a:ln w="762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6F72CC6-1EE4-103A-884C-197412CB78A3}"/>
              </a:ext>
            </a:extLst>
          </p:cNvPr>
          <p:cNvCxnSpPr>
            <a:cxnSpLocks/>
          </p:cNvCxnSpPr>
          <p:nvPr/>
        </p:nvCxnSpPr>
        <p:spPr>
          <a:xfrm>
            <a:off x="157418" y="3856056"/>
            <a:ext cx="11906316"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F3D93F4-BDC4-425C-C722-4D9882E633F4}"/>
              </a:ext>
            </a:extLst>
          </p:cNvPr>
          <p:cNvCxnSpPr>
            <a:cxnSpLocks/>
          </p:cNvCxnSpPr>
          <p:nvPr/>
        </p:nvCxnSpPr>
        <p:spPr>
          <a:xfrm>
            <a:off x="157418" y="4473200"/>
            <a:ext cx="11906316"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pic>
        <p:nvPicPr>
          <p:cNvPr id="41" name="Picture 40" descr="Icon&#10;&#10;Description automatically generated">
            <a:extLst>
              <a:ext uri="{FF2B5EF4-FFF2-40B4-BE49-F238E27FC236}">
                <a16:creationId xmlns:a16="http://schemas.microsoft.com/office/drawing/2014/main" id="{19058353-C0B9-A2AC-4555-E1974A180D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161" y="5763563"/>
            <a:ext cx="479322" cy="479322"/>
          </a:xfrm>
          <a:prstGeom prst="rect">
            <a:avLst/>
          </a:prstGeom>
        </p:spPr>
      </p:pic>
      <p:sp>
        <p:nvSpPr>
          <p:cNvPr id="32" name="TextBox 31">
            <a:extLst>
              <a:ext uri="{FF2B5EF4-FFF2-40B4-BE49-F238E27FC236}">
                <a16:creationId xmlns:a16="http://schemas.microsoft.com/office/drawing/2014/main" id="{D20357B4-0C8D-30D2-ABD5-33650AE1B359}"/>
              </a:ext>
            </a:extLst>
          </p:cNvPr>
          <p:cNvSpPr txBox="1"/>
          <p:nvPr/>
        </p:nvSpPr>
        <p:spPr>
          <a:xfrm>
            <a:off x="3551773" y="6075735"/>
            <a:ext cx="213751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(Gotham Archery)</a:t>
            </a:r>
          </a:p>
        </p:txBody>
      </p:sp>
      <p:sp>
        <p:nvSpPr>
          <p:cNvPr id="33" name="TextBox 32">
            <a:extLst>
              <a:ext uri="{FF2B5EF4-FFF2-40B4-BE49-F238E27FC236}">
                <a16:creationId xmlns:a16="http://schemas.microsoft.com/office/drawing/2014/main" id="{9DC0ACE7-82E3-9F8C-FBD9-9A9039B2A770}"/>
              </a:ext>
            </a:extLst>
          </p:cNvPr>
          <p:cNvSpPr txBox="1"/>
          <p:nvPr/>
        </p:nvSpPr>
        <p:spPr>
          <a:xfrm>
            <a:off x="5689285" y="6075735"/>
            <a:ext cx="2123675"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(Crooked River Archers)</a:t>
            </a:r>
          </a:p>
        </p:txBody>
      </p:sp>
      <p:sp>
        <p:nvSpPr>
          <p:cNvPr id="34" name="TextBox 33">
            <a:extLst>
              <a:ext uri="{FF2B5EF4-FFF2-40B4-BE49-F238E27FC236}">
                <a16:creationId xmlns:a16="http://schemas.microsoft.com/office/drawing/2014/main" id="{C6316D2D-D807-9FC6-28BD-9EFF8603393F}"/>
              </a:ext>
            </a:extLst>
          </p:cNvPr>
          <p:cNvSpPr txBox="1"/>
          <p:nvPr/>
        </p:nvSpPr>
        <p:spPr>
          <a:xfrm>
            <a:off x="7826823" y="6075735"/>
            <a:ext cx="2109320"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(Archery Field &amp; Sports)</a:t>
            </a:r>
          </a:p>
        </p:txBody>
      </p:sp>
      <p:sp>
        <p:nvSpPr>
          <p:cNvPr id="38" name="TextBox 37">
            <a:extLst>
              <a:ext uri="{FF2B5EF4-FFF2-40B4-BE49-F238E27FC236}">
                <a16:creationId xmlns:a16="http://schemas.microsoft.com/office/drawing/2014/main" id="{FCB10E37-62C7-F5F1-33D7-433ABDD8E977}"/>
              </a:ext>
            </a:extLst>
          </p:cNvPr>
          <p:cNvSpPr txBox="1"/>
          <p:nvPr/>
        </p:nvSpPr>
        <p:spPr>
          <a:xfrm>
            <a:off x="9941891" y="6075735"/>
            <a:ext cx="2103120"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(Brainy </a:t>
            </a:r>
            <a:r>
              <a:rPr kumimoji="0" lang="en-US" sz="9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Actz</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80" name="TextBox 79">
            <a:extLst>
              <a:ext uri="{FF2B5EF4-FFF2-40B4-BE49-F238E27FC236}">
                <a16:creationId xmlns:a16="http://schemas.microsoft.com/office/drawing/2014/main" id="{18C27F38-081E-86E8-28EE-10F7846C87D9}"/>
              </a:ext>
            </a:extLst>
          </p:cNvPr>
          <p:cNvSpPr txBox="1"/>
          <p:nvPr/>
        </p:nvSpPr>
        <p:spPr>
          <a:xfrm>
            <a:off x="4694223" y="5740803"/>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ED3C8D"/>
                </a:solidFill>
                <a:effectLst/>
                <a:uLnTx/>
                <a:uFillTx/>
                <a:latin typeface="Helvetica" panose="020B0604020202020204" pitchFamily="34" charset="0"/>
                <a:ea typeface="+mn-ea"/>
                <a:cs typeface="Helvetica" panose="020B0604020202020204" pitchFamily="34" charset="0"/>
              </a:rPr>
              <a:t>$45.00</a:t>
            </a:r>
            <a:endParaRPr kumimoji="0" lang="en-US" sz="2000" b="0" i="0" u="none" strike="noStrike" kern="1200" cap="none" spc="0" normalizeH="0" baseline="0" noProof="0">
              <a:ln>
                <a:solidFill>
                  <a:srgbClr val="1B1464"/>
                </a:solidFill>
              </a:ln>
              <a:solidFill>
                <a:srgbClr val="ED3C8D"/>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1646B899-E473-D18D-26E9-305E530355A2}"/>
              </a:ext>
            </a:extLst>
          </p:cNvPr>
          <p:cNvSpPr txBox="1"/>
          <p:nvPr/>
        </p:nvSpPr>
        <p:spPr>
          <a:xfrm>
            <a:off x="6815588" y="5740803"/>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ED3C8D"/>
                </a:solidFill>
                <a:effectLst/>
                <a:uLnTx/>
                <a:uFillTx/>
                <a:latin typeface="Helvetica" panose="020B0604020202020204" pitchFamily="34" charset="0"/>
                <a:ea typeface="+mn-ea"/>
                <a:cs typeface="Helvetica" panose="020B0604020202020204" pitchFamily="34" charset="0"/>
              </a:rPr>
              <a:t>$60.00</a:t>
            </a:r>
            <a:endParaRPr kumimoji="0" lang="en-US" sz="2000" b="0" i="0" u="none" strike="noStrike" kern="1200" cap="none" spc="0" normalizeH="0" baseline="0" noProof="0">
              <a:ln>
                <a:solidFill>
                  <a:srgbClr val="1B1464"/>
                </a:solidFill>
              </a:ln>
              <a:solidFill>
                <a:srgbClr val="ED3C8D"/>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41140AED-657D-778A-8EC1-29BE6C5E758F}"/>
              </a:ext>
            </a:extLst>
          </p:cNvPr>
          <p:cNvSpPr txBox="1"/>
          <p:nvPr/>
        </p:nvSpPr>
        <p:spPr>
          <a:xfrm>
            <a:off x="8936953" y="5740803"/>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ED3C8D"/>
                </a:solidFill>
                <a:effectLst/>
                <a:uLnTx/>
                <a:uFillTx/>
                <a:latin typeface="Helvetica" panose="020B0604020202020204" pitchFamily="34" charset="0"/>
                <a:ea typeface="+mn-ea"/>
                <a:cs typeface="Helvetica" panose="020B0604020202020204" pitchFamily="34" charset="0"/>
              </a:rPr>
              <a:t>$20.00</a:t>
            </a:r>
            <a:endParaRPr kumimoji="0" lang="en-US" sz="2000" b="0" i="0" u="none" strike="noStrike" kern="1200" cap="none" spc="0" normalizeH="0" baseline="0" noProof="0">
              <a:ln>
                <a:solidFill>
                  <a:srgbClr val="1B1464"/>
                </a:solidFill>
              </a:ln>
              <a:solidFill>
                <a:srgbClr val="ED3C8D"/>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DF7726F6-1CC8-338B-DBDC-CF31633EC9CF}"/>
              </a:ext>
            </a:extLst>
          </p:cNvPr>
          <p:cNvSpPr txBox="1"/>
          <p:nvPr/>
        </p:nvSpPr>
        <p:spPr>
          <a:xfrm>
            <a:off x="11048592" y="5740803"/>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ED3C8D"/>
                </a:solidFill>
                <a:effectLst/>
                <a:uLnTx/>
                <a:uFillTx/>
                <a:latin typeface="Helvetica" panose="020B0604020202020204" pitchFamily="34" charset="0"/>
                <a:ea typeface="+mn-ea"/>
                <a:cs typeface="Helvetica" panose="020B0604020202020204" pitchFamily="34" charset="0"/>
              </a:rPr>
              <a:t>$30.00</a:t>
            </a:r>
            <a:endParaRPr kumimoji="0" lang="en-US" sz="2000" b="0" i="0" u="none" strike="noStrike" kern="1200" cap="none" spc="0" normalizeH="0" baseline="0" noProof="0">
              <a:ln>
                <a:solidFill>
                  <a:srgbClr val="1B1464"/>
                </a:solidFill>
              </a:ln>
              <a:solidFill>
                <a:srgbClr val="ED3C8D"/>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46443E7C-2068-352C-4DCC-E2C5377D0B0F}"/>
              </a:ext>
            </a:extLst>
          </p:cNvPr>
          <p:cNvSpPr txBox="1"/>
          <p:nvPr/>
        </p:nvSpPr>
        <p:spPr>
          <a:xfrm>
            <a:off x="888934" y="5729966"/>
            <a:ext cx="2368799" cy="548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Archery</a:t>
            </a:r>
            <a:endPar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Price Per Person</a:t>
            </a:r>
          </a:p>
        </p:txBody>
      </p:sp>
      <p:sp>
        <p:nvSpPr>
          <p:cNvPr id="125" name="TextBox 124">
            <a:extLst>
              <a:ext uri="{FF2B5EF4-FFF2-40B4-BE49-F238E27FC236}">
                <a16:creationId xmlns:a16="http://schemas.microsoft.com/office/drawing/2014/main" id="{52C843D7-9AA2-2956-C8E1-BFCAC6D81D3C}"/>
              </a:ext>
            </a:extLst>
          </p:cNvPr>
          <p:cNvSpPr txBox="1"/>
          <p:nvPr/>
        </p:nvSpPr>
        <p:spPr>
          <a:xfrm>
            <a:off x="3559082" y="5771581"/>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EF4793"/>
                </a:solidFill>
                <a:effectLst/>
                <a:uLnTx/>
                <a:uFillTx/>
                <a:latin typeface="Helvetica" panose="020B0604020202020204" pitchFamily="34" charset="0"/>
                <a:ea typeface="+mn-ea"/>
                <a:cs typeface="Helvetica" panose="020B0604020202020204" pitchFamily="34" charset="0"/>
              </a:rPr>
              <a:t>$40.00</a:t>
            </a:r>
            <a:endParaRPr kumimoji="0" lang="en-US" sz="1600" b="0" i="0" u="none" strike="noStrike" kern="1200" cap="none" spc="0" normalizeH="0" baseline="0" noProof="0">
              <a:ln>
                <a:noFill/>
              </a:ln>
              <a:solidFill>
                <a:srgbClr val="EF4793"/>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CB8BE9F9-2737-A067-1352-AF3D50483D7E}"/>
              </a:ext>
            </a:extLst>
          </p:cNvPr>
          <p:cNvSpPr txBox="1"/>
          <p:nvPr/>
        </p:nvSpPr>
        <p:spPr>
          <a:xfrm>
            <a:off x="5699903" y="5771581"/>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EF4793"/>
                </a:solidFill>
                <a:effectLst/>
                <a:uLnTx/>
                <a:uFillTx/>
                <a:latin typeface="Helvetica" panose="020B0604020202020204" pitchFamily="34" charset="0"/>
                <a:ea typeface="+mn-ea"/>
                <a:cs typeface="Helvetica" panose="020B0604020202020204" pitchFamily="34" charset="0"/>
              </a:rPr>
              <a:t>$60.00</a:t>
            </a:r>
            <a:endParaRPr kumimoji="0" lang="en-US" sz="1600" b="0" i="0" u="none" strike="noStrike" kern="1200" cap="none" spc="0" normalizeH="0" baseline="0" noProof="0">
              <a:ln>
                <a:noFill/>
              </a:ln>
              <a:solidFill>
                <a:srgbClr val="EF4793"/>
              </a:solidFill>
              <a:effectLst/>
              <a:uLnTx/>
              <a:uFillTx/>
              <a:latin typeface="Calibri" panose="020F0502020204030204"/>
              <a:ea typeface="+mn-ea"/>
              <a:cs typeface="+mn-cs"/>
            </a:endParaRPr>
          </a:p>
        </p:txBody>
      </p:sp>
      <p:sp>
        <p:nvSpPr>
          <p:cNvPr id="129" name="TextBox 128">
            <a:extLst>
              <a:ext uri="{FF2B5EF4-FFF2-40B4-BE49-F238E27FC236}">
                <a16:creationId xmlns:a16="http://schemas.microsoft.com/office/drawing/2014/main" id="{5CDA720E-141D-B1A0-CDD9-9F7D53158CF7}"/>
              </a:ext>
            </a:extLst>
          </p:cNvPr>
          <p:cNvSpPr txBox="1"/>
          <p:nvPr/>
        </p:nvSpPr>
        <p:spPr>
          <a:xfrm>
            <a:off x="7821268" y="5771581"/>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EF4793"/>
                </a:solidFill>
                <a:effectLst/>
                <a:uLnTx/>
                <a:uFillTx/>
                <a:latin typeface="Helvetica" panose="020B0604020202020204" pitchFamily="34" charset="0"/>
                <a:ea typeface="+mn-ea"/>
                <a:cs typeface="Helvetica" panose="020B0604020202020204" pitchFamily="34" charset="0"/>
              </a:rPr>
              <a:t>$20.00</a:t>
            </a:r>
            <a:endParaRPr kumimoji="0" lang="en-US" sz="1600" b="0" i="0" u="none" strike="noStrike" kern="1200" cap="none" spc="0" normalizeH="0" baseline="0" noProof="0">
              <a:ln>
                <a:noFill/>
              </a:ln>
              <a:solidFill>
                <a:srgbClr val="EF4793"/>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8DD67227-E8AE-6E66-84A7-5AC742C42688}"/>
              </a:ext>
            </a:extLst>
          </p:cNvPr>
          <p:cNvSpPr txBox="1"/>
          <p:nvPr/>
        </p:nvSpPr>
        <p:spPr>
          <a:xfrm>
            <a:off x="9952361" y="5771581"/>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EF4793"/>
                </a:solidFill>
                <a:effectLst/>
                <a:uLnTx/>
                <a:uFillTx/>
                <a:latin typeface="Helvetica" panose="020B0604020202020204" pitchFamily="34" charset="0"/>
                <a:ea typeface="+mn-ea"/>
                <a:cs typeface="Helvetica" panose="020B0604020202020204" pitchFamily="34" charset="0"/>
              </a:rPr>
              <a:t>$30.00</a:t>
            </a:r>
            <a:endParaRPr kumimoji="0" lang="en-US" sz="1600" b="0" i="0" u="none" strike="noStrike" kern="1200" cap="none" spc="0" normalizeH="0" baseline="0" noProof="0">
              <a:ln>
                <a:noFill/>
              </a:ln>
              <a:solidFill>
                <a:srgbClr val="EF4793"/>
              </a:solidFill>
              <a:effectLst/>
              <a:uLnTx/>
              <a:uFillTx/>
              <a:latin typeface="Calibri" panose="020F0502020204030204"/>
              <a:ea typeface="+mn-ea"/>
              <a:cs typeface="+mn-cs"/>
            </a:endParaRPr>
          </a:p>
        </p:txBody>
      </p:sp>
      <p:cxnSp>
        <p:nvCxnSpPr>
          <p:cNvPr id="152" name="Straight Connector 151">
            <a:extLst>
              <a:ext uri="{FF2B5EF4-FFF2-40B4-BE49-F238E27FC236}">
                <a16:creationId xmlns:a16="http://schemas.microsoft.com/office/drawing/2014/main" id="{AA155855-99BE-5B80-5122-4A08010C993C}"/>
              </a:ext>
            </a:extLst>
          </p:cNvPr>
          <p:cNvCxnSpPr>
            <a:cxnSpLocks/>
          </p:cNvCxnSpPr>
          <p:nvPr/>
        </p:nvCxnSpPr>
        <p:spPr>
          <a:xfrm>
            <a:off x="157418" y="5090344"/>
            <a:ext cx="11906316"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AD9DD32-9DBF-ADA9-A93E-4FFCE96CA7FD}"/>
              </a:ext>
            </a:extLst>
          </p:cNvPr>
          <p:cNvSpPr txBox="1"/>
          <p:nvPr/>
        </p:nvSpPr>
        <p:spPr>
          <a:xfrm>
            <a:off x="3551773" y="4867592"/>
            <a:ext cx="213751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(Area 53 NYC)</a:t>
            </a:r>
          </a:p>
        </p:txBody>
      </p:sp>
      <p:sp>
        <p:nvSpPr>
          <p:cNvPr id="101" name="TextBox 100">
            <a:extLst>
              <a:ext uri="{FF2B5EF4-FFF2-40B4-BE49-F238E27FC236}">
                <a16:creationId xmlns:a16="http://schemas.microsoft.com/office/drawing/2014/main" id="{6376A38F-4C48-1BA0-5CA2-F20F3540F5F8}"/>
              </a:ext>
            </a:extLst>
          </p:cNvPr>
          <p:cNvSpPr txBox="1"/>
          <p:nvPr/>
        </p:nvSpPr>
        <p:spPr>
          <a:xfrm>
            <a:off x="5686878" y="4867592"/>
            <a:ext cx="213751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(Area 51 Laser Tag)</a:t>
            </a:r>
          </a:p>
        </p:txBody>
      </p:sp>
      <p:sp>
        <p:nvSpPr>
          <p:cNvPr id="103" name="TextBox 102">
            <a:extLst>
              <a:ext uri="{FF2B5EF4-FFF2-40B4-BE49-F238E27FC236}">
                <a16:creationId xmlns:a16="http://schemas.microsoft.com/office/drawing/2014/main" id="{4B8AA260-AE6C-007C-DB49-15D84B51F664}"/>
              </a:ext>
            </a:extLst>
          </p:cNvPr>
          <p:cNvSpPr txBox="1"/>
          <p:nvPr/>
        </p:nvSpPr>
        <p:spPr>
          <a:xfrm>
            <a:off x="7824389" y="4867592"/>
            <a:ext cx="212049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(Spare Time Entertainment)</a:t>
            </a:r>
          </a:p>
        </p:txBody>
      </p:sp>
      <p:sp>
        <p:nvSpPr>
          <p:cNvPr id="104" name="TextBox 103">
            <a:extLst>
              <a:ext uri="{FF2B5EF4-FFF2-40B4-BE49-F238E27FC236}">
                <a16:creationId xmlns:a16="http://schemas.microsoft.com/office/drawing/2014/main" id="{2EE2C398-9BB1-E024-BC2E-84B020D97596}"/>
              </a:ext>
            </a:extLst>
          </p:cNvPr>
          <p:cNvSpPr txBox="1"/>
          <p:nvPr/>
        </p:nvSpPr>
        <p:spPr>
          <a:xfrm>
            <a:off x="9941891" y="4867592"/>
            <a:ext cx="2103120"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BLVD!)</a:t>
            </a:r>
          </a:p>
        </p:txBody>
      </p:sp>
      <p:pic>
        <p:nvPicPr>
          <p:cNvPr id="51" name="Picture 50" descr="Logo&#10;&#10;Description automatically generated">
            <a:extLst>
              <a:ext uri="{FF2B5EF4-FFF2-40B4-BE49-F238E27FC236}">
                <a16:creationId xmlns:a16="http://schemas.microsoft.com/office/drawing/2014/main" id="{FE972E5F-FEFE-A591-C033-924D971AFD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4728" y="4514257"/>
            <a:ext cx="608189" cy="608189"/>
          </a:xfrm>
          <a:prstGeom prst="rect">
            <a:avLst/>
          </a:prstGeom>
        </p:spPr>
      </p:pic>
      <p:sp>
        <p:nvSpPr>
          <p:cNvPr id="89" name="TextBox 88">
            <a:extLst>
              <a:ext uri="{FF2B5EF4-FFF2-40B4-BE49-F238E27FC236}">
                <a16:creationId xmlns:a16="http://schemas.microsoft.com/office/drawing/2014/main" id="{22CF1DC4-658C-9A93-EEFF-7AE05638994E}"/>
              </a:ext>
            </a:extLst>
          </p:cNvPr>
          <p:cNvSpPr txBox="1"/>
          <p:nvPr/>
        </p:nvSpPr>
        <p:spPr>
          <a:xfrm>
            <a:off x="888934" y="4556670"/>
            <a:ext cx="2368799" cy="548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Laser Tag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Price Per Person for 1-1.5 hours</a:t>
            </a:r>
          </a:p>
        </p:txBody>
      </p:sp>
      <p:sp>
        <p:nvSpPr>
          <p:cNvPr id="91" name="TextBox 90">
            <a:extLst>
              <a:ext uri="{FF2B5EF4-FFF2-40B4-BE49-F238E27FC236}">
                <a16:creationId xmlns:a16="http://schemas.microsoft.com/office/drawing/2014/main" id="{80E69FB8-7561-0A2A-2A44-0AAB9082E0F8}"/>
              </a:ext>
            </a:extLst>
          </p:cNvPr>
          <p:cNvSpPr txBox="1"/>
          <p:nvPr/>
        </p:nvSpPr>
        <p:spPr>
          <a:xfrm>
            <a:off x="4694223" y="4521715"/>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FF6E30"/>
                </a:solidFill>
                <a:effectLst/>
                <a:uLnTx/>
                <a:uFillTx/>
                <a:latin typeface="Helvetica" panose="020B0604020202020204" pitchFamily="34" charset="0"/>
                <a:ea typeface="+mn-ea"/>
                <a:cs typeface="Helvetica" panose="020B0604020202020204" pitchFamily="34" charset="0"/>
              </a:rPr>
              <a:t>$39.99</a:t>
            </a:r>
            <a:endParaRPr kumimoji="0" lang="en-US" sz="2000" b="0" i="0" u="none" strike="noStrike" kern="1200" cap="none" spc="0" normalizeH="0" baseline="0" noProof="0">
              <a:ln>
                <a:solidFill>
                  <a:srgbClr val="1B1464"/>
                </a:solidFill>
              </a:ln>
              <a:solidFill>
                <a:srgbClr val="FF6E30"/>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45811E62-BC11-CF91-0F6C-59E53D60C667}"/>
              </a:ext>
            </a:extLst>
          </p:cNvPr>
          <p:cNvSpPr txBox="1"/>
          <p:nvPr/>
        </p:nvSpPr>
        <p:spPr>
          <a:xfrm>
            <a:off x="6815588" y="4521715"/>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FF6E30"/>
                </a:solidFill>
                <a:effectLst/>
                <a:uLnTx/>
                <a:uFillTx/>
                <a:latin typeface="Helvetica" panose="020B0604020202020204" pitchFamily="34" charset="0"/>
                <a:ea typeface="+mn-ea"/>
                <a:cs typeface="Helvetica" panose="020B0604020202020204" pitchFamily="34" charset="0"/>
              </a:rPr>
              <a:t>$22.50</a:t>
            </a:r>
            <a:endParaRPr kumimoji="0" lang="en-US" sz="2000" b="0" i="0" u="none" strike="noStrike" kern="1200" cap="none" spc="0" normalizeH="0" baseline="0" noProof="0">
              <a:ln>
                <a:solidFill>
                  <a:srgbClr val="1B1464"/>
                </a:solidFill>
              </a:ln>
              <a:solidFill>
                <a:srgbClr val="FF6E30"/>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7B79001B-EB12-A47D-C22D-0E0A2F2D1FD3}"/>
              </a:ext>
            </a:extLst>
          </p:cNvPr>
          <p:cNvSpPr txBox="1"/>
          <p:nvPr/>
        </p:nvSpPr>
        <p:spPr>
          <a:xfrm>
            <a:off x="8936953" y="4521715"/>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FF6E30"/>
                </a:solidFill>
                <a:effectLst/>
                <a:uLnTx/>
                <a:uFillTx/>
                <a:latin typeface="Helvetica" panose="020B0604020202020204" pitchFamily="34" charset="0"/>
                <a:ea typeface="+mn-ea"/>
                <a:cs typeface="Helvetica" panose="020B0604020202020204" pitchFamily="34" charset="0"/>
              </a:rPr>
              <a:t>$36.00</a:t>
            </a:r>
            <a:endParaRPr kumimoji="0" lang="en-US" sz="2000" b="0" i="0" u="none" strike="noStrike" kern="1200" cap="none" spc="0" normalizeH="0" baseline="0" noProof="0">
              <a:ln>
                <a:solidFill>
                  <a:srgbClr val="1B1464"/>
                </a:solidFill>
              </a:ln>
              <a:solidFill>
                <a:srgbClr val="FF6E30"/>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46BD67C5-19F1-E11C-069D-10972DB8D3FF}"/>
              </a:ext>
            </a:extLst>
          </p:cNvPr>
          <p:cNvSpPr txBox="1"/>
          <p:nvPr/>
        </p:nvSpPr>
        <p:spPr>
          <a:xfrm>
            <a:off x="11048592" y="4521715"/>
            <a:ext cx="10058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srgbClr val="1B1464"/>
                  </a:solidFill>
                  <a:prstDash val="solid"/>
                </a:ln>
                <a:solidFill>
                  <a:srgbClr val="FF6E30"/>
                </a:solidFill>
                <a:effectLst/>
                <a:uLnTx/>
                <a:uFillTx/>
                <a:latin typeface="Helvetica" panose="020B0604020202020204" pitchFamily="34" charset="0"/>
                <a:ea typeface="+mn-ea"/>
                <a:cs typeface="Helvetica" panose="020B0604020202020204" pitchFamily="34" charset="0"/>
              </a:rPr>
              <a:t>$22.00</a:t>
            </a:r>
            <a:endParaRPr kumimoji="0" lang="en-US" sz="2000" b="0" i="0" u="none" strike="noStrike" kern="1200" cap="none" spc="0" normalizeH="0" baseline="0" noProof="0">
              <a:ln>
                <a:solidFill>
                  <a:srgbClr val="1B1464"/>
                </a:solidFill>
              </a:ln>
              <a:solidFill>
                <a:srgbClr val="FF6E30"/>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FE464C81-A29C-997E-1095-D95996017951}"/>
              </a:ext>
            </a:extLst>
          </p:cNvPr>
          <p:cNvSpPr txBox="1"/>
          <p:nvPr/>
        </p:nvSpPr>
        <p:spPr>
          <a:xfrm>
            <a:off x="3559082" y="4552493"/>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FF834B"/>
                </a:solidFill>
                <a:effectLst/>
                <a:uLnTx/>
                <a:uFillTx/>
                <a:latin typeface="Helvetica" panose="020B0604020202020204" pitchFamily="34" charset="0"/>
                <a:ea typeface="+mn-ea"/>
                <a:cs typeface="Helvetica" panose="020B0604020202020204" pitchFamily="34" charset="0"/>
              </a:rPr>
              <a:t>$39.99</a:t>
            </a:r>
            <a:endParaRPr kumimoji="0" lang="en-US" sz="1600" b="0" i="0" u="none" strike="noStrike" kern="1200" cap="none" spc="0" normalizeH="0" baseline="0" noProof="0">
              <a:ln>
                <a:noFill/>
              </a:ln>
              <a:solidFill>
                <a:srgbClr val="FF834B"/>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33604E84-DEB8-59B4-C808-3C97DA981045}"/>
              </a:ext>
            </a:extLst>
          </p:cNvPr>
          <p:cNvSpPr txBox="1"/>
          <p:nvPr/>
        </p:nvSpPr>
        <p:spPr>
          <a:xfrm>
            <a:off x="5699903" y="4552493"/>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FF834B"/>
                </a:solidFill>
                <a:effectLst/>
                <a:uLnTx/>
                <a:uFillTx/>
                <a:latin typeface="Helvetica" panose="020B0604020202020204" pitchFamily="34" charset="0"/>
                <a:ea typeface="+mn-ea"/>
                <a:cs typeface="Helvetica" panose="020B0604020202020204" pitchFamily="34" charset="0"/>
              </a:rPr>
              <a:t>$22.50</a:t>
            </a:r>
            <a:endParaRPr kumimoji="0" lang="en-US" sz="1600" b="0" i="0" u="none" strike="noStrike" kern="1200" cap="none" spc="0" normalizeH="0" baseline="0" noProof="0">
              <a:ln>
                <a:noFill/>
              </a:ln>
              <a:solidFill>
                <a:srgbClr val="FF834B"/>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6876859B-9852-76BE-26B7-C0DF0CBA492D}"/>
              </a:ext>
            </a:extLst>
          </p:cNvPr>
          <p:cNvSpPr txBox="1"/>
          <p:nvPr/>
        </p:nvSpPr>
        <p:spPr>
          <a:xfrm>
            <a:off x="7821268" y="4552493"/>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FF834B"/>
                </a:solidFill>
                <a:effectLst/>
                <a:uLnTx/>
                <a:uFillTx/>
                <a:latin typeface="Helvetica" panose="020B0604020202020204" pitchFamily="34" charset="0"/>
                <a:ea typeface="+mn-ea"/>
                <a:cs typeface="Helvetica" panose="020B0604020202020204" pitchFamily="34" charset="0"/>
              </a:rPr>
              <a:t>$32.00</a:t>
            </a:r>
            <a:endParaRPr kumimoji="0" lang="en-US" sz="1600" b="0" i="0" u="none" strike="noStrike" kern="1200" cap="none" spc="0" normalizeH="0" baseline="0" noProof="0">
              <a:ln>
                <a:noFill/>
              </a:ln>
              <a:solidFill>
                <a:srgbClr val="FF834B"/>
              </a:solidFill>
              <a:effectLst/>
              <a:uLnTx/>
              <a:uFillTx/>
              <a:latin typeface="Calibri" panose="020F0502020204030204"/>
              <a:ea typeface="+mn-ea"/>
              <a:cs typeface="+mn-cs"/>
            </a:endParaRPr>
          </a:p>
        </p:txBody>
      </p:sp>
      <p:sp>
        <p:nvSpPr>
          <p:cNvPr id="138" name="TextBox 137">
            <a:extLst>
              <a:ext uri="{FF2B5EF4-FFF2-40B4-BE49-F238E27FC236}">
                <a16:creationId xmlns:a16="http://schemas.microsoft.com/office/drawing/2014/main" id="{06B9A87C-227E-AD40-BACD-3C191C849F83}"/>
              </a:ext>
            </a:extLst>
          </p:cNvPr>
          <p:cNvSpPr txBox="1"/>
          <p:nvPr/>
        </p:nvSpPr>
        <p:spPr>
          <a:xfrm>
            <a:off x="9952361" y="4552493"/>
            <a:ext cx="914162" cy="3385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13462">
                  <a:noFill/>
                  <a:prstDash val="solid"/>
                </a:ln>
                <a:solidFill>
                  <a:srgbClr val="FF834B"/>
                </a:solidFill>
                <a:effectLst/>
                <a:uLnTx/>
                <a:uFillTx/>
                <a:latin typeface="Helvetica" panose="020B0604020202020204" pitchFamily="34" charset="0"/>
                <a:ea typeface="+mn-ea"/>
                <a:cs typeface="Helvetica" panose="020B0604020202020204" pitchFamily="34" charset="0"/>
              </a:rPr>
              <a:t>$20.00</a:t>
            </a:r>
            <a:endParaRPr kumimoji="0" lang="en-US" sz="1600" b="0" i="0" u="none" strike="noStrike" kern="1200" cap="none" spc="0" normalizeH="0" baseline="0" noProof="0">
              <a:ln>
                <a:noFill/>
              </a:ln>
              <a:solidFill>
                <a:srgbClr val="FF834B"/>
              </a:solidFill>
              <a:effectLst/>
              <a:uLnTx/>
              <a:uFillTx/>
              <a:latin typeface="Calibri" panose="020F0502020204030204"/>
              <a:ea typeface="+mn-ea"/>
              <a:cs typeface="+mn-cs"/>
            </a:endParaRPr>
          </a:p>
        </p:txBody>
      </p:sp>
      <p:cxnSp>
        <p:nvCxnSpPr>
          <p:cNvPr id="153" name="Straight Connector 152">
            <a:extLst>
              <a:ext uri="{FF2B5EF4-FFF2-40B4-BE49-F238E27FC236}">
                <a16:creationId xmlns:a16="http://schemas.microsoft.com/office/drawing/2014/main" id="{0B027A1E-F429-6473-B7D7-449DCE7A130A}"/>
              </a:ext>
            </a:extLst>
          </p:cNvPr>
          <p:cNvCxnSpPr>
            <a:cxnSpLocks/>
          </p:cNvCxnSpPr>
          <p:nvPr/>
        </p:nvCxnSpPr>
        <p:spPr>
          <a:xfrm>
            <a:off x="157418" y="5692248"/>
            <a:ext cx="11906316"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sp>
        <p:nvSpPr>
          <p:cNvPr id="148" name="Arrow: Right 147">
            <a:extLst>
              <a:ext uri="{FF2B5EF4-FFF2-40B4-BE49-F238E27FC236}">
                <a16:creationId xmlns:a16="http://schemas.microsoft.com/office/drawing/2014/main" id="{A89799A3-B55F-359C-E787-E928D98328E9}"/>
              </a:ext>
            </a:extLst>
          </p:cNvPr>
          <p:cNvSpPr/>
          <p:nvPr/>
        </p:nvSpPr>
        <p:spPr>
          <a:xfrm>
            <a:off x="4486813" y="2802387"/>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4" name="Arrow: Right 153">
            <a:extLst>
              <a:ext uri="{FF2B5EF4-FFF2-40B4-BE49-F238E27FC236}">
                <a16:creationId xmlns:a16="http://schemas.microsoft.com/office/drawing/2014/main" id="{0E6C63AF-04A0-D617-A7BD-2F00E87D284D}"/>
              </a:ext>
            </a:extLst>
          </p:cNvPr>
          <p:cNvSpPr/>
          <p:nvPr/>
        </p:nvSpPr>
        <p:spPr>
          <a:xfrm>
            <a:off x="4486813" y="3481854"/>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5" name="Arrow: Right 154">
            <a:extLst>
              <a:ext uri="{FF2B5EF4-FFF2-40B4-BE49-F238E27FC236}">
                <a16:creationId xmlns:a16="http://schemas.microsoft.com/office/drawing/2014/main" id="{364A84A9-622A-A4E6-3C61-B04CE5CA210F}"/>
              </a:ext>
            </a:extLst>
          </p:cNvPr>
          <p:cNvSpPr/>
          <p:nvPr/>
        </p:nvSpPr>
        <p:spPr>
          <a:xfrm>
            <a:off x="4486813" y="4076602"/>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6" name="Arrow: Right 155">
            <a:extLst>
              <a:ext uri="{FF2B5EF4-FFF2-40B4-BE49-F238E27FC236}">
                <a16:creationId xmlns:a16="http://schemas.microsoft.com/office/drawing/2014/main" id="{F9CD3CFF-9B6E-C682-8018-33510E7FF234}"/>
              </a:ext>
            </a:extLst>
          </p:cNvPr>
          <p:cNvSpPr/>
          <p:nvPr/>
        </p:nvSpPr>
        <p:spPr>
          <a:xfrm>
            <a:off x="4486813" y="4698911"/>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7" name="Arrow: Right 156">
            <a:extLst>
              <a:ext uri="{FF2B5EF4-FFF2-40B4-BE49-F238E27FC236}">
                <a16:creationId xmlns:a16="http://schemas.microsoft.com/office/drawing/2014/main" id="{8DE37C52-224A-F266-D7E4-C29443106DE8}"/>
              </a:ext>
            </a:extLst>
          </p:cNvPr>
          <p:cNvSpPr/>
          <p:nvPr/>
        </p:nvSpPr>
        <p:spPr>
          <a:xfrm>
            <a:off x="4486813" y="5311673"/>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8" name="Arrow: Right 157">
            <a:extLst>
              <a:ext uri="{FF2B5EF4-FFF2-40B4-BE49-F238E27FC236}">
                <a16:creationId xmlns:a16="http://schemas.microsoft.com/office/drawing/2014/main" id="{47240E67-F0B1-6399-327B-8C55200A5457}"/>
              </a:ext>
            </a:extLst>
          </p:cNvPr>
          <p:cNvSpPr/>
          <p:nvPr/>
        </p:nvSpPr>
        <p:spPr>
          <a:xfrm>
            <a:off x="4486813" y="5917999"/>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07" name="Group 206">
            <a:extLst>
              <a:ext uri="{FF2B5EF4-FFF2-40B4-BE49-F238E27FC236}">
                <a16:creationId xmlns:a16="http://schemas.microsoft.com/office/drawing/2014/main" id="{ADF3165A-B5DD-8406-9EA3-2E43D3E03F3C}"/>
              </a:ext>
            </a:extLst>
          </p:cNvPr>
          <p:cNvGrpSpPr/>
          <p:nvPr/>
        </p:nvGrpSpPr>
        <p:grpSpPr>
          <a:xfrm>
            <a:off x="5329623" y="1878905"/>
            <a:ext cx="2006427" cy="307777"/>
            <a:chOff x="5236620" y="1911149"/>
            <a:chExt cx="2006427" cy="307777"/>
          </a:xfrm>
        </p:grpSpPr>
        <p:sp>
          <p:nvSpPr>
            <p:cNvPr id="181" name="Rectangle 180">
              <a:extLst>
                <a:ext uri="{FF2B5EF4-FFF2-40B4-BE49-F238E27FC236}">
                  <a16:creationId xmlns:a16="http://schemas.microsoft.com/office/drawing/2014/main" id="{A0213665-A012-8D15-9BF8-4C8C7A3B01B7}"/>
                </a:ext>
              </a:extLst>
            </p:cNvPr>
            <p:cNvSpPr/>
            <p:nvPr/>
          </p:nvSpPr>
          <p:spPr>
            <a:xfrm>
              <a:off x="5236620" y="2001918"/>
              <a:ext cx="149848" cy="12623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ectangle 181">
              <a:extLst>
                <a:ext uri="{FF2B5EF4-FFF2-40B4-BE49-F238E27FC236}">
                  <a16:creationId xmlns:a16="http://schemas.microsoft.com/office/drawing/2014/main" id="{EA040C75-CFDB-ECB9-F402-4B0BD6A025FD}"/>
                </a:ext>
              </a:extLst>
            </p:cNvPr>
            <p:cNvSpPr/>
            <p:nvPr/>
          </p:nvSpPr>
          <p:spPr>
            <a:xfrm>
              <a:off x="6371711" y="2001918"/>
              <a:ext cx="149848" cy="12623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TextBox 182">
              <a:extLst>
                <a:ext uri="{FF2B5EF4-FFF2-40B4-BE49-F238E27FC236}">
                  <a16:creationId xmlns:a16="http://schemas.microsoft.com/office/drawing/2014/main" id="{2EF500A7-E801-C6B2-D187-C57A13EA1674}"/>
                </a:ext>
              </a:extLst>
            </p:cNvPr>
            <p:cNvSpPr txBox="1"/>
            <p:nvPr/>
          </p:nvSpPr>
          <p:spPr>
            <a:xfrm>
              <a:off x="5399745" y="1911149"/>
              <a:ext cx="7232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2023</a:t>
              </a:r>
            </a:p>
          </p:txBody>
        </p:sp>
        <p:sp>
          <p:nvSpPr>
            <p:cNvPr id="184" name="TextBox 183">
              <a:extLst>
                <a:ext uri="{FF2B5EF4-FFF2-40B4-BE49-F238E27FC236}">
                  <a16:creationId xmlns:a16="http://schemas.microsoft.com/office/drawing/2014/main" id="{7D23916E-527D-2347-97CF-80172726A6AE}"/>
                </a:ext>
              </a:extLst>
            </p:cNvPr>
            <p:cNvSpPr txBox="1"/>
            <p:nvPr/>
          </p:nvSpPr>
          <p:spPr>
            <a:xfrm>
              <a:off x="6519830" y="1911149"/>
              <a:ext cx="7232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2025</a:t>
              </a:r>
            </a:p>
          </p:txBody>
        </p:sp>
      </p:grpSp>
      <p:sp>
        <p:nvSpPr>
          <p:cNvPr id="187" name="Arrow: Right 186">
            <a:extLst>
              <a:ext uri="{FF2B5EF4-FFF2-40B4-BE49-F238E27FC236}">
                <a16:creationId xmlns:a16="http://schemas.microsoft.com/office/drawing/2014/main" id="{1386DBFC-9F6E-7B9E-2027-CC18FC9BCD6E}"/>
              </a:ext>
            </a:extLst>
          </p:cNvPr>
          <p:cNvSpPr/>
          <p:nvPr/>
        </p:nvSpPr>
        <p:spPr>
          <a:xfrm>
            <a:off x="6604202" y="2802387"/>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Arrow: Right 187">
            <a:extLst>
              <a:ext uri="{FF2B5EF4-FFF2-40B4-BE49-F238E27FC236}">
                <a16:creationId xmlns:a16="http://schemas.microsoft.com/office/drawing/2014/main" id="{2E00C6D1-AC15-D83F-791B-3E4F38B5E7E0}"/>
              </a:ext>
            </a:extLst>
          </p:cNvPr>
          <p:cNvSpPr/>
          <p:nvPr/>
        </p:nvSpPr>
        <p:spPr>
          <a:xfrm>
            <a:off x="6604202" y="3481854"/>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Arrow: Right 188">
            <a:extLst>
              <a:ext uri="{FF2B5EF4-FFF2-40B4-BE49-F238E27FC236}">
                <a16:creationId xmlns:a16="http://schemas.microsoft.com/office/drawing/2014/main" id="{3D6314BA-C1E7-EF0B-1B6B-084D85740B51}"/>
              </a:ext>
            </a:extLst>
          </p:cNvPr>
          <p:cNvSpPr/>
          <p:nvPr/>
        </p:nvSpPr>
        <p:spPr>
          <a:xfrm>
            <a:off x="6604202" y="4076602"/>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Arrow: Right 189">
            <a:extLst>
              <a:ext uri="{FF2B5EF4-FFF2-40B4-BE49-F238E27FC236}">
                <a16:creationId xmlns:a16="http://schemas.microsoft.com/office/drawing/2014/main" id="{151B11AA-FDC2-FDDA-E23C-AF31BE9E3C6E}"/>
              </a:ext>
            </a:extLst>
          </p:cNvPr>
          <p:cNvSpPr/>
          <p:nvPr/>
        </p:nvSpPr>
        <p:spPr>
          <a:xfrm>
            <a:off x="6604202" y="4698911"/>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Arrow: Right 190">
            <a:extLst>
              <a:ext uri="{FF2B5EF4-FFF2-40B4-BE49-F238E27FC236}">
                <a16:creationId xmlns:a16="http://schemas.microsoft.com/office/drawing/2014/main" id="{0ED1ED63-06E5-4000-DD70-71D8A34A4AE7}"/>
              </a:ext>
            </a:extLst>
          </p:cNvPr>
          <p:cNvSpPr/>
          <p:nvPr/>
        </p:nvSpPr>
        <p:spPr>
          <a:xfrm>
            <a:off x="6604202" y="5311673"/>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Arrow: Right 191">
            <a:extLst>
              <a:ext uri="{FF2B5EF4-FFF2-40B4-BE49-F238E27FC236}">
                <a16:creationId xmlns:a16="http://schemas.microsoft.com/office/drawing/2014/main" id="{4228DC17-C61E-A50C-F61C-3E342CB132AF}"/>
              </a:ext>
            </a:extLst>
          </p:cNvPr>
          <p:cNvSpPr/>
          <p:nvPr/>
        </p:nvSpPr>
        <p:spPr>
          <a:xfrm>
            <a:off x="6604202" y="5917999"/>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Arrow: Right 193">
            <a:extLst>
              <a:ext uri="{FF2B5EF4-FFF2-40B4-BE49-F238E27FC236}">
                <a16:creationId xmlns:a16="http://schemas.microsoft.com/office/drawing/2014/main" id="{9E885B9F-3F3A-7ED8-646A-2CF0178655D4}"/>
              </a:ext>
            </a:extLst>
          </p:cNvPr>
          <p:cNvSpPr/>
          <p:nvPr/>
        </p:nvSpPr>
        <p:spPr>
          <a:xfrm>
            <a:off x="8734569" y="2802387"/>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Arrow: Right 194">
            <a:extLst>
              <a:ext uri="{FF2B5EF4-FFF2-40B4-BE49-F238E27FC236}">
                <a16:creationId xmlns:a16="http://schemas.microsoft.com/office/drawing/2014/main" id="{B97A1F9A-4ECC-092D-6518-BDEFBD854CD6}"/>
              </a:ext>
            </a:extLst>
          </p:cNvPr>
          <p:cNvSpPr/>
          <p:nvPr/>
        </p:nvSpPr>
        <p:spPr>
          <a:xfrm>
            <a:off x="8734569" y="3481854"/>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Arrow: Right 195">
            <a:extLst>
              <a:ext uri="{FF2B5EF4-FFF2-40B4-BE49-F238E27FC236}">
                <a16:creationId xmlns:a16="http://schemas.microsoft.com/office/drawing/2014/main" id="{14DC231E-FCFE-BA7F-9BB2-587AF49082F0}"/>
              </a:ext>
            </a:extLst>
          </p:cNvPr>
          <p:cNvSpPr/>
          <p:nvPr/>
        </p:nvSpPr>
        <p:spPr>
          <a:xfrm>
            <a:off x="8734569" y="4076602"/>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Arrow: Right 196">
            <a:extLst>
              <a:ext uri="{FF2B5EF4-FFF2-40B4-BE49-F238E27FC236}">
                <a16:creationId xmlns:a16="http://schemas.microsoft.com/office/drawing/2014/main" id="{361F4035-5EAB-8492-B925-3D08A7752D73}"/>
              </a:ext>
            </a:extLst>
          </p:cNvPr>
          <p:cNvSpPr/>
          <p:nvPr/>
        </p:nvSpPr>
        <p:spPr>
          <a:xfrm>
            <a:off x="8734569" y="4698911"/>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Arrow: Right 197">
            <a:extLst>
              <a:ext uri="{FF2B5EF4-FFF2-40B4-BE49-F238E27FC236}">
                <a16:creationId xmlns:a16="http://schemas.microsoft.com/office/drawing/2014/main" id="{B34A899C-B4A3-B92D-A889-B091262D472C}"/>
              </a:ext>
            </a:extLst>
          </p:cNvPr>
          <p:cNvSpPr/>
          <p:nvPr/>
        </p:nvSpPr>
        <p:spPr>
          <a:xfrm>
            <a:off x="8734569" y="5311673"/>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Arrow: Right 198">
            <a:extLst>
              <a:ext uri="{FF2B5EF4-FFF2-40B4-BE49-F238E27FC236}">
                <a16:creationId xmlns:a16="http://schemas.microsoft.com/office/drawing/2014/main" id="{585C4222-1899-7961-D1B4-5C05F609EEDF}"/>
              </a:ext>
            </a:extLst>
          </p:cNvPr>
          <p:cNvSpPr/>
          <p:nvPr/>
        </p:nvSpPr>
        <p:spPr>
          <a:xfrm>
            <a:off x="8734569" y="5917999"/>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Arrow: Right 200">
            <a:extLst>
              <a:ext uri="{FF2B5EF4-FFF2-40B4-BE49-F238E27FC236}">
                <a16:creationId xmlns:a16="http://schemas.microsoft.com/office/drawing/2014/main" id="{132D03FF-CF7E-655F-8EB8-6B31C856BA78}"/>
              </a:ext>
            </a:extLst>
          </p:cNvPr>
          <p:cNvSpPr/>
          <p:nvPr/>
        </p:nvSpPr>
        <p:spPr>
          <a:xfrm>
            <a:off x="10855208" y="2802387"/>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Arrow: Right 201">
            <a:extLst>
              <a:ext uri="{FF2B5EF4-FFF2-40B4-BE49-F238E27FC236}">
                <a16:creationId xmlns:a16="http://schemas.microsoft.com/office/drawing/2014/main" id="{60DF0B54-33CF-9068-310F-0DBEE787BFD1}"/>
              </a:ext>
            </a:extLst>
          </p:cNvPr>
          <p:cNvSpPr/>
          <p:nvPr/>
        </p:nvSpPr>
        <p:spPr>
          <a:xfrm>
            <a:off x="10855208" y="3481854"/>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 name="Arrow: Right 202">
            <a:extLst>
              <a:ext uri="{FF2B5EF4-FFF2-40B4-BE49-F238E27FC236}">
                <a16:creationId xmlns:a16="http://schemas.microsoft.com/office/drawing/2014/main" id="{E6998FA1-CE16-C498-EA78-DFAB573214E7}"/>
              </a:ext>
            </a:extLst>
          </p:cNvPr>
          <p:cNvSpPr/>
          <p:nvPr/>
        </p:nvSpPr>
        <p:spPr>
          <a:xfrm>
            <a:off x="10855208" y="4076602"/>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 name="Arrow: Right 203">
            <a:extLst>
              <a:ext uri="{FF2B5EF4-FFF2-40B4-BE49-F238E27FC236}">
                <a16:creationId xmlns:a16="http://schemas.microsoft.com/office/drawing/2014/main" id="{3D39F523-9462-8794-EF4D-AA55C811E43F}"/>
              </a:ext>
            </a:extLst>
          </p:cNvPr>
          <p:cNvSpPr/>
          <p:nvPr/>
        </p:nvSpPr>
        <p:spPr>
          <a:xfrm>
            <a:off x="10855208" y="4698911"/>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 name="Arrow: Right 204">
            <a:extLst>
              <a:ext uri="{FF2B5EF4-FFF2-40B4-BE49-F238E27FC236}">
                <a16:creationId xmlns:a16="http://schemas.microsoft.com/office/drawing/2014/main" id="{1D36E5B9-DB0A-C9DD-6929-8C859875C351}"/>
              </a:ext>
            </a:extLst>
          </p:cNvPr>
          <p:cNvSpPr/>
          <p:nvPr/>
        </p:nvSpPr>
        <p:spPr>
          <a:xfrm>
            <a:off x="10855208" y="5311673"/>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6" name="Arrow: Right 205">
            <a:extLst>
              <a:ext uri="{FF2B5EF4-FFF2-40B4-BE49-F238E27FC236}">
                <a16:creationId xmlns:a16="http://schemas.microsoft.com/office/drawing/2014/main" id="{C0F05B06-A411-A383-3E5E-4222607DDDF0}"/>
              </a:ext>
            </a:extLst>
          </p:cNvPr>
          <p:cNvSpPr/>
          <p:nvPr/>
        </p:nvSpPr>
        <p:spPr>
          <a:xfrm>
            <a:off x="10855208" y="5917999"/>
            <a:ext cx="173249" cy="45719"/>
          </a:xfrm>
          <a:prstGeom prst="rightArrow">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Rectangle 207">
            <a:extLst>
              <a:ext uri="{FF2B5EF4-FFF2-40B4-BE49-F238E27FC236}">
                <a16:creationId xmlns:a16="http://schemas.microsoft.com/office/drawing/2014/main" id="{66151D29-CA62-6D46-FD2C-76BD3463EFDC}"/>
              </a:ext>
            </a:extLst>
          </p:cNvPr>
          <p:cNvSpPr/>
          <p:nvPr/>
        </p:nvSpPr>
        <p:spPr>
          <a:xfrm>
            <a:off x="738237" y="1309546"/>
            <a:ext cx="10837493" cy="276999"/>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Since 2023, the average cost increase of non-theatrical activities (+25% on average) has outpaced cinema (+16%)</a:t>
            </a:r>
            <a:endPar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09" name="Rectangle 208">
            <a:extLst>
              <a:ext uri="{FF2B5EF4-FFF2-40B4-BE49-F238E27FC236}">
                <a16:creationId xmlns:a16="http://schemas.microsoft.com/office/drawing/2014/main" id="{DD0A8810-F0A2-80AB-AF2D-6C857A826CDE}"/>
              </a:ext>
            </a:extLst>
          </p:cNvPr>
          <p:cNvSpPr/>
          <p:nvPr/>
        </p:nvSpPr>
        <p:spPr>
          <a:xfrm>
            <a:off x="645014" y="405504"/>
            <a:ext cx="1139999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rPr>
              <a:t>A trip to the movie theater continues to be the most affordable local entertainment activity by far across all markets, both large and small</a:t>
            </a:r>
          </a:p>
        </p:txBody>
      </p:sp>
      <p:sp>
        <p:nvSpPr>
          <p:cNvPr id="211" name="TextBox 210">
            <a:extLst>
              <a:ext uri="{FF2B5EF4-FFF2-40B4-BE49-F238E27FC236}">
                <a16:creationId xmlns:a16="http://schemas.microsoft.com/office/drawing/2014/main" id="{CA75C9FE-61B6-FFAB-D7B3-060D5440D02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8</a:t>
            </a:r>
          </a:p>
        </p:txBody>
      </p:sp>
      <p:cxnSp>
        <p:nvCxnSpPr>
          <p:cNvPr id="12" name="Straight Connector 11">
            <a:extLst>
              <a:ext uri="{FF2B5EF4-FFF2-40B4-BE49-F238E27FC236}">
                <a16:creationId xmlns:a16="http://schemas.microsoft.com/office/drawing/2014/main" id="{6C5E9111-A6B3-231D-E97A-37FCC9D8C32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28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5A22E-F2E9-9A72-CF08-38DF8C0C817C}"/>
            </a:ext>
          </a:extLst>
        </p:cNvPr>
        <p:cNvGrpSpPr/>
        <p:nvPr/>
      </p:nvGrpSpPr>
      <p:grpSpPr>
        <a:xfrm>
          <a:off x="0" y="0"/>
          <a:ext cx="0" cy="0"/>
          <a:chOff x="0" y="0"/>
          <a:chExt cx="0" cy="0"/>
        </a:xfrm>
      </p:grpSpPr>
      <p:pic>
        <p:nvPicPr>
          <p:cNvPr id="59" name="Picture 58" descr="Two women holding drinks and smiling&#10;&#10;AI-generated content may be incorrect.">
            <a:extLst>
              <a:ext uri="{FF2B5EF4-FFF2-40B4-BE49-F238E27FC236}">
                <a16:creationId xmlns:a16="http://schemas.microsoft.com/office/drawing/2014/main" id="{D5B2CDDB-BBF3-903A-0C0D-EDB982D30ECF}"/>
              </a:ext>
            </a:extLst>
          </p:cNvPr>
          <p:cNvPicPr>
            <a:picLocks noChangeAspect="1"/>
          </p:cNvPicPr>
          <p:nvPr/>
        </p:nvPicPr>
        <p:blipFill>
          <a:blip r:embed="rId2" cstate="hqprint">
            <a:extLst>
              <a:ext uri="{28A0092B-C50C-407E-A947-70E740481C1C}">
                <a14:useLocalDpi xmlns:a14="http://schemas.microsoft.com/office/drawing/2010/main"/>
              </a:ext>
            </a:extLst>
          </a:blip>
          <a:srcRect l="10905" r="10450"/>
          <a:stretch/>
        </p:blipFill>
        <p:spPr>
          <a:xfrm>
            <a:off x="6096001" y="1698993"/>
            <a:ext cx="6096000" cy="5170157"/>
          </a:xfrm>
          <a:prstGeom prst="rect">
            <a:avLst/>
          </a:prstGeom>
        </p:spPr>
      </p:pic>
      <p:sp>
        <p:nvSpPr>
          <p:cNvPr id="50" name="Rectangle 49">
            <a:extLst>
              <a:ext uri="{FF2B5EF4-FFF2-40B4-BE49-F238E27FC236}">
                <a16:creationId xmlns:a16="http://schemas.microsoft.com/office/drawing/2014/main" id="{B30CB93A-988E-79E2-DBCF-81D55291FE3A}"/>
              </a:ext>
            </a:extLst>
          </p:cNvPr>
          <p:cNvSpPr>
            <a:spLocks/>
          </p:cNvSpPr>
          <p:nvPr/>
        </p:nvSpPr>
        <p:spPr>
          <a:xfrm>
            <a:off x="6570964" y="1698993"/>
            <a:ext cx="5612793" cy="5159007"/>
          </a:xfrm>
          <a:prstGeom prst="rect">
            <a:avLst/>
          </a:prstGeom>
          <a:solidFill>
            <a:srgbClr val="1B1464">
              <a:alpha val="85098"/>
            </a:srgbClr>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FCD58B6C-BAD6-C892-9E6F-0552ADC0E380}"/>
              </a:ext>
            </a:extLst>
          </p:cNvPr>
          <p:cNvSpPr/>
          <p:nvPr/>
        </p:nvSpPr>
        <p:spPr>
          <a:xfrm>
            <a:off x="6949492" y="3847060"/>
            <a:ext cx="4981273" cy="766425"/>
          </a:xfrm>
          <a:prstGeom prst="roundRect">
            <a:avLst/>
          </a:prstGeom>
          <a:solidFill>
            <a:srgbClr val="FFFFFF">
              <a:alpha val="80000"/>
            </a:srgbClr>
          </a:solidFill>
          <a:ln w="28575">
            <a:solidFill>
              <a:srgbClr val="FFE6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Rounded Corners 61">
            <a:extLst>
              <a:ext uri="{FF2B5EF4-FFF2-40B4-BE49-F238E27FC236}">
                <a16:creationId xmlns:a16="http://schemas.microsoft.com/office/drawing/2014/main" id="{641CB3FC-D75D-EB30-E3C9-E64D9BCD932F}"/>
              </a:ext>
            </a:extLst>
          </p:cNvPr>
          <p:cNvSpPr/>
          <p:nvPr/>
        </p:nvSpPr>
        <p:spPr>
          <a:xfrm>
            <a:off x="6949492" y="5094266"/>
            <a:ext cx="4981273" cy="766425"/>
          </a:xfrm>
          <a:prstGeom prst="roundRect">
            <a:avLst/>
          </a:prstGeom>
          <a:solidFill>
            <a:srgbClr val="FFFFFF">
              <a:alpha val="80000"/>
            </a:srgbClr>
          </a:solidFill>
          <a:ln w="28575">
            <a:solidFill>
              <a:srgbClr val="FFE6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Rounded Corners 59">
            <a:extLst>
              <a:ext uri="{FF2B5EF4-FFF2-40B4-BE49-F238E27FC236}">
                <a16:creationId xmlns:a16="http://schemas.microsoft.com/office/drawing/2014/main" id="{4C7CE448-2441-4410-0E4F-B442D922DE63}"/>
              </a:ext>
            </a:extLst>
          </p:cNvPr>
          <p:cNvSpPr/>
          <p:nvPr/>
        </p:nvSpPr>
        <p:spPr>
          <a:xfrm>
            <a:off x="6949492" y="2599854"/>
            <a:ext cx="4981273" cy="766425"/>
          </a:xfrm>
          <a:prstGeom prst="roundRect">
            <a:avLst/>
          </a:prstGeom>
          <a:solidFill>
            <a:srgbClr val="FFFFFF">
              <a:alpha val="80000"/>
            </a:srgbClr>
          </a:solidFill>
          <a:ln w="28575">
            <a:solidFill>
              <a:srgbClr val="FFE6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5C92CA8-0DA5-C208-5AAD-EDBFDDDEA190}"/>
              </a:ext>
            </a:extLst>
          </p:cNvPr>
          <p:cNvSpPr>
            <a:spLocks/>
          </p:cNvSpPr>
          <p:nvPr/>
        </p:nvSpPr>
        <p:spPr>
          <a:xfrm>
            <a:off x="-1" y="1698993"/>
            <a:ext cx="6557685" cy="515900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8E5A2C9-95EA-057B-BFF3-843306AA344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8D8BE1F6-2D72-D42B-C6DB-F0D46DF8F24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80750B48-53EF-9932-84E2-C2927D9746F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7" name="TextBox 36">
            <a:extLst>
              <a:ext uri="{FF2B5EF4-FFF2-40B4-BE49-F238E27FC236}">
                <a16:creationId xmlns:a16="http://schemas.microsoft.com/office/drawing/2014/main" id="{23CF95E7-F7D6-91BF-87EE-1E17A91B74F1}"/>
              </a:ext>
            </a:extLst>
          </p:cNvPr>
          <p:cNvSpPr txBox="1"/>
          <p:nvPr/>
        </p:nvSpPr>
        <p:spPr>
          <a:xfrm>
            <a:off x="504917" y="6215072"/>
            <a:ext cx="6052767" cy="338554"/>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National Association of Theatre Owners, ‘</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Strength Of Theatrical Exhibition’</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December 2024.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*Fandango, ‘Theater Bound’, Spring 2025.</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A02338D6-1A83-6131-233F-B1DECD9FE826}"/>
              </a:ext>
            </a:extLst>
          </p:cNvPr>
          <p:cNvSpPr txBox="1"/>
          <p:nvPr/>
        </p:nvSpPr>
        <p:spPr>
          <a:xfrm>
            <a:off x="6579208" y="1783325"/>
            <a:ext cx="561279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Most Important Benefits of a Free Movie Loyalty Program</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Loyal &amp; Casual Movie Fans</a:t>
            </a:r>
          </a:p>
        </p:txBody>
      </p:sp>
      <p:sp>
        <p:nvSpPr>
          <p:cNvPr id="15" name="TextBox 14">
            <a:extLst>
              <a:ext uri="{FF2B5EF4-FFF2-40B4-BE49-F238E27FC236}">
                <a16:creationId xmlns:a16="http://schemas.microsoft.com/office/drawing/2014/main" id="{8B50C29E-3A1D-CCD2-5A6D-AC9EE39085BE}"/>
              </a:ext>
            </a:extLst>
          </p:cNvPr>
          <p:cNvSpPr txBox="1"/>
          <p:nvPr/>
        </p:nvSpPr>
        <p:spPr>
          <a:xfrm>
            <a:off x="7047755" y="2659901"/>
            <a:ext cx="15339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2700">
                  <a:solidFill>
                    <a:srgbClr val="1B1464"/>
                  </a:solidFill>
                </a:ln>
                <a:solidFill>
                  <a:srgbClr val="FFE600"/>
                </a:solidFill>
                <a:effectLst/>
                <a:uLnTx/>
                <a:uFillTx/>
                <a:latin typeface="Helvetica" panose="020B0604020202020204"/>
                <a:ea typeface="+mn-ea"/>
                <a:cs typeface="Helvetica" panose="020B0604020202020204"/>
              </a:rPr>
              <a:t>76%</a:t>
            </a:r>
          </a:p>
        </p:txBody>
      </p:sp>
      <p:sp>
        <p:nvSpPr>
          <p:cNvPr id="18" name="TextBox 17">
            <a:extLst>
              <a:ext uri="{FF2B5EF4-FFF2-40B4-BE49-F238E27FC236}">
                <a16:creationId xmlns:a16="http://schemas.microsoft.com/office/drawing/2014/main" id="{F3125145-EAAA-775C-6CFF-256B2EC89520}"/>
              </a:ext>
            </a:extLst>
          </p:cNvPr>
          <p:cNvSpPr txBox="1"/>
          <p:nvPr/>
        </p:nvSpPr>
        <p:spPr>
          <a:xfrm>
            <a:off x="8394972" y="2798400"/>
            <a:ext cx="36626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Rewards &amp; discounts on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tickets</a:t>
            </a:r>
          </a:p>
        </p:txBody>
      </p:sp>
      <p:sp>
        <p:nvSpPr>
          <p:cNvPr id="51" name="TextBox 50">
            <a:extLst>
              <a:ext uri="{FF2B5EF4-FFF2-40B4-BE49-F238E27FC236}">
                <a16:creationId xmlns:a16="http://schemas.microsoft.com/office/drawing/2014/main" id="{616D3DFE-7AD6-EEF9-99AE-BA819CBCE5E6}"/>
              </a:ext>
            </a:extLst>
          </p:cNvPr>
          <p:cNvSpPr txBox="1"/>
          <p:nvPr/>
        </p:nvSpPr>
        <p:spPr>
          <a:xfrm>
            <a:off x="7047756" y="3907107"/>
            <a:ext cx="15339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2700">
                  <a:solidFill>
                    <a:srgbClr val="1B1464"/>
                  </a:solidFill>
                </a:ln>
                <a:solidFill>
                  <a:srgbClr val="FFE600"/>
                </a:solidFill>
                <a:effectLst/>
                <a:uLnTx/>
                <a:uFillTx/>
                <a:latin typeface="Helvetica" panose="020B0604020202020204"/>
                <a:ea typeface="+mn-ea"/>
                <a:cs typeface="Helvetica" panose="020B0604020202020204"/>
              </a:rPr>
              <a:t>75%</a:t>
            </a:r>
          </a:p>
        </p:txBody>
      </p:sp>
      <p:sp>
        <p:nvSpPr>
          <p:cNvPr id="52" name="TextBox 51">
            <a:extLst>
              <a:ext uri="{FF2B5EF4-FFF2-40B4-BE49-F238E27FC236}">
                <a16:creationId xmlns:a16="http://schemas.microsoft.com/office/drawing/2014/main" id="{2798FAD4-B9D5-FBEF-A332-AA17E353BFE2}"/>
              </a:ext>
            </a:extLst>
          </p:cNvPr>
          <p:cNvSpPr txBox="1"/>
          <p:nvPr/>
        </p:nvSpPr>
        <p:spPr>
          <a:xfrm>
            <a:off x="8522825" y="4045606"/>
            <a:ext cx="30602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Rewards on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concessions</a:t>
            </a:r>
          </a:p>
        </p:txBody>
      </p:sp>
      <p:sp>
        <p:nvSpPr>
          <p:cNvPr id="53" name="TextBox 52">
            <a:extLst>
              <a:ext uri="{FF2B5EF4-FFF2-40B4-BE49-F238E27FC236}">
                <a16:creationId xmlns:a16="http://schemas.microsoft.com/office/drawing/2014/main" id="{3D553188-38AC-0193-B032-66F1D1F4E363}"/>
              </a:ext>
            </a:extLst>
          </p:cNvPr>
          <p:cNvSpPr txBox="1"/>
          <p:nvPr/>
        </p:nvSpPr>
        <p:spPr>
          <a:xfrm>
            <a:off x="7002663" y="5154313"/>
            <a:ext cx="15339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2700">
                  <a:solidFill>
                    <a:srgbClr val="1B1464"/>
                  </a:solidFill>
                </a:ln>
                <a:solidFill>
                  <a:srgbClr val="FFE600"/>
                </a:solidFill>
                <a:effectLst/>
                <a:uLnTx/>
                <a:uFillTx/>
                <a:latin typeface="Helvetica" panose="020B0604020202020204"/>
                <a:ea typeface="+mn-ea"/>
                <a:cs typeface="Helvetica" panose="020B0604020202020204"/>
              </a:rPr>
              <a:t>74%</a:t>
            </a:r>
          </a:p>
        </p:txBody>
      </p:sp>
      <p:sp>
        <p:nvSpPr>
          <p:cNvPr id="54" name="TextBox 53">
            <a:extLst>
              <a:ext uri="{FF2B5EF4-FFF2-40B4-BE49-F238E27FC236}">
                <a16:creationId xmlns:a16="http://schemas.microsoft.com/office/drawing/2014/main" id="{09122D9B-BF86-AF50-6A1F-74EB1FF6D5AB}"/>
              </a:ext>
            </a:extLst>
          </p:cNvPr>
          <p:cNvSpPr txBox="1"/>
          <p:nvPr/>
        </p:nvSpPr>
        <p:spPr>
          <a:xfrm>
            <a:off x="8492519" y="5292812"/>
            <a:ext cx="3438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Ability to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track rewards </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easily</a:t>
            </a:r>
          </a:p>
        </p:txBody>
      </p:sp>
      <p:sp>
        <p:nvSpPr>
          <p:cNvPr id="28" name="TextBox 27">
            <a:extLst>
              <a:ext uri="{FF2B5EF4-FFF2-40B4-BE49-F238E27FC236}">
                <a16:creationId xmlns:a16="http://schemas.microsoft.com/office/drawing/2014/main" id="{39911AA9-02E5-19D8-C738-02C872A922D4}"/>
              </a:ext>
            </a:extLst>
          </p:cNvPr>
          <p:cNvSpPr txBox="1"/>
          <p:nvPr/>
        </p:nvSpPr>
        <p:spPr>
          <a:xfrm>
            <a:off x="83822" y="1815381"/>
            <a:ext cx="6482106" cy="553998"/>
          </a:xfrm>
          <a:prstGeom prst="rect">
            <a:avLst/>
          </a:prstGeom>
          <a:noFill/>
        </p:spPr>
        <p:txBody>
          <a:bodyPr wrap="square">
            <a:spAutoFit/>
          </a:bodyPr>
          <a:lstStyle/>
          <a:p>
            <a:pPr algn="ctr"/>
            <a:r>
              <a:rPr lang="en-US" sz="1600" b="1" u="sng">
                <a:solidFill>
                  <a:srgbClr val="1B1464"/>
                </a:solidFill>
                <a:latin typeface="Helvetica" panose="020B0403020202020204" pitchFamily="34" charset="0"/>
              </a:rPr>
              <a:t>Movie Theater Loyalty Program Members</a:t>
            </a:r>
          </a:p>
          <a:p>
            <a:pPr algn="ctr"/>
            <a:r>
              <a:rPr lang="en-US" sz="1400">
                <a:solidFill>
                  <a:srgbClr val="1B1464"/>
                </a:solidFill>
                <a:latin typeface="Helvetica" panose="020B0403020202020204" pitchFamily="34" charset="0"/>
              </a:rPr>
              <a:t>in Millions</a:t>
            </a:r>
          </a:p>
        </p:txBody>
      </p:sp>
      <p:sp>
        <p:nvSpPr>
          <p:cNvPr id="30" name="TextBox 29">
            <a:extLst>
              <a:ext uri="{FF2B5EF4-FFF2-40B4-BE49-F238E27FC236}">
                <a16:creationId xmlns:a16="http://schemas.microsoft.com/office/drawing/2014/main" id="{E91EBE13-66BA-3D2C-4C9E-2FD008F522F9}"/>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9</a:t>
            </a:r>
          </a:p>
        </p:txBody>
      </p:sp>
      <p:sp>
        <p:nvSpPr>
          <p:cNvPr id="32" name="Rectangle 31">
            <a:extLst>
              <a:ext uri="{FF2B5EF4-FFF2-40B4-BE49-F238E27FC236}">
                <a16:creationId xmlns:a16="http://schemas.microsoft.com/office/drawing/2014/main" id="{F0650265-3C31-D1D1-FF21-6771D068C552}"/>
              </a:ext>
            </a:extLst>
          </p:cNvPr>
          <p:cNvSpPr/>
          <p:nvPr/>
        </p:nvSpPr>
        <p:spPr>
          <a:xfrm>
            <a:off x="558926" y="440921"/>
            <a:ext cx="1137184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rPr>
              <a:t>Near 120 million people are theater loyalty members which represents a growing, highly engaged audience for brands to connect with</a:t>
            </a:r>
          </a:p>
        </p:txBody>
      </p:sp>
      <p:cxnSp>
        <p:nvCxnSpPr>
          <p:cNvPr id="33" name="Straight Connector 32">
            <a:extLst>
              <a:ext uri="{FF2B5EF4-FFF2-40B4-BE49-F238E27FC236}">
                <a16:creationId xmlns:a16="http://schemas.microsoft.com/office/drawing/2014/main" id="{FDF5F214-A79D-6117-99CD-52FD00AA7C49}"/>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graphicFrame>
        <p:nvGraphicFramePr>
          <p:cNvPr id="36" name="Chart 35">
            <a:extLst>
              <a:ext uri="{FF2B5EF4-FFF2-40B4-BE49-F238E27FC236}">
                <a16:creationId xmlns:a16="http://schemas.microsoft.com/office/drawing/2014/main" id="{DB4921C5-00AC-8947-57C7-47099994750B}"/>
              </a:ext>
            </a:extLst>
          </p:cNvPr>
          <p:cNvGraphicFramePr/>
          <p:nvPr>
            <p:extLst>
              <p:ext uri="{D42A27DB-BD31-4B8C-83A1-F6EECF244321}">
                <p14:modId xmlns:p14="http://schemas.microsoft.com/office/powerpoint/2010/main" val="881153279"/>
              </p:ext>
            </p:extLst>
          </p:nvPr>
        </p:nvGraphicFramePr>
        <p:xfrm>
          <a:off x="165423" y="2333825"/>
          <a:ext cx="5582841" cy="3861485"/>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Rounded Corners 43">
            <a:extLst>
              <a:ext uri="{FF2B5EF4-FFF2-40B4-BE49-F238E27FC236}">
                <a16:creationId xmlns:a16="http://schemas.microsoft.com/office/drawing/2014/main" id="{25531522-8E7D-B0E8-D8E8-5D6BEE4F4CEC}"/>
              </a:ext>
            </a:extLst>
          </p:cNvPr>
          <p:cNvSpPr/>
          <p:nvPr/>
        </p:nvSpPr>
        <p:spPr>
          <a:xfrm>
            <a:off x="5190380" y="2599854"/>
            <a:ext cx="1241921" cy="665160"/>
          </a:xfrm>
          <a:prstGeom prst="roundRect">
            <a:avLst/>
          </a:prstGeom>
          <a:solidFill>
            <a:schemeClr val="bg1"/>
          </a:solidFill>
          <a:ln w="19050">
            <a:solidFill>
              <a:srgbClr val="37D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7D4FF"/>
                </a:solidFill>
                <a:effectLst/>
                <a:uLnTx/>
                <a:uFillTx/>
                <a:latin typeface="Helvetica" pitchFamily="2" charset="0"/>
                <a:ea typeface="+mn-ea"/>
                <a:cs typeface="+mn-cs"/>
              </a:rPr>
              <a:t>+</a:t>
            </a:r>
            <a:r>
              <a:rPr lang="en-US" sz="2800" b="1">
                <a:solidFill>
                  <a:srgbClr val="37D4FF"/>
                </a:solidFill>
                <a:latin typeface="Helvetica" pitchFamily="2" charset="0"/>
              </a:rPr>
              <a:t>12</a:t>
            </a:r>
            <a:r>
              <a:rPr kumimoji="0" lang="en-US" sz="2800" b="1" i="0" u="none" strike="noStrike" kern="1200" cap="none" spc="0" normalizeH="0" baseline="0" noProof="0">
                <a:ln>
                  <a:noFill/>
                </a:ln>
                <a:solidFill>
                  <a:srgbClr val="37D4FF"/>
                </a:solidFill>
                <a:effectLst/>
                <a:uLnTx/>
                <a:uFillTx/>
                <a:latin typeface="Helvetica" pitchFamily="2"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7D4FF"/>
                </a:solidFill>
                <a:effectLst/>
                <a:uLnTx/>
                <a:uFillTx/>
                <a:latin typeface="Helvetica" pitchFamily="2" charset="0"/>
                <a:ea typeface="+mn-ea"/>
                <a:cs typeface="+mn-cs"/>
              </a:rPr>
              <a:t>vs 2023</a:t>
            </a:r>
          </a:p>
        </p:txBody>
      </p:sp>
    </p:spTree>
    <p:extLst>
      <p:ext uri="{BB962C8B-B14F-4D97-AF65-F5344CB8AC3E}">
        <p14:creationId xmlns:p14="http://schemas.microsoft.com/office/powerpoint/2010/main" val="4097437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3C91-13C6-5CF0-123B-413545600A6E}"/>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2E4444C2-F78B-A8B1-5381-63ECD60A34CF}"/>
              </a:ext>
            </a:extLst>
          </p:cNvPr>
          <p:cNvSpPr>
            <a:spLocks/>
          </p:cNvSpPr>
          <p:nvPr/>
        </p:nvSpPr>
        <p:spPr>
          <a:xfrm>
            <a:off x="0" y="1696163"/>
            <a:ext cx="1219199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person holding a phone&#10;&#10;AI-generated content may be incorrect.">
            <a:extLst>
              <a:ext uri="{FF2B5EF4-FFF2-40B4-BE49-F238E27FC236}">
                <a16:creationId xmlns:a16="http://schemas.microsoft.com/office/drawing/2014/main" id="{23061D97-6503-06CE-193E-3B3AE0C57A04}"/>
              </a:ext>
            </a:extLst>
          </p:cNvPr>
          <p:cNvPicPr>
            <a:picLocks noChangeAspect="1"/>
          </p:cNvPicPr>
          <p:nvPr/>
        </p:nvPicPr>
        <p:blipFill>
          <a:blip r:embed="rId2" cstate="hqprint">
            <a:extLst>
              <a:ext uri="{28A0092B-C50C-407E-A947-70E740481C1C}">
                <a14:useLocalDpi xmlns:a14="http://schemas.microsoft.com/office/drawing/2010/main"/>
              </a:ext>
            </a:extLst>
          </a:blip>
          <a:srcRect l="3663" t="13433" r="43505"/>
          <a:stretch/>
        </p:blipFill>
        <p:spPr>
          <a:xfrm>
            <a:off x="8331064" y="1696163"/>
            <a:ext cx="3858468" cy="4478103"/>
          </a:xfrm>
          <a:prstGeom prst="rect">
            <a:avLst/>
          </a:prstGeom>
        </p:spPr>
      </p:pic>
      <p:pic>
        <p:nvPicPr>
          <p:cNvPr id="4" name="Picture 3">
            <a:extLst>
              <a:ext uri="{FF2B5EF4-FFF2-40B4-BE49-F238E27FC236}">
                <a16:creationId xmlns:a16="http://schemas.microsoft.com/office/drawing/2014/main" id="{F95B56B3-1558-40B1-99AD-842A57174C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8A494643-1FFA-0782-924A-F7A66F8E860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3875F20-CEEC-0430-7CE4-44DA7698270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DFABD8B7-FE04-EEB7-1193-8486C819053C}"/>
              </a:ext>
            </a:extLst>
          </p:cNvPr>
          <p:cNvSpPr/>
          <p:nvPr/>
        </p:nvSpPr>
        <p:spPr>
          <a:xfrm>
            <a:off x="953312" y="440921"/>
            <a:ext cx="1123868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rPr>
              <a:t>Moviegoers are expressing a greater </a:t>
            </a:r>
            <a:r>
              <a:rPr lang="en-US" sz="2600" b="1">
                <a:solidFill>
                  <a:srgbClr val="1B1464"/>
                </a:solidFill>
                <a:latin typeface="Helvetica" panose="020B0604020202020204" pitchFamily="34" charset="0"/>
                <a:cs typeface="Arial" panose="020B0604020202020204" pitchFamily="34" charset="0"/>
              </a:rPr>
              <a:t>commitment</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rPr>
              <a:t> towards a trip to the theater as over half are now buying their tickets online in advance</a:t>
            </a:r>
          </a:p>
        </p:txBody>
      </p:sp>
      <p:sp>
        <p:nvSpPr>
          <p:cNvPr id="11" name="TextBox 10">
            <a:extLst>
              <a:ext uri="{FF2B5EF4-FFF2-40B4-BE49-F238E27FC236}">
                <a16:creationId xmlns:a16="http://schemas.microsoft.com/office/drawing/2014/main" id="{6774F5FC-C802-AABA-3C7B-C0282A7E8281}"/>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10</a:t>
            </a:r>
          </a:p>
        </p:txBody>
      </p:sp>
      <p:cxnSp>
        <p:nvCxnSpPr>
          <p:cNvPr id="12" name="Straight Connector 11">
            <a:extLst>
              <a:ext uri="{FF2B5EF4-FFF2-40B4-BE49-F238E27FC236}">
                <a16:creationId xmlns:a16="http://schemas.microsoft.com/office/drawing/2014/main" id="{1544A50A-342A-6E0A-D02B-D27E67C907AA}"/>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77E22AD-BAA7-E328-BE1F-506BFE5A6734}"/>
              </a:ext>
            </a:extLst>
          </p:cNvPr>
          <p:cNvSpPr/>
          <p:nvPr/>
        </p:nvSpPr>
        <p:spPr>
          <a:xfrm>
            <a:off x="461688" y="6313195"/>
            <a:ext cx="7501211"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Winter Study, 2022-2025. Base: A18+.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a:t>
            </a:r>
          </a:p>
        </p:txBody>
      </p:sp>
      <p:sp>
        <p:nvSpPr>
          <p:cNvPr id="16" name="TextBox 15">
            <a:extLst>
              <a:ext uri="{FF2B5EF4-FFF2-40B4-BE49-F238E27FC236}">
                <a16:creationId xmlns:a16="http://schemas.microsoft.com/office/drawing/2014/main" id="{D556E124-1E9B-2E90-9040-B7BC3076E036}"/>
              </a:ext>
            </a:extLst>
          </p:cNvPr>
          <p:cNvSpPr txBox="1"/>
          <p:nvPr/>
        </p:nvSpPr>
        <p:spPr>
          <a:xfrm>
            <a:off x="-9619" y="1801492"/>
            <a:ext cx="823903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Moviegoers Who Purchased a Movie Ticket Online in the Last 12 Months</a:t>
            </a:r>
          </a:p>
        </p:txBody>
      </p:sp>
      <p:graphicFrame>
        <p:nvGraphicFramePr>
          <p:cNvPr id="19" name="Chart 18">
            <a:extLst>
              <a:ext uri="{FF2B5EF4-FFF2-40B4-BE49-F238E27FC236}">
                <a16:creationId xmlns:a16="http://schemas.microsoft.com/office/drawing/2014/main" id="{6E0CE04E-BFD6-D410-B360-D5AFA5829F0E}"/>
              </a:ext>
            </a:extLst>
          </p:cNvPr>
          <p:cNvGraphicFramePr/>
          <p:nvPr>
            <p:extLst>
              <p:ext uri="{D42A27DB-BD31-4B8C-83A1-F6EECF244321}">
                <p14:modId xmlns:p14="http://schemas.microsoft.com/office/powerpoint/2010/main" val="2377559490"/>
              </p:ext>
            </p:extLst>
          </p:nvPr>
        </p:nvGraphicFramePr>
        <p:xfrm>
          <a:off x="111177" y="2379638"/>
          <a:ext cx="7480054" cy="387008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a16="http://schemas.microsoft.com/office/drawing/2014/main" id="{13D67E7E-7D7C-0855-5E87-EBDADC33A763}"/>
              </a:ext>
            </a:extLst>
          </p:cNvPr>
          <p:cNvSpPr/>
          <p:nvPr/>
        </p:nvSpPr>
        <p:spPr>
          <a:xfrm>
            <a:off x="7063402" y="2382810"/>
            <a:ext cx="1055657" cy="615021"/>
          </a:xfrm>
          <a:prstGeom prst="round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itchFamily="2" charset="0"/>
                <a:ea typeface="+mn-ea"/>
                <a:cs typeface="+mn-cs"/>
              </a:rPr>
              <a:t>+96%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BEA4"/>
                </a:solidFill>
                <a:effectLst/>
                <a:uLnTx/>
                <a:uFillTx/>
                <a:latin typeface="Helvetica" pitchFamily="2" charset="0"/>
                <a:ea typeface="+mn-ea"/>
                <a:cs typeface="+mn-cs"/>
              </a:rPr>
              <a:t>vs 2022</a:t>
            </a:r>
          </a:p>
        </p:txBody>
      </p:sp>
    </p:spTree>
    <p:extLst>
      <p:ext uri="{BB962C8B-B14F-4D97-AF65-F5344CB8AC3E}">
        <p14:creationId xmlns:p14="http://schemas.microsoft.com/office/powerpoint/2010/main" val="50914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F42F2-9787-5D36-6E80-9A06D165F69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A5F573D-76F0-BE5E-33D7-A65E662B8B89}"/>
              </a:ext>
            </a:extLst>
          </p:cNvPr>
          <p:cNvSpPr txBox="1"/>
          <p:nvPr/>
        </p:nvSpPr>
        <p:spPr>
          <a:xfrm>
            <a:off x="483207" y="6209961"/>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National Association of Theatre Owners, ‘</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Strength Of Theatrical Exhibition’</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December 2024.</a:t>
            </a:r>
            <a:r>
              <a:rPr lang="en-US" sz="800">
                <a:solidFill>
                  <a:srgbClr val="1B1464"/>
                </a:solidFill>
                <a:latin typeface="Helvetica" panose="020B0403020202020204" pitchFamily="34" charset="0"/>
              </a:rPr>
              <a:t> Note: Large screen format auditoriums are screens that are larger than standard screens and can include advanced projection technology and immersive sounds. Large format examples are IMAX, Dolby Cinema, Cinemark XD &amp; Regal RPX.</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 name="Picture 2">
            <a:extLst>
              <a:ext uri="{FF2B5EF4-FFF2-40B4-BE49-F238E27FC236}">
                <a16:creationId xmlns:a16="http://schemas.microsoft.com/office/drawing/2014/main" id="{0E608862-3454-D8EE-0C3A-CEC34F7D1EA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BE6C934B-4BB3-C9E5-EF19-5FE60C1CD78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D287813F-C963-AFE9-C560-33488AA3630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97873A98-8F9C-E569-669A-B1F71804AA5A}"/>
              </a:ext>
            </a:extLst>
          </p:cNvPr>
          <p:cNvSpPr/>
          <p:nvPr/>
        </p:nvSpPr>
        <p:spPr>
          <a:xfrm>
            <a:off x="1" y="1717524"/>
            <a:ext cx="6096000" cy="4470575"/>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58DA5C5-1F00-3D4D-8479-0300A6063831}"/>
              </a:ext>
            </a:extLst>
          </p:cNvPr>
          <p:cNvSpPr txBox="1"/>
          <p:nvPr/>
        </p:nvSpPr>
        <p:spPr>
          <a:xfrm>
            <a:off x="702367" y="3179830"/>
            <a:ext cx="4691269" cy="1446550"/>
          </a:xfrm>
          <a:prstGeom prst="rect">
            <a:avLst/>
          </a:prstGeom>
          <a:noFill/>
        </p:spPr>
        <p:txBody>
          <a:bodyPr wrap="square" rtlCol="0">
            <a:spAutoFit/>
          </a:bodyPr>
          <a:lstStyle/>
          <a:p>
            <a:pPr algn="ctr"/>
            <a:r>
              <a:rPr lang="en-US" sz="8800" b="1">
                <a:ln>
                  <a:solidFill>
                    <a:srgbClr val="1B1464"/>
                  </a:solidFill>
                </a:ln>
                <a:solidFill>
                  <a:srgbClr val="FFE600"/>
                </a:solidFill>
                <a:latin typeface="Helvetica" panose="020B0604020202020204"/>
                <a:cs typeface="Helvetica" panose="020B0604020202020204"/>
              </a:rPr>
              <a:t>+37%</a:t>
            </a:r>
          </a:p>
        </p:txBody>
      </p:sp>
      <p:sp>
        <p:nvSpPr>
          <p:cNvPr id="27" name="TextBox 26">
            <a:extLst>
              <a:ext uri="{FF2B5EF4-FFF2-40B4-BE49-F238E27FC236}">
                <a16:creationId xmlns:a16="http://schemas.microsoft.com/office/drawing/2014/main" id="{33DBA772-8A88-C83C-6C8A-68A929B396A5}"/>
              </a:ext>
            </a:extLst>
          </p:cNvPr>
          <p:cNvSpPr txBox="1"/>
          <p:nvPr/>
        </p:nvSpPr>
        <p:spPr>
          <a:xfrm>
            <a:off x="-1" y="4554127"/>
            <a:ext cx="6096000" cy="1354217"/>
          </a:xfrm>
          <a:prstGeom prst="rect">
            <a:avLst/>
          </a:prstGeom>
          <a:noFill/>
        </p:spPr>
        <p:txBody>
          <a:bodyPr wrap="square" rtlCol="0">
            <a:spAutoFit/>
          </a:bodyPr>
          <a:lstStyle/>
          <a:p>
            <a:pPr algn="ctr"/>
            <a:r>
              <a:rPr lang="en-US" sz="2400" b="1">
                <a:solidFill>
                  <a:srgbClr val="00BFF2"/>
                </a:solidFill>
                <a:latin typeface="Helvetica" panose="020B0403020202020204"/>
                <a:cs typeface="Helvetica" panose="020B0403020202020204"/>
              </a:rPr>
              <a:t>Increase in Large-Format Screens</a:t>
            </a:r>
            <a:br>
              <a:rPr lang="en-US" sz="2200" b="1">
                <a:solidFill>
                  <a:srgbClr val="00BFF2"/>
                </a:solidFill>
                <a:latin typeface="Helvetica" panose="020B0403020202020204"/>
                <a:cs typeface="Helvetica" panose="020B0403020202020204"/>
              </a:rPr>
            </a:br>
            <a:r>
              <a:rPr lang="en-US" sz="2000">
                <a:solidFill>
                  <a:schemeClr val="bg1"/>
                </a:solidFill>
                <a:latin typeface="Helvetica" panose="020B0403020202020204"/>
                <a:cs typeface="Helvetica" panose="020B0403020202020204"/>
              </a:rPr>
              <a:t>across North America</a:t>
            </a:r>
            <a:br>
              <a:rPr lang="en-US" sz="2000">
                <a:solidFill>
                  <a:schemeClr val="bg1"/>
                </a:solidFill>
                <a:latin typeface="Helvetica" panose="020B0403020202020204"/>
                <a:cs typeface="Helvetica" panose="020B0403020202020204"/>
              </a:rPr>
            </a:br>
            <a:r>
              <a:rPr lang="en-US" sz="2000">
                <a:solidFill>
                  <a:schemeClr val="bg1"/>
                </a:solidFill>
                <a:latin typeface="Helvetica" panose="020B0403020202020204"/>
                <a:cs typeface="Helvetica" panose="020B0403020202020204"/>
              </a:rPr>
              <a:t>over the past 5 years</a:t>
            </a:r>
            <a:br>
              <a:rPr lang="en-US" sz="2200">
                <a:solidFill>
                  <a:schemeClr val="bg1"/>
                </a:solidFill>
                <a:latin typeface="Helvetica" panose="020B0403020202020204"/>
                <a:cs typeface="Helvetica" panose="020B0403020202020204"/>
              </a:rPr>
            </a:br>
            <a:endParaRPr lang="en-US" sz="400">
              <a:solidFill>
                <a:schemeClr val="bg1"/>
              </a:solidFill>
              <a:latin typeface="Helvetica" panose="020B0403020202020204"/>
              <a:cs typeface="Helvetica" panose="020B0403020202020204"/>
            </a:endParaRPr>
          </a:p>
          <a:p>
            <a:pPr algn="ctr"/>
            <a:r>
              <a:rPr lang="en-US" sz="1400" i="1">
                <a:solidFill>
                  <a:srgbClr val="00BFF2"/>
                </a:solidFill>
                <a:latin typeface="Helvetica" panose="020B0403020202020204"/>
                <a:cs typeface="Helvetica" panose="020B0403020202020204"/>
              </a:rPr>
              <a:t>(950 Large Format Screens in 2024)</a:t>
            </a:r>
          </a:p>
        </p:txBody>
      </p:sp>
      <p:pic>
        <p:nvPicPr>
          <p:cNvPr id="16" name="Picture 15" descr="A row of red seats in a movie theater&#10;&#10;AI-generated content may be incorrect.">
            <a:extLst>
              <a:ext uri="{FF2B5EF4-FFF2-40B4-BE49-F238E27FC236}">
                <a16:creationId xmlns:a16="http://schemas.microsoft.com/office/drawing/2014/main" id="{2B0EBFEF-2FC0-3E12-9671-B8B1034448CD}"/>
              </a:ext>
            </a:extLst>
          </p:cNvPr>
          <p:cNvPicPr>
            <a:picLocks noChangeAspect="1"/>
          </p:cNvPicPr>
          <p:nvPr/>
        </p:nvPicPr>
        <p:blipFill>
          <a:blip r:embed="rId4" cstate="hqprint">
            <a:extLst>
              <a:ext uri="{28A0092B-C50C-407E-A947-70E740481C1C}">
                <a14:useLocalDpi xmlns:a14="http://schemas.microsoft.com/office/drawing/2010/main"/>
              </a:ext>
            </a:extLst>
          </a:blip>
          <a:srcRect l="9262"/>
          <a:stretch/>
        </p:blipFill>
        <p:spPr>
          <a:xfrm>
            <a:off x="6095999" y="1708831"/>
            <a:ext cx="6096000" cy="4479267"/>
          </a:xfrm>
          <a:prstGeom prst="rect">
            <a:avLst/>
          </a:prstGeom>
        </p:spPr>
      </p:pic>
      <p:pic>
        <p:nvPicPr>
          <p:cNvPr id="19" name="Picture 18" descr="A blue and yellow projector with a circle&#10;&#10;AI-generated content may be incorrect.">
            <a:extLst>
              <a:ext uri="{FF2B5EF4-FFF2-40B4-BE49-F238E27FC236}">
                <a16:creationId xmlns:a16="http://schemas.microsoft.com/office/drawing/2014/main" id="{1F68A4EB-4A33-CE78-D6F3-3C6BB0803A1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500241" y="2007768"/>
            <a:ext cx="1095521" cy="1095521"/>
          </a:xfrm>
          <a:prstGeom prst="rect">
            <a:avLst/>
          </a:prstGeom>
        </p:spPr>
      </p:pic>
      <p:sp>
        <p:nvSpPr>
          <p:cNvPr id="20" name="Rectangle 19">
            <a:extLst>
              <a:ext uri="{FF2B5EF4-FFF2-40B4-BE49-F238E27FC236}">
                <a16:creationId xmlns:a16="http://schemas.microsoft.com/office/drawing/2014/main" id="{ED192DAF-B4DD-1D70-897C-BC3694EBE91B}"/>
              </a:ext>
            </a:extLst>
          </p:cNvPr>
          <p:cNvSpPr/>
          <p:nvPr/>
        </p:nvSpPr>
        <p:spPr>
          <a:xfrm>
            <a:off x="946150" y="440921"/>
            <a:ext cx="112458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Immersive, large-format screens have grown by one-third over the</a:t>
            </a:r>
            <a:br>
              <a:rPr lang="en-US" sz="2600" b="1">
                <a:solidFill>
                  <a:srgbClr val="1B1464"/>
                </a:solidFill>
                <a:latin typeface="Helvetica" panose="020B0604020202020204" pitchFamily="34" charset="0"/>
                <a:cs typeface="Arial" panose="020B0604020202020204" pitchFamily="34" charset="0"/>
              </a:rPr>
            </a:br>
            <a:r>
              <a:rPr lang="en-US" sz="2600" b="1">
                <a:solidFill>
                  <a:srgbClr val="1B1464"/>
                </a:solidFill>
                <a:latin typeface="Helvetica" panose="020B0604020202020204" pitchFamily="34" charset="0"/>
                <a:cs typeface="Arial" panose="020B0604020202020204" pitchFamily="34" charset="0"/>
              </a:rPr>
              <a:t>last five years as theaters compete with home entertainment systems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84414B5-A416-EB22-7623-C2CE0F3EF899}"/>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11</a:t>
            </a:r>
          </a:p>
        </p:txBody>
      </p:sp>
      <p:cxnSp>
        <p:nvCxnSpPr>
          <p:cNvPr id="6" name="Straight Connector 5">
            <a:extLst>
              <a:ext uri="{FF2B5EF4-FFF2-40B4-BE49-F238E27FC236}">
                <a16:creationId xmlns:a16="http://schemas.microsoft.com/office/drawing/2014/main" id="{95C028B6-AFD2-08F2-4883-4EFC85ABB127}"/>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57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35E1-DD27-35D3-D37F-C639FAC275D9}"/>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59A5F202-0FF7-8303-A133-129A796E1ED9}"/>
              </a:ext>
            </a:extLst>
          </p:cNvPr>
          <p:cNvSpPr>
            <a:spLocks/>
          </p:cNvSpPr>
          <p:nvPr/>
        </p:nvSpPr>
        <p:spPr>
          <a:xfrm>
            <a:off x="-1" y="1699538"/>
            <a:ext cx="7217578" cy="43456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936BA97-239A-E654-7110-2E6F7C2FF62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1B537A7-46BD-4EEF-FF5A-E2263D1EB9B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4D8EE321-F448-5D91-D24B-DE61639B011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7" name="TextBox 36">
            <a:extLst>
              <a:ext uri="{FF2B5EF4-FFF2-40B4-BE49-F238E27FC236}">
                <a16:creationId xmlns:a16="http://schemas.microsoft.com/office/drawing/2014/main" id="{B72DAD46-D40E-2168-765C-ACD31B869372}"/>
              </a:ext>
            </a:extLst>
          </p:cNvPr>
          <p:cNvSpPr txBox="1"/>
          <p:nvPr/>
        </p:nvSpPr>
        <p:spPr>
          <a:xfrm>
            <a:off x="504917" y="6197272"/>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Fandango, ‘Theater Bound’, Spring 2025; **‘The Magic of the Theatrical Experience’, Spring 2024; ‘It’s Showtime’,</a:t>
            </a:r>
            <a:r>
              <a:rPr kumimoji="0" lang="en-US" sz="800" b="0" i="0" u="none" strike="noStrike" kern="1200" cap="none" spc="0" normalizeH="0" baseline="0" noProof="0">
                <a:ln>
                  <a:noFill/>
                </a:ln>
                <a:solidFill>
                  <a:srgbClr val="FF0000"/>
                </a:solidFill>
                <a:effectLst/>
                <a:uLnTx/>
                <a:uFillTx/>
                <a:latin typeface="Helvetica" panose="020B0403020202020204" pitchFamily="34" charset="0"/>
                <a:ea typeface="+mn-ea"/>
                <a:cs typeface="+mn-cs"/>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Spring 2023 Media Trends &amp; Insights Studies. Note: 2023 respondents featured Fandango ticket buyers only.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*Premium formats include IMAX, Dolby, RealD 3D, 4D, and more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Note: Large screen format auditoriums are screens that are larger than standard screens and can include advanced projection technology and immersive sounds.</a:t>
            </a:r>
            <a:endParaRPr kumimoji="0" lang="en-US" sz="800" b="0" i="1"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92758B48-10D0-A832-76FA-F8E02BE09735}"/>
              </a:ext>
            </a:extLst>
          </p:cNvPr>
          <p:cNvSpPr txBox="1"/>
          <p:nvPr/>
        </p:nvSpPr>
        <p:spPr>
          <a:xfrm>
            <a:off x="10761" y="1743580"/>
            <a:ext cx="720681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Moviegoers Who Have Seen A </a:t>
            </a:r>
            <a:r>
              <a:rPr lang="en-US" sz="1600" b="1" u="sng">
                <a:solidFill>
                  <a:srgbClr val="1B1464"/>
                </a:solidFill>
                <a:latin typeface="Helvetica" panose="020B0403020202020204" pitchFamily="34" charset="0"/>
              </a:rPr>
              <a:t>Movie</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in Premium </a:t>
            </a:r>
            <a:r>
              <a:rPr lang="en-US" sz="1600" b="1" u="sng">
                <a:solidFill>
                  <a:srgbClr val="1B1464"/>
                </a:solidFill>
                <a:latin typeface="Helvetica" panose="020B0403020202020204" pitchFamily="34" charset="0"/>
              </a:rPr>
              <a:t>Format</a:t>
            </a:r>
            <a:r>
              <a:rPr kumimoji="0" lang="en-US" sz="1600" i="0" strike="noStrike" kern="120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the last year</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 name="Rectangle 9">
            <a:extLst>
              <a:ext uri="{FF2B5EF4-FFF2-40B4-BE49-F238E27FC236}">
                <a16:creationId xmlns:a16="http://schemas.microsoft.com/office/drawing/2014/main" id="{70B871E2-C155-10A5-B31A-3AB7F3BD560E}"/>
              </a:ext>
            </a:extLst>
          </p:cNvPr>
          <p:cNvSpPr/>
          <p:nvPr/>
        </p:nvSpPr>
        <p:spPr>
          <a:xfrm>
            <a:off x="953311" y="441443"/>
            <a:ext cx="1123868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Over three-quarters have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rPr>
              <a:t>watched a movie in a ‘premium format’ as more moviegoers seek to elevate their viewing experience vs. home</a:t>
            </a:r>
          </a:p>
        </p:txBody>
      </p:sp>
      <p:sp>
        <p:nvSpPr>
          <p:cNvPr id="11" name="TextBox 10">
            <a:extLst>
              <a:ext uri="{FF2B5EF4-FFF2-40B4-BE49-F238E27FC236}">
                <a16:creationId xmlns:a16="http://schemas.microsoft.com/office/drawing/2014/main" id="{4DA8B702-4F90-63BC-36EB-35B2C7F0AFB3}"/>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12</a:t>
            </a:r>
          </a:p>
        </p:txBody>
      </p:sp>
      <p:cxnSp>
        <p:nvCxnSpPr>
          <p:cNvPr id="12" name="Straight Connector 11">
            <a:extLst>
              <a:ext uri="{FF2B5EF4-FFF2-40B4-BE49-F238E27FC236}">
                <a16:creationId xmlns:a16="http://schemas.microsoft.com/office/drawing/2014/main" id="{EBCDBB07-5037-D2ED-8FC3-8C31325ED8F0}"/>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graphicFrame>
        <p:nvGraphicFramePr>
          <p:cNvPr id="46" name="Chart 45">
            <a:extLst>
              <a:ext uri="{FF2B5EF4-FFF2-40B4-BE49-F238E27FC236}">
                <a16:creationId xmlns:a16="http://schemas.microsoft.com/office/drawing/2014/main" id="{50B64F29-83B7-B7CB-878A-E7EEE495807A}"/>
              </a:ext>
            </a:extLst>
          </p:cNvPr>
          <p:cNvGraphicFramePr/>
          <p:nvPr>
            <p:extLst>
              <p:ext uri="{D42A27DB-BD31-4B8C-83A1-F6EECF244321}">
                <p14:modId xmlns:p14="http://schemas.microsoft.com/office/powerpoint/2010/main" val="3413033121"/>
              </p:ext>
            </p:extLst>
          </p:nvPr>
        </p:nvGraphicFramePr>
        <p:xfrm>
          <a:off x="308027" y="2443139"/>
          <a:ext cx="5984823" cy="3528706"/>
        </p:xfrm>
        <a:graphic>
          <a:graphicData uri="http://schemas.openxmlformats.org/drawingml/2006/chart">
            <c:chart xmlns:c="http://schemas.openxmlformats.org/drawingml/2006/chart" xmlns:r="http://schemas.openxmlformats.org/officeDocument/2006/relationships" r:id="rId4"/>
          </a:graphicData>
        </a:graphic>
      </p:graphicFrame>
      <p:sp>
        <p:nvSpPr>
          <p:cNvPr id="50" name="Rectangle: Rounded Corners 49">
            <a:extLst>
              <a:ext uri="{FF2B5EF4-FFF2-40B4-BE49-F238E27FC236}">
                <a16:creationId xmlns:a16="http://schemas.microsoft.com/office/drawing/2014/main" id="{0DCFAE34-2327-A8A4-940A-E905941185C5}"/>
              </a:ext>
            </a:extLst>
          </p:cNvPr>
          <p:cNvSpPr/>
          <p:nvPr/>
        </p:nvSpPr>
        <p:spPr>
          <a:xfrm>
            <a:off x="5814819" y="2341620"/>
            <a:ext cx="1055657" cy="615021"/>
          </a:xfrm>
          <a:prstGeom prst="roundRect">
            <a:avLst/>
          </a:prstGeom>
          <a:solidFill>
            <a:schemeClr val="bg1"/>
          </a:solidFill>
          <a:ln w="19050">
            <a:solidFill>
              <a:srgbClr val="37D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7D4FF"/>
                </a:solidFill>
                <a:effectLst/>
                <a:uLnTx/>
                <a:uFillTx/>
                <a:latin typeface="Helvetica" pitchFamily="2" charset="0"/>
                <a:ea typeface="+mn-ea"/>
                <a:cs typeface="+mn-cs"/>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7D4FF"/>
                </a:solidFill>
                <a:effectLst/>
                <a:uLnTx/>
                <a:uFillTx/>
                <a:latin typeface="Helvetica" pitchFamily="2" charset="0"/>
                <a:ea typeface="+mn-ea"/>
                <a:cs typeface="+mn-cs"/>
              </a:rPr>
              <a:t>vs 2023</a:t>
            </a:r>
          </a:p>
        </p:txBody>
      </p:sp>
      <p:sp>
        <p:nvSpPr>
          <p:cNvPr id="51" name="Rectangle 50">
            <a:extLst>
              <a:ext uri="{FF2B5EF4-FFF2-40B4-BE49-F238E27FC236}">
                <a16:creationId xmlns:a16="http://schemas.microsoft.com/office/drawing/2014/main" id="{63DF1201-CF77-C0C7-3555-FBD0CBC4ECFD}"/>
              </a:ext>
            </a:extLst>
          </p:cNvPr>
          <p:cNvSpPr>
            <a:spLocks/>
          </p:cNvSpPr>
          <p:nvPr/>
        </p:nvSpPr>
        <p:spPr>
          <a:xfrm>
            <a:off x="7206835" y="1699538"/>
            <a:ext cx="4985165" cy="434566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3A705793-70A1-2D13-265D-EFE73ABBB5DA}"/>
              </a:ext>
            </a:extLst>
          </p:cNvPr>
          <p:cNvSpPr txBox="1"/>
          <p:nvPr/>
        </p:nvSpPr>
        <p:spPr>
          <a:xfrm>
            <a:off x="7850021" y="3449320"/>
            <a:ext cx="369879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E600"/>
                </a:solidFill>
                <a:effectLst/>
                <a:uLnTx/>
                <a:uFillTx/>
                <a:latin typeface="Helvetica" pitchFamily="2" charset="0"/>
                <a:ea typeface="+mn-ea"/>
                <a:cs typeface="+mn-cs"/>
              </a:rPr>
              <a:t>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of </a:t>
            </a:r>
            <a:r>
              <a:rPr kumimoji="0" lang="en-US" sz="2000" b="1" i="0" u="none" strike="noStrike" kern="1200" cap="none" spc="0" normalizeH="0" baseline="0" noProof="0">
                <a:ln>
                  <a:noFill/>
                </a:ln>
                <a:solidFill>
                  <a:srgbClr val="37D4FF"/>
                </a:solidFill>
                <a:effectLst/>
                <a:uLnTx/>
                <a:uFillTx/>
                <a:latin typeface="Helvetica" pitchFamily="2" charset="0"/>
                <a:ea typeface="+mn-ea"/>
                <a:cs typeface="+mn-cs"/>
              </a:rPr>
              <a:t>premium format </a:t>
            </a: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moviegoers said that it</a:t>
            </a:r>
            <a:b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000" b="1" i="0" u="none" strike="noStrike" kern="1200" cap="none" spc="0" normalizeH="0" baseline="0" noProof="0">
                <a:ln>
                  <a:noFill/>
                </a:ln>
                <a:solidFill>
                  <a:srgbClr val="37D4FF"/>
                </a:solidFill>
                <a:effectLst/>
                <a:uLnTx/>
                <a:uFillTx/>
                <a:latin typeface="Helvetica" pitchFamily="2" charset="0"/>
                <a:ea typeface="+mn-ea"/>
                <a:cs typeface="+mn-cs"/>
              </a:rPr>
              <a:t>makes the moviegoing experience more enjoyable*</a:t>
            </a:r>
            <a:r>
              <a:rPr kumimoji="0" lang="en-US" sz="2000" b="0" i="0" u="none" strike="noStrike" kern="1200" cap="none" spc="0" normalizeH="0" baseline="0" noProof="0">
                <a:ln>
                  <a:noFill/>
                </a:ln>
                <a:solidFill>
                  <a:srgbClr val="37D4FF"/>
                </a:solidFill>
                <a:effectLst/>
                <a:uLnTx/>
                <a:uFillTx/>
                <a:latin typeface="Helvetica" pitchFamily="2" charset="0"/>
                <a:ea typeface="+mn-ea"/>
                <a:cs typeface="+mn-cs"/>
              </a:rPr>
              <a:t>*</a:t>
            </a:r>
          </a:p>
        </p:txBody>
      </p:sp>
      <p:pic>
        <p:nvPicPr>
          <p:cNvPr id="57" name="Picture 56" descr="A screen with chairs in front of it&#10;&#10;AI-generated content may be incorrect.">
            <a:extLst>
              <a:ext uri="{FF2B5EF4-FFF2-40B4-BE49-F238E27FC236}">
                <a16:creationId xmlns:a16="http://schemas.microsoft.com/office/drawing/2014/main" id="{7C154F62-84FE-94F9-C797-4E90015815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0587" y="1995689"/>
            <a:ext cx="1417660" cy="1417660"/>
          </a:xfrm>
          <a:prstGeom prst="rect">
            <a:avLst/>
          </a:prstGeom>
        </p:spPr>
      </p:pic>
      <p:pic>
        <p:nvPicPr>
          <p:cNvPr id="59" name="Picture 58" descr="A yellow smiley face with black background&#10;&#10;AI-generated content may be incorrect.">
            <a:extLst>
              <a:ext uri="{FF2B5EF4-FFF2-40B4-BE49-F238E27FC236}">
                <a16:creationId xmlns:a16="http://schemas.microsoft.com/office/drawing/2014/main" id="{7383646F-1051-F566-3CB0-EABD9C07704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482077" y="2269831"/>
            <a:ext cx="442308" cy="442308"/>
          </a:xfrm>
          <a:prstGeom prst="rect">
            <a:avLst/>
          </a:prstGeom>
        </p:spPr>
      </p:pic>
    </p:spTree>
    <p:extLst>
      <p:ext uri="{BB962C8B-B14F-4D97-AF65-F5344CB8AC3E}">
        <p14:creationId xmlns:p14="http://schemas.microsoft.com/office/powerpoint/2010/main" val="378291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C42B1-7E45-4FEA-249A-4128560DBD7D}"/>
            </a:ext>
          </a:extLst>
        </p:cNvPr>
        <p:cNvGrpSpPr/>
        <p:nvPr/>
      </p:nvGrpSpPr>
      <p:grpSpPr>
        <a:xfrm>
          <a:off x="0" y="0"/>
          <a:ext cx="0" cy="0"/>
          <a:chOff x="0" y="0"/>
          <a:chExt cx="0" cy="0"/>
        </a:xfrm>
      </p:grpSpPr>
      <p:pic>
        <p:nvPicPr>
          <p:cNvPr id="10" name="Picture 9" descr="A person holding popcorn and a microphone&#10;&#10;AI-generated content may be incorrect.">
            <a:extLst>
              <a:ext uri="{FF2B5EF4-FFF2-40B4-BE49-F238E27FC236}">
                <a16:creationId xmlns:a16="http://schemas.microsoft.com/office/drawing/2014/main" id="{6EBEA5D4-55F3-4CB1-5193-3E1675E7C618}"/>
              </a:ext>
            </a:extLst>
          </p:cNvPr>
          <p:cNvPicPr>
            <a:picLocks noChangeAspect="1"/>
          </p:cNvPicPr>
          <p:nvPr/>
        </p:nvPicPr>
        <p:blipFill>
          <a:blip r:embed="rId3">
            <a:extLst>
              <a:ext uri="{28A0092B-C50C-407E-A947-70E740481C1C}">
                <a14:useLocalDpi xmlns:a14="http://schemas.microsoft.com/office/drawing/2010/main"/>
              </a:ext>
            </a:extLst>
          </a:blip>
          <a:srcRect l="19690" r="32497"/>
          <a:stretch/>
        </p:blipFill>
        <p:spPr>
          <a:xfrm>
            <a:off x="0" y="0"/>
            <a:ext cx="4916124" cy="6858000"/>
          </a:xfrm>
          <a:prstGeom prst="rect">
            <a:avLst/>
          </a:prstGeom>
        </p:spPr>
      </p:pic>
      <p:pic>
        <p:nvPicPr>
          <p:cNvPr id="8" name="Picture 7">
            <a:extLst>
              <a:ext uri="{FF2B5EF4-FFF2-40B4-BE49-F238E27FC236}">
                <a16:creationId xmlns:a16="http://schemas.microsoft.com/office/drawing/2014/main" id="{187E24E0-9DDA-1970-16CE-13018FA02E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80135" y="1"/>
            <a:ext cx="1011864" cy="589207"/>
          </a:xfrm>
          <a:prstGeom prst="rect">
            <a:avLst/>
          </a:prstGeom>
        </p:spPr>
      </p:pic>
      <p:sp>
        <p:nvSpPr>
          <p:cNvPr id="3" name="TextBox 2">
            <a:extLst>
              <a:ext uri="{FF2B5EF4-FFF2-40B4-BE49-F238E27FC236}">
                <a16:creationId xmlns:a16="http://schemas.microsoft.com/office/drawing/2014/main" id="{8F2E1B6A-1ACA-0EBB-5B07-C77035A8F96C}"/>
              </a:ext>
            </a:extLst>
          </p:cNvPr>
          <p:cNvSpPr txBox="1"/>
          <p:nvPr/>
        </p:nvSpPr>
        <p:spPr>
          <a:xfrm>
            <a:off x="4957938" y="249763"/>
            <a:ext cx="7170728"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2" charset="0"/>
              </a:rPr>
              <a:t>Quality content, elevated experiences and desirable audiences are key to cinema’s resurgence and heightened value to brands</a:t>
            </a:r>
            <a:endPar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endParaRPr>
          </a:p>
        </p:txBody>
      </p:sp>
      <p:pic>
        <p:nvPicPr>
          <p:cNvPr id="5" name="Picture 4">
            <a:extLst>
              <a:ext uri="{FF2B5EF4-FFF2-40B4-BE49-F238E27FC236}">
                <a16:creationId xmlns:a16="http://schemas.microsoft.com/office/drawing/2014/main" id="{95A3288D-C96A-CB05-4362-4F42E9B05E3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902427D9-6D3D-7B28-5247-BB86176700F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D39B49B-80E0-2ACA-B47C-5D8DD758512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6D68C66C-9FC2-54A5-E7C9-DD041247DFD6}"/>
              </a:ext>
            </a:extLst>
          </p:cNvPr>
          <p:cNvSpPr txBox="1"/>
          <p:nvPr/>
        </p:nvSpPr>
        <p:spPr>
          <a:xfrm>
            <a:off x="5012453" y="1709294"/>
            <a:ext cx="6938247" cy="4524315"/>
          </a:xfrm>
          <a:prstGeom prst="rect">
            <a:avLst/>
          </a:prstGeom>
          <a:noFill/>
        </p:spPr>
        <p:txBody>
          <a:bodyPr wrap="square" rtlCol="0">
            <a:spAutoFit/>
          </a:bodyPr>
          <a:lstStyle/>
          <a:p>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With the pandemic and the ‘double’ Hollywood strikes of both writers and screen actors firmly in the past, cinema is once again </a:t>
            </a:r>
            <a:r>
              <a:rPr lang="en-US" b="1">
                <a:solidFill>
                  <a:srgbClr val="1B1464"/>
                </a:solidFill>
                <a:latin typeface="Helvetica" panose="020B0604020202020204" pitchFamily="34" charset="0"/>
                <a:ea typeface="Aptos" panose="020B0004020202020204" pitchFamily="34" charset="0"/>
                <a:cs typeface="Helvetica" panose="020B0604020202020204" pitchFamily="34" charset="0"/>
              </a:rPr>
              <a:t>charting a path for growth </a:t>
            </a:r>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led by a consistent slate of upcoming films and a strong value proposition for advertisers.  </a:t>
            </a:r>
          </a:p>
          <a:p>
            <a:endParaRPr lang="en-US">
              <a:solidFill>
                <a:srgbClr val="1B1464"/>
              </a:solidFill>
              <a:latin typeface="Helvetica" panose="020B0604020202020204" pitchFamily="34" charset="0"/>
              <a:ea typeface="Aptos" panose="020B0004020202020204" pitchFamily="34" charset="0"/>
              <a:cs typeface="Helvetica" panose="020B0604020202020204" pitchFamily="34" charset="0"/>
            </a:endParaRPr>
          </a:p>
          <a:p>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Cinema endures as the </a:t>
            </a:r>
            <a:r>
              <a:rPr lang="en-US" b="1">
                <a:solidFill>
                  <a:srgbClr val="1B1464"/>
                </a:solidFill>
                <a:latin typeface="Helvetica" panose="020B0604020202020204" pitchFamily="34" charset="0"/>
                <a:ea typeface="Aptos" panose="020B0004020202020204" pitchFamily="34" charset="0"/>
                <a:cs typeface="Helvetica" panose="020B0604020202020204" pitchFamily="34" charset="0"/>
              </a:rPr>
              <a:t>most popular form of ‘away from the home’ entertainment, </a:t>
            </a:r>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providing scale and engagement in a brand-safe environment for advertisers.</a:t>
            </a:r>
          </a:p>
          <a:p>
            <a:endParaRPr lang="en-US">
              <a:solidFill>
                <a:srgbClr val="1B1464"/>
              </a:solidFill>
              <a:latin typeface="Helvetica" panose="020B0604020202020204" pitchFamily="34" charset="0"/>
              <a:ea typeface="Aptos" panose="020B0004020202020204" pitchFamily="34" charset="0"/>
              <a:cs typeface="Helvetica" panose="020B0604020202020204" pitchFamily="34" charset="0"/>
            </a:endParaRPr>
          </a:p>
          <a:p>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Theaters also </a:t>
            </a:r>
            <a:r>
              <a:rPr lang="en-US" b="1">
                <a:solidFill>
                  <a:srgbClr val="1B1464"/>
                </a:solidFill>
                <a:latin typeface="Helvetica" panose="020B0604020202020204" pitchFamily="34" charset="0"/>
                <a:ea typeface="Aptos" panose="020B0004020202020204" pitchFamily="34" charset="0"/>
                <a:cs typeface="Helvetica" panose="020B0604020202020204" pitchFamily="34" charset="0"/>
              </a:rPr>
              <a:t>continue to elevate the cinematic experience </a:t>
            </a:r>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for audiences through upgraded screens, technologies and services to further increase engagement among moviegoers that are highly-valued by marketers.</a:t>
            </a:r>
          </a:p>
          <a:p>
            <a:endParaRPr lang="en-US">
              <a:solidFill>
                <a:srgbClr val="1B1464"/>
              </a:solidFill>
              <a:latin typeface="Helvetica" panose="020B0604020202020204" pitchFamily="34" charset="0"/>
              <a:ea typeface="Aptos" panose="020B0004020202020204" pitchFamily="34" charset="0"/>
              <a:cs typeface="Helvetica" panose="020B0604020202020204" pitchFamily="34" charset="0"/>
            </a:endParaRPr>
          </a:p>
          <a:p>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Keep reading as we </a:t>
            </a:r>
            <a:r>
              <a:rPr lang="en-US" b="1">
                <a:solidFill>
                  <a:srgbClr val="1B1464"/>
                </a:solidFill>
                <a:latin typeface="Helvetica" panose="020B0604020202020204" pitchFamily="34" charset="0"/>
                <a:ea typeface="Aptos" panose="020B0004020202020204" pitchFamily="34" charset="0"/>
                <a:cs typeface="Helvetica" panose="020B0604020202020204" pitchFamily="34" charset="0"/>
              </a:rPr>
              <a:t>explore 20 trends </a:t>
            </a:r>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that are key to cinema’s resurgence and its heightened value to brands…</a:t>
            </a:r>
          </a:p>
        </p:txBody>
      </p:sp>
    </p:spTree>
    <p:extLst>
      <p:ext uri="{BB962C8B-B14F-4D97-AF65-F5344CB8AC3E}">
        <p14:creationId xmlns:p14="http://schemas.microsoft.com/office/powerpoint/2010/main" val="348658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B944-A6D3-ECE4-20C1-5ED28DB9D87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3ECDA926-874D-6993-E991-7A2E9CF44D95}"/>
              </a:ext>
            </a:extLst>
          </p:cNvPr>
          <p:cNvSpPr>
            <a:spLocks/>
          </p:cNvSpPr>
          <p:nvPr/>
        </p:nvSpPr>
        <p:spPr>
          <a:xfrm>
            <a:off x="-13572" y="1747342"/>
            <a:ext cx="12203103" cy="512180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hart 51">
            <a:extLst>
              <a:ext uri="{FF2B5EF4-FFF2-40B4-BE49-F238E27FC236}">
                <a16:creationId xmlns:a16="http://schemas.microsoft.com/office/drawing/2014/main" id="{DFB38B50-CA2C-6E86-8907-EA8D5C466093}"/>
              </a:ext>
            </a:extLst>
          </p:cNvPr>
          <p:cNvGraphicFramePr/>
          <p:nvPr>
            <p:extLst>
              <p:ext uri="{D42A27DB-BD31-4B8C-83A1-F6EECF244321}">
                <p14:modId xmlns:p14="http://schemas.microsoft.com/office/powerpoint/2010/main" val="4115929337"/>
              </p:ext>
            </p:extLst>
          </p:nvPr>
        </p:nvGraphicFramePr>
        <p:xfrm>
          <a:off x="11335" y="2163888"/>
          <a:ext cx="11860625" cy="404821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07B2385C-3D8E-12F9-C2E0-FB4A6F4CE92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645E18C-0378-21FC-D377-107695238C4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AF0BBB9-3B63-6D9E-CE19-F0BEEF13EE7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7" name="TextBox 36">
            <a:extLst>
              <a:ext uri="{FF2B5EF4-FFF2-40B4-BE49-F238E27FC236}">
                <a16:creationId xmlns:a16="http://schemas.microsoft.com/office/drawing/2014/main" id="{F3E8E3F6-16A0-7966-0AAA-1FC57F8F6EB8}"/>
              </a:ext>
            </a:extLst>
          </p:cNvPr>
          <p:cNvSpPr txBox="1"/>
          <p:nvPr/>
        </p:nvSpPr>
        <p:spPr>
          <a:xfrm>
            <a:off x="504917" y="6313977"/>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MRI-Simmons Doublebase 2019 &amp; Winter 2025 Study. Base: A18+.</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*‘Frequent moviegoer’ reflects people who have gone to the movies at least once in the last month.</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 name="Rectangle 9">
            <a:extLst>
              <a:ext uri="{FF2B5EF4-FFF2-40B4-BE49-F238E27FC236}">
                <a16:creationId xmlns:a16="http://schemas.microsoft.com/office/drawing/2014/main" id="{C4A7B789-BDEC-AC93-812E-609CF4622BA1}"/>
              </a:ext>
            </a:extLst>
          </p:cNvPr>
          <p:cNvSpPr/>
          <p:nvPr/>
        </p:nvSpPr>
        <p:spPr>
          <a:xfrm>
            <a:off x="952891" y="440921"/>
            <a:ext cx="1116714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Ad recall and engagement with cinema advertising, both on-screen and in lobbies, are exceeding pre-pandemic levels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F0EABFE9-4C41-247F-BADC-DFC6E7E5FE50}"/>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13</a:t>
            </a:r>
          </a:p>
        </p:txBody>
      </p:sp>
      <p:sp>
        <p:nvSpPr>
          <p:cNvPr id="36" name="TextBox 35">
            <a:extLst>
              <a:ext uri="{FF2B5EF4-FFF2-40B4-BE49-F238E27FC236}">
                <a16:creationId xmlns:a16="http://schemas.microsoft.com/office/drawing/2014/main" id="{080ECF7E-8B76-FE60-DE0B-CFB08E1B60F3}"/>
              </a:ext>
            </a:extLst>
          </p:cNvPr>
          <p:cNvSpPr txBox="1"/>
          <p:nvPr/>
        </p:nvSpPr>
        <p:spPr>
          <a:xfrm>
            <a:off x="38911" y="1775506"/>
            <a:ext cx="1213156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Types of Cinema Advertising Seen in Last 30 Days by Frequent Moviegoers</a:t>
            </a:r>
            <a:r>
              <a:rPr kumimoji="0" lang="da-DK"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cxnSp>
        <p:nvCxnSpPr>
          <p:cNvPr id="9" name="Straight Connector 8">
            <a:extLst>
              <a:ext uri="{FF2B5EF4-FFF2-40B4-BE49-F238E27FC236}">
                <a16:creationId xmlns:a16="http://schemas.microsoft.com/office/drawing/2014/main" id="{CDB749A9-D261-A074-9959-CCC5F9ECE201}"/>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D4217E73-4018-8A7B-86A7-E8DD9DD3E732}"/>
              </a:ext>
            </a:extLst>
          </p:cNvPr>
          <p:cNvSpPr/>
          <p:nvPr/>
        </p:nvSpPr>
        <p:spPr>
          <a:xfrm>
            <a:off x="2369534" y="2535549"/>
            <a:ext cx="846106" cy="373836"/>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+19%</a:t>
            </a:r>
          </a:p>
        </p:txBody>
      </p:sp>
      <p:sp>
        <p:nvSpPr>
          <p:cNvPr id="53" name="TextBox 52">
            <a:extLst>
              <a:ext uri="{FF2B5EF4-FFF2-40B4-BE49-F238E27FC236}">
                <a16:creationId xmlns:a16="http://schemas.microsoft.com/office/drawing/2014/main" id="{A0F72D5B-11A1-0F9F-5BDC-520E1EB4C6BC}"/>
              </a:ext>
            </a:extLst>
          </p:cNvPr>
          <p:cNvSpPr txBox="1"/>
          <p:nvPr/>
        </p:nvSpPr>
        <p:spPr>
          <a:xfrm>
            <a:off x="56728" y="5573467"/>
            <a:ext cx="2976968" cy="584775"/>
          </a:xfrm>
          <a:prstGeom prst="rect">
            <a:avLst/>
          </a:prstGeom>
          <a:noFill/>
        </p:spPr>
        <p:txBody>
          <a:bodyPr wrap="square" rtlCol="0">
            <a:spAutoFit/>
          </a:bodyPr>
          <a:lstStyle/>
          <a:p>
            <a:pPr algn="ctr"/>
            <a:r>
              <a:rPr lang="en-US" sz="1600">
                <a:solidFill>
                  <a:srgbClr val="1B1464"/>
                </a:solidFill>
                <a:latin typeface="Helvetica" pitchFamily="2" charset="0"/>
              </a:rPr>
              <a:t>Ads shown on-screen</a:t>
            </a:r>
            <a:br>
              <a:rPr lang="en-US" sz="1600">
                <a:solidFill>
                  <a:srgbClr val="1B1464"/>
                </a:solidFill>
                <a:latin typeface="Helvetica" pitchFamily="2" charset="0"/>
              </a:rPr>
            </a:br>
            <a:r>
              <a:rPr lang="en-US" sz="1600">
                <a:solidFill>
                  <a:srgbClr val="1B1464"/>
                </a:solidFill>
                <a:latin typeface="Helvetica" pitchFamily="2" charset="0"/>
              </a:rPr>
              <a:t>before the start of a movie</a:t>
            </a:r>
          </a:p>
        </p:txBody>
      </p:sp>
      <p:sp>
        <p:nvSpPr>
          <p:cNvPr id="54" name="TextBox 53">
            <a:extLst>
              <a:ext uri="{FF2B5EF4-FFF2-40B4-BE49-F238E27FC236}">
                <a16:creationId xmlns:a16="http://schemas.microsoft.com/office/drawing/2014/main" id="{18774D7A-6B98-90E7-DAD3-2F5944EF7837}"/>
              </a:ext>
            </a:extLst>
          </p:cNvPr>
          <p:cNvSpPr txBox="1"/>
          <p:nvPr/>
        </p:nvSpPr>
        <p:spPr>
          <a:xfrm>
            <a:off x="3362976" y="5565311"/>
            <a:ext cx="2254756" cy="584775"/>
          </a:xfrm>
          <a:prstGeom prst="rect">
            <a:avLst/>
          </a:prstGeom>
          <a:noFill/>
        </p:spPr>
        <p:txBody>
          <a:bodyPr wrap="square" rtlCol="0">
            <a:spAutoFit/>
          </a:bodyPr>
          <a:lstStyle/>
          <a:p>
            <a:pPr algn="ctr"/>
            <a:r>
              <a:rPr lang="en-US" sz="1600">
                <a:solidFill>
                  <a:srgbClr val="1B1464"/>
                </a:solidFill>
                <a:latin typeface="Helvetica" pitchFamily="2" charset="0"/>
              </a:rPr>
              <a:t>Product placement</a:t>
            </a:r>
            <a:br>
              <a:rPr lang="en-US" sz="1600">
                <a:solidFill>
                  <a:srgbClr val="1B1464"/>
                </a:solidFill>
                <a:latin typeface="Helvetica" pitchFamily="2" charset="0"/>
              </a:rPr>
            </a:br>
            <a:r>
              <a:rPr lang="en-US" sz="1600">
                <a:solidFill>
                  <a:srgbClr val="1B1464"/>
                </a:solidFill>
                <a:latin typeface="Helvetica" pitchFamily="2" charset="0"/>
              </a:rPr>
              <a:t>in movies</a:t>
            </a:r>
          </a:p>
        </p:txBody>
      </p:sp>
      <p:sp>
        <p:nvSpPr>
          <p:cNvPr id="55" name="TextBox 54">
            <a:extLst>
              <a:ext uri="{FF2B5EF4-FFF2-40B4-BE49-F238E27FC236}">
                <a16:creationId xmlns:a16="http://schemas.microsoft.com/office/drawing/2014/main" id="{41008C3D-6C31-5EAB-D43C-3ACC290349F8}"/>
              </a:ext>
            </a:extLst>
          </p:cNvPr>
          <p:cNvSpPr txBox="1"/>
          <p:nvPr/>
        </p:nvSpPr>
        <p:spPr>
          <a:xfrm>
            <a:off x="6316420" y="5571674"/>
            <a:ext cx="2254756" cy="584775"/>
          </a:xfrm>
          <a:prstGeom prst="rect">
            <a:avLst/>
          </a:prstGeom>
          <a:noFill/>
        </p:spPr>
        <p:txBody>
          <a:bodyPr wrap="square" rtlCol="0">
            <a:spAutoFit/>
          </a:bodyPr>
          <a:lstStyle/>
          <a:p>
            <a:pPr algn="ctr"/>
            <a:r>
              <a:rPr lang="en-US" sz="1600">
                <a:solidFill>
                  <a:srgbClr val="1B1464"/>
                </a:solidFill>
                <a:latin typeface="Helvetica" pitchFamily="2" charset="0"/>
              </a:rPr>
              <a:t>Ads on posters at movie theaters</a:t>
            </a:r>
          </a:p>
        </p:txBody>
      </p:sp>
      <p:sp>
        <p:nvSpPr>
          <p:cNvPr id="56" name="TextBox 55">
            <a:extLst>
              <a:ext uri="{FF2B5EF4-FFF2-40B4-BE49-F238E27FC236}">
                <a16:creationId xmlns:a16="http://schemas.microsoft.com/office/drawing/2014/main" id="{E63F682C-FC54-34EC-A7A5-AE543B4E84AA}"/>
              </a:ext>
            </a:extLst>
          </p:cNvPr>
          <p:cNvSpPr txBox="1"/>
          <p:nvPr/>
        </p:nvSpPr>
        <p:spPr>
          <a:xfrm>
            <a:off x="9269864" y="5571674"/>
            <a:ext cx="2254756" cy="584775"/>
          </a:xfrm>
          <a:prstGeom prst="rect">
            <a:avLst/>
          </a:prstGeom>
          <a:noFill/>
        </p:spPr>
        <p:txBody>
          <a:bodyPr wrap="square" rtlCol="0">
            <a:spAutoFit/>
          </a:bodyPr>
          <a:lstStyle/>
          <a:p>
            <a:pPr algn="ctr"/>
            <a:r>
              <a:rPr lang="en-US" sz="1600">
                <a:solidFill>
                  <a:srgbClr val="1B1464"/>
                </a:solidFill>
                <a:latin typeface="Helvetica" pitchFamily="2" charset="0"/>
              </a:rPr>
              <a:t>Video ads in movie theater lobbies</a:t>
            </a:r>
          </a:p>
        </p:txBody>
      </p:sp>
      <p:sp>
        <p:nvSpPr>
          <p:cNvPr id="57" name="Rectangle: Rounded Corners 56">
            <a:extLst>
              <a:ext uri="{FF2B5EF4-FFF2-40B4-BE49-F238E27FC236}">
                <a16:creationId xmlns:a16="http://schemas.microsoft.com/office/drawing/2014/main" id="{9D201397-3E21-B8D3-73FE-71B0A9D2CBD0}"/>
              </a:ext>
            </a:extLst>
          </p:cNvPr>
          <p:cNvSpPr/>
          <p:nvPr/>
        </p:nvSpPr>
        <p:spPr>
          <a:xfrm>
            <a:off x="5321590" y="2738350"/>
            <a:ext cx="846106" cy="373836"/>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+35%</a:t>
            </a:r>
          </a:p>
        </p:txBody>
      </p:sp>
      <p:sp>
        <p:nvSpPr>
          <p:cNvPr id="58" name="Rectangle: Rounded Corners 57">
            <a:extLst>
              <a:ext uri="{FF2B5EF4-FFF2-40B4-BE49-F238E27FC236}">
                <a16:creationId xmlns:a16="http://schemas.microsoft.com/office/drawing/2014/main" id="{CD30C860-9197-86F0-9577-FF718602FBB7}"/>
              </a:ext>
            </a:extLst>
          </p:cNvPr>
          <p:cNvSpPr/>
          <p:nvPr/>
        </p:nvSpPr>
        <p:spPr>
          <a:xfrm>
            <a:off x="8273646" y="3126252"/>
            <a:ext cx="846106" cy="373836"/>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+8%</a:t>
            </a:r>
          </a:p>
        </p:txBody>
      </p:sp>
      <p:sp>
        <p:nvSpPr>
          <p:cNvPr id="59" name="Rectangle: Rounded Corners 58">
            <a:extLst>
              <a:ext uri="{FF2B5EF4-FFF2-40B4-BE49-F238E27FC236}">
                <a16:creationId xmlns:a16="http://schemas.microsoft.com/office/drawing/2014/main" id="{039B2520-BD16-36A8-B9A5-2B72B763475A}"/>
              </a:ext>
            </a:extLst>
          </p:cNvPr>
          <p:cNvSpPr/>
          <p:nvPr/>
        </p:nvSpPr>
        <p:spPr>
          <a:xfrm>
            <a:off x="11246835" y="3693339"/>
            <a:ext cx="846106" cy="373836"/>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+33%</a:t>
            </a:r>
          </a:p>
        </p:txBody>
      </p:sp>
    </p:spTree>
    <p:extLst>
      <p:ext uri="{BB962C8B-B14F-4D97-AF65-F5344CB8AC3E}">
        <p14:creationId xmlns:p14="http://schemas.microsoft.com/office/powerpoint/2010/main" val="328874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77960-5ACE-740F-FAB3-C6A0838DDE6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80BF234-DFA3-239A-2B03-4803C4157C14}"/>
              </a:ext>
            </a:extLst>
          </p:cNvPr>
          <p:cNvSpPr>
            <a:spLocks/>
          </p:cNvSpPr>
          <p:nvPr/>
        </p:nvSpPr>
        <p:spPr>
          <a:xfrm>
            <a:off x="6777287" y="1696164"/>
            <a:ext cx="5423672" cy="427753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4E0D4ED8-E31D-566A-FC57-B39DC8A9ADC9}"/>
              </a:ext>
            </a:extLst>
          </p:cNvPr>
          <p:cNvSpPr/>
          <p:nvPr/>
        </p:nvSpPr>
        <p:spPr>
          <a:xfrm>
            <a:off x="6870897" y="2703326"/>
            <a:ext cx="5148813" cy="109161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634B251-6270-6CBF-D1D2-34A95A2916CE}"/>
              </a:ext>
            </a:extLst>
          </p:cNvPr>
          <p:cNvSpPr/>
          <p:nvPr/>
        </p:nvSpPr>
        <p:spPr>
          <a:xfrm>
            <a:off x="6870897" y="1779829"/>
            <a:ext cx="5148813" cy="88543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21FE7F2-124E-54FF-E810-587F258CF965}"/>
              </a:ext>
            </a:extLst>
          </p:cNvPr>
          <p:cNvSpPr/>
          <p:nvPr/>
        </p:nvSpPr>
        <p:spPr>
          <a:xfrm>
            <a:off x="6875663" y="3822457"/>
            <a:ext cx="5139280" cy="92134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92C3090-FF3A-2C9D-4B3E-9DFD799A87EC}"/>
              </a:ext>
            </a:extLst>
          </p:cNvPr>
          <p:cNvSpPr>
            <a:spLocks/>
          </p:cNvSpPr>
          <p:nvPr/>
        </p:nvSpPr>
        <p:spPr>
          <a:xfrm>
            <a:off x="0" y="1696164"/>
            <a:ext cx="6768326" cy="427753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B4F0488-E066-9E2C-D39B-FDC2640DDC0F}"/>
              </a:ext>
            </a:extLst>
          </p:cNvPr>
          <p:cNvSpPr txBox="1"/>
          <p:nvPr/>
        </p:nvSpPr>
        <p:spPr>
          <a:xfrm>
            <a:off x="483207" y="5980972"/>
            <a:ext cx="115389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lang="en-US" sz="800">
                <a:solidFill>
                  <a:srgbClr val="1B1464"/>
                </a:solidFill>
                <a:latin typeface="Helvetica" panose="020B0604020202020204" pitchFamily="34" charset="0"/>
                <a:cs typeface="Helvetica" panose="020B0604020202020204" pitchFamily="34" charset="0"/>
              </a:rPr>
              <a:t>VAB analysis of SEC 10-K filings </a:t>
            </a:r>
            <a:r>
              <a:rPr lang="en-US" sz="800">
                <a:solidFill>
                  <a:srgbClr val="1B1464"/>
                </a:solidFill>
                <a:latin typeface="Helvetica" panose="020B0403020202020204"/>
                <a:cs typeface="Helvetica" panose="020B0403020202020204"/>
              </a:rPr>
              <a:t>of *The Marcus Corporation, AMC Entertainment Holdings, Inc. &amp; Cinemark Holdings Inc. for fiscal years 2021-2024. AMC capital expenditures include US and international markets premium sight and sound, other upgrades to auditoriums, and beverage enhancements. Cinemark capital expenditures include US and International markets related to the development, remodel and enhancements of theaters. The Marcus Group capital expenditures includes theater upgrades including DreamLounger seating, SuperScreen DLX and ScreenX upgrades, excludes capital expenditures on the hotels and resorts division.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800">
                <a:solidFill>
                  <a:srgbClr val="1B1464"/>
                </a:solidFill>
                <a:latin typeface="Helvetica" panose="020B0604020202020204" pitchFamily="34" charset="0"/>
                <a:cs typeface="Helvetica" panose="020B0604020202020204" pitchFamily="34" charset="0"/>
              </a:rPr>
              <a:t>Screenvision, Screen Engine Data, March 2024. Base: Total Respondents (18+), ‘What are some of the reasons why you go to see movies in theater?’ *Major Theatrical Exhibitors represents: </a:t>
            </a:r>
            <a:r>
              <a:rPr lang="en-US" sz="800">
                <a:solidFill>
                  <a:srgbClr val="1B1464"/>
                </a:solidFill>
                <a:latin typeface="Helvetica" panose="020B0403020202020204"/>
                <a:cs typeface="Helvetica" panose="020B0403020202020204"/>
              </a:rPr>
              <a:t>The Marcus Corporation, AMC Entertainment Holdings, Inc.&amp; Cinemark Holdings Inc.</a:t>
            </a:r>
            <a:endParaRPr kumimoji="0" lang="en-US" sz="800" b="0" i="0" u="none" strike="noStrike" kern="1200" cap="none" spc="0" normalizeH="0" baseline="0" noProof="0">
              <a:ln>
                <a:noFill/>
              </a:ln>
              <a:solidFill>
                <a:srgbClr val="1B1464"/>
              </a:solidFill>
              <a:effectLst/>
              <a:uLnTx/>
              <a:uFillTx/>
              <a:latin typeface="Helvetica" panose="020B0403020202020204"/>
              <a:cs typeface="Helvetica" panose="020B0403020202020204"/>
            </a:endParaRPr>
          </a:p>
        </p:txBody>
      </p:sp>
      <p:pic>
        <p:nvPicPr>
          <p:cNvPr id="3" name="Picture 2">
            <a:extLst>
              <a:ext uri="{FF2B5EF4-FFF2-40B4-BE49-F238E27FC236}">
                <a16:creationId xmlns:a16="http://schemas.microsoft.com/office/drawing/2014/main" id="{CB082E8E-6C8F-CE2A-3716-1072349BE28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AF6B10A9-F76B-CB03-B43B-EC69B87731F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0E58E09C-B9CF-3CF0-D1F5-84958049871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4" name="TextBox 23">
            <a:extLst>
              <a:ext uri="{FF2B5EF4-FFF2-40B4-BE49-F238E27FC236}">
                <a16:creationId xmlns:a16="http://schemas.microsoft.com/office/drawing/2014/main" id="{551D9A7E-82EE-43E5-6E58-EA62F1D57BF9}"/>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14</a:t>
            </a:r>
          </a:p>
        </p:txBody>
      </p:sp>
      <p:cxnSp>
        <p:nvCxnSpPr>
          <p:cNvPr id="25" name="Straight Connector 24">
            <a:extLst>
              <a:ext uri="{FF2B5EF4-FFF2-40B4-BE49-F238E27FC236}">
                <a16:creationId xmlns:a16="http://schemas.microsoft.com/office/drawing/2014/main" id="{90E8F583-24BB-1EC3-BFD3-E53ADA397335}"/>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F848E02-32EF-1334-0FE1-E3C90C3295BD}"/>
              </a:ext>
            </a:extLst>
          </p:cNvPr>
          <p:cNvSpPr/>
          <p:nvPr/>
        </p:nvSpPr>
        <p:spPr>
          <a:xfrm>
            <a:off x="953311" y="1281888"/>
            <a:ext cx="10837493" cy="276999"/>
          </a:xfrm>
          <a:prstGeom prst="rect">
            <a:avLst/>
          </a:prstGeom>
          <a:noFill/>
        </p:spPr>
        <p:txBody>
          <a:bodyPr wrap="square" rtlCol="0" anchor="t">
            <a:spAutoFit/>
          </a:bodyPr>
          <a:lstStyle/>
          <a:p>
            <a:pPr marL="285750" indent="-285750">
              <a:buBlip>
                <a:blip r:embed="rId3"/>
              </a:buBlip>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64% </a:t>
            </a:r>
            <a:r>
              <a:rPr lang="en-US" sz="1200">
                <a:solidFill>
                  <a:srgbClr val="1B1464"/>
                </a:solidFill>
                <a:latin typeface="Helvetica" panose="020B0403020202020204" pitchFamily="34" charset="0"/>
              </a:rPr>
              <a:t>of moviegoers say </a:t>
            </a:r>
            <a:r>
              <a:rPr lang="en-US" sz="1200" b="1">
                <a:solidFill>
                  <a:srgbClr val="1B1464"/>
                </a:solidFill>
                <a:latin typeface="Helvetica" panose="020B0403020202020204" pitchFamily="34" charset="0"/>
              </a:rPr>
              <a:t>the whole experience </a:t>
            </a:r>
            <a:r>
              <a:rPr lang="en-US" sz="1200">
                <a:solidFill>
                  <a:srgbClr val="1B1464"/>
                </a:solidFill>
                <a:latin typeface="Helvetica" panose="020B0403020202020204" pitchFamily="34" charset="0"/>
              </a:rPr>
              <a:t>is why they go to the movies**</a:t>
            </a:r>
          </a:p>
        </p:txBody>
      </p:sp>
      <p:sp>
        <p:nvSpPr>
          <p:cNvPr id="14" name="TextBox 13">
            <a:hlinkClick r:id="rId4"/>
            <a:extLst>
              <a:ext uri="{FF2B5EF4-FFF2-40B4-BE49-F238E27FC236}">
                <a16:creationId xmlns:a16="http://schemas.microsoft.com/office/drawing/2014/main" id="{E5F35013-0DB9-BF1F-8B98-C789F8297992}"/>
              </a:ext>
            </a:extLst>
          </p:cNvPr>
          <p:cNvSpPr txBox="1"/>
          <p:nvPr/>
        </p:nvSpPr>
        <p:spPr>
          <a:xfrm>
            <a:off x="6900979" y="4117631"/>
            <a:ext cx="5088649" cy="584775"/>
          </a:xfrm>
          <a:prstGeom prst="rect">
            <a:avLst/>
          </a:prstGeom>
          <a:noFill/>
        </p:spPr>
        <p:txBody>
          <a:bodyPr wrap="square">
            <a:spAutoFit/>
          </a:bodyPr>
          <a:lstStyle/>
          <a:p>
            <a:pPr algn="l"/>
            <a:r>
              <a:rPr lang="en-US" sz="1600" b="1" i="0">
                <a:solidFill>
                  <a:srgbClr val="1B1464"/>
                </a:solidFill>
                <a:effectLst/>
                <a:latin typeface="Balto"/>
              </a:rPr>
              <a:t>AMC Entertainment Plans To “Go On Offense” With Major Upgrades To Movie Theaters Amid Box Office Recovery</a:t>
            </a:r>
          </a:p>
        </p:txBody>
      </p:sp>
      <p:pic>
        <p:nvPicPr>
          <p:cNvPr id="1026" name="Picture 2">
            <a:extLst>
              <a:ext uri="{FF2B5EF4-FFF2-40B4-BE49-F238E27FC236}">
                <a16:creationId xmlns:a16="http://schemas.microsoft.com/office/drawing/2014/main" id="{F5057410-23F5-35F6-5CD1-96FA5920C384}"/>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970570" y="3912733"/>
            <a:ext cx="1259699" cy="16238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67190AB-BBEE-45D7-CDC2-D69328A4B3F5}"/>
              </a:ext>
            </a:extLst>
          </p:cNvPr>
          <p:cNvSpPr txBox="1"/>
          <p:nvPr/>
        </p:nvSpPr>
        <p:spPr>
          <a:xfrm>
            <a:off x="10332433" y="3822457"/>
            <a:ext cx="1678426" cy="307777"/>
          </a:xfrm>
          <a:prstGeom prst="rect">
            <a:avLst/>
          </a:prstGeom>
          <a:noFill/>
        </p:spPr>
        <p:txBody>
          <a:bodyPr wrap="square" rtlCol="0">
            <a:spAutoFit/>
          </a:bodyPr>
          <a:lstStyle/>
          <a:p>
            <a:pPr algn="r"/>
            <a:r>
              <a:rPr lang="en-US" sz="1400">
                <a:solidFill>
                  <a:srgbClr val="1B1464"/>
                </a:solidFill>
                <a:latin typeface="Helvetica" panose="020B0403020202020204"/>
                <a:cs typeface="Helvetica" panose="020B0403020202020204"/>
              </a:rPr>
              <a:t>11/6/2024</a:t>
            </a:r>
          </a:p>
        </p:txBody>
      </p:sp>
      <p:sp>
        <p:nvSpPr>
          <p:cNvPr id="18" name="TextBox 17">
            <a:hlinkClick r:id="rId6"/>
            <a:extLst>
              <a:ext uri="{FF2B5EF4-FFF2-40B4-BE49-F238E27FC236}">
                <a16:creationId xmlns:a16="http://schemas.microsoft.com/office/drawing/2014/main" id="{76641FE9-C5D0-49E0-5095-47F2EC37490A}"/>
              </a:ext>
            </a:extLst>
          </p:cNvPr>
          <p:cNvSpPr txBox="1"/>
          <p:nvPr/>
        </p:nvSpPr>
        <p:spPr>
          <a:xfrm>
            <a:off x="6887733" y="2080490"/>
            <a:ext cx="5115141" cy="584775"/>
          </a:xfrm>
          <a:prstGeom prst="rect">
            <a:avLst/>
          </a:prstGeom>
          <a:noFill/>
        </p:spPr>
        <p:txBody>
          <a:bodyPr wrap="square">
            <a:spAutoFit/>
          </a:bodyPr>
          <a:lstStyle/>
          <a:p>
            <a:pPr algn="ctr"/>
            <a:r>
              <a:rPr lang="en-US" sz="1600" b="1" i="0">
                <a:solidFill>
                  <a:srgbClr val="1B1464"/>
                </a:solidFill>
                <a:effectLst/>
                <a:latin typeface="owners"/>
              </a:rPr>
              <a:t>Theater Owners Plan to Spend $2.2 Billion to</a:t>
            </a:r>
            <a:br>
              <a:rPr lang="en-US" sz="1600" b="1">
                <a:solidFill>
                  <a:srgbClr val="1B1464"/>
                </a:solidFill>
                <a:latin typeface="owners"/>
              </a:rPr>
            </a:br>
            <a:r>
              <a:rPr lang="en-US" sz="1600" b="1" i="0">
                <a:solidFill>
                  <a:srgbClr val="1B1464"/>
                </a:solidFill>
                <a:effectLst/>
                <a:latin typeface="owners"/>
              </a:rPr>
              <a:t>Modernize and Upgrade Moviegoing Experience</a:t>
            </a:r>
          </a:p>
        </p:txBody>
      </p:sp>
      <p:pic>
        <p:nvPicPr>
          <p:cNvPr id="1028" name="Picture 4">
            <a:extLst>
              <a:ext uri="{FF2B5EF4-FFF2-40B4-BE49-F238E27FC236}">
                <a16:creationId xmlns:a16="http://schemas.microsoft.com/office/drawing/2014/main" id="{F56C8565-784C-A290-5796-F16CB4E7314A}"/>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970570" y="1814926"/>
            <a:ext cx="949943" cy="3152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139DA6E-9FD4-BD55-766E-8734ED60FFEE}"/>
              </a:ext>
            </a:extLst>
          </p:cNvPr>
          <p:cNvSpPr txBox="1"/>
          <p:nvPr/>
        </p:nvSpPr>
        <p:spPr>
          <a:xfrm>
            <a:off x="10197607" y="1828887"/>
            <a:ext cx="1813252" cy="307777"/>
          </a:xfrm>
          <a:prstGeom prst="rect">
            <a:avLst/>
          </a:prstGeom>
          <a:noFill/>
        </p:spPr>
        <p:txBody>
          <a:bodyPr wrap="square" rtlCol="0">
            <a:spAutoFit/>
          </a:bodyPr>
          <a:lstStyle/>
          <a:p>
            <a:pPr algn="r"/>
            <a:r>
              <a:rPr lang="en-US" sz="1400">
                <a:solidFill>
                  <a:srgbClr val="1B1464"/>
                </a:solidFill>
                <a:latin typeface="Helvetica" panose="020B0403020202020204"/>
                <a:cs typeface="Helvetica" panose="020B0403020202020204"/>
              </a:rPr>
              <a:t>9/19/2024</a:t>
            </a:r>
          </a:p>
        </p:txBody>
      </p:sp>
      <p:graphicFrame>
        <p:nvGraphicFramePr>
          <p:cNvPr id="30" name="Chart 29">
            <a:extLst>
              <a:ext uri="{FF2B5EF4-FFF2-40B4-BE49-F238E27FC236}">
                <a16:creationId xmlns:a16="http://schemas.microsoft.com/office/drawing/2014/main" id="{223BC872-5D86-5102-8B92-8026727B0E09}"/>
              </a:ext>
            </a:extLst>
          </p:cNvPr>
          <p:cNvGraphicFramePr/>
          <p:nvPr>
            <p:extLst>
              <p:ext uri="{D42A27DB-BD31-4B8C-83A1-F6EECF244321}">
                <p14:modId xmlns:p14="http://schemas.microsoft.com/office/powerpoint/2010/main" val="2198778614"/>
              </p:ext>
            </p:extLst>
          </p:nvPr>
        </p:nvGraphicFramePr>
        <p:xfrm>
          <a:off x="-35801" y="2347922"/>
          <a:ext cx="6129502" cy="3494480"/>
        </p:xfrm>
        <a:graphic>
          <a:graphicData uri="http://schemas.openxmlformats.org/drawingml/2006/chart">
            <c:chart xmlns:c="http://schemas.openxmlformats.org/drawingml/2006/chart" xmlns:r="http://schemas.openxmlformats.org/officeDocument/2006/relationships" r:id="rId8"/>
          </a:graphicData>
        </a:graphic>
      </p:graphicFrame>
      <p:sp>
        <p:nvSpPr>
          <p:cNvPr id="31" name="TextBox 30">
            <a:extLst>
              <a:ext uri="{FF2B5EF4-FFF2-40B4-BE49-F238E27FC236}">
                <a16:creationId xmlns:a16="http://schemas.microsoft.com/office/drawing/2014/main" id="{3C5C4C38-8B18-9F37-1030-E42065B329D0}"/>
              </a:ext>
            </a:extLst>
          </p:cNvPr>
          <p:cNvSpPr txBox="1"/>
          <p:nvPr/>
        </p:nvSpPr>
        <p:spPr>
          <a:xfrm>
            <a:off x="51022" y="1772713"/>
            <a:ext cx="5912033"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chemeClr val="bg1"/>
                </a:solidFill>
                <a:latin typeface="Helvetica" panose="020B0403020202020204" pitchFamily="34" charset="0"/>
              </a:rPr>
              <a:t>Capital Expenditures of Major Theatrical Exhibitors</a:t>
            </a:r>
            <a:r>
              <a:rPr lang="en-US" sz="1600">
                <a:solidFill>
                  <a:schemeClr val="bg1"/>
                </a:solidFill>
                <a:latin typeface="Helvetica" panose="020B0403020202020204" pitchFamily="34" charset="0"/>
              </a:rPr>
              <a:t>*</a:t>
            </a:r>
            <a:br>
              <a:rPr lang="en-US" sz="1600" b="1" u="sng">
                <a:solidFill>
                  <a:schemeClr val="bg1"/>
                </a:solidFill>
                <a:latin typeface="Helvetica" panose="020B0403020202020204" pitchFamily="34" charset="0"/>
              </a:rPr>
            </a:br>
            <a:r>
              <a:rPr lang="da-DK" sz="1400">
                <a:solidFill>
                  <a:schemeClr val="bg1"/>
                </a:solidFill>
                <a:latin typeface="Helvetica" panose="020B0403020202020204" pitchFamily="34" charset="0"/>
              </a:rPr>
              <a:t>$ in MM</a:t>
            </a:r>
            <a:endParaRPr kumimoji="0" lang="da-DK" sz="1600" i="0"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
        <p:nvSpPr>
          <p:cNvPr id="42" name="TextBox 41">
            <a:extLst>
              <a:ext uri="{FF2B5EF4-FFF2-40B4-BE49-F238E27FC236}">
                <a16:creationId xmlns:a16="http://schemas.microsoft.com/office/drawing/2014/main" id="{0039375C-C662-E76D-4DDE-A80501509E17}"/>
              </a:ext>
            </a:extLst>
          </p:cNvPr>
          <p:cNvSpPr txBox="1"/>
          <p:nvPr/>
        </p:nvSpPr>
        <p:spPr>
          <a:xfrm>
            <a:off x="6909471" y="3000729"/>
            <a:ext cx="5071664" cy="692497"/>
          </a:xfrm>
          <a:prstGeom prst="rect">
            <a:avLst/>
          </a:prstGeom>
          <a:noFill/>
        </p:spPr>
        <p:txBody>
          <a:bodyPr wrap="square">
            <a:spAutoFit/>
          </a:bodyPr>
          <a:lstStyle/>
          <a:p>
            <a:pPr algn="ctr">
              <a:buNone/>
            </a:pPr>
            <a:r>
              <a:rPr lang="en-US" sz="1400" b="1" i="0">
                <a:solidFill>
                  <a:srgbClr val="1B1464"/>
                </a:solidFill>
                <a:effectLst/>
                <a:latin typeface="PT Serif" panose="020A0603040505020204" pitchFamily="18" charset="0"/>
              </a:rPr>
              <a:t>How the world’s largest theaters are</a:t>
            </a:r>
            <a:br>
              <a:rPr lang="en-US" sz="1400" b="1" i="0">
                <a:solidFill>
                  <a:srgbClr val="1B1464"/>
                </a:solidFill>
                <a:effectLst/>
                <a:latin typeface="PT Serif" panose="020A0603040505020204" pitchFamily="18" charset="0"/>
              </a:rPr>
            </a:br>
            <a:r>
              <a:rPr lang="en-US" sz="1400" b="1" i="0">
                <a:solidFill>
                  <a:srgbClr val="1B1464"/>
                </a:solidFill>
                <a:effectLst/>
                <a:latin typeface="PT Serif" panose="020A0603040505020204" pitchFamily="18" charset="0"/>
              </a:rPr>
              <a:t>Investing in modern moviegoers</a:t>
            </a:r>
          </a:p>
          <a:p>
            <a:pPr algn="l"/>
            <a:r>
              <a:rPr lang="en-US" sz="1100" b="0" i="0">
                <a:solidFill>
                  <a:srgbClr val="1B1464"/>
                </a:solidFill>
                <a:effectLst/>
                <a:latin typeface="PT Serif" panose="020A0603040505020204" pitchFamily="18" charset="0"/>
              </a:rPr>
              <a:t>AMC, Cinemark to spend nearly $500 million this year on high-end upgrades</a:t>
            </a:r>
          </a:p>
        </p:txBody>
      </p:sp>
      <p:pic>
        <p:nvPicPr>
          <p:cNvPr id="1030" name="Picture 6" descr="Products - Overview | CoStar North America">
            <a:extLst>
              <a:ext uri="{FF2B5EF4-FFF2-40B4-BE49-F238E27FC236}">
                <a16:creationId xmlns:a16="http://schemas.microsoft.com/office/drawing/2014/main" id="{6C554692-FCB2-A97C-6A11-C7925F07B33F}"/>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l="9550" r="7530" b="24299"/>
          <a:stretch/>
        </p:blipFill>
        <p:spPr bwMode="auto">
          <a:xfrm>
            <a:off x="6970570" y="2784407"/>
            <a:ext cx="968707" cy="29478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62AB2C8F-05D3-9FBB-8BF3-0481369DD989}"/>
              </a:ext>
            </a:extLst>
          </p:cNvPr>
          <p:cNvSpPr txBox="1"/>
          <p:nvPr/>
        </p:nvSpPr>
        <p:spPr>
          <a:xfrm>
            <a:off x="10358534" y="2703325"/>
            <a:ext cx="1652325" cy="307777"/>
          </a:xfrm>
          <a:prstGeom prst="rect">
            <a:avLst/>
          </a:prstGeom>
          <a:noFill/>
        </p:spPr>
        <p:txBody>
          <a:bodyPr wrap="square" rtlCol="0">
            <a:spAutoFit/>
          </a:bodyPr>
          <a:lstStyle/>
          <a:p>
            <a:pPr algn="r"/>
            <a:r>
              <a:rPr lang="en-US" sz="1400">
                <a:solidFill>
                  <a:srgbClr val="1B1464"/>
                </a:solidFill>
                <a:latin typeface="Helvetica" panose="020B0403020202020204"/>
                <a:cs typeface="Helvetica" panose="020B0403020202020204"/>
              </a:rPr>
              <a:t>2/26/2025</a:t>
            </a:r>
          </a:p>
        </p:txBody>
      </p:sp>
      <p:sp>
        <p:nvSpPr>
          <p:cNvPr id="47" name="Rectangle: Rounded Corners 46">
            <a:extLst>
              <a:ext uri="{FF2B5EF4-FFF2-40B4-BE49-F238E27FC236}">
                <a16:creationId xmlns:a16="http://schemas.microsoft.com/office/drawing/2014/main" id="{AF4E8469-EB48-E58E-B1F2-901BDCBFECC8}"/>
              </a:ext>
            </a:extLst>
          </p:cNvPr>
          <p:cNvSpPr/>
          <p:nvPr/>
        </p:nvSpPr>
        <p:spPr>
          <a:xfrm>
            <a:off x="6875663" y="4778424"/>
            <a:ext cx="5139280" cy="1126501"/>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C40B177-6238-B725-3A77-0496889518C0}"/>
              </a:ext>
            </a:extLst>
          </p:cNvPr>
          <p:cNvSpPr txBox="1"/>
          <p:nvPr/>
        </p:nvSpPr>
        <p:spPr>
          <a:xfrm>
            <a:off x="6970570" y="5062201"/>
            <a:ext cx="4949467" cy="861774"/>
          </a:xfrm>
          <a:prstGeom prst="rect">
            <a:avLst/>
          </a:prstGeom>
          <a:noFill/>
        </p:spPr>
        <p:txBody>
          <a:bodyPr wrap="square">
            <a:spAutoFit/>
          </a:bodyPr>
          <a:lstStyle/>
          <a:p>
            <a:pPr algn="ctr">
              <a:buNone/>
            </a:pPr>
            <a:r>
              <a:rPr lang="en-US" sz="1400" b="1" i="0">
                <a:solidFill>
                  <a:srgbClr val="1B1464"/>
                </a:solidFill>
                <a:effectLst/>
                <a:latin typeface="PT Serif" panose="020A0603040505020204" pitchFamily="18" charset="0"/>
              </a:rPr>
              <a:t>Cinemark bounces back with new real estate plans after development hiatus</a:t>
            </a:r>
          </a:p>
          <a:p>
            <a:pPr algn="ctr"/>
            <a:r>
              <a:rPr lang="en-US" sz="1100" b="0" i="0">
                <a:solidFill>
                  <a:srgbClr val="1B1464"/>
                </a:solidFill>
                <a:effectLst/>
                <a:latin typeface="PT Serif" panose="020A0603040505020204" pitchFamily="18" charset="0"/>
              </a:rPr>
              <a:t>Cinema company to open its first family entertainment concept in Texas, with bowling and rock climbing</a:t>
            </a:r>
          </a:p>
        </p:txBody>
      </p:sp>
      <p:pic>
        <p:nvPicPr>
          <p:cNvPr id="48" name="Picture 6" descr="Products - Overview | CoStar North America">
            <a:extLst>
              <a:ext uri="{FF2B5EF4-FFF2-40B4-BE49-F238E27FC236}">
                <a16:creationId xmlns:a16="http://schemas.microsoft.com/office/drawing/2014/main" id="{A859CA65-AA09-A08D-61FF-B0A5AD2975BE}"/>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l="9550" r="7530" b="24299"/>
          <a:stretch/>
        </p:blipFill>
        <p:spPr bwMode="auto">
          <a:xfrm>
            <a:off x="6970570" y="4825658"/>
            <a:ext cx="968707" cy="29478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3A4B0DB5-2852-4BE6-A75C-47031AA46453}"/>
              </a:ext>
            </a:extLst>
          </p:cNvPr>
          <p:cNvSpPr txBox="1"/>
          <p:nvPr/>
        </p:nvSpPr>
        <p:spPr>
          <a:xfrm>
            <a:off x="10358534" y="4810390"/>
            <a:ext cx="1652325" cy="307777"/>
          </a:xfrm>
          <a:prstGeom prst="rect">
            <a:avLst/>
          </a:prstGeom>
          <a:noFill/>
        </p:spPr>
        <p:txBody>
          <a:bodyPr wrap="square" rtlCol="0">
            <a:spAutoFit/>
          </a:bodyPr>
          <a:lstStyle/>
          <a:p>
            <a:pPr algn="r"/>
            <a:r>
              <a:rPr lang="en-US" sz="1400">
                <a:solidFill>
                  <a:srgbClr val="1B1464"/>
                </a:solidFill>
                <a:latin typeface="Helvetica" panose="020B0403020202020204"/>
                <a:cs typeface="Helvetica" panose="020B0403020202020204"/>
              </a:rPr>
              <a:t>2/19/2025</a:t>
            </a:r>
          </a:p>
        </p:txBody>
      </p:sp>
      <p:sp>
        <p:nvSpPr>
          <p:cNvPr id="2" name="Rectangle: Rounded Corners 1">
            <a:extLst>
              <a:ext uri="{FF2B5EF4-FFF2-40B4-BE49-F238E27FC236}">
                <a16:creationId xmlns:a16="http://schemas.microsoft.com/office/drawing/2014/main" id="{9222B5EB-B54D-C00C-35FF-137750E4C299}"/>
              </a:ext>
            </a:extLst>
          </p:cNvPr>
          <p:cNvSpPr/>
          <p:nvPr/>
        </p:nvSpPr>
        <p:spPr>
          <a:xfrm>
            <a:off x="5660358" y="2262351"/>
            <a:ext cx="957262" cy="486694"/>
          </a:xfrm>
          <a:prstGeom prst="round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4EBEA4"/>
                </a:solidFill>
                <a:latin typeface="Helvetica" pitchFamily="2" charset="0"/>
              </a:rPr>
              <a:t>+111%</a:t>
            </a:r>
          </a:p>
          <a:p>
            <a:pPr algn="ctr"/>
            <a:r>
              <a:rPr lang="en-US" sz="1000">
                <a:solidFill>
                  <a:srgbClr val="4EBEA4"/>
                </a:solidFill>
                <a:latin typeface="Helvetica" pitchFamily="2" charset="0"/>
              </a:rPr>
              <a:t>vs 2021</a:t>
            </a:r>
            <a:endParaRPr lang="en-US" sz="1050">
              <a:solidFill>
                <a:srgbClr val="4EBEA4"/>
              </a:solidFill>
              <a:latin typeface="Helvetica" pitchFamily="2" charset="0"/>
            </a:endParaRPr>
          </a:p>
        </p:txBody>
      </p:sp>
      <p:sp>
        <p:nvSpPr>
          <p:cNvPr id="23" name="Rectangle 22">
            <a:extLst>
              <a:ext uri="{FF2B5EF4-FFF2-40B4-BE49-F238E27FC236}">
                <a16:creationId xmlns:a16="http://schemas.microsoft.com/office/drawing/2014/main" id="{A0163050-F259-3220-6A5D-9F16CF0EC53E}"/>
              </a:ext>
            </a:extLst>
          </p:cNvPr>
          <p:cNvSpPr/>
          <p:nvPr/>
        </p:nvSpPr>
        <p:spPr>
          <a:xfrm>
            <a:off x="953311" y="371788"/>
            <a:ext cx="10466961"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Theater owners have committed to massive capital investments to further modernize and elevate the cinematic experience</a:t>
            </a:r>
          </a:p>
        </p:txBody>
      </p:sp>
    </p:spTree>
    <p:extLst>
      <p:ext uri="{BB962C8B-B14F-4D97-AF65-F5344CB8AC3E}">
        <p14:creationId xmlns:p14="http://schemas.microsoft.com/office/powerpoint/2010/main" val="281562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3C8D"/>
        </a:solidFill>
        <a:effectLst/>
      </p:bgPr>
    </p:bg>
    <p:spTree>
      <p:nvGrpSpPr>
        <p:cNvPr id="1" name="">
          <a:extLst>
            <a:ext uri="{FF2B5EF4-FFF2-40B4-BE49-F238E27FC236}">
              <a16:creationId xmlns:a16="http://schemas.microsoft.com/office/drawing/2014/main" id="{A9FBA9D7-5987-9A84-F1BD-DECB1B6699B0}"/>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0C75CAA-718F-CD20-00B3-FBBAB1BBE7EC}"/>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3AC5F902-2DF2-3E25-93E4-92AAD2504951}"/>
              </a:ext>
            </a:extLst>
          </p:cNvPr>
          <p:cNvPicPr>
            <a:picLocks noChangeAspect="1"/>
          </p:cNvPicPr>
          <p:nvPr/>
        </p:nvPicPr>
        <p:blipFill>
          <a:blip r:embed="rId2" cstate="print">
            <a:extLst>
              <a:ext uri="{28A0092B-C50C-407E-A947-70E740481C1C}">
                <a14:useLocalDpi xmlns:a14="http://schemas.microsoft.com/office/drawing/2010/main"/>
              </a:ext>
            </a:extLst>
          </a:blip>
          <a:srcRect l="-1"/>
          <a:stretch/>
        </p:blipFill>
        <p:spPr>
          <a:xfrm>
            <a:off x="1529342" y="-44450"/>
            <a:ext cx="10662657" cy="6238771"/>
          </a:xfrm>
          <a:prstGeom prst="rect">
            <a:avLst/>
          </a:prstGeom>
        </p:spPr>
      </p:pic>
      <p:sp>
        <p:nvSpPr>
          <p:cNvPr id="3" name="TextBox 2">
            <a:extLst>
              <a:ext uri="{FF2B5EF4-FFF2-40B4-BE49-F238E27FC236}">
                <a16:creationId xmlns:a16="http://schemas.microsoft.com/office/drawing/2014/main" id="{C1BB83CA-F2A1-017F-C716-52CAAF08CE7E}"/>
              </a:ext>
            </a:extLst>
          </p:cNvPr>
          <p:cNvSpPr txBox="1"/>
          <p:nvPr/>
        </p:nvSpPr>
        <p:spPr>
          <a:xfrm>
            <a:off x="382082" y="3434080"/>
            <a:ext cx="6421841" cy="523220"/>
          </a:xfrm>
          <a:prstGeom prst="rect">
            <a:avLst/>
          </a:prstGeom>
          <a:noFill/>
        </p:spPr>
        <p:txBody>
          <a:bodyPr wrap="square" rtlCol="0">
            <a:spAutoFit/>
          </a:bodyPr>
          <a:lstStyle/>
          <a:p>
            <a:pPr marL="0" marR="0"/>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The Increasing Value of Moviegoers</a:t>
            </a:r>
            <a:endPar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DB4B90C-7F16-1BE3-2CB3-B8BE07997604}"/>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itchFamily="2" charset="0"/>
                <a:ea typeface="+mn-ea"/>
                <a:cs typeface="+mn-cs"/>
              </a:rPr>
              <a:t>3</a:t>
            </a:r>
          </a:p>
        </p:txBody>
      </p:sp>
    </p:spTree>
    <p:extLst>
      <p:ext uri="{BB962C8B-B14F-4D97-AF65-F5344CB8AC3E}">
        <p14:creationId xmlns:p14="http://schemas.microsoft.com/office/powerpoint/2010/main" val="235294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E00CD-A231-806A-C882-1121AD6E535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854C305-255D-A986-296E-FFC93EACCAD3}"/>
              </a:ext>
            </a:extLst>
          </p:cNvPr>
          <p:cNvSpPr>
            <a:spLocks noGrp="1" noRot="1" noMove="1" noResize="1" noEditPoints="1" noAdjustHandles="1" noChangeArrowheads="1" noChangeShapeType="1"/>
          </p:cNvSpPr>
          <p:nvPr/>
        </p:nvSpPr>
        <p:spPr>
          <a:xfrm>
            <a:off x="0" y="1696164"/>
            <a:ext cx="12191999" cy="517298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491FF17-ED95-0DBA-6EE0-3A36917F5131}"/>
              </a:ext>
            </a:extLst>
          </p:cNvPr>
          <p:cNvSpPr txBox="1"/>
          <p:nvPr/>
        </p:nvSpPr>
        <p:spPr>
          <a:xfrm>
            <a:off x="483206" y="6202247"/>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MRI-Simmons Winter Study 2025 &amp; Doublebase Study 2019. Base: A18+. ‘Moviegoer’ = Attended a movie in the last 12 months</a:t>
            </a:r>
            <a:r>
              <a:rPr lang="en-US" sz="800">
                <a:solidFill>
                  <a:srgbClr val="1B1464"/>
                </a:solidFill>
                <a:latin typeface="Helvetica" panose="020B0403020202020204" pitchFamily="34" charset="0"/>
              </a:rPr>
              <a:t>; VAB analysis of U.S. Census Bureau, ‘Projected Population by Single Year of Age, Sex, Race, and Hispanic Origin for the United States: 2022 to 2100’, November 2023. *% difference of moviegoers against U.S. population.</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1" name="Picture 10">
            <a:extLst>
              <a:ext uri="{FF2B5EF4-FFF2-40B4-BE49-F238E27FC236}">
                <a16:creationId xmlns:a16="http://schemas.microsoft.com/office/drawing/2014/main" id="{F276C744-6A98-F9A4-6BEB-790F5C49D89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EA662955-8CB1-5462-1943-90E58D9874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739367B1-28CD-816E-C15D-70B4ACCCB90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Rectangle 13">
            <a:extLst>
              <a:ext uri="{FF2B5EF4-FFF2-40B4-BE49-F238E27FC236}">
                <a16:creationId xmlns:a16="http://schemas.microsoft.com/office/drawing/2014/main" id="{4DBE5B11-7371-4EFD-1735-E77F870EA0A3}"/>
              </a:ext>
            </a:extLst>
          </p:cNvPr>
          <p:cNvSpPr/>
          <p:nvPr/>
        </p:nvSpPr>
        <p:spPr>
          <a:xfrm>
            <a:off x="953311" y="440921"/>
            <a:ext cx="1127010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Cinema delivers targeted audiences, especially among the more elusive, younger age groups that are sought after by marketers</a:t>
            </a:r>
            <a:endParaRPr lang="en-US" sz="2600" b="1">
              <a:solidFill>
                <a:srgbClr val="FF0000"/>
              </a:solidFill>
              <a:latin typeface="Helvetica"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3FAA068-F631-F5AB-0A0D-9490EF811E73}"/>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15</a:t>
            </a:r>
          </a:p>
        </p:txBody>
      </p:sp>
      <p:cxnSp>
        <p:nvCxnSpPr>
          <p:cNvPr id="16" name="Straight Connector 15">
            <a:extLst>
              <a:ext uri="{FF2B5EF4-FFF2-40B4-BE49-F238E27FC236}">
                <a16:creationId xmlns:a16="http://schemas.microsoft.com/office/drawing/2014/main" id="{DA6C41B3-C4F9-18BA-E7AC-34B262F7E430}"/>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2FC98E-4721-578B-D903-5F22D88F0CBB}"/>
              </a:ext>
            </a:extLst>
          </p:cNvPr>
          <p:cNvSpPr txBox="1"/>
          <p:nvPr/>
        </p:nvSpPr>
        <p:spPr>
          <a:xfrm>
            <a:off x="10762" y="1735269"/>
            <a:ext cx="12191999" cy="338554"/>
          </a:xfrm>
          <a:prstGeom prst="rect">
            <a:avLst/>
          </a:prstGeom>
          <a:noFill/>
        </p:spPr>
        <p:txBody>
          <a:bodyPr wrap="square">
            <a:spAutoFit/>
          </a:bodyPr>
          <a:lstStyle/>
          <a:p>
            <a:pPr algn="ctr"/>
            <a:r>
              <a:rPr lang="en-US" sz="1600" b="1" u="sng">
                <a:solidFill>
                  <a:srgbClr val="1B1464"/>
                </a:solidFill>
                <a:latin typeface="Helvetica" panose="020B0403020202020204" pitchFamily="34" charset="0"/>
              </a:rPr>
              <a:t>2025 Population Composition by Age Group</a:t>
            </a:r>
            <a:endParaRPr lang="en-US" sz="1600">
              <a:solidFill>
                <a:srgbClr val="1B1464"/>
              </a:solidFill>
              <a:latin typeface="Helvetica" panose="020B0403020202020204" pitchFamily="34" charset="0"/>
            </a:endParaRPr>
          </a:p>
        </p:txBody>
      </p:sp>
      <p:graphicFrame>
        <p:nvGraphicFramePr>
          <p:cNvPr id="20" name="Chart 19">
            <a:extLst>
              <a:ext uri="{FF2B5EF4-FFF2-40B4-BE49-F238E27FC236}">
                <a16:creationId xmlns:a16="http://schemas.microsoft.com/office/drawing/2014/main" id="{2066E198-02F1-2D99-6A1E-9DDC98E96984}"/>
              </a:ext>
            </a:extLst>
          </p:cNvPr>
          <p:cNvGraphicFramePr/>
          <p:nvPr>
            <p:extLst>
              <p:ext uri="{D42A27DB-BD31-4B8C-83A1-F6EECF244321}">
                <p14:modId xmlns:p14="http://schemas.microsoft.com/office/powerpoint/2010/main" val="3738279445"/>
              </p:ext>
            </p:extLst>
          </p:nvPr>
        </p:nvGraphicFramePr>
        <p:xfrm>
          <a:off x="90319" y="2056166"/>
          <a:ext cx="12032884" cy="405952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3A732512-7436-0EAF-2C06-7B8037E82D0B}"/>
              </a:ext>
            </a:extLst>
          </p:cNvPr>
          <p:cNvSpPr/>
          <p:nvPr/>
        </p:nvSpPr>
        <p:spPr>
          <a:xfrm>
            <a:off x="2481682" y="3311623"/>
            <a:ext cx="753132" cy="532789"/>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115</a:t>
            </a:r>
          </a:p>
          <a:p>
            <a:pPr algn="ctr"/>
            <a:r>
              <a:rPr lang="en-US" sz="1200">
                <a:solidFill>
                  <a:srgbClr val="00BFF2"/>
                </a:solidFill>
                <a:latin typeface="Helvetica" pitchFamily="2" charset="0"/>
              </a:rPr>
              <a:t>Index*</a:t>
            </a:r>
          </a:p>
        </p:txBody>
      </p:sp>
      <p:sp>
        <p:nvSpPr>
          <p:cNvPr id="6" name="Rectangle: Rounded Corners 5">
            <a:extLst>
              <a:ext uri="{FF2B5EF4-FFF2-40B4-BE49-F238E27FC236}">
                <a16:creationId xmlns:a16="http://schemas.microsoft.com/office/drawing/2014/main" id="{F299D0C6-6223-9EA9-948F-96A4D349E6E8}"/>
              </a:ext>
            </a:extLst>
          </p:cNvPr>
          <p:cNvSpPr/>
          <p:nvPr/>
        </p:nvSpPr>
        <p:spPr>
          <a:xfrm>
            <a:off x="5499532" y="2636113"/>
            <a:ext cx="753132" cy="532789"/>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109</a:t>
            </a:r>
          </a:p>
          <a:p>
            <a:pPr algn="ctr"/>
            <a:r>
              <a:rPr lang="en-US" sz="1200">
                <a:solidFill>
                  <a:srgbClr val="00BFF2"/>
                </a:solidFill>
                <a:latin typeface="Helvetica" pitchFamily="2" charset="0"/>
              </a:rPr>
              <a:t>Index*</a:t>
            </a:r>
          </a:p>
        </p:txBody>
      </p:sp>
      <p:sp>
        <p:nvSpPr>
          <p:cNvPr id="7" name="Rectangle: Rounded Corners 6">
            <a:extLst>
              <a:ext uri="{FF2B5EF4-FFF2-40B4-BE49-F238E27FC236}">
                <a16:creationId xmlns:a16="http://schemas.microsoft.com/office/drawing/2014/main" id="{02065D1B-AC21-D7B7-576F-7583CC0A3DE4}"/>
              </a:ext>
            </a:extLst>
          </p:cNvPr>
          <p:cNvSpPr/>
          <p:nvPr/>
        </p:nvSpPr>
        <p:spPr>
          <a:xfrm>
            <a:off x="8543269" y="2636113"/>
            <a:ext cx="753132" cy="532789"/>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108</a:t>
            </a:r>
          </a:p>
          <a:p>
            <a:pPr algn="ctr"/>
            <a:r>
              <a:rPr lang="en-US" sz="1200">
                <a:solidFill>
                  <a:srgbClr val="00BFF2"/>
                </a:solidFill>
                <a:latin typeface="Helvetica" pitchFamily="2" charset="0"/>
              </a:rPr>
              <a:t>Index*</a:t>
            </a:r>
          </a:p>
        </p:txBody>
      </p:sp>
      <p:sp>
        <p:nvSpPr>
          <p:cNvPr id="17" name="Rectangle: Rounded Corners 16">
            <a:extLst>
              <a:ext uri="{FF2B5EF4-FFF2-40B4-BE49-F238E27FC236}">
                <a16:creationId xmlns:a16="http://schemas.microsoft.com/office/drawing/2014/main" id="{76D87B6F-9AEF-8843-CA19-138A06BE02D5}"/>
              </a:ext>
            </a:extLst>
          </p:cNvPr>
          <p:cNvSpPr/>
          <p:nvPr/>
        </p:nvSpPr>
        <p:spPr>
          <a:xfrm>
            <a:off x="11399569" y="2896211"/>
            <a:ext cx="753132" cy="532789"/>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105</a:t>
            </a:r>
          </a:p>
          <a:p>
            <a:pPr algn="ctr"/>
            <a:r>
              <a:rPr lang="en-US" sz="1200">
                <a:solidFill>
                  <a:srgbClr val="00BFF2"/>
                </a:solidFill>
                <a:latin typeface="Helvetica" pitchFamily="2" charset="0"/>
              </a:rPr>
              <a:t>Index*</a:t>
            </a:r>
          </a:p>
        </p:txBody>
      </p:sp>
    </p:spTree>
    <p:extLst>
      <p:ext uri="{BB962C8B-B14F-4D97-AF65-F5344CB8AC3E}">
        <p14:creationId xmlns:p14="http://schemas.microsoft.com/office/powerpoint/2010/main" val="381687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251C-AFF9-AE19-2365-A9AFC09A61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A93F44-12F5-C323-EC61-F901A7D63F74}"/>
              </a:ext>
            </a:extLst>
          </p:cNvPr>
          <p:cNvSpPr>
            <a:spLocks/>
          </p:cNvSpPr>
          <p:nvPr/>
        </p:nvSpPr>
        <p:spPr>
          <a:xfrm>
            <a:off x="1" y="1696163"/>
            <a:ext cx="7929972"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7CDEC2-3689-6BF2-76E9-D2B1B2BB645E}"/>
              </a:ext>
            </a:extLst>
          </p:cNvPr>
          <p:cNvSpPr txBox="1"/>
          <p:nvPr/>
        </p:nvSpPr>
        <p:spPr>
          <a:xfrm>
            <a:off x="-9619" y="1801492"/>
            <a:ext cx="793959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b="1" u="sng">
                <a:solidFill>
                  <a:srgbClr val="1B1464"/>
                </a:solidFill>
                <a:latin typeface="Helvetica" panose="020B0403020202020204" pitchFamily="34" charset="0"/>
              </a:rPr>
              <a:t>Median Household Income (HHI) Trend</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a:solidFill>
                  <a:srgbClr val="1B1464"/>
                </a:solidFill>
                <a:latin typeface="Helvetica" panose="020B0403020202020204" pitchFamily="34" charset="0"/>
              </a:rPr>
              <a:t>$ in Thousands</a:t>
            </a:r>
            <a:r>
              <a:rPr lang="da-DK" sz="1600" b="1" u="sng">
                <a:solidFill>
                  <a:srgbClr val="1B1464"/>
                </a:solidFill>
                <a:latin typeface="Helvetica" panose="020B0403020202020204" pitchFamily="34" charset="0"/>
              </a:rPr>
              <a:t> </a:t>
            </a:r>
          </a:p>
        </p:txBody>
      </p:sp>
      <p:graphicFrame>
        <p:nvGraphicFramePr>
          <p:cNvPr id="6" name="Chart 5">
            <a:extLst>
              <a:ext uri="{FF2B5EF4-FFF2-40B4-BE49-F238E27FC236}">
                <a16:creationId xmlns:a16="http://schemas.microsoft.com/office/drawing/2014/main" id="{2A329CF0-2D22-5BB9-3F57-1750BBEAD3C6}"/>
              </a:ext>
            </a:extLst>
          </p:cNvPr>
          <p:cNvGraphicFramePr/>
          <p:nvPr>
            <p:extLst>
              <p:ext uri="{D42A27DB-BD31-4B8C-83A1-F6EECF244321}">
                <p14:modId xmlns:p14="http://schemas.microsoft.com/office/powerpoint/2010/main" val="1614977711"/>
              </p:ext>
            </p:extLst>
          </p:nvPr>
        </p:nvGraphicFramePr>
        <p:xfrm>
          <a:off x="73882" y="2424389"/>
          <a:ext cx="7363238" cy="364673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911BD376-F4AA-6696-97E6-8866E1D511A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92DE0533-6D8C-D39A-331C-0DD320C4777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CD941B63-9EA1-6E45-85DB-ABD1FEF6AF7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3" name="Rectangle 22">
            <a:extLst>
              <a:ext uri="{FF2B5EF4-FFF2-40B4-BE49-F238E27FC236}">
                <a16:creationId xmlns:a16="http://schemas.microsoft.com/office/drawing/2014/main" id="{D5AC8583-3B15-DA57-A88B-D6806DBAF3D9}"/>
              </a:ext>
            </a:extLst>
          </p:cNvPr>
          <p:cNvSpPr/>
          <p:nvPr/>
        </p:nvSpPr>
        <p:spPr>
          <a:xfrm>
            <a:off x="953311" y="440921"/>
            <a:ext cx="1118766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The median household income of moviegoers is nearly one-third higher than non-moviegoers, which has grown over recent years</a:t>
            </a:r>
            <a:endParaRPr lang="en-US" sz="2600" b="1">
              <a:solidFill>
                <a:srgbClr val="FF0000"/>
              </a:solidFill>
              <a:latin typeface="Helvetica"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3035E84-D7C6-E2B5-02CB-A5F7613FEA4B}"/>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16</a:t>
            </a:r>
          </a:p>
        </p:txBody>
      </p:sp>
      <p:cxnSp>
        <p:nvCxnSpPr>
          <p:cNvPr id="25" name="Straight Connector 24">
            <a:extLst>
              <a:ext uri="{FF2B5EF4-FFF2-40B4-BE49-F238E27FC236}">
                <a16:creationId xmlns:a16="http://schemas.microsoft.com/office/drawing/2014/main" id="{D4173593-7782-3AC3-D896-CB8E4BAAE138}"/>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D04201A-C5C7-E48A-004A-2DDA1A392DAD}"/>
              </a:ext>
            </a:extLst>
          </p:cNvPr>
          <p:cNvSpPr txBox="1"/>
          <p:nvPr/>
        </p:nvSpPr>
        <p:spPr>
          <a:xfrm>
            <a:off x="483207" y="6324261"/>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MRI-Simmons </a:t>
            </a:r>
            <a:r>
              <a:rPr lang="en-US" sz="800">
                <a:solidFill>
                  <a:srgbClr val="1B1464"/>
                </a:solidFill>
                <a:latin typeface="Helvetica" panose="020B0403020202020204" pitchFamily="34" charset="0"/>
              </a:rPr>
              <a:t>Winter Study, 2023 &amp; 2025</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Base: A18+.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7" name="Rectangle: Rounded Corners 6">
            <a:extLst>
              <a:ext uri="{FF2B5EF4-FFF2-40B4-BE49-F238E27FC236}">
                <a16:creationId xmlns:a16="http://schemas.microsoft.com/office/drawing/2014/main" id="{56C6CEFC-C527-6DA2-AC3F-2F2345B7F0C2}"/>
              </a:ext>
            </a:extLst>
          </p:cNvPr>
          <p:cNvSpPr/>
          <p:nvPr/>
        </p:nvSpPr>
        <p:spPr>
          <a:xfrm>
            <a:off x="6724105" y="2718332"/>
            <a:ext cx="1121227" cy="505375"/>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BFF2"/>
                </a:solidFill>
                <a:latin typeface="Helvetica" pitchFamily="2" charset="0"/>
              </a:rPr>
              <a:t>+29%</a:t>
            </a:r>
          </a:p>
          <a:p>
            <a:pPr algn="ctr"/>
            <a:r>
              <a:rPr lang="en-US" sz="800">
                <a:solidFill>
                  <a:srgbClr val="00BFF2"/>
                </a:solidFill>
                <a:latin typeface="Helvetica" pitchFamily="2" charset="0"/>
              </a:rPr>
              <a:t>vs Non-Moviegoers</a:t>
            </a:r>
          </a:p>
        </p:txBody>
      </p:sp>
      <p:pic>
        <p:nvPicPr>
          <p:cNvPr id="11" name="Picture 10" descr="A person and person sitting on a couch looking at papers&#10;&#10;AI-generated content may be incorrect.">
            <a:extLst>
              <a:ext uri="{FF2B5EF4-FFF2-40B4-BE49-F238E27FC236}">
                <a16:creationId xmlns:a16="http://schemas.microsoft.com/office/drawing/2014/main" id="{DEE0A653-5D7F-5F30-10C0-CE07FA3A0F92}"/>
              </a:ext>
            </a:extLst>
          </p:cNvPr>
          <p:cNvPicPr>
            <a:picLocks noChangeAspect="1"/>
          </p:cNvPicPr>
          <p:nvPr/>
        </p:nvPicPr>
        <p:blipFill>
          <a:blip r:embed="rId5" cstate="hqprint">
            <a:extLst>
              <a:ext uri="{28A0092B-C50C-407E-A947-70E740481C1C}">
                <a14:useLocalDpi xmlns:a14="http://schemas.microsoft.com/office/drawing/2010/main"/>
              </a:ext>
            </a:extLst>
          </a:blip>
          <a:srcRect l="19437" r="17033"/>
          <a:stretch/>
        </p:blipFill>
        <p:spPr>
          <a:xfrm>
            <a:off x="7929975" y="1694236"/>
            <a:ext cx="4262025" cy="4472501"/>
          </a:xfrm>
          <a:prstGeom prst="rect">
            <a:avLst/>
          </a:prstGeom>
        </p:spPr>
      </p:pic>
      <p:sp>
        <p:nvSpPr>
          <p:cNvPr id="9" name="Rectangle: Rounded Corners 8">
            <a:extLst>
              <a:ext uri="{FF2B5EF4-FFF2-40B4-BE49-F238E27FC236}">
                <a16:creationId xmlns:a16="http://schemas.microsoft.com/office/drawing/2014/main" id="{98BA287E-4F58-8F47-926C-266FEEB695CE}"/>
              </a:ext>
            </a:extLst>
          </p:cNvPr>
          <p:cNvSpPr/>
          <p:nvPr/>
        </p:nvSpPr>
        <p:spPr>
          <a:xfrm>
            <a:off x="3118687" y="2918115"/>
            <a:ext cx="1121227" cy="505375"/>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BFF2"/>
                </a:solidFill>
                <a:latin typeface="Helvetica" pitchFamily="2" charset="0"/>
              </a:rPr>
              <a:t>+23%</a:t>
            </a:r>
          </a:p>
          <a:p>
            <a:pPr algn="ctr"/>
            <a:r>
              <a:rPr lang="en-US" sz="800">
                <a:solidFill>
                  <a:srgbClr val="00BFF2"/>
                </a:solidFill>
                <a:latin typeface="Helvetica" pitchFamily="2" charset="0"/>
              </a:rPr>
              <a:t>vs Non-Moviegoers</a:t>
            </a:r>
          </a:p>
        </p:txBody>
      </p:sp>
    </p:spTree>
    <p:extLst>
      <p:ext uri="{BB962C8B-B14F-4D97-AF65-F5344CB8AC3E}">
        <p14:creationId xmlns:p14="http://schemas.microsoft.com/office/powerpoint/2010/main" val="9809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DFE0D-9D55-4BDC-24A9-D5083DF82598}"/>
            </a:ext>
          </a:extLst>
        </p:cNvPr>
        <p:cNvGrpSpPr/>
        <p:nvPr/>
      </p:nvGrpSpPr>
      <p:grpSpPr>
        <a:xfrm>
          <a:off x="0" y="0"/>
          <a:ext cx="0" cy="0"/>
          <a:chOff x="0" y="0"/>
          <a:chExt cx="0" cy="0"/>
        </a:xfrm>
      </p:grpSpPr>
      <p:pic>
        <p:nvPicPr>
          <p:cNvPr id="36" name="Picture 35" descr="A group of people sitting in a movie theater&#10;&#10;AI-generated content may be incorrect.">
            <a:extLst>
              <a:ext uri="{FF2B5EF4-FFF2-40B4-BE49-F238E27FC236}">
                <a16:creationId xmlns:a16="http://schemas.microsoft.com/office/drawing/2014/main" id="{4F1C5E2A-057D-9491-82FF-AF9395C954E9}"/>
              </a:ext>
            </a:extLst>
          </p:cNvPr>
          <p:cNvPicPr>
            <a:picLocks noChangeAspect="1"/>
          </p:cNvPicPr>
          <p:nvPr/>
        </p:nvPicPr>
        <p:blipFill>
          <a:blip r:embed="rId2" cstate="hqprint">
            <a:extLst>
              <a:ext uri="{28A0092B-C50C-407E-A947-70E740481C1C}">
                <a14:useLocalDpi xmlns:a14="http://schemas.microsoft.com/office/drawing/2010/main"/>
              </a:ext>
            </a:extLst>
          </a:blip>
          <a:srcRect l="32063" r="15885"/>
          <a:stretch/>
        </p:blipFill>
        <p:spPr>
          <a:xfrm>
            <a:off x="0" y="1685014"/>
            <a:ext cx="4038906" cy="5172986"/>
          </a:xfrm>
          <a:prstGeom prst="rect">
            <a:avLst/>
          </a:prstGeom>
        </p:spPr>
      </p:pic>
      <p:sp>
        <p:nvSpPr>
          <p:cNvPr id="5" name="Rectangle 4">
            <a:extLst>
              <a:ext uri="{FF2B5EF4-FFF2-40B4-BE49-F238E27FC236}">
                <a16:creationId xmlns:a16="http://schemas.microsoft.com/office/drawing/2014/main" id="{80D3349B-6C39-C811-3805-354ADF154AD0}"/>
              </a:ext>
            </a:extLst>
          </p:cNvPr>
          <p:cNvSpPr>
            <a:spLocks/>
          </p:cNvSpPr>
          <p:nvPr/>
        </p:nvSpPr>
        <p:spPr>
          <a:xfrm>
            <a:off x="4038906" y="1696164"/>
            <a:ext cx="8153093" cy="517298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66F8EC0-92DE-DFBD-1055-2355A3694B32}"/>
              </a:ext>
            </a:extLst>
          </p:cNvPr>
          <p:cNvSpPr txBox="1"/>
          <p:nvPr/>
        </p:nvSpPr>
        <p:spPr>
          <a:xfrm>
            <a:off x="4028143" y="6083216"/>
            <a:ext cx="79939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MRI-Simmons Winter 2025 Study and Doublebase 2019 Study. Base: A18+.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‘Frequent moviegoer’ reflects people who have gone to the movies at least once in the last month; </a:t>
            </a:r>
            <a:r>
              <a:rPr lang="en-US" sz="800">
                <a:solidFill>
                  <a:srgbClr val="1B1464"/>
                </a:solidFill>
                <a:latin typeface="Helvetica" panose="020B0403020202020204" pitchFamily="34" charset="0"/>
              </a:rPr>
              <a:t>VAB analysis of U.S. Census Bureau, ‘Annual Estimates of the Resident Population by Sex, Age, Race, and Hispanic Origin for the United States: April 1, 2010 to July 1, 2019, June 2020 &amp; 2022 to 2100’, June 2020 &amp; November 2023, A18+.</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 name="Picture 2">
            <a:extLst>
              <a:ext uri="{FF2B5EF4-FFF2-40B4-BE49-F238E27FC236}">
                <a16:creationId xmlns:a16="http://schemas.microsoft.com/office/drawing/2014/main" id="{8A716CED-0F2D-0DFD-500D-57B0615B639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812FD56D-0F5F-A1B4-6CE9-DA998158A3B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22C1D1E6-11D5-9398-5253-6949FFC2537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3" name="Rectangle 22">
            <a:extLst>
              <a:ext uri="{FF2B5EF4-FFF2-40B4-BE49-F238E27FC236}">
                <a16:creationId xmlns:a16="http://schemas.microsoft.com/office/drawing/2014/main" id="{9FBC8DF9-56FE-8C9B-D9C2-E198EEAEA50E}"/>
              </a:ext>
            </a:extLst>
          </p:cNvPr>
          <p:cNvSpPr/>
          <p:nvPr/>
        </p:nvSpPr>
        <p:spPr>
          <a:xfrm>
            <a:off x="897353" y="440921"/>
            <a:ext cx="1126009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Hispanics are much more likely to be habitual moviegoers, which enables brands to connect with this valuable and growing audience</a:t>
            </a:r>
            <a:endParaRPr lang="en-US" sz="2600" b="1">
              <a:solidFill>
                <a:srgbClr val="FF0000"/>
              </a:solidFill>
              <a:latin typeface="Helvetica"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CD9A005-DE9C-402C-9778-AE948B342915}"/>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17</a:t>
            </a:r>
          </a:p>
        </p:txBody>
      </p:sp>
      <p:cxnSp>
        <p:nvCxnSpPr>
          <p:cNvPr id="25" name="Straight Connector 24">
            <a:extLst>
              <a:ext uri="{FF2B5EF4-FFF2-40B4-BE49-F238E27FC236}">
                <a16:creationId xmlns:a16="http://schemas.microsoft.com/office/drawing/2014/main" id="{7BEEB6C4-09A4-7CD6-F0C5-CD8F4E5A2B6E}"/>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87A86EE-876B-5CBD-11D1-B9F05C9B7B3C}"/>
              </a:ext>
            </a:extLst>
          </p:cNvPr>
          <p:cNvSpPr txBox="1"/>
          <p:nvPr/>
        </p:nvSpPr>
        <p:spPr>
          <a:xfrm>
            <a:off x="4049670" y="1720674"/>
            <a:ext cx="8153092" cy="338554"/>
          </a:xfrm>
          <a:prstGeom prst="rect">
            <a:avLst/>
          </a:prstGeom>
          <a:noFill/>
        </p:spPr>
        <p:txBody>
          <a:bodyPr wrap="square">
            <a:spAutoFit/>
          </a:bodyPr>
          <a:lstStyle/>
          <a:p>
            <a:pPr algn="ctr"/>
            <a:r>
              <a:rPr lang="en-US" sz="1600" b="1" u="sng">
                <a:solidFill>
                  <a:srgbClr val="1B1464"/>
                </a:solidFill>
                <a:latin typeface="Helvetica" panose="020B0403020202020204" pitchFamily="34" charset="0"/>
              </a:rPr>
              <a:t>Hispanic A18+ Population Composition by Year</a:t>
            </a:r>
            <a:endParaRPr lang="en-US" sz="1400" b="1" u="sng">
              <a:solidFill>
                <a:srgbClr val="FF0000"/>
              </a:solidFill>
              <a:latin typeface="Helvetica" panose="020B0403020202020204" pitchFamily="34" charset="0"/>
            </a:endParaRPr>
          </a:p>
        </p:txBody>
      </p:sp>
      <p:graphicFrame>
        <p:nvGraphicFramePr>
          <p:cNvPr id="28" name="Chart 27">
            <a:extLst>
              <a:ext uri="{FF2B5EF4-FFF2-40B4-BE49-F238E27FC236}">
                <a16:creationId xmlns:a16="http://schemas.microsoft.com/office/drawing/2014/main" id="{4608A19D-6453-89D6-C11B-FEFEC936E740}"/>
              </a:ext>
            </a:extLst>
          </p:cNvPr>
          <p:cNvGraphicFramePr/>
          <p:nvPr>
            <p:extLst>
              <p:ext uri="{D42A27DB-BD31-4B8C-83A1-F6EECF244321}">
                <p14:modId xmlns:p14="http://schemas.microsoft.com/office/powerpoint/2010/main" val="3631971871"/>
              </p:ext>
            </p:extLst>
          </p:nvPr>
        </p:nvGraphicFramePr>
        <p:xfrm>
          <a:off x="4291653" y="2109575"/>
          <a:ext cx="7219950" cy="398285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3E4617CF-5241-CD2E-1AEA-12432F91EFCA}"/>
              </a:ext>
            </a:extLst>
          </p:cNvPr>
          <p:cNvSpPr txBox="1"/>
          <p:nvPr/>
        </p:nvSpPr>
        <p:spPr>
          <a:xfrm>
            <a:off x="4242486" y="5786998"/>
            <a:ext cx="7914964" cy="246221"/>
          </a:xfrm>
          <a:prstGeom prst="rect">
            <a:avLst/>
          </a:prstGeom>
          <a:noFill/>
        </p:spPr>
        <p:txBody>
          <a:bodyPr wrap="square" rtlCol="0">
            <a:spAutoFit/>
          </a:bodyPr>
          <a:lstStyle/>
          <a:p>
            <a:r>
              <a:rPr lang="en-US" sz="1000" b="1">
                <a:solidFill>
                  <a:srgbClr val="1F1A62"/>
                </a:solidFill>
                <a:latin typeface="Helvetica" panose="020B0403020202020204" pitchFamily="34" charset="0"/>
              </a:rPr>
              <a:t>*How to read index: </a:t>
            </a:r>
            <a:r>
              <a:rPr lang="en-US" sz="1000">
                <a:solidFill>
                  <a:srgbClr val="1F1A62"/>
                </a:solidFill>
                <a:latin typeface="Helvetica" panose="020B0403020202020204" pitchFamily="34" charset="0"/>
              </a:rPr>
              <a:t>In 2025, Hispanics accounted for 26% of frequent moviegoers, which is </a:t>
            </a:r>
            <a:r>
              <a:rPr lang="en-US" sz="1000" i="1" u="sng">
                <a:solidFill>
                  <a:srgbClr val="1F1A62"/>
                </a:solidFill>
                <a:latin typeface="Helvetica" panose="020B0403020202020204" pitchFamily="34" charset="0"/>
              </a:rPr>
              <a:t>44% higher than their share of the U.S. pop</a:t>
            </a:r>
          </a:p>
        </p:txBody>
      </p:sp>
      <p:sp>
        <p:nvSpPr>
          <p:cNvPr id="20" name="Rectangle: Rounded Corners 19">
            <a:extLst>
              <a:ext uri="{FF2B5EF4-FFF2-40B4-BE49-F238E27FC236}">
                <a16:creationId xmlns:a16="http://schemas.microsoft.com/office/drawing/2014/main" id="{E9AEC482-ADE5-EBD7-8705-AA6EE8BC98DC}"/>
              </a:ext>
            </a:extLst>
          </p:cNvPr>
          <p:cNvSpPr/>
          <p:nvPr/>
        </p:nvSpPr>
        <p:spPr>
          <a:xfrm>
            <a:off x="7329350" y="2807863"/>
            <a:ext cx="909551" cy="477054"/>
          </a:xfrm>
          <a:prstGeom prst="round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ED3C8D"/>
              </a:solidFill>
              <a:latin typeface="Helvetica" pitchFamily="2" charset="0"/>
            </a:endParaRPr>
          </a:p>
        </p:txBody>
      </p:sp>
      <p:sp>
        <p:nvSpPr>
          <p:cNvPr id="22" name="TextBox 21">
            <a:extLst>
              <a:ext uri="{FF2B5EF4-FFF2-40B4-BE49-F238E27FC236}">
                <a16:creationId xmlns:a16="http://schemas.microsoft.com/office/drawing/2014/main" id="{048D8F78-9E3F-7CBA-E160-7322C4A5B9C3}"/>
              </a:ext>
            </a:extLst>
          </p:cNvPr>
          <p:cNvSpPr txBox="1"/>
          <p:nvPr/>
        </p:nvSpPr>
        <p:spPr>
          <a:xfrm>
            <a:off x="7292028" y="2784340"/>
            <a:ext cx="984194" cy="507831"/>
          </a:xfrm>
          <a:prstGeom prst="rect">
            <a:avLst/>
          </a:prstGeom>
          <a:noFill/>
        </p:spPr>
        <p:txBody>
          <a:bodyPr wrap="square" rtlCol="0">
            <a:spAutoFit/>
          </a:bodyPr>
          <a:lstStyle/>
          <a:p>
            <a:pPr algn="ctr"/>
            <a:r>
              <a:rPr lang="en-US" sz="2000" b="1">
                <a:solidFill>
                  <a:srgbClr val="ED3C8D"/>
                </a:solidFill>
                <a:latin typeface="Helvetica" pitchFamily="2" charset="0"/>
              </a:rPr>
              <a:t>128</a:t>
            </a:r>
          </a:p>
          <a:p>
            <a:pPr algn="ctr"/>
            <a:r>
              <a:rPr lang="en-US" sz="700">
                <a:solidFill>
                  <a:srgbClr val="ED3C8D"/>
                </a:solidFill>
                <a:latin typeface="Helvetica" pitchFamily="2" charset="0"/>
              </a:rPr>
              <a:t>Index vs U.S. Pop*</a:t>
            </a:r>
          </a:p>
        </p:txBody>
      </p:sp>
      <p:sp>
        <p:nvSpPr>
          <p:cNvPr id="29" name="Rectangle: Rounded Corners 28">
            <a:extLst>
              <a:ext uri="{FF2B5EF4-FFF2-40B4-BE49-F238E27FC236}">
                <a16:creationId xmlns:a16="http://schemas.microsoft.com/office/drawing/2014/main" id="{2036FDF7-20E8-9BC8-6318-2896269F5444}"/>
              </a:ext>
            </a:extLst>
          </p:cNvPr>
          <p:cNvSpPr/>
          <p:nvPr/>
        </p:nvSpPr>
        <p:spPr>
          <a:xfrm>
            <a:off x="10933329" y="2343773"/>
            <a:ext cx="909551" cy="477054"/>
          </a:xfrm>
          <a:prstGeom prst="round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ED3C8D"/>
              </a:solidFill>
              <a:latin typeface="Helvetica" pitchFamily="2" charset="0"/>
            </a:endParaRPr>
          </a:p>
        </p:txBody>
      </p:sp>
      <p:sp>
        <p:nvSpPr>
          <p:cNvPr id="30" name="TextBox 29">
            <a:extLst>
              <a:ext uri="{FF2B5EF4-FFF2-40B4-BE49-F238E27FC236}">
                <a16:creationId xmlns:a16="http://schemas.microsoft.com/office/drawing/2014/main" id="{4F150ECF-71F0-D2F0-541C-F7037C8CED14}"/>
              </a:ext>
            </a:extLst>
          </p:cNvPr>
          <p:cNvSpPr txBox="1"/>
          <p:nvPr/>
        </p:nvSpPr>
        <p:spPr>
          <a:xfrm>
            <a:off x="10896007" y="2320250"/>
            <a:ext cx="984194" cy="507831"/>
          </a:xfrm>
          <a:prstGeom prst="rect">
            <a:avLst/>
          </a:prstGeom>
          <a:noFill/>
        </p:spPr>
        <p:txBody>
          <a:bodyPr wrap="square" rtlCol="0">
            <a:spAutoFit/>
          </a:bodyPr>
          <a:lstStyle/>
          <a:p>
            <a:pPr algn="ctr"/>
            <a:r>
              <a:rPr lang="en-US" sz="2000" b="1">
                <a:solidFill>
                  <a:srgbClr val="ED3C8D"/>
                </a:solidFill>
                <a:latin typeface="Helvetica" pitchFamily="2" charset="0"/>
              </a:rPr>
              <a:t>144</a:t>
            </a:r>
          </a:p>
          <a:p>
            <a:pPr algn="ctr"/>
            <a:r>
              <a:rPr lang="en-US" sz="700">
                <a:solidFill>
                  <a:srgbClr val="ED3C8D"/>
                </a:solidFill>
                <a:latin typeface="Helvetica" pitchFamily="2" charset="0"/>
              </a:rPr>
              <a:t>Index vs U.S. Pop*</a:t>
            </a:r>
          </a:p>
        </p:txBody>
      </p:sp>
    </p:spTree>
    <p:extLst>
      <p:ext uri="{BB962C8B-B14F-4D97-AF65-F5344CB8AC3E}">
        <p14:creationId xmlns:p14="http://schemas.microsoft.com/office/powerpoint/2010/main" val="3540238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8B48-03DA-0252-531D-38D430E6D5A7}"/>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149EAB9D-2C16-D8AD-394D-DF25C7804C7C}"/>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18</a:t>
            </a:r>
          </a:p>
        </p:txBody>
      </p:sp>
      <p:cxnSp>
        <p:nvCxnSpPr>
          <p:cNvPr id="25" name="Straight Connector 24">
            <a:extLst>
              <a:ext uri="{FF2B5EF4-FFF2-40B4-BE49-F238E27FC236}">
                <a16:creationId xmlns:a16="http://schemas.microsoft.com/office/drawing/2014/main" id="{BD32E366-0866-6260-6289-4C5E1C039B2B}"/>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7BFA474-DAF7-812C-740F-7D7CEBCD4EE8}"/>
              </a:ext>
            </a:extLst>
          </p:cNvPr>
          <p:cNvSpPr>
            <a:spLocks/>
          </p:cNvSpPr>
          <p:nvPr/>
        </p:nvSpPr>
        <p:spPr>
          <a:xfrm>
            <a:off x="-965" y="1696163"/>
            <a:ext cx="12192966" cy="517298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E824128-9BED-C5E4-3B96-C6DE242702A5}"/>
              </a:ext>
            </a:extLst>
          </p:cNvPr>
          <p:cNvSpPr txBox="1"/>
          <p:nvPr/>
        </p:nvSpPr>
        <p:spPr>
          <a:xfrm>
            <a:off x="504917" y="6118051"/>
            <a:ext cx="11707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MRI-Simmons Winter Study, 2025</a:t>
            </a:r>
            <a:r>
              <a:rPr lang="en-US" sz="800">
                <a:solidFill>
                  <a:srgbClr val="1B1464"/>
                </a:solidFill>
                <a:latin typeface="Helvetica" panose="020B0403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‘Frequent moviegoer’ reflects people who have gone to the movies at least once in the last month. </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Markets were selected from ABCD counties as categorized by Nielsen based on U.S. Census Bureau population data and metro areas. County Sizes are </a:t>
            </a:r>
            <a:r>
              <a:rPr lang="en-US" sz="800">
                <a:solidFill>
                  <a:srgbClr val="1B1464"/>
                </a:solidFill>
                <a:latin typeface="Helvetica" panose="020B0403020202020204" pitchFamily="34" charset="0"/>
              </a:rPr>
              <a:t>categorized as: County A </a:t>
            </a:r>
            <a:r>
              <a:rPr lang="en-US" sz="800" i="1">
                <a:solidFill>
                  <a:srgbClr val="1B1464"/>
                </a:solidFill>
                <a:latin typeface="Helvetica" panose="020B0403020202020204" pitchFamily="34" charset="0"/>
              </a:rPr>
              <a:t>(~40% of U.S. HHs)</a:t>
            </a:r>
            <a:r>
              <a:rPr lang="en-US" sz="800">
                <a:solidFill>
                  <a:srgbClr val="1B1464"/>
                </a:solidFill>
                <a:latin typeface="Helvetica" panose="020B0403020202020204" pitchFamily="34" charset="0"/>
              </a:rPr>
              <a:t>- T</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he 25 largest </a:t>
            </a:r>
            <a:r>
              <a:rPr lang="en-US" sz="800">
                <a:solidFill>
                  <a:srgbClr val="1B1464"/>
                </a:solidFill>
                <a:latin typeface="Helvetica" panose="020B0403020202020204" pitchFamily="34" charset="0"/>
              </a:rPr>
              <a:t>cities</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County B</a:t>
            </a:r>
            <a:r>
              <a:rPr lang="en-US" sz="800" i="1">
                <a:solidFill>
                  <a:srgbClr val="1B1464"/>
                </a:solidFill>
                <a:latin typeface="Helvetica" panose="020B0403020202020204" pitchFamily="34" charset="0"/>
              </a:rPr>
              <a:t> (~30% of U.S. HHs)</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Excl. A counties, </a:t>
            </a:r>
            <a:r>
              <a:rPr lang="en-US" sz="800">
                <a:solidFill>
                  <a:srgbClr val="1B1464"/>
                </a:solidFill>
                <a:latin typeface="Helvetica" panose="020B0403020202020204" pitchFamily="34" charset="0"/>
              </a:rPr>
              <a:t>and has</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a population of 150k+ and 85k+ HHs; County C</a:t>
            </a:r>
            <a:r>
              <a:rPr lang="en-US" sz="800" i="1">
                <a:solidFill>
                  <a:srgbClr val="1B1464"/>
                </a:solidFill>
                <a:latin typeface="Helvetica" panose="020B0403020202020204" pitchFamily="34" charset="0"/>
              </a:rPr>
              <a:t> (~15% of U.S. HHs) </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Excl. A&amp;B counties, </a:t>
            </a:r>
            <a:r>
              <a:rPr lang="en-US" sz="800">
                <a:solidFill>
                  <a:srgbClr val="1B1464"/>
                </a:solidFill>
                <a:latin typeface="Helvetica" panose="020B0403020202020204" pitchFamily="34" charset="0"/>
              </a:rPr>
              <a:t>and has a</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population of 40k+ and 20k+ HHs; County D</a:t>
            </a:r>
            <a:r>
              <a:rPr lang="en-US" sz="800" i="1">
                <a:solidFill>
                  <a:srgbClr val="1B1464"/>
                </a:solidFill>
                <a:latin typeface="Helvetica" panose="020B0403020202020204" pitchFamily="34" charset="0"/>
              </a:rPr>
              <a:t> (~15% of U.S. HHs) </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Excl. A,B&amp;C counties, with no limits on population of HHs.</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TextBox 4">
            <a:extLst>
              <a:ext uri="{FF2B5EF4-FFF2-40B4-BE49-F238E27FC236}">
                <a16:creationId xmlns:a16="http://schemas.microsoft.com/office/drawing/2014/main" id="{0BF928C2-6450-87AF-FA7A-A51150417B70}"/>
              </a:ext>
            </a:extLst>
          </p:cNvPr>
          <p:cNvSpPr txBox="1"/>
          <p:nvPr/>
        </p:nvSpPr>
        <p:spPr>
          <a:xfrm>
            <a:off x="-16909" y="1772028"/>
            <a:ext cx="12208909" cy="338554"/>
          </a:xfrm>
          <a:prstGeom prst="rect">
            <a:avLst/>
          </a:prstGeom>
          <a:noFill/>
        </p:spPr>
        <p:txBody>
          <a:bodyPr wrap="square">
            <a:spAutoFit/>
          </a:bodyPr>
          <a:lstStyle/>
          <a:p>
            <a:pPr algn="ctr"/>
            <a:r>
              <a:rPr lang="en-US" sz="1600" b="1" u="sng">
                <a:solidFill>
                  <a:srgbClr val="1B1464"/>
                </a:solidFill>
                <a:latin typeface="Helvetica" panose="020B0403020202020204" pitchFamily="34" charset="0"/>
              </a:rPr>
              <a:t>2025 Population Composition by County Size</a:t>
            </a:r>
            <a:endParaRPr lang="en-US" sz="1400" b="1" u="sng">
              <a:solidFill>
                <a:srgbClr val="1B1464"/>
              </a:solidFill>
              <a:latin typeface="Helvetica" panose="020B0403020202020204" pitchFamily="34" charset="0"/>
            </a:endParaRPr>
          </a:p>
        </p:txBody>
      </p:sp>
      <p:pic>
        <p:nvPicPr>
          <p:cNvPr id="7" name="Picture 6">
            <a:extLst>
              <a:ext uri="{FF2B5EF4-FFF2-40B4-BE49-F238E27FC236}">
                <a16:creationId xmlns:a16="http://schemas.microsoft.com/office/drawing/2014/main" id="{791420FB-58A0-DA82-9951-5A52093232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07059" y="6533433"/>
            <a:ext cx="11708793" cy="350107"/>
          </a:xfrm>
          <a:prstGeom prst="rect">
            <a:avLst/>
          </a:prstGeom>
        </p:spPr>
      </p:pic>
      <p:sp>
        <p:nvSpPr>
          <p:cNvPr id="20" name="Slide Number Placeholder 5">
            <a:extLst>
              <a:ext uri="{FF2B5EF4-FFF2-40B4-BE49-F238E27FC236}">
                <a16:creationId xmlns:a16="http://schemas.microsoft.com/office/drawing/2014/main" id="{0E615600-9C14-FE76-54EF-BAABD2B90CE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85D4EB08-DCB1-0189-4B75-972A587446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9" name="Chart 8">
            <a:extLst>
              <a:ext uri="{FF2B5EF4-FFF2-40B4-BE49-F238E27FC236}">
                <a16:creationId xmlns:a16="http://schemas.microsoft.com/office/drawing/2014/main" id="{2DEEB3F2-3BB8-E77B-C5A3-BC3ED0C47080}"/>
              </a:ext>
            </a:extLst>
          </p:cNvPr>
          <p:cNvGraphicFramePr/>
          <p:nvPr>
            <p:extLst>
              <p:ext uri="{D42A27DB-BD31-4B8C-83A1-F6EECF244321}">
                <p14:modId xmlns:p14="http://schemas.microsoft.com/office/powerpoint/2010/main" val="2985993732"/>
              </p:ext>
            </p:extLst>
          </p:nvPr>
        </p:nvGraphicFramePr>
        <p:xfrm>
          <a:off x="-10762" y="2162727"/>
          <a:ext cx="12032884" cy="346541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a16="http://schemas.microsoft.com/office/drawing/2014/main" id="{4589BD6B-3BB4-6CC2-5B90-FD6626EC578A}"/>
              </a:ext>
            </a:extLst>
          </p:cNvPr>
          <p:cNvSpPr/>
          <p:nvPr/>
        </p:nvSpPr>
        <p:spPr>
          <a:xfrm>
            <a:off x="3408062" y="5228649"/>
            <a:ext cx="1303638" cy="5136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1B1464"/>
                </a:solidFill>
                <a:latin typeface="Helvetica" pitchFamily="2" charset="0"/>
              </a:rPr>
              <a:t>113</a:t>
            </a:r>
          </a:p>
          <a:p>
            <a:pPr algn="ctr"/>
            <a:r>
              <a:rPr lang="en-US" sz="1050">
                <a:solidFill>
                  <a:srgbClr val="1B1464"/>
                </a:solidFill>
                <a:latin typeface="Helvetica" pitchFamily="2" charset="0"/>
              </a:rPr>
              <a:t>Index vs A18+*</a:t>
            </a:r>
          </a:p>
        </p:txBody>
      </p:sp>
      <p:sp>
        <p:nvSpPr>
          <p:cNvPr id="11" name="Rectangle: Rounded Corners 10">
            <a:extLst>
              <a:ext uri="{FF2B5EF4-FFF2-40B4-BE49-F238E27FC236}">
                <a16:creationId xmlns:a16="http://schemas.microsoft.com/office/drawing/2014/main" id="{33CA2E6B-BC21-870B-FE56-C8B78423F7CD}"/>
              </a:ext>
            </a:extLst>
          </p:cNvPr>
          <p:cNvSpPr/>
          <p:nvPr/>
        </p:nvSpPr>
        <p:spPr>
          <a:xfrm>
            <a:off x="7236940" y="5228649"/>
            <a:ext cx="1303638" cy="513689"/>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itchFamily="2" charset="0"/>
              </a:rPr>
              <a:t>104</a:t>
            </a:r>
          </a:p>
          <a:p>
            <a:pPr algn="ctr"/>
            <a:r>
              <a:rPr lang="en-US" sz="1050">
                <a:solidFill>
                  <a:srgbClr val="00BFF2"/>
                </a:solidFill>
                <a:latin typeface="Helvetica" pitchFamily="2" charset="0"/>
              </a:rPr>
              <a:t>Index vs A18+*</a:t>
            </a:r>
          </a:p>
        </p:txBody>
      </p:sp>
      <p:sp>
        <p:nvSpPr>
          <p:cNvPr id="13" name="TextBox 12">
            <a:extLst>
              <a:ext uri="{FF2B5EF4-FFF2-40B4-BE49-F238E27FC236}">
                <a16:creationId xmlns:a16="http://schemas.microsoft.com/office/drawing/2014/main" id="{A9249073-56D1-DB1A-8B3E-FE24EE391EDE}"/>
              </a:ext>
            </a:extLst>
          </p:cNvPr>
          <p:cNvSpPr txBox="1"/>
          <p:nvPr/>
        </p:nvSpPr>
        <p:spPr>
          <a:xfrm>
            <a:off x="501572" y="5876340"/>
            <a:ext cx="7914964" cy="246221"/>
          </a:xfrm>
          <a:prstGeom prst="rect">
            <a:avLst/>
          </a:prstGeom>
          <a:noFill/>
        </p:spPr>
        <p:txBody>
          <a:bodyPr wrap="square" rtlCol="0">
            <a:spAutoFit/>
          </a:bodyPr>
          <a:lstStyle/>
          <a:p>
            <a:r>
              <a:rPr lang="en-US" sz="1000" b="1">
                <a:solidFill>
                  <a:srgbClr val="1F1A62"/>
                </a:solidFill>
                <a:latin typeface="Helvetica" panose="020B0403020202020204" pitchFamily="34" charset="0"/>
              </a:rPr>
              <a:t>*How to read index: </a:t>
            </a:r>
            <a:r>
              <a:rPr lang="en-US" sz="1000">
                <a:solidFill>
                  <a:srgbClr val="1F1A62"/>
                </a:solidFill>
                <a:latin typeface="Helvetica" panose="020B0403020202020204" pitchFamily="34" charset="0"/>
              </a:rPr>
              <a:t>Frequent Moviegoers are for </a:t>
            </a:r>
            <a:r>
              <a:rPr lang="en-US" sz="1000" i="1" u="sng">
                <a:solidFill>
                  <a:srgbClr val="1F1A62"/>
                </a:solidFill>
                <a:latin typeface="Helvetica" panose="020B0403020202020204" pitchFamily="34" charset="0"/>
              </a:rPr>
              <a:t>13% more likely to live in ‘County A’ than A18+</a:t>
            </a:r>
          </a:p>
        </p:txBody>
      </p:sp>
      <p:sp>
        <p:nvSpPr>
          <p:cNvPr id="16" name="Rectangle 15">
            <a:extLst>
              <a:ext uri="{FF2B5EF4-FFF2-40B4-BE49-F238E27FC236}">
                <a16:creationId xmlns:a16="http://schemas.microsoft.com/office/drawing/2014/main" id="{BB51CC95-208D-6D42-6A69-5A9146FF88C8}"/>
              </a:ext>
            </a:extLst>
          </p:cNvPr>
          <p:cNvSpPr/>
          <p:nvPr/>
        </p:nvSpPr>
        <p:spPr>
          <a:xfrm>
            <a:off x="953310" y="440921"/>
            <a:ext cx="112171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People in highly populated areas are more likely to be frequent moviegoers who seek escapism and relaxation from their daily lives</a:t>
            </a:r>
          </a:p>
        </p:txBody>
      </p:sp>
    </p:spTree>
    <p:extLst>
      <p:ext uri="{BB962C8B-B14F-4D97-AF65-F5344CB8AC3E}">
        <p14:creationId xmlns:p14="http://schemas.microsoft.com/office/powerpoint/2010/main" val="1729263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2235C-48FC-946A-563F-E730FDDFC69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1FF0979-1BCD-13E3-466D-B220384FD39D}"/>
              </a:ext>
            </a:extLst>
          </p:cNvPr>
          <p:cNvSpPr/>
          <p:nvPr/>
        </p:nvSpPr>
        <p:spPr>
          <a:xfrm>
            <a:off x="0" y="1720516"/>
            <a:ext cx="12192000" cy="515272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7E86F32E-C9DB-1799-A0AD-422A79E9E9A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8" name="Slide Number Placeholder 5">
            <a:extLst>
              <a:ext uri="{FF2B5EF4-FFF2-40B4-BE49-F238E27FC236}">
                <a16:creationId xmlns:a16="http://schemas.microsoft.com/office/drawing/2014/main" id="{CFB4D5C3-3A88-DEDD-95AE-58ED03FBB98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A757A10E-25B8-9D0A-3D1B-24A256808322}"/>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8" name="TextBox 37">
            <a:extLst>
              <a:ext uri="{FF2B5EF4-FFF2-40B4-BE49-F238E27FC236}">
                <a16:creationId xmlns:a16="http://schemas.microsoft.com/office/drawing/2014/main" id="{668DF447-1314-B488-A7E0-5AB1E9A0BD60}"/>
              </a:ext>
            </a:extLst>
          </p:cNvPr>
          <p:cNvSpPr txBox="1"/>
          <p:nvPr/>
        </p:nvSpPr>
        <p:spPr>
          <a:xfrm>
            <a:off x="685884" y="1758266"/>
            <a:ext cx="108202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Leisure Activities Participated in the Last 12 Months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9" name="Rectangle 38">
            <a:extLst>
              <a:ext uri="{FF2B5EF4-FFF2-40B4-BE49-F238E27FC236}">
                <a16:creationId xmlns:a16="http://schemas.microsoft.com/office/drawing/2014/main" id="{506417BC-225C-70B7-10A5-20B61D8BD475}"/>
              </a:ext>
            </a:extLst>
          </p:cNvPr>
          <p:cNvSpPr/>
          <p:nvPr/>
        </p:nvSpPr>
        <p:spPr>
          <a:xfrm>
            <a:off x="483207" y="6197479"/>
            <a:ext cx="11730311" cy="33855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Winter Study, 2025.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reflects people who have gone to the movies at least once in the last year. Musical performances include rock, country, classical music/opera, R&amp;B/Hip-Hop/Rap, and other. </a:t>
            </a:r>
            <a:r>
              <a:rPr lang="en-US" sz="800">
                <a:solidFill>
                  <a:srgbClr val="1B1464"/>
                </a:solidFill>
                <a:latin typeface="Helvetica" panose="020B0403020202020204" pitchFamily="34" charset="0"/>
              </a:rPr>
              <a:t>*% difference of moviegoers against non-moviegoers.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**Using rideshare apps is based on usage in the last 30 days</a:t>
            </a:r>
            <a:r>
              <a:rPr lang="en-US" sz="800">
                <a:solidFill>
                  <a:srgbClr val="1B1464"/>
                </a:solidFill>
                <a:latin typeface="Helvetica" panose="020B0403020202020204" pitchFamily="34" charset="0"/>
              </a:rPr>
              <a:t>.</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graphicFrame>
        <p:nvGraphicFramePr>
          <p:cNvPr id="4" name="Chart 3">
            <a:extLst>
              <a:ext uri="{FF2B5EF4-FFF2-40B4-BE49-F238E27FC236}">
                <a16:creationId xmlns:a16="http://schemas.microsoft.com/office/drawing/2014/main" id="{8E4FE104-33A1-B963-876C-B29AF87A1950}"/>
              </a:ext>
            </a:extLst>
          </p:cNvPr>
          <p:cNvGraphicFramePr/>
          <p:nvPr>
            <p:extLst>
              <p:ext uri="{D42A27DB-BD31-4B8C-83A1-F6EECF244321}">
                <p14:modId xmlns:p14="http://schemas.microsoft.com/office/powerpoint/2010/main" val="4180216131"/>
              </p:ext>
            </p:extLst>
          </p:nvPr>
        </p:nvGraphicFramePr>
        <p:xfrm>
          <a:off x="111983" y="2161126"/>
          <a:ext cx="11881897" cy="3688773"/>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9CCFFD95-8E02-0E65-857B-9F30D593961E}"/>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19</a:t>
            </a:r>
          </a:p>
        </p:txBody>
      </p:sp>
      <p:cxnSp>
        <p:nvCxnSpPr>
          <p:cNvPr id="27" name="Straight Connector 26">
            <a:extLst>
              <a:ext uri="{FF2B5EF4-FFF2-40B4-BE49-F238E27FC236}">
                <a16:creationId xmlns:a16="http://schemas.microsoft.com/office/drawing/2014/main" id="{A888022F-2C99-B53E-2905-9663F0A9A0A0}"/>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97EBE1C-0A4E-6444-3D15-5CA8756A7305}"/>
              </a:ext>
            </a:extLst>
          </p:cNvPr>
          <p:cNvSpPr/>
          <p:nvPr/>
        </p:nvSpPr>
        <p:spPr>
          <a:xfrm>
            <a:off x="1872537" y="5152223"/>
            <a:ext cx="2335771" cy="447180"/>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b="1">
                <a:solidFill>
                  <a:srgbClr val="1B1464"/>
                </a:solidFill>
                <a:latin typeface="Helvetica" pitchFamily="2" charset="0"/>
              </a:rPr>
              <a:t>Attend Musical Performance</a:t>
            </a:r>
            <a:endParaRPr lang="en-US" sz="1200">
              <a:solidFill>
                <a:srgbClr val="1B1464"/>
              </a:solidFill>
              <a:latin typeface="Helvetica" pitchFamily="2" charset="0"/>
            </a:endParaRPr>
          </a:p>
        </p:txBody>
      </p:sp>
      <p:pic>
        <p:nvPicPr>
          <p:cNvPr id="77" name="Picture 76" descr="Logo, icon&#10;&#10;Description automatically generated">
            <a:extLst>
              <a:ext uri="{FF2B5EF4-FFF2-40B4-BE49-F238E27FC236}">
                <a16:creationId xmlns:a16="http://schemas.microsoft.com/office/drawing/2014/main" id="{6A8128B6-FAE1-F708-1D28-7CD48270398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01933" y="5497691"/>
            <a:ext cx="618630" cy="618630"/>
          </a:xfrm>
          <a:prstGeom prst="rect">
            <a:avLst/>
          </a:prstGeom>
        </p:spPr>
      </p:pic>
      <p:pic>
        <p:nvPicPr>
          <p:cNvPr id="76" name="Picture 75" descr="Icon&#10;&#10;Description automatically generated">
            <a:extLst>
              <a:ext uri="{FF2B5EF4-FFF2-40B4-BE49-F238E27FC236}">
                <a16:creationId xmlns:a16="http://schemas.microsoft.com/office/drawing/2014/main" id="{99F4653E-BA74-185D-617A-D3CCA05D5F1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722829" y="5497691"/>
            <a:ext cx="618630" cy="618630"/>
          </a:xfrm>
          <a:prstGeom prst="rect">
            <a:avLst/>
          </a:prstGeom>
        </p:spPr>
      </p:pic>
      <p:pic>
        <p:nvPicPr>
          <p:cNvPr id="79" name="Picture 78" descr="Icon&#10;&#10;Description automatically generated">
            <a:extLst>
              <a:ext uri="{FF2B5EF4-FFF2-40B4-BE49-F238E27FC236}">
                <a16:creationId xmlns:a16="http://schemas.microsoft.com/office/drawing/2014/main" id="{45715421-4878-0EA1-246E-2B23AD41B09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613018" y="5497691"/>
            <a:ext cx="618630" cy="618630"/>
          </a:xfrm>
          <a:prstGeom prst="rect">
            <a:avLst/>
          </a:prstGeom>
        </p:spPr>
      </p:pic>
      <p:pic>
        <p:nvPicPr>
          <p:cNvPr id="13" name="Picture 12" descr="A blue and pink masks&#10;&#10;AI-generated content may be incorrect.">
            <a:extLst>
              <a:ext uri="{FF2B5EF4-FFF2-40B4-BE49-F238E27FC236}">
                <a16:creationId xmlns:a16="http://schemas.microsoft.com/office/drawing/2014/main" id="{5995D358-D0BF-1F95-A207-F769AAE9ED9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541226" y="5497691"/>
            <a:ext cx="618630" cy="618630"/>
          </a:xfrm>
          <a:prstGeom prst="rect">
            <a:avLst/>
          </a:prstGeom>
        </p:spPr>
      </p:pic>
      <p:pic>
        <p:nvPicPr>
          <p:cNvPr id="14" name="Picture 13" descr="A car on a phone&#10;&#10;AI-generated content may be incorrect.">
            <a:extLst>
              <a:ext uri="{FF2B5EF4-FFF2-40B4-BE49-F238E27FC236}">
                <a16:creationId xmlns:a16="http://schemas.microsoft.com/office/drawing/2014/main" id="{80B91A3C-59D9-6A6A-77D0-931E54BFB14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0464389" y="5497691"/>
            <a:ext cx="624063" cy="624063"/>
          </a:xfrm>
          <a:prstGeom prst="rect">
            <a:avLst/>
          </a:prstGeom>
        </p:spPr>
      </p:pic>
      <p:sp>
        <p:nvSpPr>
          <p:cNvPr id="8" name="Rectangle: Rounded Corners 7">
            <a:extLst>
              <a:ext uri="{FF2B5EF4-FFF2-40B4-BE49-F238E27FC236}">
                <a16:creationId xmlns:a16="http://schemas.microsoft.com/office/drawing/2014/main" id="{229E0016-2826-8889-D387-F183E6A5C9E7}"/>
              </a:ext>
            </a:extLst>
          </p:cNvPr>
          <p:cNvSpPr/>
          <p:nvPr/>
        </p:nvSpPr>
        <p:spPr>
          <a:xfrm>
            <a:off x="1644552" y="2593836"/>
            <a:ext cx="749397"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endParaRPr>
          </a:p>
        </p:txBody>
      </p:sp>
      <p:sp>
        <p:nvSpPr>
          <p:cNvPr id="9" name="TextBox 8">
            <a:extLst>
              <a:ext uri="{FF2B5EF4-FFF2-40B4-BE49-F238E27FC236}">
                <a16:creationId xmlns:a16="http://schemas.microsoft.com/office/drawing/2014/main" id="{AABC44B9-FC1D-2EF2-B8D1-7BDB49A9CAE6}"/>
              </a:ext>
            </a:extLst>
          </p:cNvPr>
          <p:cNvSpPr txBox="1"/>
          <p:nvPr/>
        </p:nvSpPr>
        <p:spPr>
          <a:xfrm>
            <a:off x="1592484" y="2591027"/>
            <a:ext cx="886238" cy="369332"/>
          </a:xfrm>
          <a:prstGeom prst="rect">
            <a:avLst/>
          </a:prstGeom>
          <a:noFill/>
        </p:spPr>
        <p:txBody>
          <a:bodyPr wrap="square" rtlCol="0">
            <a:spAutoFit/>
          </a:bodyPr>
          <a:lstStyle/>
          <a:p>
            <a:r>
              <a:rPr lang="en-US" b="1">
                <a:solidFill>
                  <a:srgbClr val="00BFF2"/>
                </a:solidFill>
                <a:latin typeface="Helvetica" pitchFamily="2" charset="0"/>
              </a:rPr>
              <a:t>+36%</a:t>
            </a:r>
            <a:r>
              <a:rPr lang="en-US">
                <a:solidFill>
                  <a:srgbClr val="00BFF2"/>
                </a:solidFill>
                <a:latin typeface="Helvetica" pitchFamily="2" charset="0"/>
              </a:rPr>
              <a:t>*</a:t>
            </a:r>
          </a:p>
        </p:txBody>
      </p:sp>
      <p:sp>
        <p:nvSpPr>
          <p:cNvPr id="11" name="Rectangle: Rounded Corners 10">
            <a:extLst>
              <a:ext uri="{FF2B5EF4-FFF2-40B4-BE49-F238E27FC236}">
                <a16:creationId xmlns:a16="http://schemas.microsoft.com/office/drawing/2014/main" id="{27BF88E1-859C-87D6-F815-55D789C12D51}"/>
              </a:ext>
            </a:extLst>
          </p:cNvPr>
          <p:cNvSpPr/>
          <p:nvPr/>
        </p:nvSpPr>
        <p:spPr>
          <a:xfrm>
            <a:off x="3574546" y="3474818"/>
            <a:ext cx="872229"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endParaRPr>
          </a:p>
        </p:txBody>
      </p:sp>
      <p:sp>
        <p:nvSpPr>
          <p:cNvPr id="12" name="TextBox 11">
            <a:extLst>
              <a:ext uri="{FF2B5EF4-FFF2-40B4-BE49-F238E27FC236}">
                <a16:creationId xmlns:a16="http://schemas.microsoft.com/office/drawing/2014/main" id="{3D77808A-64E1-325D-CB7E-EC57A4DA05F8}"/>
              </a:ext>
            </a:extLst>
          </p:cNvPr>
          <p:cNvSpPr txBox="1"/>
          <p:nvPr/>
        </p:nvSpPr>
        <p:spPr>
          <a:xfrm>
            <a:off x="3522477" y="3472009"/>
            <a:ext cx="1089451" cy="369332"/>
          </a:xfrm>
          <a:prstGeom prst="rect">
            <a:avLst/>
          </a:prstGeom>
          <a:noFill/>
        </p:spPr>
        <p:txBody>
          <a:bodyPr wrap="square" rtlCol="0">
            <a:spAutoFit/>
          </a:bodyPr>
          <a:lstStyle/>
          <a:p>
            <a:r>
              <a:rPr lang="en-US" b="1">
                <a:solidFill>
                  <a:srgbClr val="00BFF2"/>
                </a:solidFill>
                <a:latin typeface="Helvetica" pitchFamily="2" charset="0"/>
              </a:rPr>
              <a:t>+100%</a:t>
            </a:r>
            <a:endParaRPr lang="en-US">
              <a:solidFill>
                <a:srgbClr val="00BFF2"/>
              </a:solidFill>
              <a:latin typeface="Helvetica" pitchFamily="2" charset="0"/>
            </a:endParaRPr>
          </a:p>
        </p:txBody>
      </p:sp>
      <p:sp>
        <p:nvSpPr>
          <p:cNvPr id="21" name="Rectangle: Rounded Corners 20">
            <a:extLst>
              <a:ext uri="{FF2B5EF4-FFF2-40B4-BE49-F238E27FC236}">
                <a16:creationId xmlns:a16="http://schemas.microsoft.com/office/drawing/2014/main" id="{66AC0BF6-C514-D068-D90D-590DE85E360E}"/>
              </a:ext>
            </a:extLst>
          </p:cNvPr>
          <p:cNvSpPr/>
          <p:nvPr/>
        </p:nvSpPr>
        <p:spPr>
          <a:xfrm>
            <a:off x="5517075" y="3758669"/>
            <a:ext cx="749397"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endParaRPr>
          </a:p>
        </p:txBody>
      </p:sp>
      <p:sp>
        <p:nvSpPr>
          <p:cNvPr id="22" name="TextBox 21">
            <a:extLst>
              <a:ext uri="{FF2B5EF4-FFF2-40B4-BE49-F238E27FC236}">
                <a16:creationId xmlns:a16="http://schemas.microsoft.com/office/drawing/2014/main" id="{9764BD45-D995-ED5E-D382-13D55CC4E3B6}"/>
              </a:ext>
            </a:extLst>
          </p:cNvPr>
          <p:cNvSpPr txBox="1"/>
          <p:nvPr/>
        </p:nvSpPr>
        <p:spPr>
          <a:xfrm>
            <a:off x="5465007" y="3755860"/>
            <a:ext cx="886238" cy="369332"/>
          </a:xfrm>
          <a:prstGeom prst="rect">
            <a:avLst/>
          </a:prstGeom>
          <a:noFill/>
        </p:spPr>
        <p:txBody>
          <a:bodyPr wrap="square" rtlCol="0">
            <a:spAutoFit/>
          </a:bodyPr>
          <a:lstStyle/>
          <a:p>
            <a:r>
              <a:rPr lang="en-US" b="1">
                <a:solidFill>
                  <a:srgbClr val="00BFF2"/>
                </a:solidFill>
                <a:latin typeface="Helvetica" pitchFamily="2" charset="0"/>
              </a:rPr>
              <a:t>+86%</a:t>
            </a:r>
            <a:r>
              <a:rPr lang="en-US">
                <a:solidFill>
                  <a:srgbClr val="00BFF2"/>
                </a:solidFill>
                <a:latin typeface="Helvetica" pitchFamily="2" charset="0"/>
              </a:rPr>
              <a:t>*</a:t>
            </a:r>
          </a:p>
        </p:txBody>
      </p:sp>
      <p:sp>
        <p:nvSpPr>
          <p:cNvPr id="31" name="Rectangle: Rounded Corners 30">
            <a:extLst>
              <a:ext uri="{FF2B5EF4-FFF2-40B4-BE49-F238E27FC236}">
                <a16:creationId xmlns:a16="http://schemas.microsoft.com/office/drawing/2014/main" id="{3DE9CD28-271C-F481-0E54-DE4DC275B623}"/>
              </a:ext>
            </a:extLst>
          </p:cNvPr>
          <p:cNvSpPr/>
          <p:nvPr/>
        </p:nvSpPr>
        <p:spPr>
          <a:xfrm>
            <a:off x="7433087" y="3887014"/>
            <a:ext cx="749397"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endParaRPr>
          </a:p>
        </p:txBody>
      </p:sp>
      <p:sp>
        <p:nvSpPr>
          <p:cNvPr id="32" name="TextBox 31">
            <a:extLst>
              <a:ext uri="{FF2B5EF4-FFF2-40B4-BE49-F238E27FC236}">
                <a16:creationId xmlns:a16="http://schemas.microsoft.com/office/drawing/2014/main" id="{EE0361D4-3468-1311-47CA-BD8498E8B6E6}"/>
              </a:ext>
            </a:extLst>
          </p:cNvPr>
          <p:cNvSpPr txBox="1"/>
          <p:nvPr/>
        </p:nvSpPr>
        <p:spPr>
          <a:xfrm>
            <a:off x="7381019" y="3884205"/>
            <a:ext cx="886238" cy="369332"/>
          </a:xfrm>
          <a:prstGeom prst="rect">
            <a:avLst/>
          </a:prstGeom>
          <a:noFill/>
        </p:spPr>
        <p:txBody>
          <a:bodyPr wrap="square" rtlCol="0">
            <a:spAutoFit/>
          </a:bodyPr>
          <a:lstStyle/>
          <a:p>
            <a:r>
              <a:rPr lang="en-US" b="1">
                <a:solidFill>
                  <a:srgbClr val="00BFF2"/>
                </a:solidFill>
                <a:latin typeface="Helvetica" pitchFamily="2" charset="0"/>
              </a:rPr>
              <a:t>+85%</a:t>
            </a:r>
            <a:r>
              <a:rPr lang="en-US">
                <a:solidFill>
                  <a:srgbClr val="00BFF2"/>
                </a:solidFill>
                <a:latin typeface="Helvetica" pitchFamily="2" charset="0"/>
              </a:rPr>
              <a:t>*</a:t>
            </a:r>
          </a:p>
        </p:txBody>
      </p:sp>
      <p:sp>
        <p:nvSpPr>
          <p:cNvPr id="33" name="Rectangle: Rounded Corners 32">
            <a:extLst>
              <a:ext uri="{FF2B5EF4-FFF2-40B4-BE49-F238E27FC236}">
                <a16:creationId xmlns:a16="http://schemas.microsoft.com/office/drawing/2014/main" id="{A0C62BFB-3415-ECD4-3643-1B11868B3459}"/>
              </a:ext>
            </a:extLst>
          </p:cNvPr>
          <p:cNvSpPr/>
          <p:nvPr/>
        </p:nvSpPr>
        <p:spPr>
          <a:xfrm>
            <a:off x="9366166" y="4095689"/>
            <a:ext cx="883304"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endParaRPr>
          </a:p>
        </p:txBody>
      </p:sp>
      <p:sp>
        <p:nvSpPr>
          <p:cNvPr id="34" name="TextBox 33">
            <a:extLst>
              <a:ext uri="{FF2B5EF4-FFF2-40B4-BE49-F238E27FC236}">
                <a16:creationId xmlns:a16="http://schemas.microsoft.com/office/drawing/2014/main" id="{93877A92-FCDC-6CF5-026B-C02878575284}"/>
              </a:ext>
            </a:extLst>
          </p:cNvPr>
          <p:cNvSpPr txBox="1"/>
          <p:nvPr/>
        </p:nvSpPr>
        <p:spPr>
          <a:xfrm>
            <a:off x="9328065" y="4092880"/>
            <a:ext cx="992272" cy="369332"/>
          </a:xfrm>
          <a:prstGeom prst="rect">
            <a:avLst/>
          </a:prstGeom>
          <a:noFill/>
        </p:spPr>
        <p:txBody>
          <a:bodyPr wrap="square" rtlCol="0">
            <a:spAutoFit/>
          </a:bodyPr>
          <a:lstStyle/>
          <a:p>
            <a:r>
              <a:rPr lang="en-US" b="1">
                <a:solidFill>
                  <a:srgbClr val="00BFF2"/>
                </a:solidFill>
                <a:latin typeface="Helvetica" pitchFamily="2" charset="0"/>
              </a:rPr>
              <a:t>+180%</a:t>
            </a:r>
            <a:r>
              <a:rPr lang="en-US">
                <a:solidFill>
                  <a:srgbClr val="00BFF2"/>
                </a:solidFill>
                <a:latin typeface="Helvetica" pitchFamily="2" charset="0"/>
              </a:rPr>
              <a:t>*</a:t>
            </a:r>
          </a:p>
        </p:txBody>
      </p:sp>
      <p:sp>
        <p:nvSpPr>
          <p:cNvPr id="35" name="Rectangle: Rounded Corners 34">
            <a:extLst>
              <a:ext uri="{FF2B5EF4-FFF2-40B4-BE49-F238E27FC236}">
                <a16:creationId xmlns:a16="http://schemas.microsoft.com/office/drawing/2014/main" id="{7089E823-F0F5-1AC9-DFCB-0FCCB38006C6}"/>
              </a:ext>
            </a:extLst>
          </p:cNvPr>
          <p:cNvSpPr/>
          <p:nvPr/>
        </p:nvSpPr>
        <p:spPr>
          <a:xfrm>
            <a:off x="11336875" y="4149819"/>
            <a:ext cx="749397"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endParaRPr>
          </a:p>
        </p:txBody>
      </p:sp>
      <p:sp>
        <p:nvSpPr>
          <p:cNvPr id="36" name="TextBox 35">
            <a:extLst>
              <a:ext uri="{FF2B5EF4-FFF2-40B4-BE49-F238E27FC236}">
                <a16:creationId xmlns:a16="http://schemas.microsoft.com/office/drawing/2014/main" id="{CD0C7D12-7856-53F7-B978-02220CF1FAF3}"/>
              </a:ext>
            </a:extLst>
          </p:cNvPr>
          <p:cNvSpPr txBox="1"/>
          <p:nvPr/>
        </p:nvSpPr>
        <p:spPr>
          <a:xfrm>
            <a:off x="11284807" y="4147010"/>
            <a:ext cx="886238" cy="369332"/>
          </a:xfrm>
          <a:prstGeom prst="rect">
            <a:avLst/>
          </a:prstGeom>
          <a:noFill/>
        </p:spPr>
        <p:txBody>
          <a:bodyPr wrap="square" rtlCol="0">
            <a:spAutoFit/>
          </a:bodyPr>
          <a:lstStyle/>
          <a:p>
            <a:r>
              <a:rPr lang="en-US" b="1">
                <a:solidFill>
                  <a:srgbClr val="00BFF2"/>
                </a:solidFill>
                <a:latin typeface="Helvetica" pitchFamily="2" charset="0"/>
              </a:rPr>
              <a:t>+55%</a:t>
            </a:r>
            <a:r>
              <a:rPr lang="en-US">
                <a:solidFill>
                  <a:srgbClr val="00BFF2"/>
                </a:solidFill>
                <a:latin typeface="Helvetica" pitchFamily="2" charset="0"/>
              </a:rPr>
              <a:t>*</a:t>
            </a:r>
          </a:p>
        </p:txBody>
      </p:sp>
      <p:pic>
        <p:nvPicPr>
          <p:cNvPr id="40" name="Picture 39" descr="A group of balls with different colors&#10;&#10;AI-generated content may be incorrect.">
            <a:extLst>
              <a:ext uri="{FF2B5EF4-FFF2-40B4-BE49-F238E27FC236}">
                <a16:creationId xmlns:a16="http://schemas.microsoft.com/office/drawing/2014/main" id="{05C62F72-68DC-6F56-82E1-F1F3C6EECAF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671767" y="5492883"/>
            <a:ext cx="618630" cy="618630"/>
          </a:xfrm>
          <a:prstGeom prst="rect">
            <a:avLst/>
          </a:prstGeom>
        </p:spPr>
      </p:pic>
      <p:sp>
        <p:nvSpPr>
          <p:cNvPr id="44" name="Rectangle 43">
            <a:extLst>
              <a:ext uri="{FF2B5EF4-FFF2-40B4-BE49-F238E27FC236}">
                <a16:creationId xmlns:a16="http://schemas.microsoft.com/office/drawing/2014/main" id="{3C5B6937-4C33-908B-9492-7055F774C90A}"/>
              </a:ext>
            </a:extLst>
          </p:cNvPr>
          <p:cNvSpPr/>
          <p:nvPr/>
        </p:nvSpPr>
        <p:spPr>
          <a:xfrm>
            <a:off x="953311" y="440921"/>
            <a:ext cx="112593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Moviegoers are the </a:t>
            </a:r>
            <a:r>
              <a:rPr lang="en-US" sz="2600" b="1">
                <a:solidFill>
                  <a:srgbClr val="1B1464"/>
                </a:solidFill>
                <a:latin typeface="Helvetica" panose="020B0403020202020204" pitchFamily="34" charset="0"/>
              </a:rPr>
              <a:t>drivers</a:t>
            </a: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the ‘going out’ economy and a vital target for brands across dining, sports</a:t>
            </a:r>
            <a:r>
              <a:rPr lang="en-US" sz="2600" b="1">
                <a:solidFill>
                  <a:srgbClr val="1B1464"/>
                </a:solidFill>
                <a:latin typeface="Helvetica" panose="020B0403020202020204" pitchFamily="34" charset="0"/>
              </a:rPr>
              <a:t> and</a:t>
            </a: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entertainment</a:t>
            </a:r>
          </a:p>
        </p:txBody>
      </p:sp>
    </p:spTree>
    <p:extLst>
      <p:ext uri="{BB962C8B-B14F-4D97-AF65-F5344CB8AC3E}">
        <p14:creationId xmlns:p14="http://schemas.microsoft.com/office/powerpoint/2010/main" val="2220194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62339-EEDE-C553-023A-E6B39B9C652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BBE5405-0EA5-A33F-07AD-8366676CB27A}"/>
              </a:ext>
            </a:extLst>
          </p:cNvPr>
          <p:cNvSpPr>
            <a:spLocks/>
          </p:cNvSpPr>
          <p:nvPr/>
        </p:nvSpPr>
        <p:spPr>
          <a:xfrm>
            <a:off x="1" y="1696163"/>
            <a:ext cx="8427714"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CB46E0E-488E-60D5-7CF6-C7FB3916EC6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C7ABD779-E205-366E-FCD1-763787AA10F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19A7AB73-BBAA-9F57-6EC4-6DA3C83DC2D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47472DDE-02D6-CBBC-209D-2795B3E5E535}"/>
              </a:ext>
            </a:extLst>
          </p:cNvPr>
          <p:cNvSpPr/>
          <p:nvPr/>
        </p:nvSpPr>
        <p:spPr>
          <a:xfrm>
            <a:off x="953311" y="440921"/>
            <a:ext cx="1110094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rPr>
              <a:t>Overall, moviegoers are highly desirable consumers whose gap in annual spending vs. non-moviegoers is only widening</a:t>
            </a:r>
          </a:p>
        </p:txBody>
      </p:sp>
      <p:sp>
        <p:nvSpPr>
          <p:cNvPr id="2" name="TextBox 1">
            <a:extLst>
              <a:ext uri="{FF2B5EF4-FFF2-40B4-BE49-F238E27FC236}">
                <a16:creationId xmlns:a16="http://schemas.microsoft.com/office/drawing/2014/main" id="{6CF435C2-0CFA-4D23-D2CD-AF9797113DAF}"/>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20</a:t>
            </a:r>
          </a:p>
        </p:txBody>
      </p:sp>
      <p:cxnSp>
        <p:nvCxnSpPr>
          <p:cNvPr id="3" name="Straight Connector 2">
            <a:extLst>
              <a:ext uri="{FF2B5EF4-FFF2-40B4-BE49-F238E27FC236}">
                <a16:creationId xmlns:a16="http://schemas.microsoft.com/office/drawing/2014/main" id="{E883EF2D-C91C-866C-E2E5-BBE1FA8D851C}"/>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F44DF52-1174-87A9-0428-F064FCE9231A}"/>
              </a:ext>
            </a:extLst>
          </p:cNvPr>
          <p:cNvSpPr>
            <a:spLocks/>
          </p:cNvSpPr>
          <p:nvPr/>
        </p:nvSpPr>
        <p:spPr>
          <a:xfrm>
            <a:off x="-1" y="1762946"/>
            <a:ext cx="8018586" cy="434829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649DC5F-4B60-C60C-1BA5-5FBADBE86D9B}"/>
              </a:ext>
            </a:extLst>
          </p:cNvPr>
          <p:cNvSpPr txBox="1"/>
          <p:nvPr/>
        </p:nvSpPr>
        <p:spPr>
          <a:xfrm>
            <a:off x="472838" y="6201979"/>
            <a:ext cx="11687274"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 Winter 2025 &amp; Fall Doublebase, 2022-</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2024</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a:t>
            </a:r>
            <a:r>
              <a:rPr lang="en-US" sz="800">
                <a:solidFill>
                  <a:srgbClr val="1B1464"/>
                </a:solidFill>
                <a:latin typeface="Helvetica" panose="020B0403020202020204" pitchFamily="34" charset="0"/>
              </a:rPr>
              <a:t> *% difference of moviegoers against non-moviegoers.</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816595C5-E628-3420-E260-93311460828A}"/>
              </a:ext>
            </a:extLst>
          </p:cNvPr>
          <p:cNvSpPr txBox="1"/>
          <p:nvPr/>
        </p:nvSpPr>
        <p:spPr>
          <a:xfrm>
            <a:off x="-1" y="1754910"/>
            <a:ext cx="820595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Annual Credit Card &amp; Debit Card Expenditure Per Person Trend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403020202020204" pitchFamily="34" charset="0"/>
              </a:rPr>
              <a:t>$</a:t>
            </a:r>
            <a:r>
              <a:rPr kumimoji="0" lang="en-US" sz="1400" strike="noStrike" kern="1200" cap="none" spc="0" normalizeH="0" baseline="0" noProof="0">
                <a:ln>
                  <a:noFill/>
                </a:ln>
                <a:solidFill>
                  <a:srgbClr val="1F1A62"/>
                </a:solidFill>
                <a:effectLst/>
                <a:uLnTx/>
                <a:uFillTx/>
                <a:latin typeface="Helvetica" panose="020B0403020202020204" pitchFamily="34" charset="0"/>
                <a:ea typeface="+mn-ea"/>
                <a:cs typeface="+mn-cs"/>
              </a:rPr>
              <a:t> in Thousands</a:t>
            </a:r>
          </a:p>
        </p:txBody>
      </p:sp>
      <p:sp>
        <p:nvSpPr>
          <p:cNvPr id="40" name="Rectangle 39">
            <a:extLst>
              <a:ext uri="{FF2B5EF4-FFF2-40B4-BE49-F238E27FC236}">
                <a16:creationId xmlns:a16="http://schemas.microsoft.com/office/drawing/2014/main" id="{4873C0AD-5234-D023-65E8-1EB4FDF9E61B}"/>
              </a:ext>
            </a:extLst>
          </p:cNvPr>
          <p:cNvSpPr>
            <a:spLocks/>
          </p:cNvSpPr>
          <p:nvPr/>
        </p:nvSpPr>
        <p:spPr>
          <a:xfrm>
            <a:off x="8205952" y="1696163"/>
            <a:ext cx="3986048" cy="4470575"/>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a:hlinkClick r:id="rId3"/>
            <a:extLst>
              <a:ext uri="{FF2B5EF4-FFF2-40B4-BE49-F238E27FC236}">
                <a16:creationId xmlns:a16="http://schemas.microsoft.com/office/drawing/2014/main" id="{BD854653-722F-7DD9-0B3E-332A3C09517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575128" y="3609900"/>
            <a:ext cx="3247697" cy="1830520"/>
          </a:xfrm>
          <a:prstGeom prst="rect">
            <a:avLst/>
          </a:prstGeom>
          <a:ln w="28575">
            <a:solidFill>
              <a:srgbClr val="EF4793"/>
            </a:solidFill>
          </a:ln>
        </p:spPr>
      </p:pic>
      <p:sp>
        <p:nvSpPr>
          <p:cNvPr id="43" name="TextBox 42">
            <a:extLst>
              <a:ext uri="{FF2B5EF4-FFF2-40B4-BE49-F238E27FC236}">
                <a16:creationId xmlns:a16="http://schemas.microsoft.com/office/drawing/2014/main" id="{59A00399-3142-B17A-EC9F-75AE09468B97}"/>
              </a:ext>
            </a:extLst>
          </p:cNvPr>
          <p:cNvSpPr txBox="1"/>
          <p:nvPr/>
        </p:nvSpPr>
        <p:spPr>
          <a:xfrm>
            <a:off x="8343699" y="2183051"/>
            <a:ext cx="3710555" cy="923330"/>
          </a:xfrm>
          <a:prstGeom prst="rect">
            <a:avLst/>
          </a:prstGeom>
          <a:noFill/>
        </p:spPr>
        <p:txBody>
          <a:bodyPr wrap="square" rtlCol="0">
            <a:spAutoFit/>
          </a:bodyPr>
          <a:lstStyle/>
          <a:p>
            <a:pPr algn="ctr"/>
            <a:r>
              <a:rPr lang="en-US">
                <a:solidFill>
                  <a:srgbClr val="ED3C8D"/>
                </a:solidFill>
                <a:latin typeface="Helvetica" pitchFamily="2" charset="0"/>
              </a:rPr>
              <a:t>Interested in seeing the average moviegoer’s spending across twenty categories?</a:t>
            </a:r>
          </a:p>
        </p:txBody>
      </p:sp>
      <p:sp>
        <p:nvSpPr>
          <p:cNvPr id="44" name="Rectangle: Rounded Corners 43">
            <a:hlinkClick r:id="rId3"/>
            <a:extLst>
              <a:ext uri="{FF2B5EF4-FFF2-40B4-BE49-F238E27FC236}">
                <a16:creationId xmlns:a16="http://schemas.microsoft.com/office/drawing/2014/main" id="{EA54421F-D709-9119-8B75-27B6632B6466}"/>
              </a:ext>
            </a:extLst>
          </p:cNvPr>
          <p:cNvSpPr/>
          <p:nvPr/>
        </p:nvSpPr>
        <p:spPr>
          <a:xfrm>
            <a:off x="8887464" y="3222109"/>
            <a:ext cx="2623024" cy="697882"/>
          </a:xfrm>
          <a:prstGeom prst="roundRect">
            <a:avLst/>
          </a:prstGeom>
          <a:solidFill>
            <a:schemeClr val="bg1"/>
          </a:solidFill>
          <a:ln w="28575">
            <a:solidFill>
              <a:srgbClr val="EF47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EF4793"/>
                </a:solidFill>
                <a:latin typeface="Helvetica" pitchFamily="2" charset="0"/>
              </a:rPr>
              <a:t>Click here to download</a:t>
            </a:r>
          </a:p>
          <a:p>
            <a:pPr algn="ctr"/>
            <a:r>
              <a:rPr lang="en-US" sz="1600" b="1">
                <a:solidFill>
                  <a:srgbClr val="EF4793"/>
                </a:solidFill>
                <a:latin typeface="Helvetica" pitchFamily="2" charset="0"/>
              </a:rPr>
              <a:t>‘Show Me the Money’</a:t>
            </a:r>
          </a:p>
        </p:txBody>
      </p:sp>
      <p:graphicFrame>
        <p:nvGraphicFramePr>
          <p:cNvPr id="10" name="Chart 9">
            <a:extLst>
              <a:ext uri="{FF2B5EF4-FFF2-40B4-BE49-F238E27FC236}">
                <a16:creationId xmlns:a16="http://schemas.microsoft.com/office/drawing/2014/main" id="{71C95DD9-9501-A914-65F1-352473DB0628}"/>
              </a:ext>
            </a:extLst>
          </p:cNvPr>
          <p:cNvGraphicFramePr/>
          <p:nvPr>
            <p:extLst>
              <p:ext uri="{D42A27DB-BD31-4B8C-83A1-F6EECF244321}">
                <p14:modId xmlns:p14="http://schemas.microsoft.com/office/powerpoint/2010/main" val="635381608"/>
              </p:ext>
            </p:extLst>
          </p:nvPr>
        </p:nvGraphicFramePr>
        <p:xfrm>
          <a:off x="320981" y="2110212"/>
          <a:ext cx="7785755" cy="4001028"/>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Rounded Corners 19">
            <a:extLst>
              <a:ext uri="{FF2B5EF4-FFF2-40B4-BE49-F238E27FC236}">
                <a16:creationId xmlns:a16="http://schemas.microsoft.com/office/drawing/2014/main" id="{9EA3635E-CA9B-6DC0-25B0-9F944AE377F4}"/>
              </a:ext>
            </a:extLst>
          </p:cNvPr>
          <p:cNvSpPr/>
          <p:nvPr/>
        </p:nvSpPr>
        <p:spPr>
          <a:xfrm>
            <a:off x="1931335" y="2823510"/>
            <a:ext cx="690464" cy="348158"/>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BFF2"/>
              </a:solidFill>
              <a:latin typeface="Helvetica" pitchFamily="2" charset="0"/>
            </a:endParaRPr>
          </a:p>
        </p:txBody>
      </p:sp>
      <p:sp>
        <p:nvSpPr>
          <p:cNvPr id="11" name="TextBox 10">
            <a:extLst>
              <a:ext uri="{FF2B5EF4-FFF2-40B4-BE49-F238E27FC236}">
                <a16:creationId xmlns:a16="http://schemas.microsoft.com/office/drawing/2014/main" id="{778BD516-94E9-0AF4-EF4F-39E4FDE60A98}"/>
              </a:ext>
            </a:extLst>
          </p:cNvPr>
          <p:cNvSpPr txBox="1"/>
          <p:nvPr/>
        </p:nvSpPr>
        <p:spPr>
          <a:xfrm>
            <a:off x="1896810" y="2828312"/>
            <a:ext cx="877976" cy="338554"/>
          </a:xfrm>
          <a:prstGeom prst="rect">
            <a:avLst/>
          </a:prstGeom>
          <a:noFill/>
        </p:spPr>
        <p:txBody>
          <a:bodyPr wrap="square" rtlCol="0">
            <a:spAutoFit/>
          </a:bodyPr>
          <a:lstStyle/>
          <a:p>
            <a:r>
              <a:rPr lang="en-US" sz="1600" b="1">
                <a:solidFill>
                  <a:srgbClr val="00BFF2"/>
                </a:solidFill>
                <a:latin typeface="Helvetica" pitchFamily="2" charset="0"/>
                <a:cs typeface="Heebo" pitchFamily="2" charset="-79"/>
              </a:rPr>
              <a:t>+16%</a:t>
            </a:r>
            <a:r>
              <a:rPr lang="en-US" sz="1600">
                <a:solidFill>
                  <a:srgbClr val="00BFF2"/>
                </a:solidFill>
                <a:latin typeface="Helvetica" pitchFamily="2" charset="0"/>
                <a:cs typeface="Heebo" pitchFamily="2" charset="-79"/>
              </a:rPr>
              <a:t>*</a:t>
            </a:r>
          </a:p>
        </p:txBody>
      </p:sp>
      <p:sp>
        <p:nvSpPr>
          <p:cNvPr id="21" name="Rectangle: Rounded Corners 20">
            <a:extLst>
              <a:ext uri="{FF2B5EF4-FFF2-40B4-BE49-F238E27FC236}">
                <a16:creationId xmlns:a16="http://schemas.microsoft.com/office/drawing/2014/main" id="{AF880DC5-C5F0-52CA-F0F3-5CF933865FDA}"/>
              </a:ext>
            </a:extLst>
          </p:cNvPr>
          <p:cNvSpPr/>
          <p:nvPr/>
        </p:nvSpPr>
        <p:spPr>
          <a:xfrm>
            <a:off x="3813477" y="2718890"/>
            <a:ext cx="690464" cy="348158"/>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BFF2"/>
              </a:solidFill>
              <a:latin typeface="Helvetica" pitchFamily="2" charset="0"/>
            </a:endParaRPr>
          </a:p>
        </p:txBody>
      </p:sp>
      <p:sp>
        <p:nvSpPr>
          <p:cNvPr id="22" name="TextBox 21">
            <a:extLst>
              <a:ext uri="{FF2B5EF4-FFF2-40B4-BE49-F238E27FC236}">
                <a16:creationId xmlns:a16="http://schemas.microsoft.com/office/drawing/2014/main" id="{018E21F7-B90C-8ADC-342C-0A06F356753F}"/>
              </a:ext>
            </a:extLst>
          </p:cNvPr>
          <p:cNvSpPr txBox="1"/>
          <p:nvPr/>
        </p:nvSpPr>
        <p:spPr>
          <a:xfrm>
            <a:off x="3786572" y="2723692"/>
            <a:ext cx="877976" cy="338554"/>
          </a:xfrm>
          <a:prstGeom prst="rect">
            <a:avLst/>
          </a:prstGeom>
          <a:noFill/>
        </p:spPr>
        <p:txBody>
          <a:bodyPr wrap="square" rtlCol="0">
            <a:spAutoFit/>
          </a:bodyPr>
          <a:lstStyle/>
          <a:p>
            <a:r>
              <a:rPr lang="en-US" sz="1600" b="1">
                <a:solidFill>
                  <a:srgbClr val="00BFF2"/>
                </a:solidFill>
                <a:latin typeface="Helvetica" pitchFamily="2" charset="0"/>
                <a:cs typeface="Heebo" pitchFamily="2" charset="-79"/>
              </a:rPr>
              <a:t>+19%</a:t>
            </a:r>
            <a:r>
              <a:rPr lang="en-US" sz="1600">
                <a:solidFill>
                  <a:srgbClr val="00BFF2"/>
                </a:solidFill>
                <a:latin typeface="Helvetica" pitchFamily="2" charset="0"/>
                <a:cs typeface="Heebo" pitchFamily="2" charset="-79"/>
              </a:rPr>
              <a:t>*</a:t>
            </a:r>
          </a:p>
        </p:txBody>
      </p:sp>
      <p:sp>
        <p:nvSpPr>
          <p:cNvPr id="23" name="Rectangle: Rounded Corners 22">
            <a:extLst>
              <a:ext uri="{FF2B5EF4-FFF2-40B4-BE49-F238E27FC236}">
                <a16:creationId xmlns:a16="http://schemas.microsoft.com/office/drawing/2014/main" id="{45F576BF-83FF-AC79-1B98-3C5BC7B62E83}"/>
              </a:ext>
            </a:extLst>
          </p:cNvPr>
          <p:cNvSpPr/>
          <p:nvPr/>
        </p:nvSpPr>
        <p:spPr>
          <a:xfrm>
            <a:off x="5687224" y="2718890"/>
            <a:ext cx="690464" cy="348158"/>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BFF2"/>
              </a:solidFill>
              <a:latin typeface="Helvetica" pitchFamily="2" charset="0"/>
            </a:endParaRPr>
          </a:p>
        </p:txBody>
      </p:sp>
      <p:sp>
        <p:nvSpPr>
          <p:cNvPr id="24" name="TextBox 23">
            <a:extLst>
              <a:ext uri="{FF2B5EF4-FFF2-40B4-BE49-F238E27FC236}">
                <a16:creationId xmlns:a16="http://schemas.microsoft.com/office/drawing/2014/main" id="{DCF6B9FE-077F-2AB4-6F2E-C58ED9D0D178}"/>
              </a:ext>
            </a:extLst>
          </p:cNvPr>
          <p:cNvSpPr txBox="1"/>
          <p:nvPr/>
        </p:nvSpPr>
        <p:spPr>
          <a:xfrm>
            <a:off x="5645079" y="2723692"/>
            <a:ext cx="877976" cy="338554"/>
          </a:xfrm>
          <a:prstGeom prst="rect">
            <a:avLst/>
          </a:prstGeom>
          <a:noFill/>
        </p:spPr>
        <p:txBody>
          <a:bodyPr wrap="square" rtlCol="0">
            <a:spAutoFit/>
          </a:bodyPr>
          <a:lstStyle/>
          <a:p>
            <a:r>
              <a:rPr lang="en-US" sz="1600" b="1">
                <a:solidFill>
                  <a:srgbClr val="00BFF2"/>
                </a:solidFill>
                <a:latin typeface="Helvetica" pitchFamily="2" charset="0"/>
                <a:cs typeface="Heebo" pitchFamily="2" charset="-79"/>
              </a:rPr>
              <a:t>+24%</a:t>
            </a:r>
            <a:r>
              <a:rPr lang="en-US" sz="1600">
                <a:solidFill>
                  <a:srgbClr val="00BFF2"/>
                </a:solidFill>
                <a:latin typeface="Helvetica" pitchFamily="2" charset="0"/>
                <a:cs typeface="Heebo" pitchFamily="2" charset="-79"/>
              </a:rPr>
              <a:t>*</a:t>
            </a:r>
          </a:p>
        </p:txBody>
      </p:sp>
      <p:sp>
        <p:nvSpPr>
          <p:cNvPr id="25" name="Rectangle: Rounded Corners 24">
            <a:extLst>
              <a:ext uri="{FF2B5EF4-FFF2-40B4-BE49-F238E27FC236}">
                <a16:creationId xmlns:a16="http://schemas.microsoft.com/office/drawing/2014/main" id="{8F0B7E9F-B932-1CE2-AA09-6B0194A4C61B}"/>
              </a:ext>
            </a:extLst>
          </p:cNvPr>
          <p:cNvSpPr/>
          <p:nvPr/>
        </p:nvSpPr>
        <p:spPr>
          <a:xfrm>
            <a:off x="7497600" y="2642892"/>
            <a:ext cx="690464" cy="348158"/>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BFF2"/>
              </a:solidFill>
              <a:latin typeface="Helvetica" pitchFamily="2" charset="0"/>
            </a:endParaRPr>
          </a:p>
        </p:txBody>
      </p:sp>
      <p:sp>
        <p:nvSpPr>
          <p:cNvPr id="26" name="TextBox 25">
            <a:extLst>
              <a:ext uri="{FF2B5EF4-FFF2-40B4-BE49-F238E27FC236}">
                <a16:creationId xmlns:a16="http://schemas.microsoft.com/office/drawing/2014/main" id="{9185AB83-1FBB-D14E-C64B-9A46DCB34DD2}"/>
              </a:ext>
            </a:extLst>
          </p:cNvPr>
          <p:cNvSpPr txBox="1"/>
          <p:nvPr/>
        </p:nvSpPr>
        <p:spPr>
          <a:xfrm>
            <a:off x="7455455" y="2647694"/>
            <a:ext cx="877976" cy="338554"/>
          </a:xfrm>
          <a:prstGeom prst="rect">
            <a:avLst/>
          </a:prstGeom>
          <a:noFill/>
        </p:spPr>
        <p:txBody>
          <a:bodyPr wrap="square" rtlCol="0">
            <a:spAutoFit/>
          </a:bodyPr>
          <a:lstStyle/>
          <a:p>
            <a:r>
              <a:rPr lang="en-US" sz="1600" b="1">
                <a:solidFill>
                  <a:srgbClr val="00BFF2"/>
                </a:solidFill>
                <a:latin typeface="Helvetica" pitchFamily="2" charset="0"/>
                <a:cs typeface="Heebo" pitchFamily="2" charset="-79"/>
              </a:rPr>
              <a:t>+28%</a:t>
            </a:r>
            <a:r>
              <a:rPr lang="en-US" sz="1600">
                <a:solidFill>
                  <a:srgbClr val="00BFF2"/>
                </a:solidFill>
                <a:latin typeface="Helvetica" pitchFamily="2" charset="0"/>
                <a:cs typeface="Heebo" pitchFamily="2" charset="-79"/>
              </a:rPr>
              <a:t>*</a:t>
            </a:r>
          </a:p>
        </p:txBody>
      </p:sp>
    </p:spTree>
    <p:extLst>
      <p:ext uri="{BB962C8B-B14F-4D97-AF65-F5344CB8AC3E}">
        <p14:creationId xmlns:p14="http://schemas.microsoft.com/office/powerpoint/2010/main" val="87060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52898" y="3434080"/>
            <a:ext cx="73491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Exciting, highly engaging releases coming soon to a movie theater near you</a:t>
            </a:r>
          </a:p>
        </p:txBody>
      </p:sp>
    </p:spTree>
    <p:extLst>
      <p:ext uri="{BB962C8B-B14F-4D97-AF65-F5344CB8AC3E}">
        <p14:creationId xmlns:p14="http://schemas.microsoft.com/office/powerpoint/2010/main" val="289965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B1C8D-95E1-51BA-71B8-FC0592593E2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688F0D8-C7BB-1421-F1D8-7B85B2E01D83}"/>
              </a:ext>
            </a:extLst>
          </p:cNvPr>
          <p:cNvSpPr>
            <a:spLocks noGrp="1" noRot="1" noMove="1" noResize="1" noEditPoints="1" noAdjustHandles="1" noChangeArrowheads="1" noChangeShapeType="1"/>
          </p:cNvSpPr>
          <p:nvPr/>
        </p:nvSpPr>
        <p:spPr>
          <a:xfrm>
            <a:off x="-3659" y="1686000"/>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72F6B94D-A0D2-8E74-6FC2-22874B7A4AE7}"/>
              </a:ext>
            </a:extLst>
          </p:cNvPr>
          <p:cNvSpPr/>
          <p:nvPr/>
        </p:nvSpPr>
        <p:spPr>
          <a:xfrm>
            <a:off x="4153431" y="1957261"/>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BCD4E5C-DCC6-83D3-E821-BFD65160148E}"/>
              </a:ext>
            </a:extLst>
          </p:cNvPr>
          <p:cNvSpPr/>
          <p:nvPr/>
        </p:nvSpPr>
        <p:spPr>
          <a:xfrm>
            <a:off x="8183502" y="1937342"/>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DCD6D12-DA58-532F-8219-29C00DB3DC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81" t="95080" r="-1"/>
          <a:stretch/>
        </p:blipFill>
        <p:spPr>
          <a:xfrm>
            <a:off x="483207" y="6507893"/>
            <a:ext cx="11708793" cy="350107"/>
          </a:xfrm>
          <a:prstGeom prst="rect">
            <a:avLst/>
          </a:prstGeom>
        </p:spPr>
      </p:pic>
      <p:sp>
        <p:nvSpPr>
          <p:cNvPr id="76" name="Slide Number Placeholder 5">
            <a:extLst>
              <a:ext uri="{FF2B5EF4-FFF2-40B4-BE49-F238E27FC236}">
                <a16:creationId xmlns:a16="http://schemas.microsoft.com/office/drawing/2014/main" id="{D711846E-B619-A5D5-EE9E-86B776CC2E4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2" name="Rectangle 101">
            <a:extLst>
              <a:ext uri="{FF2B5EF4-FFF2-40B4-BE49-F238E27FC236}">
                <a16:creationId xmlns:a16="http://schemas.microsoft.com/office/drawing/2014/main" id="{1E9236E8-7F7F-6AA0-D87A-BB0DB58EA3E0}"/>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3" name="Rectangle: Rounded Corners 22">
            <a:extLst>
              <a:ext uri="{FF2B5EF4-FFF2-40B4-BE49-F238E27FC236}">
                <a16:creationId xmlns:a16="http://schemas.microsoft.com/office/drawing/2014/main" id="{75AFE962-3052-264D-453C-2BAF0C8DD58A}"/>
              </a:ext>
            </a:extLst>
          </p:cNvPr>
          <p:cNvSpPr/>
          <p:nvPr/>
        </p:nvSpPr>
        <p:spPr>
          <a:xfrm>
            <a:off x="109068" y="1957261"/>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85F5AC80-34EE-1344-8851-3B97733672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7865" y="2007779"/>
            <a:ext cx="943600" cy="307776"/>
          </a:xfrm>
          <a:prstGeom prst="rect">
            <a:avLst/>
          </a:prstGeom>
        </p:spPr>
      </p:pic>
      <p:sp>
        <p:nvSpPr>
          <p:cNvPr id="28" name="TextBox 27">
            <a:extLst>
              <a:ext uri="{FF2B5EF4-FFF2-40B4-BE49-F238E27FC236}">
                <a16:creationId xmlns:a16="http://schemas.microsoft.com/office/drawing/2014/main" id="{CFA624F8-D817-FB06-853E-000153DB8B7A}"/>
              </a:ext>
            </a:extLst>
          </p:cNvPr>
          <p:cNvSpPr txBox="1"/>
          <p:nvPr/>
        </p:nvSpPr>
        <p:spPr>
          <a:xfrm>
            <a:off x="2807971" y="1957261"/>
            <a:ext cx="1123798" cy="307777"/>
          </a:xfrm>
          <a:prstGeom prst="rect">
            <a:avLst/>
          </a:prstGeom>
          <a:noFill/>
        </p:spPr>
        <p:txBody>
          <a:bodyPr wrap="square" rtlCol="0">
            <a:spAutoFit/>
          </a:bodyPr>
          <a:lstStyle/>
          <a:p>
            <a:pPr algn="r"/>
            <a:r>
              <a:rPr lang="en-US" sz="1400">
                <a:solidFill>
                  <a:srgbClr val="1B1464"/>
                </a:solidFill>
                <a:latin typeface="Helvetica" pitchFamily="2" charset="0"/>
              </a:rPr>
              <a:t>4/7/25</a:t>
            </a:r>
          </a:p>
        </p:txBody>
      </p:sp>
      <p:sp>
        <p:nvSpPr>
          <p:cNvPr id="30" name="TextBox 29">
            <a:extLst>
              <a:ext uri="{FF2B5EF4-FFF2-40B4-BE49-F238E27FC236}">
                <a16:creationId xmlns:a16="http://schemas.microsoft.com/office/drawing/2014/main" id="{B589BF73-26CB-F209-2C56-7332A7734B3C}"/>
              </a:ext>
            </a:extLst>
          </p:cNvPr>
          <p:cNvSpPr txBox="1"/>
          <p:nvPr/>
        </p:nvSpPr>
        <p:spPr>
          <a:xfrm>
            <a:off x="6869657" y="1957261"/>
            <a:ext cx="1123798" cy="307777"/>
          </a:xfrm>
          <a:prstGeom prst="rect">
            <a:avLst/>
          </a:prstGeom>
          <a:noFill/>
        </p:spPr>
        <p:txBody>
          <a:bodyPr wrap="square" rtlCol="0">
            <a:spAutoFit/>
          </a:bodyPr>
          <a:lstStyle/>
          <a:p>
            <a:pPr algn="r"/>
            <a:r>
              <a:rPr lang="en-US" sz="1400">
                <a:solidFill>
                  <a:srgbClr val="1B1464"/>
                </a:solidFill>
                <a:latin typeface="Helvetica" pitchFamily="2" charset="0"/>
              </a:rPr>
              <a:t>3/30/25</a:t>
            </a:r>
          </a:p>
        </p:txBody>
      </p:sp>
      <p:sp>
        <p:nvSpPr>
          <p:cNvPr id="32" name="TextBox 31">
            <a:extLst>
              <a:ext uri="{FF2B5EF4-FFF2-40B4-BE49-F238E27FC236}">
                <a16:creationId xmlns:a16="http://schemas.microsoft.com/office/drawing/2014/main" id="{530F6ED9-2EAA-7ABB-10F6-BADEAD073AA8}"/>
              </a:ext>
            </a:extLst>
          </p:cNvPr>
          <p:cNvSpPr txBox="1"/>
          <p:nvPr/>
        </p:nvSpPr>
        <p:spPr>
          <a:xfrm>
            <a:off x="10882405" y="1954240"/>
            <a:ext cx="1123798" cy="307777"/>
          </a:xfrm>
          <a:prstGeom prst="rect">
            <a:avLst/>
          </a:prstGeom>
          <a:noFill/>
        </p:spPr>
        <p:txBody>
          <a:bodyPr wrap="square" rtlCol="0">
            <a:spAutoFit/>
          </a:bodyPr>
          <a:lstStyle/>
          <a:p>
            <a:pPr algn="r"/>
            <a:r>
              <a:rPr lang="en-US" sz="1400">
                <a:solidFill>
                  <a:srgbClr val="1B1464"/>
                </a:solidFill>
                <a:latin typeface="Helvetica" pitchFamily="2" charset="0"/>
              </a:rPr>
              <a:t>2/16/25</a:t>
            </a:r>
          </a:p>
        </p:txBody>
      </p:sp>
      <p:sp>
        <p:nvSpPr>
          <p:cNvPr id="33" name="Rectangle: Rounded Corners 32">
            <a:extLst>
              <a:ext uri="{FF2B5EF4-FFF2-40B4-BE49-F238E27FC236}">
                <a16:creationId xmlns:a16="http://schemas.microsoft.com/office/drawing/2014/main" id="{1197756D-DDF8-7AAF-82A0-21991C498122}"/>
              </a:ext>
            </a:extLst>
          </p:cNvPr>
          <p:cNvSpPr/>
          <p:nvPr/>
        </p:nvSpPr>
        <p:spPr>
          <a:xfrm>
            <a:off x="109067" y="4975796"/>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B1F38910-EC1A-A8C4-0A2F-703CC4DE3ECA}"/>
              </a:ext>
            </a:extLst>
          </p:cNvPr>
          <p:cNvSpPr/>
          <p:nvPr/>
        </p:nvSpPr>
        <p:spPr>
          <a:xfrm>
            <a:off x="4153431" y="3474722"/>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2B3364E8-3A56-BF8C-801D-AFA340292B10}"/>
              </a:ext>
            </a:extLst>
          </p:cNvPr>
          <p:cNvSpPr/>
          <p:nvPr/>
        </p:nvSpPr>
        <p:spPr>
          <a:xfrm>
            <a:off x="109068" y="3480335"/>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6998B48-D806-BC06-6690-62628CF23D03}"/>
              </a:ext>
            </a:extLst>
          </p:cNvPr>
          <p:cNvSpPr txBox="1"/>
          <p:nvPr/>
        </p:nvSpPr>
        <p:spPr>
          <a:xfrm>
            <a:off x="2807971" y="3480335"/>
            <a:ext cx="1123798" cy="307777"/>
          </a:xfrm>
          <a:prstGeom prst="rect">
            <a:avLst/>
          </a:prstGeom>
          <a:noFill/>
        </p:spPr>
        <p:txBody>
          <a:bodyPr wrap="square" rtlCol="0">
            <a:spAutoFit/>
          </a:bodyPr>
          <a:lstStyle/>
          <a:p>
            <a:pPr algn="r"/>
            <a:r>
              <a:rPr lang="en-US" sz="1400">
                <a:solidFill>
                  <a:srgbClr val="1B1464"/>
                </a:solidFill>
                <a:latin typeface="Helvetica" pitchFamily="2" charset="0"/>
              </a:rPr>
              <a:t>1/12/25</a:t>
            </a:r>
          </a:p>
        </p:txBody>
      </p:sp>
      <p:sp>
        <p:nvSpPr>
          <p:cNvPr id="39" name="TextBox 38">
            <a:extLst>
              <a:ext uri="{FF2B5EF4-FFF2-40B4-BE49-F238E27FC236}">
                <a16:creationId xmlns:a16="http://schemas.microsoft.com/office/drawing/2014/main" id="{EFDD028E-E688-4352-757D-328C74E0341C}"/>
              </a:ext>
            </a:extLst>
          </p:cNvPr>
          <p:cNvSpPr txBox="1"/>
          <p:nvPr/>
        </p:nvSpPr>
        <p:spPr>
          <a:xfrm>
            <a:off x="2825293" y="4975796"/>
            <a:ext cx="1123798" cy="307777"/>
          </a:xfrm>
          <a:prstGeom prst="rect">
            <a:avLst/>
          </a:prstGeom>
          <a:noFill/>
        </p:spPr>
        <p:txBody>
          <a:bodyPr wrap="square" rtlCol="0">
            <a:spAutoFit/>
          </a:bodyPr>
          <a:lstStyle/>
          <a:p>
            <a:pPr algn="r"/>
            <a:r>
              <a:rPr lang="en-US" sz="1400">
                <a:solidFill>
                  <a:srgbClr val="1B1464"/>
                </a:solidFill>
                <a:latin typeface="Helvetica" pitchFamily="2" charset="0"/>
              </a:rPr>
              <a:t>11/17/24</a:t>
            </a:r>
          </a:p>
        </p:txBody>
      </p:sp>
      <p:sp>
        <p:nvSpPr>
          <p:cNvPr id="40" name="TextBox 39">
            <a:extLst>
              <a:ext uri="{FF2B5EF4-FFF2-40B4-BE49-F238E27FC236}">
                <a16:creationId xmlns:a16="http://schemas.microsoft.com/office/drawing/2014/main" id="{56890F18-1386-584E-B886-00F1ABBA024D}"/>
              </a:ext>
            </a:extLst>
          </p:cNvPr>
          <p:cNvSpPr txBox="1"/>
          <p:nvPr/>
        </p:nvSpPr>
        <p:spPr>
          <a:xfrm>
            <a:off x="6852334" y="3474722"/>
            <a:ext cx="1123798" cy="307777"/>
          </a:xfrm>
          <a:prstGeom prst="rect">
            <a:avLst/>
          </a:prstGeom>
          <a:noFill/>
        </p:spPr>
        <p:txBody>
          <a:bodyPr wrap="square" rtlCol="0">
            <a:spAutoFit/>
          </a:bodyPr>
          <a:lstStyle/>
          <a:p>
            <a:pPr algn="r"/>
            <a:r>
              <a:rPr lang="en-US" sz="1400">
                <a:solidFill>
                  <a:srgbClr val="1B1464"/>
                </a:solidFill>
                <a:latin typeface="Helvetica" pitchFamily="2" charset="0"/>
              </a:rPr>
              <a:t>12/2/25</a:t>
            </a:r>
          </a:p>
        </p:txBody>
      </p:sp>
      <p:pic>
        <p:nvPicPr>
          <p:cNvPr id="44" name="Picture 43">
            <a:extLst>
              <a:ext uri="{FF2B5EF4-FFF2-40B4-BE49-F238E27FC236}">
                <a16:creationId xmlns:a16="http://schemas.microsoft.com/office/drawing/2014/main" id="{D7199CB7-3530-4A22-AD92-25389D1EBD33}"/>
              </a:ext>
            </a:extLst>
          </p:cNvPr>
          <p:cNvPicPr>
            <a:picLocks noChangeAspect="1"/>
          </p:cNvPicPr>
          <p:nvPr/>
        </p:nvPicPr>
        <p:blipFill>
          <a:blip r:embed="rId5"/>
          <a:stretch>
            <a:fillRect/>
          </a:stretch>
        </p:blipFill>
        <p:spPr>
          <a:xfrm>
            <a:off x="8272478" y="2384224"/>
            <a:ext cx="3677762" cy="754413"/>
          </a:xfrm>
          <a:prstGeom prst="rect">
            <a:avLst/>
          </a:prstGeom>
        </p:spPr>
      </p:pic>
      <p:pic>
        <p:nvPicPr>
          <p:cNvPr id="46" name="Picture 45">
            <a:extLst>
              <a:ext uri="{FF2B5EF4-FFF2-40B4-BE49-F238E27FC236}">
                <a16:creationId xmlns:a16="http://schemas.microsoft.com/office/drawing/2014/main" id="{E43C91A8-1E83-1DAA-ADAB-6002F2EB2F62}"/>
              </a:ext>
            </a:extLst>
          </p:cNvPr>
          <p:cNvPicPr>
            <a:picLocks noChangeAspect="1"/>
          </p:cNvPicPr>
          <p:nvPr/>
        </p:nvPicPr>
        <p:blipFill>
          <a:blip r:embed="rId6"/>
          <a:stretch>
            <a:fillRect/>
          </a:stretch>
        </p:blipFill>
        <p:spPr>
          <a:xfrm>
            <a:off x="8311134" y="2010611"/>
            <a:ext cx="811569" cy="283405"/>
          </a:xfrm>
          <a:prstGeom prst="rect">
            <a:avLst/>
          </a:prstGeom>
        </p:spPr>
      </p:pic>
      <p:sp>
        <p:nvSpPr>
          <p:cNvPr id="48" name="TextBox 47">
            <a:extLst>
              <a:ext uri="{FF2B5EF4-FFF2-40B4-BE49-F238E27FC236}">
                <a16:creationId xmlns:a16="http://schemas.microsoft.com/office/drawing/2014/main" id="{FF527EDA-75E7-2427-F200-A25CAC258A51}"/>
              </a:ext>
            </a:extLst>
          </p:cNvPr>
          <p:cNvSpPr txBox="1"/>
          <p:nvPr/>
        </p:nvSpPr>
        <p:spPr>
          <a:xfrm>
            <a:off x="4326232" y="2342977"/>
            <a:ext cx="3532217" cy="877163"/>
          </a:xfrm>
          <a:prstGeom prst="rect">
            <a:avLst/>
          </a:prstGeom>
          <a:noFill/>
        </p:spPr>
        <p:txBody>
          <a:bodyPr wrap="square">
            <a:spAutoFit/>
          </a:bodyPr>
          <a:lstStyle/>
          <a:p>
            <a:pPr algn="l"/>
            <a:r>
              <a:rPr lang="en-US" sz="1700" b="1" i="0">
                <a:effectLst/>
                <a:latin typeface="Roboto Condensed" panose="02000000000000000000" pitchFamily="2" charset="0"/>
              </a:rPr>
              <a:t>‘The Chosen’ Pulls Off Major Surprise</a:t>
            </a:r>
            <a:br>
              <a:rPr lang="en-US" sz="1700" b="1" i="0">
                <a:effectLst/>
                <a:latin typeface="Roboto Condensed" panose="02000000000000000000" pitchFamily="2" charset="0"/>
              </a:rPr>
            </a:br>
            <a:r>
              <a:rPr lang="en-US" sz="1700" b="1" i="0">
                <a:effectLst/>
                <a:latin typeface="Roboto Condensed" panose="02000000000000000000" pitchFamily="2" charset="0"/>
              </a:rPr>
              <a:t>in Debut Box Office Weekend, Pushing Franchise Toward $100 Million</a:t>
            </a:r>
          </a:p>
        </p:txBody>
      </p:sp>
      <p:pic>
        <p:nvPicPr>
          <p:cNvPr id="1026" name="Picture 2">
            <a:extLst>
              <a:ext uri="{FF2B5EF4-FFF2-40B4-BE49-F238E27FC236}">
                <a16:creationId xmlns:a16="http://schemas.microsoft.com/office/drawing/2014/main" id="{A1AFE54C-8BC8-2836-C4B7-74924A184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123" y="2039193"/>
            <a:ext cx="739832" cy="239579"/>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97936AB-DB6D-5CD9-713B-DD574F3CA8EE}"/>
              </a:ext>
            </a:extLst>
          </p:cNvPr>
          <p:cNvSpPr txBox="1"/>
          <p:nvPr/>
        </p:nvSpPr>
        <p:spPr>
          <a:xfrm>
            <a:off x="4403272" y="3850852"/>
            <a:ext cx="3356031" cy="877163"/>
          </a:xfrm>
          <a:prstGeom prst="rect">
            <a:avLst/>
          </a:prstGeom>
          <a:noFill/>
        </p:spPr>
        <p:txBody>
          <a:bodyPr wrap="square">
            <a:spAutoFit/>
          </a:bodyPr>
          <a:lstStyle/>
          <a:p>
            <a:pPr>
              <a:spcBef>
                <a:spcPts val="1200"/>
              </a:spcBef>
              <a:spcAft>
                <a:spcPts val="1200"/>
              </a:spcAft>
            </a:pPr>
            <a:r>
              <a:rPr lang="en-US" sz="1700" b="1" i="0">
                <a:solidFill>
                  <a:srgbClr val="000000"/>
                </a:solidFill>
                <a:effectLst/>
                <a:latin typeface="kepler-std-semicondensed-dis"/>
              </a:rPr>
              <a:t>Box Office: ‘Moana 2’ Tops Best Thanksgiving Ever, Opens to Record $225M in U.S. and $389M Globally</a:t>
            </a:r>
          </a:p>
        </p:txBody>
      </p:sp>
      <p:pic>
        <p:nvPicPr>
          <p:cNvPr id="61" name="Picture 60">
            <a:extLst>
              <a:ext uri="{FF2B5EF4-FFF2-40B4-BE49-F238E27FC236}">
                <a16:creationId xmlns:a16="http://schemas.microsoft.com/office/drawing/2014/main" id="{11E77695-9A23-26DA-BB21-773DBFF5E4BB}"/>
              </a:ext>
            </a:extLst>
          </p:cNvPr>
          <p:cNvPicPr>
            <a:picLocks noChangeAspect="1"/>
          </p:cNvPicPr>
          <p:nvPr/>
        </p:nvPicPr>
        <p:blipFill>
          <a:blip r:embed="rId8"/>
          <a:stretch>
            <a:fillRect/>
          </a:stretch>
        </p:blipFill>
        <p:spPr>
          <a:xfrm>
            <a:off x="4296904" y="3508161"/>
            <a:ext cx="978608" cy="314413"/>
          </a:xfrm>
          <a:prstGeom prst="rect">
            <a:avLst/>
          </a:prstGeom>
        </p:spPr>
      </p:pic>
      <p:sp>
        <p:nvSpPr>
          <p:cNvPr id="62" name="Rectangle: Rounded Corners 61">
            <a:extLst>
              <a:ext uri="{FF2B5EF4-FFF2-40B4-BE49-F238E27FC236}">
                <a16:creationId xmlns:a16="http://schemas.microsoft.com/office/drawing/2014/main" id="{F142EF05-65CE-6578-ED90-584860747C04}"/>
              </a:ext>
            </a:extLst>
          </p:cNvPr>
          <p:cNvSpPr/>
          <p:nvPr/>
        </p:nvSpPr>
        <p:spPr>
          <a:xfrm>
            <a:off x="8186412" y="3458451"/>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0ACBB940-69EF-3470-BB9E-3EA6A454DA68}"/>
              </a:ext>
            </a:extLst>
          </p:cNvPr>
          <p:cNvSpPr/>
          <p:nvPr/>
        </p:nvSpPr>
        <p:spPr>
          <a:xfrm>
            <a:off x="4158512" y="4979560"/>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9E04C961-4D17-C7DE-8E0F-66224F0B7E01}"/>
              </a:ext>
            </a:extLst>
          </p:cNvPr>
          <p:cNvSpPr/>
          <p:nvPr/>
        </p:nvSpPr>
        <p:spPr>
          <a:xfrm>
            <a:off x="8181939" y="4979560"/>
            <a:ext cx="3877821" cy="129037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3F975AF1-F6A8-DD28-30BA-17104E55C96A}"/>
              </a:ext>
            </a:extLst>
          </p:cNvPr>
          <p:cNvSpPr txBox="1"/>
          <p:nvPr/>
        </p:nvSpPr>
        <p:spPr>
          <a:xfrm>
            <a:off x="10880842" y="4979560"/>
            <a:ext cx="1123798" cy="307777"/>
          </a:xfrm>
          <a:prstGeom prst="rect">
            <a:avLst/>
          </a:prstGeom>
          <a:noFill/>
        </p:spPr>
        <p:txBody>
          <a:bodyPr wrap="square" rtlCol="0">
            <a:spAutoFit/>
          </a:bodyPr>
          <a:lstStyle/>
          <a:p>
            <a:pPr algn="r"/>
            <a:r>
              <a:rPr lang="en-US" sz="1400">
                <a:solidFill>
                  <a:srgbClr val="1B1464"/>
                </a:solidFill>
                <a:latin typeface="Helvetica" pitchFamily="2" charset="0"/>
              </a:rPr>
              <a:t>10/24/24</a:t>
            </a:r>
          </a:p>
        </p:txBody>
      </p:sp>
      <p:sp>
        <p:nvSpPr>
          <p:cNvPr id="66" name="TextBox 65">
            <a:extLst>
              <a:ext uri="{FF2B5EF4-FFF2-40B4-BE49-F238E27FC236}">
                <a16:creationId xmlns:a16="http://schemas.microsoft.com/office/drawing/2014/main" id="{D6D7B8BA-DCFD-6EE6-A4B5-B6128A673C8C}"/>
              </a:ext>
            </a:extLst>
          </p:cNvPr>
          <p:cNvSpPr txBox="1"/>
          <p:nvPr/>
        </p:nvSpPr>
        <p:spPr>
          <a:xfrm>
            <a:off x="10902638" y="3458451"/>
            <a:ext cx="1123798" cy="307777"/>
          </a:xfrm>
          <a:prstGeom prst="rect">
            <a:avLst/>
          </a:prstGeom>
          <a:noFill/>
        </p:spPr>
        <p:txBody>
          <a:bodyPr wrap="square" rtlCol="0">
            <a:spAutoFit/>
          </a:bodyPr>
          <a:lstStyle/>
          <a:p>
            <a:pPr algn="r"/>
            <a:r>
              <a:rPr lang="en-US" sz="1400">
                <a:solidFill>
                  <a:srgbClr val="1B1464"/>
                </a:solidFill>
                <a:latin typeface="Helvetica" pitchFamily="2" charset="0"/>
              </a:rPr>
              <a:t>12/1/24</a:t>
            </a:r>
          </a:p>
        </p:txBody>
      </p:sp>
      <p:sp>
        <p:nvSpPr>
          <p:cNvPr id="67" name="TextBox 66">
            <a:extLst>
              <a:ext uri="{FF2B5EF4-FFF2-40B4-BE49-F238E27FC236}">
                <a16:creationId xmlns:a16="http://schemas.microsoft.com/office/drawing/2014/main" id="{ABA68792-1FC5-748E-9CC7-619E3030CFE3}"/>
              </a:ext>
            </a:extLst>
          </p:cNvPr>
          <p:cNvSpPr txBox="1"/>
          <p:nvPr/>
        </p:nvSpPr>
        <p:spPr>
          <a:xfrm>
            <a:off x="6857415" y="4979560"/>
            <a:ext cx="1123798" cy="307777"/>
          </a:xfrm>
          <a:prstGeom prst="rect">
            <a:avLst/>
          </a:prstGeom>
          <a:noFill/>
        </p:spPr>
        <p:txBody>
          <a:bodyPr wrap="square" rtlCol="0">
            <a:spAutoFit/>
          </a:bodyPr>
          <a:lstStyle/>
          <a:p>
            <a:pPr algn="r"/>
            <a:r>
              <a:rPr lang="en-US" sz="1400">
                <a:solidFill>
                  <a:srgbClr val="1B1464"/>
                </a:solidFill>
                <a:latin typeface="Helvetica" pitchFamily="2" charset="0"/>
              </a:rPr>
              <a:t>11/2/24</a:t>
            </a:r>
          </a:p>
        </p:txBody>
      </p:sp>
      <p:pic>
        <p:nvPicPr>
          <p:cNvPr id="79" name="Picture 78">
            <a:extLst>
              <a:ext uri="{FF2B5EF4-FFF2-40B4-BE49-F238E27FC236}">
                <a16:creationId xmlns:a16="http://schemas.microsoft.com/office/drawing/2014/main" id="{97505178-F68A-DC4F-4BFD-1C4ABF147E4E}"/>
              </a:ext>
            </a:extLst>
          </p:cNvPr>
          <p:cNvPicPr>
            <a:picLocks noChangeAspect="1"/>
          </p:cNvPicPr>
          <p:nvPr/>
        </p:nvPicPr>
        <p:blipFill>
          <a:blip r:embed="rId9"/>
          <a:stretch>
            <a:fillRect/>
          </a:stretch>
        </p:blipFill>
        <p:spPr>
          <a:xfrm>
            <a:off x="8225173" y="5495218"/>
            <a:ext cx="3779466" cy="592857"/>
          </a:xfrm>
          <a:prstGeom prst="rect">
            <a:avLst/>
          </a:prstGeom>
        </p:spPr>
      </p:pic>
      <p:pic>
        <p:nvPicPr>
          <p:cNvPr id="81" name="Picture 80">
            <a:extLst>
              <a:ext uri="{FF2B5EF4-FFF2-40B4-BE49-F238E27FC236}">
                <a16:creationId xmlns:a16="http://schemas.microsoft.com/office/drawing/2014/main" id="{8ADFF0BF-0F0D-4353-0A71-320DE980970C}"/>
              </a:ext>
            </a:extLst>
          </p:cNvPr>
          <p:cNvPicPr>
            <a:picLocks noChangeAspect="1"/>
          </p:cNvPicPr>
          <p:nvPr/>
        </p:nvPicPr>
        <p:blipFill>
          <a:blip r:embed="rId10"/>
          <a:stretch>
            <a:fillRect/>
          </a:stretch>
        </p:blipFill>
        <p:spPr>
          <a:xfrm>
            <a:off x="8314871" y="5059967"/>
            <a:ext cx="2054680" cy="197792"/>
          </a:xfrm>
          <a:prstGeom prst="rect">
            <a:avLst/>
          </a:prstGeom>
        </p:spPr>
      </p:pic>
      <p:sp>
        <p:nvSpPr>
          <p:cNvPr id="85" name="TextBox 84">
            <a:extLst>
              <a:ext uri="{FF2B5EF4-FFF2-40B4-BE49-F238E27FC236}">
                <a16:creationId xmlns:a16="http://schemas.microsoft.com/office/drawing/2014/main" id="{769C9338-A4F4-DC2D-8312-7FE97A02606E}"/>
              </a:ext>
            </a:extLst>
          </p:cNvPr>
          <p:cNvSpPr txBox="1"/>
          <p:nvPr/>
        </p:nvSpPr>
        <p:spPr>
          <a:xfrm>
            <a:off x="4209928" y="5329981"/>
            <a:ext cx="3826406" cy="923330"/>
          </a:xfrm>
          <a:prstGeom prst="rect">
            <a:avLst/>
          </a:prstGeom>
          <a:noFill/>
        </p:spPr>
        <p:txBody>
          <a:bodyPr wrap="square">
            <a:spAutoFit/>
          </a:bodyPr>
          <a:lstStyle/>
          <a:p>
            <a:pPr algn="l"/>
            <a:r>
              <a:rPr lang="en-US" b="1" i="0">
                <a:effectLst/>
                <a:latin typeface="Khand"/>
              </a:rPr>
              <a:t>Terrifier 3 Box Office Hits Massive Domestic Milestone After Unrated Horror Movie Breaks All-Time Record</a:t>
            </a:r>
          </a:p>
        </p:txBody>
      </p:sp>
      <p:sp>
        <p:nvSpPr>
          <p:cNvPr id="88" name="Rectangle 87">
            <a:extLst>
              <a:ext uri="{FF2B5EF4-FFF2-40B4-BE49-F238E27FC236}">
                <a16:creationId xmlns:a16="http://schemas.microsoft.com/office/drawing/2014/main" id="{CE7BEF94-CD7A-7C80-C96F-3F4285AF07E5}"/>
              </a:ext>
            </a:extLst>
          </p:cNvPr>
          <p:cNvSpPr/>
          <p:nvPr/>
        </p:nvSpPr>
        <p:spPr>
          <a:xfrm>
            <a:off x="182499" y="440921"/>
            <a:ext cx="1184935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Several recent theatrical releases have achieved box office records,</a:t>
            </a:r>
            <a:br>
              <a:rPr lang="en-US" sz="2600" b="1">
                <a:solidFill>
                  <a:srgbClr val="1B1464"/>
                </a:solidFill>
                <a:latin typeface="Helvetica" panose="020B0604020202020204" pitchFamily="34" charset="0"/>
                <a:cs typeface="Arial" panose="020B0604020202020204" pitchFamily="34" charset="0"/>
              </a:rPr>
            </a:br>
            <a:r>
              <a:rPr lang="en-US" sz="2600" b="1">
                <a:solidFill>
                  <a:srgbClr val="1B1464"/>
                </a:solidFill>
                <a:latin typeface="Helvetica" panose="020B0604020202020204" pitchFamily="34" charset="0"/>
                <a:cs typeface="Arial" panose="020B0604020202020204" pitchFamily="34" charset="0"/>
              </a:rPr>
              <a:t>with notable successes among family-friendly and specialty films</a:t>
            </a:r>
          </a:p>
        </p:txBody>
      </p:sp>
      <p:pic>
        <p:nvPicPr>
          <p:cNvPr id="1030" name="Picture 6">
            <a:extLst>
              <a:ext uri="{FF2B5EF4-FFF2-40B4-BE49-F238E27FC236}">
                <a16:creationId xmlns:a16="http://schemas.microsoft.com/office/drawing/2014/main" id="{24488A38-5C21-0FC2-2258-4A8FA74F7C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1357" y="5074706"/>
            <a:ext cx="1386205" cy="1505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7D7B92E-41D7-FC5A-399A-C39D4E7B6F3B}"/>
              </a:ext>
            </a:extLst>
          </p:cNvPr>
          <p:cNvSpPr txBox="1"/>
          <p:nvPr/>
        </p:nvSpPr>
        <p:spPr>
          <a:xfrm>
            <a:off x="112049" y="3830756"/>
            <a:ext cx="3874839" cy="923330"/>
          </a:xfrm>
          <a:prstGeom prst="rect">
            <a:avLst/>
          </a:prstGeom>
          <a:noFill/>
        </p:spPr>
        <p:txBody>
          <a:bodyPr wrap="square">
            <a:spAutoFit/>
          </a:bodyPr>
          <a:lstStyle/>
          <a:p>
            <a:pPr algn="ctr"/>
            <a:r>
              <a:rPr lang="en-US" b="1" i="0">
                <a:effectLst/>
                <a:latin typeface="Khand"/>
              </a:rPr>
              <a:t>‘A Complete Unknown’ Box Office Passes Major Milestone, Breaking Record For Star Timothée Chalamet</a:t>
            </a:r>
          </a:p>
        </p:txBody>
      </p:sp>
      <p:pic>
        <p:nvPicPr>
          <p:cNvPr id="13" name="Picture 6">
            <a:extLst>
              <a:ext uri="{FF2B5EF4-FFF2-40B4-BE49-F238E27FC236}">
                <a16:creationId xmlns:a16="http://schemas.microsoft.com/office/drawing/2014/main" id="{23C4E46E-543D-43C4-2802-B5200E1CF7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187" y="3585137"/>
            <a:ext cx="1386205" cy="1505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579D610-4FE9-3513-BCB6-8F008038F595}"/>
              </a:ext>
            </a:extLst>
          </p:cNvPr>
          <p:cNvSpPr txBox="1"/>
          <p:nvPr/>
        </p:nvSpPr>
        <p:spPr>
          <a:xfrm>
            <a:off x="102832" y="5488657"/>
            <a:ext cx="3868201" cy="615553"/>
          </a:xfrm>
          <a:prstGeom prst="rect">
            <a:avLst/>
          </a:prstGeom>
          <a:noFill/>
        </p:spPr>
        <p:txBody>
          <a:bodyPr wrap="square" rtlCol="0">
            <a:spAutoFit/>
          </a:bodyPr>
          <a:lstStyle/>
          <a:p>
            <a:r>
              <a:rPr lang="en-US" sz="1700" b="1">
                <a:latin typeface="Indy Serif"/>
              </a:rPr>
              <a:t>Gladiator 2 smashes box office record for Ridley Scott as critics label it ‘thrilling’</a:t>
            </a:r>
          </a:p>
        </p:txBody>
      </p:sp>
      <p:pic>
        <p:nvPicPr>
          <p:cNvPr id="18" name="Picture 17">
            <a:extLst>
              <a:ext uri="{FF2B5EF4-FFF2-40B4-BE49-F238E27FC236}">
                <a16:creationId xmlns:a16="http://schemas.microsoft.com/office/drawing/2014/main" id="{F2737B36-28D0-FDD3-BAD9-F9782E27E6D8}"/>
              </a:ext>
            </a:extLst>
          </p:cNvPr>
          <p:cNvPicPr>
            <a:picLocks noChangeAspect="1"/>
          </p:cNvPicPr>
          <p:nvPr/>
        </p:nvPicPr>
        <p:blipFill>
          <a:blip r:embed="rId12"/>
          <a:stretch>
            <a:fillRect/>
          </a:stretch>
        </p:blipFill>
        <p:spPr>
          <a:xfrm>
            <a:off x="226144" y="5012440"/>
            <a:ext cx="1598749" cy="280560"/>
          </a:xfrm>
          <a:prstGeom prst="rect">
            <a:avLst/>
          </a:prstGeom>
        </p:spPr>
      </p:pic>
      <p:pic>
        <p:nvPicPr>
          <p:cNvPr id="22" name="Picture 21">
            <a:extLst>
              <a:ext uri="{FF2B5EF4-FFF2-40B4-BE49-F238E27FC236}">
                <a16:creationId xmlns:a16="http://schemas.microsoft.com/office/drawing/2014/main" id="{8272E45A-0D7F-053B-EEB9-009C4B2C1214}"/>
              </a:ext>
            </a:extLst>
          </p:cNvPr>
          <p:cNvPicPr>
            <a:picLocks noChangeAspect="1"/>
          </p:cNvPicPr>
          <p:nvPr/>
        </p:nvPicPr>
        <p:blipFill>
          <a:blip r:embed="rId13"/>
          <a:stretch>
            <a:fillRect/>
          </a:stretch>
        </p:blipFill>
        <p:spPr>
          <a:xfrm>
            <a:off x="8370411" y="3901238"/>
            <a:ext cx="3526609" cy="814973"/>
          </a:xfrm>
          <a:prstGeom prst="rect">
            <a:avLst/>
          </a:prstGeom>
        </p:spPr>
      </p:pic>
      <p:pic>
        <p:nvPicPr>
          <p:cNvPr id="24" name="Picture 23">
            <a:extLst>
              <a:ext uri="{FF2B5EF4-FFF2-40B4-BE49-F238E27FC236}">
                <a16:creationId xmlns:a16="http://schemas.microsoft.com/office/drawing/2014/main" id="{4FEEEF47-6C9E-51CF-A606-182F2307D525}"/>
              </a:ext>
            </a:extLst>
          </p:cNvPr>
          <p:cNvPicPr>
            <a:picLocks noChangeAspect="1"/>
          </p:cNvPicPr>
          <p:nvPr/>
        </p:nvPicPr>
        <p:blipFill>
          <a:blip r:embed="rId6"/>
          <a:stretch>
            <a:fillRect/>
          </a:stretch>
        </p:blipFill>
        <p:spPr>
          <a:xfrm>
            <a:off x="8386633" y="3513350"/>
            <a:ext cx="811569" cy="283405"/>
          </a:xfrm>
          <a:prstGeom prst="rect">
            <a:avLst/>
          </a:prstGeom>
        </p:spPr>
      </p:pic>
      <p:sp>
        <p:nvSpPr>
          <p:cNvPr id="8" name="TextBox 7">
            <a:extLst>
              <a:ext uri="{FF2B5EF4-FFF2-40B4-BE49-F238E27FC236}">
                <a16:creationId xmlns:a16="http://schemas.microsoft.com/office/drawing/2014/main" id="{087B859E-2C4A-FC90-C9BC-A2FAF368AA95}"/>
              </a:ext>
            </a:extLst>
          </p:cNvPr>
          <p:cNvSpPr txBox="1"/>
          <p:nvPr/>
        </p:nvSpPr>
        <p:spPr>
          <a:xfrm>
            <a:off x="225165" y="2297297"/>
            <a:ext cx="3733168" cy="923330"/>
          </a:xfrm>
          <a:prstGeom prst="rect">
            <a:avLst/>
          </a:prstGeom>
          <a:noFill/>
        </p:spPr>
        <p:txBody>
          <a:bodyPr wrap="square">
            <a:spAutoFit/>
          </a:bodyPr>
          <a:lstStyle/>
          <a:p>
            <a:r>
              <a:rPr lang="en-US" b="1"/>
              <a:t>‘A Minecraft Movie’ smashes box office expectations with nearly $163 million opening weekend</a:t>
            </a:r>
          </a:p>
        </p:txBody>
      </p:sp>
    </p:spTree>
    <p:extLst>
      <p:ext uri="{BB962C8B-B14F-4D97-AF65-F5344CB8AC3E}">
        <p14:creationId xmlns:p14="http://schemas.microsoft.com/office/powerpoint/2010/main" val="3498471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52AD7-7F6F-4810-03DE-C115B33C9778}"/>
              </a:ext>
            </a:extLst>
          </p:cNvPr>
          <p:cNvSpPr>
            <a:spLocks noGrp="1" noRot="1" noMove="1" noResize="1" noEditPoints="1" noAdjustHandles="1" noChangeArrowheads="1" noChangeShapeType="1"/>
          </p:cNvSpPr>
          <p:nvPr/>
        </p:nvSpPr>
        <p:spPr>
          <a:xfrm>
            <a:off x="3884" y="1686476"/>
            <a:ext cx="12184232"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 name="Rectangle 19">
            <a:extLst>
              <a:ext uri="{FF2B5EF4-FFF2-40B4-BE49-F238E27FC236}">
                <a16:creationId xmlns:a16="http://schemas.microsoft.com/office/drawing/2014/main" id="{5DAFF7D2-96A4-EDB8-0EFF-3EA66FF5D440}"/>
              </a:ext>
            </a:extLst>
          </p:cNvPr>
          <p:cNvSpPr/>
          <p:nvPr/>
        </p:nvSpPr>
        <p:spPr>
          <a:xfrm>
            <a:off x="497962" y="6328214"/>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IMDb, Upcoming Releases, 2024/2025. Note: Release dates planned as of 3/27/2025 and subject to change.</a:t>
            </a:r>
          </a:p>
        </p:txBody>
      </p:sp>
      <p:sp>
        <p:nvSpPr>
          <p:cNvPr id="3" name="Rectangle 2">
            <a:extLst>
              <a:ext uri="{FF2B5EF4-FFF2-40B4-BE49-F238E27FC236}">
                <a16:creationId xmlns:a16="http://schemas.microsoft.com/office/drawing/2014/main" id="{F2E41FE2-A6D9-F391-425B-38013348E8EF}"/>
              </a:ext>
            </a:extLst>
          </p:cNvPr>
          <p:cNvSpPr/>
          <p:nvPr/>
        </p:nvSpPr>
        <p:spPr>
          <a:xfrm>
            <a:off x="156143" y="356238"/>
            <a:ext cx="1184904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theatrical pipeline is filled with high-profile movies and specialty film releases this</a:t>
            </a:r>
            <a:r>
              <a:rPr lang="en-US" sz="2600" b="1">
                <a:solidFill>
                  <a:srgbClr val="1B1464"/>
                </a:solidFill>
                <a:latin typeface="Helvetica" pitchFamily="2" charset="0"/>
              </a:rPr>
              <a:t> summer and beyond</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11" name="Picture 2" descr="Caught Stealing (2025) directed by Darren Aronofsky • Film + cast •  Letterboxd">
            <a:extLst>
              <a:ext uri="{FF2B5EF4-FFF2-40B4-BE49-F238E27FC236}">
                <a16:creationId xmlns:a16="http://schemas.microsoft.com/office/drawing/2014/main" id="{85FD9743-08F7-6E2D-EC03-8A6A9B15BFF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02119" y="4391346"/>
            <a:ext cx="1280161" cy="1920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1BB517-2BF8-BA99-214A-E3CC9827679A}"/>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260125" y="4399593"/>
            <a:ext cx="1268805" cy="1903747"/>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06BA4A-4D7A-3282-C8ED-8101CCB670FA}"/>
              </a:ext>
            </a:extLst>
          </p:cNvPr>
          <p:cNvSpPr txBox="1"/>
          <p:nvPr/>
        </p:nvSpPr>
        <p:spPr>
          <a:xfrm>
            <a:off x="7619483" y="4075073"/>
            <a:ext cx="12969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403020202020204" pitchFamily="34" charset="0"/>
              </a:rPr>
              <a:t>8</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/8/25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B6B2C66E-FE88-2AF1-8E1A-FCC0D9DEE04B}"/>
              </a:ext>
            </a:extLst>
          </p:cNvPr>
          <p:cNvSpPr txBox="1"/>
          <p:nvPr/>
        </p:nvSpPr>
        <p:spPr>
          <a:xfrm>
            <a:off x="10591970" y="1730963"/>
            <a:ext cx="1300458" cy="313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403020202020204" pitchFamily="34" charset="0"/>
              </a:rPr>
              <a:t>6/20/25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0BDE78E3-88E9-3463-5696-0F512DD4BD5A}"/>
              </a:ext>
            </a:extLst>
          </p:cNvPr>
          <p:cNvSpPr txBox="1"/>
          <p:nvPr/>
        </p:nvSpPr>
        <p:spPr>
          <a:xfrm>
            <a:off x="6147451" y="4075073"/>
            <a:ext cx="13175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8/1/25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1293A8D2-EB2B-4644-1449-69940D24B386}"/>
              </a:ext>
            </a:extLst>
          </p:cNvPr>
          <p:cNvSpPr txBox="1"/>
          <p:nvPr/>
        </p:nvSpPr>
        <p:spPr>
          <a:xfrm>
            <a:off x="9121531" y="4075073"/>
            <a:ext cx="12797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403020202020204" pitchFamily="34" charset="0"/>
              </a:rPr>
              <a:t>8</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/25/25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BE0810BF-A3AD-EA95-2E54-40074D635E6F}"/>
              </a:ext>
            </a:extLst>
          </p:cNvPr>
          <p:cNvSpPr txBox="1"/>
          <p:nvPr/>
        </p:nvSpPr>
        <p:spPr>
          <a:xfrm>
            <a:off x="3251836" y="4075073"/>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403020202020204" pitchFamily="34" charset="0"/>
              </a:rPr>
              <a:t>7</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/25/25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3" name="Picture 8">
            <a:extLst>
              <a:ext uri="{FF2B5EF4-FFF2-40B4-BE49-F238E27FC236}">
                <a16:creationId xmlns:a16="http://schemas.microsoft.com/office/drawing/2014/main" id="{29F1BDD4-A45A-86C9-2AD3-5A23CA2D9942}"/>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l="6700" t="262" r="7388" b="-262"/>
          <a:stretch/>
        </p:blipFill>
        <p:spPr bwMode="auto">
          <a:xfrm>
            <a:off x="7623778" y="4414206"/>
            <a:ext cx="1288356" cy="1874520"/>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962C9A2-076B-DEFA-C1EC-EFBF00C91B69}"/>
              </a:ext>
            </a:extLst>
          </p:cNvPr>
          <p:cNvSpPr txBox="1"/>
          <p:nvPr/>
        </p:nvSpPr>
        <p:spPr>
          <a:xfrm>
            <a:off x="299572" y="4075073"/>
            <a:ext cx="1300458" cy="313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7/2/25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23166812-D80A-7625-B3BB-E5B00BF37434}"/>
              </a:ext>
            </a:extLst>
          </p:cNvPr>
          <p:cNvSpPr txBox="1"/>
          <p:nvPr/>
        </p:nvSpPr>
        <p:spPr>
          <a:xfrm>
            <a:off x="1772968" y="4075073"/>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7/11/25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0" name="Picture 39">
            <a:extLst>
              <a:ext uri="{FF2B5EF4-FFF2-40B4-BE49-F238E27FC236}">
                <a16:creationId xmlns:a16="http://schemas.microsoft.com/office/drawing/2014/main" id="{9DBBDDFB-5DA6-FE51-CBB8-F55745D453A2}"/>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9118768" y="4398907"/>
            <a:ext cx="1285320" cy="1905119"/>
          </a:xfrm>
          <a:prstGeom prst="rect">
            <a:avLst/>
          </a:prstGeom>
          <a:noFill/>
          <a:ln w="12700">
            <a:solidFill>
              <a:srgbClr val="1B1464"/>
            </a:solidFill>
          </a:ln>
        </p:spPr>
      </p:pic>
      <p:sp>
        <p:nvSpPr>
          <p:cNvPr id="10" name="TextBox 9">
            <a:extLst>
              <a:ext uri="{FF2B5EF4-FFF2-40B4-BE49-F238E27FC236}">
                <a16:creationId xmlns:a16="http://schemas.microsoft.com/office/drawing/2014/main" id="{2A0BD32F-4A73-C506-E588-2215FFA9EF54}"/>
              </a:ext>
            </a:extLst>
          </p:cNvPr>
          <p:cNvSpPr txBox="1"/>
          <p:nvPr/>
        </p:nvSpPr>
        <p:spPr>
          <a:xfrm>
            <a:off x="7619483" y="1730963"/>
            <a:ext cx="12969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6/13/25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919C1CDA-18B7-8B74-4F74-E8FC5155CB78}"/>
              </a:ext>
            </a:extLst>
          </p:cNvPr>
          <p:cNvSpPr txBox="1"/>
          <p:nvPr/>
        </p:nvSpPr>
        <p:spPr>
          <a:xfrm>
            <a:off x="4702272" y="1730963"/>
            <a:ext cx="13175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6/6/25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511AFC8B-DC8A-93A3-D252-FC9D93F6837E}"/>
              </a:ext>
            </a:extLst>
          </p:cNvPr>
          <p:cNvSpPr txBox="1"/>
          <p:nvPr/>
        </p:nvSpPr>
        <p:spPr>
          <a:xfrm>
            <a:off x="9121531" y="1730963"/>
            <a:ext cx="12797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6/20/25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23" name="Picture 14">
            <a:extLst>
              <a:ext uri="{FF2B5EF4-FFF2-40B4-BE49-F238E27FC236}">
                <a16:creationId xmlns:a16="http://schemas.microsoft.com/office/drawing/2014/main" id="{DD2F1EF5-2D06-55A1-38B9-A5D90728BD2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p:blipFill>
        <p:spPr bwMode="auto">
          <a:xfrm>
            <a:off x="9113535" y="2054888"/>
            <a:ext cx="1295786" cy="1894912"/>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A31A85F-246E-C512-90E8-4A760BBD2312}"/>
              </a:ext>
            </a:extLst>
          </p:cNvPr>
          <p:cNvSpPr txBox="1"/>
          <p:nvPr/>
        </p:nvSpPr>
        <p:spPr>
          <a:xfrm>
            <a:off x="1772968" y="1730963"/>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5/23/25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1" name="Picture 40">
            <a:extLst>
              <a:ext uri="{FF2B5EF4-FFF2-40B4-BE49-F238E27FC236}">
                <a16:creationId xmlns:a16="http://schemas.microsoft.com/office/drawing/2014/main" id="{59977E93-14C7-4428-9162-F5F16495A9FC}"/>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7635092" y="2065337"/>
            <a:ext cx="1265728" cy="1874014"/>
          </a:xfrm>
          <a:prstGeom prst="rect">
            <a:avLst/>
          </a:prstGeom>
          <a:noFill/>
          <a:ln w="12700">
            <a:solidFill>
              <a:srgbClr val="1B1464"/>
            </a:solidFill>
          </a:ln>
        </p:spPr>
      </p:pic>
      <p:sp>
        <p:nvSpPr>
          <p:cNvPr id="54" name="TextBox 53">
            <a:extLst>
              <a:ext uri="{FF2B5EF4-FFF2-40B4-BE49-F238E27FC236}">
                <a16:creationId xmlns:a16="http://schemas.microsoft.com/office/drawing/2014/main" id="{FFB90C04-9AB6-0D9C-D785-335B0BBB60A6}"/>
              </a:ext>
            </a:extLst>
          </p:cNvPr>
          <p:cNvSpPr txBox="1"/>
          <p:nvPr/>
        </p:nvSpPr>
        <p:spPr>
          <a:xfrm>
            <a:off x="307110" y="1730963"/>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5/23/25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5" name="Picture 54">
            <a:extLst>
              <a:ext uri="{FF2B5EF4-FFF2-40B4-BE49-F238E27FC236}">
                <a16:creationId xmlns:a16="http://schemas.microsoft.com/office/drawing/2014/main" id="{9424FCA6-1969-43C8-7AF0-0D3C25B87877}"/>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314762" y="2049785"/>
            <a:ext cx="1270079" cy="1905119"/>
          </a:xfrm>
          <a:prstGeom prst="rect">
            <a:avLst/>
          </a:prstGeom>
          <a:noFill/>
          <a:ln w="12700">
            <a:solidFill>
              <a:srgbClr val="1B1464"/>
            </a:solidFill>
          </a:ln>
        </p:spPr>
      </p:pic>
      <p:pic>
        <p:nvPicPr>
          <p:cNvPr id="2050" name="Picture 2">
            <a:extLst>
              <a:ext uri="{FF2B5EF4-FFF2-40B4-BE49-F238E27FC236}">
                <a16:creationId xmlns:a16="http://schemas.microsoft.com/office/drawing/2014/main" id="{99D66D4D-6DFA-9D50-84F3-4378CAA3F86A}"/>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l="5013" t="-113" r="3501" b="113"/>
          <a:stretch/>
        </p:blipFill>
        <p:spPr bwMode="auto">
          <a:xfrm>
            <a:off x="1756881" y="4391346"/>
            <a:ext cx="1317556" cy="1920240"/>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BF18F7C-308D-5852-1AF0-3BC439BE6602}"/>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4736427" y="2065084"/>
            <a:ext cx="1249246" cy="1874520"/>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12" name="Picture 4" descr="Poster for Mission: Impossible 8">
            <a:extLst>
              <a:ext uri="{FF2B5EF4-FFF2-40B4-BE49-F238E27FC236}">
                <a16:creationId xmlns:a16="http://schemas.microsoft.com/office/drawing/2014/main" id="{185B02EC-61F7-3010-2152-B724CA854825}"/>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1781227" y="2065337"/>
            <a:ext cx="1268864" cy="1874015"/>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1030" name="Picture 6" descr="28 Years Later Movie | Official Website | Sony Pictures">
            <a:extLst>
              <a:ext uri="{FF2B5EF4-FFF2-40B4-BE49-F238E27FC236}">
                <a16:creationId xmlns:a16="http://schemas.microsoft.com/office/drawing/2014/main" id="{98FCF5E9-E0C3-F8CA-E447-889E0656A0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08215" y="2051368"/>
            <a:ext cx="1267968" cy="1901952"/>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BA9A908-BD2C-FF93-525B-B7623C7C3895}"/>
              </a:ext>
            </a:extLst>
          </p:cNvPr>
          <p:cNvPicPr>
            <a:picLocks noChangeAspect="1" noChangeArrowheads="1"/>
          </p:cNvPicPr>
          <p:nvPr/>
        </p:nvPicPr>
        <p:blipFill rotWithShape="1">
          <a:blip r:embed="rId15">
            <a:extLst>
              <a:ext uri="{28A0092B-C50C-407E-A947-70E740481C1C}">
                <a14:useLocalDpi xmlns:a14="http://schemas.microsoft.com/office/drawing/2010/main"/>
              </a:ext>
            </a:extLst>
          </a:blip>
          <a:srcRect l="3614" r="6332"/>
          <a:stretch/>
        </p:blipFill>
        <p:spPr bwMode="auto">
          <a:xfrm>
            <a:off x="301328" y="4391346"/>
            <a:ext cx="1296947" cy="1920240"/>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A9107F0-D289-C10C-24CE-49B1A2D6AA8C}"/>
              </a:ext>
            </a:extLst>
          </p:cNvPr>
          <p:cNvSpPr txBox="1"/>
          <p:nvPr/>
        </p:nvSpPr>
        <p:spPr>
          <a:xfrm>
            <a:off x="10602302" y="4075073"/>
            <a:ext cx="12797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403020202020204" pitchFamily="34" charset="0"/>
              </a:rPr>
              <a:t>8</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/29/25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 name="TextBox 3">
            <a:extLst>
              <a:ext uri="{FF2B5EF4-FFF2-40B4-BE49-F238E27FC236}">
                <a16:creationId xmlns:a16="http://schemas.microsoft.com/office/drawing/2014/main" id="{39DE3D7E-8D38-B772-56F9-FF13143B0A33}"/>
              </a:ext>
            </a:extLst>
          </p:cNvPr>
          <p:cNvSpPr txBox="1"/>
          <p:nvPr/>
        </p:nvSpPr>
        <p:spPr>
          <a:xfrm>
            <a:off x="3251836" y="1730963"/>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5/30/25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3C2397AF-00CF-C9EE-C2EC-D6D6B322C5C6}"/>
              </a:ext>
            </a:extLst>
          </p:cNvPr>
          <p:cNvSpPr txBox="1"/>
          <p:nvPr/>
        </p:nvSpPr>
        <p:spPr>
          <a:xfrm>
            <a:off x="6147451" y="1730963"/>
            <a:ext cx="13175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6/6/25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8A104884-A51D-81EE-5676-E1B7F6B3E7E6}"/>
              </a:ext>
            </a:extLst>
          </p:cNvPr>
          <p:cNvSpPr txBox="1"/>
          <p:nvPr/>
        </p:nvSpPr>
        <p:spPr>
          <a:xfrm>
            <a:off x="4718359" y="4075073"/>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8/1/25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6" name="Picture 2">
            <a:extLst>
              <a:ext uri="{FF2B5EF4-FFF2-40B4-BE49-F238E27FC236}">
                <a16:creationId xmlns:a16="http://schemas.microsoft.com/office/drawing/2014/main" id="{264160A2-4CF7-38D0-0A90-82ED73ACCF6D}"/>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l="1094" r="527"/>
          <a:stretch/>
        </p:blipFill>
        <p:spPr bwMode="auto">
          <a:xfrm>
            <a:off x="3254630" y="2065084"/>
            <a:ext cx="1279795" cy="1874520"/>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C5FAF7A2-7C2B-555D-15C0-4DE8A447E28E}"/>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6181389" y="2065084"/>
            <a:ext cx="1249680" cy="1874520"/>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24" name="Picture 6" descr="Together (2025) - IMDb">
            <a:extLst>
              <a:ext uri="{FF2B5EF4-FFF2-40B4-BE49-F238E27FC236}">
                <a16:creationId xmlns:a16="http://schemas.microsoft.com/office/drawing/2014/main" id="{B3F5F146-774C-83AA-9999-CB8A9D70E950}"/>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718042" y="4400490"/>
            <a:ext cx="1286017" cy="19019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Naked Gun; The First Trailer &amp; Poster Offer A Hilariously Ridiculous  Look At The New Movie Starring Liam Neeson | Screen-Connections">
            <a:extLst>
              <a:ext uri="{FF2B5EF4-FFF2-40B4-BE49-F238E27FC236}">
                <a16:creationId xmlns:a16="http://schemas.microsoft.com/office/drawing/2014/main" id="{F0463713-9B42-8E00-F4EB-45E9BF099FE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81389" y="4413748"/>
            <a:ext cx="1262604" cy="1871166"/>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58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6D31E-1C2C-02A4-4BD2-1EB8A044FE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937C1BA-C328-AB76-A0A5-F6DF5BD6C57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6442D67-D20A-8E37-45EE-3DFAA22D7D4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5230DDA5-9AE0-843C-25E0-354573B46D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9991" y="1"/>
            <a:ext cx="1082008" cy="630051"/>
          </a:xfrm>
          <a:prstGeom prst="rect">
            <a:avLst/>
          </a:prstGeom>
        </p:spPr>
      </p:pic>
      <p:sp>
        <p:nvSpPr>
          <p:cNvPr id="134" name="Rectangle 133">
            <a:extLst>
              <a:ext uri="{FF2B5EF4-FFF2-40B4-BE49-F238E27FC236}">
                <a16:creationId xmlns:a16="http://schemas.microsoft.com/office/drawing/2014/main" id="{2CD545D3-7C61-A097-B9FD-DE0E9790D978}"/>
              </a:ext>
            </a:extLst>
          </p:cNvPr>
          <p:cNvSpPr/>
          <p:nvPr/>
        </p:nvSpPr>
        <p:spPr>
          <a:xfrm>
            <a:off x="316651" y="137609"/>
            <a:ext cx="105766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20 Trends in Cinema</a:t>
            </a:r>
          </a:p>
        </p:txBody>
      </p:sp>
      <p:sp>
        <p:nvSpPr>
          <p:cNvPr id="169" name="TextBox 168">
            <a:extLst>
              <a:ext uri="{FF2B5EF4-FFF2-40B4-BE49-F238E27FC236}">
                <a16:creationId xmlns:a16="http://schemas.microsoft.com/office/drawing/2014/main" id="{8DAC3B05-0822-A228-615E-203A69B68043}"/>
              </a:ext>
            </a:extLst>
          </p:cNvPr>
          <p:cNvSpPr txBox="1"/>
          <p:nvPr/>
        </p:nvSpPr>
        <p:spPr>
          <a:xfrm>
            <a:off x="2699465" y="6589969"/>
            <a:ext cx="67831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a:ln>
                  <a:noFill/>
                </a:ln>
                <a:solidFill>
                  <a:prstClr val="white"/>
                </a:solidFill>
                <a:effectLst/>
                <a:uLnTx/>
                <a:uFillTx/>
                <a:latin typeface="Helvetica" panose="020B0403020202020204" pitchFamily="34" charset="0"/>
                <a:ea typeface="+mn-ea"/>
                <a:cs typeface="+mn-cs"/>
              </a:rPr>
              <a:t>click through the appropriate box if you would like to be brought directly to the corresponding slide</a:t>
            </a:r>
          </a:p>
        </p:txBody>
      </p:sp>
      <p:sp>
        <p:nvSpPr>
          <p:cNvPr id="24" name="Rectangle 23">
            <a:hlinkClick r:id="rId4" action="ppaction://hlinksldjump"/>
            <a:extLst>
              <a:ext uri="{FF2B5EF4-FFF2-40B4-BE49-F238E27FC236}">
                <a16:creationId xmlns:a16="http://schemas.microsoft.com/office/drawing/2014/main" id="{EB8FB408-1CD7-1182-9084-3C758536E420}"/>
              </a:ext>
            </a:extLst>
          </p:cNvPr>
          <p:cNvSpPr/>
          <p:nvPr/>
        </p:nvSpPr>
        <p:spPr>
          <a:xfrm>
            <a:off x="9886771"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35452F1-3C5A-96F1-98B6-013FB5C847B8}"/>
              </a:ext>
            </a:extLst>
          </p:cNvPr>
          <p:cNvSpPr txBox="1"/>
          <p:nvPr/>
        </p:nvSpPr>
        <p:spPr>
          <a:xfrm>
            <a:off x="9943243"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5</a:t>
            </a:r>
          </a:p>
        </p:txBody>
      </p:sp>
      <p:cxnSp>
        <p:nvCxnSpPr>
          <p:cNvPr id="27" name="Straight Connector 26">
            <a:extLst>
              <a:ext uri="{FF2B5EF4-FFF2-40B4-BE49-F238E27FC236}">
                <a16:creationId xmlns:a16="http://schemas.microsoft.com/office/drawing/2014/main" id="{D0249E26-F3CA-4653-5A3B-B79556006558}"/>
              </a:ext>
            </a:extLst>
          </p:cNvPr>
          <p:cNvCxnSpPr>
            <a:cxnSpLocks/>
          </p:cNvCxnSpPr>
          <p:nvPr/>
        </p:nvCxnSpPr>
        <p:spPr>
          <a:xfrm>
            <a:off x="9949043"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20" name="Rectangle 19">
            <a:hlinkClick r:id="rId5" action="ppaction://hlinksldjump"/>
            <a:extLst>
              <a:ext uri="{FF2B5EF4-FFF2-40B4-BE49-F238E27FC236}">
                <a16:creationId xmlns:a16="http://schemas.microsoft.com/office/drawing/2014/main" id="{1B1D0793-531F-E22D-8557-78AA9B19576D}"/>
              </a:ext>
            </a:extLst>
          </p:cNvPr>
          <p:cNvSpPr/>
          <p:nvPr/>
        </p:nvSpPr>
        <p:spPr>
          <a:xfrm>
            <a:off x="7496181"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CC61162-3641-48BB-6518-675AEF6D63D9}"/>
              </a:ext>
            </a:extLst>
          </p:cNvPr>
          <p:cNvSpPr txBox="1"/>
          <p:nvPr/>
        </p:nvSpPr>
        <p:spPr>
          <a:xfrm>
            <a:off x="7559496"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4</a:t>
            </a:r>
          </a:p>
        </p:txBody>
      </p:sp>
      <p:cxnSp>
        <p:nvCxnSpPr>
          <p:cNvPr id="23" name="Straight Connector 22">
            <a:extLst>
              <a:ext uri="{FF2B5EF4-FFF2-40B4-BE49-F238E27FC236}">
                <a16:creationId xmlns:a16="http://schemas.microsoft.com/office/drawing/2014/main" id="{64CD823B-B81B-9E05-26A4-6CA85DFE7165}"/>
              </a:ext>
            </a:extLst>
          </p:cNvPr>
          <p:cNvCxnSpPr>
            <a:cxnSpLocks/>
          </p:cNvCxnSpPr>
          <p:nvPr/>
        </p:nvCxnSpPr>
        <p:spPr>
          <a:xfrm>
            <a:off x="7565296"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7" name="Rectangle 16">
            <a:hlinkClick r:id="rId6" action="ppaction://hlinksldjump"/>
            <a:extLst>
              <a:ext uri="{FF2B5EF4-FFF2-40B4-BE49-F238E27FC236}">
                <a16:creationId xmlns:a16="http://schemas.microsoft.com/office/drawing/2014/main" id="{B24077C4-08DA-210D-30CE-9463DD08D161}"/>
              </a:ext>
            </a:extLst>
          </p:cNvPr>
          <p:cNvSpPr/>
          <p:nvPr/>
        </p:nvSpPr>
        <p:spPr>
          <a:xfrm>
            <a:off x="5123021"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427655B-9265-CC6C-CE6B-3FC13CE800C8}"/>
              </a:ext>
            </a:extLst>
          </p:cNvPr>
          <p:cNvSpPr txBox="1"/>
          <p:nvPr/>
        </p:nvSpPr>
        <p:spPr>
          <a:xfrm>
            <a:off x="5173648"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3</a:t>
            </a:r>
          </a:p>
        </p:txBody>
      </p:sp>
      <p:cxnSp>
        <p:nvCxnSpPr>
          <p:cNvPr id="19" name="Straight Connector 18">
            <a:extLst>
              <a:ext uri="{FF2B5EF4-FFF2-40B4-BE49-F238E27FC236}">
                <a16:creationId xmlns:a16="http://schemas.microsoft.com/office/drawing/2014/main" id="{6828D6FF-A2B2-41A7-F4EB-7991838653A8}"/>
              </a:ext>
            </a:extLst>
          </p:cNvPr>
          <p:cNvCxnSpPr>
            <a:cxnSpLocks/>
          </p:cNvCxnSpPr>
          <p:nvPr/>
        </p:nvCxnSpPr>
        <p:spPr>
          <a:xfrm>
            <a:off x="5179448"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Rectangle 12">
            <a:hlinkClick r:id="rId7" action="ppaction://hlinksldjump"/>
            <a:extLst>
              <a:ext uri="{FF2B5EF4-FFF2-40B4-BE49-F238E27FC236}">
                <a16:creationId xmlns:a16="http://schemas.microsoft.com/office/drawing/2014/main" id="{495B2926-ABF8-A3AB-DBFC-EF89AF78902A}"/>
              </a:ext>
            </a:extLst>
          </p:cNvPr>
          <p:cNvSpPr/>
          <p:nvPr/>
        </p:nvSpPr>
        <p:spPr>
          <a:xfrm>
            <a:off x="2737771"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5407200-24A3-3C6F-F572-8433882284A1}"/>
              </a:ext>
            </a:extLst>
          </p:cNvPr>
          <p:cNvSpPr txBox="1"/>
          <p:nvPr/>
        </p:nvSpPr>
        <p:spPr>
          <a:xfrm>
            <a:off x="2811200"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a:t>
            </a:r>
          </a:p>
        </p:txBody>
      </p:sp>
      <p:cxnSp>
        <p:nvCxnSpPr>
          <p:cNvPr id="16" name="Straight Connector 15">
            <a:extLst>
              <a:ext uri="{FF2B5EF4-FFF2-40B4-BE49-F238E27FC236}">
                <a16:creationId xmlns:a16="http://schemas.microsoft.com/office/drawing/2014/main" id="{A830B5F5-ACB0-8589-93B5-187FFAB01741}"/>
              </a:ext>
            </a:extLst>
          </p:cNvPr>
          <p:cNvCxnSpPr>
            <a:cxnSpLocks/>
          </p:cNvCxnSpPr>
          <p:nvPr/>
        </p:nvCxnSpPr>
        <p:spPr>
          <a:xfrm>
            <a:off x="2817000"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 name="Rectangle 4">
            <a:hlinkClick r:id="rId8" action="ppaction://hlinksldjump"/>
            <a:extLst>
              <a:ext uri="{FF2B5EF4-FFF2-40B4-BE49-F238E27FC236}">
                <a16:creationId xmlns:a16="http://schemas.microsoft.com/office/drawing/2014/main" id="{6B9BA321-98F7-3C89-6F1C-D4AC396537EF}"/>
              </a:ext>
            </a:extLst>
          </p:cNvPr>
          <p:cNvSpPr/>
          <p:nvPr/>
        </p:nvSpPr>
        <p:spPr>
          <a:xfrm>
            <a:off x="359939"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AB04EB7-4593-306F-34AD-AAD9E9A9B8DA}"/>
              </a:ext>
            </a:extLst>
          </p:cNvPr>
          <p:cNvSpPr txBox="1"/>
          <p:nvPr/>
        </p:nvSpPr>
        <p:spPr>
          <a:xfrm>
            <a:off x="439325"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a:t>
            </a:r>
          </a:p>
        </p:txBody>
      </p:sp>
      <p:cxnSp>
        <p:nvCxnSpPr>
          <p:cNvPr id="12" name="Straight Connector 11">
            <a:extLst>
              <a:ext uri="{FF2B5EF4-FFF2-40B4-BE49-F238E27FC236}">
                <a16:creationId xmlns:a16="http://schemas.microsoft.com/office/drawing/2014/main" id="{B32E1814-8F27-7774-AE78-97E471B01F0B}"/>
              </a:ext>
            </a:extLst>
          </p:cNvPr>
          <p:cNvCxnSpPr>
            <a:cxnSpLocks/>
          </p:cNvCxnSpPr>
          <p:nvPr/>
        </p:nvCxnSpPr>
        <p:spPr>
          <a:xfrm>
            <a:off x="445125"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 name="Rectangle 9">
            <a:hlinkClick r:id="rId8" action="ppaction://hlinksldjump"/>
            <a:extLst>
              <a:ext uri="{FF2B5EF4-FFF2-40B4-BE49-F238E27FC236}">
                <a16:creationId xmlns:a16="http://schemas.microsoft.com/office/drawing/2014/main" id="{A6A3B853-DC4A-7C5D-8695-3EEBD6417A7C}"/>
              </a:ext>
            </a:extLst>
          </p:cNvPr>
          <p:cNvSpPr/>
          <p:nvPr/>
        </p:nvSpPr>
        <p:spPr>
          <a:xfrm>
            <a:off x="276100" y="1720024"/>
            <a:ext cx="232006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Movies continue to be the most popular ‘away from home’ entertainment activity</a:t>
            </a:r>
          </a:p>
        </p:txBody>
      </p:sp>
      <p:sp>
        <p:nvSpPr>
          <p:cNvPr id="14" name="Rectangle 13">
            <a:hlinkClick r:id="rId7" action="ppaction://hlinksldjump"/>
            <a:extLst>
              <a:ext uri="{FF2B5EF4-FFF2-40B4-BE49-F238E27FC236}">
                <a16:creationId xmlns:a16="http://schemas.microsoft.com/office/drawing/2014/main" id="{1DBAF7D2-CCEB-FDAA-FCA9-CF08996128B1}"/>
              </a:ext>
            </a:extLst>
          </p:cNvPr>
          <p:cNvSpPr/>
          <p:nvPr/>
        </p:nvSpPr>
        <p:spPr>
          <a:xfrm>
            <a:off x="2737769" y="1720024"/>
            <a:ext cx="219305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number of films with big box office opening weekends are increasing</a:t>
            </a:r>
          </a:p>
        </p:txBody>
      </p:sp>
      <p:sp>
        <p:nvSpPr>
          <p:cNvPr id="21" name="Rectangle 20">
            <a:hlinkClick r:id="rId6" action="ppaction://hlinksldjump"/>
            <a:extLst>
              <a:ext uri="{FF2B5EF4-FFF2-40B4-BE49-F238E27FC236}">
                <a16:creationId xmlns:a16="http://schemas.microsoft.com/office/drawing/2014/main" id="{DC7C123B-7051-C86F-E8B4-A00EB2CD95D0}"/>
              </a:ext>
            </a:extLst>
          </p:cNvPr>
          <p:cNvSpPr/>
          <p:nvPr/>
        </p:nvSpPr>
        <p:spPr>
          <a:xfrm>
            <a:off x="5104489" y="1720024"/>
            <a:ext cx="222454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Family-friendly movies now account for over one-third of the box office</a:t>
            </a:r>
          </a:p>
        </p:txBody>
      </p:sp>
      <p:sp>
        <p:nvSpPr>
          <p:cNvPr id="25" name="Rectangle 24">
            <a:hlinkClick r:id="rId4" action="ppaction://hlinksldjump"/>
            <a:extLst>
              <a:ext uri="{FF2B5EF4-FFF2-40B4-BE49-F238E27FC236}">
                <a16:creationId xmlns:a16="http://schemas.microsoft.com/office/drawing/2014/main" id="{B23A4A05-8815-4099-7A72-C4AB5831B5CD}"/>
              </a:ext>
            </a:extLst>
          </p:cNvPr>
          <p:cNvSpPr/>
          <p:nvPr/>
        </p:nvSpPr>
        <p:spPr>
          <a:xfrm>
            <a:off x="9886771" y="1720024"/>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‘Wide’ theatrical releases will average more than two per week in 2025</a:t>
            </a:r>
          </a:p>
        </p:txBody>
      </p:sp>
      <p:sp>
        <p:nvSpPr>
          <p:cNvPr id="107" name="Rectangle 106">
            <a:hlinkClick r:id="rId5" action="ppaction://hlinksldjump"/>
            <a:extLst>
              <a:ext uri="{FF2B5EF4-FFF2-40B4-BE49-F238E27FC236}">
                <a16:creationId xmlns:a16="http://schemas.microsoft.com/office/drawing/2014/main" id="{5E004D5A-B442-0A1C-8CD6-6F83D1CF9D43}"/>
              </a:ext>
            </a:extLst>
          </p:cNvPr>
          <p:cNvSpPr/>
          <p:nvPr/>
        </p:nvSpPr>
        <p:spPr>
          <a:xfrm>
            <a:off x="7513611" y="1720024"/>
            <a:ext cx="216353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Theatrical releases continue to generate more buzz than Netflix movies</a:t>
            </a:r>
          </a:p>
        </p:txBody>
      </p:sp>
      <p:sp>
        <p:nvSpPr>
          <p:cNvPr id="8" name="Rectangle 7">
            <a:extLst>
              <a:ext uri="{FF2B5EF4-FFF2-40B4-BE49-F238E27FC236}">
                <a16:creationId xmlns:a16="http://schemas.microsoft.com/office/drawing/2014/main" id="{3BC684C8-590C-94FF-0B99-69EEDCB7B44F}"/>
              </a:ext>
            </a:extLst>
          </p:cNvPr>
          <p:cNvSpPr/>
          <p:nvPr/>
        </p:nvSpPr>
        <p:spPr>
          <a:xfrm>
            <a:off x="533703" y="727853"/>
            <a:ext cx="11176001" cy="499924"/>
          </a:xfrm>
          <a:prstGeom prst="rect">
            <a:avLst/>
          </a:prstGeom>
          <a:solidFill>
            <a:srgbClr val="E2E8F0"/>
          </a:solidFill>
          <a:ln>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rId9" action="ppaction://hlinksldjump"/>
            <a:extLst>
              <a:ext uri="{FF2B5EF4-FFF2-40B4-BE49-F238E27FC236}">
                <a16:creationId xmlns:a16="http://schemas.microsoft.com/office/drawing/2014/main" id="{DFFB61FE-8FCC-DD02-AA7A-9CE4A4732FB4}"/>
              </a:ext>
            </a:extLst>
          </p:cNvPr>
          <p:cNvSpPr/>
          <p:nvPr/>
        </p:nvSpPr>
        <p:spPr>
          <a:xfrm>
            <a:off x="9886771" y="2691624"/>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hlinkClick r:id="rId10" action="ppaction://hlinksldjump"/>
            <a:extLst>
              <a:ext uri="{FF2B5EF4-FFF2-40B4-BE49-F238E27FC236}">
                <a16:creationId xmlns:a16="http://schemas.microsoft.com/office/drawing/2014/main" id="{F4A48962-2F1E-37AF-919F-D9EB52C3CA58}"/>
              </a:ext>
            </a:extLst>
          </p:cNvPr>
          <p:cNvSpPr/>
          <p:nvPr/>
        </p:nvSpPr>
        <p:spPr>
          <a:xfrm>
            <a:off x="359939" y="2691624"/>
            <a:ext cx="2180961" cy="10136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hlinkClick r:id="rId11" action="ppaction://hlinksldjump"/>
            <a:extLst>
              <a:ext uri="{FF2B5EF4-FFF2-40B4-BE49-F238E27FC236}">
                <a16:creationId xmlns:a16="http://schemas.microsoft.com/office/drawing/2014/main" id="{26B79301-E2E3-BC4F-58D9-BAD88606F429}"/>
              </a:ext>
            </a:extLst>
          </p:cNvPr>
          <p:cNvSpPr/>
          <p:nvPr/>
        </p:nvSpPr>
        <p:spPr>
          <a:xfrm>
            <a:off x="2737771" y="2691624"/>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hlinkClick r:id="rId12" action="ppaction://hlinksldjump"/>
            <a:extLst>
              <a:ext uri="{FF2B5EF4-FFF2-40B4-BE49-F238E27FC236}">
                <a16:creationId xmlns:a16="http://schemas.microsoft.com/office/drawing/2014/main" id="{60E5A081-C1AB-C933-B9FD-6F1C11E234A6}"/>
              </a:ext>
            </a:extLst>
          </p:cNvPr>
          <p:cNvSpPr/>
          <p:nvPr/>
        </p:nvSpPr>
        <p:spPr>
          <a:xfrm>
            <a:off x="5123021" y="2691624"/>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13" action="ppaction://hlinksldjump"/>
            <a:extLst>
              <a:ext uri="{FF2B5EF4-FFF2-40B4-BE49-F238E27FC236}">
                <a16:creationId xmlns:a16="http://schemas.microsoft.com/office/drawing/2014/main" id="{881DDF84-F180-057D-CAF1-83C175212EE5}"/>
              </a:ext>
            </a:extLst>
          </p:cNvPr>
          <p:cNvSpPr/>
          <p:nvPr/>
        </p:nvSpPr>
        <p:spPr>
          <a:xfrm>
            <a:off x="7496181" y="2691624"/>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hlinkClick r:id="rId10" action="ppaction://hlinksldjump"/>
            <a:extLst>
              <a:ext uri="{FF2B5EF4-FFF2-40B4-BE49-F238E27FC236}">
                <a16:creationId xmlns:a16="http://schemas.microsoft.com/office/drawing/2014/main" id="{57E6EACB-638E-24C6-4F7E-9EBEE084A7F1}"/>
              </a:ext>
            </a:extLst>
          </p:cNvPr>
          <p:cNvSpPr/>
          <p:nvPr/>
        </p:nvSpPr>
        <p:spPr>
          <a:xfrm>
            <a:off x="359939" y="3032104"/>
            <a:ext cx="218096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Box office revenues are projected to rise steadily over the next few years</a:t>
            </a:r>
          </a:p>
        </p:txBody>
      </p:sp>
      <p:sp>
        <p:nvSpPr>
          <p:cNvPr id="61" name="Rectangle 60">
            <a:hlinkClick r:id="rId9" action="ppaction://hlinksldjump"/>
            <a:extLst>
              <a:ext uri="{FF2B5EF4-FFF2-40B4-BE49-F238E27FC236}">
                <a16:creationId xmlns:a16="http://schemas.microsoft.com/office/drawing/2014/main" id="{DEA770CC-0ED6-9C1F-4F5E-FFE020882375}"/>
              </a:ext>
            </a:extLst>
          </p:cNvPr>
          <p:cNvSpPr/>
          <p:nvPr/>
        </p:nvSpPr>
        <p:spPr>
          <a:xfrm>
            <a:off x="9893782" y="3032104"/>
            <a:ext cx="216693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Over half of all moviegoers buy their tickets online in advance of showtime</a:t>
            </a:r>
          </a:p>
        </p:txBody>
      </p:sp>
      <p:sp>
        <p:nvSpPr>
          <p:cNvPr id="30" name="TextBox 29">
            <a:extLst>
              <a:ext uri="{FF2B5EF4-FFF2-40B4-BE49-F238E27FC236}">
                <a16:creationId xmlns:a16="http://schemas.microsoft.com/office/drawing/2014/main" id="{5419778E-84B6-8948-1E00-EE33BF61C258}"/>
              </a:ext>
            </a:extLst>
          </p:cNvPr>
          <p:cNvSpPr txBox="1"/>
          <p:nvPr/>
        </p:nvSpPr>
        <p:spPr>
          <a:xfrm>
            <a:off x="439325" y="2637685"/>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6</a:t>
            </a:r>
          </a:p>
        </p:txBody>
      </p:sp>
      <p:cxnSp>
        <p:nvCxnSpPr>
          <p:cNvPr id="31" name="Straight Connector 30">
            <a:extLst>
              <a:ext uri="{FF2B5EF4-FFF2-40B4-BE49-F238E27FC236}">
                <a16:creationId xmlns:a16="http://schemas.microsoft.com/office/drawing/2014/main" id="{A5606310-812A-3471-51EF-4207B4A95C84}"/>
              </a:ext>
            </a:extLst>
          </p:cNvPr>
          <p:cNvCxnSpPr>
            <a:cxnSpLocks/>
          </p:cNvCxnSpPr>
          <p:nvPr/>
        </p:nvCxnSpPr>
        <p:spPr>
          <a:xfrm>
            <a:off x="445125"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6A8BFA61-0C38-F862-D4F2-8427A94D3974}"/>
              </a:ext>
            </a:extLst>
          </p:cNvPr>
          <p:cNvSpPr txBox="1"/>
          <p:nvPr/>
        </p:nvSpPr>
        <p:spPr>
          <a:xfrm>
            <a:off x="2811200" y="2637685"/>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7</a:t>
            </a:r>
          </a:p>
        </p:txBody>
      </p:sp>
      <p:cxnSp>
        <p:nvCxnSpPr>
          <p:cNvPr id="39" name="Straight Connector 38">
            <a:extLst>
              <a:ext uri="{FF2B5EF4-FFF2-40B4-BE49-F238E27FC236}">
                <a16:creationId xmlns:a16="http://schemas.microsoft.com/office/drawing/2014/main" id="{EFF0CD37-26A8-6762-D8CB-BA4982AA825A}"/>
              </a:ext>
            </a:extLst>
          </p:cNvPr>
          <p:cNvCxnSpPr>
            <a:cxnSpLocks/>
          </p:cNvCxnSpPr>
          <p:nvPr/>
        </p:nvCxnSpPr>
        <p:spPr>
          <a:xfrm>
            <a:off x="2817000"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4" name="TextBox 53">
            <a:extLst>
              <a:ext uri="{FF2B5EF4-FFF2-40B4-BE49-F238E27FC236}">
                <a16:creationId xmlns:a16="http://schemas.microsoft.com/office/drawing/2014/main" id="{96B11593-9322-2FD8-27AE-63450E22EF58}"/>
              </a:ext>
            </a:extLst>
          </p:cNvPr>
          <p:cNvSpPr txBox="1"/>
          <p:nvPr/>
        </p:nvSpPr>
        <p:spPr>
          <a:xfrm>
            <a:off x="5173648" y="2637685"/>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8</a:t>
            </a:r>
          </a:p>
        </p:txBody>
      </p:sp>
      <p:cxnSp>
        <p:nvCxnSpPr>
          <p:cNvPr id="55" name="Straight Connector 54">
            <a:extLst>
              <a:ext uri="{FF2B5EF4-FFF2-40B4-BE49-F238E27FC236}">
                <a16:creationId xmlns:a16="http://schemas.microsoft.com/office/drawing/2014/main" id="{194C6C49-FE44-6E0C-D92E-231353696B56}"/>
              </a:ext>
            </a:extLst>
          </p:cNvPr>
          <p:cNvCxnSpPr>
            <a:cxnSpLocks/>
          </p:cNvCxnSpPr>
          <p:nvPr/>
        </p:nvCxnSpPr>
        <p:spPr>
          <a:xfrm>
            <a:off x="5179448"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8" name="TextBox 57">
            <a:extLst>
              <a:ext uri="{FF2B5EF4-FFF2-40B4-BE49-F238E27FC236}">
                <a16:creationId xmlns:a16="http://schemas.microsoft.com/office/drawing/2014/main" id="{A7696B77-BBE9-A5C2-27A8-B3613A6B2CB4}"/>
              </a:ext>
            </a:extLst>
          </p:cNvPr>
          <p:cNvSpPr txBox="1"/>
          <p:nvPr/>
        </p:nvSpPr>
        <p:spPr>
          <a:xfrm>
            <a:off x="7559496" y="2637685"/>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9</a:t>
            </a:r>
          </a:p>
        </p:txBody>
      </p:sp>
      <p:cxnSp>
        <p:nvCxnSpPr>
          <p:cNvPr id="60" name="Straight Connector 59">
            <a:extLst>
              <a:ext uri="{FF2B5EF4-FFF2-40B4-BE49-F238E27FC236}">
                <a16:creationId xmlns:a16="http://schemas.microsoft.com/office/drawing/2014/main" id="{0EB49FEF-E570-5A2B-B369-03D7716036AB}"/>
              </a:ext>
            </a:extLst>
          </p:cNvPr>
          <p:cNvCxnSpPr>
            <a:cxnSpLocks/>
          </p:cNvCxnSpPr>
          <p:nvPr/>
        </p:nvCxnSpPr>
        <p:spPr>
          <a:xfrm>
            <a:off x="7565296"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7323355B-2487-5DCA-32FC-65E4F7248CAA}"/>
              </a:ext>
            </a:extLst>
          </p:cNvPr>
          <p:cNvSpPr txBox="1"/>
          <p:nvPr/>
        </p:nvSpPr>
        <p:spPr>
          <a:xfrm>
            <a:off x="9820569" y="263724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10</a:t>
            </a:r>
          </a:p>
        </p:txBody>
      </p:sp>
      <p:cxnSp>
        <p:nvCxnSpPr>
          <p:cNvPr id="63" name="Straight Connector 62">
            <a:extLst>
              <a:ext uri="{FF2B5EF4-FFF2-40B4-BE49-F238E27FC236}">
                <a16:creationId xmlns:a16="http://schemas.microsoft.com/office/drawing/2014/main" id="{C0F858FC-52BE-5007-58A5-BDE99E3F21BB}"/>
              </a:ext>
            </a:extLst>
          </p:cNvPr>
          <p:cNvCxnSpPr>
            <a:cxnSpLocks/>
          </p:cNvCxnSpPr>
          <p:nvPr/>
        </p:nvCxnSpPr>
        <p:spPr>
          <a:xfrm>
            <a:off x="9949043"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6" name="Rectangle 145">
            <a:hlinkClick r:id="rId11" action="ppaction://hlinksldjump"/>
            <a:extLst>
              <a:ext uri="{FF2B5EF4-FFF2-40B4-BE49-F238E27FC236}">
                <a16:creationId xmlns:a16="http://schemas.microsoft.com/office/drawing/2014/main" id="{FAF997BC-83C3-5D88-CCAF-EC41F7168078}"/>
              </a:ext>
            </a:extLst>
          </p:cNvPr>
          <p:cNvSpPr/>
          <p:nvPr/>
        </p:nvSpPr>
        <p:spPr>
          <a:xfrm>
            <a:off x="2754639" y="3032104"/>
            <a:ext cx="214338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People are increasingly going to the movies for escapism and relaxation</a:t>
            </a:r>
          </a:p>
        </p:txBody>
      </p:sp>
      <p:sp>
        <p:nvSpPr>
          <p:cNvPr id="33" name="Rectangle 32">
            <a:hlinkClick r:id="rId12" action="ppaction://hlinksldjump"/>
            <a:extLst>
              <a:ext uri="{FF2B5EF4-FFF2-40B4-BE49-F238E27FC236}">
                <a16:creationId xmlns:a16="http://schemas.microsoft.com/office/drawing/2014/main" id="{1722875F-84AC-69DD-E30E-422D0D192809}"/>
              </a:ext>
            </a:extLst>
          </p:cNvPr>
          <p:cNvSpPr/>
          <p:nvPr/>
        </p:nvSpPr>
        <p:spPr>
          <a:xfrm>
            <a:off x="5102352" y="3032104"/>
            <a:ext cx="2222297"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‘Going to the movies’ continues to be the most affordable entertainment</a:t>
            </a:r>
          </a:p>
        </p:txBody>
      </p:sp>
      <p:sp>
        <p:nvSpPr>
          <p:cNvPr id="49" name="Rectangle 48">
            <a:hlinkClick r:id="rId13" action="ppaction://hlinksldjump"/>
            <a:extLst>
              <a:ext uri="{FF2B5EF4-FFF2-40B4-BE49-F238E27FC236}">
                <a16:creationId xmlns:a16="http://schemas.microsoft.com/office/drawing/2014/main" id="{AAF8A2B3-3CDE-F268-668E-66D323FCAC2F}"/>
              </a:ext>
            </a:extLst>
          </p:cNvPr>
          <p:cNvSpPr/>
          <p:nvPr/>
        </p:nvSpPr>
        <p:spPr>
          <a:xfrm>
            <a:off x="7496181" y="3032104"/>
            <a:ext cx="218096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There are now almost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120 million theater loyalty program members</a:t>
            </a:r>
          </a:p>
        </p:txBody>
      </p:sp>
      <p:sp>
        <p:nvSpPr>
          <p:cNvPr id="64" name="Rectangle 63">
            <a:hlinkClick r:id="rId14" action="ppaction://hlinksldjump"/>
            <a:extLst>
              <a:ext uri="{FF2B5EF4-FFF2-40B4-BE49-F238E27FC236}">
                <a16:creationId xmlns:a16="http://schemas.microsoft.com/office/drawing/2014/main" id="{7F09966C-950A-A8B4-3E76-D951260487DD}"/>
              </a:ext>
            </a:extLst>
          </p:cNvPr>
          <p:cNvSpPr/>
          <p:nvPr/>
        </p:nvSpPr>
        <p:spPr>
          <a:xfrm>
            <a:off x="359939" y="400232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hlinkClick r:id="rId15" action="ppaction://hlinksldjump"/>
            <a:extLst>
              <a:ext uri="{FF2B5EF4-FFF2-40B4-BE49-F238E27FC236}">
                <a16:creationId xmlns:a16="http://schemas.microsoft.com/office/drawing/2014/main" id="{EB4496F6-BD12-4AEC-9BB7-4A0D471D7930}"/>
              </a:ext>
            </a:extLst>
          </p:cNvPr>
          <p:cNvSpPr/>
          <p:nvPr/>
        </p:nvSpPr>
        <p:spPr>
          <a:xfrm>
            <a:off x="2737771" y="400232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hlinkClick r:id="rId16" action="ppaction://hlinksldjump"/>
            <a:extLst>
              <a:ext uri="{FF2B5EF4-FFF2-40B4-BE49-F238E27FC236}">
                <a16:creationId xmlns:a16="http://schemas.microsoft.com/office/drawing/2014/main" id="{3A1785DB-0512-DD25-B738-9B83E59178F4}"/>
              </a:ext>
            </a:extLst>
          </p:cNvPr>
          <p:cNvSpPr/>
          <p:nvPr/>
        </p:nvSpPr>
        <p:spPr>
          <a:xfrm>
            <a:off x="5123021" y="400232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hlinkClick r:id="rId17" action="ppaction://hlinksldjump"/>
            <a:extLst>
              <a:ext uri="{FF2B5EF4-FFF2-40B4-BE49-F238E27FC236}">
                <a16:creationId xmlns:a16="http://schemas.microsoft.com/office/drawing/2014/main" id="{C1241FE7-9A11-165C-6063-AAD8D4A47A0D}"/>
              </a:ext>
            </a:extLst>
          </p:cNvPr>
          <p:cNvSpPr/>
          <p:nvPr/>
        </p:nvSpPr>
        <p:spPr>
          <a:xfrm>
            <a:off x="7496181" y="400232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hlinkClick r:id="rId18" action="ppaction://hlinksldjump"/>
            <a:extLst>
              <a:ext uri="{FF2B5EF4-FFF2-40B4-BE49-F238E27FC236}">
                <a16:creationId xmlns:a16="http://schemas.microsoft.com/office/drawing/2014/main" id="{DEA91B2B-DE4E-583C-42EC-1D918E95C7B9}"/>
              </a:ext>
            </a:extLst>
          </p:cNvPr>
          <p:cNvSpPr/>
          <p:nvPr/>
        </p:nvSpPr>
        <p:spPr>
          <a:xfrm>
            <a:off x="9886771" y="4002322"/>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D860F16F-D607-AE0B-9390-B0725536EE90}"/>
              </a:ext>
            </a:extLst>
          </p:cNvPr>
          <p:cNvSpPr txBox="1"/>
          <p:nvPr/>
        </p:nvSpPr>
        <p:spPr>
          <a:xfrm>
            <a:off x="316651" y="396002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11</a:t>
            </a:r>
          </a:p>
        </p:txBody>
      </p:sp>
      <p:cxnSp>
        <p:nvCxnSpPr>
          <p:cNvPr id="76" name="Straight Connector 75">
            <a:extLst>
              <a:ext uri="{FF2B5EF4-FFF2-40B4-BE49-F238E27FC236}">
                <a16:creationId xmlns:a16="http://schemas.microsoft.com/office/drawing/2014/main" id="{4EC9CD63-A03B-676C-AD78-9A3E4043AF45}"/>
              </a:ext>
            </a:extLst>
          </p:cNvPr>
          <p:cNvCxnSpPr>
            <a:cxnSpLocks/>
          </p:cNvCxnSpPr>
          <p:nvPr/>
        </p:nvCxnSpPr>
        <p:spPr>
          <a:xfrm>
            <a:off x="445125" y="425437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78" name="TextBox 77">
            <a:extLst>
              <a:ext uri="{FF2B5EF4-FFF2-40B4-BE49-F238E27FC236}">
                <a16:creationId xmlns:a16="http://schemas.microsoft.com/office/drawing/2014/main" id="{17D3F68D-EC1B-82C1-D264-67C0BDA7490E}"/>
              </a:ext>
            </a:extLst>
          </p:cNvPr>
          <p:cNvSpPr txBox="1"/>
          <p:nvPr/>
        </p:nvSpPr>
        <p:spPr>
          <a:xfrm>
            <a:off x="2688526" y="396002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12</a:t>
            </a:r>
          </a:p>
        </p:txBody>
      </p:sp>
      <p:cxnSp>
        <p:nvCxnSpPr>
          <p:cNvPr id="79" name="Straight Connector 78">
            <a:extLst>
              <a:ext uri="{FF2B5EF4-FFF2-40B4-BE49-F238E27FC236}">
                <a16:creationId xmlns:a16="http://schemas.microsoft.com/office/drawing/2014/main" id="{E36FFA37-DA20-A40C-3FDA-00E7B0409AC7}"/>
              </a:ext>
            </a:extLst>
          </p:cNvPr>
          <p:cNvCxnSpPr>
            <a:cxnSpLocks/>
          </p:cNvCxnSpPr>
          <p:nvPr/>
        </p:nvCxnSpPr>
        <p:spPr>
          <a:xfrm>
            <a:off x="2817000" y="425437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5" name="TextBox 84">
            <a:extLst>
              <a:ext uri="{FF2B5EF4-FFF2-40B4-BE49-F238E27FC236}">
                <a16:creationId xmlns:a16="http://schemas.microsoft.com/office/drawing/2014/main" id="{575BB899-3AF0-C164-897B-3269401291D4}"/>
              </a:ext>
            </a:extLst>
          </p:cNvPr>
          <p:cNvSpPr txBox="1"/>
          <p:nvPr/>
        </p:nvSpPr>
        <p:spPr>
          <a:xfrm>
            <a:off x="5050974" y="394358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13</a:t>
            </a:r>
          </a:p>
        </p:txBody>
      </p:sp>
      <p:cxnSp>
        <p:nvCxnSpPr>
          <p:cNvPr id="86" name="Straight Connector 85">
            <a:extLst>
              <a:ext uri="{FF2B5EF4-FFF2-40B4-BE49-F238E27FC236}">
                <a16:creationId xmlns:a16="http://schemas.microsoft.com/office/drawing/2014/main" id="{0115AF42-BA17-0CDB-659A-D67992EE5A77}"/>
              </a:ext>
            </a:extLst>
          </p:cNvPr>
          <p:cNvCxnSpPr>
            <a:cxnSpLocks/>
          </p:cNvCxnSpPr>
          <p:nvPr/>
        </p:nvCxnSpPr>
        <p:spPr>
          <a:xfrm>
            <a:off x="5179448" y="423792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7" name="TextBox 86">
            <a:extLst>
              <a:ext uri="{FF2B5EF4-FFF2-40B4-BE49-F238E27FC236}">
                <a16:creationId xmlns:a16="http://schemas.microsoft.com/office/drawing/2014/main" id="{1FEEECBF-253D-0C18-60ED-E56B3D8D5308}"/>
              </a:ext>
            </a:extLst>
          </p:cNvPr>
          <p:cNvSpPr txBox="1"/>
          <p:nvPr/>
        </p:nvSpPr>
        <p:spPr>
          <a:xfrm>
            <a:off x="7436822" y="3949978"/>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14</a:t>
            </a:r>
          </a:p>
        </p:txBody>
      </p:sp>
      <p:cxnSp>
        <p:nvCxnSpPr>
          <p:cNvPr id="88" name="Straight Connector 87">
            <a:extLst>
              <a:ext uri="{FF2B5EF4-FFF2-40B4-BE49-F238E27FC236}">
                <a16:creationId xmlns:a16="http://schemas.microsoft.com/office/drawing/2014/main" id="{567E1E41-CB5D-9AB9-F316-AA880EC280F6}"/>
              </a:ext>
            </a:extLst>
          </p:cNvPr>
          <p:cNvCxnSpPr>
            <a:cxnSpLocks/>
          </p:cNvCxnSpPr>
          <p:nvPr/>
        </p:nvCxnSpPr>
        <p:spPr>
          <a:xfrm>
            <a:off x="7565296" y="4244323"/>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5" name="TextBox 104">
            <a:extLst>
              <a:ext uri="{FF2B5EF4-FFF2-40B4-BE49-F238E27FC236}">
                <a16:creationId xmlns:a16="http://schemas.microsoft.com/office/drawing/2014/main" id="{DA08B9F4-502B-F746-37C6-A6719E46228B}"/>
              </a:ext>
            </a:extLst>
          </p:cNvPr>
          <p:cNvSpPr txBox="1"/>
          <p:nvPr/>
        </p:nvSpPr>
        <p:spPr>
          <a:xfrm>
            <a:off x="9820569" y="396002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15</a:t>
            </a:r>
          </a:p>
        </p:txBody>
      </p:sp>
      <p:cxnSp>
        <p:nvCxnSpPr>
          <p:cNvPr id="106" name="Straight Connector 105">
            <a:extLst>
              <a:ext uri="{FF2B5EF4-FFF2-40B4-BE49-F238E27FC236}">
                <a16:creationId xmlns:a16="http://schemas.microsoft.com/office/drawing/2014/main" id="{5E14E1A8-D99D-2CC4-5294-63918FC478B9}"/>
              </a:ext>
            </a:extLst>
          </p:cNvPr>
          <p:cNvCxnSpPr>
            <a:cxnSpLocks/>
          </p:cNvCxnSpPr>
          <p:nvPr/>
        </p:nvCxnSpPr>
        <p:spPr>
          <a:xfrm>
            <a:off x="9949043" y="425437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54" name="Rectangle 153">
            <a:hlinkClick r:id="rId18" action="ppaction://hlinksldjump"/>
            <a:extLst>
              <a:ext uri="{FF2B5EF4-FFF2-40B4-BE49-F238E27FC236}">
                <a16:creationId xmlns:a16="http://schemas.microsoft.com/office/drawing/2014/main" id="{EA989DF5-5FA1-0061-D349-4B3E51E143E1}"/>
              </a:ext>
            </a:extLst>
          </p:cNvPr>
          <p:cNvSpPr/>
          <p:nvPr/>
        </p:nvSpPr>
        <p:spPr>
          <a:xfrm>
            <a:off x="9893782" y="4329355"/>
            <a:ext cx="216693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Cinema delivers much</a:t>
            </a:r>
          </a:p>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sought-after but elusive younger age groups</a:t>
            </a:r>
          </a:p>
        </p:txBody>
      </p:sp>
      <p:sp>
        <p:nvSpPr>
          <p:cNvPr id="152" name="Rectangle 151">
            <a:hlinkClick r:id="rId17" action="ppaction://hlinksldjump"/>
            <a:extLst>
              <a:ext uri="{FF2B5EF4-FFF2-40B4-BE49-F238E27FC236}">
                <a16:creationId xmlns:a16="http://schemas.microsoft.com/office/drawing/2014/main" id="{741AFCCD-8236-C2B8-A733-68028C165BB7}"/>
              </a:ext>
            </a:extLst>
          </p:cNvPr>
          <p:cNvSpPr/>
          <p:nvPr/>
        </p:nvSpPr>
        <p:spPr>
          <a:xfrm>
            <a:off x="7435941" y="4329355"/>
            <a:ext cx="230144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Theaters are investing massive capital to elevate the cinematic experience</a:t>
            </a:r>
          </a:p>
        </p:txBody>
      </p:sp>
      <p:sp>
        <p:nvSpPr>
          <p:cNvPr id="57" name="Rectangle 56">
            <a:hlinkClick r:id="rId14" action="ppaction://hlinksldjump"/>
            <a:extLst>
              <a:ext uri="{FF2B5EF4-FFF2-40B4-BE49-F238E27FC236}">
                <a16:creationId xmlns:a16="http://schemas.microsoft.com/office/drawing/2014/main" id="{5A52A363-0E2A-43F9-BFDA-1759F736D2A1}"/>
              </a:ext>
            </a:extLst>
          </p:cNvPr>
          <p:cNvSpPr/>
          <p:nvPr/>
        </p:nvSpPr>
        <p:spPr>
          <a:xfrm>
            <a:off x="376807" y="4329355"/>
            <a:ext cx="218096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Immersive, large-format screens are increasing by double-digits </a:t>
            </a:r>
          </a:p>
        </p:txBody>
      </p:sp>
      <p:sp>
        <p:nvSpPr>
          <p:cNvPr id="3" name="Rectangle 2">
            <a:hlinkClick r:id="rId15" action="ppaction://hlinksldjump"/>
            <a:extLst>
              <a:ext uri="{FF2B5EF4-FFF2-40B4-BE49-F238E27FC236}">
                <a16:creationId xmlns:a16="http://schemas.microsoft.com/office/drawing/2014/main" id="{14612C7A-F334-DC82-B439-DC76339A20FE}"/>
              </a:ext>
            </a:extLst>
          </p:cNvPr>
          <p:cNvSpPr/>
          <p:nvPr/>
        </p:nvSpPr>
        <p:spPr>
          <a:xfrm>
            <a:off x="2754639" y="4329355"/>
            <a:ext cx="2147224"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Over three-quarters have watched a movie in a ‘premium format’</a:t>
            </a:r>
          </a:p>
        </p:txBody>
      </p:sp>
      <p:sp>
        <p:nvSpPr>
          <p:cNvPr id="37" name="Rectangle 36">
            <a:hlinkClick r:id="rId16" action="ppaction://hlinksldjump"/>
            <a:extLst>
              <a:ext uri="{FF2B5EF4-FFF2-40B4-BE49-F238E27FC236}">
                <a16:creationId xmlns:a16="http://schemas.microsoft.com/office/drawing/2014/main" id="{286EA2F5-2892-8EF3-5227-F294868271F8}"/>
              </a:ext>
            </a:extLst>
          </p:cNvPr>
          <p:cNvSpPr/>
          <p:nvPr/>
        </p:nvSpPr>
        <p:spPr>
          <a:xfrm>
            <a:off x="5022441" y="4329355"/>
            <a:ext cx="2378227"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Recall and engagement with cinema ads are exceeding pre-pandemic levels </a:t>
            </a:r>
          </a:p>
        </p:txBody>
      </p:sp>
      <p:sp>
        <p:nvSpPr>
          <p:cNvPr id="108" name="Rectangle 107">
            <a:hlinkClick r:id="rId19" action="ppaction://hlinksldjump"/>
            <a:extLst>
              <a:ext uri="{FF2B5EF4-FFF2-40B4-BE49-F238E27FC236}">
                <a16:creationId xmlns:a16="http://schemas.microsoft.com/office/drawing/2014/main" id="{2BBD3DBB-857C-F534-2F33-8203E2C26434}"/>
              </a:ext>
            </a:extLst>
          </p:cNvPr>
          <p:cNvSpPr/>
          <p:nvPr/>
        </p:nvSpPr>
        <p:spPr>
          <a:xfrm>
            <a:off x="9886771"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hlinkClick r:id="rId20" action="ppaction://hlinksldjump"/>
            <a:extLst>
              <a:ext uri="{FF2B5EF4-FFF2-40B4-BE49-F238E27FC236}">
                <a16:creationId xmlns:a16="http://schemas.microsoft.com/office/drawing/2014/main" id="{3B32445C-2398-E337-CDC0-AACE9AFB7227}"/>
              </a:ext>
            </a:extLst>
          </p:cNvPr>
          <p:cNvSpPr/>
          <p:nvPr/>
        </p:nvSpPr>
        <p:spPr>
          <a:xfrm>
            <a:off x="359939"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hlinkClick r:id="rId21" action="ppaction://hlinksldjump"/>
            <a:extLst>
              <a:ext uri="{FF2B5EF4-FFF2-40B4-BE49-F238E27FC236}">
                <a16:creationId xmlns:a16="http://schemas.microsoft.com/office/drawing/2014/main" id="{7113A1F8-07DC-9ADC-FD9C-AABE8EED9450}"/>
              </a:ext>
            </a:extLst>
          </p:cNvPr>
          <p:cNvSpPr/>
          <p:nvPr/>
        </p:nvSpPr>
        <p:spPr>
          <a:xfrm>
            <a:off x="2737771"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hlinkClick r:id="rId22" action="ppaction://hlinksldjump"/>
            <a:extLst>
              <a:ext uri="{FF2B5EF4-FFF2-40B4-BE49-F238E27FC236}">
                <a16:creationId xmlns:a16="http://schemas.microsoft.com/office/drawing/2014/main" id="{132C37E2-1AE7-97DC-7E59-D07A72B53CCC}"/>
              </a:ext>
            </a:extLst>
          </p:cNvPr>
          <p:cNvSpPr/>
          <p:nvPr/>
        </p:nvSpPr>
        <p:spPr>
          <a:xfrm>
            <a:off x="5123021"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hlinkClick r:id="rId23" action="ppaction://hlinksldjump"/>
            <a:extLst>
              <a:ext uri="{FF2B5EF4-FFF2-40B4-BE49-F238E27FC236}">
                <a16:creationId xmlns:a16="http://schemas.microsoft.com/office/drawing/2014/main" id="{89B2143F-4426-8BF2-CA36-975B186C0C28}"/>
              </a:ext>
            </a:extLst>
          </p:cNvPr>
          <p:cNvSpPr/>
          <p:nvPr/>
        </p:nvSpPr>
        <p:spPr>
          <a:xfrm>
            <a:off x="7496181"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TextBox 112">
            <a:extLst>
              <a:ext uri="{FF2B5EF4-FFF2-40B4-BE49-F238E27FC236}">
                <a16:creationId xmlns:a16="http://schemas.microsoft.com/office/drawing/2014/main" id="{4121DCFD-0BBE-9567-AF05-D5DCEE10B1BA}"/>
              </a:ext>
            </a:extLst>
          </p:cNvPr>
          <p:cNvSpPr txBox="1"/>
          <p:nvPr/>
        </p:nvSpPr>
        <p:spPr>
          <a:xfrm>
            <a:off x="377988" y="516391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16</a:t>
            </a:r>
          </a:p>
        </p:txBody>
      </p:sp>
      <p:cxnSp>
        <p:nvCxnSpPr>
          <p:cNvPr id="114" name="Straight Connector 113">
            <a:extLst>
              <a:ext uri="{FF2B5EF4-FFF2-40B4-BE49-F238E27FC236}">
                <a16:creationId xmlns:a16="http://schemas.microsoft.com/office/drawing/2014/main" id="{DF80CAAA-64A8-4B4A-1D82-FDEBB58086EC}"/>
              </a:ext>
            </a:extLst>
          </p:cNvPr>
          <p:cNvCxnSpPr>
            <a:cxnSpLocks/>
          </p:cNvCxnSpPr>
          <p:nvPr/>
        </p:nvCxnSpPr>
        <p:spPr>
          <a:xfrm>
            <a:off x="445125"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1" name="TextBox 120">
            <a:extLst>
              <a:ext uri="{FF2B5EF4-FFF2-40B4-BE49-F238E27FC236}">
                <a16:creationId xmlns:a16="http://schemas.microsoft.com/office/drawing/2014/main" id="{717A0BB4-BB96-07E8-93AD-E3F410735B8D}"/>
              </a:ext>
            </a:extLst>
          </p:cNvPr>
          <p:cNvSpPr txBox="1"/>
          <p:nvPr/>
        </p:nvSpPr>
        <p:spPr>
          <a:xfrm>
            <a:off x="2749863" y="516391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17</a:t>
            </a:r>
          </a:p>
        </p:txBody>
      </p:sp>
      <p:cxnSp>
        <p:nvCxnSpPr>
          <p:cNvPr id="122" name="Straight Connector 121">
            <a:extLst>
              <a:ext uri="{FF2B5EF4-FFF2-40B4-BE49-F238E27FC236}">
                <a16:creationId xmlns:a16="http://schemas.microsoft.com/office/drawing/2014/main" id="{08A209E6-F5AF-50FA-46B5-B99BDD249759}"/>
              </a:ext>
            </a:extLst>
          </p:cNvPr>
          <p:cNvCxnSpPr>
            <a:cxnSpLocks/>
          </p:cNvCxnSpPr>
          <p:nvPr/>
        </p:nvCxnSpPr>
        <p:spPr>
          <a:xfrm>
            <a:off x="2817000"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9" name="TextBox 128">
            <a:extLst>
              <a:ext uri="{FF2B5EF4-FFF2-40B4-BE49-F238E27FC236}">
                <a16:creationId xmlns:a16="http://schemas.microsoft.com/office/drawing/2014/main" id="{29C2E67A-934B-1368-A339-2C4CB1AFAD1D}"/>
              </a:ext>
            </a:extLst>
          </p:cNvPr>
          <p:cNvSpPr txBox="1"/>
          <p:nvPr/>
        </p:nvSpPr>
        <p:spPr>
          <a:xfrm>
            <a:off x="5112311" y="516391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18</a:t>
            </a:r>
          </a:p>
        </p:txBody>
      </p:sp>
      <p:cxnSp>
        <p:nvCxnSpPr>
          <p:cNvPr id="130" name="Straight Connector 129">
            <a:extLst>
              <a:ext uri="{FF2B5EF4-FFF2-40B4-BE49-F238E27FC236}">
                <a16:creationId xmlns:a16="http://schemas.microsoft.com/office/drawing/2014/main" id="{729B754D-E5E3-B4B8-2AB5-AA9358F39D02}"/>
              </a:ext>
            </a:extLst>
          </p:cNvPr>
          <p:cNvCxnSpPr>
            <a:cxnSpLocks/>
          </p:cNvCxnSpPr>
          <p:nvPr/>
        </p:nvCxnSpPr>
        <p:spPr>
          <a:xfrm>
            <a:off x="5179448"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3" name="TextBox 132">
            <a:extLst>
              <a:ext uri="{FF2B5EF4-FFF2-40B4-BE49-F238E27FC236}">
                <a16:creationId xmlns:a16="http://schemas.microsoft.com/office/drawing/2014/main" id="{0D98BD9A-4FD5-C391-7C69-4EC712C0000C}"/>
              </a:ext>
            </a:extLst>
          </p:cNvPr>
          <p:cNvSpPr txBox="1"/>
          <p:nvPr/>
        </p:nvSpPr>
        <p:spPr>
          <a:xfrm>
            <a:off x="7498159" y="516391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19</a:t>
            </a:r>
          </a:p>
        </p:txBody>
      </p:sp>
      <p:cxnSp>
        <p:nvCxnSpPr>
          <p:cNvPr id="145" name="Straight Connector 144">
            <a:extLst>
              <a:ext uri="{FF2B5EF4-FFF2-40B4-BE49-F238E27FC236}">
                <a16:creationId xmlns:a16="http://schemas.microsoft.com/office/drawing/2014/main" id="{4308668B-20DF-2D7A-8086-2ABAF245A61E}"/>
              </a:ext>
            </a:extLst>
          </p:cNvPr>
          <p:cNvCxnSpPr>
            <a:cxnSpLocks/>
          </p:cNvCxnSpPr>
          <p:nvPr/>
        </p:nvCxnSpPr>
        <p:spPr>
          <a:xfrm>
            <a:off x="7565296"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7" name="TextBox 146">
            <a:extLst>
              <a:ext uri="{FF2B5EF4-FFF2-40B4-BE49-F238E27FC236}">
                <a16:creationId xmlns:a16="http://schemas.microsoft.com/office/drawing/2014/main" id="{A0703F82-E961-D5A9-AF4A-D9C90D47A495}"/>
              </a:ext>
            </a:extLst>
          </p:cNvPr>
          <p:cNvSpPr txBox="1"/>
          <p:nvPr/>
        </p:nvSpPr>
        <p:spPr>
          <a:xfrm>
            <a:off x="9820569" y="5163477"/>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20</a:t>
            </a:r>
          </a:p>
        </p:txBody>
      </p:sp>
      <p:cxnSp>
        <p:nvCxnSpPr>
          <p:cNvPr id="148" name="Straight Connector 147">
            <a:extLst>
              <a:ext uri="{FF2B5EF4-FFF2-40B4-BE49-F238E27FC236}">
                <a16:creationId xmlns:a16="http://schemas.microsoft.com/office/drawing/2014/main" id="{BB35829E-95B6-A89D-952D-219E7EE22CE4}"/>
              </a:ext>
            </a:extLst>
          </p:cNvPr>
          <p:cNvCxnSpPr>
            <a:cxnSpLocks/>
          </p:cNvCxnSpPr>
          <p:nvPr/>
        </p:nvCxnSpPr>
        <p:spPr>
          <a:xfrm>
            <a:off x="9949043"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56" name="Rectangle 155">
            <a:hlinkClick r:id="rId20" action="ppaction://hlinksldjump"/>
            <a:extLst>
              <a:ext uri="{FF2B5EF4-FFF2-40B4-BE49-F238E27FC236}">
                <a16:creationId xmlns:a16="http://schemas.microsoft.com/office/drawing/2014/main" id="{FE71EBE5-CC8F-E4AF-4E0C-E122B254780B}"/>
              </a:ext>
            </a:extLst>
          </p:cNvPr>
          <p:cNvSpPr/>
          <p:nvPr/>
        </p:nvSpPr>
        <p:spPr>
          <a:xfrm>
            <a:off x="376808" y="5539362"/>
            <a:ext cx="213805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Median household income is much higher among moviegoers</a:t>
            </a:r>
          </a:p>
        </p:txBody>
      </p:sp>
      <p:sp>
        <p:nvSpPr>
          <p:cNvPr id="45" name="Rectangle 44">
            <a:hlinkClick r:id="rId22" action="ppaction://hlinksldjump"/>
            <a:extLst>
              <a:ext uri="{FF2B5EF4-FFF2-40B4-BE49-F238E27FC236}">
                <a16:creationId xmlns:a16="http://schemas.microsoft.com/office/drawing/2014/main" id="{1BF7C5BE-01C7-CAA7-6277-D89AD73B0856}"/>
              </a:ext>
            </a:extLst>
          </p:cNvPr>
          <p:cNvSpPr/>
          <p:nvPr/>
        </p:nvSpPr>
        <p:spPr>
          <a:xfrm>
            <a:off x="5143831" y="5539362"/>
            <a:ext cx="215100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People in highly populated areas are more likely to be frequent moviegoers</a:t>
            </a:r>
          </a:p>
        </p:txBody>
      </p:sp>
      <p:sp>
        <p:nvSpPr>
          <p:cNvPr id="47" name="Rectangle 46">
            <a:extLst>
              <a:ext uri="{FF2B5EF4-FFF2-40B4-BE49-F238E27FC236}">
                <a16:creationId xmlns:a16="http://schemas.microsoft.com/office/drawing/2014/main" id="{CB984041-8ABD-F616-64C1-5510AC9B453D}"/>
              </a:ext>
            </a:extLst>
          </p:cNvPr>
          <p:cNvSpPr/>
          <p:nvPr/>
        </p:nvSpPr>
        <p:spPr>
          <a:xfrm>
            <a:off x="748150" y="825280"/>
            <a:ext cx="3292872" cy="341454"/>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Highlights from the Movie Theater</a:t>
            </a:r>
          </a:p>
        </p:txBody>
      </p:sp>
      <p:cxnSp>
        <p:nvCxnSpPr>
          <p:cNvPr id="48" name="Straight Arrow Connector 47">
            <a:extLst>
              <a:ext uri="{FF2B5EF4-FFF2-40B4-BE49-F238E27FC236}">
                <a16:creationId xmlns:a16="http://schemas.microsoft.com/office/drawing/2014/main" id="{B1C37F3A-31C3-93BF-08A5-0EC0D2918A6A}"/>
              </a:ext>
            </a:extLst>
          </p:cNvPr>
          <p:cNvCxnSpPr>
            <a:cxnSpLocks/>
          </p:cNvCxnSpPr>
          <p:nvPr/>
        </p:nvCxnSpPr>
        <p:spPr>
          <a:xfrm>
            <a:off x="4148387" y="989914"/>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F5DDD6E-300A-F34E-4834-4D542FF228A4}"/>
              </a:ext>
            </a:extLst>
          </p:cNvPr>
          <p:cNvSpPr/>
          <p:nvPr/>
        </p:nvSpPr>
        <p:spPr>
          <a:xfrm>
            <a:off x="4538396" y="825280"/>
            <a:ext cx="3292872" cy="341454"/>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Elevating the Cinematic Experience</a:t>
            </a:r>
          </a:p>
        </p:txBody>
      </p:sp>
      <p:cxnSp>
        <p:nvCxnSpPr>
          <p:cNvPr id="51" name="Straight Arrow Connector 50">
            <a:extLst>
              <a:ext uri="{FF2B5EF4-FFF2-40B4-BE49-F238E27FC236}">
                <a16:creationId xmlns:a16="http://schemas.microsoft.com/office/drawing/2014/main" id="{22DA6389-55C4-C774-07B4-8DD17C456301}"/>
              </a:ext>
            </a:extLst>
          </p:cNvPr>
          <p:cNvCxnSpPr>
            <a:cxnSpLocks/>
          </p:cNvCxnSpPr>
          <p:nvPr/>
        </p:nvCxnSpPr>
        <p:spPr>
          <a:xfrm>
            <a:off x="7934433" y="989914"/>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6C95F8E6-E8A3-9677-1DA3-E75885D7EACD}"/>
              </a:ext>
            </a:extLst>
          </p:cNvPr>
          <p:cNvSpPr/>
          <p:nvPr/>
        </p:nvSpPr>
        <p:spPr>
          <a:xfrm>
            <a:off x="8326386" y="825280"/>
            <a:ext cx="3292872" cy="341454"/>
          </a:xfrm>
          <a:prstGeom prst="rect">
            <a:avLst/>
          </a:prstGeom>
          <a:solidFill>
            <a:srgbClr val="EF4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The Increasing Value of Moviegoers</a:t>
            </a:r>
          </a:p>
        </p:txBody>
      </p:sp>
      <p:sp>
        <p:nvSpPr>
          <p:cNvPr id="41" name="Rectangle 40">
            <a:hlinkClick r:id="rId21" action="ppaction://hlinksldjump"/>
            <a:extLst>
              <a:ext uri="{FF2B5EF4-FFF2-40B4-BE49-F238E27FC236}">
                <a16:creationId xmlns:a16="http://schemas.microsoft.com/office/drawing/2014/main" id="{89699B7C-F7AE-CD05-88FD-47863465C2F9}"/>
              </a:ext>
            </a:extLst>
          </p:cNvPr>
          <p:cNvSpPr/>
          <p:nvPr/>
        </p:nvSpPr>
        <p:spPr>
          <a:xfrm>
            <a:off x="2732501" y="5539362"/>
            <a:ext cx="218837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Hispanic audiences are much more likely to be habitual moviegoers</a:t>
            </a:r>
          </a:p>
        </p:txBody>
      </p:sp>
      <p:sp>
        <p:nvSpPr>
          <p:cNvPr id="46" name="Rectangle 45">
            <a:hlinkClick r:id="rId23" action="ppaction://hlinksldjump"/>
            <a:extLst>
              <a:ext uri="{FF2B5EF4-FFF2-40B4-BE49-F238E27FC236}">
                <a16:creationId xmlns:a16="http://schemas.microsoft.com/office/drawing/2014/main" id="{2DDE2B5F-9D4A-C206-2016-C6ED497E2EF6}"/>
              </a:ext>
            </a:extLst>
          </p:cNvPr>
          <p:cNvSpPr/>
          <p:nvPr/>
        </p:nvSpPr>
        <p:spPr>
          <a:xfrm>
            <a:off x="7493566" y="5537399"/>
            <a:ext cx="218837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Moviegoers are</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clear drivers of the</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‘going out’ economy</a:t>
            </a:r>
          </a:p>
        </p:txBody>
      </p:sp>
      <p:sp>
        <p:nvSpPr>
          <p:cNvPr id="52" name="Rectangle 51">
            <a:hlinkClick r:id="rId19" action="ppaction://hlinksldjump"/>
            <a:extLst>
              <a:ext uri="{FF2B5EF4-FFF2-40B4-BE49-F238E27FC236}">
                <a16:creationId xmlns:a16="http://schemas.microsoft.com/office/drawing/2014/main" id="{AC05FE32-9DD0-1F2B-B104-695DD2FA210D}"/>
              </a:ext>
            </a:extLst>
          </p:cNvPr>
          <p:cNvSpPr/>
          <p:nvPr/>
        </p:nvSpPr>
        <p:spPr>
          <a:xfrm>
            <a:off x="9817338" y="5537399"/>
            <a:ext cx="2305837"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overall spending gap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between moviegoers and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non-moviegoers is widening</a:t>
            </a:r>
          </a:p>
        </p:txBody>
      </p:sp>
    </p:spTree>
    <p:extLst>
      <p:ext uri="{BB962C8B-B14F-4D97-AF65-F5344CB8AC3E}">
        <p14:creationId xmlns:p14="http://schemas.microsoft.com/office/powerpoint/2010/main" val="2375290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D15C7F-4615-9145-59B3-907B3BC85206}"/>
              </a:ext>
            </a:extLst>
          </p:cNvPr>
          <p:cNvSpPr/>
          <p:nvPr/>
        </p:nvSpPr>
        <p:spPr>
          <a:xfrm>
            <a:off x="2898" y="-4807"/>
            <a:ext cx="5475882"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25B641F-1744-45AC-B343-CA9AA9737A1D}"/>
              </a:ext>
            </a:extLst>
          </p:cNvPr>
          <p:cNvSpPr/>
          <p:nvPr/>
        </p:nvSpPr>
        <p:spPr>
          <a:xfrm>
            <a:off x="5748839" y="1345283"/>
            <a:ext cx="6050812" cy="427809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a:solidFill>
                  <a:srgbClr val="1B1464"/>
                </a:solidFill>
                <a:latin typeface="Helvetica" panose="020B0604020202020204" pitchFamily="34" charset="0"/>
                <a:cs typeface="Helvetica" panose="020B0604020202020204" pitchFamily="34" charset="0"/>
              </a:rPr>
              <a:t>The cinema is the most popular ‘away from home’ entertainment by far – it provides scale, brand-safe environments, buzz and superior engagement</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lang="en-US" sz="2800">
              <a:solidFill>
                <a:srgbClr val="1B1464"/>
              </a:solidFill>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a:solidFill>
                  <a:srgbClr val="1B1464"/>
                </a:solidFill>
                <a:latin typeface="Helvetica" panose="020B0604020202020204" pitchFamily="34" charset="0"/>
                <a:cs typeface="Helvetica" panose="020B0604020202020204" pitchFamily="34" charset="0"/>
              </a:rPr>
              <a:t>The affordable cinematic experience provides moviegoers with escapism and relaxation in an elevated viewing setting that will only continue to evolve with enhanced technology, features and services, which creates an ideal advertising environment for brands</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lang="en-US" sz="2800">
              <a:solidFill>
                <a:srgbClr val="1B1464"/>
              </a:solidFill>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a:solidFill>
                  <a:srgbClr val="1B1464"/>
                </a:solidFill>
                <a:latin typeface="Helvetica" panose="020B0604020202020204" pitchFamily="34" charset="0"/>
                <a:cs typeface="Helvetica" panose="020B0604020202020204" pitchFamily="34" charset="0"/>
              </a:rPr>
              <a:t>Cinema delivers audiences that are of high value to brands - diverse segments across ages with higher household incomes who are active and are spenders</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E7AA0248-9EE8-A35F-CD63-CAB1EC9BAD4D}"/>
              </a:ext>
            </a:extLst>
          </p:cNvPr>
          <p:cNvSpPr/>
          <p:nvPr/>
        </p:nvSpPr>
        <p:spPr>
          <a:xfrm>
            <a:off x="272957"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Key Marketer Takeaways</a:t>
            </a:r>
          </a:p>
        </p:txBody>
      </p:sp>
      <p:pic>
        <p:nvPicPr>
          <p:cNvPr id="3" name="Picture 2">
            <a:extLst>
              <a:ext uri="{FF2B5EF4-FFF2-40B4-BE49-F238E27FC236}">
                <a16:creationId xmlns:a16="http://schemas.microsoft.com/office/drawing/2014/main" id="{F01A38DC-276A-9453-7236-FB31B1F2E0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79966" y="0"/>
            <a:ext cx="1412033" cy="822224"/>
          </a:xfrm>
          <a:prstGeom prst="rect">
            <a:avLst/>
          </a:prstGeom>
        </p:spPr>
      </p:pic>
    </p:spTree>
    <p:extLst>
      <p:ext uri="{BB962C8B-B14F-4D97-AF65-F5344CB8AC3E}">
        <p14:creationId xmlns:p14="http://schemas.microsoft.com/office/powerpoint/2010/main" val="73201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22FEF5-EF51-9DE2-E31B-7EAFF4F867CD}"/>
              </a:ext>
            </a:extLst>
          </p:cNvPr>
          <p:cNvSpPr/>
          <p:nvPr/>
        </p:nvSpPr>
        <p:spPr>
          <a:xfrm>
            <a:off x="-14514" y="0"/>
            <a:ext cx="6096000"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BFF2"/>
                </a:solidFill>
                <a:effectLst/>
                <a:uLnTx/>
                <a:uFillTx/>
                <a:latin typeface="Helvetica" pitchFamily="2" charset="0"/>
                <a:ea typeface="+mn-ea"/>
                <a:cs typeface="+mn-cs"/>
                <a:hlinkClick r:id="rId2">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rgbClr val="00BFF2"/>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33" name="Group 32">
            <a:extLst>
              <a:ext uri="{FF2B5EF4-FFF2-40B4-BE49-F238E27FC236}">
                <a16:creationId xmlns:a16="http://schemas.microsoft.com/office/drawing/2014/main" id="{C9CDC154-052A-BDAA-DA1A-5A7947D03880}"/>
              </a:ext>
            </a:extLst>
          </p:cNvPr>
          <p:cNvGrpSpPr/>
          <p:nvPr/>
        </p:nvGrpSpPr>
        <p:grpSpPr>
          <a:xfrm>
            <a:off x="317724" y="1914272"/>
            <a:ext cx="3248919" cy="744993"/>
            <a:chOff x="4357874" y="542425"/>
            <a:chExt cx="1791974" cy="744993"/>
          </a:xfrm>
        </p:grpSpPr>
        <p:sp>
          <p:nvSpPr>
            <p:cNvPr id="34" name="TextBox 33">
              <a:hlinkClick r:id="rId4"/>
              <a:extLst>
                <a:ext uri="{FF2B5EF4-FFF2-40B4-BE49-F238E27FC236}">
                  <a16:creationId xmlns:a16="http://schemas.microsoft.com/office/drawing/2014/main" id="{138AAC38-45D1-ED66-3512-1E44D146C385}"/>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hlinkClick r:id="rId4">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chemeClr val="bg1"/>
                  </a:solidFill>
                  <a:effectLst/>
                  <a:uLnTx/>
                  <a:uFillTx/>
                  <a:latin typeface="Helvetica" pitchFamily="2" charset="0"/>
                  <a:hlinkClick r:id="rId4">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chemeClr val="bg1"/>
                  </a:solidFill>
                  <a:effectLst/>
                  <a:uLnTx/>
                  <a:uFillTx/>
                  <a:latin typeface="Helvetica" pitchFamily="2" charset="0"/>
                  <a:hlinkClick r:id="rId4">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chemeClr val="bg1"/>
                </a:solidFill>
                <a:effectLst/>
                <a:uLnTx/>
                <a:uFillTx/>
                <a:latin typeface="Helvetica" pitchFamily="2" charset="0"/>
              </a:endParaRPr>
            </a:p>
          </p:txBody>
        </p:sp>
        <p:sp>
          <p:nvSpPr>
            <p:cNvPr id="38" name="TextBox 37">
              <a:extLst>
                <a:ext uri="{FF2B5EF4-FFF2-40B4-BE49-F238E27FC236}">
                  <a16:creationId xmlns:a16="http://schemas.microsoft.com/office/drawing/2014/main" id="{666E8C62-5E12-098A-17D0-D13FA91832AD}"/>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Associate Director, Insights, Strategy &amp; Analytics karolinag@thevab.com</a:t>
              </a:r>
            </a:p>
          </p:txBody>
        </p:sp>
      </p:grpSp>
      <p:grpSp>
        <p:nvGrpSpPr>
          <p:cNvPr id="42" name="Group 41">
            <a:extLst>
              <a:ext uri="{FF2B5EF4-FFF2-40B4-BE49-F238E27FC236}">
                <a16:creationId xmlns:a16="http://schemas.microsoft.com/office/drawing/2014/main" id="{F4C5CF76-536B-BC0D-3F7F-F17DF6752115}"/>
              </a:ext>
            </a:extLst>
          </p:cNvPr>
          <p:cNvGrpSpPr/>
          <p:nvPr/>
        </p:nvGrpSpPr>
        <p:grpSpPr>
          <a:xfrm>
            <a:off x="317723" y="795233"/>
            <a:ext cx="2769450" cy="744993"/>
            <a:chOff x="2529807" y="542425"/>
            <a:chExt cx="2233343" cy="744993"/>
          </a:xfrm>
        </p:grpSpPr>
        <p:sp>
          <p:nvSpPr>
            <p:cNvPr id="43" name="TextBox 42">
              <a:hlinkClick r:id="rId4"/>
              <a:extLst>
                <a:ext uri="{FF2B5EF4-FFF2-40B4-BE49-F238E27FC236}">
                  <a16:creationId xmlns:a16="http://schemas.microsoft.com/office/drawing/2014/main" id="{2897B92F-9554-FB37-25B0-9B2A2F86E126}"/>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rPr>
                <a:t>Jason Wiese</a:t>
              </a:r>
            </a:p>
          </p:txBody>
        </p:sp>
        <p:sp>
          <p:nvSpPr>
            <p:cNvPr id="44" name="TextBox 43">
              <a:extLst>
                <a:ext uri="{FF2B5EF4-FFF2-40B4-BE49-F238E27FC236}">
                  <a16:creationId xmlns:a16="http://schemas.microsoft.com/office/drawing/2014/main" id="{65BA6C1B-FB98-3F98-C489-C110C04AE10A}"/>
                </a:ext>
              </a:extLst>
            </p:cNvPr>
            <p:cNvSpPr txBox="1"/>
            <p:nvPr/>
          </p:nvSpPr>
          <p:spPr>
            <a:xfrm>
              <a:off x="2529807" y="856531"/>
              <a:ext cx="22333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jasonw@thevab.com</a:t>
              </a:r>
            </a:p>
          </p:txBody>
        </p:sp>
      </p:grpSp>
      <p:grpSp>
        <p:nvGrpSpPr>
          <p:cNvPr id="47" name="Group 46">
            <a:extLst>
              <a:ext uri="{FF2B5EF4-FFF2-40B4-BE49-F238E27FC236}">
                <a16:creationId xmlns:a16="http://schemas.microsoft.com/office/drawing/2014/main" id="{77E8DEEF-DAC2-B17E-E368-7A43D0BE8335}"/>
              </a:ext>
            </a:extLst>
          </p:cNvPr>
          <p:cNvGrpSpPr/>
          <p:nvPr/>
        </p:nvGrpSpPr>
        <p:grpSpPr>
          <a:xfrm>
            <a:off x="3564109" y="1917731"/>
            <a:ext cx="2304376" cy="743751"/>
            <a:chOff x="289383" y="1784888"/>
            <a:chExt cx="2304376" cy="743751"/>
          </a:xfrm>
        </p:grpSpPr>
        <p:sp>
          <p:nvSpPr>
            <p:cNvPr id="48" name="TextBox 47">
              <a:hlinkClick r:id="rId4"/>
              <a:extLst>
                <a:ext uri="{FF2B5EF4-FFF2-40B4-BE49-F238E27FC236}">
                  <a16:creationId xmlns:a16="http://schemas.microsoft.com/office/drawing/2014/main" id="{71C37C9D-D20F-BB65-2A99-EECC8C67BB85}"/>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rPr>
                <a:t>Kaileen Cain</a:t>
              </a:r>
            </a:p>
          </p:txBody>
        </p:sp>
        <p:sp>
          <p:nvSpPr>
            <p:cNvPr id="49" name="TextBox 48">
              <a:hlinkClick r:id="rId4"/>
              <a:extLst>
                <a:ext uri="{FF2B5EF4-FFF2-40B4-BE49-F238E27FC236}">
                  <a16:creationId xmlns:a16="http://schemas.microsoft.com/office/drawing/2014/main" id="{E1D2429C-902C-A88C-0093-27FFE54D1BAE}"/>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kaileenc@thevab.com</a:t>
              </a:r>
            </a:p>
          </p:txBody>
        </p:sp>
      </p:grpSp>
      <p:grpSp>
        <p:nvGrpSpPr>
          <p:cNvPr id="15" name="Group 14">
            <a:extLst>
              <a:ext uri="{FF2B5EF4-FFF2-40B4-BE49-F238E27FC236}">
                <a16:creationId xmlns:a16="http://schemas.microsoft.com/office/drawing/2014/main" id="{F5D7CE7B-A040-6218-FE1C-C764E49824E1}"/>
              </a:ext>
            </a:extLst>
          </p:cNvPr>
          <p:cNvGrpSpPr/>
          <p:nvPr/>
        </p:nvGrpSpPr>
        <p:grpSpPr>
          <a:xfrm>
            <a:off x="3576051" y="795233"/>
            <a:ext cx="2219755" cy="744993"/>
            <a:chOff x="198561" y="542425"/>
            <a:chExt cx="1453627" cy="744993"/>
          </a:xfrm>
        </p:grpSpPr>
        <p:sp>
          <p:nvSpPr>
            <p:cNvPr id="16" name="TextBox 15">
              <a:extLst>
                <a:ext uri="{FF2B5EF4-FFF2-40B4-BE49-F238E27FC236}">
                  <a16:creationId xmlns:a16="http://schemas.microsoft.com/office/drawing/2014/main" id="{231E9E11-D295-3196-2DC7-D827DF907B63}"/>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chemeClr val="bg1"/>
                </a:solidFill>
                <a:effectLst/>
                <a:uLnTx/>
                <a:uFillTx/>
                <a:latin typeface="Helvetica" pitchFamily="2" charset="0"/>
              </a:endParaRPr>
            </a:p>
          </p:txBody>
        </p:sp>
        <p:sp>
          <p:nvSpPr>
            <p:cNvPr id="19" name="TextBox 18">
              <a:extLst>
                <a:ext uri="{FF2B5EF4-FFF2-40B4-BE49-F238E27FC236}">
                  <a16:creationId xmlns:a16="http://schemas.microsoft.com/office/drawing/2014/main" id="{D02267FD-A304-EE5E-1A11-1435EA130C4B}"/>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reedk@thevab.com</a:t>
              </a:r>
            </a:p>
          </p:txBody>
        </p:sp>
      </p:grpSp>
      <p:pic>
        <p:nvPicPr>
          <p:cNvPr id="27" name="Picture 26">
            <a:hlinkClick r:id="rId5"/>
            <a:extLst>
              <a:ext uri="{FF2B5EF4-FFF2-40B4-BE49-F238E27FC236}">
                <a16:creationId xmlns:a16="http://schemas.microsoft.com/office/drawing/2014/main" id="{E52DF305-D98D-CDCE-1601-8D4511404DA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643464" y="4221517"/>
            <a:ext cx="2053978" cy="1155363"/>
          </a:xfrm>
          <a:prstGeom prst="rect">
            <a:avLst/>
          </a:prstGeom>
          <a:ln>
            <a:solidFill>
              <a:srgbClr val="1B1464"/>
            </a:solidFill>
          </a:ln>
        </p:spPr>
      </p:pic>
      <p:sp>
        <p:nvSpPr>
          <p:cNvPr id="28" name="TextBox 27">
            <a:hlinkClick r:id="rId5"/>
            <a:extLst>
              <a:ext uri="{FF2B5EF4-FFF2-40B4-BE49-F238E27FC236}">
                <a16:creationId xmlns:a16="http://schemas.microsoft.com/office/drawing/2014/main" id="{3D5B6771-DB2F-D3F0-C8CA-DED0236C057A}"/>
              </a:ext>
            </a:extLst>
          </p:cNvPr>
          <p:cNvSpPr txBox="1"/>
          <p:nvPr/>
        </p:nvSpPr>
        <p:spPr>
          <a:xfrm>
            <a:off x="6385383" y="5414135"/>
            <a:ext cx="25701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the Movies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 Reasons to Include Cinema Within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Video Campaign</a:t>
            </a:r>
          </a:p>
        </p:txBody>
      </p:sp>
      <p:pic>
        <p:nvPicPr>
          <p:cNvPr id="29" name="Picture 28">
            <a:hlinkClick r:id="rId7"/>
            <a:extLst>
              <a:ext uri="{FF2B5EF4-FFF2-40B4-BE49-F238E27FC236}">
                <a16:creationId xmlns:a16="http://schemas.microsoft.com/office/drawing/2014/main" id="{95ECA244-3016-CBB8-94CA-5997C69F5EC2}"/>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9540314" y="2304598"/>
            <a:ext cx="2053978" cy="1155064"/>
          </a:xfrm>
          <a:prstGeom prst="rect">
            <a:avLst/>
          </a:prstGeom>
          <a:ln>
            <a:solidFill>
              <a:srgbClr val="1B1464"/>
            </a:solidFill>
          </a:ln>
        </p:spPr>
      </p:pic>
      <p:sp>
        <p:nvSpPr>
          <p:cNvPr id="35" name="TextBox 34">
            <a:hlinkClick r:id="rId7"/>
            <a:extLst>
              <a:ext uri="{FF2B5EF4-FFF2-40B4-BE49-F238E27FC236}">
                <a16:creationId xmlns:a16="http://schemas.microsoft.com/office/drawing/2014/main" id="{9B1C211D-77C0-2EDB-8C27-FB87FDD0DD80}"/>
              </a:ext>
            </a:extLst>
          </p:cNvPr>
          <p:cNvSpPr txBox="1"/>
          <p:nvPr/>
        </p:nvSpPr>
        <p:spPr>
          <a:xfrm>
            <a:off x="9466865" y="3467883"/>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Passion of the Cinema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Tapping into people’s excitement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quality, premium video content</a:t>
            </a:r>
          </a:p>
        </p:txBody>
      </p:sp>
      <p:pic>
        <p:nvPicPr>
          <p:cNvPr id="39" name="Picture 38">
            <a:hlinkClick r:id="rId9"/>
            <a:extLst>
              <a:ext uri="{FF2B5EF4-FFF2-40B4-BE49-F238E27FC236}">
                <a16:creationId xmlns:a16="http://schemas.microsoft.com/office/drawing/2014/main" id="{21AF12B5-410D-9CEE-F518-CF216AAD333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660920" y="2299991"/>
            <a:ext cx="2053978" cy="1152568"/>
          </a:xfrm>
          <a:prstGeom prst="rect">
            <a:avLst/>
          </a:prstGeom>
          <a:ln>
            <a:solidFill>
              <a:srgbClr val="1B1464"/>
            </a:solidFill>
          </a:ln>
        </p:spPr>
      </p:pic>
      <p:sp>
        <p:nvSpPr>
          <p:cNvPr id="40" name="TextBox 39">
            <a:hlinkClick r:id="rId9"/>
            <a:extLst>
              <a:ext uri="{FF2B5EF4-FFF2-40B4-BE49-F238E27FC236}">
                <a16:creationId xmlns:a16="http://schemas.microsoft.com/office/drawing/2014/main" id="{F2B80F5A-A405-114E-2447-BA250FEBB79B}"/>
              </a:ext>
            </a:extLst>
          </p:cNvPr>
          <p:cNvSpPr txBox="1"/>
          <p:nvPr/>
        </p:nvSpPr>
        <p:spPr>
          <a:xfrm>
            <a:off x="6584226" y="3464640"/>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Reeling in Audiences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 Acts of Attention Along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Moviegoer’s Journey</a:t>
            </a:r>
          </a:p>
        </p:txBody>
      </p:sp>
      <p:sp>
        <p:nvSpPr>
          <p:cNvPr id="46" name="Rectangle 45">
            <a:extLst>
              <a:ext uri="{FF2B5EF4-FFF2-40B4-BE49-F238E27FC236}">
                <a16:creationId xmlns:a16="http://schemas.microsoft.com/office/drawing/2014/main" id="{CDE62BA7-3155-6CD2-5BA7-2E9543FCF0F9}"/>
              </a:ext>
            </a:extLst>
          </p:cNvPr>
          <p:cNvSpPr/>
          <p:nvPr/>
        </p:nvSpPr>
        <p:spPr>
          <a:xfrm>
            <a:off x="289383" y="3371343"/>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ea typeface="+mn-ea"/>
                <a:cs typeface="+mn-cs"/>
              </a:rPr>
              <a:t>Looking for more data, insights and takeaways? Check out this related VAB content</a:t>
            </a:r>
          </a:p>
        </p:txBody>
      </p:sp>
      <p:pic>
        <p:nvPicPr>
          <p:cNvPr id="51" name="Picture 50">
            <a:hlinkClick r:id="rId11"/>
            <a:extLst>
              <a:ext uri="{FF2B5EF4-FFF2-40B4-BE49-F238E27FC236}">
                <a16:creationId xmlns:a16="http://schemas.microsoft.com/office/drawing/2014/main" id="{54EE0B8E-C49C-B157-6147-283203C80CD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614546" y="402448"/>
            <a:ext cx="2100246" cy="1167892"/>
          </a:xfrm>
          <a:prstGeom prst="rect">
            <a:avLst/>
          </a:prstGeom>
          <a:ln>
            <a:solidFill>
              <a:srgbClr val="1B1464"/>
            </a:solidFill>
          </a:ln>
        </p:spPr>
      </p:pic>
      <p:sp>
        <p:nvSpPr>
          <p:cNvPr id="52" name="TextBox 51">
            <a:hlinkClick r:id="rId11"/>
            <a:extLst>
              <a:ext uri="{FF2B5EF4-FFF2-40B4-BE49-F238E27FC236}">
                <a16:creationId xmlns:a16="http://schemas.microsoft.com/office/drawing/2014/main" id="{063F1543-BCBA-B001-CA27-F73CF8BA4BB6}"/>
              </a:ext>
            </a:extLst>
          </p:cNvPr>
          <p:cNvSpPr txBox="1"/>
          <p:nvPr/>
        </p:nvSpPr>
        <p:spPr>
          <a:xfrm>
            <a:off x="6614546" y="1570340"/>
            <a:ext cx="210024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Show Me the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Highlighting the Value of Moviegoers Across 20 Major Categories</a:t>
            </a:r>
          </a:p>
        </p:txBody>
      </p:sp>
      <p:sp>
        <p:nvSpPr>
          <p:cNvPr id="53" name="TextBox 52">
            <a:hlinkClick r:id="rId13"/>
            <a:extLst>
              <a:ext uri="{FF2B5EF4-FFF2-40B4-BE49-F238E27FC236}">
                <a16:creationId xmlns:a16="http://schemas.microsoft.com/office/drawing/2014/main" id="{0DEB897D-D49A-4815-33AA-BDB158163D38}"/>
              </a:ext>
            </a:extLst>
          </p:cNvPr>
          <p:cNvSpPr txBox="1"/>
          <p:nvPr/>
        </p:nvSpPr>
        <p:spPr>
          <a:xfrm>
            <a:off x="9456909" y="1569386"/>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Pursuit of </a:t>
            </a:r>
            <a:r>
              <a:rPr kumimoji="0" lang="en-US" sz="1100" b="1" i="0" u="none" strike="noStrike" kern="1200" cap="none" spc="0" normalizeH="0" baseline="0" noProof="0" err="1">
                <a:ln>
                  <a:noFill/>
                </a:ln>
                <a:solidFill>
                  <a:srgbClr val="ED3C8D"/>
                </a:solidFill>
                <a:effectLst/>
                <a:uLnTx/>
                <a:uFillTx/>
                <a:latin typeface="Helvetica" panose="020B0403020202020204" pitchFamily="34" charset="0"/>
                <a:ea typeface="+mn-ea"/>
                <a:cs typeface="+mn-cs"/>
              </a:rPr>
              <a:t>Happyness</a:t>
            </a:r>
            <a:endPar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Mood Lights 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 Engagement at the Cinema</a:t>
            </a:r>
          </a:p>
        </p:txBody>
      </p:sp>
      <p:pic>
        <p:nvPicPr>
          <p:cNvPr id="54" name="Picture 53">
            <a:hlinkClick r:id="rId13"/>
            <a:extLst>
              <a:ext uri="{FF2B5EF4-FFF2-40B4-BE49-F238E27FC236}">
                <a16:creationId xmlns:a16="http://schemas.microsoft.com/office/drawing/2014/main" id="{C3D7817A-44F9-D7D5-5AE3-041D0AF1AA1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530358" y="402448"/>
            <a:ext cx="2053978" cy="1155363"/>
          </a:xfrm>
          <a:prstGeom prst="rect">
            <a:avLst/>
          </a:prstGeom>
          <a:ln>
            <a:solidFill>
              <a:srgbClr val="1B1464"/>
            </a:solidFill>
          </a:ln>
        </p:spPr>
      </p:pic>
      <p:pic>
        <p:nvPicPr>
          <p:cNvPr id="55" name="Picture 54">
            <a:hlinkClick r:id="rId15"/>
            <a:extLst>
              <a:ext uri="{FF2B5EF4-FFF2-40B4-BE49-F238E27FC236}">
                <a16:creationId xmlns:a16="http://schemas.microsoft.com/office/drawing/2014/main" id="{7B3EC71F-F6C9-3C05-68B0-BF61520A8C42}"/>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9590738" y="4215436"/>
            <a:ext cx="2053978" cy="1154557"/>
          </a:xfrm>
          <a:prstGeom prst="rect">
            <a:avLst/>
          </a:prstGeom>
          <a:ln>
            <a:solidFill>
              <a:srgbClr val="1B1464"/>
            </a:solidFill>
          </a:ln>
        </p:spPr>
      </p:pic>
      <p:sp>
        <p:nvSpPr>
          <p:cNvPr id="56" name="TextBox 55">
            <a:hlinkClick r:id="rId15"/>
            <a:extLst>
              <a:ext uri="{FF2B5EF4-FFF2-40B4-BE49-F238E27FC236}">
                <a16:creationId xmlns:a16="http://schemas.microsoft.com/office/drawing/2014/main" id="{52C2707D-8484-71DA-072D-B8A0222E6730}"/>
              </a:ext>
            </a:extLst>
          </p:cNvPr>
          <p:cNvSpPr txBox="1"/>
          <p:nvPr/>
        </p:nvSpPr>
        <p:spPr>
          <a:xfrm>
            <a:off x="9332657" y="5394074"/>
            <a:ext cx="257014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How can cinema deliver desirable audiences for my brand?</a:t>
            </a:r>
          </a:p>
        </p:txBody>
      </p:sp>
    </p:spTree>
    <p:extLst>
      <p:ext uri="{BB962C8B-B14F-4D97-AF65-F5344CB8AC3E}">
        <p14:creationId xmlns:p14="http://schemas.microsoft.com/office/powerpoint/2010/main" val="3110856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DB9F4471-EE68-5FB5-2E3D-669F90E23BE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0E9792E-4937-1EEA-7109-2564D3D207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44AC7D3-9209-EDE2-1DD6-F9D6B943C6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8591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D59E14-0760-0CBE-9C00-0BB03F19331E}"/>
              </a:ext>
            </a:extLst>
          </p:cNvPr>
          <p:cNvSpPr/>
          <p:nvPr/>
        </p:nvSpPr>
        <p:spPr>
          <a:xfrm>
            <a:off x="786763" y="2400713"/>
            <a:ext cx="2845626" cy="3161887"/>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50D7A3F8-7AC0-33E6-F94E-8E3BF66AAC4F}"/>
              </a:ext>
            </a:extLst>
          </p:cNvPr>
          <p:cNvSpPr txBox="1"/>
          <p:nvPr/>
        </p:nvSpPr>
        <p:spPr>
          <a:xfrm>
            <a:off x="804943" y="2509827"/>
            <a:ext cx="5558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1B1464"/>
                </a:solidFill>
                <a:effectLst/>
                <a:uLnTx/>
                <a:uFillTx/>
                <a:latin typeface="Helvetica" pitchFamily="2" charset="0"/>
                <a:ea typeface="+mn-ea"/>
                <a:cs typeface="+mn-cs"/>
              </a:rPr>
              <a:t>1</a:t>
            </a:r>
          </a:p>
        </p:txBody>
      </p:sp>
      <p:sp>
        <p:nvSpPr>
          <p:cNvPr id="22" name="TextBox 21">
            <a:extLst>
              <a:ext uri="{FF2B5EF4-FFF2-40B4-BE49-F238E27FC236}">
                <a16:creationId xmlns:a16="http://schemas.microsoft.com/office/drawing/2014/main" id="{A5C01E11-6579-6616-308B-8B23A168619F}"/>
              </a:ext>
            </a:extLst>
          </p:cNvPr>
          <p:cNvSpPr txBox="1"/>
          <p:nvPr/>
        </p:nvSpPr>
        <p:spPr>
          <a:xfrm>
            <a:off x="779038" y="3038081"/>
            <a:ext cx="284562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Highlights From </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Movie Theater</a:t>
            </a:r>
          </a:p>
        </p:txBody>
      </p:sp>
      <p:sp>
        <p:nvSpPr>
          <p:cNvPr id="4" name="Rectangle 3">
            <a:extLst>
              <a:ext uri="{FF2B5EF4-FFF2-40B4-BE49-F238E27FC236}">
                <a16:creationId xmlns:a16="http://schemas.microsoft.com/office/drawing/2014/main" id="{18EAFA29-BF7D-AF71-75D5-5B59DFB5D54B}"/>
              </a:ext>
            </a:extLst>
          </p:cNvPr>
          <p:cNvSpPr/>
          <p:nvPr/>
        </p:nvSpPr>
        <p:spPr>
          <a:xfrm>
            <a:off x="4666249" y="2407868"/>
            <a:ext cx="2845626" cy="3161887"/>
          </a:xfrm>
          <a:prstGeom prst="rect">
            <a:avLst/>
          </a:prstGeom>
          <a:solidFill>
            <a:schemeClr val="bg1"/>
          </a:solidFill>
          <a:ln w="571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1F1A62"/>
              </a:solidFill>
              <a:latin typeface="Helvetica" panose="020B0403020202020204" pitchFamily="34" charset="0"/>
            </a:endParaRPr>
          </a:p>
        </p:txBody>
      </p:sp>
      <p:sp>
        <p:nvSpPr>
          <p:cNvPr id="10" name="TextBox 9">
            <a:extLst>
              <a:ext uri="{FF2B5EF4-FFF2-40B4-BE49-F238E27FC236}">
                <a16:creationId xmlns:a16="http://schemas.microsoft.com/office/drawing/2014/main" id="{1081C85D-B4CA-3C67-3020-2659D1174219}"/>
              </a:ext>
            </a:extLst>
          </p:cNvPr>
          <p:cNvSpPr txBox="1"/>
          <p:nvPr/>
        </p:nvSpPr>
        <p:spPr>
          <a:xfrm>
            <a:off x="4692131" y="2502672"/>
            <a:ext cx="5558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00BFF2"/>
                </a:solidFill>
                <a:effectLst/>
                <a:uLnTx/>
                <a:uFillTx/>
                <a:latin typeface="Helvetica" pitchFamily="2" charset="0"/>
                <a:ea typeface="+mn-ea"/>
                <a:cs typeface="+mn-cs"/>
              </a:rPr>
              <a:t>2</a:t>
            </a:r>
          </a:p>
        </p:txBody>
      </p:sp>
      <p:sp>
        <p:nvSpPr>
          <p:cNvPr id="16" name="TextBox 15">
            <a:extLst>
              <a:ext uri="{FF2B5EF4-FFF2-40B4-BE49-F238E27FC236}">
                <a16:creationId xmlns:a16="http://schemas.microsoft.com/office/drawing/2014/main" id="{D84E90DA-50A1-9B47-6698-BF015DB2B5EF}"/>
              </a:ext>
            </a:extLst>
          </p:cNvPr>
          <p:cNvSpPr txBox="1"/>
          <p:nvPr/>
        </p:nvSpPr>
        <p:spPr>
          <a:xfrm>
            <a:off x="4638113" y="3038081"/>
            <a:ext cx="284562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Elevating the Cinematic Experience</a:t>
            </a:r>
          </a:p>
        </p:txBody>
      </p:sp>
      <p:sp>
        <p:nvSpPr>
          <p:cNvPr id="2" name="Rectangle 1">
            <a:extLst>
              <a:ext uri="{FF2B5EF4-FFF2-40B4-BE49-F238E27FC236}">
                <a16:creationId xmlns:a16="http://schemas.microsoft.com/office/drawing/2014/main" id="{ADBBB4B6-80A5-9C6D-D2D6-FDF012D24043}"/>
              </a:ext>
            </a:extLst>
          </p:cNvPr>
          <p:cNvSpPr/>
          <p:nvPr/>
        </p:nvSpPr>
        <p:spPr>
          <a:xfrm>
            <a:off x="8533253" y="2407868"/>
            <a:ext cx="2845626" cy="3161887"/>
          </a:xfrm>
          <a:prstGeom prst="rect">
            <a:avLst/>
          </a:prstGeom>
          <a:solidFill>
            <a:schemeClr val="bg1"/>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1F1A62"/>
              </a:solidFill>
              <a:latin typeface="Helvetica" panose="020B0403020202020204" pitchFamily="34" charset="0"/>
            </a:endParaRPr>
          </a:p>
        </p:txBody>
      </p:sp>
      <p:sp>
        <p:nvSpPr>
          <p:cNvPr id="7" name="TextBox 6">
            <a:extLst>
              <a:ext uri="{FF2B5EF4-FFF2-40B4-BE49-F238E27FC236}">
                <a16:creationId xmlns:a16="http://schemas.microsoft.com/office/drawing/2014/main" id="{279A2A84-FC23-CBD0-9BB5-5F96D24F0922}"/>
              </a:ext>
            </a:extLst>
          </p:cNvPr>
          <p:cNvSpPr txBox="1"/>
          <p:nvPr/>
        </p:nvSpPr>
        <p:spPr>
          <a:xfrm>
            <a:off x="8560986" y="2502672"/>
            <a:ext cx="5558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D3C8D"/>
                </a:solidFill>
                <a:effectLst/>
                <a:uLnTx/>
                <a:uFillTx/>
                <a:latin typeface="Helvetica" pitchFamily="2" charset="0"/>
                <a:ea typeface="+mn-ea"/>
                <a:cs typeface="+mn-cs"/>
              </a:rPr>
              <a:t>3</a:t>
            </a:r>
          </a:p>
        </p:txBody>
      </p:sp>
      <p:sp>
        <p:nvSpPr>
          <p:cNvPr id="9" name="TextBox 8">
            <a:hlinkClick r:id="" action="ppaction://noaction"/>
            <a:extLst>
              <a:ext uri="{FF2B5EF4-FFF2-40B4-BE49-F238E27FC236}">
                <a16:creationId xmlns:a16="http://schemas.microsoft.com/office/drawing/2014/main" id="{6087DF24-15EF-43DC-AEA1-D70C743A20EC}"/>
              </a:ext>
            </a:extLst>
          </p:cNvPr>
          <p:cNvSpPr txBox="1"/>
          <p:nvPr/>
        </p:nvSpPr>
        <p:spPr>
          <a:xfrm>
            <a:off x="8533253" y="3038081"/>
            <a:ext cx="281346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Increasing Value of Moviegoers</a:t>
            </a:r>
          </a:p>
        </p:txBody>
      </p:sp>
      <p:sp>
        <p:nvSpPr>
          <p:cNvPr id="3" name="Rectangle 2">
            <a:extLst>
              <a:ext uri="{FF2B5EF4-FFF2-40B4-BE49-F238E27FC236}">
                <a16:creationId xmlns:a16="http://schemas.microsoft.com/office/drawing/2014/main" id="{39DC9A2D-FAFE-9894-9BB0-D15609B459AD}"/>
              </a:ext>
            </a:extLst>
          </p:cNvPr>
          <p:cNvSpPr/>
          <p:nvPr/>
        </p:nvSpPr>
        <p:spPr>
          <a:xfrm>
            <a:off x="115806" y="428839"/>
            <a:ext cx="1203001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this trends report, we will focus on three distinct sectors within cinema – the </a:t>
            </a:r>
            <a:r>
              <a:rPr lang="en-US" sz="2600" b="1">
                <a:solidFill>
                  <a:srgbClr val="1B1464"/>
                </a:solidFill>
                <a:latin typeface="Helvetica" pitchFamily="2" charset="0"/>
              </a:rPr>
              <a:t>content, the experience and the consumer</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8" name="Picture 7">
            <a:extLst>
              <a:ext uri="{FF2B5EF4-FFF2-40B4-BE49-F238E27FC236}">
                <a16:creationId xmlns:a16="http://schemas.microsoft.com/office/drawing/2014/main" id="{2CBFF41A-3BF5-072E-2CF9-1C168A787E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6A536EF4-C548-1359-EE1E-E674D1C81AD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6453FF3B-918B-8325-C466-DD27F27AE51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8" name="Arrow: Right 17">
            <a:extLst>
              <a:ext uri="{FF2B5EF4-FFF2-40B4-BE49-F238E27FC236}">
                <a16:creationId xmlns:a16="http://schemas.microsoft.com/office/drawing/2014/main" id="{E98FAC4C-EB23-A6C9-D3BE-22982E84E601}"/>
              </a:ext>
            </a:extLst>
          </p:cNvPr>
          <p:cNvSpPr/>
          <p:nvPr/>
        </p:nvSpPr>
        <p:spPr>
          <a:xfrm>
            <a:off x="3769360" y="3747623"/>
            <a:ext cx="702181" cy="481062"/>
          </a:xfrm>
          <a:prstGeom prst="rightArrow">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C5DCED7C-8594-6885-CF7F-B224D37A4BD7}"/>
              </a:ext>
            </a:extLst>
          </p:cNvPr>
          <p:cNvSpPr/>
          <p:nvPr/>
        </p:nvSpPr>
        <p:spPr>
          <a:xfrm>
            <a:off x="7694101" y="3747623"/>
            <a:ext cx="702181" cy="481062"/>
          </a:xfrm>
          <a:prstGeom prst="rightArrow">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ticket booth with a sign&#10;&#10;AI-generated content may be incorrect.">
            <a:extLst>
              <a:ext uri="{FF2B5EF4-FFF2-40B4-BE49-F238E27FC236}">
                <a16:creationId xmlns:a16="http://schemas.microsoft.com/office/drawing/2014/main" id="{D9893498-2F53-28C2-F6DD-3D774D88327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77826" y="4093819"/>
            <a:ext cx="1248049" cy="1248049"/>
          </a:xfrm>
          <a:prstGeom prst="rect">
            <a:avLst/>
          </a:prstGeom>
        </p:spPr>
      </p:pic>
      <p:pic>
        <p:nvPicPr>
          <p:cNvPr id="29" name="Picture 28" descr="A cartoon of a movie reel and a bucket of popcorn&#10;&#10;AI-generated content may be incorrect.">
            <a:extLst>
              <a:ext uri="{FF2B5EF4-FFF2-40B4-BE49-F238E27FC236}">
                <a16:creationId xmlns:a16="http://schemas.microsoft.com/office/drawing/2014/main" id="{D8E66ABB-958F-DDA8-E68D-4646D22A356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465037" y="4093819"/>
            <a:ext cx="1248049" cy="1248049"/>
          </a:xfrm>
          <a:prstGeom prst="rect">
            <a:avLst/>
          </a:prstGeom>
        </p:spPr>
      </p:pic>
      <p:pic>
        <p:nvPicPr>
          <p:cNvPr id="31" name="Picture 30" descr="A colorful diagram with a person in the center&#10;&#10;AI-generated content may be incorrect.">
            <a:extLst>
              <a:ext uri="{FF2B5EF4-FFF2-40B4-BE49-F238E27FC236}">
                <a16:creationId xmlns:a16="http://schemas.microsoft.com/office/drawing/2014/main" id="{44BA42F0-E66D-BE3B-33BD-9E24761A705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332041" y="4093819"/>
            <a:ext cx="1248049" cy="1248049"/>
          </a:xfrm>
          <a:prstGeom prst="rect">
            <a:avLst/>
          </a:prstGeom>
        </p:spPr>
      </p:pic>
    </p:spTree>
    <p:extLst>
      <p:ext uri="{BB962C8B-B14F-4D97-AF65-F5344CB8AC3E}">
        <p14:creationId xmlns:p14="http://schemas.microsoft.com/office/powerpoint/2010/main" val="421268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DF2D2A-2437-F5C0-75B0-E4F03105333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282D844-C6AB-D128-4916-833EA0FFF97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62A579B2-A425-7EB5-7774-6C9E25EEE5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9991" y="1"/>
            <a:ext cx="1082008" cy="630051"/>
          </a:xfrm>
          <a:prstGeom prst="rect">
            <a:avLst/>
          </a:prstGeom>
        </p:spPr>
      </p:pic>
      <p:sp>
        <p:nvSpPr>
          <p:cNvPr id="134" name="Rectangle 133">
            <a:extLst>
              <a:ext uri="{FF2B5EF4-FFF2-40B4-BE49-F238E27FC236}">
                <a16:creationId xmlns:a16="http://schemas.microsoft.com/office/drawing/2014/main" id="{4A8AD9E6-833E-6F84-5295-84A780E2ED07}"/>
              </a:ext>
            </a:extLst>
          </p:cNvPr>
          <p:cNvSpPr/>
          <p:nvPr/>
        </p:nvSpPr>
        <p:spPr>
          <a:xfrm>
            <a:off x="316651" y="137609"/>
            <a:ext cx="105766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20 Trends in Cinema</a:t>
            </a:r>
          </a:p>
        </p:txBody>
      </p:sp>
      <p:sp>
        <p:nvSpPr>
          <p:cNvPr id="169" name="TextBox 168">
            <a:extLst>
              <a:ext uri="{FF2B5EF4-FFF2-40B4-BE49-F238E27FC236}">
                <a16:creationId xmlns:a16="http://schemas.microsoft.com/office/drawing/2014/main" id="{7A5E1DE0-09D3-7B44-1A4E-63CB59B22EB7}"/>
              </a:ext>
            </a:extLst>
          </p:cNvPr>
          <p:cNvSpPr txBox="1"/>
          <p:nvPr/>
        </p:nvSpPr>
        <p:spPr>
          <a:xfrm>
            <a:off x="2699465" y="6589969"/>
            <a:ext cx="67831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a:ln>
                  <a:noFill/>
                </a:ln>
                <a:solidFill>
                  <a:prstClr val="white"/>
                </a:solidFill>
                <a:effectLst/>
                <a:uLnTx/>
                <a:uFillTx/>
                <a:latin typeface="Helvetica" panose="020B0403020202020204" pitchFamily="34" charset="0"/>
                <a:ea typeface="+mn-ea"/>
                <a:cs typeface="+mn-cs"/>
              </a:rPr>
              <a:t>click through the appropriate box if you would like to be brought directly to the corresponding slide</a:t>
            </a:r>
          </a:p>
        </p:txBody>
      </p:sp>
      <p:sp>
        <p:nvSpPr>
          <p:cNvPr id="24" name="Rectangle 23">
            <a:hlinkClick r:id="rId4" action="ppaction://hlinksldjump"/>
            <a:extLst>
              <a:ext uri="{FF2B5EF4-FFF2-40B4-BE49-F238E27FC236}">
                <a16:creationId xmlns:a16="http://schemas.microsoft.com/office/drawing/2014/main" id="{AB2B9F56-3989-B5DD-90C5-BB48EBCE88F1}"/>
              </a:ext>
            </a:extLst>
          </p:cNvPr>
          <p:cNvSpPr/>
          <p:nvPr/>
        </p:nvSpPr>
        <p:spPr>
          <a:xfrm>
            <a:off x="9886771"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2BC857A-48CB-A4DF-26CD-EBB233342FE3}"/>
              </a:ext>
            </a:extLst>
          </p:cNvPr>
          <p:cNvSpPr txBox="1"/>
          <p:nvPr/>
        </p:nvSpPr>
        <p:spPr>
          <a:xfrm>
            <a:off x="9943243"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5</a:t>
            </a:r>
          </a:p>
        </p:txBody>
      </p:sp>
      <p:cxnSp>
        <p:nvCxnSpPr>
          <p:cNvPr id="27" name="Straight Connector 26">
            <a:extLst>
              <a:ext uri="{FF2B5EF4-FFF2-40B4-BE49-F238E27FC236}">
                <a16:creationId xmlns:a16="http://schemas.microsoft.com/office/drawing/2014/main" id="{41E7CD31-9FE4-F643-FA6B-3710B0067833}"/>
              </a:ext>
            </a:extLst>
          </p:cNvPr>
          <p:cNvCxnSpPr>
            <a:cxnSpLocks/>
          </p:cNvCxnSpPr>
          <p:nvPr/>
        </p:nvCxnSpPr>
        <p:spPr>
          <a:xfrm>
            <a:off x="9949043"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20" name="Rectangle 19">
            <a:hlinkClick r:id="rId5" action="ppaction://hlinksldjump"/>
            <a:extLst>
              <a:ext uri="{FF2B5EF4-FFF2-40B4-BE49-F238E27FC236}">
                <a16:creationId xmlns:a16="http://schemas.microsoft.com/office/drawing/2014/main" id="{DA7970AE-A7F2-8CED-35D0-FB4414957849}"/>
              </a:ext>
            </a:extLst>
          </p:cNvPr>
          <p:cNvSpPr/>
          <p:nvPr/>
        </p:nvSpPr>
        <p:spPr>
          <a:xfrm>
            <a:off x="7496181"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C448D9F-1347-ADBF-1CCA-41A3917814E4}"/>
              </a:ext>
            </a:extLst>
          </p:cNvPr>
          <p:cNvSpPr txBox="1"/>
          <p:nvPr/>
        </p:nvSpPr>
        <p:spPr>
          <a:xfrm>
            <a:off x="7559496"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4</a:t>
            </a:r>
          </a:p>
        </p:txBody>
      </p:sp>
      <p:cxnSp>
        <p:nvCxnSpPr>
          <p:cNvPr id="23" name="Straight Connector 22">
            <a:extLst>
              <a:ext uri="{FF2B5EF4-FFF2-40B4-BE49-F238E27FC236}">
                <a16:creationId xmlns:a16="http://schemas.microsoft.com/office/drawing/2014/main" id="{C331232B-1F29-38F2-94C5-12131D7BE6F8}"/>
              </a:ext>
            </a:extLst>
          </p:cNvPr>
          <p:cNvCxnSpPr>
            <a:cxnSpLocks/>
          </p:cNvCxnSpPr>
          <p:nvPr/>
        </p:nvCxnSpPr>
        <p:spPr>
          <a:xfrm>
            <a:off x="7565296"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7" name="Rectangle 16">
            <a:hlinkClick r:id="rId6" action="ppaction://hlinksldjump"/>
            <a:extLst>
              <a:ext uri="{FF2B5EF4-FFF2-40B4-BE49-F238E27FC236}">
                <a16:creationId xmlns:a16="http://schemas.microsoft.com/office/drawing/2014/main" id="{F8A1C765-9533-2DC9-A473-A2CE086FFA66}"/>
              </a:ext>
            </a:extLst>
          </p:cNvPr>
          <p:cNvSpPr/>
          <p:nvPr/>
        </p:nvSpPr>
        <p:spPr>
          <a:xfrm>
            <a:off x="5123021"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E1E2BD6-7F2F-3EB3-3469-3AB9120A972A}"/>
              </a:ext>
            </a:extLst>
          </p:cNvPr>
          <p:cNvSpPr txBox="1"/>
          <p:nvPr/>
        </p:nvSpPr>
        <p:spPr>
          <a:xfrm>
            <a:off x="5173648"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3</a:t>
            </a:r>
          </a:p>
        </p:txBody>
      </p:sp>
      <p:cxnSp>
        <p:nvCxnSpPr>
          <p:cNvPr id="19" name="Straight Connector 18">
            <a:extLst>
              <a:ext uri="{FF2B5EF4-FFF2-40B4-BE49-F238E27FC236}">
                <a16:creationId xmlns:a16="http://schemas.microsoft.com/office/drawing/2014/main" id="{9DB5BFBA-D78A-D868-5D88-A13186403BFA}"/>
              </a:ext>
            </a:extLst>
          </p:cNvPr>
          <p:cNvCxnSpPr>
            <a:cxnSpLocks/>
          </p:cNvCxnSpPr>
          <p:nvPr/>
        </p:nvCxnSpPr>
        <p:spPr>
          <a:xfrm>
            <a:off x="5179448"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Rectangle 12">
            <a:hlinkClick r:id="rId7" action="ppaction://hlinksldjump"/>
            <a:extLst>
              <a:ext uri="{FF2B5EF4-FFF2-40B4-BE49-F238E27FC236}">
                <a16:creationId xmlns:a16="http://schemas.microsoft.com/office/drawing/2014/main" id="{A75333E8-870B-6B34-3144-DD155FBD5769}"/>
              </a:ext>
            </a:extLst>
          </p:cNvPr>
          <p:cNvSpPr/>
          <p:nvPr/>
        </p:nvSpPr>
        <p:spPr>
          <a:xfrm>
            <a:off x="2737771"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5EB39CD-1A16-A0E3-28C1-BE5C37345F89}"/>
              </a:ext>
            </a:extLst>
          </p:cNvPr>
          <p:cNvSpPr txBox="1"/>
          <p:nvPr/>
        </p:nvSpPr>
        <p:spPr>
          <a:xfrm>
            <a:off x="2811200"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a:t>
            </a:r>
          </a:p>
        </p:txBody>
      </p:sp>
      <p:cxnSp>
        <p:nvCxnSpPr>
          <p:cNvPr id="16" name="Straight Connector 15">
            <a:extLst>
              <a:ext uri="{FF2B5EF4-FFF2-40B4-BE49-F238E27FC236}">
                <a16:creationId xmlns:a16="http://schemas.microsoft.com/office/drawing/2014/main" id="{62AB97D1-42CE-DBAC-27AF-FE5202C79EB8}"/>
              </a:ext>
            </a:extLst>
          </p:cNvPr>
          <p:cNvCxnSpPr>
            <a:cxnSpLocks/>
          </p:cNvCxnSpPr>
          <p:nvPr/>
        </p:nvCxnSpPr>
        <p:spPr>
          <a:xfrm>
            <a:off x="2817000"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 name="Rectangle 4">
            <a:hlinkClick r:id="rId8" action="ppaction://hlinksldjump"/>
            <a:extLst>
              <a:ext uri="{FF2B5EF4-FFF2-40B4-BE49-F238E27FC236}">
                <a16:creationId xmlns:a16="http://schemas.microsoft.com/office/drawing/2014/main" id="{A2975C0A-B707-D332-1B3F-4F9168524E1C}"/>
              </a:ext>
            </a:extLst>
          </p:cNvPr>
          <p:cNvSpPr/>
          <p:nvPr/>
        </p:nvSpPr>
        <p:spPr>
          <a:xfrm>
            <a:off x="359939" y="138528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BDF3C8B-65D2-2DFE-18B5-68FDA10F87C8}"/>
              </a:ext>
            </a:extLst>
          </p:cNvPr>
          <p:cNvSpPr txBox="1"/>
          <p:nvPr/>
        </p:nvSpPr>
        <p:spPr>
          <a:xfrm>
            <a:off x="439325" y="133358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a:t>
            </a:r>
          </a:p>
        </p:txBody>
      </p:sp>
      <p:cxnSp>
        <p:nvCxnSpPr>
          <p:cNvPr id="12" name="Straight Connector 11">
            <a:extLst>
              <a:ext uri="{FF2B5EF4-FFF2-40B4-BE49-F238E27FC236}">
                <a16:creationId xmlns:a16="http://schemas.microsoft.com/office/drawing/2014/main" id="{03E10ADF-5F21-2BFB-FE43-41CA340348AB}"/>
              </a:ext>
            </a:extLst>
          </p:cNvPr>
          <p:cNvCxnSpPr>
            <a:cxnSpLocks/>
          </p:cNvCxnSpPr>
          <p:nvPr/>
        </p:nvCxnSpPr>
        <p:spPr>
          <a:xfrm>
            <a:off x="445125" y="166469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 name="Rectangle 9">
            <a:hlinkClick r:id="rId8" action="ppaction://hlinksldjump"/>
            <a:extLst>
              <a:ext uri="{FF2B5EF4-FFF2-40B4-BE49-F238E27FC236}">
                <a16:creationId xmlns:a16="http://schemas.microsoft.com/office/drawing/2014/main" id="{8B9C6B21-B09F-712E-15B6-7C52E26B277C}"/>
              </a:ext>
            </a:extLst>
          </p:cNvPr>
          <p:cNvSpPr/>
          <p:nvPr/>
        </p:nvSpPr>
        <p:spPr>
          <a:xfrm>
            <a:off x="276100" y="1720024"/>
            <a:ext cx="232006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Movies continue to be the most popular ‘away from home’ entertainment activity</a:t>
            </a:r>
          </a:p>
        </p:txBody>
      </p:sp>
      <p:sp>
        <p:nvSpPr>
          <p:cNvPr id="14" name="Rectangle 13">
            <a:hlinkClick r:id="rId7" action="ppaction://hlinksldjump"/>
            <a:extLst>
              <a:ext uri="{FF2B5EF4-FFF2-40B4-BE49-F238E27FC236}">
                <a16:creationId xmlns:a16="http://schemas.microsoft.com/office/drawing/2014/main" id="{4C30C5AB-9B29-AFE4-2DC1-E30E4317E7BA}"/>
              </a:ext>
            </a:extLst>
          </p:cNvPr>
          <p:cNvSpPr/>
          <p:nvPr/>
        </p:nvSpPr>
        <p:spPr>
          <a:xfrm>
            <a:off x="2737769" y="1720024"/>
            <a:ext cx="219305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number of films with big box office opening weekends are increasing</a:t>
            </a:r>
          </a:p>
        </p:txBody>
      </p:sp>
      <p:sp>
        <p:nvSpPr>
          <p:cNvPr id="21" name="Rectangle 20">
            <a:hlinkClick r:id="rId6" action="ppaction://hlinksldjump"/>
            <a:extLst>
              <a:ext uri="{FF2B5EF4-FFF2-40B4-BE49-F238E27FC236}">
                <a16:creationId xmlns:a16="http://schemas.microsoft.com/office/drawing/2014/main" id="{F81E3E69-368E-9512-3275-7917E1A94E28}"/>
              </a:ext>
            </a:extLst>
          </p:cNvPr>
          <p:cNvSpPr/>
          <p:nvPr/>
        </p:nvSpPr>
        <p:spPr>
          <a:xfrm>
            <a:off x="5104489" y="1720024"/>
            <a:ext cx="222454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Family-friendly movies now account for over one-third of the box office</a:t>
            </a:r>
          </a:p>
        </p:txBody>
      </p:sp>
      <p:sp>
        <p:nvSpPr>
          <p:cNvPr id="25" name="Rectangle 24">
            <a:hlinkClick r:id="rId4" action="ppaction://hlinksldjump"/>
            <a:extLst>
              <a:ext uri="{FF2B5EF4-FFF2-40B4-BE49-F238E27FC236}">
                <a16:creationId xmlns:a16="http://schemas.microsoft.com/office/drawing/2014/main" id="{778F11F3-DDD9-27A5-FDF1-82BD453E9489}"/>
              </a:ext>
            </a:extLst>
          </p:cNvPr>
          <p:cNvSpPr/>
          <p:nvPr/>
        </p:nvSpPr>
        <p:spPr>
          <a:xfrm>
            <a:off x="9886771" y="1720024"/>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‘Wide’ theatrical releases will average more than two per week in 2025</a:t>
            </a:r>
          </a:p>
        </p:txBody>
      </p:sp>
      <p:sp>
        <p:nvSpPr>
          <p:cNvPr id="107" name="Rectangle 106">
            <a:hlinkClick r:id="rId5" action="ppaction://hlinksldjump"/>
            <a:extLst>
              <a:ext uri="{FF2B5EF4-FFF2-40B4-BE49-F238E27FC236}">
                <a16:creationId xmlns:a16="http://schemas.microsoft.com/office/drawing/2014/main" id="{B5D4E9D2-51E2-FF2C-4483-A494722D5104}"/>
              </a:ext>
            </a:extLst>
          </p:cNvPr>
          <p:cNvSpPr/>
          <p:nvPr/>
        </p:nvSpPr>
        <p:spPr>
          <a:xfrm>
            <a:off x="7513611" y="1720024"/>
            <a:ext cx="216353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Theatrical releases continue to generate more buzz than Netflix movies</a:t>
            </a:r>
          </a:p>
        </p:txBody>
      </p:sp>
      <p:sp>
        <p:nvSpPr>
          <p:cNvPr id="8" name="Rectangle 7">
            <a:extLst>
              <a:ext uri="{FF2B5EF4-FFF2-40B4-BE49-F238E27FC236}">
                <a16:creationId xmlns:a16="http://schemas.microsoft.com/office/drawing/2014/main" id="{BB276AB4-69FC-BA6D-AC6E-F2EA6A085874}"/>
              </a:ext>
            </a:extLst>
          </p:cNvPr>
          <p:cNvSpPr/>
          <p:nvPr/>
        </p:nvSpPr>
        <p:spPr>
          <a:xfrm>
            <a:off x="533703" y="727853"/>
            <a:ext cx="11176001" cy="499924"/>
          </a:xfrm>
          <a:prstGeom prst="rect">
            <a:avLst/>
          </a:prstGeom>
          <a:solidFill>
            <a:srgbClr val="E2E8F0"/>
          </a:solidFill>
          <a:ln>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rId9" action="ppaction://hlinksldjump"/>
            <a:extLst>
              <a:ext uri="{FF2B5EF4-FFF2-40B4-BE49-F238E27FC236}">
                <a16:creationId xmlns:a16="http://schemas.microsoft.com/office/drawing/2014/main" id="{41DE306D-CA0B-C0B7-6B02-98E10201C630}"/>
              </a:ext>
            </a:extLst>
          </p:cNvPr>
          <p:cNvSpPr/>
          <p:nvPr/>
        </p:nvSpPr>
        <p:spPr>
          <a:xfrm>
            <a:off x="9886771" y="2691624"/>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hlinkClick r:id="rId10" action="ppaction://hlinksldjump"/>
            <a:extLst>
              <a:ext uri="{FF2B5EF4-FFF2-40B4-BE49-F238E27FC236}">
                <a16:creationId xmlns:a16="http://schemas.microsoft.com/office/drawing/2014/main" id="{8DD0D980-FD61-68FB-1C91-15FC67E583D9}"/>
              </a:ext>
            </a:extLst>
          </p:cNvPr>
          <p:cNvSpPr/>
          <p:nvPr/>
        </p:nvSpPr>
        <p:spPr>
          <a:xfrm>
            <a:off x="359939" y="2691624"/>
            <a:ext cx="2180961" cy="10136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hlinkClick r:id="rId11" action="ppaction://hlinksldjump"/>
            <a:extLst>
              <a:ext uri="{FF2B5EF4-FFF2-40B4-BE49-F238E27FC236}">
                <a16:creationId xmlns:a16="http://schemas.microsoft.com/office/drawing/2014/main" id="{4834ADA1-B731-61CC-3CB1-02F8364304A9}"/>
              </a:ext>
            </a:extLst>
          </p:cNvPr>
          <p:cNvSpPr/>
          <p:nvPr/>
        </p:nvSpPr>
        <p:spPr>
          <a:xfrm>
            <a:off x="2737771" y="2691624"/>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hlinkClick r:id="rId12" action="ppaction://hlinksldjump"/>
            <a:extLst>
              <a:ext uri="{FF2B5EF4-FFF2-40B4-BE49-F238E27FC236}">
                <a16:creationId xmlns:a16="http://schemas.microsoft.com/office/drawing/2014/main" id="{14961023-6D5D-38DC-69A6-3A8772F89ADE}"/>
              </a:ext>
            </a:extLst>
          </p:cNvPr>
          <p:cNvSpPr/>
          <p:nvPr/>
        </p:nvSpPr>
        <p:spPr>
          <a:xfrm>
            <a:off x="5123021" y="2691624"/>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13" action="ppaction://hlinksldjump"/>
            <a:extLst>
              <a:ext uri="{FF2B5EF4-FFF2-40B4-BE49-F238E27FC236}">
                <a16:creationId xmlns:a16="http://schemas.microsoft.com/office/drawing/2014/main" id="{B6504DEB-E6D1-4B9F-028F-29D6B253AE0A}"/>
              </a:ext>
            </a:extLst>
          </p:cNvPr>
          <p:cNvSpPr/>
          <p:nvPr/>
        </p:nvSpPr>
        <p:spPr>
          <a:xfrm>
            <a:off x="7496181" y="2691624"/>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hlinkClick r:id="rId10" action="ppaction://hlinksldjump"/>
            <a:extLst>
              <a:ext uri="{FF2B5EF4-FFF2-40B4-BE49-F238E27FC236}">
                <a16:creationId xmlns:a16="http://schemas.microsoft.com/office/drawing/2014/main" id="{DC4855CF-B68E-2CA0-6282-2CB1A242B71B}"/>
              </a:ext>
            </a:extLst>
          </p:cNvPr>
          <p:cNvSpPr/>
          <p:nvPr/>
        </p:nvSpPr>
        <p:spPr>
          <a:xfrm>
            <a:off x="359939" y="3032104"/>
            <a:ext cx="218096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Box office revenues are projected to rise steadily over the next few years</a:t>
            </a:r>
          </a:p>
        </p:txBody>
      </p:sp>
      <p:sp>
        <p:nvSpPr>
          <p:cNvPr id="61" name="Rectangle 60">
            <a:hlinkClick r:id="rId9" action="ppaction://hlinksldjump"/>
            <a:extLst>
              <a:ext uri="{FF2B5EF4-FFF2-40B4-BE49-F238E27FC236}">
                <a16:creationId xmlns:a16="http://schemas.microsoft.com/office/drawing/2014/main" id="{30144941-8796-9BD3-434B-8C7851C53531}"/>
              </a:ext>
            </a:extLst>
          </p:cNvPr>
          <p:cNvSpPr/>
          <p:nvPr/>
        </p:nvSpPr>
        <p:spPr>
          <a:xfrm>
            <a:off x="9893782" y="3032104"/>
            <a:ext cx="216693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Over half of all moviegoers buy their tickets online in advance of showtime</a:t>
            </a:r>
          </a:p>
        </p:txBody>
      </p:sp>
      <p:sp>
        <p:nvSpPr>
          <p:cNvPr id="30" name="TextBox 29">
            <a:extLst>
              <a:ext uri="{FF2B5EF4-FFF2-40B4-BE49-F238E27FC236}">
                <a16:creationId xmlns:a16="http://schemas.microsoft.com/office/drawing/2014/main" id="{823FA06C-BEB8-B910-B86B-75A0627C5EE2}"/>
              </a:ext>
            </a:extLst>
          </p:cNvPr>
          <p:cNvSpPr txBox="1"/>
          <p:nvPr/>
        </p:nvSpPr>
        <p:spPr>
          <a:xfrm>
            <a:off x="439325" y="2637685"/>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6</a:t>
            </a:r>
          </a:p>
        </p:txBody>
      </p:sp>
      <p:cxnSp>
        <p:nvCxnSpPr>
          <p:cNvPr id="31" name="Straight Connector 30">
            <a:extLst>
              <a:ext uri="{FF2B5EF4-FFF2-40B4-BE49-F238E27FC236}">
                <a16:creationId xmlns:a16="http://schemas.microsoft.com/office/drawing/2014/main" id="{5181F417-3D7B-D138-B811-99AFED1B72FB}"/>
              </a:ext>
            </a:extLst>
          </p:cNvPr>
          <p:cNvCxnSpPr>
            <a:cxnSpLocks/>
          </p:cNvCxnSpPr>
          <p:nvPr/>
        </p:nvCxnSpPr>
        <p:spPr>
          <a:xfrm>
            <a:off x="445125"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CC023EFE-0D96-B94E-7435-ED491BEDE38F}"/>
              </a:ext>
            </a:extLst>
          </p:cNvPr>
          <p:cNvSpPr txBox="1"/>
          <p:nvPr/>
        </p:nvSpPr>
        <p:spPr>
          <a:xfrm>
            <a:off x="2811200" y="2637685"/>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7</a:t>
            </a:r>
          </a:p>
        </p:txBody>
      </p:sp>
      <p:cxnSp>
        <p:nvCxnSpPr>
          <p:cNvPr id="39" name="Straight Connector 38">
            <a:extLst>
              <a:ext uri="{FF2B5EF4-FFF2-40B4-BE49-F238E27FC236}">
                <a16:creationId xmlns:a16="http://schemas.microsoft.com/office/drawing/2014/main" id="{D41C5893-C780-021C-EAD7-F6695A5F53D7}"/>
              </a:ext>
            </a:extLst>
          </p:cNvPr>
          <p:cNvCxnSpPr>
            <a:cxnSpLocks/>
          </p:cNvCxnSpPr>
          <p:nvPr/>
        </p:nvCxnSpPr>
        <p:spPr>
          <a:xfrm>
            <a:off x="2817000"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4" name="TextBox 53">
            <a:extLst>
              <a:ext uri="{FF2B5EF4-FFF2-40B4-BE49-F238E27FC236}">
                <a16:creationId xmlns:a16="http://schemas.microsoft.com/office/drawing/2014/main" id="{78360596-1255-C59D-D2A3-3A2FC1C05498}"/>
              </a:ext>
            </a:extLst>
          </p:cNvPr>
          <p:cNvSpPr txBox="1"/>
          <p:nvPr/>
        </p:nvSpPr>
        <p:spPr>
          <a:xfrm>
            <a:off x="5173648" y="2637685"/>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8</a:t>
            </a:r>
          </a:p>
        </p:txBody>
      </p:sp>
      <p:cxnSp>
        <p:nvCxnSpPr>
          <p:cNvPr id="55" name="Straight Connector 54">
            <a:extLst>
              <a:ext uri="{FF2B5EF4-FFF2-40B4-BE49-F238E27FC236}">
                <a16:creationId xmlns:a16="http://schemas.microsoft.com/office/drawing/2014/main" id="{8B77839E-0586-ED9D-75E7-4740B92A7EC1}"/>
              </a:ext>
            </a:extLst>
          </p:cNvPr>
          <p:cNvCxnSpPr>
            <a:cxnSpLocks/>
          </p:cNvCxnSpPr>
          <p:nvPr/>
        </p:nvCxnSpPr>
        <p:spPr>
          <a:xfrm>
            <a:off x="5179448"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8" name="TextBox 57">
            <a:extLst>
              <a:ext uri="{FF2B5EF4-FFF2-40B4-BE49-F238E27FC236}">
                <a16:creationId xmlns:a16="http://schemas.microsoft.com/office/drawing/2014/main" id="{3D53ED98-41F7-8ED0-DA85-EAE24372F4C5}"/>
              </a:ext>
            </a:extLst>
          </p:cNvPr>
          <p:cNvSpPr txBox="1"/>
          <p:nvPr/>
        </p:nvSpPr>
        <p:spPr>
          <a:xfrm>
            <a:off x="7559496" y="2637685"/>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9</a:t>
            </a:r>
          </a:p>
        </p:txBody>
      </p:sp>
      <p:cxnSp>
        <p:nvCxnSpPr>
          <p:cNvPr id="60" name="Straight Connector 59">
            <a:extLst>
              <a:ext uri="{FF2B5EF4-FFF2-40B4-BE49-F238E27FC236}">
                <a16:creationId xmlns:a16="http://schemas.microsoft.com/office/drawing/2014/main" id="{AAA5D755-92A2-CCAE-0C98-3BC19B90D13F}"/>
              </a:ext>
            </a:extLst>
          </p:cNvPr>
          <p:cNvCxnSpPr>
            <a:cxnSpLocks/>
          </p:cNvCxnSpPr>
          <p:nvPr/>
        </p:nvCxnSpPr>
        <p:spPr>
          <a:xfrm>
            <a:off x="7565296"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68A27192-6831-A03F-FD8A-3EF5D9C69E1C}"/>
              </a:ext>
            </a:extLst>
          </p:cNvPr>
          <p:cNvSpPr txBox="1"/>
          <p:nvPr/>
        </p:nvSpPr>
        <p:spPr>
          <a:xfrm>
            <a:off x="9820569" y="263724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10</a:t>
            </a:r>
          </a:p>
        </p:txBody>
      </p:sp>
      <p:cxnSp>
        <p:nvCxnSpPr>
          <p:cNvPr id="63" name="Straight Connector 62">
            <a:extLst>
              <a:ext uri="{FF2B5EF4-FFF2-40B4-BE49-F238E27FC236}">
                <a16:creationId xmlns:a16="http://schemas.microsoft.com/office/drawing/2014/main" id="{45DCAE99-A7E5-DB7B-75C1-9F0612C6BF21}"/>
              </a:ext>
            </a:extLst>
          </p:cNvPr>
          <p:cNvCxnSpPr>
            <a:cxnSpLocks/>
          </p:cNvCxnSpPr>
          <p:nvPr/>
        </p:nvCxnSpPr>
        <p:spPr>
          <a:xfrm>
            <a:off x="9949043" y="2952854"/>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6" name="Rectangle 145">
            <a:hlinkClick r:id="rId11" action="ppaction://hlinksldjump"/>
            <a:extLst>
              <a:ext uri="{FF2B5EF4-FFF2-40B4-BE49-F238E27FC236}">
                <a16:creationId xmlns:a16="http://schemas.microsoft.com/office/drawing/2014/main" id="{CF6EAAAB-AFAE-835D-970C-BD54E883C54F}"/>
              </a:ext>
            </a:extLst>
          </p:cNvPr>
          <p:cNvSpPr/>
          <p:nvPr/>
        </p:nvSpPr>
        <p:spPr>
          <a:xfrm>
            <a:off x="2754639" y="3032104"/>
            <a:ext cx="214338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People are increasingly going to the movies for escapism and relaxation</a:t>
            </a:r>
          </a:p>
        </p:txBody>
      </p:sp>
      <p:sp>
        <p:nvSpPr>
          <p:cNvPr id="33" name="Rectangle 32">
            <a:hlinkClick r:id="rId12" action="ppaction://hlinksldjump"/>
            <a:extLst>
              <a:ext uri="{FF2B5EF4-FFF2-40B4-BE49-F238E27FC236}">
                <a16:creationId xmlns:a16="http://schemas.microsoft.com/office/drawing/2014/main" id="{42A49475-4EB2-3B82-2BF2-5B658DAC3438}"/>
              </a:ext>
            </a:extLst>
          </p:cNvPr>
          <p:cNvSpPr/>
          <p:nvPr/>
        </p:nvSpPr>
        <p:spPr>
          <a:xfrm>
            <a:off x="5102352" y="3032104"/>
            <a:ext cx="2222297"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‘Going to the movies’ continues to be the most affordable entertainment</a:t>
            </a:r>
          </a:p>
        </p:txBody>
      </p:sp>
      <p:sp>
        <p:nvSpPr>
          <p:cNvPr id="49" name="Rectangle 48">
            <a:hlinkClick r:id="rId13" action="ppaction://hlinksldjump"/>
            <a:extLst>
              <a:ext uri="{FF2B5EF4-FFF2-40B4-BE49-F238E27FC236}">
                <a16:creationId xmlns:a16="http://schemas.microsoft.com/office/drawing/2014/main" id="{11FFC7F5-0FC5-F01D-8876-FF4BC9E9C229}"/>
              </a:ext>
            </a:extLst>
          </p:cNvPr>
          <p:cNvSpPr/>
          <p:nvPr/>
        </p:nvSpPr>
        <p:spPr>
          <a:xfrm>
            <a:off x="7496181" y="3032104"/>
            <a:ext cx="218096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There are now almost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120 million theater loyalty program members</a:t>
            </a:r>
          </a:p>
        </p:txBody>
      </p:sp>
      <p:sp>
        <p:nvSpPr>
          <p:cNvPr id="64" name="Rectangle 63">
            <a:hlinkClick r:id="rId14" action="ppaction://hlinksldjump"/>
            <a:extLst>
              <a:ext uri="{FF2B5EF4-FFF2-40B4-BE49-F238E27FC236}">
                <a16:creationId xmlns:a16="http://schemas.microsoft.com/office/drawing/2014/main" id="{8CE2512A-24C3-7581-DB84-4FF5E2C06C86}"/>
              </a:ext>
            </a:extLst>
          </p:cNvPr>
          <p:cNvSpPr/>
          <p:nvPr/>
        </p:nvSpPr>
        <p:spPr>
          <a:xfrm>
            <a:off x="359939" y="400232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hlinkClick r:id="rId15" action="ppaction://hlinksldjump"/>
            <a:extLst>
              <a:ext uri="{FF2B5EF4-FFF2-40B4-BE49-F238E27FC236}">
                <a16:creationId xmlns:a16="http://schemas.microsoft.com/office/drawing/2014/main" id="{7D6ACE01-0778-0107-4739-92B0279B9B84}"/>
              </a:ext>
            </a:extLst>
          </p:cNvPr>
          <p:cNvSpPr/>
          <p:nvPr/>
        </p:nvSpPr>
        <p:spPr>
          <a:xfrm>
            <a:off x="2737771" y="400232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hlinkClick r:id="rId16" action="ppaction://hlinksldjump"/>
            <a:extLst>
              <a:ext uri="{FF2B5EF4-FFF2-40B4-BE49-F238E27FC236}">
                <a16:creationId xmlns:a16="http://schemas.microsoft.com/office/drawing/2014/main" id="{F0EB9712-E27E-7CE7-9532-28DC74558765}"/>
              </a:ext>
            </a:extLst>
          </p:cNvPr>
          <p:cNvSpPr/>
          <p:nvPr/>
        </p:nvSpPr>
        <p:spPr>
          <a:xfrm>
            <a:off x="5123021" y="400232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hlinkClick r:id="rId17" action="ppaction://hlinksldjump"/>
            <a:extLst>
              <a:ext uri="{FF2B5EF4-FFF2-40B4-BE49-F238E27FC236}">
                <a16:creationId xmlns:a16="http://schemas.microsoft.com/office/drawing/2014/main" id="{7C5542E0-AFC2-2C7B-AFE9-9FBE9FB5099E}"/>
              </a:ext>
            </a:extLst>
          </p:cNvPr>
          <p:cNvSpPr/>
          <p:nvPr/>
        </p:nvSpPr>
        <p:spPr>
          <a:xfrm>
            <a:off x="7496181" y="400232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hlinkClick r:id="rId18" action="ppaction://hlinksldjump"/>
            <a:extLst>
              <a:ext uri="{FF2B5EF4-FFF2-40B4-BE49-F238E27FC236}">
                <a16:creationId xmlns:a16="http://schemas.microsoft.com/office/drawing/2014/main" id="{6A9FA5A9-498F-63E2-B28D-8C269A270F1B}"/>
              </a:ext>
            </a:extLst>
          </p:cNvPr>
          <p:cNvSpPr/>
          <p:nvPr/>
        </p:nvSpPr>
        <p:spPr>
          <a:xfrm>
            <a:off x="9886771" y="4002322"/>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02A961DA-8E00-C56E-7F23-3209C3FAFD73}"/>
              </a:ext>
            </a:extLst>
          </p:cNvPr>
          <p:cNvSpPr txBox="1"/>
          <p:nvPr/>
        </p:nvSpPr>
        <p:spPr>
          <a:xfrm>
            <a:off x="316651" y="396002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11</a:t>
            </a:r>
          </a:p>
        </p:txBody>
      </p:sp>
      <p:cxnSp>
        <p:nvCxnSpPr>
          <p:cNvPr id="76" name="Straight Connector 75">
            <a:extLst>
              <a:ext uri="{FF2B5EF4-FFF2-40B4-BE49-F238E27FC236}">
                <a16:creationId xmlns:a16="http://schemas.microsoft.com/office/drawing/2014/main" id="{E04A6F4A-3345-B22C-E2A5-1A0F599462C7}"/>
              </a:ext>
            </a:extLst>
          </p:cNvPr>
          <p:cNvCxnSpPr>
            <a:cxnSpLocks/>
          </p:cNvCxnSpPr>
          <p:nvPr/>
        </p:nvCxnSpPr>
        <p:spPr>
          <a:xfrm>
            <a:off x="445125" y="425437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78" name="TextBox 77">
            <a:extLst>
              <a:ext uri="{FF2B5EF4-FFF2-40B4-BE49-F238E27FC236}">
                <a16:creationId xmlns:a16="http://schemas.microsoft.com/office/drawing/2014/main" id="{B81AEF0D-6CB5-E022-BEC7-25FF389F9092}"/>
              </a:ext>
            </a:extLst>
          </p:cNvPr>
          <p:cNvSpPr txBox="1"/>
          <p:nvPr/>
        </p:nvSpPr>
        <p:spPr>
          <a:xfrm>
            <a:off x="2688526" y="396002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12</a:t>
            </a:r>
          </a:p>
        </p:txBody>
      </p:sp>
      <p:cxnSp>
        <p:nvCxnSpPr>
          <p:cNvPr id="79" name="Straight Connector 78">
            <a:extLst>
              <a:ext uri="{FF2B5EF4-FFF2-40B4-BE49-F238E27FC236}">
                <a16:creationId xmlns:a16="http://schemas.microsoft.com/office/drawing/2014/main" id="{5553BE21-D993-3149-8152-D2FFDB1EAE50}"/>
              </a:ext>
            </a:extLst>
          </p:cNvPr>
          <p:cNvCxnSpPr>
            <a:cxnSpLocks/>
          </p:cNvCxnSpPr>
          <p:nvPr/>
        </p:nvCxnSpPr>
        <p:spPr>
          <a:xfrm>
            <a:off x="2817000" y="425437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5" name="TextBox 84">
            <a:extLst>
              <a:ext uri="{FF2B5EF4-FFF2-40B4-BE49-F238E27FC236}">
                <a16:creationId xmlns:a16="http://schemas.microsoft.com/office/drawing/2014/main" id="{8C7ACF4E-6BF6-55A2-A6F9-B7E68649AD44}"/>
              </a:ext>
            </a:extLst>
          </p:cNvPr>
          <p:cNvSpPr txBox="1"/>
          <p:nvPr/>
        </p:nvSpPr>
        <p:spPr>
          <a:xfrm>
            <a:off x="5050974" y="394358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13</a:t>
            </a:r>
          </a:p>
        </p:txBody>
      </p:sp>
      <p:cxnSp>
        <p:nvCxnSpPr>
          <p:cNvPr id="86" name="Straight Connector 85">
            <a:extLst>
              <a:ext uri="{FF2B5EF4-FFF2-40B4-BE49-F238E27FC236}">
                <a16:creationId xmlns:a16="http://schemas.microsoft.com/office/drawing/2014/main" id="{3CB09C68-8FA8-0FD1-9A52-51795ED6D614}"/>
              </a:ext>
            </a:extLst>
          </p:cNvPr>
          <p:cNvCxnSpPr>
            <a:cxnSpLocks/>
          </p:cNvCxnSpPr>
          <p:nvPr/>
        </p:nvCxnSpPr>
        <p:spPr>
          <a:xfrm>
            <a:off x="5179448" y="423792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7" name="TextBox 86">
            <a:extLst>
              <a:ext uri="{FF2B5EF4-FFF2-40B4-BE49-F238E27FC236}">
                <a16:creationId xmlns:a16="http://schemas.microsoft.com/office/drawing/2014/main" id="{6C839971-4C42-5B1E-9D38-914630DCE968}"/>
              </a:ext>
            </a:extLst>
          </p:cNvPr>
          <p:cNvSpPr txBox="1"/>
          <p:nvPr/>
        </p:nvSpPr>
        <p:spPr>
          <a:xfrm>
            <a:off x="7436822" y="3949978"/>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14</a:t>
            </a:r>
          </a:p>
        </p:txBody>
      </p:sp>
      <p:cxnSp>
        <p:nvCxnSpPr>
          <p:cNvPr id="88" name="Straight Connector 87">
            <a:extLst>
              <a:ext uri="{FF2B5EF4-FFF2-40B4-BE49-F238E27FC236}">
                <a16:creationId xmlns:a16="http://schemas.microsoft.com/office/drawing/2014/main" id="{BEB13999-D745-9B00-C068-1BDB245FDDF6}"/>
              </a:ext>
            </a:extLst>
          </p:cNvPr>
          <p:cNvCxnSpPr>
            <a:cxnSpLocks/>
          </p:cNvCxnSpPr>
          <p:nvPr/>
        </p:nvCxnSpPr>
        <p:spPr>
          <a:xfrm>
            <a:off x="7565296" y="4244323"/>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5" name="TextBox 104">
            <a:extLst>
              <a:ext uri="{FF2B5EF4-FFF2-40B4-BE49-F238E27FC236}">
                <a16:creationId xmlns:a16="http://schemas.microsoft.com/office/drawing/2014/main" id="{ED6F3EF9-E9B5-ECC5-8769-44F1C07CD1DC}"/>
              </a:ext>
            </a:extLst>
          </p:cNvPr>
          <p:cNvSpPr txBox="1"/>
          <p:nvPr/>
        </p:nvSpPr>
        <p:spPr>
          <a:xfrm>
            <a:off x="9820569" y="3960024"/>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15</a:t>
            </a:r>
          </a:p>
        </p:txBody>
      </p:sp>
      <p:cxnSp>
        <p:nvCxnSpPr>
          <p:cNvPr id="106" name="Straight Connector 105">
            <a:extLst>
              <a:ext uri="{FF2B5EF4-FFF2-40B4-BE49-F238E27FC236}">
                <a16:creationId xmlns:a16="http://schemas.microsoft.com/office/drawing/2014/main" id="{2E6F69F8-ED94-C3D4-B215-08C51A29CE10}"/>
              </a:ext>
            </a:extLst>
          </p:cNvPr>
          <p:cNvCxnSpPr>
            <a:cxnSpLocks/>
          </p:cNvCxnSpPr>
          <p:nvPr/>
        </p:nvCxnSpPr>
        <p:spPr>
          <a:xfrm>
            <a:off x="9949043" y="425437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54" name="Rectangle 153">
            <a:hlinkClick r:id="rId18" action="ppaction://hlinksldjump"/>
            <a:extLst>
              <a:ext uri="{FF2B5EF4-FFF2-40B4-BE49-F238E27FC236}">
                <a16:creationId xmlns:a16="http://schemas.microsoft.com/office/drawing/2014/main" id="{34380D77-7BF6-D643-D021-0837DD802D66}"/>
              </a:ext>
            </a:extLst>
          </p:cNvPr>
          <p:cNvSpPr/>
          <p:nvPr/>
        </p:nvSpPr>
        <p:spPr>
          <a:xfrm>
            <a:off x="9893782" y="4329355"/>
            <a:ext cx="216693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Cinema delivers much</a:t>
            </a:r>
            <a:endParaRPr lang="en-US" sz="1200" b="1">
              <a:solidFill>
                <a:prstClr val="white"/>
              </a:solidFill>
              <a:latin typeface="Helvetica" pitchFamily="2" charset="0"/>
            </a:endParaRPr>
          </a:p>
          <a:p>
            <a:pPr marL="0" marR="0" lvl="0" indent="0" algn="ctr" defTabSz="883768"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itchFamily="2" charset="0"/>
              </a:rPr>
              <a:t>sought-after but</a:t>
            </a: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 elusive younger age groups</a:t>
            </a:r>
          </a:p>
        </p:txBody>
      </p:sp>
      <p:sp>
        <p:nvSpPr>
          <p:cNvPr id="152" name="Rectangle 151">
            <a:hlinkClick r:id="rId17" action="ppaction://hlinksldjump"/>
            <a:extLst>
              <a:ext uri="{FF2B5EF4-FFF2-40B4-BE49-F238E27FC236}">
                <a16:creationId xmlns:a16="http://schemas.microsoft.com/office/drawing/2014/main" id="{0E342FAC-809F-57A1-72E9-EDAF9FC1124A}"/>
              </a:ext>
            </a:extLst>
          </p:cNvPr>
          <p:cNvSpPr/>
          <p:nvPr/>
        </p:nvSpPr>
        <p:spPr>
          <a:xfrm>
            <a:off x="7435941" y="4329355"/>
            <a:ext cx="230144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Theaters </a:t>
            </a:r>
            <a:r>
              <a:rPr lang="en-US" sz="1200" b="1">
                <a:solidFill>
                  <a:prstClr val="white"/>
                </a:solidFill>
                <a:latin typeface="Helvetica" pitchFamily="2" charset="0"/>
              </a:rPr>
              <a:t>are</a:t>
            </a: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 investing massive capital to elevate</a:t>
            </a:r>
            <a:r>
              <a:rPr lang="en-US" sz="1200" b="1">
                <a:solidFill>
                  <a:prstClr val="white"/>
                </a:solidFill>
                <a:latin typeface="Helvetica" pitchFamily="2" charset="0"/>
              </a:rPr>
              <a:t> the</a:t>
            </a: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 cinematic experience</a:t>
            </a:r>
          </a:p>
        </p:txBody>
      </p:sp>
      <p:sp>
        <p:nvSpPr>
          <p:cNvPr id="57" name="Rectangle 56">
            <a:hlinkClick r:id="rId14" action="ppaction://hlinksldjump"/>
            <a:extLst>
              <a:ext uri="{FF2B5EF4-FFF2-40B4-BE49-F238E27FC236}">
                <a16:creationId xmlns:a16="http://schemas.microsoft.com/office/drawing/2014/main" id="{DBF48218-23B4-82FE-7A5C-EA59371F9E94}"/>
              </a:ext>
            </a:extLst>
          </p:cNvPr>
          <p:cNvSpPr/>
          <p:nvPr/>
        </p:nvSpPr>
        <p:spPr>
          <a:xfrm>
            <a:off x="376807" y="4329355"/>
            <a:ext cx="218096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Immersive, large-format screens are increasing by double-digits </a:t>
            </a:r>
          </a:p>
        </p:txBody>
      </p:sp>
      <p:sp>
        <p:nvSpPr>
          <p:cNvPr id="3" name="Rectangle 2">
            <a:hlinkClick r:id="rId15" action="ppaction://hlinksldjump"/>
            <a:extLst>
              <a:ext uri="{FF2B5EF4-FFF2-40B4-BE49-F238E27FC236}">
                <a16:creationId xmlns:a16="http://schemas.microsoft.com/office/drawing/2014/main" id="{51DB1D50-73DB-F5AE-8546-F1CBFDC6E952}"/>
              </a:ext>
            </a:extLst>
          </p:cNvPr>
          <p:cNvSpPr/>
          <p:nvPr/>
        </p:nvSpPr>
        <p:spPr>
          <a:xfrm>
            <a:off x="2754639" y="4329355"/>
            <a:ext cx="2147224"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Over three-quarters have watched a movie in a ‘premium format’</a:t>
            </a:r>
          </a:p>
        </p:txBody>
      </p:sp>
      <p:sp>
        <p:nvSpPr>
          <p:cNvPr id="37" name="Rectangle 36">
            <a:hlinkClick r:id="rId16" action="ppaction://hlinksldjump"/>
            <a:extLst>
              <a:ext uri="{FF2B5EF4-FFF2-40B4-BE49-F238E27FC236}">
                <a16:creationId xmlns:a16="http://schemas.microsoft.com/office/drawing/2014/main" id="{80D440F6-AE04-21FA-590B-0BB666C958D4}"/>
              </a:ext>
            </a:extLst>
          </p:cNvPr>
          <p:cNvSpPr/>
          <p:nvPr/>
        </p:nvSpPr>
        <p:spPr>
          <a:xfrm>
            <a:off x="5022441" y="4329355"/>
            <a:ext cx="2378227"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Recall and engagement with cinema ads are exceeding pre-pandemic levels </a:t>
            </a:r>
          </a:p>
        </p:txBody>
      </p:sp>
      <p:sp>
        <p:nvSpPr>
          <p:cNvPr id="108" name="Rectangle 107">
            <a:hlinkClick r:id="rId19" action="ppaction://hlinksldjump"/>
            <a:extLst>
              <a:ext uri="{FF2B5EF4-FFF2-40B4-BE49-F238E27FC236}">
                <a16:creationId xmlns:a16="http://schemas.microsoft.com/office/drawing/2014/main" id="{CF2613CD-7A29-988A-9EC9-4B7A2B80F860}"/>
              </a:ext>
            </a:extLst>
          </p:cNvPr>
          <p:cNvSpPr/>
          <p:nvPr/>
        </p:nvSpPr>
        <p:spPr>
          <a:xfrm>
            <a:off x="9886771"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hlinkClick r:id="rId20" action="ppaction://hlinksldjump"/>
            <a:extLst>
              <a:ext uri="{FF2B5EF4-FFF2-40B4-BE49-F238E27FC236}">
                <a16:creationId xmlns:a16="http://schemas.microsoft.com/office/drawing/2014/main" id="{76B7810F-F75A-7054-982C-271BA31DC68E}"/>
              </a:ext>
            </a:extLst>
          </p:cNvPr>
          <p:cNvSpPr/>
          <p:nvPr/>
        </p:nvSpPr>
        <p:spPr>
          <a:xfrm>
            <a:off x="359939"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hlinkClick r:id="rId21" action="ppaction://hlinksldjump"/>
            <a:extLst>
              <a:ext uri="{FF2B5EF4-FFF2-40B4-BE49-F238E27FC236}">
                <a16:creationId xmlns:a16="http://schemas.microsoft.com/office/drawing/2014/main" id="{A51433E9-8CD2-45AE-D1EC-363BED335F76}"/>
              </a:ext>
            </a:extLst>
          </p:cNvPr>
          <p:cNvSpPr/>
          <p:nvPr/>
        </p:nvSpPr>
        <p:spPr>
          <a:xfrm>
            <a:off x="2737771"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hlinkClick r:id="rId22" action="ppaction://hlinksldjump"/>
            <a:extLst>
              <a:ext uri="{FF2B5EF4-FFF2-40B4-BE49-F238E27FC236}">
                <a16:creationId xmlns:a16="http://schemas.microsoft.com/office/drawing/2014/main" id="{12F0F133-D8A7-BCA6-F026-C5DD66629AC4}"/>
              </a:ext>
            </a:extLst>
          </p:cNvPr>
          <p:cNvSpPr/>
          <p:nvPr/>
        </p:nvSpPr>
        <p:spPr>
          <a:xfrm>
            <a:off x="5123021"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hlinkClick r:id="rId23" action="ppaction://hlinksldjump"/>
            <a:extLst>
              <a:ext uri="{FF2B5EF4-FFF2-40B4-BE49-F238E27FC236}">
                <a16:creationId xmlns:a16="http://schemas.microsoft.com/office/drawing/2014/main" id="{BFAC1939-7FD7-02AB-B036-CBB1934DC0F2}"/>
              </a:ext>
            </a:extLst>
          </p:cNvPr>
          <p:cNvSpPr/>
          <p:nvPr/>
        </p:nvSpPr>
        <p:spPr>
          <a:xfrm>
            <a:off x="7496181" y="521262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TextBox 112">
            <a:extLst>
              <a:ext uri="{FF2B5EF4-FFF2-40B4-BE49-F238E27FC236}">
                <a16:creationId xmlns:a16="http://schemas.microsoft.com/office/drawing/2014/main" id="{FAA00BED-0214-3BBB-D0D7-B259A12A1DE5}"/>
              </a:ext>
            </a:extLst>
          </p:cNvPr>
          <p:cNvSpPr txBox="1"/>
          <p:nvPr/>
        </p:nvSpPr>
        <p:spPr>
          <a:xfrm>
            <a:off x="377988" y="516391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16</a:t>
            </a:r>
          </a:p>
        </p:txBody>
      </p:sp>
      <p:cxnSp>
        <p:nvCxnSpPr>
          <p:cNvPr id="114" name="Straight Connector 113">
            <a:extLst>
              <a:ext uri="{FF2B5EF4-FFF2-40B4-BE49-F238E27FC236}">
                <a16:creationId xmlns:a16="http://schemas.microsoft.com/office/drawing/2014/main" id="{E3E4E30D-4DD1-A99C-D39E-4A5D31AF1868}"/>
              </a:ext>
            </a:extLst>
          </p:cNvPr>
          <p:cNvCxnSpPr>
            <a:cxnSpLocks/>
          </p:cNvCxnSpPr>
          <p:nvPr/>
        </p:nvCxnSpPr>
        <p:spPr>
          <a:xfrm>
            <a:off x="445125"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1" name="TextBox 120">
            <a:extLst>
              <a:ext uri="{FF2B5EF4-FFF2-40B4-BE49-F238E27FC236}">
                <a16:creationId xmlns:a16="http://schemas.microsoft.com/office/drawing/2014/main" id="{06CF76AB-B335-F0D1-E2A9-F907F844D0E5}"/>
              </a:ext>
            </a:extLst>
          </p:cNvPr>
          <p:cNvSpPr txBox="1"/>
          <p:nvPr/>
        </p:nvSpPr>
        <p:spPr>
          <a:xfrm>
            <a:off x="2749863" y="516391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17</a:t>
            </a:r>
          </a:p>
        </p:txBody>
      </p:sp>
      <p:cxnSp>
        <p:nvCxnSpPr>
          <p:cNvPr id="122" name="Straight Connector 121">
            <a:extLst>
              <a:ext uri="{FF2B5EF4-FFF2-40B4-BE49-F238E27FC236}">
                <a16:creationId xmlns:a16="http://schemas.microsoft.com/office/drawing/2014/main" id="{011419CB-E726-75B5-7A9A-E5D331388475}"/>
              </a:ext>
            </a:extLst>
          </p:cNvPr>
          <p:cNvCxnSpPr>
            <a:cxnSpLocks/>
          </p:cNvCxnSpPr>
          <p:nvPr/>
        </p:nvCxnSpPr>
        <p:spPr>
          <a:xfrm>
            <a:off x="2817000"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9" name="TextBox 128">
            <a:extLst>
              <a:ext uri="{FF2B5EF4-FFF2-40B4-BE49-F238E27FC236}">
                <a16:creationId xmlns:a16="http://schemas.microsoft.com/office/drawing/2014/main" id="{84F7A1FA-6C0C-7F6F-0EBC-A8DBBECB9156}"/>
              </a:ext>
            </a:extLst>
          </p:cNvPr>
          <p:cNvSpPr txBox="1"/>
          <p:nvPr/>
        </p:nvSpPr>
        <p:spPr>
          <a:xfrm>
            <a:off x="5112311" y="516391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18</a:t>
            </a:r>
          </a:p>
        </p:txBody>
      </p:sp>
      <p:cxnSp>
        <p:nvCxnSpPr>
          <p:cNvPr id="130" name="Straight Connector 129">
            <a:extLst>
              <a:ext uri="{FF2B5EF4-FFF2-40B4-BE49-F238E27FC236}">
                <a16:creationId xmlns:a16="http://schemas.microsoft.com/office/drawing/2014/main" id="{DFE06DB5-5439-71F0-04F6-B1119F452A8A}"/>
              </a:ext>
            </a:extLst>
          </p:cNvPr>
          <p:cNvCxnSpPr>
            <a:cxnSpLocks/>
          </p:cNvCxnSpPr>
          <p:nvPr/>
        </p:nvCxnSpPr>
        <p:spPr>
          <a:xfrm>
            <a:off x="5179448"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3" name="TextBox 132">
            <a:extLst>
              <a:ext uri="{FF2B5EF4-FFF2-40B4-BE49-F238E27FC236}">
                <a16:creationId xmlns:a16="http://schemas.microsoft.com/office/drawing/2014/main" id="{A2CC9149-D925-2B46-904B-0A1C0484E0AF}"/>
              </a:ext>
            </a:extLst>
          </p:cNvPr>
          <p:cNvSpPr txBox="1"/>
          <p:nvPr/>
        </p:nvSpPr>
        <p:spPr>
          <a:xfrm>
            <a:off x="7498159" y="516391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19</a:t>
            </a:r>
          </a:p>
        </p:txBody>
      </p:sp>
      <p:cxnSp>
        <p:nvCxnSpPr>
          <p:cNvPr id="145" name="Straight Connector 144">
            <a:extLst>
              <a:ext uri="{FF2B5EF4-FFF2-40B4-BE49-F238E27FC236}">
                <a16:creationId xmlns:a16="http://schemas.microsoft.com/office/drawing/2014/main" id="{4CB12CEC-80D1-5041-6A9D-31FD74734594}"/>
              </a:ext>
            </a:extLst>
          </p:cNvPr>
          <p:cNvCxnSpPr>
            <a:cxnSpLocks/>
          </p:cNvCxnSpPr>
          <p:nvPr/>
        </p:nvCxnSpPr>
        <p:spPr>
          <a:xfrm>
            <a:off x="7565296"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7" name="TextBox 146">
            <a:extLst>
              <a:ext uri="{FF2B5EF4-FFF2-40B4-BE49-F238E27FC236}">
                <a16:creationId xmlns:a16="http://schemas.microsoft.com/office/drawing/2014/main" id="{6E8A31A6-20DB-884C-74C6-388355551217}"/>
              </a:ext>
            </a:extLst>
          </p:cNvPr>
          <p:cNvSpPr txBox="1"/>
          <p:nvPr/>
        </p:nvSpPr>
        <p:spPr>
          <a:xfrm>
            <a:off x="9820569" y="5163477"/>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20</a:t>
            </a:r>
          </a:p>
        </p:txBody>
      </p:sp>
      <p:cxnSp>
        <p:nvCxnSpPr>
          <p:cNvPr id="148" name="Straight Connector 147">
            <a:extLst>
              <a:ext uri="{FF2B5EF4-FFF2-40B4-BE49-F238E27FC236}">
                <a16:creationId xmlns:a16="http://schemas.microsoft.com/office/drawing/2014/main" id="{AED06BA0-7199-657E-7FE6-A729BAE37037}"/>
              </a:ext>
            </a:extLst>
          </p:cNvPr>
          <p:cNvCxnSpPr>
            <a:cxnSpLocks/>
          </p:cNvCxnSpPr>
          <p:nvPr/>
        </p:nvCxnSpPr>
        <p:spPr>
          <a:xfrm>
            <a:off x="9949043" y="546313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56" name="Rectangle 155">
            <a:hlinkClick r:id="rId20" action="ppaction://hlinksldjump"/>
            <a:extLst>
              <a:ext uri="{FF2B5EF4-FFF2-40B4-BE49-F238E27FC236}">
                <a16:creationId xmlns:a16="http://schemas.microsoft.com/office/drawing/2014/main" id="{5873B93D-278F-D533-D864-AF4BC60D4AB2}"/>
              </a:ext>
            </a:extLst>
          </p:cNvPr>
          <p:cNvSpPr/>
          <p:nvPr/>
        </p:nvSpPr>
        <p:spPr>
          <a:xfrm>
            <a:off x="376808" y="5539362"/>
            <a:ext cx="213805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Median household income is much higher among moviegoers</a:t>
            </a:r>
          </a:p>
        </p:txBody>
      </p:sp>
      <p:sp>
        <p:nvSpPr>
          <p:cNvPr id="45" name="Rectangle 44">
            <a:hlinkClick r:id="rId22" action="ppaction://hlinksldjump"/>
            <a:extLst>
              <a:ext uri="{FF2B5EF4-FFF2-40B4-BE49-F238E27FC236}">
                <a16:creationId xmlns:a16="http://schemas.microsoft.com/office/drawing/2014/main" id="{22AD1098-72D1-869C-CC38-8AD01C680546}"/>
              </a:ext>
            </a:extLst>
          </p:cNvPr>
          <p:cNvSpPr/>
          <p:nvPr/>
        </p:nvSpPr>
        <p:spPr>
          <a:xfrm>
            <a:off x="5143831" y="5539362"/>
            <a:ext cx="215100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People in highly populated areas are more likely to be frequent moviegoers</a:t>
            </a:r>
          </a:p>
        </p:txBody>
      </p:sp>
      <p:sp>
        <p:nvSpPr>
          <p:cNvPr id="47" name="Rectangle 46">
            <a:extLst>
              <a:ext uri="{FF2B5EF4-FFF2-40B4-BE49-F238E27FC236}">
                <a16:creationId xmlns:a16="http://schemas.microsoft.com/office/drawing/2014/main" id="{BD618E9A-2BFE-0C18-953E-1964B00692B6}"/>
              </a:ext>
            </a:extLst>
          </p:cNvPr>
          <p:cNvSpPr/>
          <p:nvPr/>
        </p:nvSpPr>
        <p:spPr>
          <a:xfrm>
            <a:off x="748150" y="825280"/>
            <a:ext cx="3292872" cy="341454"/>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Highlights from the Movie Theater</a:t>
            </a:r>
          </a:p>
        </p:txBody>
      </p:sp>
      <p:cxnSp>
        <p:nvCxnSpPr>
          <p:cNvPr id="48" name="Straight Arrow Connector 47">
            <a:extLst>
              <a:ext uri="{FF2B5EF4-FFF2-40B4-BE49-F238E27FC236}">
                <a16:creationId xmlns:a16="http://schemas.microsoft.com/office/drawing/2014/main" id="{ECCC5E1D-563D-3B97-DD7A-B851BD81C0CC}"/>
              </a:ext>
            </a:extLst>
          </p:cNvPr>
          <p:cNvCxnSpPr>
            <a:cxnSpLocks/>
          </p:cNvCxnSpPr>
          <p:nvPr/>
        </p:nvCxnSpPr>
        <p:spPr>
          <a:xfrm>
            <a:off x="4148387" y="989914"/>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894A264-4752-66EF-A014-45C9C1F78300}"/>
              </a:ext>
            </a:extLst>
          </p:cNvPr>
          <p:cNvSpPr/>
          <p:nvPr/>
        </p:nvSpPr>
        <p:spPr>
          <a:xfrm>
            <a:off x="4538396" y="825280"/>
            <a:ext cx="3292872" cy="341454"/>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Elevating the Cinematic Experience</a:t>
            </a:r>
          </a:p>
        </p:txBody>
      </p:sp>
      <p:cxnSp>
        <p:nvCxnSpPr>
          <p:cNvPr id="51" name="Straight Arrow Connector 50">
            <a:extLst>
              <a:ext uri="{FF2B5EF4-FFF2-40B4-BE49-F238E27FC236}">
                <a16:creationId xmlns:a16="http://schemas.microsoft.com/office/drawing/2014/main" id="{D81BC466-6583-E5EC-890C-EC4E1786E0A4}"/>
              </a:ext>
            </a:extLst>
          </p:cNvPr>
          <p:cNvCxnSpPr>
            <a:cxnSpLocks/>
          </p:cNvCxnSpPr>
          <p:nvPr/>
        </p:nvCxnSpPr>
        <p:spPr>
          <a:xfrm>
            <a:off x="7934433" y="989914"/>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5C59F3AB-7333-F3FE-AB3A-3AAEE010CE1E}"/>
              </a:ext>
            </a:extLst>
          </p:cNvPr>
          <p:cNvSpPr/>
          <p:nvPr/>
        </p:nvSpPr>
        <p:spPr>
          <a:xfrm>
            <a:off x="8326386" y="825280"/>
            <a:ext cx="3292872" cy="341454"/>
          </a:xfrm>
          <a:prstGeom prst="rect">
            <a:avLst/>
          </a:prstGeom>
          <a:solidFill>
            <a:srgbClr val="EF4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The Increasing Value of Moviegoers</a:t>
            </a:r>
          </a:p>
        </p:txBody>
      </p:sp>
      <p:sp>
        <p:nvSpPr>
          <p:cNvPr id="41" name="Rectangle 40">
            <a:hlinkClick r:id="rId21" action="ppaction://hlinksldjump"/>
            <a:extLst>
              <a:ext uri="{FF2B5EF4-FFF2-40B4-BE49-F238E27FC236}">
                <a16:creationId xmlns:a16="http://schemas.microsoft.com/office/drawing/2014/main" id="{F82CACD5-F6C9-2A4D-A85B-B8925F651C98}"/>
              </a:ext>
            </a:extLst>
          </p:cNvPr>
          <p:cNvSpPr/>
          <p:nvPr/>
        </p:nvSpPr>
        <p:spPr>
          <a:xfrm>
            <a:off x="2732501" y="5539362"/>
            <a:ext cx="218837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Hispanic audiences are much more likely to be habitual moviegoers</a:t>
            </a:r>
          </a:p>
        </p:txBody>
      </p:sp>
      <p:sp>
        <p:nvSpPr>
          <p:cNvPr id="46" name="Rectangle 45">
            <a:hlinkClick r:id="rId23" action="ppaction://hlinksldjump"/>
            <a:extLst>
              <a:ext uri="{FF2B5EF4-FFF2-40B4-BE49-F238E27FC236}">
                <a16:creationId xmlns:a16="http://schemas.microsoft.com/office/drawing/2014/main" id="{6EA79042-1DA7-670C-A6D2-5AF006AFB86E}"/>
              </a:ext>
            </a:extLst>
          </p:cNvPr>
          <p:cNvSpPr/>
          <p:nvPr/>
        </p:nvSpPr>
        <p:spPr>
          <a:xfrm>
            <a:off x="7493566" y="5537399"/>
            <a:ext cx="218837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Moviegoers are</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clear drivers of the</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‘going out’ economy</a:t>
            </a:r>
          </a:p>
        </p:txBody>
      </p:sp>
      <p:sp>
        <p:nvSpPr>
          <p:cNvPr id="52" name="Rectangle 51">
            <a:hlinkClick r:id="rId19" action="ppaction://hlinksldjump"/>
            <a:extLst>
              <a:ext uri="{FF2B5EF4-FFF2-40B4-BE49-F238E27FC236}">
                <a16:creationId xmlns:a16="http://schemas.microsoft.com/office/drawing/2014/main" id="{89F368A0-F558-AB76-6E79-F36487C0F076}"/>
              </a:ext>
            </a:extLst>
          </p:cNvPr>
          <p:cNvSpPr/>
          <p:nvPr/>
        </p:nvSpPr>
        <p:spPr>
          <a:xfrm>
            <a:off x="9817338" y="5537399"/>
            <a:ext cx="2305837"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overall spending gap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between moviegoers and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non-moviegoers is widening</a:t>
            </a:r>
          </a:p>
        </p:txBody>
      </p:sp>
    </p:spTree>
    <p:extLst>
      <p:ext uri="{BB962C8B-B14F-4D97-AF65-F5344CB8AC3E}">
        <p14:creationId xmlns:p14="http://schemas.microsoft.com/office/powerpoint/2010/main" val="141141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8A5D8218-FE3E-4B9C-7CB1-FFE8D1C7D732}"/>
              </a:ext>
            </a:extLst>
          </p:cNvPr>
          <p:cNvPicPr>
            <a:picLocks noChangeAspect="1"/>
          </p:cNvPicPr>
          <p:nvPr/>
        </p:nvPicPr>
        <p:blipFill>
          <a:blip r:embed="rId2" cstate="print">
            <a:extLst>
              <a:ext uri="{28A0092B-C50C-407E-A947-70E740481C1C}">
                <a14:useLocalDpi xmlns:a14="http://schemas.microsoft.com/office/drawing/2010/main"/>
              </a:ext>
            </a:extLst>
          </a:blip>
          <a:srcRect l="-1"/>
          <a:stretch/>
        </p:blipFill>
        <p:spPr>
          <a:xfrm>
            <a:off x="1437273" y="1"/>
            <a:ext cx="10754727" cy="6292642"/>
          </a:xfrm>
          <a:prstGeom prst="rect">
            <a:avLst/>
          </a:prstGeom>
        </p:spPr>
      </p:pic>
      <p:sp>
        <p:nvSpPr>
          <p:cNvPr id="3" name="TextBox 2">
            <a:extLst>
              <a:ext uri="{FF2B5EF4-FFF2-40B4-BE49-F238E27FC236}">
                <a16:creationId xmlns:a16="http://schemas.microsoft.com/office/drawing/2014/main" id="{C16F1A57-8577-70A9-C7B5-3A8CF3B2623D}"/>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itchFamily="2" charset="0"/>
                <a:ea typeface="+mn-ea"/>
                <a:cs typeface="+mn-cs"/>
              </a:rPr>
              <a:t>1</a:t>
            </a:r>
          </a:p>
        </p:txBody>
      </p:sp>
      <p:sp>
        <p:nvSpPr>
          <p:cNvPr id="6" name="TextBox 5">
            <a:extLst>
              <a:ext uri="{FF2B5EF4-FFF2-40B4-BE49-F238E27FC236}">
                <a16:creationId xmlns:a16="http://schemas.microsoft.com/office/drawing/2014/main" id="{3ADB212D-B875-3FF0-0931-6B09C6F4B3D3}"/>
              </a:ext>
            </a:extLst>
          </p:cNvPr>
          <p:cNvSpPr txBox="1"/>
          <p:nvPr/>
        </p:nvSpPr>
        <p:spPr>
          <a:xfrm>
            <a:off x="382082" y="3434080"/>
            <a:ext cx="6421841" cy="523220"/>
          </a:xfrm>
          <a:prstGeom prst="rect">
            <a:avLst/>
          </a:prstGeom>
          <a:noFill/>
        </p:spPr>
        <p:txBody>
          <a:bodyPr wrap="square" rtlCol="0">
            <a:spAutoFit/>
          </a:bodyPr>
          <a:lstStyle/>
          <a:p>
            <a:pPr marL="0" marR="0"/>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Highlights From the Movie Theater</a:t>
            </a:r>
            <a:endPar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931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468CBB-C6CE-3894-93C6-FC56BD523C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B37253D-1BF3-CC17-5DD7-6F67F01F558E}"/>
              </a:ext>
            </a:extLst>
          </p:cNvPr>
          <p:cNvSpPr>
            <a:spLocks noGrp="1" noRot="1" noMove="1" noResize="1" noEditPoints="1" noAdjustHandles="1" noChangeArrowheads="1" noChangeShapeType="1"/>
          </p:cNvSpPr>
          <p:nvPr/>
        </p:nvSpPr>
        <p:spPr>
          <a:xfrm>
            <a:off x="-3659" y="1686000"/>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 name="Picture 74">
            <a:extLst>
              <a:ext uri="{FF2B5EF4-FFF2-40B4-BE49-F238E27FC236}">
                <a16:creationId xmlns:a16="http://schemas.microsoft.com/office/drawing/2014/main" id="{1D6B1615-AB55-156F-635C-1E1A665863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81" t="95080" r="-1"/>
          <a:stretch/>
        </p:blipFill>
        <p:spPr>
          <a:xfrm>
            <a:off x="483207" y="6507893"/>
            <a:ext cx="11708793" cy="350107"/>
          </a:xfrm>
          <a:prstGeom prst="rect">
            <a:avLst/>
          </a:prstGeom>
        </p:spPr>
      </p:pic>
      <p:sp>
        <p:nvSpPr>
          <p:cNvPr id="76" name="Slide Number Placeholder 5">
            <a:extLst>
              <a:ext uri="{FF2B5EF4-FFF2-40B4-BE49-F238E27FC236}">
                <a16:creationId xmlns:a16="http://schemas.microsoft.com/office/drawing/2014/main" id="{D3357538-D0AE-D5AC-057D-50CC467F3FA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2" name="Rectangle 101">
            <a:extLst>
              <a:ext uri="{FF2B5EF4-FFF2-40B4-BE49-F238E27FC236}">
                <a16:creationId xmlns:a16="http://schemas.microsoft.com/office/drawing/2014/main" id="{2164F4B9-26FD-B777-6DE9-CECE838163C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09" name="Rectangle 208">
            <a:extLst>
              <a:ext uri="{FF2B5EF4-FFF2-40B4-BE49-F238E27FC236}">
                <a16:creationId xmlns:a16="http://schemas.microsoft.com/office/drawing/2014/main" id="{A06734E7-4E3B-7FF3-B8BD-0D252D429380}"/>
              </a:ext>
            </a:extLst>
          </p:cNvPr>
          <p:cNvSpPr/>
          <p:nvPr/>
        </p:nvSpPr>
        <p:spPr>
          <a:xfrm>
            <a:off x="645013" y="440921"/>
            <a:ext cx="1156850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Movies are the most popular ‘away from home’ entertainment activity,</a:t>
            </a:r>
            <a:br>
              <a:rPr lang="en-US" sz="2600" b="1">
                <a:solidFill>
                  <a:srgbClr val="1B1464"/>
                </a:solidFill>
                <a:latin typeface="Helvetica" panose="020B0604020202020204" pitchFamily="34" charset="0"/>
                <a:cs typeface="Arial" panose="020B0604020202020204" pitchFamily="34" charset="0"/>
              </a:rPr>
            </a:br>
            <a:r>
              <a:rPr lang="en-US" sz="2600" b="1">
                <a:solidFill>
                  <a:srgbClr val="1B1464"/>
                </a:solidFill>
                <a:latin typeface="Helvetica" panose="020B0604020202020204" pitchFamily="34" charset="0"/>
                <a:cs typeface="Arial" panose="020B0604020202020204" pitchFamily="34" charset="0"/>
              </a:rPr>
              <a:t>drawing larger audiences than concerts, live sports and theme parks</a:t>
            </a:r>
          </a:p>
        </p:txBody>
      </p:sp>
      <p:sp>
        <p:nvSpPr>
          <p:cNvPr id="211" name="TextBox 210">
            <a:extLst>
              <a:ext uri="{FF2B5EF4-FFF2-40B4-BE49-F238E27FC236}">
                <a16:creationId xmlns:a16="http://schemas.microsoft.com/office/drawing/2014/main" id="{D886096B-BE87-9EA9-B209-4414CF50DA0E}"/>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p>
        </p:txBody>
      </p:sp>
      <p:graphicFrame>
        <p:nvGraphicFramePr>
          <p:cNvPr id="16" name="Chart 15">
            <a:extLst>
              <a:ext uri="{FF2B5EF4-FFF2-40B4-BE49-F238E27FC236}">
                <a16:creationId xmlns:a16="http://schemas.microsoft.com/office/drawing/2014/main" id="{6181CA5B-AD83-7BA1-7221-A70F798E002B}"/>
              </a:ext>
            </a:extLst>
          </p:cNvPr>
          <p:cNvGraphicFramePr/>
          <p:nvPr>
            <p:extLst>
              <p:ext uri="{D42A27DB-BD31-4B8C-83A1-F6EECF244321}">
                <p14:modId xmlns:p14="http://schemas.microsoft.com/office/powerpoint/2010/main" val="2743268004"/>
              </p:ext>
            </p:extLst>
          </p:nvPr>
        </p:nvGraphicFramePr>
        <p:xfrm>
          <a:off x="180844" y="2159482"/>
          <a:ext cx="11822993" cy="422602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3E3D168-03DE-6647-4A7A-739CF411DA48}"/>
              </a:ext>
            </a:extLst>
          </p:cNvPr>
          <p:cNvSpPr txBox="1"/>
          <p:nvPr/>
        </p:nvSpPr>
        <p:spPr>
          <a:xfrm>
            <a:off x="-7317" y="1751405"/>
            <a:ext cx="12213518" cy="553998"/>
          </a:xfrm>
          <a:prstGeom prst="rect">
            <a:avLst/>
          </a:prstGeom>
          <a:noFill/>
        </p:spPr>
        <p:txBody>
          <a:bodyPr wrap="square" rtlCol="0">
            <a:spAutoFit/>
          </a:bodyPr>
          <a:lstStyle/>
          <a:p>
            <a:pPr algn="ctr"/>
            <a:r>
              <a:rPr lang="en-US" sz="1600" b="1" u="sng">
                <a:solidFill>
                  <a:srgbClr val="1B1464"/>
                </a:solidFill>
                <a:latin typeface="Helvetica" pitchFamily="2" charset="0"/>
              </a:rPr>
              <a:t>Entertainment/Leisure Activities Participated In The Last 12 Months</a:t>
            </a:r>
            <a:br>
              <a:rPr lang="en-US" sz="1600" b="1" u="sng">
                <a:solidFill>
                  <a:srgbClr val="1B1464"/>
                </a:solidFill>
                <a:latin typeface="Helvetica" pitchFamily="2" charset="0"/>
              </a:rPr>
            </a:br>
            <a:r>
              <a:rPr lang="en-US" sz="1400">
                <a:solidFill>
                  <a:srgbClr val="1B1464"/>
                </a:solidFill>
                <a:latin typeface="Helvetica" pitchFamily="2" charset="0"/>
              </a:rPr>
              <a:t>% of A18+</a:t>
            </a:r>
            <a:endParaRPr lang="en-US" sz="1600" b="1">
              <a:solidFill>
                <a:srgbClr val="1B1464"/>
              </a:solidFill>
              <a:latin typeface="Helvetica" pitchFamily="2" charset="0"/>
            </a:endParaRPr>
          </a:p>
        </p:txBody>
      </p:sp>
      <p:sp>
        <p:nvSpPr>
          <p:cNvPr id="3" name="TextBox 2">
            <a:extLst>
              <a:ext uri="{FF2B5EF4-FFF2-40B4-BE49-F238E27FC236}">
                <a16:creationId xmlns:a16="http://schemas.microsoft.com/office/drawing/2014/main" id="{1D1DC5C9-D5E0-3265-72A2-BA6CDBC44EFF}"/>
              </a:ext>
            </a:extLst>
          </p:cNvPr>
          <p:cNvSpPr txBox="1"/>
          <p:nvPr/>
        </p:nvSpPr>
        <p:spPr>
          <a:xfrm>
            <a:off x="483207" y="6324261"/>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MRI-Simmons Winter Study, 2023-2025. Base: A18+</a:t>
            </a:r>
          </a:p>
        </p:txBody>
      </p:sp>
      <p:cxnSp>
        <p:nvCxnSpPr>
          <p:cNvPr id="5" name="Straight Connector 4">
            <a:extLst>
              <a:ext uri="{FF2B5EF4-FFF2-40B4-BE49-F238E27FC236}">
                <a16:creationId xmlns:a16="http://schemas.microsoft.com/office/drawing/2014/main" id="{B202F00B-13C5-EF47-71DE-F84C761FDB24}"/>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52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D9CBF-A9F5-0852-36B8-F7CAD7A0D125}"/>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EB7EB7F6-EA5B-0244-8BD0-302EBA896C7C}"/>
              </a:ext>
            </a:extLst>
          </p:cNvPr>
          <p:cNvSpPr>
            <a:spLocks/>
          </p:cNvSpPr>
          <p:nvPr/>
        </p:nvSpPr>
        <p:spPr>
          <a:xfrm>
            <a:off x="1" y="1696163"/>
            <a:ext cx="12192000"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C2BA799-54C5-7B3D-BC14-BBDD39841AD1}"/>
              </a:ext>
            </a:extLst>
          </p:cNvPr>
          <p:cNvSpPr txBox="1"/>
          <p:nvPr/>
        </p:nvSpPr>
        <p:spPr>
          <a:xfrm>
            <a:off x="483207" y="6324261"/>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S&amp;P Global Market Intelligence, ‘Box Office Averages, </a:t>
            </a:r>
            <a:r>
              <a:rPr lang="en-US" sz="800">
                <a:solidFill>
                  <a:srgbClr val="1B1464"/>
                </a:solidFill>
                <a:latin typeface="Helvetica" panose="020B0403020202020204" pitchFamily="34" charset="0"/>
              </a:rPr>
              <a:t>2021-2024’,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February 2025</a:t>
            </a:r>
          </a:p>
        </p:txBody>
      </p:sp>
      <p:sp>
        <p:nvSpPr>
          <p:cNvPr id="7" name="Rectangle 6">
            <a:extLst>
              <a:ext uri="{FF2B5EF4-FFF2-40B4-BE49-F238E27FC236}">
                <a16:creationId xmlns:a16="http://schemas.microsoft.com/office/drawing/2014/main" id="{EDE1E2B6-E5DC-DDC4-E263-EB1C196C17FE}"/>
              </a:ext>
            </a:extLst>
          </p:cNvPr>
          <p:cNvSpPr/>
          <p:nvPr/>
        </p:nvSpPr>
        <p:spPr>
          <a:xfrm>
            <a:off x="645013" y="440921"/>
            <a:ext cx="1152546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rPr>
              <a:t>The </a:t>
            </a:r>
            <a:r>
              <a:rPr lang="en-US" sz="2600" b="1">
                <a:solidFill>
                  <a:srgbClr val="1B1464"/>
                </a:solidFill>
                <a:latin typeface="Helvetica" panose="020B0604020202020204" pitchFamily="34" charset="0"/>
                <a:cs typeface="Arial" panose="020B0604020202020204" pitchFamily="34" charset="0"/>
              </a:rPr>
              <a:t>number of films with big box office opening weekends have been steadily increasing since the pandemic</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EF4A3C9-8A13-1E1B-29CD-1DD504DBC99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F2A443AA-7F53-C33B-E722-C22DDF68DE4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9A1DF494-234A-DF15-C5B6-9C0F829FDAE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2" name="TextBox 21">
            <a:extLst>
              <a:ext uri="{FF2B5EF4-FFF2-40B4-BE49-F238E27FC236}">
                <a16:creationId xmlns:a16="http://schemas.microsoft.com/office/drawing/2014/main" id="{7C51BBFC-3189-BE8E-67F8-7A36577DA244}"/>
              </a:ext>
            </a:extLst>
          </p:cNvPr>
          <p:cNvSpPr txBox="1"/>
          <p:nvPr/>
        </p:nvSpPr>
        <p:spPr>
          <a:xfrm>
            <a:off x="38911" y="1906821"/>
            <a:ext cx="750975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Films With $50M+ Domestic Box Office Opening Weeken</a:t>
            </a:r>
            <a:r>
              <a:rPr lang="da-DK" sz="1600" b="1" u="sng">
                <a:solidFill>
                  <a:srgbClr val="1B1464"/>
                </a:solidFill>
                <a:latin typeface="Helvetica" panose="020B0403020202020204" pitchFamily="34" charset="0"/>
              </a:rPr>
              <a:t>d</a:t>
            </a:r>
            <a:endParaRPr kumimoji="0" lang="da-DK"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4" name="Straight Connector 3">
            <a:extLst>
              <a:ext uri="{FF2B5EF4-FFF2-40B4-BE49-F238E27FC236}">
                <a16:creationId xmlns:a16="http://schemas.microsoft.com/office/drawing/2014/main" id="{3B0888D8-11FE-A84B-4F17-7E6A51731AB3}"/>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A687FE-725F-4A27-833B-719AE3DD230C}"/>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a:t>
            </a:r>
          </a:p>
        </p:txBody>
      </p:sp>
      <p:graphicFrame>
        <p:nvGraphicFramePr>
          <p:cNvPr id="26" name="Chart 25">
            <a:extLst>
              <a:ext uri="{FF2B5EF4-FFF2-40B4-BE49-F238E27FC236}">
                <a16:creationId xmlns:a16="http://schemas.microsoft.com/office/drawing/2014/main" id="{7A1E7E2E-F7D9-348F-83F7-53975161652F}"/>
              </a:ext>
            </a:extLst>
          </p:cNvPr>
          <p:cNvGraphicFramePr/>
          <p:nvPr>
            <p:extLst>
              <p:ext uri="{D42A27DB-BD31-4B8C-83A1-F6EECF244321}">
                <p14:modId xmlns:p14="http://schemas.microsoft.com/office/powerpoint/2010/main" val="3186161483"/>
              </p:ext>
            </p:extLst>
          </p:nvPr>
        </p:nvGraphicFramePr>
        <p:xfrm>
          <a:off x="1" y="2292628"/>
          <a:ext cx="7548664" cy="3845706"/>
        </p:xfrm>
        <a:graphic>
          <a:graphicData uri="http://schemas.openxmlformats.org/drawingml/2006/chart">
            <c:chart xmlns:c="http://schemas.openxmlformats.org/drawingml/2006/chart" xmlns:r="http://schemas.openxmlformats.org/officeDocument/2006/relationships" r:id="rId3"/>
          </a:graphicData>
        </a:graphic>
      </p:graphicFrame>
      <p:pic>
        <p:nvPicPr>
          <p:cNvPr id="31" name="Picture 30">
            <a:extLst>
              <a:ext uri="{FF2B5EF4-FFF2-40B4-BE49-F238E27FC236}">
                <a16:creationId xmlns:a16="http://schemas.microsoft.com/office/drawing/2014/main" id="{09EDAA0C-A480-F238-57BF-B05BA86A8F52}"/>
              </a:ext>
            </a:extLst>
          </p:cNvPr>
          <p:cNvPicPr>
            <a:picLocks noChangeAspect="1"/>
          </p:cNvPicPr>
          <p:nvPr/>
        </p:nvPicPr>
        <p:blipFill>
          <a:blip r:embed="rId4">
            <a:extLst>
              <a:ext uri="{28A0092B-C50C-407E-A947-70E740481C1C}">
                <a14:useLocalDpi xmlns:a14="http://schemas.microsoft.com/office/drawing/2010/main"/>
              </a:ext>
            </a:extLst>
          </a:blip>
          <a:srcRect l="20324" r="20324"/>
          <a:stretch/>
        </p:blipFill>
        <p:spPr>
          <a:xfrm>
            <a:off x="7548665" y="1692548"/>
            <a:ext cx="4643335" cy="4470575"/>
          </a:xfrm>
          <a:prstGeom prst="rect">
            <a:avLst/>
          </a:prstGeom>
        </p:spPr>
      </p:pic>
    </p:spTree>
    <p:extLst>
      <p:ext uri="{BB962C8B-B14F-4D97-AF65-F5344CB8AC3E}">
        <p14:creationId xmlns:p14="http://schemas.microsoft.com/office/powerpoint/2010/main" val="102462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8178-290D-2BF8-CB0E-16579EEDE2B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DB36AC37-901B-01BC-FFB4-7F8D83DECD36}"/>
              </a:ext>
            </a:extLst>
          </p:cNvPr>
          <p:cNvSpPr>
            <a:spLocks/>
          </p:cNvSpPr>
          <p:nvPr/>
        </p:nvSpPr>
        <p:spPr>
          <a:xfrm>
            <a:off x="0" y="1696163"/>
            <a:ext cx="12192000"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B080C7A-1F8F-B955-2948-A6D857ECAD52}"/>
              </a:ext>
            </a:extLst>
          </p:cNvPr>
          <p:cNvSpPr/>
          <p:nvPr/>
        </p:nvSpPr>
        <p:spPr>
          <a:xfrm>
            <a:off x="645013" y="440921"/>
            <a:ext cx="114959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Family-friendly</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Arial" panose="020B0604020202020204" pitchFamily="34" charset="0"/>
              </a:rPr>
              <a:t> movies now make up over one-third of the box office, which creates more opportunities for brands looking to reach all ages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4F61C64-ACA4-CFD0-F629-C3C5D519C0B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44089A2-2231-115E-F43E-0BB7333CBDA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EFDA4731-2580-95BF-6A36-636EC3EF56E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4" name="Straight Connector 3">
            <a:extLst>
              <a:ext uri="{FF2B5EF4-FFF2-40B4-BE49-F238E27FC236}">
                <a16:creationId xmlns:a16="http://schemas.microsoft.com/office/drawing/2014/main" id="{0B172EE6-B63D-28F0-9082-DFF6FB89B9C7}"/>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6255A3-3122-81BB-493C-AE9CB5BCA9B3}"/>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3</a:t>
            </a:r>
          </a:p>
        </p:txBody>
      </p:sp>
      <p:sp>
        <p:nvSpPr>
          <p:cNvPr id="26" name="TextBox 25">
            <a:extLst>
              <a:ext uri="{FF2B5EF4-FFF2-40B4-BE49-F238E27FC236}">
                <a16:creationId xmlns:a16="http://schemas.microsoft.com/office/drawing/2014/main" id="{D8E94488-2148-DEB1-8E9A-26ED97BB88A0}"/>
              </a:ext>
            </a:extLst>
          </p:cNvPr>
          <p:cNvSpPr txBox="1"/>
          <p:nvPr/>
        </p:nvSpPr>
        <p:spPr>
          <a:xfrm>
            <a:off x="4682247" y="1751040"/>
            <a:ext cx="7509753"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PG/G Movies Share of Total Annual Box Office Trend</a:t>
            </a:r>
            <a:r>
              <a:rPr kumimoji="0" lang="da-DK"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PG/G Box Office Revenue</a:t>
            </a:r>
            <a:endParaRPr kumimoji="0" lang="da-DK"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27" name="Chart 26">
            <a:extLst>
              <a:ext uri="{FF2B5EF4-FFF2-40B4-BE49-F238E27FC236}">
                <a16:creationId xmlns:a16="http://schemas.microsoft.com/office/drawing/2014/main" id="{CF6E8A5E-4DCA-DF40-43F5-7688C6CFD892}"/>
              </a:ext>
            </a:extLst>
          </p:cNvPr>
          <p:cNvGraphicFramePr/>
          <p:nvPr/>
        </p:nvGraphicFramePr>
        <p:xfrm>
          <a:off x="4643337" y="2305039"/>
          <a:ext cx="7548664" cy="3858084"/>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C34B3E43-D8C3-6C71-C53C-C22E9BAC035A}"/>
              </a:ext>
            </a:extLst>
          </p:cNvPr>
          <p:cNvSpPr txBox="1"/>
          <p:nvPr/>
        </p:nvSpPr>
        <p:spPr>
          <a:xfrm>
            <a:off x="5122523" y="4519971"/>
            <a:ext cx="11464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Helvetica" pitchFamily="2" charset="0"/>
                <a:ea typeface="+mn-ea"/>
                <a:cs typeface="+mn-cs"/>
              </a:rPr>
              <a:t>$0.8B</a:t>
            </a:r>
          </a:p>
        </p:txBody>
      </p:sp>
      <p:sp>
        <p:nvSpPr>
          <p:cNvPr id="32" name="TextBox 31">
            <a:extLst>
              <a:ext uri="{FF2B5EF4-FFF2-40B4-BE49-F238E27FC236}">
                <a16:creationId xmlns:a16="http://schemas.microsoft.com/office/drawing/2014/main" id="{31D77F9B-549F-0BD7-E0BD-571E833B3AF7}"/>
              </a:ext>
            </a:extLst>
          </p:cNvPr>
          <p:cNvSpPr txBox="1"/>
          <p:nvPr/>
        </p:nvSpPr>
        <p:spPr>
          <a:xfrm>
            <a:off x="6935448" y="4455201"/>
            <a:ext cx="11464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Helvetica" pitchFamily="2" charset="0"/>
                <a:ea typeface="+mn-ea"/>
                <a:cs typeface="+mn-cs"/>
              </a:rPr>
              <a:t>$1.2B</a:t>
            </a:r>
          </a:p>
        </p:txBody>
      </p:sp>
      <p:sp>
        <p:nvSpPr>
          <p:cNvPr id="35" name="TextBox 34">
            <a:extLst>
              <a:ext uri="{FF2B5EF4-FFF2-40B4-BE49-F238E27FC236}">
                <a16:creationId xmlns:a16="http://schemas.microsoft.com/office/drawing/2014/main" id="{79C03A58-C288-5776-2448-B18C8D2042BB}"/>
              </a:ext>
            </a:extLst>
          </p:cNvPr>
          <p:cNvSpPr txBox="1"/>
          <p:nvPr/>
        </p:nvSpPr>
        <p:spPr>
          <a:xfrm>
            <a:off x="8757263" y="3857031"/>
            <a:ext cx="11464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Helvetica" pitchFamily="2" charset="0"/>
                <a:ea typeface="+mn-ea"/>
                <a:cs typeface="+mn-cs"/>
              </a:rPr>
              <a:t>$2.2B</a:t>
            </a:r>
          </a:p>
        </p:txBody>
      </p:sp>
      <p:sp>
        <p:nvSpPr>
          <p:cNvPr id="36" name="TextBox 35">
            <a:extLst>
              <a:ext uri="{FF2B5EF4-FFF2-40B4-BE49-F238E27FC236}">
                <a16:creationId xmlns:a16="http://schemas.microsoft.com/office/drawing/2014/main" id="{722DA126-715F-6700-A7E0-F01D53C29E97}"/>
              </a:ext>
            </a:extLst>
          </p:cNvPr>
          <p:cNvSpPr txBox="1"/>
          <p:nvPr/>
        </p:nvSpPr>
        <p:spPr>
          <a:xfrm>
            <a:off x="10570188" y="2913914"/>
            <a:ext cx="11464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Helvetica" pitchFamily="2" charset="0"/>
                <a:ea typeface="+mn-ea"/>
                <a:cs typeface="+mn-cs"/>
              </a:rPr>
              <a:t>$3.3B</a:t>
            </a:r>
          </a:p>
        </p:txBody>
      </p:sp>
      <p:sp>
        <p:nvSpPr>
          <p:cNvPr id="37" name="TextBox 36">
            <a:extLst>
              <a:ext uri="{FF2B5EF4-FFF2-40B4-BE49-F238E27FC236}">
                <a16:creationId xmlns:a16="http://schemas.microsoft.com/office/drawing/2014/main" id="{30191188-4B6B-4F59-57D8-2E15F04DE01F}"/>
              </a:ext>
            </a:extLst>
          </p:cNvPr>
          <p:cNvSpPr txBox="1"/>
          <p:nvPr/>
        </p:nvSpPr>
        <p:spPr>
          <a:xfrm>
            <a:off x="483207" y="6324261"/>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Fandango, ‘Theater Bound Media Trends &amp; Insights Study’</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Spring 2025; *VAB analysis of S&amp;P Global Market Intelligence, ‘Box Office Averages, 2021-2024’, February 2025</a:t>
            </a:r>
          </a:p>
        </p:txBody>
      </p:sp>
      <p:pic>
        <p:nvPicPr>
          <p:cNvPr id="6" name="Picture 5" descr="A group of people in a movie theater&#10;&#10;AI-generated content may be incorrect.">
            <a:extLst>
              <a:ext uri="{FF2B5EF4-FFF2-40B4-BE49-F238E27FC236}">
                <a16:creationId xmlns:a16="http://schemas.microsoft.com/office/drawing/2014/main" id="{901E2397-FA73-F88D-EE3B-3A91B5FA7D66}"/>
              </a:ext>
            </a:extLst>
          </p:cNvPr>
          <p:cNvPicPr>
            <a:picLocks noChangeAspect="1"/>
          </p:cNvPicPr>
          <p:nvPr/>
        </p:nvPicPr>
        <p:blipFill>
          <a:blip r:embed="rId4" cstate="hqprint">
            <a:extLst>
              <a:ext uri="{28A0092B-C50C-407E-A947-70E740481C1C}">
                <a14:useLocalDpi xmlns:a14="http://schemas.microsoft.com/office/drawing/2010/main"/>
              </a:ext>
            </a:extLst>
          </a:blip>
          <a:srcRect l="11101" r="19678"/>
          <a:stretch/>
        </p:blipFill>
        <p:spPr>
          <a:xfrm>
            <a:off x="0" y="1692547"/>
            <a:ext cx="4643338" cy="4470575"/>
          </a:xfrm>
          <a:prstGeom prst="rect">
            <a:avLst/>
          </a:prstGeom>
        </p:spPr>
      </p:pic>
      <p:sp>
        <p:nvSpPr>
          <p:cNvPr id="2" name="Rectangle 1">
            <a:extLst>
              <a:ext uri="{FF2B5EF4-FFF2-40B4-BE49-F238E27FC236}">
                <a16:creationId xmlns:a16="http://schemas.microsoft.com/office/drawing/2014/main" id="{A0FF13E0-9FDA-B672-F9E5-689549E8CE4A}"/>
              </a:ext>
            </a:extLst>
          </p:cNvPr>
          <p:cNvSpPr/>
          <p:nvPr/>
        </p:nvSpPr>
        <p:spPr>
          <a:xfrm>
            <a:off x="0" y="1692547"/>
            <a:ext cx="4643335" cy="4470575"/>
          </a:xfrm>
          <a:prstGeom prst="rect">
            <a:avLst/>
          </a:prstGeom>
          <a:solidFill>
            <a:srgbClr val="1B1464">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4D7C545-B958-EC12-9D1C-5828739C1CBC}"/>
              </a:ext>
            </a:extLst>
          </p:cNvPr>
          <p:cNvSpPr txBox="1"/>
          <p:nvPr/>
        </p:nvSpPr>
        <p:spPr>
          <a:xfrm>
            <a:off x="136731" y="2846791"/>
            <a:ext cx="4428991"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EF4793"/>
                </a:solidFill>
                <a:effectLst/>
                <a:uLnTx/>
                <a:uFillTx/>
                <a:latin typeface="Helvetica" panose="020B0604020202020204"/>
                <a:ea typeface="+mn-ea"/>
                <a:cs typeface="Helvetica" panose="020B0604020202020204"/>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of moviegoers </a:t>
            </a:r>
            <a:r>
              <a:rPr kumimoji="0" lang="en-US" sz="24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go to the movies with children </a:t>
            </a:r>
            <a:r>
              <a:rPr kumimoji="0" lang="en-US" sz="24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in 2025 </a:t>
            </a:r>
            <a:br>
              <a:rPr kumimoji="0" lang="en-US" sz="24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br>
            <a:br>
              <a:rPr kumimoji="0" lang="en-US" sz="4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br>
            <a:r>
              <a:rPr kumimoji="0" lang="en-US" sz="2400" b="0" i="1"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vs. 35% in 2023</a:t>
            </a:r>
            <a:endParaRPr kumimoji="0" lang="en-US" sz="2400" b="1" i="1"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p:txBody>
      </p:sp>
    </p:spTree>
    <p:extLst>
      <p:ext uri="{BB962C8B-B14F-4D97-AF65-F5344CB8AC3E}">
        <p14:creationId xmlns:p14="http://schemas.microsoft.com/office/powerpoint/2010/main" val="4166866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Marianne Vita</DisplayName>
        <AccountId>43</AccountId>
        <AccountType/>
      </UserInfo>
      <UserInfo>
        <DisplayName>Kaileen Cain</DisplayName>
        <AccountId>143</AccountId>
        <AccountType/>
      </UserInfo>
      <UserInfo>
        <DisplayName>Danielle Delauro</DisplayName>
        <AccountId>38</AccountId>
        <AccountType/>
      </UserInfo>
      <UserInfo>
        <DisplayName>Dylan Breger</DisplayName>
        <AccountId>93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F35E04-B3E2-48CE-BC5F-C23267EB64F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A1912A-4AF1-4CAF-989A-D246AAEBDC15}"/>
</file>

<file path=customXml/itemProps3.xml><?xml version="1.0" encoding="utf-8"?>
<ds:datastoreItem xmlns:ds="http://schemas.openxmlformats.org/officeDocument/2006/customXml" ds:itemID="{1B49E31A-019A-4DE8-9C1C-A5D31AA90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14</Notes>
  <HiddenSlides>0</HiddenSlides>
  <ScaleCrop>false</ScaleCrop>
  <HeadingPairs>
    <vt:vector size="4" baseType="variant">
      <vt:variant>
        <vt:lpstr>Theme</vt:lpstr>
      </vt:variant>
      <vt:variant>
        <vt:i4>7</vt:i4>
      </vt:variant>
      <vt:variant>
        <vt:lpstr>Slide Titles</vt:lpstr>
      </vt:variant>
      <vt:variant>
        <vt:i4>34</vt:i4>
      </vt:variant>
    </vt:vector>
  </HeadingPairs>
  <TitlesOfParts>
    <vt:vector size="41" baseType="lpstr">
      <vt:lpstr>Office Theme</vt:lpstr>
      <vt:lpstr>1_Office Theme</vt:lpstr>
      <vt:lpstr>4_Office Theme</vt:lpstr>
      <vt:lpstr>3_Office Theme</vt:lpstr>
      <vt:lpstr>5_Office Theme</vt:lpstr>
      <vt:lpstr>6_Office Theme</vt:lpstr>
      <vt:lpstr>2_Office Theme</vt:lpstr>
      <vt:lpstr>Reel Talk 20 Trends Exploring the Resurgence &amp; Heightened Value of Cinema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revision>1</cp:revision>
  <cp:lastPrinted>2025-04-16T17:43:03Z</cp:lastPrinted>
  <dcterms:created xsi:type="dcterms:W3CDTF">2022-11-04T21:07:35Z</dcterms:created>
  <dcterms:modified xsi:type="dcterms:W3CDTF">2025-04-17T14:44:23Z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