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 id="2147483685" r:id="rId6"/>
    <p:sldMasterId id="2147483718" r:id="rId7"/>
    <p:sldMasterId id="2147483765" r:id="rId8"/>
  </p:sldMasterIdLst>
  <p:notesMasterIdLst>
    <p:notesMasterId r:id="rId28"/>
  </p:notesMasterIdLst>
  <p:sldIdLst>
    <p:sldId id="2146846531" r:id="rId9"/>
    <p:sldId id="2146846427" r:id="rId10"/>
    <p:sldId id="2147376627" r:id="rId11"/>
    <p:sldId id="2147376425" r:id="rId12"/>
    <p:sldId id="2146846218" r:id="rId13"/>
    <p:sldId id="2146846025" r:id="rId14"/>
    <p:sldId id="2146846459" r:id="rId15"/>
    <p:sldId id="2146846201" r:id="rId16"/>
    <p:sldId id="2147376628" r:id="rId17"/>
    <p:sldId id="2146846445" r:id="rId18"/>
    <p:sldId id="2146846279" r:id="rId19"/>
    <p:sldId id="2146846396" r:id="rId20"/>
    <p:sldId id="2146846086" r:id="rId21"/>
    <p:sldId id="2146846345" r:id="rId22"/>
    <p:sldId id="2147376542" r:id="rId23"/>
    <p:sldId id="2147376617" r:id="rId24"/>
    <p:sldId id="2146846544" r:id="rId25"/>
    <p:sldId id="2147376626" r:id="rId26"/>
    <p:sldId id="2146846275"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385A107-2D3E-7AFE-0528-70F5B03A336C}" name="Marianne Vita" initials="MV" userId="S::mariannev@thevab.com::35b1102d-d340-4a85-a709-12ee727aa48b" providerId="AD"/>
  <p188:author id="{6644001F-98D2-AF68-925B-F4D39E797894}" name="Jason Wiese" initials="J" userId="S::jasonw@thevab.com::4bff8d5b-7de6-4655-b397-69b0afc81113" providerId="AD"/>
  <p188:author id="{21855EDF-F9CE-3B66-C6A5-06158391F461}" name="Leah Montner Dixon" initials="LMD" userId="S::leahm@thevab.com::d5b2ae9e-9213-4442-b7df-4db8cbe51e5d"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1B1464"/>
    <a:srgbClr val="ED3C8D"/>
    <a:srgbClr val="FFE600"/>
    <a:srgbClr val="E2E8F0"/>
    <a:srgbClr val="1F1A6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821"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customXml" Target="../customXml/item3.xml"/><Relationship Id="rId21" Type="http://schemas.openxmlformats.org/officeDocument/2006/relationships/slide" Target="slides/slide13.xml"/><Relationship Id="rId34" Type="http://schemas.microsoft.com/office/2018/10/relationships/authors" Target="author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notesMaster" Target="notesMasters/notes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viewProps" Target="viewProps.xml"/><Relationship Id="rId8" Type="http://schemas.openxmlformats.org/officeDocument/2006/relationships/slideMaster" Target="slideMasters/slideMaster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ah Montner Dixon" userId="d5b2ae9e-9213-4442-b7df-4db8cbe51e5d" providerId="ADAL" clId="{AB9C1AFE-626A-4109-AD5F-B9C2EAEDB201}"/>
    <pc:docChg chg="undo custSel addSld delSld modSld sldOrd modMainMaster">
      <pc:chgData name="Leah Montner Dixon" userId="d5b2ae9e-9213-4442-b7df-4db8cbe51e5d" providerId="ADAL" clId="{AB9C1AFE-626A-4109-AD5F-B9C2EAEDB201}" dt="2025-01-15T18:42:38.644" v="1583"/>
      <pc:docMkLst>
        <pc:docMk/>
      </pc:docMkLst>
      <pc:sldChg chg="del modTransition">
        <pc:chgData name="Leah Montner Dixon" userId="d5b2ae9e-9213-4442-b7df-4db8cbe51e5d" providerId="ADAL" clId="{AB9C1AFE-626A-4109-AD5F-B9C2EAEDB201}" dt="2025-01-06T19:33:03.298" v="46" actId="47"/>
        <pc:sldMkLst>
          <pc:docMk/>
          <pc:sldMk cId="1726731643" sldId="2144327907"/>
        </pc:sldMkLst>
      </pc:sldChg>
      <pc:sldChg chg="addSp delSp modSp add mod ord modTransition">
        <pc:chgData name="Leah Montner Dixon" userId="d5b2ae9e-9213-4442-b7df-4db8cbe51e5d" providerId="ADAL" clId="{AB9C1AFE-626A-4109-AD5F-B9C2EAEDB201}" dt="2025-01-15T16:35:49.244" v="1555"/>
        <pc:sldMkLst>
          <pc:docMk/>
          <pc:sldMk cId="2380314699" sldId="2146846025"/>
        </pc:sldMkLst>
        <pc:spChg chg="add mod">
          <ac:chgData name="Leah Montner Dixon" userId="d5b2ae9e-9213-4442-b7df-4db8cbe51e5d" providerId="ADAL" clId="{AB9C1AFE-626A-4109-AD5F-B9C2EAEDB201}" dt="2025-01-08T22:15:33.128" v="1332"/>
          <ac:spMkLst>
            <pc:docMk/>
            <pc:sldMk cId="2380314699" sldId="2146846025"/>
            <ac:spMk id="8" creationId="{28CDC855-70D4-F6A8-96E6-1A62DC333AA1}"/>
          </ac:spMkLst>
        </pc:spChg>
      </pc:sldChg>
      <pc:sldChg chg="modTransition">
        <pc:chgData name="Leah Montner Dixon" userId="d5b2ae9e-9213-4442-b7df-4db8cbe51e5d" providerId="ADAL" clId="{AB9C1AFE-626A-4109-AD5F-B9C2EAEDB201}" dt="2025-01-15T16:35:49.244" v="1555"/>
        <pc:sldMkLst>
          <pc:docMk/>
          <pc:sldMk cId="1391565854" sldId="2146846086"/>
        </pc:sldMkLst>
      </pc:sldChg>
      <pc:sldChg chg="ord modTransition">
        <pc:chgData name="Leah Montner Dixon" userId="d5b2ae9e-9213-4442-b7df-4db8cbe51e5d" providerId="ADAL" clId="{AB9C1AFE-626A-4109-AD5F-B9C2EAEDB201}" dt="2025-01-15T16:35:49.244" v="1555"/>
        <pc:sldMkLst>
          <pc:docMk/>
          <pc:sldMk cId="3077241273" sldId="2146846201"/>
        </pc:sldMkLst>
      </pc:sldChg>
      <pc:sldChg chg="modTransition">
        <pc:chgData name="Leah Montner Dixon" userId="d5b2ae9e-9213-4442-b7df-4db8cbe51e5d" providerId="ADAL" clId="{AB9C1AFE-626A-4109-AD5F-B9C2EAEDB201}" dt="2025-01-06T14:58:34.916" v="1"/>
        <pc:sldMkLst>
          <pc:docMk/>
          <pc:sldMk cId="417683183" sldId="2146846209"/>
        </pc:sldMkLst>
      </pc:sldChg>
      <pc:sldChg chg="addSp delSp modSp mod ord modTransition">
        <pc:chgData name="Leah Montner Dixon" userId="d5b2ae9e-9213-4442-b7df-4db8cbe51e5d" providerId="ADAL" clId="{AB9C1AFE-626A-4109-AD5F-B9C2EAEDB201}" dt="2025-01-15T16:35:49.244" v="1555"/>
        <pc:sldMkLst>
          <pc:docMk/>
          <pc:sldMk cId="1440365407" sldId="2146846218"/>
        </pc:sldMkLst>
        <pc:spChg chg="add mod">
          <ac:chgData name="Leah Montner Dixon" userId="d5b2ae9e-9213-4442-b7df-4db8cbe51e5d" providerId="ADAL" clId="{AB9C1AFE-626A-4109-AD5F-B9C2EAEDB201}" dt="2025-01-08T22:09:19.951" v="1110" actId="20577"/>
          <ac:spMkLst>
            <pc:docMk/>
            <pc:sldMk cId="1440365407" sldId="2146846218"/>
            <ac:spMk id="3" creationId="{7EF3CBD2-56A0-0FCE-6096-921C1F815EB9}"/>
          </ac:spMkLst>
        </pc:spChg>
      </pc:sldChg>
      <pc:sldChg chg="modTransition">
        <pc:chgData name="Leah Montner Dixon" userId="d5b2ae9e-9213-4442-b7df-4db8cbe51e5d" providerId="ADAL" clId="{AB9C1AFE-626A-4109-AD5F-B9C2EAEDB201}" dt="2025-01-15T16:35:49.244" v="1555"/>
        <pc:sldMkLst>
          <pc:docMk/>
          <pc:sldMk cId="1478597245" sldId="2146846275"/>
        </pc:sldMkLst>
      </pc:sldChg>
      <pc:sldChg chg="modTransition">
        <pc:chgData name="Leah Montner Dixon" userId="d5b2ae9e-9213-4442-b7df-4db8cbe51e5d" providerId="ADAL" clId="{AB9C1AFE-626A-4109-AD5F-B9C2EAEDB201}" dt="2025-01-15T16:35:49.244" v="1555"/>
        <pc:sldMkLst>
          <pc:docMk/>
          <pc:sldMk cId="817977113" sldId="2146846279"/>
        </pc:sldMkLst>
      </pc:sldChg>
      <pc:sldChg chg="modTransition">
        <pc:chgData name="Leah Montner Dixon" userId="d5b2ae9e-9213-4442-b7df-4db8cbe51e5d" providerId="ADAL" clId="{AB9C1AFE-626A-4109-AD5F-B9C2EAEDB201}" dt="2025-01-15T16:35:49.244" v="1555"/>
        <pc:sldMkLst>
          <pc:docMk/>
          <pc:sldMk cId="4036463351" sldId="2146846345"/>
        </pc:sldMkLst>
      </pc:sldChg>
      <pc:sldChg chg="ord modTransition">
        <pc:chgData name="Leah Montner Dixon" userId="d5b2ae9e-9213-4442-b7df-4db8cbe51e5d" providerId="ADAL" clId="{AB9C1AFE-626A-4109-AD5F-B9C2EAEDB201}" dt="2025-01-06T20:02:37.791" v="213"/>
        <pc:sldMkLst>
          <pc:docMk/>
          <pc:sldMk cId="2412155764" sldId="2146846368"/>
        </pc:sldMkLst>
      </pc:sldChg>
      <pc:sldChg chg="modTransition">
        <pc:chgData name="Leah Montner Dixon" userId="d5b2ae9e-9213-4442-b7df-4db8cbe51e5d" providerId="ADAL" clId="{AB9C1AFE-626A-4109-AD5F-B9C2EAEDB201}" dt="2025-01-15T16:35:49.244" v="1555"/>
        <pc:sldMkLst>
          <pc:docMk/>
          <pc:sldMk cId="2647330495" sldId="2146846396"/>
        </pc:sldMkLst>
      </pc:sldChg>
      <pc:sldChg chg="addSp delSp modSp mod ord modTransition">
        <pc:chgData name="Leah Montner Dixon" userId="d5b2ae9e-9213-4442-b7df-4db8cbe51e5d" providerId="ADAL" clId="{AB9C1AFE-626A-4109-AD5F-B9C2EAEDB201}" dt="2025-01-08T22:16:09.690" v="1334"/>
        <pc:sldMkLst>
          <pc:docMk/>
          <pc:sldMk cId="3255566593" sldId="2146846396"/>
        </pc:sldMkLst>
      </pc:sldChg>
      <pc:sldChg chg="addSp delSp modSp mod ord modTransition">
        <pc:chgData name="Leah Montner Dixon" userId="d5b2ae9e-9213-4442-b7df-4db8cbe51e5d" providerId="ADAL" clId="{AB9C1AFE-626A-4109-AD5F-B9C2EAEDB201}" dt="2025-01-08T22:16:09.690" v="1334"/>
        <pc:sldMkLst>
          <pc:docMk/>
          <pc:sldMk cId="2206369454" sldId="2146846425"/>
        </pc:sldMkLst>
      </pc:sldChg>
      <pc:sldChg chg="modTransition">
        <pc:chgData name="Leah Montner Dixon" userId="d5b2ae9e-9213-4442-b7df-4db8cbe51e5d" providerId="ADAL" clId="{AB9C1AFE-626A-4109-AD5F-B9C2EAEDB201}" dt="2025-01-15T16:35:49.244" v="1555"/>
        <pc:sldMkLst>
          <pc:docMk/>
          <pc:sldMk cId="821593770" sldId="2146846427"/>
        </pc:sldMkLst>
      </pc:sldChg>
      <pc:sldChg chg="modTransition">
        <pc:chgData name="Leah Montner Dixon" userId="d5b2ae9e-9213-4442-b7df-4db8cbe51e5d" providerId="ADAL" clId="{AB9C1AFE-626A-4109-AD5F-B9C2EAEDB201}" dt="2025-01-15T16:35:49.244" v="1555"/>
        <pc:sldMkLst>
          <pc:docMk/>
          <pc:sldMk cId="2710154076" sldId="2146846445"/>
        </pc:sldMkLst>
      </pc:sldChg>
      <pc:sldChg chg="modSp mod ord modTransition">
        <pc:chgData name="Leah Montner Dixon" userId="d5b2ae9e-9213-4442-b7df-4db8cbe51e5d" providerId="ADAL" clId="{AB9C1AFE-626A-4109-AD5F-B9C2EAEDB201}" dt="2025-01-15T16:35:49.244" v="1555"/>
        <pc:sldMkLst>
          <pc:docMk/>
          <pc:sldMk cId="2527538617" sldId="2146846459"/>
        </pc:sldMkLst>
        <pc:spChg chg="mod">
          <ac:chgData name="Leah Montner Dixon" userId="d5b2ae9e-9213-4442-b7df-4db8cbe51e5d" providerId="ADAL" clId="{AB9C1AFE-626A-4109-AD5F-B9C2EAEDB201}" dt="2025-01-08T22:04:14.373" v="996" actId="20577"/>
          <ac:spMkLst>
            <pc:docMk/>
            <pc:sldMk cId="2527538617" sldId="2146846459"/>
            <ac:spMk id="176" creationId="{6F53BDA5-A420-C638-9F53-76975489570C}"/>
          </ac:spMkLst>
        </pc:spChg>
      </pc:sldChg>
      <pc:sldChg chg="add del ord modTransition">
        <pc:chgData name="Leah Montner Dixon" userId="d5b2ae9e-9213-4442-b7df-4db8cbe51e5d" providerId="ADAL" clId="{AB9C1AFE-626A-4109-AD5F-B9C2EAEDB201}" dt="2025-01-06T20:02:37.791" v="213"/>
        <pc:sldMkLst>
          <pc:docMk/>
          <pc:sldMk cId="41984312" sldId="2146846491"/>
        </pc:sldMkLst>
      </pc:sldChg>
      <pc:sldChg chg="modTransition">
        <pc:chgData name="Leah Montner Dixon" userId="d5b2ae9e-9213-4442-b7df-4db8cbe51e5d" providerId="ADAL" clId="{AB9C1AFE-626A-4109-AD5F-B9C2EAEDB201}" dt="2025-01-06T14:58:34.916" v="1"/>
        <pc:sldMkLst>
          <pc:docMk/>
          <pc:sldMk cId="1401493656" sldId="2146846509"/>
        </pc:sldMkLst>
      </pc:sldChg>
      <pc:sldChg chg="ord modTransition">
        <pc:chgData name="Leah Montner Dixon" userId="d5b2ae9e-9213-4442-b7df-4db8cbe51e5d" providerId="ADAL" clId="{AB9C1AFE-626A-4109-AD5F-B9C2EAEDB201}" dt="2025-01-06T20:02:37.791" v="213"/>
        <pc:sldMkLst>
          <pc:docMk/>
          <pc:sldMk cId="3898081003" sldId="2146846526"/>
        </pc:sldMkLst>
      </pc:sldChg>
      <pc:sldChg chg="modSp mod modTransition">
        <pc:chgData name="Leah Montner Dixon" userId="d5b2ae9e-9213-4442-b7df-4db8cbe51e5d" providerId="ADAL" clId="{AB9C1AFE-626A-4109-AD5F-B9C2EAEDB201}" dt="2025-01-15T16:35:49.244" v="1555"/>
        <pc:sldMkLst>
          <pc:docMk/>
          <pc:sldMk cId="3197641557" sldId="2146846531"/>
        </pc:sldMkLst>
        <pc:spChg chg="mod">
          <ac:chgData name="Leah Montner Dixon" userId="d5b2ae9e-9213-4442-b7df-4db8cbe51e5d" providerId="ADAL" clId="{AB9C1AFE-626A-4109-AD5F-B9C2EAEDB201}" dt="2025-01-06T19:25:47.557" v="15" actId="20577"/>
          <ac:spMkLst>
            <pc:docMk/>
            <pc:sldMk cId="3197641557" sldId="2146846531"/>
            <ac:spMk id="9" creationId="{0329FF23-0C22-D717-E43B-783F5D24885B}"/>
          </ac:spMkLst>
        </pc:spChg>
        <pc:spChg chg="mod">
          <ac:chgData name="Leah Montner Dixon" userId="d5b2ae9e-9213-4442-b7df-4db8cbe51e5d" providerId="ADAL" clId="{AB9C1AFE-626A-4109-AD5F-B9C2EAEDB201}" dt="2025-01-06T19:25:53.200" v="42" actId="1038"/>
          <ac:spMkLst>
            <pc:docMk/>
            <pc:sldMk cId="3197641557" sldId="2146846531"/>
            <ac:spMk id="10" creationId="{818E2B86-CD9E-E1FE-A820-26308DE81D59}"/>
          </ac:spMkLst>
        </pc:spChg>
        <pc:spChg chg="mod">
          <ac:chgData name="Leah Montner Dixon" userId="d5b2ae9e-9213-4442-b7df-4db8cbe51e5d" providerId="ADAL" clId="{AB9C1AFE-626A-4109-AD5F-B9C2EAEDB201}" dt="2025-01-06T19:25:34.101" v="3" actId="1076"/>
          <ac:spMkLst>
            <pc:docMk/>
            <pc:sldMk cId="3197641557" sldId="2146846531"/>
            <ac:spMk id="11" creationId="{E4CB0F70-4C0D-8528-1D3B-83012FEF05FC}"/>
          </ac:spMkLst>
        </pc:spChg>
      </pc:sldChg>
      <pc:sldChg chg="addSp modSp mod modTransition">
        <pc:chgData name="Leah Montner Dixon" userId="d5b2ae9e-9213-4442-b7df-4db8cbe51e5d" providerId="ADAL" clId="{AB9C1AFE-626A-4109-AD5F-B9C2EAEDB201}" dt="2025-01-15T18:39:50.192" v="1569"/>
        <pc:sldMkLst>
          <pc:docMk/>
          <pc:sldMk cId="1447171524" sldId="2146846544"/>
        </pc:sldMkLst>
        <pc:spChg chg="mod">
          <ac:chgData name="Leah Montner Dixon" userId="d5b2ae9e-9213-4442-b7df-4db8cbe51e5d" providerId="ADAL" clId="{AB9C1AFE-626A-4109-AD5F-B9C2EAEDB201}" dt="2025-01-15T18:38:45.540" v="1557"/>
          <ac:spMkLst>
            <pc:docMk/>
            <pc:sldMk cId="1447171524" sldId="2146846544"/>
            <ac:spMk id="4" creationId="{03CDECA6-3E19-0891-8DB4-098756397852}"/>
          </ac:spMkLst>
        </pc:spChg>
        <pc:spChg chg="mod">
          <ac:chgData name="Leah Montner Dixon" userId="d5b2ae9e-9213-4442-b7df-4db8cbe51e5d" providerId="ADAL" clId="{AB9C1AFE-626A-4109-AD5F-B9C2EAEDB201}" dt="2025-01-15T18:39:11.723" v="1561"/>
          <ac:spMkLst>
            <pc:docMk/>
            <pc:sldMk cId="1447171524" sldId="2146846544"/>
            <ac:spMk id="8" creationId="{28524A9F-01AE-3126-27A4-108098C7A2AB}"/>
          </ac:spMkLst>
        </pc:spChg>
        <pc:spChg chg="mod">
          <ac:chgData name="Leah Montner Dixon" userId="d5b2ae9e-9213-4442-b7df-4db8cbe51e5d" providerId="ADAL" clId="{AB9C1AFE-626A-4109-AD5F-B9C2EAEDB201}" dt="2025-01-15T18:39:00.990" v="1559"/>
          <ac:spMkLst>
            <pc:docMk/>
            <pc:sldMk cId="1447171524" sldId="2146846544"/>
            <ac:spMk id="9" creationId="{E0F804DB-CA2F-B87D-46FA-E913A4FC3BAB}"/>
          </ac:spMkLst>
        </pc:spChg>
        <pc:spChg chg="mod">
          <ac:chgData name="Leah Montner Dixon" userId="d5b2ae9e-9213-4442-b7df-4db8cbe51e5d" providerId="ADAL" clId="{AB9C1AFE-626A-4109-AD5F-B9C2EAEDB201}" dt="2025-01-15T18:39:24.253" v="1563"/>
          <ac:spMkLst>
            <pc:docMk/>
            <pc:sldMk cId="1447171524" sldId="2146846544"/>
            <ac:spMk id="15" creationId="{08533243-DDD9-589A-E0B5-0BF5A25C32CC}"/>
          </ac:spMkLst>
        </pc:spChg>
        <pc:spChg chg="mod">
          <ac:chgData name="Leah Montner Dixon" userId="d5b2ae9e-9213-4442-b7df-4db8cbe51e5d" providerId="ADAL" clId="{AB9C1AFE-626A-4109-AD5F-B9C2EAEDB201}" dt="2025-01-15T18:39:38.011" v="1567"/>
          <ac:spMkLst>
            <pc:docMk/>
            <pc:sldMk cId="1447171524" sldId="2146846544"/>
            <ac:spMk id="50" creationId="{D757047C-5DAD-9918-8C75-5035F55B57E6}"/>
          </ac:spMkLst>
        </pc:spChg>
        <pc:spChg chg="mod">
          <ac:chgData name="Leah Montner Dixon" userId="d5b2ae9e-9213-4442-b7df-4db8cbe51e5d" providerId="ADAL" clId="{AB9C1AFE-626A-4109-AD5F-B9C2EAEDB201}" dt="2025-01-15T18:39:50.192" v="1569"/>
          <ac:spMkLst>
            <pc:docMk/>
            <pc:sldMk cId="1447171524" sldId="2146846544"/>
            <ac:spMk id="55" creationId="{CFA33320-F17E-776F-F748-3A7876596A72}"/>
          </ac:spMkLst>
        </pc:spChg>
        <pc:picChg chg="mod">
          <ac:chgData name="Leah Montner Dixon" userId="d5b2ae9e-9213-4442-b7df-4db8cbe51e5d" providerId="ADAL" clId="{AB9C1AFE-626A-4109-AD5F-B9C2EAEDB201}" dt="2025-01-15T18:38:41.444" v="1556"/>
          <ac:picMkLst>
            <pc:docMk/>
            <pc:sldMk cId="1447171524" sldId="2146846544"/>
            <ac:picMk id="2" creationId="{7DD067C0-56C6-7E1D-4DA7-7F1CC641B11F}"/>
          </ac:picMkLst>
        </pc:picChg>
        <pc:picChg chg="mod">
          <ac:chgData name="Leah Montner Dixon" userId="d5b2ae9e-9213-4442-b7df-4db8cbe51e5d" providerId="ADAL" clId="{AB9C1AFE-626A-4109-AD5F-B9C2EAEDB201}" dt="2025-01-15T18:38:57.845" v="1558"/>
          <ac:picMkLst>
            <pc:docMk/>
            <pc:sldMk cId="1447171524" sldId="2146846544"/>
            <ac:picMk id="5" creationId="{DCDEB924-F8E9-7BB5-18A1-C885F73A6A08}"/>
          </ac:picMkLst>
        </pc:picChg>
        <pc:picChg chg="mod">
          <ac:chgData name="Leah Montner Dixon" userId="d5b2ae9e-9213-4442-b7df-4db8cbe51e5d" providerId="ADAL" clId="{AB9C1AFE-626A-4109-AD5F-B9C2EAEDB201}" dt="2025-01-15T18:39:08.392" v="1560"/>
          <ac:picMkLst>
            <pc:docMk/>
            <pc:sldMk cId="1447171524" sldId="2146846544"/>
            <ac:picMk id="7" creationId="{61EA0E07-551D-4CF0-9419-894C6352F89F}"/>
          </ac:picMkLst>
        </pc:picChg>
        <pc:picChg chg="mod">
          <ac:chgData name="Leah Montner Dixon" userId="d5b2ae9e-9213-4442-b7df-4db8cbe51e5d" providerId="ADAL" clId="{AB9C1AFE-626A-4109-AD5F-B9C2EAEDB201}" dt="2025-01-15T18:39:18.171" v="1562"/>
          <ac:picMkLst>
            <pc:docMk/>
            <pc:sldMk cId="1447171524" sldId="2146846544"/>
            <ac:picMk id="11" creationId="{85770C55-3002-2F58-04D1-FF75466D018B}"/>
          </ac:picMkLst>
        </pc:picChg>
        <pc:picChg chg="mod">
          <ac:chgData name="Leah Montner Dixon" userId="d5b2ae9e-9213-4442-b7df-4db8cbe51e5d" providerId="ADAL" clId="{AB9C1AFE-626A-4109-AD5F-B9C2EAEDB201}" dt="2025-01-15T18:39:46.413" v="1568"/>
          <ac:picMkLst>
            <pc:docMk/>
            <pc:sldMk cId="1447171524" sldId="2146846544"/>
            <ac:picMk id="56" creationId="{3EA1F356-3A0C-148D-C5B4-AE70BD688E0F}"/>
          </ac:picMkLst>
        </pc:picChg>
        <pc:picChg chg="mod">
          <ac:chgData name="Leah Montner Dixon" userId="d5b2ae9e-9213-4442-b7df-4db8cbe51e5d" providerId="ADAL" clId="{AB9C1AFE-626A-4109-AD5F-B9C2EAEDB201}" dt="2025-01-15T18:39:30.438" v="1564"/>
          <ac:picMkLst>
            <pc:docMk/>
            <pc:sldMk cId="1447171524" sldId="2146846544"/>
            <ac:picMk id="58" creationId="{BF8E4B46-4DC6-1169-FD09-E70850ADD8BF}"/>
          </ac:picMkLst>
        </pc:picChg>
      </pc:sldChg>
      <pc:sldChg chg="modTransition">
        <pc:chgData name="Leah Montner Dixon" userId="d5b2ae9e-9213-4442-b7df-4db8cbe51e5d" providerId="ADAL" clId="{AB9C1AFE-626A-4109-AD5F-B9C2EAEDB201}" dt="2025-01-06T14:58:34.916" v="1"/>
        <pc:sldMkLst>
          <pc:docMk/>
          <pc:sldMk cId="3285470867" sldId="2146846545"/>
        </pc:sldMkLst>
      </pc:sldChg>
      <pc:sldChg chg="ord modTransition">
        <pc:chgData name="Leah Montner Dixon" userId="d5b2ae9e-9213-4442-b7df-4db8cbe51e5d" providerId="ADAL" clId="{AB9C1AFE-626A-4109-AD5F-B9C2EAEDB201}" dt="2025-01-06T20:02:37.791" v="213"/>
        <pc:sldMkLst>
          <pc:docMk/>
          <pc:sldMk cId="2205208995" sldId="2146846565"/>
        </pc:sldMkLst>
      </pc:sldChg>
      <pc:sldChg chg="ord modTransition">
        <pc:chgData name="Leah Montner Dixon" userId="d5b2ae9e-9213-4442-b7df-4db8cbe51e5d" providerId="ADAL" clId="{AB9C1AFE-626A-4109-AD5F-B9C2EAEDB201}" dt="2025-01-08T22:04:51.451" v="1018"/>
        <pc:sldMkLst>
          <pc:docMk/>
          <pc:sldMk cId="3062678903" sldId="2146846590"/>
        </pc:sldMkLst>
      </pc:sldChg>
      <pc:sldChg chg="modSp mod ord modTransition">
        <pc:chgData name="Leah Montner Dixon" userId="d5b2ae9e-9213-4442-b7df-4db8cbe51e5d" providerId="ADAL" clId="{AB9C1AFE-626A-4109-AD5F-B9C2EAEDB201}" dt="2025-01-06T19:58:57.901" v="207" actId="20577"/>
        <pc:sldMkLst>
          <pc:docMk/>
          <pc:sldMk cId="50220798" sldId="2147376338"/>
        </pc:sldMkLst>
      </pc:sldChg>
      <pc:sldChg chg="addSp delSp modSp mod modTransition">
        <pc:chgData name="Leah Montner Dixon" userId="d5b2ae9e-9213-4442-b7df-4db8cbe51e5d" providerId="ADAL" clId="{AB9C1AFE-626A-4109-AD5F-B9C2EAEDB201}" dt="2025-01-08T22:20:50.536" v="1552" actId="20577"/>
        <pc:sldMkLst>
          <pc:docMk/>
          <pc:sldMk cId="1632733567" sldId="2147376340"/>
        </pc:sldMkLst>
      </pc:sldChg>
      <pc:sldChg chg="add del ord modTransition">
        <pc:chgData name="Leah Montner Dixon" userId="d5b2ae9e-9213-4442-b7df-4db8cbe51e5d" providerId="ADAL" clId="{AB9C1AFE-626A-4109-AD5F-B9C2EAEDB201}" dt="2025-01-08T21:39:09.595" v="216" actId="47"/>
        <pc:sldMkLst>
          <pc:docMk/>
          <pc:sldMk cId="2075282072" sldId="2147376424"/>
        </pc:sldMkLst>
      </pc:sldChg>
      <pc:sldChg chg="modSp add mod">
        <pc:chgData name="Leah Montner Dixon" userId="d5b2ae9e-9213-4442-b7df-4db8cbe51e5d" providerId="ADAL" clId="{AB9C1AFE-626A-4109-AD5F-B9C2EAEDB201}" dt="2025-01-08T22:07:20.329" v="1027" actId="20577"/>
        <pc:sldMkLst>
          <pc:docMk/>
          <pc:sldMk cId="4106848948" sldId="2147376424"/>
        </pc:sldMkLst>
      </pc:sldChg>
      <pc:sldChg chg="addSp delSp modSp mod ord modTransition">
        <pc:chgData name="Leah Montner Dixon" userId="d5b2ae9e-9213-4442-b7df-4db8cbe51e5d" providerId="ADAL" clId="{AB9C1AFE-626A-4109-AD5F-B9C2EAEDB201}" dt="2025-01-15T16:35:49.244" v="1555"/>
        <pc:sldMkLst>
          <pc:docMk/>
          <pc:sldMk cId="384426575" sldId="2147376425"/>
        </pc:sldMkLst>
        <pc:spChg chg="mod">
          <ac:chgData name="Leah Montner Dixon" userId="d5b2ae9e-9213-4442-b7df-4db8cbe51e5d" providerId="ADAL" clId="{AB9C1AFE-626A-4109-AD5F-B9C2EAEDB201}" dt="2025-01-06T19:48:49.702" v="170" actId="14100"/>
          <ac:spMkLst>
            <pc:docMk/>
            <pc:sldMk cId="384426575" sldId="2147376425"/>
            <ac:spMk id="6" creationId="{C2FD8A8A-F57C-E528-C8FA-5DAFFBDB8B14}"/>
          </ac:spMkLst>
        </pc:spChg>
        <pc:spChg chg="mod topLvl">
          <ac:chgData name="Leah Montner Dixon" userId="d5b2ae9e-9213-4442-b7df-4db8cbe51e5d" providerId="ADAL" clId="{AB9C1AFE-626A-4109-AD5F-B9C2EAEDB201}" dt="2025-01-06T19:48:46.716" v="169" actId="165"/>
          <ac:spMkLst>
            <pc:docMk/>
            <pc:sldMk cId="384426575" sldId="2147376425"/>
            <ac:spMk id="7" creationId="{7B32B39A-1742-B16F-8FA9-A577E9331F20}"/>
          </ac:spMkLst>
        </pc:spChg>
        <pc:spChg chg="add mod ord">
          <ac:chgData name="Leah Montner Dixon" userId="d5b2ae9e-9213-4442-b7df-4db8cbe51e5d" providerId="ADAL" clId="{AB9C1AFE-626A-4109-AD5F-B9C2EAEDB201}" dt="2025-01-06T19:48:23.484" v="160" actId="12788"/>
          <ac:spMkLst>
            <pc:docMk/>
            <pc:sldMk cId="384426575" sldId="2147376425"/>
            <ac:spMk id="8" creationId="{E6EF2DAD-F5CB-FE6C-9843-1F42BCEF1E1F}"/>
          </ac:spMkLst>
        </pc:spChg>
        <pc:spChg chg="add mod">
          <ac:chgData name="Leah Montner Dixon" userId="d5b2ae9e-9213-4442-b7df-4db8cbe51e5d" providerId="ADAL" clId="{AB9C1AFE-626A-4109-AD5F-B9C2EAEDB201}" dt="2025-01-08T21:50:57.808" v="612" actId="207"/>
          <ac:spMkLst>
            <pc:docMk/>
            <pc:sldMk cId="384426575" sldId="2147376425"/>
            <ac:spMk id="10" creationId="{EEBDD82B-43C6-8E45-537D-3C87C554578B}"/>
          </ac:spMkLst>
        </pc:spChg>
        <pc:spChg chg="add mod">
          <ac:chgData name="Leah Montner Dixon" userId="d5b2ae9e-9213-4442-b7df-4db8cbe51e5d" providerId="ADAL" clId="{AB9C1AFE-626A-4109-AD5F-B9C2EAEDB201}" dt="2025-01-08T21:46:37.186" v="559" actId="255"/>
          <ac:spMkLst>
            <pc:docMk/>
            <pc:sldMk cId="384426575" sldId="2147376425"/>
            <ac:spMk id="11" creationId="{9FA80981-99A3-9838-570C-B93DE8260441}"/>
          </ac:spMkLst>
        </pc:spChg>
        <pc:spChg chg="mod">
          <ac:chgData name="Leah Montner Dixon" userId="d5b2ae9e-9213-4442-b7df-4db8cbe51e5d" providerId="ADAL" clId="{AB9C1AFE-626A-4109-AD5F-B9C2EAEDB201}" dt="2025-01-06T19:48:44.058" v="168" actId="12788"/>
          <ac:spMkLst>
            <pc:docMk/>
            <pc:sldMk cId="384426575" sldId="2147376425"/>
            <ac:spMk id="20" creationId="{E20CFB48-9957-DC45-7876-15329A7517A9}"/>
          </ac:spMkLst>
        </pc:spChg>
        <pc:spChg chg="mod">
          <ac:chgData name="Leah Montner Dixon" userId="d5b2ae9e-9213-4442-b7df-4db8cbe51e5d" providerId="ADAL" clId="{AB9C1AFE-626A-4109-AD5F-B9C2EAEDB201}" dt="2025-01-06T19:48:56.013" v="174" actId="1035"/>
          <ac:spMkLst>
            <pc:docMk/>
            <pc:sldMk cId="384426575" sldId="2147376425"/>
            <ac:spMk id="36" creationId="{C7BE1688-32B1-AF3F-83DD-165ED23A4CAA}"/>
          </ac:spMkLst>
        </pc:spChg>
        <pc:spChg chg="mod">
          <ac:chgData name="Leah Montner Dixon" userId="d5b2ae9e-9213-4442-b7df-4db8cbe51e5d" providerId="ADAL" clId="{AB9C1AFE-626A-4109-AD5F-B9C2EAEDB201}" dt="2025-01-06T19:38:54.874" v="108" actId="14100"/>
          <ac:spMkLst>
            <pc:docMk/>
            <pc:sldMk cId="384426575" sldId="2147376425"/>
            <ac:spMk id="70" creationId="{F777C562-83C3-CFDD-A8FB-7E791489374F}"/>
          </ac:spMkLst>
        </pc:spChg>
        <pc:picChg chg="add mod topLvl">
          <ac:chgData name="Leah Montner Dixon" userId="d5b2ae9e-9213-4442-b7df-4db8cbe51e5d" providerId="ADAL" clId="{AB9C1AFE-626A-4109-AD5F-B9C2EAEDB201}" dt="2025-01-06T19:48:46.716" v="169" actId="165"/>
          <ac:picMkLst>
            <pc:docMk/>
            <pc:sldMk cId="384426575" sldId="2147376425"/>
            <ac:picMk id="1028" creationId="{C6E745F5-2417-82A2-C423-0D42E5A3379C}"/>
          </ac:picMkLst>
        </pc:picChg>
      </pc:sldChg>
      <pc:sldChg chg="del modTransition">
        <pc:chgData name="Leah Montner Dixon" userId="d5b2ae9e-9213-4442-b7df-4db8cbe51e5d" providerId="ADAL" clId="{AB9C1AFE-626A-4109-AD5F-B9C2EAEDB201}" dt="2025-01-06T19:32:52.081" v="45" actId="47"/>
        <pc:sldMkLst>
          <pc:docMk/>
          <pc:sldMk cId="1950241140" sldId="2147376538"/>
        </pc:sldMkLst>
      </pc:sldChg>
      <pc:sldChg chg="addSp delSp modSp mod modTransition">
        <pc:chgData name="Leah Montner Dixon" userId="d5b2ae9e-9213-4442-b7df-4db8cbe51e5d" providerId="ADAL" clId="{AB9C1AFE-626A-4109-AD5F-B9C2EAEDB201}" dt="2025-01-08T22:14:54.295" v="1327"/>
        <pc:sldMkLst>
          <pc:docMk/>
          <pc:sldMk cId="865040210" sldId="2147376541"/>
        </pc:sldMkLst>
      </pc:sldChg>
      <pc:sldChg chg="addSp delSp modSp mod ord modTransition">
        <pc:chgData name="Leah Montner Dixon" userId="d5b2ae9e-9213-4442-b7df-4db8cbe51e5d" providerId="ADAL" clId="{AB9C1AFE-626A-4109-AD5F-B9C2EAEDB201}" dt="2025-01-15T16:35:49.244" v="1555"/>
        <pc:sldMkLst>
          <pc:docMk/>
          <pc:sldMk cId="4221757794" sldId="2147376542"/>
        </pc:sldMkLst>
        <pc:spChg chg="add mod">
          <ac:chgData name="Leah Montner Dixon" userId="d5b2ae9e-9213-4442-b7df-4db8cbe51e5d" providerId="ADAL" clId="{AB9C1AFE-626A-4109-AD5F-B9C2EAEDB201}" dt="2025-01-08T22:08:48.226" v="1093" actId="20577"/>
          <ac:spMkLst>
            <pc:docMk/>
            <pc:sldMk cId="4221757794" sldId="2147376542"/>
            <ac:spMk id="4" creationId="{9B0814F7-8AA6-2597-52C1-7BE6E67BEEBF}"/>
          </ac:spMkLst>
        </pc:spChg>
      </pc:sldChg>
      <pc:sldChg chg="addSp delSp modSp mod modTransition">
        <pc:chgData name="Leah Montner Dixon" userId="d5b2ae9e-9213-4442-b7df-4db8cbe51e5d" providerId="ADAL" clId="{AB9C1AFE-626A-4109-AD5F-B9C2EAEDB201}" dt="2025-01-06T19:53:51.481" v="182"/>
        <pc:sldMkLst>
          <pc:docMk/>
          <pc:sldMk cId="1149631709" sldId="2147376575"/>
        </pc:sldMkLst>
      </pc:sldChg>
      <pc:sldChg chg="del modTransition">
        <pc:chgData name="Leah Montner Dixon" userId="d5b2ae9e-9213-4442-b7df-4db8cbe51e5d" providerId="ADAL" clId="{AB9C1AFE-626A-4109-AD5F-B9C2EAEDB201}" dt="2025-01-08T21:15:11.188" v="214" actId="47"/>
        <pc:sldMkLst>
          <pc:docMk/>
          <pc:sldMk cId="2834503696" sldId="2147376576"/>
        </pc:sldMkLst>
      </pc:sldChg>
      <pc:sldChg chg="del modTransition">
        <pc:chgData name="Leah Montner Dixon" userId="d5b2ae9e-9213-4442-b7df-4db8cbe51e5d" providerId="ADAL" clId="{AB9C1AFE-626A-4109-AD5F-B9C2EAEDB201}" dt="2025-01-06T19:27:18.755" v="44" actId="47"/>
        <pc:sldMkLst>
          <pc:docMk/>
          <pc:sldMk cId="1762229963" sldId="2147376577"/>
        </pc:sldMkLst>
      </pc:sldChg>
      <pc:sldChg chg="delSp add mod modTransition">
        <pc:chgData name="Leah Montner Dixon" userId="d5b2ae9e-9213-4442-b7df-4db8cbe51e5d" providerId="ADAL" clId="{AB9C1AFE-626A-4109-AD5F-B9C2EAEDB201}" dt="2025-01-15T16:35:49.244" v="1555"/>
        <pc:sldMkLst>
          <pc:docMk/>
          <pc:sldMk cId="963903997" sldId="2147376617"/>
        </pc:sldMkLst>
      </pc:sldChg>
      <pc:sldChg chg="add del">
        <pc:chgData name="Leah Montner Dixon" userId="d5b2ae9e-9213-4442-b7df-4db8cbe51e5d" providerId="ADAL" clId="{AB9C1AFE-626A-4109-AD5F-B9C2EAEDB201}" dt="2025-01-06T19:53:29.617" v="180" actId="47"/>
        <pc:sldMkLst>
          <pc:docMk/>
          <pc:sldMk cId="3522061083" sldId="2147376619"/>
        </pc:sldMkLst>
      </pc:sldChg>
      <pc:sldChg chg="addSp delSp modSp add mod ord">
        <pc:chgData name="Leah Montner Dixon" userId="d5b2ae9e-9213-4442-b7df-4db8cbe51e5d" providerId="ADAL" clId="{AB9C1AFE-626A-4109-AD5F-B9C2EAEDB201}" dt="2025-01-08T22:05:37.924" v="1021"/>
        <pc:sldMkLst>
          <pc:docMk/>
          <pc:sldMk cId="2266641954" sldId="2147376624"/>
        </pc:sldMkLst>
      </pc:sldChg>
      <pc:sldChg chg="add">
        <pc:chgData name="Leah Montner Dixon" userId="d5b2ae9e-9213-4442-b7df-4db8cbe51e5d" providerId="ADAL" clId="{AB9C1AFE-626A-4109-AD5F-B9C2EAEDB201}" dt="2025-01-08T22:12:04.229" v="1269"/>
        <pc:sldMkLst>
          <pc:docMk/>
          <pc:sldMk cId="4274124680" sldId="2147376625"/>
        </pc:sldMkLst>
      </pc:sldChg>
      <pc:sldChg chg="modSp modTransition">
        <pc:chgData name="Leah Montner Dixon" userId="d5b2ae9e-9213-4442-b7df-4db8cbe51e5d" providerId="ADAL" clId="{AB9C1AFE-626A-4109-AD5F-B9C2EAEDB201}" dt="2025-01-15T18:42:38.644" v="1583"/>
        <pc:sldMkLst>
          <pc:docMk/>
          <pc:sldMk cId="3445539117" sldId="2147376626"/>
        </pc:sldMkLst>
        <pc:spChg chg="mod">
          <ac:chgData name="Leah Montner Dixon" userId="d5b2ae9e-9213-4442-b7df-4db8cbe51e5d" providerId="ADAL" clId="{AB9C1AFE-626A-4109-AD5F-B9C2EAEDB201}" dt="2025-01-15T18:42:24.980" v="1581"/>
          <ac:spMkLst>
            <pc:docMk/>
            <pc:sldMk cId="3445539117" sldId="2147376626"/>
            <ac:spMk id="4" creationId="{49BA5B7D-81E9-7A35-87D8-B4C69373AA41}"/>
          </ac:spMkLst>
        </pc:spChg>
        <pc:spChg chg="mod">
          <ac:chgData name="Leah Montner Dixon" userId="d5b2ae9e-9213-4442-b7df-4db8cbe51e5d" providerId="ADAL" clId="{AB9C1AFE-626A-4109-AD5F-B9C2EAEDB201}" dt="2025-01-15T18:42:09.926" v="1579"/>
          <ac:spMkLst>
            <pc:docMk/>
            <pc:sldMk cId="3445539117" sldId="2147376626"/>
            <ac:spMk id="8" creationId="{94F6B83C-FAE5-7A81-56E6-0951FAD87C9E}"/>
          </ac:spMkLst>
        </pc:spChg>
        <pc:spChg chg="mod">
          <ac:chgData name="Leah Montner Dixon" userId="d5b2ae9e-9213-4442-b7df-4db8cbe51e5d" providerId="ADAL" clId="{AB9C1AFE-626A-4109-AD5F-B9C2EAEDB201}" dt="2025-01-15T18:41:38.325" v="1573"/>
          <ac:spMkLst>
            <pc:docMk/>
            <pc:sldMk cId="3445539117" sldId="2147376626"/>
            <ac:spMk id="9" creationId="{036A3877-B19D-6323-CD84-4F1CD57DDA18}"/>
          </ac:spMkLst>
        </pc:spChg>
        <pc:spChg chg="mod">
          <ac:chgData name="Leah Montner Dixon" userId="d5b2ae9e-9213-4442-b7df-4db8cbe51e5d" providerId="ADAL" clId="{AB9C1AFE-626A-4109-AD5F-B9C2EAEDB201}" dt="2025-01-15T18:41:57.406" v="1577"/>
          <ac:spMkLst>
            <pc:docMk/>
            <pc:sldMk cId="3445539117" sldId="2147376626"/>
            <ac:spMk id="10" creationId="{B77FFEB7-02A4-0F49-518B-A988E9F75CCD}"/>
          </ac:spMkLst>
        </pc:spChg>
        <pc:spChg chg="mod">
          <ac:chgData name="Leah Montner Dixon" userId="d5b2ae9e-9213-4442-b7df-4db8cbe51e5d" providerId="ADAL" clId="{AB9C1AFE-626A-4109-AD5F-B9C2EAEDB201}" dt="2025-01-15T18:41:48.294" v="1575"/>
          <ac:spMkLst>
            <pc:docMk/>
            <pc:sldMk cId="3445539117" sldId="2147376626"/>
            <ac:spMk id="16" creationId="{93CDB711-A144-64A4-EADB-BDD1021F4BAA}"/>
          </ac:spMkLst>
        </pc:spChg>
        <pc:spChg chg="mod">
          <ac:chgData name="Leah Montner Dixon" userId="d5b2ae9e-9213-4442-b7df-4db8cbe51e5d" providerId="ADAL" clId="{AB9C1AFE-626A-4109-AD5F-B9C2EAEDB201}" dt="2025-01-15T18:42:38.644" v="1583"/>
          <ac:spMkLst>
            <pc:docMk/>
            <pc:sldMk cId="3445539117" sldId="2147376626"/>
            <ac:spMk id="19" creationId="{AC5444B7-1FA1-27E6-CD26-206F00022293}"/>
          </ac:spMkLst>
        </pc:spChg>
        <pc:spChg chg="mod">
          <ac:chgData name="Leah Montner Dixon" userId="d5b2ae9e-9213-4442-b7df-4db8cbe51e5d" providerId="ADAL" clId="{AB9C1AFE-626A-4109-AD5F-B9C2EAEDB201}" dt="2025-01-15T18:41:27.055" v="1571"/>
          <ac:spMkLst>
            <pc:docMk/>
            <pc:sldMk cId="3445539117" sldId="2147376626"/>
            <ac:spMk id="20" creationId="{D7540C7A-FCFD-E453-4383-D9EE4B3E60BD}"/>
          </ac:spMkLst>
        </pc:spChg>
        <pc:picChg chg="mod">
          <ac:chgData name="Leah Montner Dixon" userId="d5b2ae9e-9213-4442-b7df-4db8cbe51e5d" providerId="ADAL" clId="{AB9C1AFE-626A-4109-AD5F-B9C2EAEDB201}" dt="2025-01-15T18:41:20.602" v="1570"/>
          <ac:picMkLst>
            <pc:docMk/>
            <pc:sldMk cId="3445539117" sldId="2147376626"/>
            <ac:picMk id="2" creationId="{55601737-7D1D-9006-7621-4AC61D99D2A7}"/>
          </ac:picMkLst>
        </pc:picChg>
        <pc:picChg chg="mod">
          <ac:chgData name="Leah Montner Dixon" userId="d5b2ae9e-9213-4442-b7df-4db8cbe51e5d" providerId="ADAL" clId="{AB9C1AFE-626A-4109-AD5F-B9C2EAEDB201}" dt="2025-01-15T18:42:20.698" v="1580"/>
          <ac:picMkLst>
            <pc:docMk/>
            <pc:sldMk cId="3445539117" sldId="2147376626"/>
            <ac:picMk id="3" creationId="{D772BC90-6CF0-B010-8851-4BCEEA54EFDB}"/>
          </ac:picMkLst>
        </pc:picChg>
        <pc:picChg chg="mod">
          <ac:chgData name="Leah Montner Dixon" userId="d5b2ae9e-9213-4442-b7df-4db8cbe51e5d" providerId="ADAL" clId="{AB9C1AFE-626A-4109-AD5F-B9C2EAEDB201}" dt="2025-01-15T18:42:05.355" v="1578"/>
          <ac:picMkLst>
            <pc:docMk/>
            <pc:sldMk cId="3445539117" sldId="2147376626"/>
            <ac:picMk id="5" creationId="{6B534C94-41C0-95FB-3134-74DD13219B77}"/>
          </ac:picMkLst>
        </pc:picChg>
        <pc:picChg chg="mod">
          <ac:chgData name="Leah Montner Dixon" userId="d5b2ae9e-9213-4442-b7df-4db8cbe51e5d" providerId="ADAL" clId="{AB9C1AFE-626A-4109-AD5F-B9C2EAEDB201}" dt="2025-01-15T18:41:53.526" v="1576"/>
          <ac:picMkLst>
            <pc:docMk/>
            <pc:sldMk cId="3445539117" sldId="2147376626"/>
            <ac:picMk id="6" creationId="{BEEE8C81-54B4-4429-F989-060A1DD8C372}"/>
          </ac:picMkLst>
        </pc:picChg>
        <pc:picChg chg="mod">
          <ac:chgData name="Leah Montner Dixon" userId="d5b2ae9e-9213-4442-b7df-4db8cbe51e5d" providerId="ADAL" clId="{AB9C1AFE-626A-4109-AD5F-B9C2EAEDB201}" dt="2025-01-15T18:41:34.032" v="1572"/>
          <ac:picMkLst>
            <pc:docMk/>
            <pc:sldMk cId="3445539117" sldId="2147376626"/>
            <ac:picMk id="7" creationId="{699EC078-A68A-E1F8-0854-7BB0D4AE8255}"/>
          </ac:picMkLst>
        </pc:picChg>
        <pc:picChg chg="mod">
          <ac:chgData name="Leah Montner Dixon" userId="d5b2ae9e-9213-4442-b7df-4db8cbe51e5d" providerId="ADAL" clId="{AB9C1AFE-626A-4109-AD5F-B9C2EAEDB201}" dt="2025-01-15T18:41:44.485" v="1574"/>
          <ac:picMkLst>
            <pc:docMk/>
            <pc:sldMk cId="3445539117" sldId="2147376626"/>
            <ac:picMk id="11" creationId="{9FE8AB33-1670-9716-7360-00F402A715DA}"/>
          </ac:picMkLst>
        </pc:picChg>
        <pc:picChg chg="mod">
          <ac:chgData name="Leah Montner Dixon" userId="d5b2ae9e-9213-4442-b7df-4db8cbe51e5d" providerId="ADAL" clId="{AB9C1AFE-626A-4109-AD5F-B9C2EAEDB201}" dt="2025-01-15T18:42:32.306" v="1582"/>
          <ac:picMkLst>
            <pc:docMk/>
            <pc:sldMk cId="3445539117" sldId="2147376626"/>
            <ac:picMk id="18" creationId="{B7E919C3-474E-2810-9FDC-9420186D13CB}"/>
          </ac:picMkLst>
        </pc:picChg>
      </pc:sldChg>
      <pc:sldChg chg="modTransition">
        <pc:chgData name="Leah Montner Dixon" userId="d5b2ae9e-9213-4442-b7df-4db8cbe51e5d" providerId="ADAL" clId="{AB9C1AFE-626A-4109-AD5F-B9C2EAEDB201}" dt="2025-01-15T16:35:49.244" v="1555"/>
        <pc:sldMkLst>
          <pc:docMk/>
          <pc:sldMk cId="2281271809" sldId="2147376627"/>
        </pc:sldMkLst>
      </pc:sldChg>
      <pc:sldChg chg="modTransition">
        <pc:chgData name="Leah Montner Dixon" userId="d5b2ae9e-9213-4442-b7df-4db8cbe51e5d" providerId="ADAL" clId="{AB9C1AFE-626A-4109-AD5F-B9C2EAEDB201}" dt="2025-01-15T16:35:49.244" v="1555"/>
        <pc:sldMkLst>
          <pc:docMk/>
          <pc:sldMk cId="3173958268" sldId="2147376628"/>
        </pc:sldMkLst>
      </pc:sldChg>
      <pc:sldMasterChg chg="modTransition modSldLayout">
        <pc:chgData name="Leah Montner Dixon" userId="d5b2ae9e-9213-4442-b7df-4db8cbe51e5d" providerId="ADAL" clId="{AB9C1AFE-626A-4109-AD5F-B9C2EAEDB201}" dt="2025-01-15T16:35:49.244" v="1555"/>
        <pc:sldMasterMkLst>
          <pc:docMk/>
          <pc:sldMasterMk cId="2336487069" sldId="2147483660"/>
        </pc:sldMasterMkLst>
        <pc:sldLayoutChg chg="modTransition">
          <pc:chgData name="Leah Montner Dixon" userId="d5b2ae9e-9213-4442-b7df-4db8cbe51e5d" providerId="ADAL" clId="{AB9C1AFE-626A-4109-AD5F-B9C2EAEDB201}" dt="2025-01-15T16:35:49.244" v="1555"/>
          <pc:sldLayoutMkLst>
            <pc:docMk/>
            <pc:sldMasterMk cId="2336487069" sldId="2147483660"/>
            <pc:sldLayoutMk cId="3229858277" sldId="2147483661"/>
          </pc:sldLayoutMkLst>
        </pc:sldLayoutChg>
        <pc:sldLayoutChg chg="modTransition">
          <pc:chgData name="Leah Montner Dixon" userId="d5b2ae9e-9213-4442-b7df-4db8cbe51e5d" providerId="ADAL" clId="{AB9C1AFE-626A-4109-AD5F-B9C2EAEDB201}" dt="2025-01-15T16:35:49.244" v="1555"/>
          <pc:sldLayoutMkLst>
            <pc:docMk/>
            <pc:sldMasterMk cId="2336487069" sldId="2147483660"/>
            <pc:sldLayoutMk cId="2674044802" sldId="2147483662"/>
          </pc:sldLayoutMkLst>
        </pc:sldLayoutChg>
        <pc:sldLayoutChg chg="modTransition">
          <pc:chgData name="Leah Montner Dixon" userId="d5b2ae9e-9213-4442-b7df-4db8cbe51e5d" providerId="ADAL" clId="{AB9C1AFE-626A-4109-AD5F-B9C2EAEDB201}" dt="2025-01-15T16:35:49.244" v="1555"/>
          <pc:sldLayoutMkLst>
            <pc:docMk/>
            <pc:sldMasterMk cId="2336487069" sldId="2147483660"/>
            <pc:sldLayoutMk cId="365290608" sldId="2147483663"/>
          </pc:sldLayoutMkLst>
        </pc:sldLayoutChg>
        <pc:sldLayoutChg chg="modTransition">
          <pc:chgData name="Leah Montner Dixon" userId="d5b2ae9e-9213-4442-b7df-4db8cbe51e5d" providerId="ADAL" clId="{AB9C1AFE-626A-4109-AD5F-B9C2EAEDB201}" dt="2025-01-15T16:35:49.244" v="1555"/>
          <pc:sldLayoutMkLst>
            <pc:docMk/>
            <pc:sldMasterMk cId="2336487069" sldId="2147483660"/>
            <pc:sldLayoutMk cId="2449127085" sldId="2147483664"/>
          </pc:sldLayoutMkLst>
        </pc:sldLayoutChg>
        <pc:sldLayoutChg chg="modTransition">
          <pc:chgData name="Leah Montner Dixon" userId="d5b2ae9e-9213-4442-b7df-4db8cbe51e5d" providerId="ADAL" clId="{AB9C1AFE-626A-4109-AD5F-B9C2EAEDB201}" dt="2025-01-15T16:35:49.244" v="1555"/>
          <pc:sldLayoutMkLst>
            <pc:docMk/>
            <pc:sldMasterMk cId="2336487069" sldId="2147483660"/>
            <pc:sldLayoutMk cId="3195826367" sldId="2147483665"/>
          </pc:sldLayoutMkLst>
        </pc:sldLayoutChg>
        <pc:sldLayoutChg chg="modTransition">
          <pc:chgData name="Leah Montner Dixon" userId="d5b2ae9e-9213-4442-b7df-4db8cbe51e5d" providerId="ADAL" clId="{AB9C1AFE-626A-4109-AD5F-B9C2EAEDB201}" dt="2025-01-15T16:35:49.244" v="1555"/>
          <pc:sldLayoutMkLst>
            <pc:docMk/>
            <pc:sldMasterMk cId="2336487069" sldId="2147483660"/>
            <pc:sldLayoutMk cId="2668513582" sldId="2147483666"/>
          </pc:sldLayoutMkLst>
        </pc:sldLayoutChg>
        <pc:sldLayoutChg chg="modTransition">
          <pc:chgData name="Leah Montner Dixon" userId="d5b2ae9e-9213-4442-b7df-4db8cbe51e5d" providerId="ADAL" clId="{AB9C1AFE-626A-4109-AD5F-B9C2EAEDB201}" dt="2025-01-15T16:35:49.244" v="1555"/>
          <pc:sldLayoutMkLst>
            <pc:docMk/>
            <pc:sldMasterMk cId="2336487069" sldId="2147483660"/>
            <pc:sldLayoutMk cId="3319793806" sldId="2147483667"/>
          </pc:sldLayoutMkLst>
        </pc:sldLayoutChg>
        <pc:sldLayoutChg chg="modTransition">
          <pc:chgData name="Leah Montner Dixon" userId="d5b2ae9e-9213-4442-b7df-4db8cbe51e5d" providerId="ADAL" clId="{AB9C1AFE-626A-4109-AD5F-B9C2EAEDB201}" dt="2025-01-15T16:35:49.244" v="1555"/>
          <pc:sldLayoutMkLst>
            <pc:docMk/>
            <pc:sldMasterMk cId="2336487069" sldId="2147483660"/>
            <pc:sldLayoutMk cId="2573434479" sldId="2147483668"/>
          </pc:sldLayoutMkLst>
        </pc:sldLayoutChg>
        <pc:sldLayoutChg chg="modTransition">
          <pc:chgData name="Leah Montner Dixon" userId="d5b2ae9e-9213-4442-b7df-4db8cbe51e5d" providerId="ADAL" clId="{AB9C1AFE-626A-4109-AD5F-B9C2EAEDB201}" dt="2025-01-15T16:35:49.244" v="1555"/>
          <pc:sldLayoutMkLst>
            <pc:docMk/>
            <pc:sldMasterMk cId="2336487069" sldId="2147483660"/>
            <pc:sldLayoutMk cId="2193142937" sldId="2147483669"/>
          </pc:sldLayoutMkLst>
        </pc:sldLayoutChg>
        <pc:sldLayoutChg chg="modTransition">
          <pc:chgData name="Leah Montner Dixon" userId="d5b2ae9e-9213-4442-b7df-4db8cbe51e5d" providerId="ADAL" clId="{AB9C1AFE-626A-4109-AD5F-B9C2EAEDB201}" dt="2025-01-15T16:35:49.244" v="1555"/>
          <pc:sldLayoutMkLst>
            <pc:docMk/>
            <pc:sldMasterMk cId="2336487069" sldId="2147483660"/>
            <pc:sldLayoutMk cId="1408369928" sldId="2147483670"/>
          </pc:sldLayoutMkLst>
        </pc:sldLayoutChg>
        <pc:sldLayoutChg chg="modTransition">
          <pc:chgData name="Leah Montner Dixon" userId="d5b2ae9e-9213-4442-b7df-4db8cbe51e5d" providerId="ADAL" clId="{AB9C1AFE-626A-4109-AD5F-B9C2EAEDB201}" dt="2025-01-15T16:35:49.244" v="1555"/>
          <pc:sldLayoutMkLst>
            <pc:docMk/>
            <pc:sldMasterMk cId="2336487069" sldId="2147483660"/>
            <pc:sldLayoutMk cId="1379937618" sldId="2147483671"/>
          </pc:sldLayoutMkLst>
        </pc:sldLayoutChg>
      </pc:sldMasterChg>
      <pc:sldMasterChg chg="modTransition modSldLayout">
        <pc:chgData name="Leah Montner Dixon" userId="d5b2ae9e-9213-4442-b7df-4db8cbe51e5d" providerId="ADAL" clId="{AB9C1AFE-626A-4109-AD5F-B9C2EAEDB201}" dt="2025-01-15T16:35:49.244" v="1555"/>
        <pc:sldMasterMkLst>
          <pc:docMk/>
          <pc:sldMasterMk cId="3504470784" sldId="2147483672"/>
        </pc:sldMasterMkLst>
        <pc:sldLayoutChg chg="modTransition">
          <pc:chgData name="Leah Montner Dixon" userId="d5b2ae9e-9213-4442-b7df-4db8cbe51e5d" providerId="ADAL" clId="{AB9C1AFE-626A-4109-AD5F-B9C2EAEDB201}" dt="2025-01-15T16:35:49.244" v="1555"/>
          <pc:sldLayoutMkLst>
            <pc:docMk/>
            <pc:sldMasterMk cId="3504470784" sldId="2147483672"/>
            <pc:sldLayoutMk cId="2590230142" sldId="2147483673"/>
          </pc:sldLayoutMkLst>
        </pc:sldLayoutChg>
        <pc:sldLayoutChg chg="modTransition">
          <pc:chgData name="Leah Montner Dixon" userId="d5b2ae9e-9213-4442-b7df-4db8cbe51e5d" providerId="ADAL" clId="{AB9C1AFE-626A-4109-AD5F-B9C2EAEDB201}" dt="2025-01-15T16:35:49.244" v="1555"/>
          <pc:sldLayoutMkLst>
            <pc:docMk/>
            <pc:sldMasterMk cId="3504470784" sldId="2147483672"/>
            <pc:sldLayoutMk cId="4092631578" sldId="2147483674"/>
          </pc:sldLayoutMkLst>
        </pc:sldLayoutChg>
        <pc:sldLayoutChg chg="modTransition">
          <pc:chgData name="Leah Montner Dixon" userId="d5b2ae9e-9213-4442-b7df-4db8cbe51e5d" providerId="ADAL" clId="{AB9C1AFE-626A-4109-AD5F-B9C2EAEDB201}" dt="2025-01-15T16:35:49.244" v="1555"/>
          <pc:sldLayoutMkLst>
            <pc:docMk/>
            <pc:sldMasterMk cId="3504470784" sldId="2147483672"/>
            <pc:sldLayoutMk cId="2605756995" sldId="2147483675"/>
          </pc:sldLayoutMkLst>
        </pc:sldLayoutChg>
        <pc:sldLayoutChg chg="modTransition">
          <pc:chgData name="Leah Montner Dixon" userId="d5b2ae9e-9213-4442-b7df-4db8cbe51e5d" providerId="ADAL" clId="{AB9C1AFE-626A-4109-AD5F-B9C2EAEDB201}" dt="2025-01-15T16:35:49.244" v="1555"/>
          <pc:sldLayoutMkLst>
            <pc:docMk/>
            <pc:sldMasterMk cId="3504470784" sldId="2147483672"/>
            <pc:sldLayoutMk cId="4103290347" sldId="2147483676"/>
          </pc:sldLayoutMkLst>
        </pc:sldLayoutChg>
        <pc:sldLayoutChg chg="modTransition">
          <pc:chgData name="Leah Montner Dixon" userId="d5b2ae9e-9213-4442-b7df-4db8cbe51e5d" providerId="ADAL" clId="{AB9C1AFE-626A-4109-AD5F-B9C2EAEDB201}" dt="2025-01-15T16:35:49.244" v="1555"/>
          <pc:sldLayoutMkLst>
            <pc:docMk/>
            <pc:sldMasterMk cId="3504470784" sldId="2147483672"/>
            <pc:sldLayoutMk cId="1504930884" sldId="2147483677"/>
          </pc:sldLayoutMkLst>
        </pc:sldLayoutChg>
        <pc:sldLayoutChg chg="modTransition">
          <pc:chgData name="Leah Montner Dixon" userId="d5b2ae9e-9213-4442-b7df-4db8cbe51e5d" providerId="ADAL" clId="{AB9C1AFE-626A-4109-AD5F-B9C2EAEDB201}" dt="2025-01-15T16:35:49.244" v="1555"/>
          <pc:sldLayoutMkLst>
            <pc:docMk/>
            <pc:sldMasterMk cId="3504470784" sldId="2147483672"/>
            <pc:sldLayoutMk cId="2312611166" sldId="2147483678"/>
          </pc:sldLayoutMkLst>
        </pc:sldLayoutChg>
        <pc:sldLayoutChg chg="modTransition">
          <pc:chgData name="Leah Montner Dixon" userId="d5b2ae9e-9213-4442-b7df-4db8cbe51e5d" providerId="ADAL" clId="{AB9C1AFE-626A-4109-AD5F-B9C2EAEDB201}" dt="2025-01-15T16:35:49.244" v="1555"/>
          <pc:sldLayoutMkLst>
            <pc:docMk/>
            <pc:sldMasterMk cId="3504470784" sldId="2147483672"/>
            <pc:sldLayoutMk cId="478487414" sldId="2147483679"/>
          </pc:sldLayoutMkLst>
        </pc:sldLayoutChg>
        <pc:sldLayoutChg chg="modTransition">
          <pc:chgData name="Leah Montner Dixon" userId="d5b2ae9e-9213-4442-b7df-4db8cbe51e5d" providerId="ADAL" clId="{AB9C1AFE-626A-4109-AD5F-B9C2EAEDB201}" dt="2025-01-15T16:35:49.244" v="1555"/>
          <pc:sldLayoutMkLst>
            <pc:docMk/>
            <pc:sldMasterMk cId="3504470784" sldId="2147483672"/>
            <pc:sldLayoutMk cId="2928181365" sldId="2147483680"/>
          </pc:sldLayoutMkLst>
        </pc:sldLayoutChg>
        <pc:sldLayoutChg chg="modTransition">
          <pc:chgData name="Leah Montner Dixon" userId="d5b2ae9e-9213-4442-b7df-4db8cbe51e5d" providerId="ADAL" clId="{AB9C1AFE-626A-4109-AD5F-B9C2EAEDB201}" dt="2025-01-15T16:35:49.244" v="1555"/>
          <pc:sldLayoutMkLst>
            <pc:docMk/>
            <pc:sldMasterMk cId="3504470784" sldId="2147483672"/>
            <pc:sldLayoutMk cId="1726847497" sldId="2147483681"/>
          </pc:sldLayoutMkLst>
        </pc:sldLayoutChg>
        <pc:sldLayoutChg chg="modTransition">
          <pc:chgData name="Leah Montner Dixon" userId="d5b2ae9e-9213-4442-b7df-4db8cbe51e5d" providerId="ADAL" clId="{AB9C1AFE-626A-4109-AD5F-B9C2EAEDB201}" dt="2025-01-15T16:35:49.244" v="1555"/>
          <pc:sldLayoutMkLst>
            <pc:docMk/>
            <pc:sldMasterMk cId="3504470784" sldId="2147483672"/>
            <pc:sldLayoutMk cId="3347126898" sldId="2147483682"/>
          </pc:sldLayoutMkLst>
        </pc:sldLayoutChg>
        <pc:sldLayoutChg chg="modTransition">
          <pc:chgData name="Leah Montner Dixon" userId="d5b2ae9e-9213-4442-b7df-4db8cbe51e5d" providerId="ADAL" clId="{AB9C1AFE-626A-4109-AD5F-B9C2EAEDB201}" dt="2025-01-15T16:35:49.244" v="1555"/>
          <pc:sldLayoutMkLst>
            <pc:docMk/>
            <pc:sldMasterMk cId="3504470784" sldId="2147483672"/>
            <pc:sldLayoutMk cId="3559684865" sldId="2147483683"/>
          </pc:sldLayoutMkLst>
        </pc:sldLayoutChg>
        <pc:sldLayoutChg chg="modTransition">
          <pc:chgData name="Leah Montner Dixon" userId="d5b2ae9e-9213-4442-b7df-4db8cbe51e5d" providerId="ADAL" clId="{AB9C1AFE-626A-4109-AD5F-B9C2EAEDB201}" dt="2025-01-15T16:35:49.244" v="1555"/>
          <pc:sldLayoutMkLst>
            <pc:docMk/>
            <pc:sldMasterMk cId="3504470784" sldId="2147483672"/>
            <pc:sldLayoutMk cId="1286331246" sldId="2147483684"/>
          </pc:sldLayoutMkLst>
        </pc:sldLayoutChg>
      </pc:sldMasterChg>
      <pc:sldMasterChg chg="modTransition modSldLayout">
        <pc:chgData name="Leah Montner Dixon" userId="d5b2ae9e-9213-4442-b7df-4db8cbe51e5d" providerId="ADAL" clId="{AB9C1AFE-626A-4109-AD5F-B9C2EAEDB201}" dt="2025-01-15T16:35:49.244" v="1555"/>
        <pc:sldMasterMkLst>
          <pc:docMk/>
          <pc:sldMasterMk cId="2728214759" sldId="2147483685"/>
        </pc:sldMasterMkLst>
        <pc:sldLayoutChg chg="modTransition">
          <pc:chgData name="Leah Montner Dixon" userId="d5b2ae9e-9213-4442-b7df-4db8cbe51e5d" providerId="ADAL" clId="{AB9C1AFE-626A-4109-AD5F-B9C2EAEDB201}" dt="2025-01-15T16:35:49.244" v="1555"/>
          <pc:sldLayoutMkLst>
            <pc:docMk/>
            <pc:sldMasterMk cId="2728214759" sldId="2147483685"/>
            <pc:sldLayoutMk cId="3193188011" sldId="2147483686"/>
          </pc:sldLayoutMkLst>
        </pc:sldLayoutChg>
        <pc:sldLayoutChg chg="modTransition">
          <pc:chgData name="Leah Montner Dixon" userId="d5b2ae9e-9213-4442-b7df-4db8cbe51e5d" providerId="ADAL" clId="{AB9C1AFE-626A-4109-AD5F-B9C2EAEDB201}" dt="2025-01-15T16:35:49.244" v="1555"/>
          <pc:sldLayoutMkLst>
            <pc:docMk/>
            <pc:sldMasterMk cId="2728214759" sldId="2147483685"/>
            <pc:sldLayoutMk cId="2840434105" sldId="2147483687"/>
          </pc:sldLayoutMkLst>
        </pc:sldLayoutChg>
        <pc:sldLayoutChg chg="modTransition">
          <pc:chgData name="Leah Montner Dixon" userId="d5b2ae9e-9213-4442-b7df-4db8cbe51e5d" providerId="ADAL" clId="{AB9C1AFE-626A-4109-AD5F-B9C2EAEDB201}" dt="2025-01-15T16:35:49.244" v="1555"/>
          <pc:sldLayoutMkLst>
            <pc:docMk/>
            <pc:sldMasterMk cId="2728214759" sldId="2147483685"/>
            <pc:sldLayoutMk cId="187483555" sldId="2147483688"/>
          </pc:sldLayoutMkLst>
        </pc:sldLayoutChg>
        <pc:sldLayoutChg chg="modTransition">
          <pc:chgData name="Leah Montner Dixon" userId="d5b2ae9e-9213-4442-b7df-4db8cbe51e5d" providerId="ADAL" clId="{AB9C1AFE-626A-4109-AD5F-B9C2EAEDB201}" dt="2025-01-15T16:35:49.244" v="1555"/>
          <pc:sldLayoutMkLst>
            <pc:docMk/>
            <pc:sldMasterMk cId="2728214759" sldId="2147483685"/>
            <pc:sldLayoutMk cId="2206055942" sldId="2147483689"/>
          </pc:sldLayoutMkLst>
        </pc:sldLayoutChg>
        <pc:sldLayoutChg chg="modTransition">
          <pc:chgData name="Leah Montner Dixon" userId="d5b2ae9e-9213-4442-b7df-4db8cbe51e5d" providerId="ADAL" clId="{AB9C1AFE-626A-4109-AD5F-B9C2EAEDB201}" dt="2025-01-15T16:35:49.244" v="1555"/>
          <pc:sldLayoutMkLst>
            <pc:docMk/>
            <pc:sldMasterMk cId="2728214759" sldId="2147483685"/>
            <pc:sldLayoutMk cId="3994358367" sldId="2147483690"/>
          </pc:sldLayoutMkLst>
        </pc:sldLayoutChg>
        <pc:sldLayoutChg chg="modTransition">
          <pc:chgData name="Leah Montner Dixon" userId="d5b2ae9e-9213-4442-b7df-4db8cbe51e5d" providerId="ADAL" clId="{AB9C1AFE-626A-4109-AD5F-B9C2EAEDB201}" dt="2025-01-15T16:35:49.244" v="1555"/>
          <pc:sldLayoutMkLst>
            <pc:docMk/>
            <pc:sldMasterMk cId="2728214759" sldId="2147483685"/>
            <pc:sldLayoutMk cId="1908282232" sldId="2147483691"/>
          </pc:sldLayoutMkLst>
        </pc:sldLayoutChg>
        <pc:sldLayoutChg chg="modTransition">
          <pc:chgData name="Leah Montner Dixon" userId="d5b2ae9e-9213-4442-b7df-4db8cbe51e5d" providerId="ADAL" clId="{AB9C1AFE-626A-4109-AD5F-B9C2EAEDB201}" dt="2025-01-15T16:35:49.244" v="1555"/>
          <pc:sldLayoutMkLst>
            <pc:docMk/>
            <pc:sldMasterMk cId="2728214759" sldId="2147483685"/>
            <pc:sldLayoutMk cId="4242975684" sldId="2147483692"/>
          </pc:sldLayoutMkLst>
        </pc:sldLayoutChg>
        <pc:sldLayoutChg chg="modTransition">
          <pc:chgData name="Leah Montner Dixon" userId="d5b2ae9e-9213-4442-b7df-4db8cbe51e5d" providerId="ADAL" clId="{AB9C1AFE-626A-4109-AD5F-B9C2EAEDB201}" dt="2025-01-15T16:35:49.244" v="1555"/>
          <pc:sldLayoutMkLst>
            <pc:docMk/>
            <pc:sldMasterMk cId="2728214759" sldId="2147483685"/>
            <pc:sldLayoutMk cId="2544592664" sldId="2147483693"/>
          </pc:sldLayoutMkLst>
        </pc:sldLayoutChg>
        <pc:sldLayoutChg chg="modTransition">
          <pc:chgData name="Leah Montner Dixon" userId="d5b2ae9e-9213-4442-b7df-4db8cbe51e5d" providerId="ADAL" clId="{AB9C1AFE-626A-4109-AD5F-B9C2EAEDB201}" dt="2025-01-15T16:35:49.244" v="1555"/>
          <pc:sldLayoutMkLst>
            <pc:docMk/>
            <pc:sldMasterMk cId="2728214759" sldId="2147483685"/>
            <pc:sldLayoutMk cId="2956598193" sldId="2147483694"/>
          </pc:sldLayoutMkLst>
        </pc:sldLayoutChg>
        <pc:sldLayoutChg chg="modTransition">
          <pc:chgData name="Leah Montner Dixon" userId="d5b2ae9e-9213-4442-b7df-4db8cbe51e5d" providerId="ADAL" clId="{AB9C1AFE-626A-4109-AD5F-B9C2EAEDB201}" dt="2025-01-15T16:35:49.244" v="1555"/>
          <pc:sldLayoutMkLst>
            <pc:docMk/>
            <pc:sldMasterMk cId="2728214759" sldId="2147483685"/>
            <pc:sldLayoutMk cId="2535247651" sldId="2147483695"/>
          </pc:sldLayoutMkLst>
        </pc:sldLayoutChg>
        <pc:sldLayoutChg chg="modTransition">
          <pc:chgData name="Leah Montner Dixon" userId="d5b2ae9e-9213-4442-b7df-4db8cbe51e5d" providerId="ADAL" clId="{AB9C1AFE-626A-4109-AD5F-B9C2EAEDB201}" dt="2025-01-15T16:35:49.244" v="1555"/>
          <pc:sldLayoutMkLst>
            <pc:docMk/>
            <pc:sldMasterMk cId="2728214759" sldId="2147483685"/>
            <pc:sldLayoutMk cId="4010547553" sldId="2147483696"/>
          </pc:sldLayoutMkLst>
        </pc:sldLayoutChg>
      </pc:sldMasterChg>
      <pc:sldMasterChg chg="modTransition modSldLayout">
        <pc:chgData name="Leah Montner Dixon" userId="d5b2ae9e-9213-4442-b7df-4db8cbe51e5d" providerId="ADAL" clId="{AB9C1AFE-626A-4109-AD5F-B9C2EAEDB201}" dt="2025-01-15T16:35:49.244" v="1555"/>
        <pc:sldMasterMkLst>
          <pc:docMk/>
          <pc:sldMasterMk cId="943444264" sldId="2147483718"/>
        </pc:sldMasterMkLst>
        <pc:sldLayoutChg chg="modTransition">
          <pc:chgData name="Leah Montner Dixon" userId="d5b2ae9e-9213-4442-b7df-4db8cbe51e5d" providerId="ADAL" clId="{AB9C1AFE-626A-4109-AD5F-B9C2EAEDB201}" dt="2025-01-15T16:35:49.244" v="1555"/>
          <pc:sldLayoutMkLst>
            <pc:docMk/>
            <pc:sldMasterMk cId="943444264" sldId="2147483718"/>
            <pc:sldLayoutMk cId="2731685982" sldId="2147483719"/>
          </pc:sldLayoutMkLst>
        </pc:sldLayoutChg>
        <pc:sldLayoutChg chg="modTransition">
          <pc:chgData name="Leah Montner Dixon" userId="d5b2ae9e-9213-4442-b7df-4db8cbe51e5d" providerId="ADAL" clId="{AB9C1AFE-626A-4109-AD5F-B9C2EAEDB201}" dt="2025-01-15T16:35:49.244" v="1555"/>
          <pc:sldLayoutMkLst>
            <pc:docMk/>
            <pc:sldMasterMk cId="943444264" sldId="2147483718"/>
            <pc:sldLayoutMk cId="3894444167" sldId="2147483720"/>
          </pc:sldLayoutMkLst>
        </pc:sldLayoutChg>
        <pc:sldLayoutChg chg="modTransition">
          <pc:chgData name="Leah Montner Dixon" userId="d5b2ae9e-9213-4442-b7df-4db8cbe51e5d" providerId="ADAL" clId="{AB9C1AFE-626A-4109-AD5F-B9C2EAEDB201}" dt="2025-01-15T16:35:49.244" v="1555"/>
          <pc:sldLayoutMkLst>
            <pc:docMk/>
            <pc:sldMasterMk cId="943444264" sldId="2147483718"/>
            <pc:sldLayoutMk cId="3554722216" sldId="2147483721"/>
          </pc:sldLayoutMkLst>
        </pc:sldLayoutChg>
        <pc:sldLayoutChg chg="modTransition">
          <pc:chgData name="Leah Montner Dixon" userId="d5b2ae9e-9213-4442-b7df-4db8cbe51e5d" providerId="ADAL" clId="{AB9C1AFE-626A-4109-AD5F-B9C2EAEDB201}" dt="2025-01-15T16:35:49.244" v="1555"/>
          <pc:sldLayoutMkLst>
            <pc:docMk/>
            <pc:sldMasterMk cId="943444264" sldId="2147483718"/>
            <pc:sldLayoutMk cId="974968069" sldId="2147483722"/>
          </pc:sldLayoutMkLst>
        </pc:sldLayoutChg>
        <pc:sldLayoutChg chg="modTransition">
          <pc:chgData name="Leah Montner Dixon" userId="d5b2ae9e-9213-4442-b7df-4db8cbe51e5d" providerId="ADAL" clId="{AB9C1AFE-626A-4109-AD5F-B9C2EAEDB201}" dt="2025-01-15T16:35:49.244" v="1555"/>
          <pc:sldLayoutMkLst>
            <pc:docMk/>
            <pc:sldMasterMk cId="943444264" sldId="2147483718"/>
            <pc:sldLayoutMk cId="158886065" sldId="2147483723"/>
          </pc:sldLayoutMkLst>
        </pc:sldLayoutChg>
        <pc:sldLayoutChg chg="modTransition">
          <pc:chgData name="Leah Montner Dixon" userId="d5b2ae9e-9213-4442-b7df-4db8cbe51e5d" providerId="ADAL" clId="{AB9C1AFE-626A-4109-AD5F-B9C2EAEDB201}" dt="2025-01-15T16:35:49.244" v="1555"/>
          <pc:sldLayoutMkLst>
            <pc:docMk/>
            <pc:sldMasterMk cId="943444264" sldId="2147483718"/>
            <pc:sldLayoutMk cId="433850271" sldId="2147483724"/>
          </pc:sldLayoutMkLst>
        </pc:sldLayoutChg>
        <pc:sldLayoutChg chg="modTransition">
          <pc:chgData name="Leah Montner Dixon" userId="d5b2ae9e-9213-4442-b7df-4db8cbe51e5d" providerId="ADAL" clId="{AB9C1AFE-626A-4109-AD5F-B9C2EAEDB201}" dt="2025-01-15T16:35:49.244" v="1555"/>
          <pc:sldLayoutMkLst>
            <pc:docMk/>
            <pc:sldMasterMk cId="943444264" sldId="2147483718"/>
            <pc:sldLayoutMk cId="3710080017" sldId="2147483725"/>
          </pc:sldLayoutMkLst>
        </pc:sldLayoutChg>
        <pc:sldLayoutChg chg="modTransition">
          <pc:chgData name="Leah Montner Dixon" userId="d5b2ae9e-9213-4442-b7df-4db8cbe51e5d" providerId="ADAL" clId="{AB9C1AFE-626A-4109-AD5F-B9C2EAEDB201}" dt="2025-01-15T16:35:49.244" v="1555"/>
          <pc:sldLayoutMkLst>
            <pc:docMk/>
            <pc:sldMasterMk cId="943444264" sldId="2147483718"/>
            <pc:sldLayoutMk cId="812353612" sldId="2147483726"/>
          </pc:sldLayoutMkLst>
        </pc:sldLayoutChg>
        <pc:sldLayoutChg chg="modTransition">
          <pc:chgData name="Leah Montner Dixon" userId="d5b2ae9e-9213-4442-b7df-4db8cbe51e5d" providerId="ADAL" clId="{AB9C1AFE-626A-4109-AD5F-B9C2EAEDB201}" dt="2025-01-15T16:35:49.244" v="1555"/>
          <pc:sldLayoutMkLst>
            <pc:docMk/>
            <pc:sldMasterMk cId="943444264" sldId="2147483718"/>
            <pc:sldLayoutMk cId="267253435" sldId="2147483727"/>
          </pc:sldLayoutMkLst>
        </pc:sldLayoutChg>
        <pc:sldLayoutChg chg="modTransition">
          <pc:chgData name="Leah Montner Dixon" userId="d5b2ae9e-9213-4442-b7df-4db8cbe51e5d" providerId="ADAL" clId="{AB9C1AFE-626A-4109-AD5F-B9C2EAEDB201}" dt="2025-01-15T16:35:49.244" v="1555"/>
          <pc:sldLayoutMkLst>
            <pc:docMk/>
            <pc:sldMasterMk cId="943444264" sldId="2147483718"/>
            <pc:sldLayoutMk cId="804701387" sldId="2147483728"/>
          </pc:sldLayoutMkLst>
        </pc:sldLayoutChg>
        <pc:sldLayoutChg chg="modTransition">
          <pc:chgData name="Leah Montner Dixon" userId="d5b2ae9e-9213-4442-b7df-4db8cbe51e5d" providerId="ADAL" clId="{AB9C1AFE-626A-4109-AD5F-B9C2EAEDB201}" dt="2025-01-15T16:35:49.244" v="1555"/>
          <pc:sldLayoutMkLst>
            <pc:docMk/>
            <pc:sldMasterMk cId="943444264" sldId="2147483718"/>
            <pc:sldLayoutMk cId="1028021648" sldId="2147483729"/>
          </pc:sldLayoutMkLst>
        </pc:sldLayoutChg>
        <pc:sldLayoutChg chg="modTransition">
          <pc:chgData name="Leah Montner Dixon" userId="d5b2ae9e-9213-4442-b7df-4db8cbe51e5d" providerId="ADAL" clId="{AB9C1AFE-626A-4109-AD5F-B9C2EAEDB201}" dt="2025-01-15T16:35:49.244" v="1555"/>
          <pc:sldLayoutMkLst>
            <pc:docMk/>
            <pc:sldMasterMk cId="943444264" sldId="2147483718"/>
            <pc:sldLayoutMk cId="2637189033" sldId="2147483730"/>
          </pc:sldLayoutMkLst>
        </pc:sldLayoutChg>
        <pc:sldLayoutChg chg="modTransition">
          <pc:chgData name="Leah Montner Dixon" userId="d5b2ae9e-9213-4442-b7df-4db8cbe51e5d" providerId="ADAL" clId="{AB9C1AFE-626A-4109-AD5F-B9C2EAEDB201}" dt="2025-01-15T16:35:49.244" v="1555"/>
          <pc:sldLayoutMkLst>
            <pc:docMk/>
            <pc:sldMasterMk cId="943444264" sldId="2147483718"/>
            <pc:sldLayoutMk cId="431465791" sldId="2147483731"/>
          </pc:sldLayoutMkLst>
        </pc:sldLayoutChg>
        <pc:sldLayoutChg chg="modTransition">
          <pc:chgData name="Leah Montner Dixon" userId="d5b2ae9e-9213-4442-b7df-4db8cbe51e5d" providerId="ADAL" clId="{AB9C1AFE-626A-4109-AD5F-B9C2EAEDB201}" dt="2025-01-15T16:35:49.244" v="1555"/>
          <pc:sldLayoutMkLst>
            <pc:docMk/>
            <pc:sldMasterMk cId="943444264" sldId="2147483718"/>
            <pc:sldLayoutMk cId="918617270" sldId="2147483732"/>
          </pc:sldLayoutMkLst>
        </pc:sldLayoutChg>
        <pc:sldLayoutChg chg="modTransition">
          <pc:chgData name="Leah Montner Dixon" userId="d5b2ae9e-9213-4442-b7df-4db8cbe51e5d" providerId="ADAL" clId="{AB9C1AFE-626A-4109-AD5F-B9C2EAEDB201}" dt="2025-01-15T16:35:49.244" v="1555"/>
          <pc:sldLayoutMkLst>
            <pc:docMk/>
            <pc:sldMasterMk cId="943444264" sldId="2147483718"/>
            <pc:sldLayoutMk cId="2128084347" sldId="2147483733"/>
          </pc:sldLayoutMkLst>
        </pc:sldLayoutChg>
        <pc:sldLayoutChg chg="modTransition">
          <pc:chgData name="Leah Montner Dixon" userId="d5b2ae9e-9213-4442-b7df-4db8cbe51e5d" providerId="ADAL" clId="{AB9C1AFE-626A-4109-AD5F-B9C2EAEDB201}" dt="2025-01-15T16:35:49.244" v="1555"/>
          <pc:sldLayoutMkLst>
            <pc:docMk/>
            <pc:sldMasterMk cId="943444264" sldId="2147483718"/>
            <pc:sldLayoutMk cId="157241786" sldId="2147483734"/>
          </pc:sldLayoutMkLst>
        </pc:sldLayoutChg>
        <pc:sldLayoutChg chg="modTransition">
          <pc:chgData name="Leah Montner Dixon" userId="d5b2ae9e-9213-4442-b7df-4db8cbe51e5d" providerId="ADAL" clId="{AB9C1AFE-626A-4109-AD5F-B9C2EAEDB201}" dt="2025-01-15T16:35:49.244" v="1555"/>
          <pc:sldLayoutMkLst>
            <pc:docMk/>
            <pc:sldMasterMk cId="943444264" sldId="2147483718"/>
            <pc:sldLayoutMk cId="2055926751" sldId="2147483735"/>
          </pc:sldLayoutMkLst>
        </pc:sldLayoutChg>
        <pc:sldLayoutChg chg="modTransition">
          <pc:chgData name="Leah Montner Dixon" userId="d5b2ae9e-9213-4442-b7df-4db8cbe51e5d" providerId="ADAL" clId="{AB9C1AFE-626A-4109-AD5F-B9C2EAEDB201}" dt="2025-01-15T16:35:49.244" v="1555"/>
          <pc:sldLayoutMkLst>
            <pc:docMk/>
            <pc:sldMasterMk cId="943444264" sldId="2147483718"/>
            <pc:sldLayoutMk cId="846882858" sldId="2147483736"/>
          </pc:sldLayoutMkLst>
        </pc:sldLayoutChg>
        <pc:sldLayoutChg chg="modTransition">
          <pc:chgData name="Leah Montner Dixon" userId="d5b2ae9e-9213-4442-b7df-4db8cbe51e5d" providerId="ADAL" clId="{AB9C1AFE-626A-4109-AD5F-B9C2EAEDB201}" dt="2025-01-15T16:35:49.244" v="1555"/>
          <pc:sldLayoutMkLst>
            <pc:docMk/>
            <pc:sldMasterMk cId="943444264" sldId="2147483718"/>
            <pc:sldLayoutMk cId="1667696818" sldId="2147483737"/>
          </pc:sldLayoutMkLst>
        </pc:sldLayoutChg>
        <pc:sldLayoutChg chg="modTransition">
          <pc:chgData name="Leah Montner Dixon" userId="d5b2ae9e-9213-4442-b7df-4db8cbe51e5d" providerId="ADAL" clId="{AB9C1AFE-626A-4109-AD5F-B9C2EAEDB201}" dt="2025-01-15T16:35:49.244" v="1555"/>
          <pc:sldLayoutMkLst>
            <pc:docMk/>
            <pc:sldMasterMk cId="943444264" sldId="2147483718"/>
            <pc:sldLayoutMk cId="3050402697" sldId="2147483738"/>
          </pc:sldLayoutMkLst>
        </pc:sldLayoutChg>
      </pc:sldMasterChg>
      <pc:sldMasterChg chg="modTransition modSldLayout">
        <pc:chgData name="Leah Montner Dixon" userId="d5b2ae9e-9213-4442-b7df-4db8cbe51e5d" providerId="ADAL" clId="{AB9C1AFE-626A-4109-AD5F-B9C2EAEDB201}" dt="2025-01-06T14:58:34.916" v="1"/>
        <pc:sldMasterMkLst>
          <pc:docMk/>
          <pc:sldMasterMk cId="1216462229" sldId="2147483751"/>
        </pc:sldMasterMkLst>
        <pc:sldLayoutChg chg="modTransition">
          <pc:chgData name="Leah Montner Dixon" userId="d5b2ae9e-9213-4442-b7df-4db8cbe51e5d" providerId="ADAL" clId="{AB9C1AFE-626A-4109-AD5F-B9C2EAEDB201}" dt="2025-01-06T14:58:34.916" v="1"/>
          <pc:sldLayoutMkLst>
            <pc:docMk/>
            <pc:sldMasterMk cId="1216462229" sldId="2147483751"/>
            <pc:sldLayoutMk cId="332718363" sldId="2147483752"/>
          </pc:sldLayoutMkLst>
        </pc:sldLayoutChg>
        <pc:sldLayoutChg chg="modTransition">
          <pc:chgData name="Leah Montner Dixon" userId="d5b2ae9e-9213-4442-b7df-4db8cbe51e5d" providerId="ADAL" clId="{AB9C1AFE-626A-4109-AD5F-B9C2EAEDB201}" dt="2025-01-06T14:58:34.916" v="1"/>
          <pc:sldLayoutMkLst>
            <pc:docMk/>
            <pc:sldMasterMk cId="1216462229" sldId="2147483751"/>
            <pc:sldLayoutMk cId="549623311" sldId="2147483753"/>
          </pc:sldLayoutMkLst>
        </pc:sldLayoutChg>
        <pc:sldLayoutChg chg="modTransition">
          <pc:chgData name="Leah Montner Dixon" userId="d5b2ae9e-9213-4442-b7df-4db8cbe51e5d" providerId="ADAL" clId="{AB9C1AFE-626A-4109-AD5F-B9C2EAEDB201}" dt="2025-01-06T14:58:34.916" v="1"/>
          <pc:sldLayoutMkLst>
            <pc:docMk/>
            <pc:sldMasterMk cId="1216462229" sldId="2147483751"/>
            <pc:sldLayoutMk cId="2521158546" sldId="2147483754"/>
          </pc:sldLayoutMkLst>
        </pc:sldLayoutChg>
        <pc:sldLayoutChg chg="modTransition">
          <pc:chgData name="Leah Montner Dixon" userId="d5b2ae9e-9213-4442-b7df-4db8cbe51e5d" providerId="ADAL" clId="{AB9C1AFE-626A-4109-AD5F-B9C2EAEDB201}" dt="2025-01-06T14:58:34.916" v="1"/>
          <pc:sldLayoutMkLst>
            <pc:docMk/>
            <pc:sldMasterMk cId="1216462229" sldId="2147483751"/>
            <pc:sldLayoutMk cId="3212980085" sldId="2147483755"/>
          </pc:sldLayoutMkLst>
        </pc:sldLayoutChg>
        <pc:sldLayoutChg chg="modTransition">
          <pc:chgData name="Leah Montner Dixon" userId="d5b2ae9e-9213-4442-b7df-4db8cbe51e5d" providerId="ADAL" clId="{AB9C1AFE-626A-4109-AD5F-B9C2EAEDB201}" dt="2025-01-06T14:58:34.916" v="1"/>
          <pc:sldLayoutMkLst>
            <pc:docMk/>
            <pc:sldMasterMk cId="1216462229" sldId="2147483751"/>
            <pc:sldLayoutMk cId="2462275999" sldId="2147483756"/>
          </pc:sldLayoutMkLst>
        </pc:sldLayoutChg>
        <pc:sldLayoutChg chg="modTransition">
          <pc:chgData name="Leah Montner Dixon" userId="d5b2ae9e-9213-4442-b7df-4db8cbe51e5d" providerId="ADAL" clId="{AB9C1AFE-626A-4109-AD5F-B9C2EAEDB201}" dt="2025-01-06T14:58:34.916" v="1"/>
          <pc:sldLayoutMkLst>
            <pc:docMk/>
            <pc:sldMasterMk cId="1216462229" sldId="2147483751"/>
            <pc:sldLayoutMk cId="2092744919" sldId="2147483757"/>
          </pc:sldLayoutMkLst>
        </pc:sldLayoutChg>
        <pc:sldLayoutChg chg="modTransition">
          <pc:chgData name="Leah Montner Dixon" userId="d5b2ae9e-9213-4442-b7df-4db8cbe51e5d" providerId="ADAL" clId="{AB9C1AFE-626A-4109-AD5F-B9C2EAEDB201}" dt="2025-01-06T14:58:34.916" v="1"/>
          <pc:sldLayoutMkLst>
            <pc:docMk/>
            <pc:sldMasterMk cId="1216462229" sldId="2147483751"/>
            <pc:sldLayoutMk cId="491571069" sldId="2147483758"/>
          </pc:sldLayoutMkLst>
        </pc:sldLayoutChg>
        <pc:sldLayoutChg chg="modTransition">
          <pc:chgData name="Leah Montner Dixon" userId="d5b2ae9e-9213-4442-b7df-4db8cbe51e5d" providerId="ADAL" clId="{AB9C1AFE-626A-4109-AD5F-B9C2EAEDB201}" dt="2025-01-06T14:58:34.916" v="1"/>
          <pc:sldLayoutMkLst>
            <pc:docMk/>
            <pc:sldMasterMk cId="1216462229" sldId="2147483751"/>
            <pc:sldLayoutMk cId="2599331948" sldId="2147483759"/>
          </pc:sldLayoutMkLst>
        </pc:sldLayoutChg>
        <pc:sldLayoutChg chg="modTransition">
          <pc:chgData name="Leah Montner Dixon" userId="d5b2ae9e-9213-4442-b7df-4db8cbe51e5d" providerId="ADAL" clId="{AB9C1AFE-626A-4109-AD5F-B9C2EAEDB201}" dt="2025-01-06T14:58:34.916" v="1"/>
          <pc:sldLayoutMkLst>
            <pc:docMk/>
            <pc:sldMasterMk cId="1216462229" sldId="2147483751"/>
            <pc:sldLayoutMk cId="2834359090" sldId="2147483760"/>
          </pc:sldLayoutMkLst>
        </pc:sldLayoutChg>
        <pc:sldLayoutChg chg="modTransition">
          <pc:chgData name="Leah Montner Dixon" userId="d5b2ae9e-9213-4442-b7df-4db8cbe51e5d" providerId="ADAL" clId="{AB9C1AFE-626A-4109-AD5F-B9C2EAEDB201}" dt="2025-01-06T14:58:34.916" v="1"/>
          <pc:sldLayoutMkLst>
            <pc:docMk/>
            <pc:sldMasterMk cId="1216462229" sldId="2147483751"/>
            <pc:sldLayoutMk cId="2510153949" sldId="2147483761"/>
          </pc:sldLayoutMkLst>
        </pc:sldLayoutChg>
        <pc:sldLayoutChg chg="modTransition">
          <pc:chgData name="Leah Montner Dixon" userId="d5b2ae9e-9213-4442-b7df-4db8cbe51e5d" providerId="ADAL" clId="{AB9C1AFE-626A-4109-AD5F-B9C2EAEDB201}" dt="2025-01-06T14:58:34.916" v="1"/>
          <pc:sldLayoutMkLst>
            <pc:docMk/>
            <pc:sldMasterMk cId="1216462229" sldId="2147483751"/>
            <pc:sldLayoutMk cId="2580567596" sldId="2147483762"/>
          </pc:sldLayoutMkLst>
        </pc:sldLayoutChg>
        <pc:sldLayoutChg chg="modTransition">
          <pc:chgData name="Leah Montner Dixon" userId="d5b2ae9e-9213-4442-b7df-4db8cbe51e5d" providerId="ADAL" clId="{AB9C1AFE-626A-4109-AD5F-B9C2EAEDB201}" dt="2025-01-06T14:58:34.916" v="1"/>
          <pc:sldLayoutMkLst>
            <pc:docMk/>
            <pc:sldMasterMk cId="1216462229" sldId="2147483751"/>
            <pc:sldLayoutMk cId="764313530" sldId="2147483763"/>
          </pc:sldLayoutMkLst>
        </pc:sldLayoutChg>
        <pc:sldLayoutChg chg="modTransition">
          <pc:chgData name="Leah Montner Dixon" userId="d5b2ae9e-9213-4442-b7df-4db8cbe51e5d" providerId="ADAL" clId="{AB9C1AFE-626A-4109-AD5F-B9C2EAEDB201}" dt="2025-01-06T14:58:34.916" v="1"/>
          <pc:sldLayoutMkLst>
            <pc:docMk/>
            <pc:sldMasterMk cId="1216462229" sldId="2147483751"/>
            <pc:sldLayoutMk cId="3287428643" sldId="2147483764"/>
          </pc:sldLayoutMkLst>
        </pc:sldLayoutChg>
      </pc:sldMasterChg>
      <pc:sldMasterChg chg="modTransition modSldLayout">
        <pc:chgData name="Leah Montner Dixon" userId="d5b2ae9e-9213-4442-b7df-4db8cbe51e5d" providerId="ADAL" clId="{AB9C1AFE-626A-4109-AD5F-B9C2EAEDB201}" dt="2025-01-15T16:35:49.244" v="1555"/>
        <pc:sldMasterMkLst>
          <pc:docMk/>
          <pc:sldMasterMk cId="2238999118" sldId="2147483765"/>
        </pc:sldMasterMkLst>
        <pc:sldLayoutChg chg="modTransition">
          <pc:chgData name="Leah Montner Dixon" userId="d5b2ae9e-9213-4442-b7df-4db8cbe51e5d" providerId="ADAL" clId="{AB9C1AFE-626A-4109-AD5F-B9C2EAEDB201}" dt="2025-01-15T16:35:49.244" v="1555"/>
          <pc:sldLayoutMkLst>
            <pc:docMk/>
            <pc:sldMasterMk cId="2238999118" sldId="2147483765"/>
            <pc:sldLayoutMk cId="780648684" sldId="2147483766"/>
          </pc:sldLayoutMkLst>
        </pc:sldLayoutChg>
        <pc:sldLayoutChg chg="modTransition">
          <pc:chgData name="Leah Montner Dixon" userId="d5b2ae9e-9213-4442-b7df-4db8cbe51e5d" providerId="ADAL" clId="{AB9C1AFE-626A-4109-AD5F-B9C2EAEDB201}" dt="2025-01-15T16:35:49.244" v="1555"/>
          <pc:sldLayoutMkLst>
            <pc:docMk/>
            <pc:sldMasterMk cId="2238999118" sldId="2147483765"/>
            <pc:sldLayoutMk cId="2750273304" sldId="2147483767"/>
          </pc:sldLayoutMkLst>
        </pc:sldLayoutChg>
        <pc:sldLayoutChg chg="modTransition">
          <pc:chgData name="Leah Montner Dixon" userId="d5b2ae9e-9213-4442-b7df-4db8cbe51e5d" providerId="ADAL" clId="{AB9C1AFE-626A-4109-AD5F-B9C2EAEDB201}" dt="2025-01-15T16:35:49.244" v="1555"/>
          <pc:sldLayoutMkLst>
            <pc:docMk/>
            <pc:sldMasterMk cId="2238999118" sldId="2147483765"/>
            <pc:sldLayoutMk cId="459059362" sldId="2147483768"/>
          </pc:sldLayoutMkLst>
        </pc:sldLayoutChg>
        <pc:sldLayoutChg chg="modTransition">
          <pc:chgData name="Leah Montner Dixon" userId="d5b2ae9e-9213-4442-b7df-4db8cbe51e5d" providerId="ADAL" clId="{AB9C1AFE-626A-4109-AD5F-B9C2EAEDB201}" dt="2025-01-15T16:35:49.244" v="1555"/>
          <pc:sldLayoutMkLst>
            <pc:docMk/>
            <pc:sldMasterMk cId="2238999118" sldId="2147483765"/>
            <pc:sldLayoutMk cId="4141665275" sldId="2147483769"/>
          </pc:sldLayoutMkLst>
        </pc:sldLayoutChg>
        <pc:sldLayoutChg chg="modTransition">
          <pc:chgData name="Leah Montner Dixon" userId="d5b2ae9e-9213-4442-b7df-4db8cbe51e5d" providerId="ADAL" clId="{AB9C1AFE-626A-4109-AD5F-B9C2EAEDB201}" dt="2025-01-15T16:35:49.244" v="1555"/>
          <pc:sldLayoutMkLst>
            <pc:docMk/>
            <pc:sldMasterMk cId="2238999118" sldId="2147483765"/>
            <pc:sldLayoutMk cId="4018565048" sldId="2147483770"/>
          </pc:sldLayoutMkLst>
        </pc:sldLayoutChg>
        <pc:sldLayoutChg chg="modTransition">
          <pc:chgData name="Leah Montner Dixon" userId="d5b2ae9e-9213-4442-b7df-4db8cbe51e5d" providerId="ADAL" clId="{AB9C1AFE-626A-4109-AD5F-B9C2EAEDB201}" dt="2025-01-15T16:35:49.244" v="1555"/>
          <pc:sldLayoutMkLst>
            <pc:docMk/>
            <pc:sldMasterMk cId="2238999118" sldId="2147483765"/>
            <pc:sldLayoutMk cId="442340960" sldId="2147483771"/>
          </pc:sldLayoutMkLst>
        </pc:sldLayoutChg>
        <pc:sldLayoutChg chg="modTransition">
          <pc:chgData name="Leah Montner Dixon" userId="d5b2ae9e-9213-4442-b7df-4db8cbe51e5d" providerId="ADAL" clId="{AB9C1AFE-626A-4109-AD5F-B9C2EAEDB201}" dt="2025-01-15T16:35:49.244" v="1555"/>
          <pc:sldLayoutMkLst>
            <pc:docMk/>
            <pc:sldMasterMk cId="2238999118" sldId="2147483765"/>
            <pc:sldLayoutMk cId="1398866788" sldId="2147483772"/>
          </pc:sldLayoutMkLst>
        </pc:sldLayoutChg>
        <pc:sldLayoutChg chg="modTransition">
          <pc:chgData name="Leah Montner Dixon" userId="d5b2ae9e-9213-4442-b7df-4db8cbe51e5d" providerId="ADAL" clId="{AB9C1AFE-626A-4109-AD5F-B9C2EAEDB201}" dt="2025-01-15T16:35:49.244" v="1555"/>
          <pc:sldLayoutMkLst>
            <pc:docMk/>
            <pc:sldMasterMk cId="2238999118" sldId="2147483765"/>
            <pc:sldLayoutMk cId="3465383858" sldId="2147483773"/>
          </pc:sldLayoutMkLst>
        </pc:sldLayoutChg>
        <pc:sldLayoutChg chg="modTransition">
          <pc:chgData name="Leah Montner Dixon" userId="d5b2ae9e-9213-4442-b7df-4db8cbe51e5d" providerId="ADAL" clId="{AB9C1AFE-626A-4109-AD5F-B9C2EAEDB201}" dt="2025-01-15T16:35:49.244" v="1555"/>
          <pc:sldLayoutMkLst>
            <pc:docMk/>
            <pc:sldMasterMk cId="2238999118" sldId="2147483765"/>
            <pc:sldLayoutMk cId="1164734297" sldId="2147483774"/>
          </pc:sldLayoutMkLst>
        </pc:sldLayoutChg>
        <pc:sldLayoutChg chg="modTransition">
          <pc:chgData name="Leah Montner Dixon" userId="d5b2ae9e-9213-4442-b7df-4db8cbe51e5d" providerId="ADAL" clId="{AB9C1AFE-626A-4109-AD5F-B9C2EAEDB201}" dt="2025-01-15T16:35:49.244" v="1555"/>
          <pc:sldLayoutMkLst>
            <pc:docMk/>
            <pc:sldMasterMk cId="2238999118" sldId="2147483765"/>
            <pc:sldLayoutMk cId="2333820296" sldId="2147483775"/>
          </pc:sldLayoutMkLst>
        </pc:sldLayoutChg>
        <pc:sldLayoutChg chg="modTransition">
          <pc:chgData name="Leah Montner Dixon" userId="d5b2ae9e-9213-4442-b7df-4db8cbe51e5d" providerId="ADAL" clId="{AB9C1AFE-626A-4109-AD5F-B9C2EAEDB201}" dt="2025-01-15T16:35:49.244" v="1555"/>
          <pc:sldLayoutMkLst>
            <pc:docMk/>
            <pc:sldMasterMk cId="2238999118" sldId="2147483765"/>
            <pc:sldLayoutMk cId="3874829331" sldId="2147483776"/>
          </pc:sldLayoutMkLst>
        </pc:sldLayoutChg>
      </pc:sldMasterChg>
    </pc:docChg>
  </pc:docChgLst>
  <pc:docChgLst>
    <pc:chgData name="Jason Wiese" userId="4bff8d5b-7de6-4655-b397-69b0afc81113" providerId="ADAL" clId="{26415CDC-AE9E-4ED5-9054-9A4DAE46A65B}"/>
    <pc:docChg chg="undo custSel addSld delSld modSld delMainMaster">
      <pc:chgData name="Jason Wiese" userId="4bff8d5b-7de6-4655-b397-69b0afc81113" providerId="ADAL" clId="{26415CDC-AE9E-4ED5-9054-9A4DAE46A65B}" dt="2024-12-20T00:07:10.325" v="1000" actId="20577"/>
      <pc:docMkLst>
        <pc:docMk/>
      </pc:docMkLst>
      <pc:sldChg chg="del">
        <pc:chgData name="Jason Wiese" userId="4bff8d5b-7de6-4655-b397-69b0afc81113" providerId="ADAL" clId="{26415CDC-AE9E-4ED5-9054-9A4DAE46A65B}" dt="2024-12-19T23:49:02.527" v="231" actId="2696"/>
        <pc:sldMkLst>
          <pc:docMk/>
          <pc:sldMk cId="4192853882" sldId="2146846201"/>
        </pc:sldMkLst>
      </pc:sldChg>
      <pc:sldChg chg="addSp delSp modSp mod">
        <pc:chgData name="Jason Wiese" userId="4bff8d5b-7de6-4655-b397-69b0afc81113" providerId="ADAL" clId="{26415CDC-AE9E-4ED5-9054-9A4DAE46A65B}" dt="2024-12-20T00:06:22.519" v="943"/>
        <pc:sldMkLst>
          <pc:docMk/>
          <pc:sldMk cId="417683183" sldId="2146846209"/>
        </pc:sldMkLst>
      </pc:sldChg>
      <pc:sldChg chg="del">
        <pc:chgData name="Jason Wiese" userId="4bff8d5b-7de6-4655-b397-69b0afc81113" providerId="ADAL" clId="{26415CDC-AE9E-4ED5-9054-9A4DAE46A65B}" dt="2024-12-19T23:49:02.527" v="231" actId="2696"/>
        <pc:sldMkLst>
          <pc:docMk/>
          <pc:sldMk cId="177817587" sldId="2146846218"/>
        </pc:sldMkLst>
      </pc:sldChg>
      <pc:sldChg chg="del">
        <pc:chgData name="Jason Wiese" userId="4bff8d5b-7de6-4655-b397-69b0afc81113" providerId="ADAL" clId="{26415CDC-AE9E-4ED5-9054-9A4DAE46A65B}" dt="2024-12-19T23:49:02.527" v="231" actId="2696"/>
        <pc:sldMkLst>
          <pc:docMk/>
          <pc:sldMk cId="1501537896" sldId="2146846368"/>
        </pc:sldMkLst>
      </pc:sldChg>
      <pc:sldChg chg="del">
        <pc:chgData name="Jason Wiese" userId="4bff8d5b-7de6-4655-b397-69b0afc81113" providerId="ADAL" clId="{26415CDC-AE9E-4ED5-9054-9A4DAE46A65B}" dt="2024-12-19T23:49:02.527" v="231" actId="2696"/>
        <pc:sldMkLst>
          <pc:docMk/>
          <pc:sldMk cId="1672525181" sldId="2146846459"/>
        </pc:sldMkLst>
      </pc:sldChg>
      <pc:sldChg chg="del">
        <pc:chgData name="Jason Wiese" userId="4bff8d5b-7de6-4655-b397-69b0afc81113" providerId="ADAL" clId="{26415CDC-AE9E-4ED5-9054-9A4DAE46A65B}" dt="2024-12-19T23:49:02.527" v="231" actId="2696"/>
        <pc:sldMkLst>
          <pc:docMk/>
          <pc:sldMk cId="2090345695" sldId="2146846491"/>
        </pc:sldMkLst>
      </pc:sldChg>
      <pc:sldChg chg="addSp modSp mod">
        <pc:chgData name="Jason Wiese" userId="4bff8d5b-7de6-4655-b397-69b0afc81113" providerId="ADAL" clId="{26415CDC-AE9E-4ED5-9054-9A4DAE46A65B}" dt="2024-12-19T23:45:58.693" v="162" actId="207"/>
        <pc:sldMkLst>
          <pc:docMk/>
          <pc:sldMk cId="1401493656" sldId="2146846509"/>
        </pc:sldMkLst>
      </pc:sldChg>
      <pc:sldChg chg="del">
        <pc:chgData name="Jason Wiese" userId="4bff8d5b-7de6-4655-b397-69b0afc81113" providerId="ADAL" clId="{26415CDC-AE9E-4ED5-9054-9A4DAE46A65B}" dt="2024-12-19T23:49:02.527" v="231" actId="2696"/>
        <pc:sldMkLst>
          <pc:docMk/>
          <pc:sldMk cId="4194893929" sldId="2146846526"/>
        </pc:sldMkLst>
      </pc:sldChg>
      <pc:sldChg chg="addSp modSp mod">
        <pc:chgData name="Jason Wiese" userId="4bff8d5b-7de6-4655-b397-69b0afc81113" providerId="ADAL" clId="{26415CDC-AE9E-4ED5-9054-9A4DAE46A65B}" dt="2024-12-19T23:47:28.876" v="230" actId="1076"/>
        <pc:sldMkLst>
          <pc:docMk/>
          <pc:sldMk cId="3197641557" sldId="2146846531"/>
        </pc:sldMkLst>
        <pc:spChg chg="mod">
          <ac:chgData name="Jason Wiese" userId="4bff8d5b-7de6-4655-b397-69b0afc81113" providerId="ADAL" clId="{26415CDC-AE9E-4ED5-9054-9A4DAE46A65B}" dt="2024-12-19T23:47:04.203" v="174" actId="20577"/>
          <ac:spMkLst>
            <pc:docMk/>
            <pc:sldMk cId="3197641557" sldId="2146846531"/>
            <ac:spMk id="4" creationId="{74941BC2-D3FE-41AE-21B8-B140DB0CB0A6}"/>
          </ac:spMkLst>
        </pc:spChg>
        <pc:spChg chg="mod">
          <ac:chgData name="Jason Wiese" userId="4bff8d5b-7de6-4655-b397-69b0afc81113" providerId="ADAL" clId="{26415CDC-AE9E-4ED5-9054-9A4DAE46A65B}" dt="2024-12-19T23:47:17.206" v="220" actId="20577"/>
          <ac:spMkLst>
            <pc:docMk/>
            <pc:sldMk cId="3197641557" sldId="2146846531"/>
            <ac:spMk id="9" creationId="{0329FF23-0C22-D717-E43B-783F5D24885B}"/>
          </ac:spMkLst>
        </pc:spChg>
      </pc:sldChg>
      <pc:sldChg chg="addSp delSp modSp mod">
        <pc:chgData name="Jason Wiese" userId="4bff8d5b-7de6-4655-b397-69b0afc81113" providerId="ADAL" clId="{26415CDC-AE9E-4ED5-9054-9A4DAE46A65B}" dt="2024-12-20T00:02:46.012" v="882"/>
        <pc:sldMkLst>
          <pc:docMk/>
          <pc:sldMk cId="1447171524" sldId="2146846544"/>
        </pc:sldMkLst>
        <pc:spChg chg="mod">
          <ac:chgData name="Jason Wiese" userId="4bff8d5b-7de6-4655-b397-69b0afc81113" providerId="ADAL" clId="{26415CDC-AE9E-4ED5-9054-9A4DAE46A65B}" dt="2024-12-19T23:45:46.395" v="160" actId="20577"/>
          <ac:spMkLst>
            <pc:docMk/>
            <pc:sldMk cId="1447171524" sldId="2146846544"/>
            <ac:spMk id="54" creationId="{B346D4E7-252E-5916-BA3F-0BB1D622EABF}"/>
          </ac:spMkLst>
        </pc:spChg>
      </pc:sldChg>
      <pc:sldChg chg="addSp modSp mod">
        <pc:chgData name="Jason Wiese" userId="4bff8d5b-7de6-4655-b397-69b0afc81113" providerId="ADAL" clId="{26415CDC-AE9E-4ED5-9054-9A4DAE46A65B}" dt="2024-12-20T00:07:10.325" v="1000" actId="20577"/>
        <pc:sldMkLst>
          <pc:docMk/>
          <pc:sldMk cId="3285470867" sldId="2146846545"/>
        </pc:sldMkLst>
      </pc:sldChg>
      <pc:sldChg chg="del">
        <pc:chgData name="Jason Wiese" userId="4bff8d5b-7de6-4655-b397-69b0afc81113" providerId="ADAL" clId="{26415CDC-AE9E-4ED5-9054-9A4DAE46A65B}" dt="2024-12-19T23:49:02.527" v="231" actId="2696"/>
        <pc:sldMkLst>
          <pc:docMk/>
          <pc:sldMk cId="3143902864" sldId="2146846565"/>
        </pc:sldMkLst>
      </pc:sldChg>
      <pc:sldChg chg="addSp modSp mod">
        <pc:chgData name="Jason Wiese" userId="4bff8d5b-7de6-4655-b397-69b0afc81113" providerId="ADAL" clId="{26415CDC-AE9E-4ED5-9054-9A4DAE46A65B}" dt="2024-12-19T23:59:38.599" v="872" actId="20577"/>
        <pc:sldMkLst>
          <pc:docMk/>
          <pc:sldMk cId="50220798" sldId="2147376338"/>
        </pc:sldMkLst>
      </pc:sldChg>
      <pc:sldChg chg="del">
        <pc:chgData name="Jason Wiese" userId="4bff8d5b-7de6-4655-b397-69b0afc81113" providerId="ADAL" clId="{26415CDC-AE9E-4ED5-9054-9A4DAE46A65B}" dt="2024-12-19T23:49:02.527" v="231" actId="2696"/>
        <pc:sldMkLst>
          <pc:docMk/>
          <pc:sldMk cId="4106848948" sldId="2147376424"/>
        </pc:sldMkLst>
      </pc:sldChg>
      <pc:sldChg chg="del">
        <pc:chgData name="Jason Wiese" userId="4bff8d5b-7de6-4655-b397-69b0afc81113" providerId="ADAL" clId="{26415CDC-AE9E-4ED5-9054-9A4DAE46A65B}" dt="2024-12-19T23:49:02.527" v="231" actId="2696"/>
        <pc:sldMkLst>
          <pc:docMk/>
          <pc:sldMk cId="3360871933" sldId="2147376425"/>
        </pc:sldMkLst>
      </pc:sldChg>
      <pc:sldChg chg="delSp mod">
        <pc:chgData name="Jason Wiese" userId="4bff8d5b-7de6-4655-b397-69b0afc81113" providerId="ADAL" clId="{26415CDC-AE9E-4ED5-9054-9A4DAE46A65B}" dt="2024-12-19T23:46:29.736" v="163" actId="478"/>
        <pc:sldMkLst>
          <pc:docMk/>
          <pc:sldMk cId="1149631709" sldId="2147376575"/>
        </pc:sldMkLst>
      </pc:sldChg>
      <pc:sldChg chg="addSp modSp new mod">
        <pc:chgData name="Jason Wiese" userId="4bff8d5b-7de6-4655-b397-69b0afc81113" providerId="ADAL" clId="{26415CDC-AE9E-4ED5-9054-9A4DAE46A65B}" dt="2024-12-19T23:49:47.695" v="331" actId="20577"/>
        <pc:sldMkLst>
          <pc:docMk/>
          <pc:sldMk cId="1762229963" sldId="2147376577"/>
        </pc:sldMkLst>
      </pc:sldChg>
      <pc:sldMasterChg chg="del delSldLayout">
        <pc:chgData name="Jason Wiese" userId="4bff8d5b-7de6-4655-b397-69b0afc81113" providerId="ADAL" clId="{26415CDC-AE9E-4ED5-9054-9A4DAE46A65B}" dt="2024-12-19T23:49:02.527" v="231" actId="2696"/>
        <pc:sldMasterMkLst>
          <pc:docMk/>
          <pc:sldMasterMk cId="1328246250" sldId="2147483739"/>
        </pc:sldMasterMkLst>
        <pc:sldLayoutChg chg="del">
          <pc:chgData name="Jason Wiese" userId="4bff8d5b-7de6-4655-b397-69b0afc81113" providerId="ADAL" clId="{26415CDC-AE9E-4ED5-9054-9A4DAE46A65B}" dt="2024-12-19T23:49:02.527" v="231" actId="2696"/>
          <pc:sldLayoutMkLst>
            <pc:docMk/>
            <pc:sldMasterMk cId="1328246250" sldId="2147483739"/>
            <pc:sldLayoutMk cId="1703292817" sldId="2147483740"/>
          </pc:sldLayoutMkLst>
        </pc:sldLayoutChg>
        <pc:sldLayoutChg chg="del">
          <pc:chgData name="Jason Wiese" userId="4bff8d5b-7de6-4655-b397-69b0afc81113" providerId="ADAL" clId="{26415CDC-AE9E-4ED5-9054-9A4DAE46A65B}" dt="2024-12-19T23:49:02.527" v="231" actId="2696"/>
          <pc:sldLayoutMkLst>
            <pc:docMk/>
            <pc:sldMasterMk cId="1328246250" sldId="2147483739"/>
            <pc:sldLayoutMk cId="1300901534" sldId="2147483741"/>
          </pc:sldLayoutMkLst>
        </pc:sldLayoutChg>
        <pc:sldLayoutChg chg="del">
          <pc:chgData name="Jason Wiese" userId="4bff8d5b-7de6-4655-b397-69b0afc81113" providerId="ADAL" clId="{26415CDC-AE9E-4ED5-9054-9A4DAE46A65B}" dt="2024-12-19T23:49:02.527" v="231" actId="2696"/>
          <pc:sldLayoutMkLst>
            <pc:docMk/>
            <pc:sldMasterMk cId="1328246250" sldId="2147483739"/>
            <pc:sldLayoutMk cId="2762000674" sldId="2147483742"/>
          </pc:sldLayoutMkLst>
        </pc:sldLayoutChg>
        <pc:sldLayoutChg chg="del">
          <pc:chgData name="Jason Wiese" userId="4bff8d5b-7de6-4655-b397-69b0afc81113" providerId="ADAL" clId="{26415CDC-AE9E-4ED5-9054-9A4DAE46A65B}" dt="2024-12-19T23:49:02.527" v="231" actId="2696"/>
          <pc:sldLayoutMkLst>
            <pc:docMk/>
            <pc:sldMasterMk cId="1328246250" sldId="2147483739"/>
            <pc:sldLayoutMk cId="1270899978" sldId="2147483743"/>
          </pc:sldLayoutMkLst>
        </pc:sldLayoutChg>
        <pc:sldLayoutChg chg="del">
          <pc:chgData name="Jason Wiese" userId="4bff8d5b-7de6-4655-b397-69b0afc81113" providerId="ADAL" clId="{26415CDC-AE9E-4ED5-9054-9A4DAE46A65B}" dt="2024-12-19T23:49:02.527" v="231" actId="2696"/>
          <pc:sldLayoutMkLst>
            <pc:docMk/>
            <pc:sldMasterMk cId="1328246250" sldId="2147483739"/>
            <pc:sldLayoutMk cId="3182484405" sldId="2147483744"/>
          </pc:sldLayoutMkLst>
        </pc:sldLayoutChg>
        <pc:sldLayoutChg chg="del">
          <pc:chgData name="Jason Wiese" userId="4bff8d5b-7de6-4655-b397-69b0afc81113" providerId="ADAL" clId="{26415CDC-AE9E-4ED5-9054-9A4DAE46A65B}" dt="2024-12-19T23:49:02.527" v="231" actId="2696"/>
          <pc:sldLayoutMkLst>
            <pc:docMk/>
            <pc:sldMasterMk cId="1328246250" sldId="2147483739"/>
            <pc:sldLayoutMk cId="1943860342" sldId="2147483745"/>
          </pc:sldLayoutMkLst>
        </pc:sldLayoutChg>
        <pc:sldLayoutChg chg="del">
          <pc:chgData name="Jason Wiese" userId="4bff8d5b-7de6-4655-b397-69b0afc81113" providerId="ADAL" clId="{26415CDC-AE9E-4ED5-9054-9A4DAE46A65B}" dt="2024-12-19T23:49:02.527" v="231" actId="2696"/>
          <pc:sldLayoutMkLst>
            <pc:docMk/>
            <pc:sldMasterMk cId="1328246250" sldId="2147483739"/>
            <pc:sldLayoutMk cId="2353548124" sldId="2147483746"/>
          </pc:sldLayoutMkLst>
        </pc:sldLayoutChg>
        <pc:sldLayoutChg chg="del">
          <pc:chgData name="Jason Wiese" userId="4bff8d5b-7de6-4655-b397-69b0afc81113" providerId="ADAL" clId="{26415CDC-AE9E-4ED5-9054-9A4DAE46A65B}" dt="2024-12-19T23:49:02.527" v="231" actId="2696"/>
          <pc:sldLayoutMkLst>
            <pc:docMk/>
            <pc:sldMasterMk cId="1328246250" sldId="2147483739"/>
            <pc:sldLayoutMk cId="4048033410" sldId="2147483747"/>
          </pc:sldLayoutMkLst>
        </pc:sldLayoutChg>
        <pc:sldLayoutChg chg="del">
          <pc:chgData name="Jason Wiese" userId="4bff8d5b-7de6-4655-b397-69b0afc81113" providerId="ADAL" clId="{26415CDC-AE9E-4ED5-9054-9A4DAE46A65B}" dt="2024-12-19T23:49:02.527" v="231" actId="2696"/>
          <pc:sldLayoutMkLst>
            <pc:docMk/>
            <pc:sldMasterMk cId="1328246250" sldId="2147483739"/>
            <pc:sldLayoutMk cId="3272733192" sldId="2147483748"/>
          </pc:sldLayoutMkLst>
        </pc:sldLayoutChg>
        <pc:sldLayoutChg chg="del">
          <pc:chgData name="Jason Wiese" userId="4bff8d5b-7de6-4655-b397-69b0afc81113" providerId="ADAL" clId="{26415CDC-AE9E-4ED5-9054-9A4DAE46A65B}" dt="2024-12-19T23:49:02.527" v="231" actId="2696"/>
          <pc:sldLayoutMkLst>
            <pc:docMk/>
            <pc:sldMasterMk cId="1328246250" sldId="2147483739"/>
            <pc:sldLayoutMk cId="2718680682" sldId="2147483749"/>
          </pc:sldLayoutMkLst>
        </pc:sldLayoutChg>
        <pc:sldLayoutChg chg="del">
          <pc:chgData name="Jason Wiese" userId="4bff8d5b-7de6-4655-b397-69b0afc81113" providerId="ADAL" clId="{26415CDC-AE9E-4ED5-9054-9A4DAE46A65B}" dt="2024-12-19T23:49:02.527" v="231" actId="2696"/>
          <pc:sldLayoutMkLst>
            <pc:docMk/>
            <pc:sldMasterMk cId="1328246250" sldId="2147483739"/>
            <pc:sldLayoutMk cId="3865365433" sldId="2147483750"/>
          </pc:sldLayoutMkLst>
        </pc:sldLayoutChg>
      </pc:sldMasterChg>
    </pc:docChg>
  </pc:docChgLst>
  <pc:docChgLst>
    <pc:chgData name="Leah Montner Dixon" userId="d5b2ae9e-9213-4442-b7df-4db8cbe51e5d" providerId="ADAL" clId="{B86EC4DB-F0EC-402A-B4E5-C5F024662947}"/>
    <pc:docChg chg="undo redo custSel addSld delSld modSld sldOrd delMainMaster">
      <pc:chgData name="Leah Montner Dixon" userId="d5b2ae9e-9213-4442-b7df-4db8cbe51e5d" providerId="ADAL" clId="{B86EC4DB-F0EC-402A-B4E5-C5F024662947}" dt="2025-01-21T15:22:53.467" v="4326" actId="478"/>
      <pc:docMkLst>
        <pc:docMk/>
      </pc:docMkLst>
      <pc:sldChg chg="addSp delSp modSp mod">
        <pc:chgData name="Leah Montner Dixon" userId="d5b2ae9e-9213-4442-b7df-4db8cbe51e5d" providerId="ADAL" clId="{B86EC4DB-F0EC-402A-B4E5-C5F024662947}" dt="2025-01-14T14:27:23.178" v="3539" actId="20577"/>
        <pc:sldMkLst>
          <pc:docMk/>
          <pc:sldMk cId="2380314699" sldId="2146846025"/>
        </pc:sldMkLst>
        <pc:spChg chg="mod">
          <ac:chgData name="Leah Montner Dixon" userId="d5b2ae9e-9213-4442-b7df-4db8cbe51e5d" providerId="ADAL" clId="{B86EC4DB-F0EC-402A-B4E5-C5F024662947}" dt="2025-01-14T14:27:23.178" v="3539" actId="20577"/>
          <ac:spMkLst>
            <pc:docMk/>
            <pc:sldMk cId="2380314699" sldId="2146846025"/>
            <ac:spMk id="8" creationId="{28CDC855-70D4-F6A8-96E6-1A62DC333AA1}"/>
          </ac:spMkLst>
        </pc:spChg>
        <pc:spChg chg="add mod">
          <ac:chgData name="Leah Montner Dixon" userId="d5b2ae9e-9213-4442-b7df-4db8cbe51e5d" providerId="ADAL" clId="{B86EC4DB-F0EC-402A-B4E5-C5F024662947}" dt="2025-01-09T21:35:58.332" v="1086"/>
          <ac:spMkLst>
            <pc:docMk/>
            <pc:sldMk cId="2380314699" sldId="2146846025"/>
            <ac:spMk id="27" creationId="{417A5676-746F-ACC3-DAE0-39301C37BC7D}"/>
          </ac:spMkLst>
        </pc:spChg>
        <pc:spChg chg="add mod">
          <ac:chgData name="Leah Montner Dixon" userId="d5b2ae9e-9213-4442-b7df-4db8cbe51e5d" providerId="ADAL" clId="{B86EC4DB-F0EC-402A-B4E5-C5F024662947}" dt="2025-01-09T21:35:58.332" v="1086"/>
          <ac:spMkLst>
            <pc:docMk/>
            <pc:sldMk cId="2380314699" sldId="2146846025"/>
            <ac:spMk id="28" creationId="{9E2820BA-53E9-FBD6-6F6C-770DC4279546}"/>
          </ac:spMkLst>
        </pc:spChg>
        <pc:picChg chg="add mod">
          <ac:chgData name="Leah Montner Dixon" userId="d5b2ae9e-9213-4442-b7df-4db8cbe51e5d" providerId="ADAL" clId="{B86EC4DB-F0EC-402A-B4E5-C5F024662947}" dt="2025-01-09T21:35:58.332" v="1086"/>
          <ac:picMkLst>
            <pc:docMk/>
            <pc:sldMk cId="2380314699" sldId="2146846025"/>
            <ac:picMk id="26" creationId="{0EE2B1AC-0250-72A8-DD17-07ABD9D69C14}"/>
          </ac:picMkLst>
        </pc:picChg>
      </pc:sldChg>
      <pc:sldChg chg="addSp delSp modSp mod ord">
        <pc:chgData name="Leah Montner Dixon" userId="d5b2ae9e-9213-4442-b7df-4db8cbe51e5d" providerId="ADAL" clId="{B86EC4DB-F0EC-402A-B4E5-C5F024662947}" dt="2025-01-09T23:00:10.132" v="3300" actId="14100"/>
        <pc:sldMkLst>
          <pc:docMk/>
          <pc:sldMk cId="3077241273" sldId="2146846201"/>
        </pc:sldMkLst>
        <pc:spChg chg="add mod">
          <ac:chgData name="Leah Montner Dixon" userId="d5b2ae9e-9213-4442-b7df-4db8cbe51e5d" providerId="ADAL" clId="{B86EC4DB-F0EC-402A-B4E5-C5F024662947}" dt="2025-01-09T22:55:28.561" v="2917" actId="20577"/>
          <ac:spMkLst>
            <pc:docMk/>
            <pc:sldMk cId="3077241273" sldId="2146846201"/>
            <ac:spMk id="2" creationId="{375DFC8D-BE80-071D-CFD6-750A9A2D0AAE}"/>
          </ac:spMkLst>
        </pc:spChg>
        <pc:spChg chg="add mod">
          <ac:chgData name="Leah Montner Dixon" userId="d5b2ae9e-9213-4442-b7df-4db8cbe51e5d" providerId="ADAL" clId="{B86EC4DB-F0EC-402A-B4E5-C5F024662947}" dt="2025-01-09T21:34:12.872" v="1054" actId="20577"/>
          <ac:spMkLst>
            <pc:docMk/>
            <pc:sldMk cId="3077241273" sldId="2146846201"/>
            <ac:spMk id="5" creationId="{45190026-0A88-6CA4-086A-0731B4437ED5}"/>
          </ac:spMkLst>
        </pc:spChg>
        <pc:spChg chg="add mod">
          <ac:chgData name="Leah Montner Dixon" userId="d5b2ae9e-9213-4442-b7df-4db8cbe51e5d" providerId="ADAL" clId="{B86EC4DB-F0EC-402A-B4E5-C5F024662947}" dt="2025-01-09T21:35:38.769" v="1078"/>
          <ac:spMkLst>
            <pc:docMk/>
            <pc:sldMk cId="3077241273" sldId="2146846201"/>
            <ac:spMk id="11" creationId="{5950DE22-F3D7-473B-6A24-1A8B95310773}"/>
          </ac:spMkLst>
        </pc:spChg>
        <pc:spChg chg="add mod">
          <ac:chgData name="Leah Montner Dixon" userId="d5b2ae9e-9213-4442-b7df-4db8cbe51e5d" providerId="ADAL" clId="{B86EC4DB-F0EC-402A-B4E5-C5F024662947}" dt="2025-01-09T21:35:38.769" v="1078"/>
          <ac:spMkLst>
            <pc:docMk/>
            <pc:sldMk cId="3077241273" sldId="2146846201"/>
            <ac:spMk id="12" creationId="{7B40C4C4-447B-218F-962F-73EEE1EF72C6}"/>
          </ac:spMkLst>
        </pc:spChg>
        <pc:picChg chg="add mod">
          <ac:chgData name="Leah Montner Dixon" userId="d5b2ae9e-9213-4442-b7df-4db8cbe51e5d" providerId="ADAL" clId="{B86EC4DB-F0EC-402A-B4E5-C5F024662947}" dt="2025-01-09T21:35:38.769" v="1078"/>
          <ac:picMkLst>
            <pc:docMk/>
            <pc:sldMk cId="3077241273" sldId="2146846201"/>
            <ac:picMk id="9" creationId="{6F1B60AD-FEDA-6F09-E980-10580B551F8D}"/>
          </ac:picMkLst>
        </pc:picChg>
      </pc:sldChg>
      <pc:sldChg chg="del">
        <pc:chgData name="Leah Montner Dixon" userId="d5b2ae9e-9213-4442-b7df-4db8cbe51e5d" providerId="ADAL" clId="{B86EC4DB-F0EC-402A-B4E5-C5F024662947}" dt="2025-01-09T22:11:58.225" v="1639" actId="47"/>
        <pc:sldMkLst>
          <pc:docMk/>
          <pc:sldMk cId="417683183" sldId="2146846209"/>
        </pc:sldMkLst>
      </pc:sldChg>
      <pc:sldChg chg="addSp delSp modSp mod">
        <pc:chgData name="Leah Montner Dixon" userId="d5b2ae9e-9213-4442-b7df-4db8cbe51e5d" providerId="ADAL" clId="{B86EC4DB-F0EC-402A-B4E5-C5F024662947}" dt="2025-01-09T22:51:22.333" v="2632" actId="14100"/>
        <pc:sldMkLst>
          <pc:docMk/>
          <pc:sldMk cId="1440365407" sldId="2146846218"/>
        </pc:sldMkLst>
        <pc:spChg chg="mod">
          <ac:chgData name="Leah Montner Dixon" userId="d5b2ae9e-9213-4442-b7df-4db8cbe51e5d" providerId="ADAL" clId="{B86EC4DB-F0EC-402A-B4E5-C5F024662947}" dt="2025-01-09T22:50:21.484" v="2600" actId="20577"/>
          <ac:spMkLst>
            <pc:docMk/>
            <pc:sldMk cId="1440365407" sldId="2146846218"/>
            <ac:spMk id="3" creationId="{7EF3CBD2-56A0-0FCE-6096-921C1F815EB9}"/>
          </ac:spMkLst>
        </pc:spChg>
        <pc:spChg chg="add mod">
          <ac:chgData name="Leah Montner Dixon" userId="d5b2ae9e-9213-4442-b7df-4db8cbe51e5d" providerId="ADAL" clId="{B86EC4DB-F0EC-402A-B4E5-C5F024662947}" dt="2025-01-09T21:36:02.691" v="1088"/>
          <ac:spMkLst>
            <pc:docMk/>
            <pc:sldMk cId="1440365407" sldId="2146846218"/>
            <ac:spMk id="4" creationId="{59BD7C05-7915-09AA-3E7B-08D416A369CE}"/>
          </ac:spMkLst>
        </pc:spChg>
        <pc:spChg chg="add mod">
          <ac:chgData name="Leah Montner Dixon" userId="d5b2ae9e-9213-4442-b7df-4db8cbe51e5d" providerId="ADAL" clId="{B86EC4DB-F0EC-402A-B4E5-C5F024662947}" dt="2025-01-09T21:36:02.691" v="1088"/>
          <ac:spMkLst>
            <pc:docMk/>
            <pc:sldMk cId="1440365407" sldId="2146846218"/>
            <ac:spMk id="5" creationId="{040F3B9E-5DB1-EA98-EAD5-B9CFB552EA25}"/>
          </ac:spMkLst>
        </pc:spChg>
        <pc:picChg chg="add mod">
          <ac:chgData name="Leah Montner Dixon" userId="d5b2ae9e-9213-4442-b7df-4db8cbe51e5d" providerId="ADAL" clId="{B86EC4DB-F0EC-402A-B4E5-C5F024662947}" dt="2025-01-09T21:36:02.691" v="1088"/>
          <ac:picMkLst>
            <pc:docMk/>
            <pc:sldMk cId="1440365407" sldId="2146846218"/>
            <ac:picMk id="2" creationId="{64D672C6-81FA-23E2-6060-F3F733F83E3A}"/>
          </ac:picMkLst>
        </pc:picChg>
      </pc:sldChg>
      <pc:sldChg chg="addSp delSp modSp mod">
        <pc:chgData name="Leah Montner Dixon" userId="d5b2ae9e-9213-4442-b7df-4db8cbe51e5d" providerId="ADAL" clId="{B86EC4DB-F0EC-402A-B4E5-C5F024662947}" dt="2025-01-09T22:31:19.326" v="2057"/>
        <pc:sldMkLst>
          <pc:docMk/>
          <pc:sldMk cId="1478597245" sldId="2146846275"/>
        </pc:sldMkLst>
        <pc:spChg chg="add mod">
          <ac:chgData name="Leah Montner Dixon" userId="d5b2ae9e-9213-4442-b7df-4db8cbe51e5d" providerId="ADAL" clId="{B86EC4DB-F0EC-402A-B4E5-C5F024662947}" dt="2025-01-09T22:31:19.326" v="2057"/>
          <ac:spMkLst>
            <pc:docMk/>
            <pc:sldMk cId="1478597245" sldId="2146846275"/>
            <ac:spMk id="8" creationId="{5EA71FE1-6989-64CF-3B0A-C2C0A521E1BC}"/>
          </ac:spMkLst>
        </pc:spChg>
        <pc:spChg chg="add mod">
          <ac:chgData name="Leah Montner Dixon" userId="d5b2ae9e-9213-4442-b7df-4db8cbe51e5d" providerId="ADAL" clId="{B86EC4DB-F0EC-402A-B4E5-C5F024662947}" dt="2025-01-09T22:31:19.326" v="2057"/>
          <ac:spMkLst>
            <pc:docMk/>
            <pc:sldMk cId="1478597245" sldId="2146846275"/>
            <ac:spMk id="10" creationId="{9C4E2D92-50EB-E0F3-9AE4-57FED12EE351}"/>
          </ac:spMkLst>
        </pc:spChg>
        <pc:picChg chg="add mod">
          <ac:chgData name="Leah Montner Dixon" userId="d5b2ae9e-9213-4442-b7df-4db8cbe51e5d" providerId="ADAL" clId="{B86EC4DB-F0EC-402A-B4E5-C5F024662947}" dt="2025-01-09T22:31:19.326" v="2057"/>
          <ac:picMkLst>
            <pc:docMk/>
            <pc:sldMk cId="1478597245" sldId="2146846275"/>
            <ac:picMk id="7" creationId="{22F1B29F-CF58-6940-3571-42F612CDE042}"/>
          </ac:picMkLst>
        </pc:picChg>
      </pc:sldChg>
      <pc:sldChg chg="addSp delSp modSp del mod">
        <pc:chgData name="Leah Montner Dixon" userId="d5b2ae9e-9213-4442-b7df-4db8cbe51e5d" providerId="ADAL" clId="{B86EC4DB-F0EC-402A-B4E5-C5F024662947}" dt="2025-01-09T21:43:44.317" v="1355" actId="2696"/>
        <pc:sldMkLst>
          <pc:docMk/>
          <pc:sldMk cId="2412155764" sldId="2146846368"/>
        </pc:sldMkLst>
      </pc:sldChg>
      <pc:sldChg chg="add del modTransition">
        <pc:chgData name="Leah Montner Dixon" userId="d5b2ae9e-9213-4442-b7df-4db8cbe51e5d" providerId="ADAL" clId="{B86EC4DB-F0EC-402A-B4E5-C5F024662947}" dt="2025-01-09T22:22:56.665" v="1819"/>
        <pc:sldMkLst>
          <pc:docMk/>
          <pc:sldMk cId="1399556251" sldId="2146846391"/>
        </pc:sldMkLst>
      </pc:sldChg>
      <pc:sldChg chg="addSp delSp modSp mod">
        <pc:chgData name="Leah Montner Dixon" userId="d5b2ae9e-9213-4442-b7df-4db8cbe51e5d" providerId="ADAL" clId="{B86EC4DB-F0EC-402A-B4E5-C5F024662947}" dt="2025-01-09T23:09:25.872" v="3449" actId="14100"/>
        <pc:sldMkLst>
          <pc:docMk/>
          <pc:sldMk cId="3255566593" sldId="2146846396"/>
        </pc:sldMkLst>
      </pc:sldChg>
      <pc:sldChg chg="addSp delSp modSp mod">
        <pc:chgData name="Leah Montner Dixon" userId="d5b2ae9e-9213-4442-b7df-4db8cbe51e5d" providerId="ADAL" clId="{B86EC4DB-F0EC-402A-B4E5-C5F024662947}" dt="2025-01-09T22:55:25.132" v="2915" actId="14100"/>
        <pc:sldMkLst>
          <pc:docMk/>
          <pc:sldMk cId="2206369454" sldId="2146846425"/>
        </pc:sldMkLst>
      </pc:sldChg>
      <pc:sldChg chg="addSp delSp modSp mod">
        <pc:chgData name="Leah Montner Dixon" userId="d5b2ae9e-9213-4442-b7df-4db8cbe51e5d" providerId="ADAL" clId="{B86EC4DB-F0EC-402A-B4E5-C5F024662947}" dt="2025-01-21T15:22:53.467" v="4326" actId="478"/>
        <pc:sldMkLst>
          <pc:docMk/>
          <pc:sldMk cId="821593770" sldId="2146846427"/>
        </pc:sldMkLst>
        <pc:spChg chg="mod">
          <ac:chgData name="Leah Montner Dixon" userId="d5b2ae9e-9213-4442-b7df-4db8cbe51e5d" providerId="ADAL" clId="{B86EC4DB-F0EC-402A-B4E5-C5F024662947}" dt="2025-01-14T15:05:15.564" v="3701" actId="20577"/>
          <ac:spMkLst>
            <pc:docMk/>
            <pc:sldMk cId="821593770" sldId="2146846427"/>
            <ac:spMk id="4" creationId="{939CA2A9-907C-CA97-2E6A-84EE76A169E0}"/>
          </ac:spMkLst>
        </pc:spChg>
        <pc:spChg chg="mod">
          <ac:chgData name="Leah Montner Dixon" userId="d5b2ae9e-9213-4442-b7df-4db8cbe51e5d" providerId="ADAL" clId="{B86EC4DB-F0EC-402A-B4E5-C5F024662947}" dt="2025-01-14T15:08:20.076" v="3807" actId="554"/>
          <ac:spMkLst>
            <pc:docMk/>
            <pc:sldMk cId="821593770" sldId="2146846427"/>
            <ac:spMk id="36" creationId="{80C2D9D9-7E27-3BA8-D8DD-DF059B6D2A74}"/>
          </ac:spMkLst>
        </pc:spChg>
        <pc:spChg chg="mod">
          <ac:chgData name="Leah Montner Dixon" userId="d5b2ae9e-9213-4442-b7df-4db8cbe51e5d" providerId="ADAL" clId="{B86EC4DB-F0EC-402A-B4E5-C5F024662947}" dt="2025-01-14T15:08:20.076" v="3807" actId="554"/>
          <ac:spMkLst>
            <pc:docMk/>
            <pc:sldMk cId="821593770" sldId="2146846427"/>
            <ac:spMk id="41" creationId="{F0D34520-5046-FF8A-4ADD-470FAD95B2BA}"/>
          </ac:spMkLst>
        </pc:spChg>
        <pc:spChg chg="mod">
          <ac:chgData name="Leah Montner Dixon" userId="d5b2ae9e-9213-4442-b7df-4db8cbe51e5d" providerId="ADAL" clId="{B86EC4DB-F0EC-402A-B4E5-C5F024662947}" dt="2025-01-14T15:08:20.076" v="3807" actId="554"/>
          <ac:spMkLst>
            <pc:docMk/>
            <pc:sldMk cId="821593770" sldId="2146846427"/>
            <ac:spMk id="46" creationId="{ADB431A7-D3E0-F274-E30C-62C2D6E2EA59}"/>
          </ac:spMkLst>
        </pc:spChg>
        <pc:spChg chg="mod">
          <ac:chgData name="Leah Montner Dixon" userId="d5b2ae9e-9213-4442-b7df-4db8cbe51e5d" providerId="ADAL" clId="{B86EC4DB-F0EC-402A-B4E5-C5F024662947}" dt="2025-01-14T15:08:30.777" v="3811" actId="20577"/>
          <ac:spMkLst>
            <pc:docMk/>
            <pc:sldMk cId="821593770" sldId="2146846427"/>
            <ac:spMk id="77" creationId="{B4E88091-7080-5EF7-533E-8B50698B5D0D}"/>
          </ac:spMkLst>
        </pc:spChg>
        <pc:spChg chg="mod">
          <ac:chgData name="Leah Montner Dixon" userId="d5b2ae9e-9213-4442-b7df-4db8cbe51e5d" providerId="ADAL" clId="{B86EC4DB-F0EC-402A-B4E5-C5F024662947}" dt="2025-01-14T14:56:49.740" v="3629" actId="20577"/>
          <ac:spMkLst>
            <pc:docMk/>
            <pc:sldMk cId="821593770" sldId="2146846427"/>
            <ac:spMk id="102" creationId="{9DCE2B2A-7AA3-C670-1434-5294A9F4CECE}"/>
          </ac:spMkLst>
        </pc:spChg>
        <pc:spChg chg="mod">
          <ac:chgData name="Leah Montner Dixon" userId="d5b2ae9e-9213-4442-b7df-4db8cbe51e5d" providerId="ADAL" clId="{B86EC4DB-F0EC-402A-B4E5-C5F024662947}" dt="2025-01-14T14:57:17.109" v="3630" actId="20577"/>
          <ac:spMkLst>
            <pc:docMk/>
            <pc:sldMk cId="821593770" sldId="2146846427"/>
            <ac:spMk id="116" creationId="{18AB2F18-FA14-2333-73B9-63D8A8DBB138}"/>
          </ac:spMkLst>
        </pc:spChg>
        <pc:spChg chg="mod">
          <ac:chgData name="Leah Montner Dixon" userId="d5b2ae9e-9213-4442-b7df-4db8cbe51e5d" providerId="ADAL" clId="{B86EC4DB-F0EC-402A-B4E5-C5F024662947}" dt="2025-01-21T15:07:09.249" v="4322" actId="20577"/>
          <ac:spMkLst>
            <pc:docMk/>
            <pc:sldMk cId="821593770" sldId="2146846427"/>
            <ac:spMk id="128" creationId="{9CB1080C-9776-5D00-8378-48537196E72C}"/>
          </ac:spMkLst>
        </pc:spChg>
      </pc:sldChg>
      <pc:sldChg chg="addSp delSp modSp mod">
        <pc:chgData name="Leah Montner Dixon" userId="d5b2ae9e-9213-4442-b7df-4db8cbe51e5d" providerId="ADAL" clId="{B86EC4DB-F0EC-402A-B4E5-C5F024662947}" dt="2025-01-09T22:49:19.754" v="2535" actId="20577"/>
        <pc:sldMkLst>
          <pc:docMk/>
          <pc:sldMk cId="2527538617" sldId="2146846459"/>
        </pc:sldMkLst>
        <pc:spChg chg="add mod">
          <ac:chgData name="Leah Montner Dixon" userId="d5b2ae9e-9213-4442-b7df-4db8cbe51e5d" providerId="ADAL" clId="{B86EC4DB-F0EC-402A-B4E5-C5F024662947}" dt="2025-01-09T21:36:13.383" v="1092"/>
          <ac:spMkLst>
            <pc:docMk/>
            <pc:sldMk cId="2527538617" sldId="2146846459"/>
            <ac:spMk id="27" creationId="{935F13BC-D550-CF05-99AE-55DD7FBA1DA3}"/>
          </ac:spMkLst>
        </pc:spChg>
        <pc:spChg chg="add mod">
          <ac:chgData name="Leah Montner Dixon" userId="d5b2ae9e-9213-4442-b7df-4db8cbe51e5d" providerId="ADAL" clId="{B86EC4DB-F0EC-402A-B4E5-C5F024662947}" dt="2025-01-09T21:36:13.383" v="1092"/>
          <ac:spMkLst>
            <pc:docMk/>
            <pc:sldMk cId="2527538617" sldId="2146846459"/>
            <ac:spMk id="28" creationId="{669DA78A-0F4E-133C-3AA1-949DE0B8C121}"/>
          </ac:spMkLst>
        </pc:spChg>
        <pc:spChg chg="mod">
          <ac:chgData name="Leah Montner Dixon" userId="d5b2ae9e-9213-4442-b7df-4db8cbe51e5d" providerId="ADAL" clId="{B86EC4DB-F0EC-402A-B4E5-C5F024662947}" dt="2025-01-09T22:48:15.688" v="2443" actId="20577"/>
          <ac:spMkLst>
            <pc:docMk/>
            <pc:sldMk cId="2527538617" sldId="2146846459"/>
            <ac:spMk id="176" creationId="{6F53BDA5-A420-C638-9F53-76975489570C}"/>
          </ac:spMkLst>
        </pc:spChg>
        <pc:picChg chg="add mod">
          <ac:chgData name="Leah Montner Dixon" userId="d5b2ae9e-9213-4442-b7df-4db8cbe51e5d" providerId="ADAL" clId="{B86EC4DB-F0EC-402A-B4E5-C5F024662947}" dt="2025-01-09T21:36:13.383" v="1092"/>
          <ac:picMkLst>
            <pc:docMk/>
            <pc:sldMk cId="2527538617" sldId="2146846459"/>
            <ac:picMk id="12" creationId="{892A5FAC-A1B0-F64A-8179-2B3FF53FCFB2}"/>
          </ac:picMkLst>
        </pc:picChg>
      </pc:sldChg>
      <pc:sldChg chg="addSp delSp modSp mod">
        <pc:chgData name="Leah Montner Dixon" userId="d5b2ae9e-9213-4442-b7df-4db8cbe51e5d" providerId="ADAL" clId="{B86EC4DB-F0EC-402A-B4E5-C5F024662947}" dt="2025-01-09T22:59:36.888" v="3227" actId="14100"/>
        <pc:sldMkLst>
          <pc:docMk/>
          <pc:sldMk cId="41984312" sldId="2146846491"/>
        </pc:sldMkLst>
      </pc:sldChg>
      <pc:sldChg chg="addSp delSp modSp del mod ord">
        <pc:chgData name="Leah Montner Dixon" userId="d5b2ae9e-9213-4442-b7df-4db8cbe51e5d" providerId="ADAL" clId="{B86EC4DB-F0EC-402A-B4E5-C5F024662947}" dt="2025-01-09T23:12:15.653" v="3509" actId="47"/>
        <pc:sldMkLst>
          <pc:docMk/>
          <pc:sldMk cId="1401493656" sldId="2146846509"/>
        </pc:sldMkLst>
      </pc:sldChg>
      <pc:sldChg chg="addSp delSp modSp del mod">
        <pc:chgData name="Leah Montner Dixon" userId="d5b2ae9e-9213-4442-b7df-4db8cbe51e5d" providerId="ADAL" clId="{B86EC4DB-F0EC-402A-B4E5-C5F024662947}" dt="2025-01-09T21:43:44.317" v="1355" actId="2696"/>
        <pc:sldMkLst>
          <pc:docMk/>
          <pc:sldMk cId="3898081003" sldId="2146846526"/>
        </pc:sldMkLst>
      </pc:sldChg>
      <pc:sldChg chg="delSp modSp mod modCm">
        <pc:chgData name="Leah Montner Dixon" userId="d5b2ae9e-9213-4442-b7df-4db8cbe51e5d" providerId="ADAL" clId="{B86EC4DB-F0EC-402A-B4E5-C5F024662947}" dt="2025-01-14T14:53:45.034" v="3627" actId="1037"/>
        <pc:sldMkLst>
          <pc:docMk/>
          <pc:sldMk cId="3197641557" sldId="2146846531"/>
        </pc:sldMkLst>
        <pc:spChg chg="mod">
          <ac:chgData name="Leah Montner Dixon" userId="d5b2ae9e-9213-4442-b7df-4db8cbe51e5d" providerId="ADAL" clId="{B86EC4DB-F0EC-402A-B4E5-C5F024662947}" dt="2025-01-09T23:33:44.697" v="3537" actId="20577"/>
          <ac:spMkLst>
            <pc:docMk/>
            <pc:sldMk cId="3197641557" sldId="2146846531"/>
            <ac:spMk id="4" creationId="{74941BC2-D3FE-41AE-21B8-B140DB0CB0A6}"/>
          </ac:spMkLst>
        </pc:spChg>
        <pc:spChg chg="mod">
          <ac:chgData name="Leah Montner Dixon" userId="d5b2ae9e-9213-4442-b7df-4db8cbe51e5d" providerId="ADAL" clId="{B86EC4DB-F0EC-402A-B4E5-C5F024662947}" dt="2025-01-14T14:52:44.578" v="3625" actId="14100"/>
          <ac:spMkLst>
            <pc:docMk/>
            <pc:sldMk cId="3197641557" sldId="2146846531"/>
            <ac:spMk id="9" creationId="{0329FF23-0C22-D717-E43B-783F5D24885B}"/>
          </ac:spMkLst>
        </pc:spChg>
        <pc:spChg chg="mod">
          <ac:chgData name="Leah Montner Dixon" userId="d5b2ae9e-9213-4442-b7df-4db8cbe51e5d" providerId="ADAL" clId="{B86EC4DB-F0EC-402A-B4E5-C5F024662947}" dt="2025-01-14T14:53:45.034" v="3627" actId="1037"/>
          <ac:spMkLst>
            <pc:docMk/>
            <pc:sldMk cId="3197641557" sldId="2146846531"/>
            <ac:spMk id="10" creationId="{818E2B86-CD9E-E1FE-A820-26308DE81D59}"/>
          </ac:spMkLst>
        </pc:spChg>
        <pc:picChg chg="mod">
          <ac:chgData name="Leah Montner Dixon" userId="d5b2ae9e-9213-4442-b7df-4db8cbe51e5d" providerId="ADAL" clId="{B86EC4DB-F0EC-402A-B4E5-C5F024662947}" dt="2025-01-14T14:52:44.137" v="3624" actId="14100"/>
          <ac:picMkLst>
            <pc:docMk/>
            <pc:sldMk cId="3197641557" sldId="2146846531"/>
            <ac:picMk id="8" creationId="{AAFE36B7-3031-7F4B-AAE5-77DACD8C439A}"/>
          </ac:picMkLst>
        </pc:picChg>
        <pc:extLst>
          <p:ext xmlns:p="http://schemas.openxmlformats.org/presentationml/2006/main" uri="{D6D511B9-2390-475A-947B-AFAB55BFBCF1}">
            <pc226:cmChg xmlns:pc226="http://schemas.microsoft.com/office/powerpoint/2022/06/main/command" chg="mod">
              <pc226:chgData name="Leah Montner Dixon" userId="d5b2ae9e-9213-4442-b7df-4db8cbe51e5d" providerId="ADAL" clId="{B86EC4DB-F0EC-402A-B4E5-C5F024662947}" dt="2025-01-14T14:52:11.835" v="3615" actId="20577"/>
              <pc2:cmMkLst xmlns:pc2="http://schemas.microsoft.com/office/powerpoint/2019/9/main/command">
                <pc:docMk/>
                <pc:sldMk cId="3197641557" sldId="2146846531"/>
                <pc2:cmMk id="{C4CA4DA7-ACB3-4ACC-8051-58FF64790D90}"/>
              </pc2:cmMkLst>
            </pc226:cmChg>
          </p:ext>
        </pc:extLst>
      </pc:sldChg>
      <pc:sldChg chg="addSp delSp modSp mod">
        <pc:chgData name="Leah Montner Dixon" userId="d5b2ae9e-9213-4442-b7df-4db8cbe51e5d" providerId="ADAL" clId="{B86EC4DB-F0EC-402A-B4E5-C5F024662947}" dt="2025-01-14T18:50:43.840" v="4307" actId="12788"/>
        <pc:sldMkLst>
          <pc:docMk/>
          <pc:sldMk cId="1447171524" sldId="2146846544"/>
        </pc:sldMkLst>
        <pc:spChg chg="add mod">
          <ac:chgData name="Leah Montner Dixon" userId="d5b2ae9e-9213-4442-b7df-4db8cbe51e5d" providerId="ADAL" clId="{B86EC4DB-F0EC-402A-B4E5-C5F024662947}" dt="2025-01-14T18:50:43.840" v="4307" actId="12788"/>
          <ac:spMkLst>
            <pc:docMk/>
            <pc:sldMk cId="1447171524" sldId="2146846544"/>
            <ac:spMk id="3" creationId="{E258D292-44C1-1272-3BFB-B8B4CFAEFBC4}"/>
          </ac:spMkLst>
        </pc:spChg>
        <pc:spChg chg="add mod topLvl">
          <ac:chgData name="Leah Montner Dixon" userId="d5b2ae9e-9213-4442-b7df-4db8cbe51e5d" providerId="ADAL" clId="{B86EC4DB-F0EC-402A-B4E5-C5F024662947}" dt="2025-01-14T18:50:02.138" v="4286" actId="554"/>
          <ac:spMkLst>
            <pc:docMk/>
            <pc:sldMk cId="1447171524" sldId="2146846544"/>
            <ac:spMk id="4" creationId="{03CDECA6-3E19-0891-8DB4-098756397852}"/>
          </ac:spMkLst>
        </pc:spChg>
        <pc:spChg chg="add mod">
          <ac:chgData name="Leah Montner Dixon" userId="d5b2ae9e-9213-4442-b7df-4db8cbe51e5d" providerId="ADAL" clId="{B86EC4DB-F0EC-402A-B4E5-C5F024662947}" dt="2025-01-14T18:50:39.759" v="4306" actId="12788"/>
          <ac:spMkLst>
            <pc:docMk/>
            <pc:sldMk cId="1447171524" sldId="2146846544"/>
            <ac:spMk id="6" creationId="{665389CF-12AA-4F68-A489-BE2187932B44}"/>
          </ac:spMkLst>
        </pc:spChg>
        <pc:spChg chg="mod topLvl">
          <ac:chgData name="Leah Montner Dixon" userId="d5b2ae9e-9213-4442-b7df-4db8cbe51e5d" providerId="ADAL" clId="{B86EC4DB-F0EC-402A-B4E5-C5F024662947}" dt="2025-01-14T18:50:02.138" v="4286" actId="554"/>
          <ac:spMkLst>
            <pc:docMk/>
            <pc:sldMk cId="1447171524" sldId="2146846544"/>
            <ac:spMk id="8" creationId="{28524A9F-01AE-3126-27A4-108098C7A2AB}"/>
          </ac:spMkLst>
        </pc:spChg>
        <pc:spChg chg="add mod topLvl">
          <ac:chgData name="Leah Montner Dixon" userId="d5b2ae9e-9213-4442-b7df-4db8cbe51e5d" providerId="ADAL" clId="{B86EC4DB-F0EC-402A-B4E5-C5F024662947}" dt="2025-01-14T18:50:02.138" v="4286" actId="554"/>
          <ac:spMkLst>
            <pc:docMk/>
            <pc:sldMk cId="1447171524" sldId="2146846544"/>
            <ac:spMk id="9" creationId="{E0F804DB-CA2F-B87D-46FA-E913A4FC3BAB}"/>
          </ac:spMkLst>
        </pc:spChg>
        <pc:spChg chg="mod">
          <ac:chgData name="Leah Montner Dixon" userId="d5b2ae9e-9213-4442-b7df-4db8cbe51e5d" providerId="ADAL" clId="{B86EC4DB-F0EC-402A-B4E5-C5F024662947}" dt="2025-01-14T18:50:35.426" v="4305" actId="12788"/>
          <ac:spMkLst>
            <pc:docMk/>
            <pc:sldMk cId="1447171524" sldId="2146846544"/>
            <ac:spMk id="12" creationId="{1CB98622-91E2-0942-85D1-CC87FFB28036}"/>
          </ac:spMkLst>
        </pc:spChg>
        <pc:spChg chg="mod">
          <ac:chgData name="Leah Montner Dixon" userId="d5b2ae9e-9213-4442-b7df-4db8cbe51e5d" providerId="ADAL" clId="{B86EC4DB-F0EC-402A-B4E5-C5F024662947}" dt="2025-01-14T18:50:35.426" v="4305" actId="12788"/>
          <ac:spMkLst>
            <pc:docMk/>
            <pc:sldMk cId="1447171524" sldId="2146846544"/>
            <ac:spMk id="13" creationId="{0F6AE484-3B64-585C-F6FE-1924EE2DAA25}"/>
          </ac:spMkLst>
        </pc:spChg>
        <pc:spChg chg="mod">
          <ac:chgData name="Leah Montner Dixon" userId="d5b2ae9e-9213-4442-b7df-4db8cbe51e5d" providerId="ADAL" clId="{B86EC4DB-F0EC-402A-B4E5-C5F024662947}" dt="2025-01-14T18:50:43.840" v="4307" actId="12788"/>
          <ac:spMkLst>
            <pc:docMk/>
            <pc:sldMk cId="1447171524" sldId="2146846544"/>
            <ac:spMk id="14" creationId="{2526D6F1-25E9-2F9F-6377-52CFC0EA1939}"/>
          </ac:spMkLst>
        </pc:spChg>
        <pc:spChg chg="mod topLvl">
          <ac:chgData name="Leah Montner Dixon" userId="d5b2ae9e-9213-4442-b7df-4db8cbe51e5d" providerId="ADAL" clId="{B86EC4DB-F0EC-402A-B4E5-C5F024662947}" dt="2025-01-14T18:50:16.111" v="4294" actId="1036"/>
          <ac:spMkLst>
            <pc:docMk/>
            <pc:sldMk cId="1447171524" sldId="2146846544"/>
            <ac:spMk id="15" creationId="{08533243-DDD9-589A-E0B5-0BF5A25C32CC}"/>
          </ac:spMkLst>
        </pc:spChg>
        <pc:spChg chg="mod">
          <ac:chgData name="Leah Montner Dixon" userId="d5b2ae9e-9213-4442-b7df-4db8cbe51e5d" providerId="ADAL" clId="{B86EC4DB-F0EC-402A-B4E5-C5F024662947}" dt="2025-01-14T18:50:39.759" v="4306" actId="12788"/>
          <ac:spMkLst>
            <pc:docMk/>
            <pc:sldMk cId="1447171524" sldId="2146846544"/>
            <ac:spMk id="18" creationId="{C7EE4AF8-D3FB-1965-D9C0-1A6E2A354BDF}"/>
          </ac:spMkLst>
        </pc:spChg>
        <pc:spChg chg="add mod topLvl">
          <ac:chgData name="Leah Montner Dixon" userId="d5b2ae9e-9213-4442-b7df-4db8cbe51e5d" providerId="ADAL" clId="{B86EC4DB-F0EC-402A-B4E5-C5F024662947}" dt="2025-01-14T18:50:16.111" v="4294" actId="1036"/>
          <ac:spMkLst>
            <pc:docMk/>
            <pc:sldMk cId="1447171524" sldId="2146846544"/>
            <ac:spMk id="50" creationId="{D757047C-5DAD-9918-8C75-5035F55B57E6}"/>
          </ac:spMkLst>
        </pc:spChg>
        <pc:spChg chg="mod">
          <ac:chgData name="Leah Montner Dixon" userId="d5b2ae9e-9213-4442-b7df-4db8cbe51e5d" providerId="ADAL" clId="{B86EC4DB-F0EC-402A-B4E5-C5F024662947}" dt="2025-01-09T22:20:45.826" v="1811" actId="20577"/>
          <ac:spMkLst>
            <pc:docMk/>
            <pc:sldMk cId="1447171524" sldId="2146846544"/>
            <ac:spMk id="54" creationId="{B346D4E7-252E-5916-BA3F-0BB1D622EABF}"/>
          </ac:spMkLst>
        </pc:spChg>
        <pc:spChg chg="add mod topLvl">
          <ac:chgData name="Leah Montner Dixon" userId="d5b2ae9e-9213-4442-b7df-4db8cbe51e5d" providerId="ADAL" clId="{B86EC4DB-F0EC-402A-B4E5-C5F024662947}" dt="2025-01-14T18:50:16.111" v="4294" actId="1036"/>
          <ac:spMkLst>
            <pc:docMk/>
            <pc:sldMk cId="1447171524" sldId="2146846544"/>
            <ac:spMk id="55" creationId="{CFA33320-F17E-776F-F748-3A7876596A72}"/>
          </ac:spMkLst>
        </pc:spChg>
        <pc:spChg chg="add mod">
          <ac:chgData name="Leah Montner Dixon" userId="d5b2ae9e-9213-4442-b7df-4db8cbe51e5d" providerId="ADAL" clId="{B86EC4DB-F0EC-402A-B4E5-C5F024662947}" dt="2025-01-09T22:31:15.287" v="2055"/>
          <ac:spMkLst>
            <pc:docMk/>
            <pc:sldMk cId="1447171524" sldId="2146846544"/>
            <ac:spMk id="63" creationId="{EC0E2A3A-1025-44AE-94E7-8082A16D0402}"/>
          </ac:spMkLst>
        </pc:spChg>
        <pc:spChg chg="add mod">
          <ac:chgData name="Leah Montner Dixon" userId="d5b2ae9e-9213-4442-b7df-4db8cbe51e5d" providerId="ADAL" clId="{B86EC4DB-F0EC-402A-B4E5-C5F024662947}" dt="2025-01-09T22:31:15.287" v="2055"/>
          <ac:spMkLst>
            <pc:docMk/>
            <pc:sldMk cId="1447171524" sldId="2146846544"/>
            <ac:spMk id="64" creationId="{2E0EBD32-49DD-C08F-11EC-42F61D5DB10E}"/>
          </ac:spMkLst>
        </pc:spChg>
        <pc:picChg chg="add mod ord">
          <ac:chgData name="Leah Montner Dixon" userId="d5b2ae9e-9213-4442-b7df-4db8cbe51e5d" providerId="ADAL" clId="{B86EC4DB-F0EC-402A-B4E5-C5F024662947}" dt="2025-01-14T18:50:06.475" v="4287" actId="554"/>
          <ac:picMkLst>
            <pc:docMk/>
            <pc:sldMk cId="1447171524" sldId="2146846544"/>
            <ac:picMk id="2" creationId="{7DD067C0-56C6-7E1D-4DA7-7F1CC641B11F}"/>
          </ac:picMkLst>
        </pc:picChg>
        <pc:picChg chg="add mod ord">
          <ac:chgData name="Leah Montner Dixon" userId="d5b2ae9e-9213-4442-b7df-4db8cbe51e5d" providerId="ADAL" clId="{B86EC4DB-F0EC-402A-B4E5-C5F024662947}" dt="2025-01-14T18:50:21.660" v="4295" actId="14100"/>
          <ac:picMkLst>
            <pc:docMk/>
            <pc:sldMk cId="1447171524" sldId="2146846544"/>
            <ac:picMk id="5" creationId="{DCDEB924-F8E9-7BB5-18A1-C885F73A6A08}"/>
          </ac:picMkLst>
        </pc:picChg>
        <pc:picChg chg="mod ord topLvl">
          <ac:chgData name="Leah Montner Dixon" userId="d5b2ae9e-9213-4442-b7df-4db8cbe51e5d" providerId="ADAL" clId="{B86EC4DB-F0EC-402A-B4E5-C5F024662947}" dt="2025-01-14T18:50:06.475" v="4287" actId="554"/>
          <ac:picMkLst>
            <pc:docMk/>
            <pc:sldMk cId="1447171524" sldId="2146846544"/>
            <ac:picMk id="7" creationId="{61EA0E07-551D-4CF0-9419-894C6352F89F}"/>
          </ac:picMkLst>
        </pc:picChg>
        <pc:picChg chg="mod ord topLvl">
          <ac:chgData name="Leah Montner Dixon" userId="d5b2ae9e-9213-4442-b7df-4db8cbe51e5d" providerId="ADAL" clId="{B86EC4DB-F0EC-402A-B4E5-C5F024662947}" dt="2025-01-14T18:50:11.306" v="4288" actId="554"/>
          <ac:picMkLst>
            <pc:docMk/>
            <pc:sldMk cId="1447171524" sldId="2146846544"/>
            <ac:picMk id="11" creationId="{85770C55-3002-2F58-04D1-FF75466D018B}"/>
          </ac:picMkLst>
        </pc:picChg>
        <pc:picChg chg="add mod ord topLvl">
          <ac:chgData name="Leah Montner Dixon" userId="d5b2ae9e-9213-4442-b7df-4db8cbe51e5d" providerId="ADAL" clId="{B86EC4DB-F0EC-402A-B4E5-C5F024662947}" dt="2025-01-14T18:50:11.306" v="4288" actId="554"/>
          <ac:picMkLst>
            <pc:docMk/>
            <pc:sldMk cId="1447171524" sldId="2146846544"/>
            <ac:picMk id="56" creationId="{3EA1F356-3A0C-148D-C5B4-AE70BD688E0F}"/>
          </ac:picMkLst>
        </pc:picChg>
        <pc:picChg chg="add mod ord topLvl">
          <ac:chgData name="Leah Montner Dixon" userId="d5b2ae9e-9213-4442-b7df-4db8cbe51e5d" providerId="ADAL" clId="{B86EC4DB-F0EC-402A-B4E5-C5F024662947}" dt="2025-01-14T18:50:11.306" v="4288" actId="554"/>
          <ac:picMkLst>
            <pc:docMk/>
            <pc:sldMk cId="1447171524" sldId="2146846544"/>
            <ac:picMk id="58" creationId="{BF8E4B46-4DC6-1169-FD09-E70850ADD8BF}"/>
          </ac:picMkLst>
        </pc:picChg>
        <pc:picChg chg="add mod">
          <ac:chgData name="Leah Montner Dixon" userId="d5b2ae9e-9213-4442-b7df-4db8cbe51e5d" providerId="ADAL" clId="{B86EC4DB-F0EC-402A-B4E5-C5F024662947}" dt="2025-01-09T22:31:15.287" v="2055"/>
          <ac:picMkLst>
            <pc:docMk/>
            <pc:sldMk cId="1447171524" sldId="2146846544"/>
            <ac:picMk id="62" creationId="{3E1CD630-8B2E-82F4-C673-F09122978690}"/>
          </ac:picMkLst>
        </pc:picChg>
      </pc:sldChg>
      <pc:sldChg chg="addSp delSp modSp mod">
        <pc:chgData name="Leah Montner Dixon" userId="d5b2ae9e-9213-4442-b7df-4db8cbe51e5d" providerId="ADAL" clId="{B86EC4DB-F0EC-402A-B4E5-C5F024662947}" dt="2025-01-09T23:12:20.082" v="3510" actId="478"/>
        <pc:sldMkLst>
          <pc:docMk/>
          <pc:sldMk cId="3285470867" sldId="2146846545"/>
        </pc:sldMkLst>
      </pc:sldChg>
      <pc:sldChg chg="addSp delSp modSp mod">
        <pc:chgData name="Leah Montner Dixon" userId="d5b2ae9e-9213-4442-b7df-4db8cbe51e5d" providerId="ADAL" clId="{B86EC4DB-F0EC-402A-B4E5-C5F024662947}" dt="2025-01-09T22:58:12.283" v="3139" actId="14100"/>
        <pc:sldMkLst>
          <pc:docMk/>
          <pc:sldMk cId="2205208995" sldId="2146846565"/>
        </pc:sldMkLst>
      </pc:sldChg>
      <pc:sldChg chg="del">
        <pc:chgData name="Leah Montner Dixon" userId="d5b2ae9e-9213-4442-b7df-4db8cbe51e5d" providerId="ADAL" clId="{B86EC4DB-F0EC-402A-B4E5-C5F024662947}" dt="2025-01-09T22:10:50.284" v="1635" actId="47"/>
        <pc:sldMkLst>
          <pc:docMk/>
          <pc:sldMk cId="3062678903" sldId="2146846590"/>
        </pc:sldMkLst>
      </pc:sldChg>
      <pc:sldChg chg="addSp delSp modSp mod">
        <pc:chgData name="Leah Montner Dixon" userId="d5b2ae9e-9213-4442-b7df-4db8cbe51e5d" providerId="ADAL" clId="{B86EC4DB-F0EC-402A-B4E5-C5F024662947}" dt="2025-01-09T23:23:07.215" v="3533" actId="478"/>
        <pc:sldMkLst>
          <pc:docMk/>
          <pc:sldMk cId="50220798" sldId="2147376338"/>
        </pc:sldMkLst>
      </pc:sldChg>
      <pc:sldChg chg="addSp delSp modSp mod">
        <pc:chgData name="Leah Montner Dixon" userId="d5b2ae9e-9213-4442-b7df-4db8cbe51e5d" providerId="ADAL" clId="{B86EC4DB-F0EC-402A-B4E5-C5F024662947}" dt="2025-01-09T22:57:32.614" v="3112" actId="14100"/>
        <pc:sldMkLst>
          <pc:docMk/>
          <pc:sldMk cId="1632733567" sldId="2147376340"/>
        </pc:sldMkLst>
      </pc:sldChg>
      <pc:sldChg chg="modSp mod">
        <pc:chgData name="Leah Montner Dixon" userId="d5b2ae9e-9213-4442-b7df-4db8cbe51e5d" providerId="ADAL" clId="{B86EC4DB-F0EC-402A-B4E5-C5F024662947}" dt="2025-01-09T23:11:00.243" v="3498" actId="20577"/>
        <pc:sldMkLst>
          <pc:docMk/>
          <pc:sldMk cId="4106848948" sldId="2147376424"/>
        </pc:sldMkLst>
      </pc:sldChg>
      <pc:sldChg chg="addSp delSp modSp mod">
        <pc:chgData name="Leah Montner Dixon" userId="d5b2ae9e-9213-4442-b7df-4db8cbe51e5d" providerId="ADAL" clId="{B86EC4DB-F0EC-402A-B4E5-C5F024662947}" dt="2025-01-09T22:53:11.400" v="2754" actId="14100"/>
        <pc:sldMkLst>
          <pc:docMk/>
          <pc:sldMk cId="384426575" sldId="2147376425"/>
        </pc:sldMkLst>
        <pc:spChg chg="add mod">
          <ac:chgData name="Leah Montner Dixon" userId="d5b2ae9e-9213-4442-b7df-4db8cbe51e5d" providerId="ADAL" clId="{B86EC4DB-F0EC-402A-B4E5-C5F024662947}" dt="2025-01-09T21:36:16.958" v="1094"/>
          <ac:spMkLst>
            <pc:docMk/>
            <pc:sldMk cId="384426575" sldId="2147376425"/>
            <ac:spMk id="9" creationId="{C4E9F104-6DD8-2A65-4D64-8333328E6021}"/>
          </ac:spMkLst>
        </pc:spChg>
        <pc:spChg chg="add mod">
          <ac:chgData name="Leah Montner Dixon" userId="d5b2ae9e-9213-4442-b7df-4db8cbe51e5d" providerId="ADAL" clId="{B86EC4DB-F0EC-402A-B4E5-C5F024662947}" dt="2025-01-09T21:36:16.958" v="1094"/>
          <ac:spMkLst>
            <pc:docMk/>
            <pc:sldMk cId="384426575" sldId="2147376425"/>
            <ac:spMk id="12" creationId="{CAEAD701-0AB3-0F0C-CC72-53C96E15DD68}"/>
          </ac:spMkLst>
        </pc:spChg>
        <pc:spChg chg="add mod">
          <ac:chgData name="Leah Montner Dixon" userId="d5b2ae9e-9213-4442-b7df-4db8cbe51e5d" providerId="ADAL" clId="{B86EC4DB-F0EC-402A-B4E5-C5F024662947}" dt="2025-01-09T22:52:32.880" v="2736" actId="20577"/>
          <ac:spMkLst>
            <pc:docMk/>
            <pc:sldMk cId="384426575" sldId="2147376425"/>
            <ac:spMk id="14" creationId="{EC0DC54B-6309-9D00-56E9-12B3DDB54B94}"/>
          </ac:spMkLst>
        </pc:spChg>
        <pc:picChg chg="add mod">
          <ac:chgData name="Leah Montner Dixon" userId="d5b2ae9e-9213-4442-b7df-4db8cbe51e5d" providerId="ADAL" clId="{B86EC4DB-F0EC-402A-B4E5-C5F024662947}" dt="2025-01-09T21:36:16.958" v="1094"/>
          <ac:picMkLst>
            <pc:docMk/>
            <pc:sldMk cId="384426575" sldId="2147376425"/>
            <ac:picMk id="5" creationId="{305D2BDB-23E1-BD2D-06A8-0D717E4BBADB}"/>
          </ac:picMkLst>
        </pc:picChg>
      </pc:sldChg>
      <pc:sldChg chg="addSp delSp modSp mod">
        <pc:chgData name="Leah Montner Dixon" userId="d5b2ae9e-9213-4442-b7df-4db8cbe51e5d" providerId="ADAL" clId="{B86EC4DB-F0EC-402A-B4E5-C5F024662947}" dt="2025-01-09T23:08:50.019" v="3436" actId="14100"/>
        <pc:sldMkLst>
          <pc:docMk/>
          <pc:sldMk cId="865040210" sldId="2147376541"/>
        </pc:sldMkLst>
      </pc:sldChg>
      <pc:sldChg chg="addSp delSp modSp mod">
        <pc:chgData name="Leah Montner Dixon" userId="d5b2ae9e-9213-4442-b7df-4db8cbe51e5d" providerId="ADAL" clId="{B86EC4DB-F0EC-402A-B4E5-C5F024662947}" dt="2025-01-09T22:50:14.242" v="2577" actId="14100"/>
        <pc:sldMkLst>
          <pc:docMk/>
          <pc:sldMk cId="4221757794" sldId="2147376542"/>
        </pc:sldMkLst>
        <pc:spChg chg="mod">
          <ac:chgData name="Leah Montner Dixon" userId="d5b2ae9e-9213-4442-b7df-4db8cbe51e5d" providerId="ADAL" clId="{B86EC4DB-F0EC-402A-B4E5-C5F024662947}" dt="2025-01-09T22:49:48.446" v="2549" actId="20577"/>
          <ac:spMkLst>
            <pc:docMk/>
            <pc:sldMk cId="4221757794" sldId="2147376542"/>
            <ac:spMk id="4" creationId="{9B0814F7-8AA6-2597-52C1-7BE6E67BEEBF}"/>
          </ac:spMkLst>
        </pc:spChg>
        <pc:spChg chg="add mod">
          <ac:chgData name="Leah Montner Dixon" userId="d5b2ae9e-9213-4442-b7df-4db8cbe51e5d" providerId="ADAL" clId="{B86EC4DB-F0EC-402A-B4E5-C5F024662947}" dt="2025-01-09T21:36:08.493" v="1090"/>
          <ac:spMkLst>
            <pc:docMk/>
            <pc:sldMk cId="4221757794" sldId="2147376542"/>
            <ac:spMk id="13" creationId="{D95BC3B2-4460-74B9-1826-1E5C81A93653}"/>
          </ac:spMkLst>
        </pc:spChg>
        <pc:spChg chg="add mod">
          <ac:chgData name="Leah Montner Dixon" userId="d5b2ae9e-9213-4442-b7df-4db8cbe51e5d" providerId="ADAL" clId="{B86EC4DB-F0EC-402A-B4E5-C5F024662947}" dt="2025-01-09T21:36:08.493" v="1090"/>
          <ac:spMkLst>
            <pc:docMk/>
            <pc:sldMk cId="4221757794" sldId="2147376542"/>
            <ac:spMk id="22" creationId="{1F94E54B-98D7-4693-FE48-41968D2170C1}"/>
          </ac:spMkLst>
        </pc:spChg>
        <pc:picChg chg="add mod">
          <ac:chgData name="Leah Montner Dixon" userId="d5b2ae9e-9213-4442-b7df-4db8cbe51e5d" providerId="ADAL" clId="{B86EC4DB-F0EC-402A-B4E5-C5F024662947}" dt="2025-01-09T21:36:08.493" v="1090"/>
          <ac:picMkLst>
            <pc:docMk/>
            <pc:sldMk cId="4221757794" sldId="2147376542"/>
            <ac:picMk id="11" creationId="{0294E2AC-131D-36C9-6763-50CCB07BB81E}"/>
          </ac:picMkLst>
        </pc:picChg>
      </pc:sldChg>
      <pc:sldChg chg="addSp delSp modSp mod">
        <pc:chgData name="Leah Montner Dixon" userId="d5b2ae9e-9213-4442-b7df-4db8cbe51e5d" providerId="ADAL" clId="{B86EC4DB-F0EC-402A-B4E5-C5F024662947}" dt="2025-01-09T22:08:02.590" v="1600" actId="20577"/>
        <pc:sldMkLst>
          <pc:docMk/>
          <pc:sldMk cId="1149631709" sldId="2147376575"/>
        </pc:sldMkLst>
      </pc:sldChg>
      <pc:sldChg chg="addSp delSp modSp mod">
        <pc:chgData name="Leah Montner Dixon" userId="d5b2ae9e-9213-4442-b7df-4db8cbe51e5d" providerId="ADAL" clId="{B86EC4DB-F0EC-402A-B4E5-C5F024662947}" dt="2025-01-09T22:06:14.688" v="1579" actId="14100"/>
        <pc:sldMkLst>
          <pc:docMk/>
          <pc:sldMk cId="963903997" sldId="2147376617"/>
        </pc:sldMkLst>
        <pc:spChg chg="add mod">
          <ac:chgData name="Leah Montner Dixon" userId="d5b2ae9e-9213-4442-b7df-4db8cbe51e5d" providerId="ADAL" clId="{B86EC4DB-F0EC-402A-B4E5-C5F024662947}" dt="2025-01-09T22:06:14.688" v="1579" actId="14100"/>
          <ac:spMkLst>
            <pc:docMk/>
            <pc:sldMk cId="963903997" sldId="2147376617"/>
            <ac:spMk id="9" creationId="{2A911F10-9444-98B6-7D2A-50A5651A76F4}"/>
          </ac:spMkLst>
        </pc:spChg>
      </pc:sldChg>
      <pc:sldChg chg="del">
        <pc:chgData name="Leah Montner Dixon" userId="d5b2ae9e-9213-4442-b7df-4db8cbe51e5d" providerId="ADAL" clId="{B86EC4DB-F0EC-402A-B4E5-C5F024662947}" dt="2025-01-09T22:10:50.442" v="1636" actId="47"/>
        <pc:sldMkLst>
          <pc:docMk/>
          <pc:sldMk cId="2266641954" sldId="2147376624"/>
        </pc:sldMkLst>
      </pc:sldChg>
      <pc:sldChg chg="modSp mod">
        <pc:chgData name="Leah Montner Dixon" userId="d5b2ae9e-9213-4442-b7df-4db8cbe51e5d" providerId="ADAL" clId="{B86EC4DB-F0EC-402A-B4E5-C5F024662947}" dt="2025-01-09T22:56:52" v="3022" actId="20577"/>
        <pc:sldMkLst>
          <pc:docMk/>
          <pc:sldMk cId="4274124680" sldId="2147376625"/>
        </pc:sldMkLst>
      </pc:sldChg>
      <pc:sldChg chg="add del">
        <pc:chgData name="Leah Montner Dixon" userId="d5b2ae9e-9213-4442-b7df-4db8cbe51e5d" providerId="ADAL" clId="{B86EC4DB-F0EC-402A-B4E5-C5F024662947}" dt="2025-01-09T22:12:12.251" v="1641" actId="47"/>
        <pc:sldMkLst>
          <pc:docMk/>
          <pc:sldMk cId="272587898" sldId="2147376626"/>
        </pc:sldMkLst>
      </pc:sldChg>
      <pc:sldChg chg="addSp modSp mod">
        <pc:chgData name="Leah Montner Dixon" userId="d5b2ae9e-9213-4442-b7df-4db8cbe51e5d" providerId="ADAL" clId="{B86EC4DB-F0EC-402A-B4E5-C5F024662947}" dt="2025-01-14T15:10:43.910" v="3819" actId="1037"/>
        <pc:sldMkLst>
          <pc:docMk/>
          <pc:sldMk cId="2281271809" sldId="2147376627"/>
        </pc:sldMkLst>
        <pc:spChg chg="mod">
          <ac:chgData name="Leah Montner Dixon" userId="d5b2ae9e-9213-4442-b7df-4db8cbe51e5d" providerId="ADAL" clId="{B86EC4DB-F0EC-402A-B4E5-C5F024662947}" dt="2025-01-14T15:10:22.100" v="3813" actId="164"/>
          <ac:spMkLst>
            <pc:docMk/>
            <pc:sldMk cId="2281271809" sldId="2147376627"/>
            <ac:spMk id="2" creationId="{8C772D47-E3C7-AA0E-7F85-8C4CBF35D881}"/>
          </ac:spMkLst>
        </pc:spChg>
        <pc:spChg chg="mod">
          <ac:chgData name="Leah Montner Dixon" userId="d5b2ae9e-9213-4442-b7df-4db8cbe51e5d" providerId="ADAL" clId="{B86EC4DB-F0EC-402A-B4E5-C5F024662947}" dt="2025-01-14T15:10:22.100" v="3813" actId="164"/>
          <ac:spMkLst>
            <pc:docMk/>
            <pc:sldMk cId="2281271809" sldId="2147376627"/>
            <ac:spMk id="7" creationId="{21160218-A3B8-3BB7-F620-065B7D6154BC}"/>
          </ac:spMkLst>
        </pc:spChg>
        <pc:spChg chg="mod">
          <ac:chgData name="Leah Montner Dixon" userId="d5b2ae9e-9213-4442-b7df-4db8cbe51e5d" providerId="ADAL" clId="{B86EC4DB-F0EC-402A-B4E5-C5F024662947}" dt="2025-01-14T15:10:43.910" v="3819" actId="1037"/>
          <ac:spMkLst>
            <pc:docMk/>
            <pc:sldMk cId="2281271809" sldId="2147376627"/>
            <ac:spMk id="8" creationId="{5AAF38FE-6FC8-00C0-3F35-7A0FEBAD65A9}"/>
          </ac:spMkLst>
        </pc:spChg>
        <pc:spChg chg="mod">
          <ac:chgData name="Leah Montner Dixon" userId="d5b2ae9e-9213-4442-b7df-4db8cbe51e5d" providerId="ADAL" clId="{B86EC4DB-F0EC-402A-B4E5-C5F024662947}" dt="2025-01-14T15:10:43.910" v="3819" actId="1037"/>
          <ac:spMkLst>
            <pc:docMk/>
            <pc:sldMk cId="2281271809" sldId="2147376627"/>
            <ac:spMk id="10" creationId="{6C7571BA-661E-3DC3-058D-C30ECC92BDE7}"/>
          </ac:spMkLst>
        </pc:spChg>
        <pc:spChg chg="mod">
          <ac:chgData name="Leah Montner Dixon" userId="d5b2ae9e-9213-4442-b7df-4db8cbe51e5d" providerId="ADAL" clId="{B86EC4DB-F0EC-402A-B4E5-C5F024662947}" dt="2025-01-14T15:10:43.910" v="3819" actId="1037"/>
          <ac:spMkLst>
            <pc:docMk/>
            <pc:sldMk cId="2281271809" sldId="2147376627"/>
            <ac:spMk id="11" creationId="{274B3602-8B33-BE15-9035-80CB13CE67EB}"/>
          </ac:spMkLst>
        </pc:spChg>
        <pc:spChg chg="mod">
          <ac:chgData name="Leah Montner Dixon" userId="d5b2ae9e-9213-4442-b7df-4db8cbe51e5d" providerId="ADAL" clId="{B86EC4DB-F0EC-402A-B4E5-C5F024662947}" dt="2025-01-14T15:10:43.910" v="3819" actId="1037"/>
          <ac:spMkLst>
            <pc:docMk/>
            <pc:sldMk cId="2281271809" sldId="2147376627"/>
            <ac:spMk id="13" creationId="{A9CC97BD-A060-C035-682B-3FCE240D822E}"/>
          </ac:spMkLst>
        </pc:spChg>
        <pc:grpChg chg="mod">
          <ac:chgData name="Leah Montner Dixon" userId="d5b2ae9e-9213-4442-b7df-4db8cbe51e5d" providerId="ADAL" clId="{B86EC4DB-F0EC-402A-B4E5-C5F024662947}" dt="2025-01-14T15:10:43.910" v="3819" actId="1037"/>
          <ac:grpSpMkLst>
            <pc:docMk/>
            <pc:sldMk cId="2281271809" sldId="2147376627"/>
            <ac:grpSpMk id="15" creationId="{6CA27056-7EE8-607C-1A73-9C696CF00F05}"/>
          </ac:grpSpMkLst>
        </pc:grpChg>
        <pc:picChg chg="mod">
          <ac:chgData name="Leah Montner Dixon" userId="d5b2ae9e-9213-4442-b7df-4db8cbe51e5d" providerId="ADAL" clId="{B86EC4DB-F0EC-402A-B4E5-C5F024662947}" dt="2025-01-14T15:10:32.167" v="3815" actId="1076"/>
          <ac:picMkLst>
            <pc:docMk/>
            <pc:sldMk cId="2281271809" sldId="2147376627"/>
            <ac:picMk id="5" creationId="{D006E272-8CE0-0B1D-5A26-321ED07E218D}"/>
          </ac:picMkLst>
        </pc:picChg>
        <pc:picChg chg="mod">
          <ac:chgData name="Leah Montner Dixon" userId="d5b2ae9e-9213-4442-b7df-4db8cbe51e5d" providerId="ADAL" clId="{B86EC4DB-F0EC-402A-B4E5-C5F024662947}" dt="2025-01-14T15:10:22.100" v="3813" actId="164"/>
          <ac:picMkLst>
            <pc:docMk/>
            <pc:sldMk cId="2281271809" sldId="2147376627"/>
            <ac:picMk id="14" creationId="{F025AA69-8413-08FC-4B8B-F7E3D5C349CC}"/>
          </ac:picMkLst>
        </pc:picChg>
        <pc:picChg chg="mod">
          <ac:chgData name="Leah Montner Dixon" userId="d5b2ae9e-9213-4442-b7df-4db8cbe51e5d" providerId="ADAL" clId="{B86EC4DB-F0EC-402A-B4E5-C5F024662947}" dt="2025-01-14T15:10:43.910" v="3819" actId="1037"/>
          <ac:picMkLst>
            <pc:docMk/>
            <pc:sldMk cId="2281271809" sldId="2147376627"/>
            <ac:picMk id="18" creationId="{CAB93D0A-2533-4B54-077D-68EE907AA6CD}"/>
          </ac:picMkLst>
        </pc:picChg>
      </pc:sldChg>
      <pc:sldMasterChg chg="del delSldLayout">
        <pc:chgData name="Leah Montner Dixon" userId="d5b2ae9e-9213-4442-b7df-4db8cbe51e5d" providerId="ADAL" clId="{B86EC4DB-F0EC-402A-B4E5-C5F024662947}" dt="2025-01-09T22:10:50.284" v="1635" actId="47"/>
        <pc:sldMasterMkLst>
          <pc:docMk/>
          <pc:sldMasterMk cId="1216462229" sldId="2147483751"/>
        </pc:sldMasterMkLst>
        <pc:sldLayoutChg chg="del">
          <pc:chgData name="Leah Montner Dixon" userId="d5b2ae9e-9213-4442-b7df-4db8cbe51e5d" providerId="ADAL" clId="{B86EC4DB-F0EC-402A-B4E5-C5F024662947}" dt="2025-01-09T22:10:50.284" v="1635" actId="47"/>
          <pc:sldLayoutMkLst>
            <pc:docMk/>
            <pc:sldMasterMk cId="1216462229" sldId="2147483751"/>
            <pc:sldLayoutMk cId="332718363" sldId="2147483752"/>
          </pc:sldLayoutMkLst>
        </pc:sldLayoutChg>
        <pc:sldLayoutChg chg="del">
          <pc:chgData name="Leah Montner Dixon" userId="d5b2ae9e-9213-4442-b7df-4db8cbe51e5d" providerId="ADAL" clId="{B86EC4DB-F0EC-402A-B4E5-C5F024662947}" dt="2025-01-09T22:10:50.284" v="1635" actId="47"/>
          <pc:sldLayoutMkLst>
            <pc:docMk/>
            <pc:sldMasterMk cId="1216462229" sldId="2147483751"/>
            <pc:sldLayoutMk cId="549623311" sldId="2147483753"/>
          </pc:sldLayoutMkLst>
        </pc:sldLayoutChg>
        <pc:sldLayoutChg chg="del">
          <pc:chgData name="Leah Montner Dixon" userId="d5b2ae9e-9213-4442-b7df-4db8cbe51e5d" providerId="ADAL" clId="{B86EC4DB-F0EC-402A-B4E5-C5F024662947}" dt="2025-01-09T22:10:50.284" v="1635" actId="47"/>
          <pc:sldLayoutMkLst>
            <pc:docMk/>
            <pc:sldMasterMk cId="1216462229" sldId="2147483751"/>
            <pc:sldLayoutMk cId="2521158546" sldId="2147483754"/>
          </pc:sldLayoutMkLst>
        </pc:sldLayoutChg>
        <pc:sldLayoutChg chg="del">
          <pc:chgData name="Leah Montner Dixon" userId="d5b2ae9e-9213-4442-b7df-4db8cbe51e5d" providerId="ADAL" clId="{B86EC4DB-F0EC-402A-B4E5-C5F024662947}" dt="2025-01-09T22:10:50.284" v="1635" actId="47"/>
          <pc:sldLayoutMkLst>
            <pc:docMk/>
            <pc:sldMasterMk cId="1216462229" sldId="2147483751"/>
            <pc:sldLayoutMk cId="3212980085" sldId="2147483755"/>
          </pc:sldLayoutMkLst>
        </pc:sldLayoutChg>
        <pc:sldLayoutChg chg="del">
          <pc:chgData name="Leah Montner Dixon" userId="d5b2ae9e-9213-4442-b7df-4db8cbe51e5d" providerId="ADAL" clId="{B86EC4DB-F0EC-402A-B4E5-C5F024662947}" dt="2025-01-09T22:10:50.284" v="1635" actId="47"/>
          <pc:sldLayoutMkLst>
            <pc:docMk/>
            <pc:sldMasterMk cId="1216462229" sldId="2147483751"/>
            <pc:sldLayoutMk cId="2462275999" sldId="2147483756"/>
          </pc:sldLayoutMkLst>
        </pc:sldLayoutChg>
        <pc:sldLayoutChg chg="del">
          <pc:chgData name="Leah Montner Dixon" userId="d5b2ae9e-9213-4442-b7df-4db8cbe51e5d" providerId="ADAL" clId="{B86EC4DB-F0EC-402A-B4E5-C5F024662947}" dt="2025-01-09T22:10:50.284" v="1635" actId="47"/>
          <pc:sldLayoutMkLst>
            <pc:docMk/>
            <pc:sldMasterMk cId="1216462229" sldId="2147483751"/>
            <pc:sldLayoutMk cId="2092744919" sldId="2147483757"/>
          </pc:sldLayoutMkLst>
        </pc:sldLayoutChg>
        <pc:sldLayoutChg chg="del">
          <pc:chgData name="Leah Montner Dixon" userId="d5b2ae9e-9213-4442-b7df-4db8cbe51e5d" providerId="ADAL" clId="{B86EC4DB-F0EC-402A-B4E5-C5F024662947}" dt="2025-01-09T22:10:50.284" v="1635" actId="47"/>
          <pc:sldLayoutMkLst>
            <pc:docMk/>
            <pc:sldMasterMk cId="1216462229" sldId="2147483751"/>
            <pc:sldLayoutMk cId="491571069" sldId="2147483758"/>
          </pc:sldLayoutMkLst>
        </pc:sldLayoutChg>
        <pc:sldLayoutChg chg="del">
          <pc:chgData name="Leah Montner Dixon" userId="d5b2ae9e-9213-4442-b7df-4db8cbe51e5d" providerId="ADAL" clId="{B86EC4DB-F0EC-402A-B4E5-C5F024662947}" dt="2025-01-09T22:10:50.284" v="1635" actId="47"/>
          <pc:sldLayoutMkLst>
            <pc:docMk/>
            <pc:sldMasterMk cId="1216462229" sldId="2147483751"/>
            <pc:sldLayoutMk cId="2599331948" sldId="2147483759"/>
          </pc:sldLayoutMkLst>
        </pc:sldLayoutChg>
        <pc:sldLayoutChg chg="del">
          <pc:chgData name="Leah Montner Dixon" userId="d5b2ae9e-9213-4442-b7df-4db8cbe51e5d" providerId="ADAL" clId="{B86EC4DB-F0EC-402A-B4E5-C5F024662947}" dt="2025-01-09T22:10:50.284" v="1635" actId="47"/>
          <pc:sldLayoutMkLst>
            <pc:docMk/>
            <pc:sldMasterMk cId="1216462229" sldId="2147483751"/>
            <pc:sldLayoutMk cId="2834359090" sldId="2147483760"/>
          </pc:sldLayoutMkLst>
        </pc:sldLayoutChg>
        <pc:sldLayoutChg chg="del">
          <pc:chgData name="Leah Montner Dixon" userId="d5b2ae9e-9213-4442-b7df-4db8cbe51e5d" providerId="ADAL" clId="{B86EC4DB-F0EC-402A-B4E5-C5F024662947}" dt="2025-01-09T22:10:50.284" v="1635" actId="47"/>
          <pc:sldLayoutMkLst>
            <pc:docMk/>
            <pc:sldMasterMk cId="1216462229" sldId="2147483751"/>
            <pc:sldLayoutMk cId="2510153949" sldId="2147483761"/>
          </pc:sldLayoutMkLst>
        </pc:sldLayoutChg>
        <pc:sldLayoutChg chg="del">
          <pc:chgData name="Leah Montner Dixon" userId="d5b2ae9e-9213-4442-b7df-4db8cbe51e5d" providerId="ADAL" clId="{B86EC4DB-F0EC-402A-B4E5-C5F024662947}" dt="2025-01-09T22:10:50.284" v="1635" actId="47"/>
          <pc:sldLayoutMkLst>
            <pc:docMk/>
            <pc:sldMasterMk cId="1216462229" sldId="2147483751"/>
            <pc:sldLayoutMk cId="2580567596" sldId="2147483762"/>
          </pc:sldLayoutMkLst>
        </pc:sldLayoutChg>
        <pc:sldLayoutChg chg="del">
          <pc:chgData name="Leah Montner Dixon" userId="d5b2ae9e-9213-4442-b7df-4db8cbe51e5d" providerId="ADAL" clId="{B86EC4DB-F0EC-402A-B4E5-C5F024662947}" dt="2025-01-09T22:10:50.284" v="1635" actId="47"/>
          <pc:sldLayoutMkLst>
            <pc:docMk/>
            <pc:sldMasterMk cId="1216462229" sldId="2147483751"/>
            <pc:sldLayoutMk cId="764313530" sldId="2147483763"/>
          </pc:sldLayoutMkLst>
        </pc:sldLayoutChg>
        <pc:sldLayoutChg chg="del">
          <pc:chgData name="Leah Montner Dixon" userId="d5b2ae9e-9213-4442-b7df-4db8cbe51e5d" providerId="ADAL" clId="{B86EC4DB-F0EC-402A-B4E5-C5F024662947}" dt="2025-01-09T22:10:50.284" v="1635" actId="47"/>
          <pc:sldLayoutMkLst>
            <pc:docMk/>
            <pc:sldMasterMk cId="1216462229" sldId="2147483751"/>
            <pc:sldLayoutMk cId="3287428643" sldId="2147483764"/>
          </pc:sldLayoutMkLst>
        </pc:sldLayoutChg>
      </pc:sldMasterChg>
    </pc:docChg>
  </pc:docChgLst>
  <pc:docChgLst>
    <pc:chgData name="Jason Wiese" userId="4bff8d5b-7de6-4655-b397-69b0afc81113" providerId="ADAL" clId="{BC194544-675F-4B88-BE26-0E9688D67213}"/>
    <pc:docChg chg="undo redo custSel addSld delSld modSld sldOrd">
      <pc:chgData name="Jason Wiese" userId="4bff8d5b-7de6-4655-b397-69b0afc81113" providerId="ADAL" clId="{BC194544-675F-4B88-BE26-0E9688D67213}" dt="2025-01-21T15:25:02.893" v="6159" actId="20577"/>
      <pc:docMkLst>
        <pc:docMk/>
      </pc:docMkLst>
      <pc:sldChg chg="addSp delSp modSp mod ord">
        <pc:chgData name="Jason Wiese" userId="4bff8d5b-7de6-4655-b397-69b0afc81113" providerId="ADAL" clId="{BC194544-675F-4B88-BE26-0E9688D67213}" dt="2025-01-14T06:36:53.361" v="6031" actId="478"/>
        <pc:sldMkLst>
          <pc:docMk/>
          <pc:sldMk cId="2380314699" sldId="2146846025"/>
        </pc:sldMkLst>
        <pc:spChg chg="mod">
          <ac:chgData name="Jason Wiese" userId="4bff8d5b-7de6-4655-b397-69b0afc81113" providerId="ADAL" clId="{BC194544-675F-4B88-BE26-0E9688D67213}" dt="2025-01-14T04:30:05.272" v="2288" actId="20577"/>
          <ac:spMkLst>
            <pc:docMk/>
            <pc:sldMk cId="2380314699" sldId="2146846025"/>
            <ac:spMk id="8" creationId="{28CDC855-70D4-F6A8-96E6-1A62DC333AA1}"/>
          </ac:spMkLst>
        </pc:spChg>
        <pc:spChg chg="add mod">
          <ac:chgData name="Jason Wiese" userId="4bff8d5b-7de6-4655-b397-69b0afc81113" providerId="ADAL" clId="{BC194544-675F-4B88-BE26-0E9688D67213}" dt="2025-01-14T05:53:14.718" v="4088" actId="20577"/>
          <ac:spMkLst>
            <pc:docMk/>
            <pc:sldMk cId="2380314699" sldId="2146846025"/>
            <ac:spMk id="19" creationId="{77F0DD0B-8211-DCC9-8B69-22CE91F38331}"/>
          </ac:spMkLst>
        </pc:spChg>
        <pc:cxnChg chg="add mod">
          <ac:chgData name="Jason Wiese" userId="4bff8d5b-7de6-4655-b397-69b0afc81113" providerId="ADAL" clId="{BC194544-675F-4B88-BE26-0E9688D67213}" dt="2025-01-14T04:25:07.967" v="1949"/>
          <ac:cxnSpMkLst>
            <pc:docMk/>
            <pc:sldMk cId="2380314699" sldId="2146846025"/>
            <ac:cxnSpMk id="17" creationId="{3C67CEBD-8947-9F6B-E580-F3C938B80E72}"/>
          </ac:cxnSpMkLst>
        </pc:cxnChg>
      </pc:sldChg>
      <pc:sldChg chg="delSp del">
        <pc:chgData name="Jason Wiese" userId="4bff8d5b-7de6-4655-b397-69b0afc81113" providerId="ADAL" clId="{BC194544-675F-4B88-BE26-0E9688D67213}" dt="2025-01-14T04:59:46.227" v="3069" actId="47"/>
        <pc:sldMkLst>
          <pc:docMk/>
          <pc:sldMk cId="754578594" sldId="2146846045"/>
        </pc:sldMkLst>
      </pc:sldChg>
      <pc:sldChg chg="del ord">
        <pc:chgData name="Jason Wiese" userId="4bff8d5b-7de6-4655-b397-69b0afc81113" providerId="ADAL" clId="{BC194544-675F-4B88-BE26-0E9688D67213}" dt="2025-01-14T04:50:19.890" v="2949" actId="2696"/>
        <pc:sldMkLst>
          <pc:docMk/>
          <pc:sldMk cId="3523063857" sldId="2146846045"/>
        </pc:sldMkLst>
      </pc:sldChg>
      <pc:sldChg chg="del">
        <pc:chgData name="Jason Wiese" userId="4bff8d5b-7de6-4655-b397-69b0afc81113" providerId="ADAL" clId="{BC194544-675F-4B88-BE26-0E9688D67213}" dt="2025-01-14T04:18:03.714" v="1853" actId="2696"/>
        <pc:sldMkLst>
          <pc:docMk/>
          <pc:sldMk cId="1303131640" sldId="2146846086"/>
        </pc:sldMkLst>
      </pc:sldChg>
      <pc:sldChg chg="addSp delSp modSp mod ord">
        <pc:chgData name="Jason Wiese" userId="4bff8d5b-7de6-4655-b397-69b0afc81113" providerId="ADAL" clId="{BC194544-675F-4B88-BE26-0E9688D67213}" dt="2025-01-14T06:32:31.944" v="6015" actId="207"/>
        <pc:sldMkLst>
          <pc:docMk/>
          <pc:sldMk cId="1391565854" sldId="2146846086"/>
        </pc:sldMkLst>
        <pc:spChg chg="add mod">
          <ac:chgData name="Jason Wiese" userId="4bff8d5b-7de6-4655-b397-69b0afc81113" providerId="ADAL" clId="{BC194544-675F-4B88-BE26-0E9688D67213}" dt="2025-01-14T06:07:06.132" v="4669" actId="20577"/>
          <ac:spMkLst>
            <pc:docMk/>
            <pc:sldMk cId="1391565854" sldId="2146846086"/>
            <ac:spMk id="4" creationId="{4E6E0D3D-F3A7-542E-FF71-FABB1F3BB58B}"/>
          </ac:spMkLst>
        </pc:spChg>
        <pc:spChg chg="mod">
          <ac:chgData name="Jason Wiese" userId="4bff8d5b-7de6-4655-b397-69b0afc81113" providerId="ADAL" clId="{BC194544-675F-4B88-BE26-0E9688D67213}" dt="2025-01-14T06:32:31.944" v="6015" actId="207"/>
          <ac:spMkLst>
            <pc:docMk/>
            <pc:sldMk cId="1391565854" sldId="2146846086"/>
            <ac:spMk id="28" creationId="{031AD157-F125-436C-8C7B-25260A7EB27F}"/>
          </ac:spMkLst>
        </pc:spChg>
        <pc:cxnChg chg="add mod">
          <ac:chgData name="Jason Wiese" userId="4bff8d5b-7de6-4655-b397-69b0afc81113" providerId="ADAL" clId="{BC194544-675F-4B88-BE26-0E9688D67213}" dt="2025-01-14T06:07:00.218" v="4666"/>
          <ac:cxnSpMkLst>
            <pc:docMk/>
            <pc:sldMk cId="1391565854" sldId="2146846086"/>
            <ac:cxnSpMk id="5" creationId="{1493DCC6-EBF3-29F0-E3E4-7DDD7FA38E84}"/>
          </ac:cxnSpMkLst>
        </pc:cxnChg>
      </pc:sldChg>
      <pc:sldChg chg="addSp delSp modSp mod ord">
        <pc:chgData name="Jason Wiese" userId="4bff8d5b-7de6-4655-b397-69b0afc81113" providerId="ADAL" clId="{BC194544-675F-4B88-BE26-0E9688D67213}" dt="2025-01-14T06:36:45.858" v="6029" actId="478"/>
        <pc:sldMkLst>
          <pc:docMk/>
          <pc:sldMk cId="3077241273" sldId="2146846201"/>
        </pc:sldMkLst>
        <pc:spChg chg="mod">
          <ac:chgData name="Jason Wiese" userId="4bff8d5b-7de6-4655-b397-69b0afc81113" providerId="ADAL" clId="{BC194544-675F-4B88-BE26-0E9688D67213}" dt="2025-01-14T04:33:23.946" v="2508" actId="207"/>
          <ac:spMkLst>
            <pc:docMk/>
            <pc:sldMk cId="3077241273" sldId="2146846201"/>
            <ac:spMk id="2" creationId="{375DFC8D-BE80-071D-CFD6-750A9A2D0AAE}"/>
          </ac:spMkLst>
        </pc:spChg>
        <pc:spChg chg="mod">
          <ac:chgData name="Jason Wiese" userId="4bff8d5b-7de6-4655-b397-69b0afc81113" providerId="ADAL" clId="{BC194544-675F-4B88-BE26-0E9688D67213}" dt="2025-01-14T05:27:13.229" v="3759" actId="404"/>
          <ac:spMkLst>
            <pc:docMk/>
            <pc:sldMk cId="3077241273" sldId="2146846201"/>
            <ac:spMk id="5" creationId="{45190026-0A88-6CA4-086A-0731B4437ED5}"/>
          </ac:spMkLst>
        </pc:spChg>
        <pc:spChg chg="add mod">
          <ac:chgData name="Jason Wiese" userId="4bff8d5b-7de6-4655-b397-69b0afc81113" providerId="ADAL" clId="{BC194544-675F-4B88-BE26-0E9688D67213}" dt="2025-01-14T05:53:25.961" v="4090" actId="20577"/>
          <ac:spMkLst>
            <pc:docMk/>
            <pc:sldMk cId="3077241273" sldId="2146846201"/>
            <ac:spMk id="7" creationId="{67E6AB34-99A9-E352-A845-0E0E075C0B23}"/>
          </ac:spMkLst>
        </pc:spChg>
        <pc:cxnChg chg="add mod">
          <ac:chgData name="Jason Wiese" userId="4bff8d5b-7de6-4655-b397-69b0afc81113" providerId="ADAL" clId="{BC194544-675F-4B88-BE26-0E9688D67213}" dt="2025-01-14T04:31:48.221" v="2316"/>
          <ac:cxnSpMkLst>
            <pc:docMk/>
            <pc:sldMk cId="3077241273" sldId="2146846201"/>
            <ac:cxnSpMk id="4" creationId="{F103666E-9313-9620-F58C-22AA2A71AAB1}"/>
          </ac:cxnSpMkLst>
        </pc:cxnChg>
      </pc:sldChg>
      <pc:sldChg chg="addSp delSp modSp mod ord modTransition">
        <pc:chgData name="Jason Wiese" userId="4bff8d5b-7de6-4655-b397-69b0afc81113" providerId="ADAL" clId="{BC194544-675F-4B88-BE26-0E9688D67213}" dt="2025-01-14T06:36:57.301" v="6032" actId="478"/>
        <pc:sldMkLst>
          <pc:docMk/>
          <pc:sldMk cId="1440365407" sldId="2146846218"/>
        </pc:sldMkLst>
        <pc:spChg chg="mod">
          <ac:chgData name="Jason Wiese" userId="4bff8d5b-7de6-4655-b397-69b0afc81113" providerId="ADAL" clId="{BC194544-675F-4B88-BE26-0E9688D67213}" dt="2025-01-14T05:34:48.411" v="4087" actId="1035"/>
          <ac:spMkLst>
            <pc:docMk/>
            <pc:sldMk cId="1440365407" sldId="2146846218"/>
            <ac:spMk id="3" creationId="{7EF3CBD2-56A0-0FCE-6096-921C1F815EB9}"/>
          </ac:spMkLst>
        </pc:spChg>
        <pc:spChg chg="add mod">
          <ac:chgData name="Jason Wiese" userId="4bff8d5b-7de6-4655-b397-69b0afc81113" providerId="ADAL" clId="{BC194544-675F-4B88-BE26-0E9688D67213}" dt="2025-01-14T05:34:35.252" v="4084" actId="20577"/>
          <ac:spMkLst>
            <pc:docMk/>
            <pc:sldMk cId="1440365407" sldId="2146846218"/>
            <ac:spMk id="10" creationId="{D7A2219E-C595-0DB9-704A-B9D17AC22C2B}"/>
          </ac:spMkLst>
        </pc:spChg>
        <pc:cxnChg chg="add mod">
          <ac:chgData name="Jason Wiese" userId="4bff8d5b-7de6-4655-b397-69b0afc81113" providerId="ADAL" clId="{BC194544-675F-4B88-BE26-0E9688D67213}" dt="2025-01-14T04:24:24.353" v="1930"/>
          <ac:cxnSpMkLst>
            <pc:docMk/>
            <pc:sldMk cId="1440365407" sldId="2146846218"/>
            <ac:cxnSpMk id="9" creationId="{A23186CE-A721-9844-252D-0A7EF871E026}"/>
          </ac:cxnSpMkLst>
        </pc:cxnChg>
      </pc:sldChg>
      <pc:sldChg chg="del">
        <pc:chgData name="Jason Wiese" userId="4bff8d5b-7de6-4655-b397-69b0afc81113" providerId="ADAL" clId="{BC194544-675F-4B88-BE26-0E9688D67213}" dt="2025-01-14T04:12:09.376" v="1787" actId="47"/>
        <pc:sldMkLst>
          <pc:docMk/>
          <pc:sldMk cId="2074406514" sldId="2146846252"/>
        </pc:sldMkLst>
      </pc:sldChg>
      <pc:sldChg chg="del">
        <pc:chgData name="Jason Wiese" userId="4bff8d5b-7de6-4655-b397-69b0afc81113" providerId="ADAL" clId="{BC194544-675F-4B88-BE26-0E9688D67213}" dt="2025-01-14T04:16:34.331" v="1849" actId="2696"/>
        <pc:sldMkLst>
          <pc:docMk/>
          <pc:sldMk cId="1421682299" sldId="2146846254"/>
        </pc:sldMkLst>
      </pc:sldChg>
      <pc:sldChg chg="del">
        <pc:chgData name="Jason Wiese" userId="4bff8d5b-7de6-4655-b397-69b0afc81113" providerId="ADAL" clId="{BC194544-675F-4B88-BE26-0E9688D67213}" dt="2025-01-14T04:41:05.859" v="2812" actId="2696"/>
        <pc:sldMkLst>
          <pc:docMk/>
          <pc:sldMk cId="2953472909" sldId="2146846254"/>
        </pc:sldMkLst>
      </pc:sldChg>
      <pc:sldChg chg="addSp modSp del">
        <pc:chgData name="Jason Wiese" userId="4bff8d5b-7de6-4655-b397-69b0afc81113" providerId="ADAL" clId="{BC194544-675F-4B88-BE26-0E9688D67213}" dt="2025-01-14T06:13:46.381" v="4825" actId="47"/>
        <pc:sldMkLst>
          <pc:docMk/>
          <pc:sldMk cId="3458442087" sldId="2146846254"/>
        </pc:sldMkLst>
      </pc:sldChg>
      <pc:sldChg chg="del">
        <pc:chgData name="Jason Wiese" userId="4bff8d5b-7de6-4655-b397-69b0afc81113" providerId="ADAL" clId="{BC194544-675F-4B88-BE26-0E9688D67213}" dt="2025-01-14T04:54:08.251" v="2952" actId="2696"/>
        <pc:sldMkLst>
          <pc:docMk/>
          <pc:sldMk cId="10629880" sldId="2146846270"/>
        </pc:sldMkLst>
      </pc:sldChg>
      <pc:sldChg chg="del">
        <pc:chgData name="Jason Wiese" userId="4bff8d5b-7de6-4655-b397-69b0afc81113" providerId="ADAL" clId="{BC194544-675F-4B88-BE26-0E9688D67213}" dt="2025-01-14T04:55:02.753" v="2953" actId="47"/>
        <pc:sldMkLst>
          <pc:docMk/>
          <pc:sldMk cId="1543642510" sldId="2146846270"/>
        </pc:sldMkLst>
      </pc:sldChg>
      <pc:sldChg chg="addSp modSp del">
        <pc:chgData name="Jason Wiese" userId="4bff8d5b-7de6-4655-b397-69b0afc81113" providerId="ADAL" clId="{BC194544-675F-4B88-BE26-0E9688D67213}" dt="2025-01-14T06:13:45.572" v="4823" actId="47"/>
        <pc:sldMkLst>
          <pc:docMk/>
          <pc:sldMk cId="1313455855" sldId="2146846271"/>
        </pc:sldMkLst>
      </pc:sldChg>
      <pc:sldChg chg="modTransition">
        <pc:chgData name="Jason Wiese" userId="4bff8d5b-7de6-4655-b397-69b0afc81113" providerId="ADAL" clId="{BC194544-675F-4B88-BE26-0E9688D67213}" dt="2025-01-14T05:03:44.309" v="3084"/>
        <pc:sldMkLst>
          <pc:docMk/>
          <pc:sldMk cId="1478597245" sldId="2146846275"/>
        </pc:sldMkLst>
      </pc:sldChg>
      <pc:sldChg chg="addSp modSp mod">
        <pc:chgData name="Jason Wiese" userId="4bff8d5b-7de6-4655-b397-69b0afc81113" providerId="ADAL" clId="{BC194544-675F-4B88-BE26-0E9688D67213}" dt="2025-01-14T06:00:27.839" v="4493" actId="207"/>
        <pc:sldMkLst>
          <pc:docMk/>
          <pc:sldMk cId="817977113" sldId="2146846279"/>
        </pc:sldMkLst>
        <pc:spChg chg="mod">
          <ac:chgData name="Jason Wiese" userId="4bff8d5b-7de6-4655-b397-69b0afc81113" providerId="ADAL" clId="{BC194544-675F-4B88-BE26-0E9688D67213}" dt="2025-01-14T06:00:27.839" v="4493" actId="207"/>
          <ac:spMkLst>
            <pc:docMk/>
            <pc:sldMk cId="817977113" sldId="2146846279"/>
            <ac:spMk id="5" creationId="{341E54AA-735A-22E5-1566-6FAF0541AD65}"/>
          </ac:spMkLst>
        </pc:spChg>
        <pc:spChg chg="add mod">
          <ac:chgData name="Jason Wiese" userId="4bff8d5b-7de6-4655-b397-69b0afc81113" providerId="ADAL" clId="{BC194544-675F-4B88-BE26-0E9688D67213}" dt="2025-01-14T05:54:00.324" v="4098" actId="20577"/>
          <ac:spMkLst>
            <pc:docMk/>
            <pc:sldMk cId="817977113" sldId="2146846279"/>
            <ac:spMk id="14" creationId="{F54A832E-5E17-04F4-828A-1515C588D969}"/>
          </ac:spMkLst>
        </pc:spChg>
        <pc:cxnChg chg="add mod">
          <ac:chgData name="Jason Wiese" userId="4bff8d5b-7de6-4655-b397-69b0afc81113" providerId="ADAL" clId="{BC194544-675F-4B88-BE26-0E9688D67213}" dt="2025-01-14T04:42:43.242" v="2905"/>
          <ac:cxnSpMkLst>
            <pc:docMk/>
            <pc:sldMk cId="817977113" sldId="2146846279"/>
            <ac:cxnSpMk id="12" creationId="{5E151149-B673-1BA3-60BB-B1F42B61FF20}"/>
          </ac:cxnSpMkLst>
        </pc:cxnChg>
      </pc:sldChg>
      <pc:sldChg chg="del">
        <pc:chgData name="Jason Wiese" userId="4bff8d5b-7de6-4655-b397-69b0afc81113" providerId="ADAL" clId="{BC194544-675F-4B88-BE26-0E9688D67213}" dt="2025-01-14T04:41:21.823" v="2813" actId="2696"/>
        <pc:sldMkLst>
          <pc:docMk/>
          <pc:sldMk cId="2023724939" sldId="2146846279"/>
        </pc:sldMkLst>
      </pc:sldChg>
      <pc:sldChg chg="modSp del mod">
        <pc:chgData name="Jason Wiese" userId="4bff8d5b-7de6-4655-b397-69b0afc81113" providerId="ADAL" clId="{BC194544-675F-4B88-BE26-0E9688D67213}" dt="2025-01-14T04:17:47.128" v="1852" actId="2696"/>
        <pc:sldMkLst>
          <pc:docMk/>
          <pc:sldMk cId="3672040420" sldId="2146846279"/>
        </pc:sldMkLst>
      </pc:sldChg>
      <pc:sldChg chg="del">
        <pc:chgData name="Jason Wiese" userId="4bff8d5b-7de6-4655-b397-69b0afc81113" providerId="ADAL" clId="{BC194544-675F-4B88-BE26-0E9688D67213}" dt="2025-01-14T04:55:07.174" v="2954" actId="2696"/>
        <pc:sldMkLst>
          <pc:docMk/>
          <pc:sldMk cId="815746604" sldId="2146846290"/>
        </pc:sldMkLst>
      </pc:sldChg>
      <pc:sldChg chg="delSp del mod ord">
        <pc:chgData name="Jason Wiese" userId="4bff8d5b-7de6-4655-b397-69b0afc81113" providerId="ADAL" clId="{BC194544-675F-4B88-BE26-0E9688D67213}" dt="2025-01-14T04:59:22.783" v="3068" actId="47"/>
        <pc:sldMkLst>
          <pc:docMk/>
          <pc:sldMk cId="2260312173" sldId="2146846290"/>
        </pc:sldMkLst>
      </pc:sldChg>
      <pc:sldChg chg="addSp modSp del">
        <pc:chgData name="Jason Wiese" userId="4bff8d5b-7de6-4655-b397-69b0afc81113" providerId="ADAL" clId="{BC194544-675F-4B88-BE26-0E9688D67213}" dt="2025-01-14T06:13:45.946" v="4824" actId="47"/>
        <pc:sldMkLst>
          <pc:docMk/>
          <pc:sldMk cId="370546655" sldId="2146846303"/>
        </pc:sldMkLst>
      </pc:sldChg>
      <pc:sldChg chg="modSp del mod">
        <pc:chgData name="Jason Wiese" userId="4bff8d5b-7de6-4655-b397-69b0afc81113" providerId="ADAL" clId="{BC194544-675F-4B88-BE26-0E9688D67213}" dt="2025-01-14T04:45:00.708" v="2934" actId="2696"/>
        <pc:sldMkLst>
          <pc:docMk/>
          <pc:sldMk cId="1742849064" sldId="2146846345"/>
        </pc:sldMkLst>
      </pc:sldChg>
      <pc:sldChg chg="addSp delSp modSp mod">
        <pc:chgData name="Jason Wiese" userId="4bff8d5b-7de6-4655-b397-69b0afc81113" providerId="ADAL" clId="{BC194544-675F-4B88-BE26-0E9688D67213}" dt="2025-01-14T06:06:41.884" v="4664" actId="6549"/>
        <pc:sldMkLst>
          <pc:docMk/>
          <pc:sldMk cId="4036463351" sldId="2146846345"/>
        </pc:sldMkLst>
        <pc:spChg chg="mod">
          <ac:chgData name="Jason Wiese" userId="4bff8d5b-7de6-4655-b397-69b0afc81113" providerId="ADAL" clId="{BC194544-675F-4B88-BE26-0E9688D67213}" dt="2025-01-14T06:06:41.884" v="4664" actId="6549"/>
          <ac:spMkLst>
            <pc:docMk/>
            <pc:sldMk cId="4036463351" sldId="2146846345"/>
            <ac:spMk id="9" creationId="{FF7A1309-2B97-402F-143D-0C61E2B14DF4}"/>
          </ac:spMkLst>
        </pc:spChg>
        <pc:spChg chg="add mod">
          <ac:chgData name="Jason Wiese" userId="4bff8d5b-7de6-4655-b397-69b0afc81113" providerId="ADAL" clId="{BC194544-675F-4B88-BE26-0E9688D67213}" dt="2025-01-14T06:06:20.139" v="4658" actId="20577"/>
          <ac:spMkLst>
            <pc:docMk/>
            <pc:sldMk cId="4036463351" sldId="2146846345"/>
            <ac:spMk id="10" creationId="{E20D50A1-8AF6-7ABA-C688-65D74405E0AD}"/>
          </ac:spMkLst>
        </pc:spChg>
        <pc:spChg chg="mod">
          <ac:chgData name="Jason Wiese" userId="4bff8d5b-7de6-4655-b397-69b0afc81113" providerId="ADAL" clId="{BC194544-675F-4B88-BE26-0E9688D67213}" dt="2025-01-14T04:58:48.699" v="3064" actId="20577"/>
          <ac:spMkLst>
            <pc:docMk/>
            <pc:sldMk cId="4036463351" sldId="2146846345"/>
            <ac:spMk id="52" creationId="{E144371A-8CAF-9CA5-79F6-5F5540AA0CE4}"/>
          </ac:spMkLst>
        </pc:spChg>
        <pc:cxnChg chg="add mod">
          <ac:chgData name="Jason Wiese" userId="4bff8d5b-7de6-4655-b397-69b0afc81113" providerId="ADAL" clId="{BC194544-675F-4B88-BE26-0E9688D67213}" dt="2025-01-14T05:57:34.501" v="4173"/>
          <ac:cxnSpMkLst>
            <pc:docMk/>
            <pc:sldMk cId="4036463351" sldId="2146846345"/>
            <ac:cxnSpMk id="13" creationId="{E6584CCC-F60B-9487-F0EA-6BCAAC838581}"/>
          </ac:cxnSpMkLst>
        </pc:cxnChg>
      </pc:sldChg>
      <pc:sldChg chg="del">
        <pc:chgData name="Jason Wiese" userId="4bff8d5b-7de6-4655-b397-69b0afc81113" providerId="ADAL" clId="{BC194544-675F-4B88-BE26-0E9688D67213}" dt="2025-01-14T06:13:47.778" v="4827" actId="47"/>
        <pc:sldMkLst>
          <pc:docMk/>
          <pc:sldMk cId="2682604785" sldId="2146846371"/>
        </pc:sldMkLst>
      </pc:sldChg>
      <pc:sldChg chg="addSp delSp modSp mod ord modTransition">
        <pc:chgData name="Jason Wiese" userId="4bff8d5b-7de6-4655-b397-69b0afc81113" providerId="ADAL" clId="{BC194544-675F-4B88-BE26-0E9688D67213}" dt="2025-01-14T06:36:40.905" v="6028" actId="478"/>
        <pc:sldMkLst>
          <pc:docMk/>
          <pc:sldMk cId="2647330495" sldId="2146846396"/>
        </pc:sldMkLst>
        <pc:spChg chg="mod">
          <ac:chgData name="Jason Wiese" userId="4bff8d5b-7de6-4655-b397-69b0afc81113" providerId="ADAL" clId="{BC194544-675F-4B88-BE26-0E9688D67213}" dt="2025-01-14T06:06:03.651" v="4654" actId="14100"/>
          <ac:spMkLst>
            <pc:docMk/>
            <pc:sldMk cId="2647330495" sldId="2146846396"/>
            <ac:spMk id="7" creationId="{0F4F2E49-A52A-6350-E779-EDBDB6E7171F}"/>
          </ac:spMkLst>
        </pc:spChg>
        <pc:spChg chg="add mod">
          <ac:chgData name="Jason Wiese" userId="4bff8d5b-7de6-4655-b397-69b0afc81113" providerId="ADAL" clId="{BC194544-675F-4B88-BE26-0E9688D67213}" dt="2025-01-14T06:02:30.059" v="4514"/>
          <ac:spMkLst>
            <pc:docMk/>
            <pc:sldMk cId="2647330495" sldId="2146846396"/>
            <ac:spMk id="17" creationId="{0DBE671D-BCAA-12E4-C1F3-B6AAA8D63256}"/>
          </ac:spMkLst>
        </pc:spChg>
        <pc:cxnChg chg="add mod">
          <ac:chgData name="Jason Wiese" userId="4bff8d5b-7de6-4655-b397-69b0afc81113" providerId="ADAL" clId="{BC194544-675F-4B88-BE26-0E9688D67213}" dt="2025-01-14T06:02:30.059" v="4514"/>
          <ac:cxnSpMkLst>
            <pc:docMk/>
            <pc:sldMk cId="2647330495" sldId="2146846396"/>
            <ac:cxnSpMk id="16" creationId="{911532E6-CB7C-509F-E5D6-EB15FB588AAA}"/>
          </ac:cxnSpMkLst>
        </pc:cxnChg>
      </pc:sldChg>
      <pc:sldChg chg="addSp delSp modSp del mod">
        <pc:chgData name="Jason Wiese" userId="4bff8d5b-7de6-4655-b397-69b0afc81113" providerId="ADAL" clId="{BC194544-675F-4B88-BE26-0E9688D67213}" dt="2025-01-14T04:47:42.409" v="2947" actId="2696"/>
        <pc:sldMkLst>
          <pc:docMk/>
          <pc:sldMk cId="3017928459" sldId="2146846396"/>
        </pc:sldMkLst>
      </pc:sldChg>
      <pc:sldChg chg="del">
        <pc:chgData name="Jason Wiese" userId="4bff8d5b-7de6-4655-b397-69b0afc81113" providerId="ADAL" clId="{BC194544-675F-4B88-BE26-0E9688D67213}" dt="2025-01-14T04:43:27.370" v="2909" actId="2696"/>
        <pc:sldMkLst>
          <pc:docMk/>
          <pc:sldMk cId="3255566593" sldId="2146846396"/>
        </pc:sldMkLst>
      </pc:sldChg>
      <pc:sldChg chg="del">
        <pc:chgData name="Jason Wiese" userId="4bff8d5b-7de6-4655-b397-69b0afc81113" providerId="ADAL" clId="{BC194544-675F-4B88-BE26-0E9688D67213}" dt="2025-01-14T06:13:49.164" v="4828" actId="47"/>
        <pc:sldMkLst>
          <pc:docMk/>
          <pc:sldMk cId="285168106" sldId="2146846419"/>
        </pc:sldMkLst>
      </pc:sldChg>
      <pc:sldChg chg="del">
        <pc:chgData name="Jason Wiese" userId="4bff8d5b-7de6-4655-b397-69b0afc81113" providerId="ADAL" clId="{BC194544-675F-4B88-BE26-0E9688D67213}" dt="2025-01-14T04:55:24.617" v="2955" actId="2696"/>
        <pc:sldMkLst>
          <pc:docMk/>
          <pc:sldMk cId="380527308" sldId="2146846419"/>
        </pc:sldMkLst>
      </pc:sldChg>
      <pc:sldChg chg="del">
        <pc:chgData name="Jason Wiese" userId="4bff8d5b-7de6-4655-b397-69b0afc81113" providerId="ADAL" clId="{BC194544-675F-4B88-BE26-0E9688D67213}" dt="2025-01-14T04:12:15.626" v="1788" actId="2696"/>
        <pc:sldMkLst>
          <pc:docMk/>
          <pc:sldMk cId="1318908601" sldId="2146846419"/>
        </pc:sldMkLst>
      </pc:sldChg>
      <pc:sldChg chg="del">
        <pc:chgData name="Jason Wiese" userId="4bff8d5b-7de6-4655-b397-69b0afc81113" providerId="ADAL" clId="{BC194544-675F-4B88-BE26-0E9688D67213}" dt="2025-01-14T04:12:56.375" v="1790" actId="47"/>
        <pc:sldMkLst>
          <pc:docMk/>
          <pc:sldMk cId="2206369454" sldId="2146846425"/>
        </pc:sldMkLst>
      </pc:sldChg>
      <pc:sldChg chg="addSp delSp modSp add del mod ord modTransition">
        <pc:chgData name="Jason Wiese" userId="4bff8d5b-7de6-4655-b397-69b0afc81113" providerId="ADAL" clId="{BC194544-675F-4B88-BE26-0E9688D67213}" dt="2025-01-14T06:27:30.561" v="5868" actId="2696"/>
        <pc:sldMkLst>
          <pc:docMk/>
          <pc:sldMk cId="171411495" sldId="2146846427"/>
        </pc:sldMkLst>
      </pc:sldChg>
      <pc:sldChg chg="modSp mod">
        <pc:chgData name="Jason Wiese" userId="4bff8d5b-7de6-4655-b397-69b0afc81113" providerId="ADAL" clId="{BC194544-675F-4B88-BE26-0E9688D67213}" dt="2025-01-21T15:25:02.893" v="6159" actId="20577"/>
        <pc:sldMkLst>
          <pc:docMk/>
          <pc:sldMk cId="821593770" sldId="2146846427"/>
        </pc:sldMkLst>
        <pc:spChg chg="mod">
          <ac:chgData name="Jason Wiese" userId="4bff8d5b-7de6-4655-b397-69b0afc81113" providerId="ADAL" clId="{BC194544-675F-4B88-BE26-0E9688D67213}" dt="2025-01-21T15:25:02.893" v="6159" actId="20577"/>
          <ac:spMkLst>
            <pc:docMk/>
            <pc:sldMk cId="821593770" sldId="2146846427"/>
            <ac:spMk id="80" creationId="{69FAFE4B-AD57-8BE5-8F04-1A8DE37533DA}"/>
          </ac:spMkLst>
        </pc:spChg>
        <pc:spChg chg="mod">
          <ac:chgData name="Jason Wiese" userId="4bff8d5b-7de6-4655-b397-69b0afc81113" providerId="ADAL" clId="{BC194544-675F-4B88-BE26-0E9688D67213}" dt="2025-01-21T15:22:13.643" v="6158" actId="20577"/>
          <ac:spMkLst>
            <pc:docMk/>
            <pc:sldMk cId="821593770" sldId="2146846427"/>
            <ac:spMk id="128" creationId="{9CB1080C-9776-5D00-8378-48537196E72C}"/>
          </ac:spMkLst>
        </pc:spChg>
      </pc:sldChg>
      <pc:sldChg chg="delSp del mod">
        <pc:chgData name="Jason Wiese" userId="4bff8d5b-7de6-4655-b397-69b0afc81113" providerId="ADAL" clId="{BC194544-675F-4B88-BE26-0E9688D67213}" dt="2025-01-14T04:17:34.934" v="1851" actId="2696"/>
        <pc:sldMkLst>
          <pc:docMk/>
          <pc:sldMk cId="261376469" sldId="2146846445"/>
        </pc:sldMkLst>
      </pc:sldChg>
      <pc:sldChg chg="addSp modSp mod">
        <pc:chgData name="Jason Wiese" userId="4bff8d5b-7de6-4655-b397-69b0afc81113" providerId="ADAL" clId="{BC194544-675F-4B88-BE26-0E9688D67213}" dt="2025-01-14T06:19:31.887" v="5337" actId="20577"/>
        <pc:sldMkLst>
          <pc:docMk/>
          <pc:sldMk cId="2710154076" sldId="2146846445"/>
        </pc:sldMkLst>
        <pc:spChg chg="add mod">
          <ac:chgData name="Jason Wiese" userId="4bff8d5b-7de6-4655-b397-69b0afc81113" providerId="ADAL" clId="{BC194544-675F-4B88-BE26-0E9688D67213}" dt="2025-01-14T05:53:44.744" v="4092" actId="20577"/>
          <ac:spMkLst>
            <pc:docMk/>
            <pc:sldMk cId="2710154076" sldId="2146846445"/>
            <ac:spMk id="4" creationId="{420F3900-5215-D3B7-BCFB-960F066E16F8}"/>
          </ac:spMkLst>
        </pc:spChg>
        <pc:spChg chg="mod">
          <ac:chgData name="Jason Wiese" userId="4bff8d5b-7de6-4655-b397-69b0afc81113" providerId="ADAL" clId="{BC194544-675F-4B88-BE26-0E9688D67213}" dt="2025-01-14T06:19:31.887" v="5337" actId="20577"/>
          <ac:spMkLst>
            <pc:docMk/>
            <pc:sldMk cId="2710154076" sldId="2146846445"/>
            <ac:spMk id="13" creationId="{4C0D1734-8505-02F8-F4DC-1E8D775C7A92}"/>
          </ac:spMkLst>
        </pc:spChg>
        <pc:cxnChg chg="add mod">
          <ac:chgData name="Jason Wiese" userId="4bff8d5b-7de6-4655-b397-69b0afc81113" providerId="ADAL" clId="{BC194544-675F-4B88-BE26-0E9688D67213}" dt="2025-01-14T04:39:06.770" v="2800"/>
          <ac:cxnSpMkLst>
            <pc:docMk/>
            <pc:sldMk cId="2710154076" sldId="2146846445"/>
            <ac:cxnSpMk id="2" creationId="{5E70F033-0DE5-ECEE-54BF-E58C83668B0E}"/>
          </ac:cxnSpMkLst>
        </pc:cxnChg>
      </pc:sldChg>
      <pc:sldChg chg="addSp delSp modSp mod modTransition">
        <pc:chgData name="Jason Wiese" userId="4bff8d5b-7de6-4655-b397-69b0afc81113" providerId="ADAL" clId="{BC194544-675F-4B88-BE26-0E9688D67213}" dt="2025-01-14T06:36:49.257" v="6030" actId="478"/>
        <pc:sldMkLst>
          <pc:docMk/>
          <pc:sldMk cId="2527538617" sldId="2146846459"/>
        </pc:sldMkLst>
        <pc:spChg chg="add mod">
          <ac:chgData name="Jason Wiese" userId="4bff8d5b-7de6-4655-b397-69b0afc81113" providerId="ADAL" clId="{BC194544-675F-4B88-BE26-0E9688D67213}" dt="2025-01-14T05:53:19.716" v="4089" actId="20577"/>
          <ac:spMkLst>
            <pc:docMk/>
            <pc:sldMk cId="2527538617" sldId="2146846459"/>
            <ac:spMk id="32" creationId="{0D367079-8678-647E-0713-E8FA85384FF4}"/>
          </ac:spMkLst>
        </pc:spChg>
        <pc:spChg chg="mod">
          <ac:chgData name="Jason Wiese" userId="4bff8d5b-7de6-4655-b397-69b0afc81113" providerId="ADAL" clId="{BC194544-675F-4B88-BE26-0E9688D67213}" dt="2025-01-14T04:31:15.788" v="2313" actId="207"/>
          <ac:spMkLst>
            <pc:docMk/>
            <pc:sldMk cId="2527538617" sldId="2146846459"/>
            <ac:spMk id="176" creationId="{6F53BDA5-A420-C638-9F53-76975489570C}"/>
          </ac:spMkLst>
        </pc:spChg>
        <pc:cxnChg chg="add mod">
          <ac:chgData name="Jason Wiese" userId="4bff8d5b-7de6-4655-b397-69b0afc81113" providerId="ADAL" clId="{BC194544-675F-4B88-BE26-0E9688D67213}" dt="2025-01-14T04:30:24.029" v="2290"/>
          <ac:cxnSpMkLst>
            <pc:docMk/>
            <pc:sldMk cId="2527538617" sldId="2146846459"/>
            <ac:cxnSpMk id="29" creationId="{33D89452-32C3-BE4C-1D01-93A5437C7337}"/>
          </ac:cxnSpMkLst>
        </pc:cxnChg>
      </pc:sldChg>
      <pc:sldChg chg="del">
        <pc:chgData name="Jason Wiese" userId="4bff8d5b-7de6-4655-b397-69b0afc81113" providerId="ADAL" clId="{BC194544-675F-4B88-BE26-0E9688D67213}" dt="2025-01-14T04:43:54.782" v="2911" actId="2696"/>
        <pc:sldMkLst>
          <pc:docMk/>
          <pc:sldMk cId="41984312" sldId="2146846491"/>
        </pc:sldMkLst>
      </pc:sldChg>
      <pc:sldChg chg="addSp modSp del mod modTransition">
        <pc:chgData name="Jason Wiese" userId="4bff8d5b-7de6-4655-b397-69b0afc81113" providerId="ADAL" clId="{BC194544-675F-4B88-BE26-0E9688D67213}" dt="2025-01-14T06:13:47.198" v="4826" actId="47"/>
        <pc:sldMkLst>
          <pc:docMk/>
          <pc:sldMk cId="2774736601" sldId="2146846491"/>
        </pc:sldMkLst>
      </pc:sldChg>
      <pc:sldChg chg="modTransition">
        <pc:chgData name="Jason Wiese" userId="4bff8d5b-7de6-4655-b397-69b0afc81113" providerId="ADAL" clId="{BC194544-675F-4B88-BE26-0E9688D67213}" dt="2025-01-14T05:04:18.421" v="3090"/>
        <pc:sldMkLst>
          <pc:docMk/>
          <pc:sldMk cId="3197641557" sldId="2146846531"/>
        </pc:sldMkLst>
      </pc:sldChg>
      <pc:sldChg chg="addSp delSp modSp mod ord modTransition">
        <pc:chgData name="Jason Wiese" userId="4bff8d5b-7de6-4655-b397-69b0afc81113" providerId="ADAL" clId="{BC194544-675F-4B88-BE26-0E9688D67213}" dt="2025-01-14T06:31:55.016" v="6011"/>
        <pc:sldMkLst>
          <pc:docMk/>
          <pc:sldMk cId="1447171524" sldId="2146846544"/>
        </pc:sldMkLst>
        <pc:spChg chg="add mod">
          <ac:chgData name="Jason Wiese" userId="4bff8d5b-7de6-4655-b397-69b0afc81113" providerId="ADAL" clId="{BC194544-675F-4B88-BE26-0E9688D67213}" dt="2025-01-14T06:31:15.644" v="5938" actId="1037"/>
          <ac:spMkLst>
            <pc:docMk/>
            <pc:sldMk cId="1447171524" sldId="2146846544"/>
            <ac:spMk id="8" creationId="{28524A9F-01AE-3126-27A4-108098C7A2AB}"/>
          </ac:spMkLst>
        </pc:spChg>
        <pc:spChg chg="add mod">
          <ac:chgData name="Jason Wiese" userId="4bff8d5b-7de6-4655-b397-69b0afc81113" providerId="ADAL" clId="{BC194544-675F-4B88-BE26-0E9688D67213}" dt="2025-01-14T06:31:38.841" v="6009" actId="1037"/>
          <ac:spMkLst>
            <pc:docMk/>
            <pc:sldMk cId="1447171524" sldId="2146846544"/>
            <ac:spMk id="12" creationId="{1CB98622-91E2-0942-85D1-CC87FFB28036}"/>
          </ac:spMkLst>
        </pc:spChg>
        <pc:spChg chg="add mod">
          <ac:chgData name="Jason Wiese" userId="4bff8d5b-7de6-4655-b397-69b0afc81113" providerId="ADAL" clId="{BC194544-675F-4B88-BE26-0E9688D67213}" dt="2025-01-14T06:31:15.644" v="5938" actId="1037"/>
          <ac:spMkLst>
            <pc:docMk/>
            <pc:sldMk cId="1447171524" sldId="2146846544"/>
            <ac:spMk id="13" creationId="{0F6AE484-3B64-585C-F6FE-1924EE2DAA25}"/>
          </ac:spMkLst>
        </pc:spChg>
        <pc:spChg chg="add mod">
          <ac:chgData name="Jason Wiese" userId="4bff8d5b-7de6-4655-b397-69b0afc81113" providerId="ADAL" clId="{BC194544-675F-4B88-BE26-0E9688D67213}" dt="2025-01-14T06:31:27.344" v="5939" actId="1076"/>
          <ac:spMkLst>
            <pc:docMk/>
            <pc:sldMk cId="1447171524" sldId="2146846544"/>
            <ac:spMk id="14" creationId="{2526D6F1-25E9-2F9F-6377-52CFC0EA1939}"/>
          </ac:spMkLst>
        </pc:spChg>
        <pc:spChg chg="add mod">
          <ac:chgData name="Jason Wiese" userId="4bff8d5b-7de6-4655-b397-69b0afc81113" providerId="ADAL" clId="{BC194544-675F-4B88-BE26-0E9688D67213}" dt="2025-01-14T06:31:27.344" v="5939" actId="1076"/>
          <ac:spMkLst>
            <pc:docMk/>
            <pc:sldMk cId="1447171524" sldId="2146846544"/>
            <ac:spMk id="15" creationId="{08533243-DDD9-589A-E0B5-0BF5A25C32CC}"/>
          </ac:spMkLst>
        </pc:spChg>
        <pc:spChg chg="add mod">
          <ac:chgData name="Jason Wiese" userId="4bff8d5b-7de6-4655-b397-69b0afc81113" providerId="ADAL" clId="{BC194544-675F-4B88-BE26-0E9688D67213}" dt="2025-01-14T02:46:17.354" v="1322" actId="554"/>
          <ac:spMkLst>
            <pc:docMk/>
            <pc:sldMk cId="1447171524" sldId="2146846544"/>
            <ac:spMk id="18" creationId="{C7EE4AF8-D3FB-1965-D9C0-1A6E2A354BDF}"/>
          </ac:spMkLst>
        </pc:spChg>
        <pc:spChg chg="mod">
          <ac:chgData name="Jason Wiese" userId="4bff8d5b-7de6-4655-b397-69b0afc81113" providerId="ADAL" clId="{BC194544-675F-4B88-BE26-0E9688D67213}" dt="2025-01-14T02:55:37.093" v="1330" actId="554"/>
          <ac:spMkLst>
            <pc:docMk/>
            <pc:sldMk cId="1447171524" sldId="2146846544"/>
            <ac:spMk id="50" creationId="{D757047C-5DAD-9918-8C75-5035F55B57E6}"/>
          </ac:spMkLst>
        </pc:spChg>
        <pc:spChg chg="mod">
          <ac:chgData name="Jason Wiese" userId="4bff8d5b-7de6-4655-b397-69b0afc81113" providerId="ADAL" clId="{BC194544-675F-4B88-BE26-0E9688D67213}" dt="2025-01-14T06:30:49.492" v="5872" actId="207"/>
          <ac:spMkLst>
            <pc:docMk/>
            <pc:sldMk cId="1447171524" sldId="2146846544"/>
            <ac:spMk id="54" creationId="{B346D4E7-252E-5916-BA3F-0BB1D622EABF}"/>
          </ac:spMkLst>
        </pc:spChg>
        <pc:spChg chg="mod">
          <ac:chgData name="Jason Wiese" userId="4bff8d5b-7de6-4655-b397-69b0afc81113" providerId="ADAL" clId="{BC194544-675F-4B88-BE26-0E9688D67213}" dt="2025-01-14T06:31:38.841" v="6009" actId="1037"/>
          <ac:spMkLst>
            <pc:docMk/>
            <pc:sldMk cId="1447171524" sldId="2146846544"/>
            <ac:spMk id="55" creationId="{CFA33320-F17E-776F-F748-3A7876596A72}"/>
          </ac:spMkLst>
        </pc:spChg>
        <pc:picChg chg="add mod">
          <ac:chgData name="Jason Wiese" userId="4bff8d5b-7de6-4655-b397-69b0afc81113" providerId="ADAL" clId="{BC194544-675F-4B88-BE26-0E9688D67213}" dt="2025-01-14T06:31:15.644" v="5938" actId="1037"/>
          <ac:picMkLst>
            <pc:docMk/>
            <pc:sldMk cId="1447171524" sldId="2146846544"/>
            <ac:picMk id="7" creationId="{61EA0E07-551D-4CF0-9419-894C6352F89F}"/>
          </ac:picMkLst>
        </pc:picChg>
        <pc:picChg chg="add mod">
          <ac:chgData name="Jason Wiese" userId="4bff8d5b-7de6-4655-b397-69b0afc81113" providerId="ADAL" clId="{BC194544-675F-4B88-BE26-0E9688D67213}" dt="2025-01-14T06:31:27.344" v="5939" actId="1076"/>
          <ac:picMkLst>
            <pc:docMk/>
            <pc:sldMk cId="1447171524" sldId="2146846544"/>
            <ac:picMk id="11" creationId="{85770C55-3002-2F58-04D1-FF75466D018B}"/>
          </ac:picMkLst>
        </pc:picChg>
        <pc:picChg chg="mod">
          <ac:chgData name="Jason Wiese" userId="4bff8d5b-7de6-4655-b397-69b0afc81113" providerId="ADAL" clId="{BC194544-675F-4B88-BE26-0E9688D67213}" dt="2025-01-14T06:31:38.841" v="6009" actId="1037"/>
          <ac:picMkLst>
            <pc:docMk/>
            <pc:sldMk cId="1447171524" sldId="2146846544"/>
            <ac:picMk id="56" creationId="{3EA1F356-3A0C-148D-C5B4-AE70BD688E0F}"/>
          </ac:picMkLst>
        </pc:picChg>
        <pc:picChg chg="mod">
          <ac:chgData name="Jason Wiese" userId="4bff8d5b-7de6-4655-b397-69b0afc81113" providerId="ADAL" clId="{BC194544-675F-4B88-BE26-0E9688D67213}" dt="2025-01-14T02:44:56.265" v="1188" actId="554"/>
          <ac:picMkLst>
            <pc:docMk/>
            <pc:sldMk cId="1447171524" sldId="2146846544"/>
            <ac:picMk id="58" creationId="{BF8E4B46-4DC6-1169-FD09-E70850ADD8BF}"/>
          </ac:picMkLst>
        </pc:picChg>
      </pc:sldChg>
      <pc:sldChg chg="modSp del mod modTransition">
        <pc:chgData name="Jason Wiese" userId="4bff8d5b-7de6-4655-b397-69b0afc81113" providerId="ADAL" clId="{BC194544-675F-4B88-BE26-0E9688D67213}" dt="2025-01-14T06:13:29.715" v="4820" actId="47"/>
        <pc:sldMkLst>
          <pc:docMk/>
          <pc:sldMk cId="3285470867" sldId="2146846545"/>
        </pc:sldMkLst>
      </pc:sldChg>
      <pc:sldChg chg="addSp modSp del">
        <pc:chgData name="Jason Wiese" userId="4bff8d5b-7de6-4655-b397-69b0afc81113" providerId="ADAL" clId="{BC194544-675F-4B88-BE26-0E9688D67213}" dt="2025-01-14T06:13:44.660" v="4821" actId="47"/>
        <pc:sldMkLst>
          <pc:docMk/>
          <pc:sldMk cId="1379640838" sldId="2146846561"/>
        </pc:sldMkLst>
      </pc:sldChg>
      <pc:sldChg chg="addSp modSp del">
        <pc:chgData name="Jason Wiese" userId="4bff8d5b-7de6-4655-b397-69b0afc81113" providerId="ADAL" clId="{BC194544-675F-4B88-BE26-0E9688D67213}" dt="2025-01-14T06:13:45.162" v="4822" actId="47"/>
        <pc:sldMkLst>
          <pc:docMk/>
          <pc:sldMk cId="2797716688" sldId="2146846563"/>
        </pc:sldMkLst>
      </pc:sldChg>
      <pc:sldChg chg="del">
        <pc:chgData name="Jason Wiese" userId="4bff8d5b-7de6-4655-b397-69b0afc81113" providerId="ADAL" clId="{BC194544-675F-4B88-BE26-0E9688D67213}" dt="2025-01-14T04:09:30.862" v="1646" actId="47"/>
        <pc:sldMkLst>
          <pc:docMk/>
          <pc:sldMk cId="2205208995" sldId="2146846565"/>
        </pc:sldMkLst>
      </pc:sldChg>
      <pc:sldChg chg="delSp modSp del mod modTransition">
        <pc:chgData name="Jason Wiese" userId="4bff8d5b-7de6-4655-b397-69b0afc81113" providerId="ADAL" clId="{BC194544-675F-4B88-BE26-0E9688D67213}" dt="2025-01-14T05:20:38.970" v="3746" actId="47"/>
        <pc:sldMkLst>
          <pc:docMk/>
          <pc:sldMk cId="50220798" sldId="2147376338"/>
        </pc:sldMkLst>
      </pc:sldChg>
      <pc:sldChg chg="del">
        <pc:chgData name="Jason Wiese" userId="4bff8d5b-7de6-4655-b397-69b0afc81113" providerId="ADAL" clId="{BC194544-675F-4B88-BE26-0E9688D67213}" dt="2025-01-14T04:09:30.159" v="1645" actId="47"/>
        <pc:sldMkLst>
          <pc:docMk/>
          <pc:sldMk cId="1632733567" sldId="2147376340"/>
        </pc:sldMkLst>
      </pc:sldChg>
      <pc:sldChg chg="del">
        <pc:chgData name="Jason Wiese" userId="4bff8d5b-7de6-4655-b397-69b0afc81113" providerId="ADAL" clId="{BC194544-675F-4B88-BE26-0E9688D67213}" dt="2025-01-14T04:12:35.039" v="1789" actId="47"/>
        <pc:sldMkLst>
          <pc:docMk/>
          <pc:sldMk cId="4106848948" sldId="2147376424"/>
        </pc:sldMkLst>
      </pc:sldChg>
      <pc:sldChg chg="addSp delSp modSp mod">
        <pc:chgData name="Jason Wiese" userId="4bff8d5b-7de6-4655-b397-69b0afc81113" providerId="ADAL" clId="{BC194544-675F-4B88-BE26-0E9688D67213}" dt="2025-01-14T06:37:00.863" v="6033" actId="478"/>
        <pc:sldMkLst>
          <pc:docMk/>
          <pc:sldMk cId="384426575" sldId="2147376425"/>
        </pc:sldMkLst>
        <pc:spChg chg="add mod">
          <ac:chgData name="Jason Wiese" userId="4bff8d5b-7de6-4655-b397-69b0afc81113" providerId="ADAL" clId="{BC194544-675F-4B88-BE26-0E9688D67213}" dt="2025-01-14T05:26:21.209" v="3754"/>
          <ac:spMkLst>
            <pc:docMk/>
            <pc:sldMk cId="384426575" sldId="2147376425"/>
            <ac:spMk id="4" creationId="{A1B13576-4880-D7DE-3776-8A88DF4E1977}"/>
          </ac:spMkLst>
        </pc:spChg>
        <pc:spChg chg="mod">
          <ac:chgData name="Jason Wiese" userId="4bff8d5b-7de6-4655-b397-69b0afc81113" providerId="ADAL" clId="{BC194544-675F-4B88-BE26-0E9688D67213}" dt="2025-01-14T05:27:02.353" v="3758" actId="14100"/>
          <ac:spMkLst>
            <pc:docMk/>
            <pc:sldMk cId="384426575" sldId="2147376425"/>
            <ac:spMk id="10" creationId="{EEBDD82B-43C6-8E45-537D-3C87C554578B}"/>
          </ac:spMkLst>
        </pc:spChg>
        <pc:spChg chg="mod">
          <ac:chgData name="Jason Wiese" userId="4bff8d5b-7de6-4655-b397-69b0afc81113" providerId="ADAL" clId="{BC194544-675F-4B88-BE26-0E9688D67213}" dt="2025-01-14T05:29:23.577" v="3956" actId="207"/>
          <ac:spMkLst>
            <pc:docMk/>
            <pc:sldMk cId="384426575" sldId="2147376425"/>
            <ac:spMk id="14" creationId="{EC0DC54B-6309-9D00-56E9-12B3DDB54B94}"/>
          </ac:spMkLst>
        </pc:spChg>
        <pc:cxnChg chg="add mod">
          <ac:chgData name="Jason Wiese" userId="4bff8d5b-7de6-4655-b397-69b0afc81113" providerId="ADAL" clId="{BC194544-675F-4B88-BE26-0E9688D67213}" dt="2025-01-14T05:26:21.209" v="3754"/>
          <ac:cxnSpMkLst>
            <pc:docMk/>
            <pc:sldMk cId="384426575" sldId="2147376425"/>
            <ac:cxnSpMk id="3" creationId="{BAF0D2B8-C8C4-323D-6EBA-3251ED4657E9}"/>
          </ac:cxnSpMkLst>
        </pc:cxnChg>
      </pc:sldChg>
      <pc:sldChg chg="del">
        <pc:chgData name="Jason Wiese" userId="4bff8d5b-7de6-4655-b397-69b0afc81113" providerId="ADAL" clId="{BC194544-675F-4B88-BE26-0E9688D67213}" dt="2025-01-14T04:07:20.094" v="1613" actId="47"/>
        <pc:sldMkLst>
          <pc:docMk/>
          <pc:sldMk cId="865040210" sldId="2147376541"/>
        </pc:sldMkLst>
      </pc:sldChg>
      <pc:sldChg chg="addSp delSp modSp mod ord modTransition">
        <pc:chgData name="Jason Wiese" userId="4bff8d5b-7de6-4655-b397-69b0afc81113" providerId="ADAL" clId="{BC194544-675F-4B88-BE26-0E9688D67213}" dt="2025-01-14T06:36:36.693" v="6027" actId="478"/>
        <pc:sldMkLst>
          <pc:docMk/>
          <pc:sldMk cId="4221757794" sldId="2147376542"/>
        </pc:sldMkLst>
        <pc:spChg chg="mod">
          <ac:chgData name="Jason Wiese" userId="4bff8d5b-7de6-4655-b397-69b0afc81113" providerId="ADAL" clId="{BC194544-675F-4B88-BE26-0E9688D67213}" dt="2025-01-14T06:01:46.460" v="4509" actId="1035"/>
          <ac:spMkLst>
            <pc:docMk/>
            <pc:sldMk cId="4221757794" sldId="2147376542"/>
            <ac:spMk id="4" creationId="{9B0814F7-8AA6-2597-52C1-7BE6E67BEEBF}"/>
          </ac:spMkLst>
        </pc:spChg>
        <pc:spChg chg="add mod">
          <ac:chgData name="Jason Wiese" userId="4bff8d5b-7de6-4655-b397-69b0afc81113" providerId="ADAL" clId="{BC194544-675F-4B88-BE26-0E9688D67213}" dt="2025-01-14T06:06:15.412" v="4656" actId="20577"/>
          <ac:spMkLst>
            <pc:docMk/>
            <pc:sldMk cId="4221757794" sldId="2147376542"/>
            <ac:spMk id="7" creationId="{421B0F76-3F0C-B178-1151-68691D2C8ED9}"/>
          </ac:spMkLst>
        </pc:spChg>
        <pc:cxnChg chg="add mod">
          <ac:chgData name="Jason Wiese" userId="4bff8d5b-7de6-4655-b397-69b0afc81113" providerId="ADAL" clId="{BC194544-675F-4B88-BE26-0E9688D67213}" dt="2025-01-14T06:01:25.407" v="4501"/>
          <ac:cxnSpMkLst>
            <pc:docMk/>
            <pc:sldMk cId="4221757794" sldId="2147376542"/>
            <ac:cxnSpMk id="9" creationId="{63D33592-4AF5-997D-4C31-46CB939979E5}"/>
          </ac:cxnSpMkLst>
        </pc:cxnChg>
      </pc:sldChg>
      <pc:sldChg chg="del">
        <pc:chgData name="Jason Wiese" userId="4bff8d5b-7de6-4655-b397-69b0afc81113" providerId="ADAL" clId="{BC194544-675F-4B88-BE26-0E9688D67213}" dt="2025-01-14T02:22:00.846" v="288" actId="47"/>
        <pc:sldMkLst>
          <pc:docMk/>
          <pc:sldMk cId="1149631709" sldId="2147376575"/>
        </pc:sldMkLst>
      </pc:sldChg>
      <pc:sldChg chg="addSp delSp modSp mod">
        <pc:chgData name="Jason Wiese" userId="4bff8d5b-7de6-4655-b397-69b0afc81113" providerId="ADAL" clId="{BC194544-675F-4B88-BE26-0E9688D67213}" dt="2025-01-14T06:13:27.476" v="4819" actId="115"/>
        <pc:sldMkLst>
          <pc:docMk/>
          <pc:sldMk cId="963903997" sldId="2147376617"/>
        </pc:sldMkLst>
        <pc:spChg chg="mod topLvl">
          <ac:chgData name="Jason Wiese" userId="4bff8d5b-7de6-4655-b397-69b0afc81113" providerId="ADAL" clId="{BC194544-675F-4B88-BE26-0E9688D67213}" dt="2025-01-14T06:11:03.753" v="4759" actId="1035"/>
          <ac:spMkLst>
            <pc:docMk/>
            <pc:sldMk cId="963903997" sldId="2147376617"/>
            <ac:spMk id="6" creationId="{E8AE8187-41DA-BFE5-F290-6C4FA3606755}"/>
          </ac:spMkLst>
        </pc:spChg>
        <pc:spChg chg="mod topLvl">
          <ac:chgData name="Jason Wiese" userId="4bff8d5b-7de6-4655-b397-69b0afc81113" providerId="ADAL" clId="{BC194544-675F-4B88-BE26-0E9688D67213}" dt="2025-01-14T06:11:03.753" v="4759" actId="1035"/>
          <ac:spMkLst>
            <pc:docMk/>
            <pc:sldMk cId="963903997" sldId="2147376617"/>
            <ac:spMk id="7" creationId="{3C794E3B-1708-14C5-887A-712C63D2373C}"/>
          </ac:spMkLst>
        </pc:spChg>
        <pc:spChg chg="mod topLvl">
          <ac:chgData name="Jason Wiese" userId="4bff8d5b-7de6-4655-b397-69b0afc81113" providerId="ADAL" clId="{BC194544-675F-4B88-BE26-0E9688D67213}" dt="2025-01-14T06:09:16.418" v="4727" actId="14100"/>
          <ac:spMkLst>
            <pc:docMk/>
            <pc:sldMk cId="963903997" sldId="2147376617"/>
            <ac:spMk id="8" creationId="{0107B752-B2B8-0B58-1A37-68FC513AC0BE}"/>
          </ac:spMkLst>
        </pc:spChg>
        <pc:spChg chg="mod">
          <ac:chgData name="Jason Wiese" userId="4bff8d5b-7de6-4655-b397-69b0afc81113" providerId="ADAL" clId="{BC194544-675F-4B88-BE26-0E9688D67213}" dt="2025-01-14T06:11:29.782" v="4773" actId="108"/>
          <ac:spMkLst>
            <pc:docMk/>
            <pc:sldMk cId="963903997" sldId="2147376617"/>
            <ac:spMk id="9" creationId="{2A911F10-9444-98B6-7D2A-50A5651A76F4}"/>
          </ac:spMkLst>
        </pc:spChg>
        <pc:spChg chg="add mod">
          <ac:chgData name="Jason Wiese" userId="4bff8d5b-7de6-4655-b397-69b0afc81113" providerId="ADAL" clId="{BC194544-675F-4B88-BE26-0E9688D67213}" dt="2025-01-14T06:13:18.568" v="4818" actId="207"/>
          <ac:spMkLst>
            <pc:docMk/>
            <pc:sldMk cId="963903997" sldId="2147376617"/>
            <ac:spMk id="12" creationId="{251FABCF-25A1-B099-34BE-F661A8F3FD20}"/>
          </ac:spMkLst>
        </pc:spChg>
        <pc:spChg chg="mod">
          <ac:chgData name="Jason Wiese" userId="4bff8d5b-7de6-4655-b397-69b0afc81113" providerId="ADAL" clId="{BC194544-675F-4B88-BE26-0E9688D67213}" dt="2025-01-14T06:11:03.753" v="4759" actId="1035"/>
          <ac:spMkLst>
            <pc:docMk/>
            <pc:sldMk cId="963903997" sldId="2147376617"/>
            <ac:spMk id="13" creationId="{5F7D43B6-182E-ED39-BBC8-BD25524DBEE4}"/>
          </ac:spMkLst>
        </pc:spChg>
        <pc:spChg chg="mod topLvl">
          <ac:chgData name="Jason Wiese" userId="4bff8d5b-7de6-4655-b397-69b0afc81113" providerId="ADAL" clId="{BC194544-675F-4B88-BE26-0E9688D67213}" dt="2025-01-14T06:11:03.753" v="4759" actId="1035"/>
          <ac:spMkLst>
            <pc:docMk/>
            <pc:sldMk cId="963903997" sldId="2147376617"/>
            <ac:spMk id="14" creationId="{3DDC2664-CCA3-DB83-5481-F217A96D4AA9}"/>
          </ac:spMkLst>
        </pc:spChg>
        <pc:spChg chg="mod topLvl">
          <ac:chgData name="Jason Wiese" userId="4bff8d5b-7de6-4655-b397-69b0afc81113" providerId="ADAL" clId="{BC194544-675F-4B88-BE26-0E9688D67213}" dt="2025-01-14T06:11:03.753" v="4759" actId="1035"/>
          <ac:spMkLst>
            <pc:docMk/>
            <pc:sldMk cId="963903997" sldId="2147376617"/>
            <ac:spMk id="15" creationId="{211050F4-A1DA-8395-74D0-4AE43D31F881}"/>
          </ac:spMkLst>
        </pc:spChg>
        <pc:spChg chg="mod">
          <ac:chgData name="Jason Wiese" userId="4bff8d5b-7de6-4655-b397-69b0afc81113" providerId="ADAL" clId="{BC194544-675F-4B88-BE26-0E9688D67213}" dt="2025-01-14T06:11:03.753" v="4759" actId="1035"/>
          <ac:spMkLst>
            <pc:docMk/>
            <pc:sldMk cId="963903997" sldId="2147376617"/>
            <ac:spMk id="18" creationId="{3EC29BDF-79D7-3F4E-C49F-7106442F0E95}"/>
          </ac:spMkLst>
        </pc:spChg>
        <pc:spChg chg="mod">
          <ac:chgData name="Jason Wiese" userId="4bff8d5b-7de6-4655-b397-69b0afc81113" providerId="ADAL" clId="{BC194544-675F-4B88-BE26-0E9688D67213}" dt="2025-01-14T06:11:03.753" v="4759" actId="1035"/>
          <ac:spMkLst>
            <pc:docMk/>
            <pc:sldMk cId="963903997" sldId="2147376617"/>
            <ac:spMk id="19" creationId="{46D2F3C7-8CE2-52BA-3393-36E89619502C}"/>
          </ac:spMkLst>
        </pc:spChg>
        <pc:spChg chg="mod">
          <ac:chgData name="Jason Wiese" userId="4bff8d5b-7de6-4655-b397-69b0afc81113" providerId="ADAL" clId="{BC194544-675F-4B88-BE26-0E9688D67213}" dt="2025-01-14T06:11:03.753" v="4759" actId="1035"/>
          <ac:spMkLst>
            <pc:docMk/>
            <pc:sldMk cId="963903997" sldId="2147376617"/>
            <ac:spMk id="20" creationId="{E3CFC5DD-5191-BFF3-7A7F-73CCEF6B0582}"/>
          </ac:spMkLst>
        </pc:spChg>
        <pc:spChg chg="mod">
          <ac:chgData name="Jason Wiese" userId="4bff8d5b-7de6-4655-b397-69b0afc81113" providerId="ADAL" clId="{BC194544-675F-4B88-BE26-0E9688D67213}" dt="2025-01-14T06:11:03.753" v="4759" actId="1035"/>
          <ac:spMkLst>
            <pc:docMk/>
            <pc:sldMk cId="963903997" sldId="2147376617"/>
            <ac:spMk id="21" creationId="{31B7A67A-B8B5-7369-8685-0184264F20B5}"/>
          </ac:spMkLst>
        </pc:spChg>
        <pc:spChg chg="mod">
          <ac:chgData name="Jason Wiese" userId="4bff8d5b-7de6-4655-b397-69b0afc81113" providerId="ADAL" clId="{BC194544-675F-4B88-BE26-0E9688D67213}" dt="2025-01-14T06:11:03.753" v="4759" actId="1035"/>
          <ac:spMkLst>
            <pc:docMk/>
            <pc:sldMk cId="963903997" sldId="2147376617"/>
            <ac:spMk id="22" creationId="{F91A9651-E7BC-EB55-2D43-D48B73A7AACB}"/>
          </ac:spMkLst>
        </pc:spChg>
        <pc:spChg chg="add mod">
          <ac:chgData name="Jason Wiese" userId="4bff8d5b-7de6-4655-b397-69b0afc81113" providerId="ADAL" clId="{BC194544-675F-4B88-BE26-0E9688D67213}" dt="2025-01-14T06:13:27.476" v="4819" actId="115"/>
          <ac:spMkLst>
            <pc:docMk/>
            <pc:sldMk cId="963903997" sldId="2147376617"/>
            <ac:spMk id="24" creationId="{D940D4AA-3B86-1164-4758-AEFC04FC9FE9}"/>
          </ac:spMkLst>
        </pc:spChg>
        <pc:spChg chg="mod">
          <ac:chgData name="Jason Wiese" userId="4bff8d5b-7de6-4655-b397-69b0afc81113" providerId="ADAL" clId="{BC194544-675F-4B88-BE26-0E9688D67213}" dt="2025-01-14T06:09:17.508" v="4729" actId="1035"/>
          <ac:spMkLst>
            <pc:docMk/>
            <pc:sldMk cId="963903997" sldId="2147376617"/>
            <ac:spMk id="25" creationId="{E32A87FE-4A28-3BF4-A7FF-6981B75417DF}"/>
          </ac:spMkLst>
        </pc:spChg>
      </pc:sldChg>
      <pc:sldChg chg="del">
        <pc:chgData name="Jason Wiese" userId="4bff8d5b-7de6-4655-b397-69b0afc81113" providerId="ADAL" clId="{BC194544-675F-4B88-BE26-0E9688D67213}" dt="2025-01-14T04:09:20.989" v="1644" actId="47"/>
        <pc:sldMkLst>
          <pc:docMk/>
          <pc:sldMk cId="4274124680" sldId="2147376625"/>
        </pc:sldMkLst>
      </pc:sldChg>
      <pc:sldChg chg="addSp modSp add del mod modTransition">
        <pc:chgData name="Jason Wiese" userId="4bff8d5b-7de6-4655-b397-69b0afc81113" providerId="ADAL" clId="{BC194544-675F-4B88-BE26-0E9688D67213}" dt="2025-01-14T06:32:15.055" v="6013" actId="207"/>
        <pc:sldMkLst>
          <pc:docMk/>
          <pc:sldMk cId="3445539117" sldId="2147376626"/>
        </pc:sldMkLst>
        <pc:spChg chg="mod">
          <ac:chgData name="Jason Wiese" userId="4bff8d5b-7de6-4655-b397-69b0afc81113" providerId="ADAL" clId="{BC194544-675F-4B88-BE26-0E9688D67213}" dt="2025-01-14T03:01:42.304" v="1350" actId="14100"/>
          <ac:spMkLst>
            <pc:docMk/>
            <pc:sldMk cId="3445539117" sldId="2147376626"/>
            <ac:spMk id="4" creationId="{49BA5B7D-81E9-7A35-87D8-B4C69373AA41}"/>
          </ac:spMkLst>
        </pc:spChg>
        <pc:spChg chg="mod">
          <ac:chgData name="Jason Wiese" userId="4bff8d5b-7de6-4655-b397-69b0afc81113" providerId="ADAL" clId="{BC194544-675F-4B88-BE26-0E9688D67213}" dt="2025-01-14T03:01:30.815" v="1348" actId="404"/>
          <ac:spMkLst>
            <pc:docMk/>
            <pc:sldMk cId="3445539117" sldId="2147376626"/>
            <ac:spMk id="8" creationId="{94F6B83C-FAE5-7A81-56E6-0951FAD87C9E}"/>
          </ac:spMkLst>
        </pc:spChg>
        <pc:spChg chg="mod">
          <ac:chgData name="Jason Wiese" userId="4bff8d5b-7de6-4655-b397-69b0afc81113" providerId="ADAL" clId="{BC194544-675F-4B88-BE26-0E9688D67213}" dt="2025-01-14T03:01:25.498" v="1347" actId="404"/>
          <ac:spMkLst>
            <pc:docMk/>
            <pc:sldMk cId="3445539117" sldId="2147376626"/>
            <ac:spMk id="9" creationId="{036A3877-B19D-6323-CD84-4F1CD57DDA18}"/>
          </ac:spMkLst>
        </pc:spChg>
        <pc:spChg chg="mod">
          <ac:chgData name="Jason Wiese" userId="4bff8d5b-7de6-4655-b397-69b0afc81113" providerId="ADAL" clId="{BC194544-675F-4B88-BE26-0E9688D67213}" dt="2025-01-14T03:01:25.498" v="1347" actId="404"/>
          <ac:spMkLst>
            <pc:docMk/>
            <pc:sldMk cId="3445539117" sldId="2147376626"/>
            <ac:spMk id="10" creationId="{B77FFEB7-02A4-0F49-518B-A988E9F75CCD}"/>
          </ac:spMkLst>
        </pc:spChg>
        <pc:spChg chg="mod">
          <ac:chgData name="Jason Wiese" userId="4bff8d5b-7de6-4655-b397-69b0afc81113" providerId="ADAL" clId="{BC194544-675F-4B88-BE26-0E9688D67213}" dt="2025-01-14T02:18:13.458" v="79" actId="207"/>
          <ac:spMkLst>
            <pc:docMk/>
            <pc:sldMk cId="3445539117" sldId="2147376626"/>
            <ac:spMk id="15" creationId="{E50CF023-1172-490F-3AB2-27710FCF18AD}"/>
          </ac:spMkLst>
        </pc:spChg>
        <pc:spChg chg="mod">
          <ac:chgData name="Jason Wiese" userId="4bff8d5b-7de6-4655-b397-69b0afc81113" providerId="ADAL" clId="{BC194544-675F-4B88-BE26-0E9688D67213}" dt="2025-01-14T03:01:25.498" v="1347" actId="404"/>
          <ac:spMkLst>
            <pc:docMk/>
            <pc:sldMk cId="3445539117" sldId="2147376626"/>
            <ac:spMk id="16" creationId="{93CDB711-A144-64A4-EADB-BDD1021F4BAA}"/>
          </ac:spMkLst>
        </pc:spChg>
        <pc:spChg chg="add mod">
          <ac:chgData name="Jason Wiese" userId="4bff8d5b-7de6-4655-b397-69b0afc81113" providerId="ADAL" clId="{BC194544-675F-4B88-BE26-0E9688D67213}" dt="2025-01-14T03:01:30.815" v="1348" actId="404"/>
          <ac:spMkLst>
            <pc:docMk/>
            <pc:sldMk cId="3445539117" sldId="2147376626"/>
            <ac:spMk id="19" creationId="{AC5444B7-1FA1-27E6-CD26-206F00022293}"/>
          </ac:spMkLst>
        </pc:spChg>
        <pc:spChg chg="mod">
          <ac:chgData name="Jason Wiese" userId="4bff8d5b-7de6-4655-b397-69b0afc81113" providerId="ADAL" clId="{BC194544-675F-4B88-BE26-0E9688D67213}" dt="2025-01-14T06:32:15.055" v="6013" actId="207"/>
          <ac:spMkLst>
            <pc:docMk/>
            <pc:sldMk cId="3445539117" sldId="2147376626"/>
            <ac:spMk id="54" creationId="{B346D4E7-252E-5916-BA3F-0BB1D622EABF}"/>
          </ac:spMkLst>
        </pc:spChg>
        <pc:picChg chg="mod">
          <ac:chgData name="Jason Wiese" userId="4bff8d5b-7de6-4655-b397-69b0afc81113" providerId="ADAL" clId="{BC194544-675F-4B88-BE26-0E9688D67213}" dt="2025-01-14T03:01:14.650" v="1346" actId="14100"/>
          <ac:picMkLst>
            <pc:docMk/>
            <pc:sldMk cId="3445539117" sldId="2147376626"/>
            <ac:picMk id="3" creationId="{D772BC90-6CF0-B010-8851-4BCEEA54EFDB}"/>
          </ac:picMkLst>
        </pc:picChg>
        <pc:picChg chg="mod">
          <ac:chgData name="Jason Wiese" userId="4bff8d5b-7de6-4655-b397-69b0afc81113" providerId="ADAL" clId="{BC194544-675F-4B88-BE26-0E9688D67213}" dt="2025-01-14T02:17:25.146" v="72" actId="1037"/>
          <ac:picMkLst>
            <pc:docMk/>
            <pc:sldMk cId="3445539117" sldId="2147376626"/>
            <ac:picMk id="5" creationId="{6B534C94-41C0-95FB-3134-74DD13219B77}"/>
          </ac:picMkLst>
        </pc:picChg>
        <pc:picChg chg="mod">
          <ac:chgData name="Jason Wiese" userId="4bff8d5b-7de6-4655-b397-69b0afc81113" providerId="ADAL" clId="{BC194544-675F-4B88-BE26-0E9688D67213}" dt="2025-01-14T03:01:06.811" v="1345" actId="14100"/>
          <ac:picMkLst>
            <pc:docMk/>
            <pc:sldMk cId="3445539117" sldId="2147376626"/>
            <ac:picMk id="6" creationId="{BEEE8C81-54B4-4429-F989-060A1DD8C372}"/>
          </ac:picMkLst>
        </pc:picChg>
        <pc:picChg chg="add mod">
          <ac:chgData name="Jason Wiese" userId="4bff8d5b-7de6-4655-b397-69b0afc81113" providerId="ADAL" clId="{BC194544-675F-4B88-BE26-0E9688D67213}" dt="2025-01-14T02:21:02.787" v="205"/>
          <ac:picMkLst>
            <pc:docMk/>
            <pc:sldMk cId="3445539117" sldId="2147376626"/>
            <ac:picMk id="18" creationId="{B7E919C3-474E-2810-9FDC-9420186D13CB}"/>
          </ac:picMkLst>
        </pc:picChg>
      </pc:sldChg>
      <pc:sldChg chg="addSp delSp modSp mod">
        <pc:chgData name="Jason Wiese" userId="4bff8d5b-7de6-4655-b397-69b0afc81113" providerId="ADAL" clId="{BC194544-675F-4B88-BE26-0E9688D67213}" dt="2025-01-14T05:21:31.685" v="3753" actId="207"/>
        <pc:sldMkLst>
          <pc:docMk/>
          <pc:sldMk cId="2281271809" sldId="2147376627"/>
        </pc:sldMkLst>
        <pc:spChg chg="add mod">
          <ac:chgData name="Jason Wiese" userId="4bff8d5b-7de6-4655-b397-69b0afc81113" providerId="ADAL" clId="{BC194544-675F-4B88-BE26-0E9688D67213}" dt="2025-01-14T05:21:02.860" v="3747" actId="208"/>
          <ac:spMkLst>
            <pc:docMk/>
            <pc:sldMk cId="2281271809" sldId="2147376627"/>
            <ac:spMk id="2" creationId="{8C772D47-E3C7-AA0E-7F85-8C4CBF35D881}"/>
          </ac:spMkLst>
        </pc:spChg>
        <pc:spChg chg="mod">
          <ac:chgData name="Jason Wiese" userId="4bff8d5b-7de6-4655-b397-69b0afc81113" providerId="ADAL" clId="{BC194544-675F-4B88-BE26-0E9688D67213}" dt="2025-01-14T05:21:31.685" v="3753" actId="207"/>
          <ac:spMkLst>
            <pc:docMk/>
            <pc:sldMk cId="2281271809" sldId="2147376627"/>
            <ac:spMk id="3" creationId="{46002DA9-612D-C561-5A79-72CAA025CBA4}"/>
          </ac:spMkLst>
        </pc:spChg>
        <pc:spChg chg="add mod">
          <ac:chgData name="Jason Wiese" userId="4bff8d5b-7de6-4655-b397-69b0afc81113" providerId="ADAL" clId="{BC194544-675F-4B88-BE26-0E9688D67213}" dt="2025-01-14T05:21:15.812" v="3748" actId="207"/>
          <ac:spMkLst>
            <pc:docMk/>
            <pc:sldMk cId="2281271809" sldId="2147376627"/>
            <ac:spMk id="7" creationId="{21160218-A3B8-3BB7-F620-065B7D6154BC}"/>
          </ac:spMkLst>
        </pc:spChg>
        <pc:spChg chg="add mod">
          <ac:chgData name="Jason Wiese" userId="4bff8d5b-7de6-4655-b397-69b0afc81113" providerId="ADAL" clId="{BC194544-675F-4B88-BE26-0E9688D67213}" dt="2025-01-14T05:21:21.395" v="3750" actId="208"/>
          <ac:spMkLst>
            <pc:docMk/>
            <pc:sldMk cId="2281271809" sldId="2147376627"/>
            <ac:spMk id="8" creationId="{5AAF38FE-6FC8-00C0-3F35-7A0FEBAD65A9}"/>
          </ac:spMkLst>
        </pc:spChg>
        <pc:spChg chg="add mod">
          <ac:chgData name="Jason Wiese" userId="4bff8d5b-7de6-4655-b397-69b0afc81113" providerId="ADAL" clId="{BC194544-675F-4B88-BE26-0E9688D67213}" dt="2025-01-14T05:21:24.890" v="3751" actId="207"/>
          <ac:spMkLst>
            <pc:docMk/>
            <pc:sldMk cId="2281271809" sldId="2147376627"/>
            <ac:spMk id="10" creationId="{6C7571BA-661E-3DC3-058D-C30ECC92BDE7}"/>
          </ac:spMkLst>
        </pc:spChg>
        <pc:spChg chg="add mod">
          <ac:chgData name="Jason Wiese" userId="4bff8d5b-7de6-4655-b397-69b0afc81113" providerId="ADAL" clId="{BC194544-675F-4B88-BE26-0E9688D67213}" dt="2025-01-14T05:21:18.665" v="3749" actId="208"/>
          <ac:spMkLst>
            <pc:docMk/>
            <pc:sldMk cId="2281271809" sldId="2147376627"/>
            <ac:spMk id="11" creationId="{274B3602-8B33-BE15-9035-80CB13CE67EB}"/>
          </ac:spMkLst>
        </pc:spChg>
        <pc:spChg chg="add mod">
          <ac:chgData name="Jason Wiese" userId="4bff8d5b-7de6-4655-b397-69b0afc81113" providerId="ADAL" clId="{BC194544-675F-4B88-BE26-0E9688D67213}" dt="2025-01-14T05:21:28.536" v="3752" actId="207"/>
          <ac:spMkLst>
            <pc:docMk/>
            <pc:sldMk cId="2281271809" sldId="2147376627"/>
            <ac:spMk id="13" creationId="{A9CC97BD-A060-C035-682B-3FCE240D822E}"/>
          </ac:spMkLst>
        </pc:spChg>
        <pc:grpChg chg="mod">
          <ac:chgData name="Jason Wiese" userId="4bff8d5b-7de6-4655-b397-69b0afc81113" providerId="ADAL" clId="{BC194544-675F-4B88-BE26-0E9688D67213}" dt="2025-01-14T04:07:48.351" v="1624" actId="1037"/>
          <ac:grpSpMkLst>
            <pc:docMk/>
            <pc:sldMk cId="2281271809" sldId="2147376627"/>
            <ac:grpSpMk id="15" creationId="{6CA27056-7EE8-607C-1A73-9C696CF00F05}"/>
          </ac:grpSpMkLst>
        </pc:grpChg>
        <pc:picChg chg="mod">
          <ac:chgData name="Jason Wiese" userId="4bff8d5b-7de6-4655-b397-69b0afc81113" providerId="ADAL" clId="{BC194544-675F-4B88-BE26-0E9688D67213}" dt="2025-01-14T03:59:24.614" v="1517" actId="1037"/>
          <ac:picMkLst>
            <pc:docMk/>
            <pc:sldMk cId="2281271809" sldId="2147376627"/>
            <ac:picMk id="14" creationId="{F025AA69-8413-08FC-4B8B-F7E3D5C349CC}"/>
          </ac:picMkLst>
        </pc:picChg>
        <pc:picChg chg="mod">
          <ac:chgData name="Jason Wiese" userId="4bff8d5b-7de6-4655-b397-69b0afc81113" providerId="ADAL" clId="{BC194544-675F-4B88-BE26-0E9688D67213}" dt="2025-01-14T03:53:56.753" v="1367"/>
          <ac:picMkLst>
            <pc:docMk/>
            <pc:sldMk cId="2281271809" sldId="2147376627"/>
            <ac:picMk id="16" creationId="{CDBBCF35-6CDF-7771-35BB-D8CD0D3D3FDB}"/>
          </ac:picMkLst>
        </pc:picChg>
        <pc:picChg chg="mod">
          <ac:chgData name="Jason Wiese" userId="4bff8d5b-7de6-4655-b397-69b0afc81113" providerId="ADAL" clId="{BC194544-675F-4B88-BE26-0E9688D67213}" dt="2025-01-14T04:07:54.632" v="1634" actId="1037"/>
          <ac:picMkLst>
            <pc:docMk/>
            <pc:sldMk cId="2281271809" sldId="2147376627"/>
            <ac:picMk id="18" creationId="{CAB93D0A-2533-4B54-077D-68EE907AA6CD}"/>
          </ac:picMkLst>
        </pc:picChg>
      </pc:sldChg>
      <pc:sldChg chg="addSp delSp modSp mod">
        <pc:chgData name="Jason Wiese" userId="4bff8d5b-7de6-4655-b397-69b0afc81113" providerId="ADAL" clId="{BC194544-675F-4B88-BE26-0E9688D67213}" dt="2025-01-14T06:36:25.262" v="6026" actId="478"/>
        <pc:sldMkLst>
          <pc:docMk/>
          <pc:sldMk cId="3173958268" sldId="2147376628"/>
        </pc:sldMkLst>
        <pc:spChg chg="add mod">
          <ac:chgData name="Jason Wiese" userId="4bff8d5b-7de6-4655-b397-69b0afc81113" providerId="ADAL" clId="{BC194544-675F-4B88-BE26-0E9688D67213}" dt="2025-01-14T05:53:36.165" v="4091" actId="20577"/>
          <ac:spMkLst>
            <pc:docMk/>
            <pc:sldMk cId="3173958268" sldId="2147376628"/>
            <ac:spMk id="8" creationId="{9E6805FA-5A1B-0380-5A9E-9C66EB1E3637}"/>
          </ac:spMkLst>
        </pc:spChg>
        <pc:spChg chg="mod">
          <ac:chgData name="Jason Wiese" userId="4bff8d5b-7de6-4655-b397-69b0afc81113" providerId="ADAL" clId="{BC194544-675F-4B88-BE26-0E9688D67213}" dt="2025-01-14T06:18:20.914" v="5232" actId="207"/>
          <ac:spMkLst>
            <pc:docMk/>
            <pc:sldMk cId="3173958268" sldId="2147376628"/>
            <ac:spMk id="174" creationId="{D5111C60-61B5-4E2C-D0A0-1DE4991C0BE8}"/>
          </ac:spMkLst>
        </pc:spChg>
        <pc:cxnChg chg="add mod">
          <ac:chgData name="Jason Wiese" userId="4bff8d5b-7de6-4655-b397-69b0afc81113" providerId="ADAL" clId="{BC194544-675F-4B88-BE26-0E9688D67213}" dt="2025-01-14T04:34:20.161" v="2518"/>
          <ac:cxnSpMkLst>
            <pc:docMk/>
            <pc:sldMk cId="3173958268" sldId="2147376628"/>
            <ac:cxnSpMk id="5" creationId="{A683C390-DA99-791D-A00A-FA58F0FC3085}"/>
          </ac:cxnSpMkLst>
        </pc:cxnChg>
      </pc:sldChg>
      <pc:sldChg chg="modSp del mod">
        <pc:chgData name="Jason Wiese" userId="4bff8d5b-7de6-4655-b397-69b0afc81113" providerId="ADAL" clId="{BC194544-675F-4B88-BE26-0E9688D67213}" dt="2025-01-14T04:16:58.097" v="1850" actId="2696"/>
        <pc:sldMkLst>
          <pc:docMk/>
          <pc:sldMk cId="3360871933" sldId="2147376628"/>
        </pc:sldMkLst>
      </pc:sldChg>
      <pc:sldChg chg="del">
        <pc:chgData name="Jason Wiese" userId="4bff8d5b-7de6-4655-b397-69b0afc81113" providerId="ADAL" clId="{BC194544-675F-4B88-BE26-0E9688D67213}" dt="2025-01-14T04:16:04.687" v="1847" actId="47"/>
        <pc:sldMkLst>
          <pc:docMk/>
          <pc:sldMk cId="1672525181" sldId="2147376629"/>
        </pc:sldMkLst>
      </pc:sldChg>
      <pc:sldChg chg="del">
        <pc:chgData name="Jason Wiese" userId="4bff8d5b-7de6-4655-b397-69b0afc81113" providerId="ADAL" clId="{BC194544-675F-4B88-BE26-0E9688D67213}" dt="2025-01-14T04:47:06.998" v="2943" actId="47"/>
        <pc:sldMkLst>
          <pc:docMk/>
          <pc:sldMk cId="4206037017" sldId="2147376630"/>
        </pc:sldMkLst>
      </pc:sldChg>
    </pc:docChg>
  </pc:docChgLst>
  <pc:docChgLst>
    <pc:chgData name="Dylan Breger" userId="9b3da09f-10fe-42ec-9aa5-9fa2a3e9cc20" providerId="ADAL" clId="{258036D7-E436-4EA0-8ADD-0218D6CC8A7F}"/>
    <pc:docChg chg="modSld">
      <pc:chgData name="Dylan Breger" userId="9b3da09f-10fe-42ec-9aa5-9fa2a3e9cc20" providerId="ADAL" clId="{258036D7-E436-4EA0-8ADD-0218D6CC8A7F}" dt="2025-01-23T18:10:04.878" v="1" actId="113"/>
      <pc:docMkLst>
        <pc:docMk/>
      </pc:docMkLst>
      <pc:sldChg chg="modSp mod">
        <pc:chgData name="Dylan Breger" userId="9b3da09f-10fe-42ec-9aa5-9fa2a3e9cc20" providerId="ADAL" clId="{258036D7-E436-4EA0-8ADD-0218D6CC8A7F}" dt="2025-01-23T18:10:04.878" v="1" actId="113"/>
        <pc:sldMkLst>
          <pc:docMk/>
          <pc:sldMk cId="821593770" sldId="2146846427"/>
        </pc:sldMkLst>
        <pc:spChg chg="mod">
          <ac:chgData name="Dylan Breger" userId="9b3da09f-10fe-42ec-9aa5-9fa2a3e9cc20" providerId="ADAL" clId="{258036D7-E436-4EA0-8ADD-0218D6CC8A7F}" dt="2025-01-23T18:10:04.878" v="1" actId="113"/>
          <ac:spMkLst>
            <pc:docMk/>
            <pc:sldMk cId="821593770" sldId="2146846427"/>
            <ac:spMk id="134" creationId="{7C3F01AA-EC19-FC73-4341-A8382F1C5462}"/>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Distribution for YouTube TrueView In-stream Ad Campaign Budget Spend on YouTube vs. Google Video Parter (GVP) Network</c:v>
                </c:pt>
              </c:strCache>
            </c:strRef>
          </c:tx>
          <c:dPt>
            <c:idx val="0"/>
            <c:bubble3D val="0"/>
            <c:spPr>
              <a:solidFill>
                <a:srgbClr val="E84A99"/>
              </a:solidFill>
              <a:ln w="19050">
                <a:solidFill>
                  <a:schemeClr val="lt1"/>
                </a:solidFill>
              </a:ln>
              <a:effectLst/>
            </c:spPr>
            <c:extLst>
              <c:ext xmlns:c16="http://schemas.microsoft.com/office/drawing/2014/chart" uri="{C3380CC4-5D6E-409C-BE32-E72D297353CC}">
                <c16:uniqueId val="{00000002-7322-47DC-A956-922D605419B3}"/>
              </c:ext>
            </c:extLst>
          </c:dPt>
          <c:dPt>
            <c:idx val="1"/>
            <c:bubble3D val="0"/>
            <c:spPr>
              <a:solidFill>
                <a:srgbClr val="E84A99"/>
              </a:solidFill>
              <a:ln w="19050">
                <a:solidFill>
                  <a:schemeClr val="lt1"/>
                </a:solidFill>
              </a:ln>
              <a:effectLst/>
            </c:spPr>
            <c:extLst>
              <c:ext xmlns:c16="http://schemas.microsoft.com/office/drawing/2014/chart" uri="{C3380CC4-5D6E-409C-BE32-E72D297353CC}">
                <c16:uniqueId val="{00000003-7322-47DC-A956-922D605419B3}"/>
              </c:ext>
            </c:extLst>
          </c:dPt>
          <c:dPt>
            <c:idx val="2"/>
            <c:bubble3D val="0"/>
            <c:spPr>
              <a:solidFill>
                <a:srgbClr val="1F1A62"/>
              </a:solidFill>
              <a:ln w="19050">
                <a:solidFill>
                  <a:schemeClr val="lt1"/>
                </a:solidFill>
              </a:ln>
              <a:effectLst/>
            </c:spPr>
            <c:extLst>
              <c:ext xmlns:c16="http://schemas.microsoft.com/office/drawing/2014/chart" uri="{C3380CC4-5D6E-409C-BE32-E72D297353CC}">
                <c16:uniqueId val="{00000004-7322-47DC-A956-922D605419B3}"/>
              </c:ext>
            </c:extLst>
          </c:dPt>
          <c:dPt>
            <c:idx val="3"/>
            <c:bubble3D val="0"/>
            <c:spPr>
              <a:solidFill>
                <a:srgbClr val="1F1A62"/>
              </a:solidFill>
              <a:ln w="19050">
                <a:solidFill>
                  <a:schemeClr val="lt1"/>
                </a:solidFill>
              </a:ln>
              <a:effectLst/>
            </c:spPr>
            <c:extLst>
              <c:ext xmlns:c16="http://schemas.microsoft.com/office/drawing/2014/chart" uri="{C3380CC4-5D6E-409C-BE32-E72D297353CC}">
                <c16:uniqueId val="{00000005-7322-47DC-A956-922D605419B3}"/>
              </c:ext>
            </c:extLst>
          </c:dPt>
          <c:dPt>
            <c:idx val="4"/>
            <c:bubble3D val="0"/>
            <c:spPr>
              <a:solidFill>
                <a:srgbClr val="1F1A62"/>
              </a:solidFill>
              <a:ln w="19050">
                <a:solidFill>
                  <a:schemeClr val="lt1"/>
                </a:solidFill>
              </a:ln>
              <a:effectLst/>
            </c:spPr>
            <c:extLst>
              <c:ext xmlns:c16="http://schemas.microsoft.com/office/drawing/2014/chart" uri="{C3380CC4-5D6E-409C-BE32-E72D297353CC}">
                <c16:uniqueId val="{00000006-7322-47DC-A956-922D605419B3}"/>
              </c:ext>
            </c:extLst>
          </c:dPt>
          <c:dLbls>
            <c:dLbl>
              <c:idx val="0"/>
              <c:layout>
                <c:manualLayout>
                  <c:x val="-0.18343380905511822"/>
                  <c:y val="-1.39931862674973E-2"/>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2-7322-47DC-A956-922D605419B3}"/>
                </c:ext>
              </c:extLst>
            </c:dLbl>
            <c:dLbl>
              <c:idx val="1"/>
              <c:layout>
                <c:manualLayout>
                  <c:x val="0.13763423544451592"/>
                  <c:y val="-0.158001873433498"/>
                </c:manualLayout>
              </c:layout>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0"/>
              <c:showSerName val="0"/>
              <c:showPercent val="0"/>
              <c:showBubbleSize val="0"/>
              <c:separator>
</c:separator>
              <c:extLst>
                <c:ext xmlns:c15="http://schemas.microsoft.com/office/drawing/2012/chart" uri="{CE6537A1-D6FC-4f65-9D91-7224C49458BB}">
                  <c15:layout>
                    <c:manualLayout>
                      <c:w val="9.5086168090867867E-2"/>
                      <c:h val="7.1931468783620389E-2"/>
                    </c:manualLayout>
                  </c15:layout>
                </c:ext>
                <c:ext xmlns:c16="http://schemas.microsoft.com/office/drawing/2014/chart" uri="{C3380CC4-5D6E-409C-BE32-E72D297353CC}">
                  <c16:uniqueId val="{00000003-7322-47DC-A956-922D605419B3}"/>
                </c:ext>
              </c:extLst>
            </c:dLbl>
            <c:dLbl>
              <c:idx val="2"/>
              <c:layout>
                <c:manualLayout>
                  <c:x val="0.12345671006549001"/>
                  <c:y val="9.462272405316445E-2"/>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4-7322-47DC-A956-922D605419B3}"/>
                </c:ext>
              </c:extLst>
            </c:dLbl>
            <c:dLbl>
              <c:idx val="3"/>
              <c:layout>
                <c:manualLayout>
                  <c:x val="6.1597220083173421E-2"/>
                  <c:y val="0.13799647236920684"/>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5-7322-47DC-A956-922D605419B3}"/>
                </c:ext>
              </c:extLst>
            </c:dLbl>
            <c:dLbl>
              <c:idx val="4"/>
              <c:delete val="1"/>
              <c:extLst>
                <c:ext xmlns:c15="http://schemas.microsoft.com/office/drawing/2012/chart" uri="{CE6537A1-D6FC-4f65-9D91-7224C49458BB}"/>
                <c:ext xmlns:c16="http://schemas.microsoft.com/office/drawing/2014/chart" uri="{C3380CC4-5D6E-409C-BE32-E72D297353CC}">
                  <c16:uniqueId val="{00000006-7322-47DC-A956-922D605419B3}"/>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rgbClr val="1F1A62"/>
                    </a:solidFill>
                    <a:latin typeface="Helvetica" panose="020B0403020202020204" pitchFamily="34" charset="0"/>
                    <a:ea typeface="+mn-ea"/>
                    <a:cs typeface="+mn-cs"/>
                  </a:defRPr>
                </a:pPr>
                <a:endParaRPr lang="en-US"/>
              </a:p>
            </c:txPr>
            <c:showLegendKey val="0"/>
            <c:showVal val="1"/>
            <c:showCatName val="0"/>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GVP Webpage Invalid TrueView</c:v>
                </c:pt>
                <c:pt idx="1">
                  <c:v>GVP Mobile Application Invalid TrueView</c:v>
                </c:pt>
                <c:pt idx="2">
                  <c:v>YouTube Channel Valid TrueView</c:v>
                </c:pt>
                <c:pt idx="3">
                  <c:v>GVP Webpage Valid TrueView</c:v>
                </c:pt>
                <c:pt idx="4">
                  <c:v>GVP Mobile Application Valid TrueView</c:v>
                </c:pt>
              </c:strCache>
            </c:strRef>
          </c:cat>
          <c:val>
            <c:numRef>
              <c:f>Sheet1!$B$2:$B$6</c:f>
              <c:numCache>
                <c:formatCode>0%</c:formatCode>
                <c:ptCount val="5"/>
                <c:pt idx="0">
                  <c:v>0.51</c:v>
                </c:pt>
                <c:pt idx="1">
                  <c:v>0.22</c:v>
                </c:pt>
                <c:pt idx="2">
                  <c:v>0.16</c:v>
                </c:pt>
                <c:pt idx="3">
                  <c:v>0.105</c:v>
                </c:pt>
                <c:pt idx="4" formatCode="0.00%">
                  <c:v>5.0000000000000001E-3</c:v>
                </c:pt>
              </c:numCache>
            </c:numRef>
          </c:val>
          <c:extLst>
            <c:ext xmlns:c16="http://schemas.microsoft.com/office/drawing/2014/chart" uri="{C3380CC4-5D6E-409C-BE32-E72D297353CC}">
              <c16:uniqueId val="{00000000-7322-47DC-A956-922D605419B3}"/>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Agency Professionals</c:v>
                </c:pt>
              </c:strCache>
            </c:strRef>
          </c:tx>
          <c:spPr>
            <a:solidFill>
              <a:srgbClr val="ED3C8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1B1464"/>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Unknowingly appearing on 'Made for Advertising' (MFA) websites</c:v>
                </c:pt>
                <c:pt idx="1">
                  <c:v>Targeted/tracked ads running alongside children's content</c:v>
                </c:pt>
                <c:pt idx="2">
                  <c:v>Unknowingly appearing on websites that deliberately serve disinformation / misinformation</c:v>
                </c:pt>
                <c:pt idx="3">
                  <c:v>Unknowingly appearing on websites with objectionable, offensive content</c:v>
                </c:pt>
                <c:pt idx="4">
                  <c:v>Lack of transparency on campaign details and placements</c:v>
                </c:pt>
                <c:pt idx="5">
                  <c:v>Click fraud (bots, click farms, etc. that generate fake clicks on an ad or website)</c:v>
                </c:pt>
              </c:strCache>
            </c:strRef>
          </c:cat>
          <c:val>
            <c:numRef>
              <c:f>Sheet1!$B$2:$B$7</c:f>
              <c:numCache>
                <c:formatCode>0%</c:formatCode>
                <c:ptCount val="6"/>
                <c:pt idx="0">
                  <c:v>0.09</c:v>
                </c:pt>
                <c:pt idx="1">
                  <c:v>0.09</c:v>
                </c:pt>
                <c:pt idx="2">
                  <c:v>0.27</c:v>
                </c:pt>
                <c:pt idx="3">
                  <c:v>0.45</c:v>
                </c:pt>
                <c:pt idx="4">
                  <c:v>0.55000000000000004</c:v>
                </c:pt>
                <c:pt idx="5">
                  <c:v>0.64</c:v>
                </c:pt>
              </c:numCache>
            </c:numRef>
          </c:val>
          <c:extLst>
            <c:ext xmlns:c16="http://schemas.microsoft.com/office/drawing/2014/chart" uri="{C3380CC4-5D6E-409C-BE32-E72D297353CC}">
              <c16:uniqueId val="{00000000-CF24-43DF-BDB1-43C9851D3399}"/>
            </c:ext>
          </c:extLst>
        </c:ser>
        <c:ser>
          <c:idx val="1"/>
          <c:order val="1"/>
          <c:tx>
            <c:strRef>
              <c:f>Sheet1!$C$1</c:f>
              <c:strCache>
                <c:ptCount val="1"/>
                <c:pt idx="0">
                  <c:v>Brand Marketers</c:v>
                </c:pt>
              </c:strCache>
            </c:strRef>
          </c:tx>
          <c:spPr>
            <a:solidFill>
              <a:srgbClr val="00BFF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1B1464"/>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Unknowingly appearing on 'Made for Advertising' (MFA) websites</c:v>
                </c:pt>
                <c:pt idx="1">
                  <c:v>Targeted/tracked ads running alongside children's content</c:v>
                </c:pt>
                <c:pt idx="2">
                  <c:v>Unknowingly appearing on websites that deliberately serve disinformation / misinformation</c:v>
                </c:pt>
                <c:pt idx="3">
                  <c:v>Unknowingly appearing on websites with objectionable, offensive content</c:v>
                </c:pt>
                <c:pt idx="4">
                  <c:v>Lack of transparency on campaign details and placements</c:v>
                </c:pt>
                <c:pt idx="5">
                  <c:v>Click fraud (bots, click farms, etc. that generate fake clicks on an ad or website)</c:v>
                </c:pt>
              </c:strCache>
            </c:strRef>
          </c:cat>
          <c:val>
            <c:numRef>
              <c:f>Sheet1!$C$2:$C$7</c:f>
              <c:numCache>
                <c:formatCode>0%</c:formatCode>
                <c:ptCount val="6"/>
                <c:pt idx="0">
                  <c:v>0.18</c:v>
                </c:pt>
                <c:pt idx="1">
                  <c:v>0.11</c:v>
                </c:pt>
                <c:pt idx="2">
                  <c:v>0.32</c:v>
                </c:pt>
                <c:pt idx="3">
                  <c:v>0.43</c:v>
                </c:pt>
                <c:pt idx="4">
                  <c:v>0.43</c:v>
                </c:pt>
                <c:pt idx="5">
                  <c:v>0.64</c:v>
                </c:pt>
              </c:numCache>
            </c:numRef>
          </c:val>
          <c:extLst>
            <c:ext xmlns:c16="http://schemas.microsoft.com/office/drawing/2014/chart" uri="{C3380CC4-5D6E-409C-BE32-E72D297353CC}">
              <c16:uniqueId val="{00000001-CF24-43DF-BDB1-43C9851D3399}"/>
            </c:ext>
          </c:extLst>
        </c:ser>
        <c:dLbls>
          <c:showLegendKey val="0"/>
          <c:showVal val="0"/>
          <c:showCatName val="0"/>
          <c:showSerName val="0"/>
          <c:showPercent val="0"/>
          <c:showBubbleSize val="0"/>
        </c:dLbls>
        <c:gapWidth val="155"/>
        <c:axId val="1480770640"/>
        <c:axId val="1480762480"/>
      </c:barChart>
      <c:catAx>
        <c:axId val="1480770640"/>
        <c:scaling>
          <c:orientation val="minMax"/>
        </c:scaling>
        <c:delete val="0"/>
        <c:axPos val="l"/>
        <c:numFmt formatCode="General" sourceLinked="1"/>
        <c:majorTickMark val="none"/>
        <c:minorTickMark val="none"/>
        <c:tickLblPos val="nextTo"/>
        <c:spPr>
          <a:noFill/>
          <a:ln w="9525" cap="flat" cmpd="sng" algn="ctr">
            <a:solidFill>
              <a:srgbClr val="1B1464"/>
            </a:solidFill>
            <a:round/>
          </a:ln>
          <a:effectLst/>
        </c:spPr>
        <c:txPr>
          <a:bodyPr rot="-60000000" spcFirstLastPara="1" vertOverflow="ellipsis" vert="horz" wrap="square" anchor="ctr" anchorCtr="1"/>
          <a:lstStyle/>
          <a:p>
            <a:pPr>
              <a:defRPr sz="1197" b="0" i="0" u="none" strike="noStrike" kern="1200" baseline="0">
                <a:solidFill>
                  <a:srgbClr val="E2E8F0"/>
                </a:solidFill>
                <a:latin typeface="Helvetica" panose="020B0403020202020204" pitchFamily="34" charset="0"/>
                <a:ea typeface="+mn-ea"/>
                <a:cs typeface="+mn-cs"/>
              </a:defRPr>
            </a:pPr>
            <a:endParaRPr lang="en-US"/>
          </a:p>
        </c:txPr>
        <c:crossAx val="1480762480"/>
        <c:crosses val="autoZero"/>
        <c:auto val="1"/>
        <c:lblAlgn val="ctr"/>
        <c:lblOffset val="100"/>
        <c:noMultiLvlLbl val="0"/>
      </c:catAx>
      <c:valAx>
        <c:axId val="1480762480"/>
        <c:scaling>
          <c:orientation val="minMax"/>
        </c:scaling>
        <c:delete val="1"/>
        <c:axPos val="b"/>
        <c:numFmt formatCode="0%" sourceLinked="1"/>
        <c:majorTickMark val="none"/>
        <c:minorTickMark val="none"/>
        <c:tickLblPos val="nextTo"/>
        <c:crossAx val="148077064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rgbClr val="1B1464"/>
              </a:solidFill>
              <a:latin typeface="Helvetica" panose="020B0403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rgbClr val="1B1464"/>
          </a:solidFill>
          <a:latin typeface="Helvetica" panose="020B0403020202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most responsible for preventing digital ad fraud</c:v>
                </c:pt>
              </c:strCache>
            </c:strRef>
          </c:tx>
          <c:dPt>
            <c:idx val="0"/>
            <c:bubble3D val="0"/>
            <c:spPr>
              <a:solidFill>
                <a:srgbClr val="00BFF2"/>
              </a:solidFill>
              <a:ln w="19050">
                <a:solidFill>
                  <a:schemeClr val="lt1"/>
                </a:solidFill>
              </a:ln>
              <a:effectLst/>
            </c:spPr>
            <c:extLst>
              <c:ext xmlns:c16="http://schemas.microsoft.com/office/drawing/2014/chart" uri="{C3380CC4-5D6E-409C-BE32-E72D297353CC}">
                <c16:uniqueId val="{00000003-0826-4109-BC99-1BBB12F767AE}"/>
              </c:ext>
            </c:extLst>
          </c:dPt>
          <c:dPt>
            <c:idx val="1"/>
            <c:bubble3D val="0"/>
            <c:spPr>
              <a:solidFill>
                <a:srgbClr val="ED3C8D"/>
              </a:solidFill>
              <a:ln w="19050">
                <a:solidFill>
                  <a:schemeClr val="lt1"/>
                </a:solidFill>
              </a:ln>
              <a:effectLst/>
            </c:spPr>
            <c:extLst>
              <c:ext xmlns:c16="http://schemas.microsoft.com/office/drawing/2014/chart" uri="{C3380CC4-5D6E-409C-BE32-E72D297353CC}">
                <c16:uniqueId val="{00000004-0826-4109-BC99-1BBB12F767AE}"/>
              </c:ext>
            </c:extLst>
          </c:dPt>
          <c:dPt>
            <c:idx val="2"/>
            <c:bubble3D val="0"/>
            <c:spPr>
              <a:solidFill>
                <a:srgbClr val="4EBEA4"/>
              </a:solidFill>
              <a:ln w="19050">
                <a:solidFill>
                  <a:schemeClr val="lt1"/>
                </a:solidFill>
              </a:ln>
              <a:effectLst/>
            </c:spPr>
            <c:extLst>
              <c:ext xmlns:c16="http://schemas.microsoft.com/office/drawing/2014/chart" uri="{C3380CC4-5D6E-409C-BE32-E72D297353CC}">
                <c16:uniqueId val="{00000005-0826-4109-BC99-1BBB12F767AE}"/>
              </c:ext>
            </c:extLst>
          </c:dPt>
          <c:dPt>
            <c:idx val="3"/>
            <c:bubble3D val="0"/>
            <c:spPr>
              <a:solidFill>
                <a:srgbClr val="A343FF"/>
              </a:solidFill>
              <a:ln w="19050">
                <a:solidFill>
                  <a:schemeClr val="lt1"/>
                </a:solidFill>
              </a:ln>
              <a:effectLst/>
            </c:spPr>
            <c:extLst>
              <c:ext xmlns:c16="http://schemas.microsoft.com/office/drawing/2014/chart" uri="{C3380CC4-5D6E-409C-BE32-E72D297353CC}">
                <c16:uniqueId val="{00000006-0826-4109-BC99-1BBB12F767AE}"/>
              </c:ext>
            </c:extLst>
          </c:dPt>
          <c:dPt>
            <c:idx val="4"/>
            <c:bubble3D val="0"/>
            <c:spPr>
              <a:solidFill>
                <a:srgbClr val="FFE600"/>
              </a:solidFill>
              <a:ln w="19050">
                <a:solidFill>
                  <a:schemeClr val="lt1"/>
                </a:solidFill>
              </a:ln>
              <a:effectLst/>
            </c:spPr>
            <c:extLst>
              <c:ext xmlns:c16="http://schemas.microsoft.com/office/drawing/2014/chart" uri="{C3380CC4-5D6E-409C-BE32-E72D297353CC}">
                <c16:uniqueId val="{00000007-0826-4109-BC99-1BBB12F767AE}"/>
              </c:ext>
            </c:extLst>
          </c:dPt>
          <c:dPt>
            <c:idx val="5"/>
            <c:bubble3D val="0"/>
            <c:spPr>
              <a:solidFill>
                <a:srgbClr val="FF0000"/>
              </a:solidFill>
              <a:ln w="19050">
                <a:solidFill>
                  <a:schemeClr val="lt1"/>
                </a:solidFill>
              </a:ln>
              <a:effectLst/>
            </c:spPr>
            <c:extLst>
              <c:ext xmlns:c16="http://schemas.microsoft.com/office/drawing/2014/chart" uri="{C3380CC4-5D6E-409C-BE32-E72D297353CC}">
                <c16:uniqueId val="{00000008-0826-4109-BC99-1BBB12F767AE}"/>
              </c:ext>
            </c:extLst>
          </c:dPt>
          <c:dLbls>
            <c:dLbl>
              <c:idx val="4"/>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rgbClr val="1B1464"/>
                      </a:solidFill>
                      <a:latin typeface="Helvetica" panose="020B0403020202020204" pitchFamily="34" charset="0"/>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7-0826-4109-BC99-1BBB12F767AE}"/>
                </c:ext>
              </c:extLst>
            </c:dLbl>
            <c:dLbl>
              <c:idx val="5"/>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rgbClr val="1B1464"/>
                      </a:solidFill>
                      <a:latin typeface="Helvetica" panose="020B0403020202020204" pitchFamily="34" charset="0"/>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8-0826-4109-BC99-1BBB12F767AE}"/>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Digital Supply Chain Vendors (Trading Desks, DSPs, DMPs, Ad Servers, SSPs)</c:v>
                </c:pt>
                <c:pt idx="1">
                  <c:v>Publishers</c:v>
                </c:pt>
                <c:pt idx="2">
                  <c:v>Ad Verification Companies</c:v>
                </c:pt>
                <c:pt idx="3">
                  <c:v>Advertisers</c:v>
                </c:pt>
                <c:pt idx="4">
                  <c:v>Agencies</c:v>
                </c:pt>
                <c:pt idx="5">
                  <c:v>Trade Associations</c:v>
                </c:pt>
              </c:strCache>
            </c:strRef>
          </c:cat>
          <c:val>
            <c:numRef>
              <c:f>Sheet1!$B$2:$B$7</c:f>
              <c:numCache>
                <c:formatCode>0%</c:formatCode>
                <c:ptCount val="6"/>
                <c:pt idx="0">
                  <c:v>0.33</c:v>
                </c:pt>
                <c:pt idx="1">
                  <c:v>0.22</c:v>
                </c:pt>
                <c:pt idx="2">
                  <c:v>0.19</c:v>
                </c:pt>
                <c:pt idx="3">
                  <c:v>0.11</c:v>
                </c:pt>
                <c:pt idx="4">
                  <c:v>0.11</c:v>
                </c:pt>
                <c:pt idx="5">
                  <c:v>0.04</c:v>
                </c:pt>
              </c:numCache>
            </c:numRef>
          </c:val>
          <c:extLst>
            <c:ext xmlns:c16="http://schemas.microsoft.com/office/drawing/2014/chart" uri="{C3380CC4-5D6E-409C-BE32-E72D297353CC}">
              <c16:uniqueId val="{00000000-0826-4109-BC99-1BBB12F767AE}"/>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34375E-2"/>
          <c:y val="0.52374653661338066"/>
          <c:w val="0.96562499999999996"/>
          <c:h val="5.9895586721368063E-2"/>
        </c:manualLayout>
      </c:layout>
      <c:barChart>
        <c:barDir val="col"/>
        <c:grouping val="clustered"/>
        <c:varyColors val="0"/>
        <c:ser>
          <c:idx val="0"/>
          <c:order val="0"/>
          <c:tx>
            <c:strRef>
              <c:f>Sheet1!$B$1</c:f>
              <c:strCache>
                <c:ptCount val="1"/>
                <c:pt idx="0">
                  <c:v>Fines Related to Mishandling of Children's Data</c:v>
                </c:pt>
              </c:strCache>
            </c:strRef>
          </c:tx>
          <c:spPr>
            <a:solidFill>
              <a:srgbClr val="00BFF2"/>
            </a:solidFill>
            <a:ln>
              <a:noFill/>
            </a:ln>
            <a:effectLst/>
          </c:spPr>
          <c:invertIfNegative val="0"/>
          <c:cat>
            <c:numRef>
              <c:f>Sheet1!$A$2:$A$3</c:f>
              <c:numCache>
                <c:formatCode>General</c:formatCode>
                <c:ptCount val="2"/>
              </c:numCache>
            </c:numRef>
          </c:cat>
          <c:val>
            <c:numRef>
              <c:f>Sheet1!$B$2:$B$3</c:f>
              <c:numCache>
                <c:formatCode>General</c:formatCode>
                <c:ptCount val="2"/>
              </c:numCache>
            </c:numRef>
          </c:val>
          <c:extLst>
            <c:ext xmlns:c16="http://schemas.microsoft.com/office/drawing/2014/chart" uri="{C3380CC4-5D6E-409C-BE32-E72D297353CC}">
              <c16:uniqueId val="{00000000-E6EF-4E7C-A28C-25C83694FEC6}"/>
            </c:ext>
          </c:extLst>
        </c:ser>
        <c:ser>
          <c:idx val="1"/>
          <c:order val="1"/>
          <c:tx>
            <c:strRef>
              <c:f>Sheet1!$C$1</c:f>
              <c:strCache>
                <c:ptCount val="1"/>
                <c:pt idx="0">
                  <c:v>Fines Related to Data Leaks / Breaches</c:v>
                </c:pt>
              </c:strCache>
            </c:strRef>
          </c:tx>
          <c:spPr>
            <a:solidFill>
              <a:srgbClr val="E84A99"/>
            </a:solidFill>
            <a:ln>
              <a:noFill/>
            </a:ln>
            <a:effectLst/>
          </c:spPr>
          <c:invertIfNegative val="0"/>
          <c:cat>
            <c:numRef>
              <c:f>Sheet1!$A$2:$A$3</c:f>
              <c:numCache>
                <c:formatCode>General</c:formatCode>
                <c:ptCount val="2"/>
              </c:numCache>
            </c:numRef>
          </c:cat>
          <c:val>
            <c:numRef>
              <c:f>Sheet1!$C$2:$C$3</c:f>
              <c:numCache>
                <c:formatCode>General</c:formatCode>
                <c:ptCount val="2"/>
              </c:numCache>
            </c:numRef>
          </c:val>
          <c:extLst>
            <c:ext xmlns:c16="http://schemas.microsoft.com/office/drawing/2014/chart" uri="{C3380CC4-5D6E-409C-BE32-E72D297353CC}">
              <c16:uniqueId val="{00000003-E6EF-4E7C-A28C-25C83694FEC6}"/>
            </c:ext>
          </c:extLst>
        </c:ser>
        <c:dLbls>
          <c:showLegendKey val="0"/>
          <c:showVal val="0"/>
          <c:showCatName val="0"/>
          <c:showSerName val="0"/>
          <c:showPercent val="0"/>
          <c:showBubbleSize val="0"/>
        </c:dLbls>
        <c:gapWidth val="219"/>
        <c:overlap val="-27"/>
        <c:axId val="935442319"/>
        <c:axId val="1302476063"/>
      </c:barChart>
      <c:catAx>
        <c:axId val="935442319"/>
        <c:scaling>
          <c:orientation val="minMax"/>
        </c:scaling>
        <c:delete val="1"/>
        <c:axPos val="b"/>
        <c:numFmt formatCode="General" sourceLinked="1"/>
        <c:majorTickMark val="none"/>
        <c:minorTickMark val="none"/>
        <c:tickLblPos val="nextTo"/>
        <c:crossAx val="1302476063"/>
        <c:crosses val="autoZero"/>
        <c:auto val="1"/>
        <c:lblAlgn val="ctr"/>
        <c:lblOffset val="100"/>
        <c:noMultiLvlLbl val="0"/>
      </c:catAx>
      <c:valAx>
        <c:axId val="1302476063"/>
        <c:scaling>
          <c:orientation val="minMax"/>
        </c:scaling>
        <c:delete val="1"/>
        <c:axPos val="l"/>
        <c:numFmt formatCode="General" sourceLinked="1"/>
        <c:majorTickMark val="none"/>
        <c:minorTickMark val="none"/>
        <c:tickLblPos val="nextTo"/>
        <c:crossAx val="935442319"/>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rgbClr val="1B1464"/>
              </a:solidFill>
              <a:latin typeface="Helvetica" panose="020B0403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rgbClr val="1B1464"/>
          </a:solidFill>
          <a:latin typeface="Helvetica" panose="020B0403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19DAE3-0214-46BE-B248-08887ED68AC7}" type="datetimeFigureOut">
              <a:rPr lang="en-US" smtClean="0"/>
              <a:t>1/23/2025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439942-5D7B-48EA-9172-B28F5B604664}" type="slidenum">
              <a:rPr lang="en-US" smtClean="0"/>
              <a:t>‹#›</a:t>
            </a:fld>
            <a:endParaRPr lang="en-US"/>
          </a:p>
        </p:txBody>
      </p:sp>
    </p:spTree>
    <p:extLst>
      <p:ext uri="{BB962C8B-B14F-4D97-AF65-F5344CB8AC3E}">
        <p14:creationId xmlns:p14="http://schemas.microsoft.com/office/powerpoint/2010/main" val="24173794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7AADBD-70E4-4513-A844-E5DF5EA68C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89982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615BE2-BB6E-D846-B0CB-BE207E4BB8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75830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615BE2-BB6E-D846-B0CB-BE207E4BB8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75830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26303" rtl="0" eaLnBrk="1" fontAlgn="auto" latinLnBrk="0" hangingPunct="1">
              <a:lnSpc>
                <a:spcPct val="100000"/>
              </a:lnSpc>
              <a:spcBef>
                <a:spcPts val="0"/>
              </a:spcBef>
              <a:spcAft>
                <a:spcPts val="0"/>
              </a:spcAft>
              <a:buClrTx/>
              <a:buSzTx/>
              <a:buFontTx/>
              <a:buNone/>
              <a:tabLst/>
              <a:defRPr/>
            </a:pPr>
            <a:fld id="{F3615BE2-BB6E-D846-B0CB-BE207E4BB8A8}"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6303"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88786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AACFB9-4676-4C0B-B187-FBB2AEA93B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10036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5772" rtl="0" eaLnBrk="1" fontAlgn="auto" latinLnBrk="0" hangingPunct="1">
              <a:lnSpc>
                <a:spcPct val="100000"/>
              </a:lnSpc>
              <a:spcBef>
                <a:spcPts val="0"/>
              </a:spcBef>
              <a:spcAft>
                <a:spcPts val="0"/>
              </a:spcAft>
              <a:buClrTx/>
              <a:buSzTx/>
              <a:buFontTx/>
              <a:buNone/>
              <a:tabLst/>
              <a:defRPr/>
            </a:pPr>
            <a:fld id="{7EAACFB9-4676-4C0B-B187-FBB2AEA93B1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5772"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34707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22901" rtl="0" eaLnBrk="1" fontAlgn="auto" latinLnBrk="0" hangingPunct="1">
              <a:lnSpc>
                <a:spcPct val="100000"/>
              </a:lnSpc>
              <a:spcBef>
                <a:spcPts val="0"/>
              </a:spcBef>
              <a:spcAft>
                <a:spcPts val="0"/>
              </a:spcAft>
              <a:buClrTx/>
              <a:buSzTx/>
              <a:buFontTx/>
              <a:buNone/>
              <a:tabLst/>
              <a:defRPr/>
            </a:pPr>
            <a:fld id="{F3615BE2-BB6E-D846-B0CB-BE207E4BB8A8}"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2901"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42256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7E0D25-C369-E659-616F-3178642688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F2FFE7-A797-0415-3D28-1AEA0F02B81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5267E5-A936-9CD1-1FCA-5A3A19837AA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64B68DE-B39C-C0DB-3AEB-72EB39B39177}"/>
              </a:ext>
            </a:extLst>
          </p:cNvPr>
          <p:cNvSpPr>
            <a:spLocks noGrp="1"/>
          </p:cNvSpPr>
          <p:nvPr>
            <p:ph type="sldNum" sz="quarter" idx="5"/>
          </p:nvPr>
        </p:nvSpPr>
        <p:spPr/>
        <p:txBody>
          <a:bodyPr/>
          <a:lstStyle/>
          <a:p>
            <a:pPr marL="0" marR="0" lvl="0" indent="0" algn="r" defTabSz="922901" rtl="0" eaLnBrk="1" fontAlgn="auto" latinLnBrk="0" hangingPunct="1">
              <a:lnSpc>
                <a:spcPct val="100000"/>
              </a:lnSpc>
              <a:spcBef>
                <a:spcPts val="0"/>
              </a:spcBef>
              <a:spcAft>
                <a:spcPts val="0"/>
              </a:spcAft>
              <a:buClrTx/>
              <a:buSzTx/>
              <a:buFontTx/>
              <a:buNone/>
              <a:tabLst/>
              <a:defRPr/>
            </a:pPr>
            <a:fld id="{F3615BE2-BB6E-D846-B0CB-BE207E4BB8A8}"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2901"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67888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32863" rtl="0" eaLnBrk="1" fontAlgn="auto" latinLnBrk="0" hangingPunct="1">
              <a:lnSpc>
                <a:spcPct val="100000"/>
              </a:lnSpc>
              <a:spcBef>
                <a:spcPts val="0"/>
              </a:spcBef>
              <a:spcAft>
                <a:spcPts val="0"/>
              </a:spcAft>
              <a:buClrTx/>
              <a:buSzTx/>
              <a:buFontTx/>
              <a:buNone/>
              <a:tabLst/>
              <a:defRPr/>
            </a:pPr>
            <a:fld id="{B4DC5A39-9615-4EA5-AD81-2B3B06F13EEC}"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2863"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86005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615BE2-BB6E-D846-B0CB-BE207E4BB8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35815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B483F3-EB22-2C63-E7AF-D74CAA7B54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26398B-7A44-3BDC-746E-B38D3FAB58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1C0EBA-EBE7-1CF3-1935-8B5C2FDAD16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15C2BD7-91F7-FAF6-9392-E6478C8B75EA}"/>
              </a:ext>
            </a:extLst>
          </p:cNvPr>
          <p:cNvSpPr>
            <a:spLocks noGrp="1"/>
          </p:cNvSpPr>
          <p:nvPr>
            <p:ph type="sldNum" sz="quarter" idx="5"/>
          </p:nvPr>
        </p:nvSpPr>
        <p:spPr/>
        <p:txBody>
          <a:bodyPr/>
          <a:lstStyle/>
          <a:p>
            <a:pPr marL="0" marR="0" lvl="0" indent="0" algn="r" defTabSz="964586" rtl="0" eaLnBrk="1" fontAlgn="auto" latinLnBrk="0" hangingPunct="1">
              <a:lnSpc>
                <a:spcPct val="100000"/>
              </a:lnSpc>
              <a:spcBef>
                <a:spcPts val="0"/>
              </a:spcBef>
              <a:spcAft>
                <a:spcPts val="0"/>
              </a:spcAft>
              <a:buClrTx/>
              <a:buSzTx/>
              <a:buFontTx/>
              <a:buNone/>
              <a:tabLst/>
              <a:defRPr/>
            </a:pPr>
            <a:fld id="{F3615BE2-BB6E-D846-B0CB-BE207E4BB8A8}"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64586"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35123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22892-3963-932E-CAC5-D22396161C8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6EC0B48-45C1-2F7F-6F06-78B21EC12E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00087DB-C506-AC1E-1B8B-8623860B149A}"/>
              </a:ext>
            </a:extLst>
          </p:cNvPr>
          <p:cNvSpPr>
            <a:spLocks noGrp="1"/>
          </p:cNvSpPr>
          <p:nvPr>
            <p:ph type="dt" sz="half" idx="10"/>
          </p:nvPr>
        </p:nvSpPr>
        <p:spPr/>
        <p:txBody>
          <a:bodyPr/>
          <a:lstStyle/>
          <a:p>
            <a:fld id="{50C3853C-0ABA-4CA4-8950-F4B459562918}" type="datetimeFigureOut">
              <a:rPr lang="en-US" smtClean="0"/>
              <a:t>1/23/2025</a:t>
            </a:fld>
            <a:endParaRPr lang="en-US"/>
          </a:p>
        </p:txBody>
      </p:sp>
      <p:sp>
        <p:nvSpPr>
          <p:cNvPr id="5" name="Footer Placeholder 4">
            <a:extLst>
              <a:ext uri="{FF2B5EF4-FFF2-40B4-BE49-F238E27FC236}">
                <a16:creationId xmlns:a16="http://schemas.microsoft.com/office/drawing/2014/main" id="{79EB0C79-587A-2091-3E66-CC35A9C556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521A3E-601E-95E1-A6B3-A4E65F3C124B}"/>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32298582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F6B3C-8628-E1FA-2F7C-217A5AE9A0C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378C4B5-DF76-6751-A571-B4E56E301D4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E56B1C-F189-46FA-A9B2-6E3F5FF62A5F}"/>
              </a:ext>
            </a:extLst>
          </p:cNvPr>
          <p:cNvSpPr>
            <a:spLocks noGrp="1"/>
          </p:cNvSpPr>
          <p:nvPr>
            <p:ph type="dt" sz="half" idx="10"/>
          </p:nvPr>
        </p:nvSpPr>
        <p:spPr/>
        <p:txBody>
          <a:bodyPr/>
          <a:lstStyle/>
          <a:p>
            <a:fld id="{50C3853C-0ABA-4CA4-8950-F4B459562918}" type="datetimeFigureOut">
              <a:rPr lang="en-US" smtClean="0"/>
              <a:t>1/23/2025</a:t>
            </a:fld>
            <a:endParaRPr lang="en-US"/>
          </a:p>
        </p:txBody>
      </p:sp>
      <p:sp>
        <p:nvSpPr>
          <p:cNvPr id="5" name="Footer Placeholder 4">
            <a:extLst>
              <a:ext uri="{FF2B5EF4-FFF2-40B4-BE49-F238E27FC236}">
                <a16:creationId xmlns:a16="http://schemas.microsoft.com/office/drawing/2014/main" id="{0849B983-B159-9B86-88BA-4FDF5A32D5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3D92CF-1F35-2E42-BA3C-53D9DF8026C5}"/>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14083699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72B5B5C-8167-A66E-214D-952DFC4A22C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C1FE085-2CDE-74D2-D757-AB01B06C2A0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664C8A-537E-1CDF-C862-BCA4A15B8F35}"/>
              </a:ext>
            </a:extLst>
          </p:cNvPr>
          <p:cNvSpPr>
            <a:spLocks noGrp="1"/>
          </p:cNvSpPr>
          <p:nvPr>
            <p:ph type="dt" sz="half" idx="10"/>
          </p:nvPr>
        </p:nvSpPr>
        <p:spPr/>
        <p:txBody>
          <a:bodyPr/>
          <a:lstStyle/>
          <a:p>
            <a:fld id="{50C3853C-0ABA-4CA4-8950-F4B459562918}" type="datetimeFigureOut">
              <a:rPr lang="en-US" smtClean="0"/>
              <a:t>1/23/2025</a:t>
            </a:fld>
            <a:endParaRPr lang="en-US"/>
          </a:p>
        </p:txBody>
      </p:sp>
      <p:sp>
        <p:nvSpPr>
          <p:cNvPr id="5" name="Footer Placeholder 4">
            <a:extLst>
              <a:ext uri="{FF2B5EF4-FFF2-40B4-BE49-F238E27FC236}">
                <a16:creationId xmlns:a16="http://schemas.microsoft.com/office/drawing/2014/main" id="{4BC4A0B8-C51A-E3AA-C238-97EE9C44E6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FBF244-5945-FDD0-EDF5-ED651C6C13EE}"/>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13799376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22892-3963-932E-CAC5-D22396161C8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6EC0B48-45C1-2F7F-6F06-78B21EC12E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00087DB-C506-AC1E-1B8B-8623860B149A}"/>
              </a:ext>
            </a:extLst>
          </p:cNvPr>
          <p:cNvSpPr>
            <a:spLocks noGrp="1"/>
          </p:cNvSpPr>
          <p:nvPr>
            <p:ph type="dt" sz="half" idx="10"/>
          </p:nvPr>
        </p:nvSpPr>
        <p:spPr/>
        <p:txBody>
          <a:bodyPr/>
          <a:lstStyle/>
          <a:p>
            <a:fld id="{0C5B514B-DA56-42A1-8710-41ED4FABE842}" type="datetime1">
              <a:rPr lang="en-US" smtClean="0"/>
              <a:t>1/23/2025</a:t>
            </a:fld>
            <a:endParaRPr lang="en-US"/>
          </a:p>
        </p:txBody>
      </p:sp>
      <p:sp>
        <p:nvSpPr>
          <p:cNvPr id="5" name="Footer Placeholder 4">
            <a:extLst>
              <a:ext uri="{FF2B5EF4-FFF2-40B4-BE49-F238E27FC236}">
                <a16:creationId xmlns:a16="http://schemas.microsoft.com/office/drawing/2014/main" id="{79EB0C79-587A-2091-3E66-CC35A9C556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521A3E-601E-95E1-A6B3-A4E65F3C124B}"/>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25902301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2C2DB-2BE3-9F69-1E19-100FF148A4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601D4E2-5E85-F772-9666-7F2BEF679B8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604C93-5421-2187-3B81-A2C74DE74582}"/>
              </a:ext>
            </a:extLst>
          </p:cNvPr>
          <p:cNvSpPr>
            <a:spLocks noGrp="1"/>
          </p:cNvSpPr>
          <p:nvPr>
            <p:ph type="dt" sz="half" idx="10"/>
          </p:nvPr>
        </p:nvSpPr>
        <p:spPr/>
        <p:txBody>
          <a:bodyPr/>
          <a:lstStyle/>
          <a:p>
            <a:fld id="{5F527261-22C8-452C-AEE8-C50F669C15AE}" type="datetime1">
              <a:rPr lang="en-US" smtClean="0"/>
              <a:t>1/23/2025</a:t>
            </a:fld>
            <a:endParaRPr lang="en-US"/>
          </a:p>
        </p:txBody>
      </p:sp>
      <p:sp>
        <p:nvSpPr>
          <p:cNvPr id="5" name="Footer Placeholder 4">
            <a:extLst>
              <a:ext uri="{FF2B5EF4-FFF2-40B4-BE49-F238E27FC236}">
                <a16:creationId xmlns:a16="http://schemas.microsoft.com/office/drawing/2014/main" id="{2337F885-7A4F-1FFF-B5FB-671B859C64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17547F-2A46-5CE3-0198-2DE551BC22B2}"/>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40926315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2C576-170C-3C05-1145-E885F88697D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98BF4C-F003-64EF-1763-7C7A8424C18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BA93E41-C0EA-BF1E-5B5A-A770CEFA1C7D}"/>
              </a:ext>
            </a:extLst>
          </p:cNvPr>
          <p:cNvSpPr>
            <a:spLocks noGrp="1"/>
          </p:cNvSpPr>
          <p:nvPr>
            <p:ph type="dt" sz="half" idx="10"/>
          </p:nvPr>
        </p:nvSpPr>
        <p:spPr/>
        <p:txBody>
          <a:bodyPr/>
          <a:lstStyle/>
          <a:p>
            <a:fld id="{832C527E-4173-4FAC-8A7F-42C6E68FD0A9}" type="datetime1">
              <a:rPr lang="en-US" smtClean="0"/>
              <a:t>1/23/2025</a:t>
            </a:fld>
            <a:endParaRPr lang="en-US"/>
          </a:p>
        </p:txBody>
      </p:sp>
      <p:sp>
        <p:nvSpPr>
          <p:cNvPr id="5" name="Footer Placeholder 4">
            <a:extLst>
              <a:ext uri="{FF2B5EF4-FFF2-40B4-BE49-F238E27FC236}">
                <a16:creationId xmlns:a16="http://schemas.microsoft.com/office/drawing/2014/main" id="{B623DB76-6F52-B6D0-70E7-F8461B4EA0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752288-C7DF-9A14-8736-D68564484228}"/>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26057569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B5205-7CA0-A486-019F-A993E4A40C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A9FA39-479C-B22E-7D01-2882E988046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494006F-7C3C-FFEB-84D6-C468D5FC3C8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8D2AAFD-CC2A-EBFF-16FF-DC26A6221CC8}"/>
              </a:ext>
            </a:extLst>
          </p:cNvPr>
          <p:cNvSpPr>
            <a:spLocks noGrp="1"/>
          </p:cNvSpPr>
          <p:nvPr>
            <p:ph type="dt" sz="half" idx="10"/>
          </p:nvPr>
        </p:nvSpPr>
        <p:spPr/>
        <p:txBody>
          <a:bodyPr/>
          <a:lstStyle/>
          <a:p>
            <a:fld id="{D6C292AF-5184-426E-82C8-799E42B843F1}" type="datetime1">
              <a:rPr lang="en-US" smtClean="0"/>
              <a:t>1/23/2025</a:t>
            </a:fld>
            <a:endParaRPr lang="en-US"/>
          </a:p>
        </p:txBody>
      </p:sp>
      <p:sp>
        <p:nvSpPr>
          <p:cNvPr id="6" name="Footer Placeholder 5">
            <a:extLst>
              <a:ext uri="{FF2B5EF4-FFF2-40B4-BE49-F238E27FC236}">
                <a16:creationId xmlns:a16="http://schemas.microsoft.com/office/drawing/2014/main" id="{273F66F9-21DF-201F-EFB8-A0FB34E5C0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818729-8AED-22E4-6A7E-0F28E5712742}"/>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41032903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D1B62-B429-4C23-02F8-A40DF9D9F05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1695705-72D5-C15E-6540-631F5C5F96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308612F-1F13-52BD-AE1E-978699633D2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B93790A-FF7C-A528-8F0C-D70BC9B143A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2BAEF71-D218-B6E8-DE2F-64EBB34FEEB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5203275-EF89-3BBC-F3E8-AB4D15FA2CC5}"/>
              </a:ext>
            </a:extLst>
          </p:cNvPr>
          <p:cNvSpPr>
            <a:spLocks noGrp="1"/>
          </p:cNvSpPr>
          <p:nvPr>
            <p:ph type="dt" sz="half" idx="10"/>
          </p:nvPr>
        </p:nvSpPr>
        <p:spPr/>
        <p:txBody>
          <a:bodyPr/>
          <a:lstStyle/>
          <a:p>
            <a:fld id="{EBC0C8CD-DFCD-49AC-9A63-541DF66F2CC6}" type="datetime1">
              <a:rPr lang="en-US" smtClean="0"/>
              <a:t>1/23/2025</a:t>
            </a:fld>
            <a:endParaRPr lang="en-US"/>
          </a:p>
        </p:txBody>
      </p:sp>
      <p:sp>
        <p:nvSpPr>
          <p:cNvPr id="8" name="Footer Placeholder 7">
            <a:extLst>
              <a:ext uri="{FF2B5EF4-FFF2-40B4-BE49-F238E27FC236}">
                <a16:creationId xmlns:a16="http://schemas.microsoft.com/office/drawing/2014/main" id="{ED0CB9E5-2320-BDEF-6FB4-21F42A3AA0D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8C50A11-9842-CDE6-57C9-13A9E7FAF1F1}"/>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15049308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1CDF4-5C07-DA4C-CEA6-9C10E98D4EC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DF09E8C-FBB4-204C-9144-7C5285A68CF1}"/>
              </a:ext>
            </a:extLst>
          </p:cNvPr>
          <p:cNvSpPr>
            <a:spLocks noGrp="1"/>
          </p:cNvSpPr>
          <p:nvPr>
            <p:ph type="dt" sz="half" idx="10"/>
          </p:nvPr>
        </p:nvSpPr>
        <p:spPr/>
        <p:txBody>
          <a:bodyPr/>
          <a:lstStyle/>
          <a:p>
            <a:fld id="{5A32EDF6-B0AC-435B-A222-8D5942E2E43F}" type="datetime1">
              <a:rPr lang="en-US" smtClean="0"/>
              <a:t>1/23/2025</a:t>
            </a:fld>
            <a:endParaRPr lang="en-US"/>
          </a:p>
        </p:txBody>
      </p:sp>
      <p:sp>
        <p:nvSpPr>
          <p:cNvPr id="4" name="Footer Placeholder 3">
            <a:extLst>
              <a:ext uri="{FF2B5EF4-FFF2-40B4-BE49-F238E27FC236}">
                <a16:creationId xmlns:a16="http://schemas.microsoft.com/office/drawing/2014/main" id="{65150222-CB1D-CA14-2514-4C5A7261EE3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D50661F-6F0F-3C4C-DEA7-3E3DEEF0266D}"/>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23126111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C7CB3BB-D2B4-4FB4-B5E7-76E935F5B540}"/>
              </a:ext>
            </a:extLst>
          </p:cNvPr>
          <p:cNvSpPr>
            <a:spLocks noGrp="1"/>
          </p:cNvSpPr>
          <p:nvPr>
            <p:ph type="dt" sz="half" idx="10"/>
          </p:nvPr>
        </p:nvSpPr>
        <p:spPr/>
        <p:txBody>
          <a:bodyPr/>
          <a:lstStyle/>
          <a:p>
            <a:fld id="{22822AB3-F6D7-4545-82AA-56A1B85B6803}" type="datetime1">
              <a:rPr lang="en-US" smtClean="0"/>
              <a:t>1/23/2025</a:t>
            </a:fld>
            <a:endParaRPr lang="en-US"/>
          </a:p>
        </p:txBody>
      </p:sp>
      <p:sp>
        <p:nvSpPr>
          <p:cNvPr id="3" name="Footer Placeholder 2">
            <a:extLst>
              <a:ext uri="{FF2B5EF4-FFF2-40B4-BE49-F238E27FC236}">
                <a16:creationId xmlns:a16="http://schemas.microsoft.com/office/drawing/2014/main" id="{7E9AD340-DF42-A777-BB3B-322EEC90A53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251138D-1CD8-52BB-0E8E-4C9D7EA61880}"/>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4784874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D1062-984B-C475-FF18-E8A3C18A64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A1C2C24-AA7B-CEC4-8B36-3AD03E7CD7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6702A7D-6B45-674A-812A-E1D8CCEABA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6958C0-D16C-6294-22AA-0564D6B069E7}"/>
              </a:ext>
            </a:extLst>
          </p:cNvPr>
          <p:cNvSpPr>
            <a:spLocks noGrp="1"/>
          </p:cNvSpPr>
          <p:nvPr>
            <p:ph type="dt" sz="half" idx="10"/>
          </p:nvPr>
        </p:nvSpPr>
        <p:spPr/>
        <p:txBody>
          <a:bodyPr/>
          <a:lstStyle/>
          <a:p>
            <a:fld id="{36FE930D-6837-45FC-8C9B-7435FBDB3C4D}" type="datetime1">
              <a:rPr lang="en-US" smtClean="0"/>
              <a:t>1/23/2025</a:t>
            </a:fld>
            <a:endParaRPr lang="en-US"/>
          </a:p>
        </p:txBody>
      </p:sp>
      <p:sp>
        <p:nvSpPr>
          <p:cNvPr id="6" name="Footer Placeholder 5">
            <a:extLst>
              <a:ext uri="{FF2B5EF4-FFF2-40B4-BE49-F238E27FC236}">
                <a16:creationId xmlns:a16="http://schemas.microsoft.com/office/drawing/2014/main" id="{3F22A660-B670-AAE0-F2B2-F6C2D4CB1E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863807-DCC5-4F35-B639-46A9145E1FE3}"/>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29281813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2C2DB-2BE3-9F69-1E19-100FF148A4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601D4E2-5E85-F772-9666-7F2BEF679B8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604C93-5421-2187-3B81-A2C74DE74582}"/>
              </a:ext>
            </a:extLst>
          </p:cNvPr>
          <p:cNvSpPr>
            <a:spLocks noGrp="1"/>
          </p:cNvSpPr>
          <p:nvPr>
            <p:ph type="dt" sz="half" idx="10"/>
          </p:nvPr>
        </p:nvSpPr>
        <p:spPr/>
        <p:txBody>
          <a:bodyPr/>
          <a:lstStyle/>
          <a:p>
            <a:fld id="{50C3853C-0ABA-4CA4-8950-F4B459562918}" type="datetimeFigureOut">
              <a:rPr lang="en-US" smtClean="0"/>
              <a:t>1/23/2025</a:t>
            </a:fld>
            <a:endParaRPr lang="en-US"/>
          </a:p>
        </p:txBody>
      </p:sp>
      <p:sp>
        <p:nvSpPr>
          <p:cNvPr id="5" name="Footer Placeholder 4">
            <a:extLst>
              <a:ext uri="{FF2B5EF4-FFF2-40B4-BE49-F238E27FC236}">
                <a16:creationId xmlns:a16="http://schemas.microsoft.com/office/drawing/2014/main" id="{2337F885-7A4F-1FFF-B5FB-671B859C64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17547F-2A46-5CE3-0198-2DE551BC22B2}"/>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26740448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7DF7D-8E43-7023-CE4C-0EDEF19847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197E8E7-FAB1-9E2E-9613-1422020B40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D97669D-500C-7696-0AF5-4128720858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316723-BCD5-7126-BE3F-571A136EB196}"/>
              </a:ext>
            </a:extLst>
          </p:cNvPr>
          <p:cNvSpPr>
            <a:spLocks noGrp="1"/>
          </p:cNvSpPr>
          <p:nvPr>
            <p:ph type="dt" sz="half" idx="10"/>
          </p:nvPr>
        </p:nvSpPr>
        <p:spPr/>
        <p:txBody>
          <a:bodyPr/>
          <a:lstStyle/>
          <a:p>
            <a:fld id="{E998A49B-E2D0-4C81-A500-CCE670D932C7}" type="datetime1">
              <a:rPr lang="en-US" smtClean="0"/>
              <a:t>1/23/2025</a:t>
            </a:fld>
            <a:endParaRPr lang="en-US"/>
          </a:p>
        </p:txBody>
      </p:sp>
      <p:sp>
        <p:nvSpPr>
          <p:cNvPr id="6" name="Footer Placeholder 5">
            <a:extLst>
              <a:ext uri="{FF2B5EF4-FFF2-40B4-BE49-F238E27FC236}">
                <a16:creationId xmlns:a16="http://schemas.microsoft.com/office/drawing/2014/main" id="{9531C56F-279F-332E-B66F-D00264DAA0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81EE55-8AB2-7AF3-133A-2727AE29FFF0}"/>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17268474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F6B3C-8628-E1FA-2F7C-217A5AE9A0C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378C4B5-DF76-6751-A571-B4E56E301D4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E56B1C-F189-46FA-A9B2-6E3F5FF62A5F}"/>
              </a:ext>
            </a:extLst>
          </p:cNvPr>
          <p:cNvSpPr>
            <a:spLocks noGrp="1"/>
          </p:cNvSpPr>
          <p:nvPr>
            <p:ph type="dt" sz="half" idx="10"/>
          </p:nvPr>
        </p:nvSpPr>
        <p:spPr/>
        <p:txBody>
          <a:bodyPr/>
          <a:lstStyle/>
          <a:p>
            <a:fld id="{F6D50880-88B5-4AE8-BC55-52D35CEF6F40}" type="datetime1">
              <a:rPr lang="en-US" smtClean="0"/>
              <a:t>1/23/2025</a:t>
            </a:fld>
            <a:endParaRPr lang="en-US"/>
          </a:p>
        </p:txBody>
      </p:sp>
      <p:sp>
        <p:nvSpPr>
          <p:cNvPr id="5" name="Footer Placeholder 4">
            <a:extLst>
              <a:ext uri="{FF2B5EF4-FFF2-40B4-BE49-F238E27FC236}">
                <a16:creationId xmlns:a16="http://schemas.microsoft.com/office/drawing/2014/main" id="{0849B983-B159-9B86-88BA-4FDF5A32D5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3D92CF-1F35-2E42-BA3C-53D9DF8026C5}"/>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33471268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72B5B5C-8167-A66E-214D-952DFC4A22C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C1FE085-2CDE-74D2-D757-AB01B06C2A0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664C8A-537E-1CDF-C862-BCA4A15B8F35}"/>
              </a:ext>
            </a:extLst>
          </p:cNvPr>
          <p:cNvSpPr>
            <a:spLocks noGrp="1"/>
          </p:cNvSpPr>
          <p:nvPr>
            <p:ph type="dt" sz="half" idx="10"/>
          </p:nvPr>
        </p:nvSpPr>
        <p:spPr/>
        <p:txBody>
          <a:bodyPr/>
          <a:lstStyle/>
          <a:p>
            <a:fld id="{C3E9E94E-CDA9-495B-9F9E-7F23CC901E50}" type="datetime1">
              <a:rPr lang="en-US" smtClean="0"/>
              <a:t>1/23/2025</a:t>
            </a:fld>
            <a:endParaRPr lang="en-US"/>
          </a:p>
        </p:txBody>
      </p:sp>
      <p:sp>
        <p:nvSpPr>
          <p:cNvPr id="5" name="Footer Placeholder 4">
            <a:extLst>
              <a:ext uri="{FF2B5EF4-FFF2-40B4-BE49-F238E27FC236}">
                <a16:creationId xmlns:a16="http://schemas.microsoft.com/office/drawing/2014/main" id="{4BC4A0B8-C51A-E3AA-C238-97EE9C44E6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FBF244-5945-FDD0-EDF5-ED651C6C13EE}"/>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35596848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Slide V2">
    <p:bg>
      <p:bgPr>
        <a:solidFill>
          <a:srgbClr val="1B1464"/>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672CB73-B7D0-4B5C-B373-6B80D38E06E5}"/>
              </a:ext>
            </a:extLst>
          </p:cNvPr>
          <p:cNvSpPr>
            <a:spLocks noGrp="1"/>
          </p:cNvSpPr>
          <p:nvPr>
            <p:ph type="title" hasCustomPrompt="1"/>
          </p:nvPr>
        </p:nvSpPr>
        <p:spPr>
          <a:xfrm>
            <a:off x="388050" y="3199443"/>
            <a:ext cx="3975495" cy="1803400"/>
          </a:xfrm>
        </p:spPr>
        <p:txBody>
          <a:bodyPr/>
          <a:lstStyle>
            <a:lvl1pPr>
              <a:lnSpc>
                <a:spcPct val="100000"/>
              </a:lnSpc>
              <a:defRPr sz="3750">
                <a:solidFill>
                  <a:schemeClr val="bg1"/>
                </a:solidFill>
              </a:defRPr>
            </a:lvl1pPr>
          </a:lstStyle>
          <a:p>
            <a:r>
              <a:rPr lang="en-US"/>
              <a:t>Title goes here</a:t>
            </a:r>
            <a:br>
              <a:rPr lang="en-US"/>
            </a:br>
            <a:r>
              <a:rPr lang="en-US"/>
              <a:t>second title line</a:t>
            </a:r>
            <a:br>
              <a:rPr lang="en-US"/>
            </a:br>
            <a:r>
              <a:rPr lang="en-US"/>
              <a:t>third line</a:t>
            </a:r>
          </a:p>
        </p:txBody>
      </p:sp>
      <p:sp>
        <p:nvSpPr>
          <p:cNvPr id="40" name="Picture Placeholder 39">
            <a:extLst>
              <a:ext uri="{FF2B5EF4-FFF2-40B4-BE49-F238E27FC236}">
                <a16:creationId xmlns:a16="http://schemas.microsoft.com/office/drawing/2014/main" id="{01EB64D6-155D-4985-AC55-BA92A00A6493}"/>
              </a:ext>
            </a:extLst>
          </p:cNvPr>
          <p:cNvSpPr>
            <a:spLocks noGrp="1"/>
          </p:cNvSpPr>
          <p:nvPr userDrawn="1">
            <p:ph type="pic" sz="quarter" idx="13"/>
          </p:nvPr>
        </p:nvSpPr>
        <p:spPr>
          <a:xfrm>
            <a:off x="4864318" y="0"/>
            <a:ext cx="7327683" cy="6858000"/>
          </a:xfrm>
        </p:spPr>
        <p:txBody>
          <a:bodyPr anchor="ctr"/>
          <a:lstStyle>
            <a:lvl1pPr marL="0" indent="0" algn="ctr">
              <a:buNone/>
              <a:defRPr>
                <a:highlight>
                  <a:srgbClr val="FFFF00"/>
                </a:highlight>
              </a:defRPr>
            </a:lvl1pPr>
          </a:lstStyle>
          <a:p>
            <a:r>
              <a:rPr lang="en-US"/>
              <a:t>Click icon to add picture</a:t>
            </a:r>
          </a:p>
        </p:txBody>
      </p:sp>
      <p:sp>
        <p:nvSpPr>
          <p:cNvPr id="42" name="Text Placeholder 41">
            <a:extLst>
              <a:ext uri="{FF2B5EF4-FFF2-40B4-BE49-F238E27FC236}">
                <a16:creationId xmlns:a16="http://schemas.microsoft.com/office/drawing/2014/main" id="{40AF7A32-2B20-4C16-BCAE-4141FBBD7522}"/>
              </a:ext>
            </a:extLst>
          </p:cNvPr>
          <p:cNvSpPr>
            <a:spLocks noGrp="1"/>
          </p:cNvSpPr>
          <p:nvPr userDrawn="1">
            <p:ph type="body" sz="quarter" idx="14" hasCustomPrompt="1"/>
          </p:nvPr>
        </p:nvSpPr>
        <p:spPr>
          <a:xfrm>
            <a:off x="388050" y="2785750"/>
            <a:ext cx="1909268" cy="315912"/>
          </a:xfrm>
        </p:spPr>
        <p:txBody>
          <a:bodyPr/>
          <a:lstStyle>
            <a:lvl1pPr marL="0" indent="0">
              <a:buNone/>
              <a:defRPr>
                <a:solidFill>
                  <a:schemeClr val="accent1"/>
                </a:solidFill>
                <a:latin typeface="+mj-lt"/>
              </a:defRPr>
            </a:lvl1pPr>
          </a:lstStyle>
          <a:p>
            <a:pPr lvl="0"/>
            <a:r>
              <a:rPr lang="en-GB"/>
              <a:t>DATE GOES HERE</a:t>
            </a:r>
            <a:endParaRPr lang="en-US"/>
          </a:p>
        </p:txBody>
      </p:sp>
    </p:spTree>
    <p:extLst>
      <p:ext uri="{BB962C8B-B14F-4D97-AF65-F5344CB8AC3E}">
        <p14:creationId xmlns:p14="http://schemas.microsoft.com/office/powerpoint/2010/main" val="12863312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1" cy="2387600"/>
          </a:xfrm>
        </p:spPr>
        <p:txBody>
          <a:bodyPr anchor="b"/>
          <a:lstStyle>
            <a:lvl1pPr algn="ctr">
              <a:defRPr sz="5985"/>
            </a:lvl1pPr>
          </a:lstStyle>
          <a:p>
            <a:r>
              <a:rPr lang="en-US"/>
              <a:t>Click to edit Master title style</a:t>
            </a:r>
          </a:p>
        </p:txBody>
      </p:sp>
      <p:sp>
        <p:nvSpPr>
          <p:cNvPr id="3" name="Subtitle 2"/>
          <p:cNvSpPr>
            <a:spLocks noGrp="1"/>
          </p:cNvSpPr>
          <p:nvPr>
            <p:ph type="subTitle" idx="1"/>
          </p:nvPr>
        </p:nvSpPr>
        <p:spPr>
          <a:xfrm>
            <a:off x="1524001" y="3602038"/>
            <a:ext cx="9144001" cy="1655762"/>
          </a:xfrm>
        </p:spPr>
        <p:txBody>
          <a:bodyPr/>
          <a:lstStyle>
            <a:lvl1pPr marL="0" indent="0" algn="ctr">
              <a:buNone/>
              <a:defRPr sz="2394"/>
            </a:lvl1pPr>
            <a:lvl2pPr marL="456057" indent="0" algn="ctr">
              <a:buNone/>
              <a:defRPr sz="1995"/>
            </a:lvl2pPr>
            <a:lvl3pPr marL="912114" indent="0" algn="ctr">
              <a:buNone/>
              <a:defRPr sz="1795"/>
            </a:lvl3pPr>
            <a:lvl4pPr marL="1368171" indent="0" algn="ctr">
              <a:buNone/>
              <a:defRPr sz="1596"/>
            </a:lvl4pPr>
            <a:lvl5pPr marL="1824228" indent="0" algn="ctr">
              <a:buNone/>
              <a:defRPr sz="1596"/>
            </a:lvl5pPr>
            <a:lvl6pPr marL="2280285" indent="0" algn="ctr">
              <a:buNone/>
              <a:defRPr sz="1596"/>
            </a:lvl6pPr>
            <a:lvl7pPr marL="2736342" indent="0" algn="ctr">
              <a:buNone/>
              <a:defRPr sz="1596"/>
            </a:lvl7pPr>
            <a:lvl8pPr marL="3192399" indent="0" algn="ctr">
              <a:buNone/>
              <a:defRPr sz="1596"/>
            </a:lvl8pPr>
            <a:lvl9pPr marL="3648456" indent="0" algn="ctr">
              <a:buNone/>
              <a:defRPr sz="1596"/>
            </a:lvl9pPr>
          </a:lstStyle>
          <a:p>
            <a:r>
              <a:rPr lang="en-US"/>
              <a:t>Click to edit Master subtitle style</a:t>
            </a:r>
          </a:p>
        </p:txBody>
      </p:sp>
      <p:sp>
        <p:nvSpPr>
          <p:cNvPr id="4" name="Date Placeholder 3"/>
          <p:cNvSpPr>
            <a:spLocks noGrp="1"/>
          </p:cNvSpPr>
          <p:nvPr>
            <p:ph type="dt" sz="half" idx="10"/>
          </p:nvPr>
        </p:nvSpPr>
        <p:spPr/>
        <p:txBody>
          <a:bodyPr/>
          <a:lstStyle/>
          <a:p>
            <a:fld id="{EF675F10-90BA-9A4B-97C5-0F6D45F15F43}" type="datetimeFigureOut">
              <a:rPr lang="en-US" smtClean="0"/>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31931880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675F10-90BA-9A4B-97C5-0F6D45F15F43}" type="datetimeFigureOut">
              <a:rPr lang="en-US" smtClean="0"/>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28404341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40"/>
            <a:ext cx="10515600" cy="2852737"/>
          </a:xfrm>
        </p:spPr>
        <p:txBody>
          <a:bodyPr anchor="b"/>
          <a:lstStyle>
            <a:lvl1pPr>
              <a:defRPr sz="5985"/>
            </a:lvl1pPr>
          </a:lstStyle>
          <a:p>
            <a:r>
              <a:rPr lang="en-US"/>
              <a:t>Click to edit Master title style</a:t>
            </a:r>
          </a:p>
        </p:txBody>
      </p:sp>
      <p:sp>
        <p:nvSpPr>
          <p:cNvPr id="3" name="Text Placeholder 2"/>
          <p:cNvSpPr>
            <a:spLocks noGrp="1"/>
          </p:cNvSpPr>
          <p:nvPr>
            <p:ph type="body" idx="1"/>
          </p:nvPr>
        </p:nvSpPr>
        <p:spPr>
          <a:xfrm>
            <a:off x="831850" y="4589465"/>
            <a:ext cx="10515600" cy="1500187"/>
          </a:xfrm>
        </p:spPr>
        <p:txBody>
          <a:bodyPr/>
          <a:lstStyle>
            <a:lvl1pPr marL="0" indent="0">
              <a:buNone/>
              <a:defRPr sz="2394">
                <a:solidFill>
                  <a:schemeClr val="tx1">
                    <a:tint val="75000"/>
                  </a:schemeClr>
                </a:solidFill>
              </a:defRPr>
            </a:lvl1pPr>
            <a:lvl2pPr marL="456057" indent="0">
              <a:buNone/>
              <a:defRPr sz="1995">
                <a:solidFill>
                  <a:schemeClr val="tx1">
                    <a:tint val="75000"/>
                  </a:schemeClr>
                </a:solidFill>
              </a:defRPr>
            </a:lvl2pPr>
            <a:lvl3pPr marL="912114" indent="0">
              <a:buNone/>
              <a:defRPr sz="1795">
                <a:solidFill>
                  <a:schemeClr val="tx1">
                    <a:tint val="75000"/>
                  </a:schemeClr>
                </a:solidFill>
              </a:defRPr>
            </a:lvl3pPr>
            <a:lvl4pPr marL="1368171" indent="0">
              <a:buNone/>
              <a:defRPr sz="1596">
                <a:solidFill>
                  <a:schemeClr val="tx1">
                    <a:tint val="75000"/>
                  </a:schemeClr>
                </a:solidFill>
              </a:defRPr>
            </a:lvl4pPr>
            <a:lvl5pPr marL="1824228" indent="0">
              <a:buNone/>
              <a:defRPr sz="1596">
                <a:solidFill>
                  <a:schemeClr val="tx1">
                    <a:tint val="75000"/>
                  </a:schemeClr>
                </a:solidFill>
              </a:defRPr>
            </a:lvl5pPr>
            <a:lvl6pPr marL="2280285" indent="0">
              <a:buNone/>
              <a:defRPr sz="1596">
                <a:solidFill>
                  <a:schemeClr val="tx1">
                    <a:tint val="75000"/>
                  </a:schemeClr>
                </a:solidFill>
              </a:defRPr>
            </a:lvl6pPr>
            <a:lvl7pPr marL="2736342" indent="0">
              <a:buNone/>
              <a:defRPr sz="1596">
                <a:solidFill>
                  <a:schemeClr val="tx1">
                    <a:tint val="75000"/>
                  </a:schemeClr>
                </a:solidFill>
              </a:defRPr>
            </a:lvl7pPr>
            <a:lvl8pPr marL="3192399" indent="0">
              <a:buNone/>
              <a:defRPr sz="1596">
                <a:solidFill>
                  <a:schemeClr val="tx1">
                    <a:tint val="75000"/>
                  </a:schemeClr>
                </a:solidFill>
              </a:defRPr>
            </a:lvl8pPr>
            <a:lvl9pPr marL="3648456" indent="0">
              <a:buNone/>
              <a:defRPr sz="1596">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F675F10-90BA-9A4B-97C5-0F6D45F15F43}" type="datetimeFigureOut">
              <a:rPr lang="en-US" smtClean="0"/>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1874835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F675F10-90BA-9A4B-97C5-0F6D45F15F43}" type="datetimeFigureOut">
              <a:rPr lang="en-US" smtClean="0"/>
              <a:t>1/23/2025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22060559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394" b="1"/>
            </a:lvl1pPr>
            <a:lvl2pPr marL="456057" indent="0">
              <a:buNone/>
              <a:defRPr sz="1995" b="1"/>
            </a:lvl2pPr>
            <a:lvl3pPr marL="912114" indent="0">
              <a:buNone/>
              <a:defRPr sz="1795" b="1"/>
            </a:lvl3pPr>
            <a:lvl4pPr marL="1368171" indent="0">
              <a:buNone/>
              <a:defRPr sz="1596" b="1"/>
            </a:lvl4pPr>
            <a:lvl5pPr marL="1824228" indent="0">
              <a:buNone/>
              <a:defRPr sz="1596" b="1"/>
            </a:lvl5pPr>
            <a:lvl6pPr marL="2280285" indent="0">
              <a:buNone/>
              <a:defRPr sz="1596" b="1"/>
            </a:lvl6pPr>
            <a:lvl7pPr marL="2736342" indent="0">
              <a:buNone/>
              <a:defRPr sz="1596" b="1"/>
            </a:lvl7pPr>
            <a:lvl8pPr marL="3192399" indent="0">
              <a:buNone/>
              <a:defRPr sz="1596" b="1"/>
            </a:lvl8pPr>
            <a:lvl9pPr marL="3648456" indent="0">
              <a:buNone/>
              <a:defRPr sz="1596"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394" b="1"/>
            </a:lvl1pPr>
            <a:lvl2pPr marL="456057" indent="0">
              <a:buNone/>
              <a:defRPr sz="1995" b="1"/>
            </a:lvl2pPr>
            <a:lvl3pPr marL="912114" indent="0">
              <a:buNone/>
              <a:defRPr sz="1795" b="1"/>
            </a:lvl3pPr>
            <a:lvl4pPr marL="1368171" indent="0">
              <a:buNone/>
              <a:defRPr sz="1596" b="1"/>
            </a:lvl4pPr>
            <a:lvl5pPr marL="1824228" indent="0">
              <a:buNone/>
              <a:defRPr sz="1596" b="1"/>
            </a:lvl5pPr>
            <a:lvl6pPr marL="2280285" indent="0">
              <a:buNone/>
              <a:defRPr sz="1596" b="1"/>
            </a:lvl6pPr>
            <a:lvl7pPr marL="2736342" indent="0">
              <a:buNone/>
              <a:defRPr sz="1596" b="1"/>
            </a:lvl7pPr>
            <a:lvl8pPr marL="3192399" indent="0">
              <a:buNone/>
              <a:defRPr sz="1596" b="1"/>
            </a:lvl8pPr>
            <a:lvl9pPr marL="3648456" indent="0">
              <a:buNone/>
              <a:defRPr sz="1596"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F675F10-90BA-9A4B-97C5-0F6D45F15F43}" type="datetimeFigureOut">
              <a:rPr lang="en-US" smtClean="0"/>
              <a:t>1/23/2025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39943583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F675F10-90BA-9A4B-97C5-0F6D45F15F43}" type="datetimeFigureOut">
              <a:rPr lang="en-US" smtClean="0"/>
              <a:t>1/23/2025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19082822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2C576-170C-3C05-1145-E885F88697D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98BF4C-F003-64EF-1763-7C7A8424C18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BA93E41-C0EA-BF1E-5B5A-A770CEFA1C7D}"/>
              </a:ext>
            </a:extLst>
          </p:cNvPr>
          <p:cNvSpPr>
            <a:spLocks noGrp="1"/>
          </p:cNvSpPr>
          <p:nvPr>
            <p:ph type="dt" sz="half" idx="10"/>
          </p:nvPr>
        </p:nvSpPr>
        <p:spPr/>
        <p:txBody>
          <a:bodyPr/>
          <a:lstStyle/>
          <a:p>
            <a:fld id="{50C3853C-0ABA-4CA4-8950-F4B459562918}" type="datetimeFigureOut">
              <a:rPr lang="en-US" smtClean="0"/>
              <a:t>1/23/2025</a:t>
            </a:fld>
            <a:endParaRPr lang="en-US"/>
          </a:p>
        </p:txBody>
      </p:sp>
      <p:sp>
        <p:nvSpPr>
          <p:cNvPr id="5" name="Footer Placeholder 4">
            <a:extLst>
              <a:ext uri="{FF2B5EF4-FFF2-40B4-BE49-F238E27FC236}">
                <a16:creationId xmlns:a16="http://schemas.microsoft.com/office/drawing/2014/main" id="{B623DB76-6F52-B6D0-70E7-F8461B4EA0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752288-C7DF-9A14-8736-D68564484228}"/>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3652906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675F10-90BA-9A4B-97C5-0F6D45F15F43}" type="datetimeFigureOut">
              <a:rPr lang="en-US" smtClean="0"/>
              <a:t>1/23/2025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42429756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192"/>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192"/>
            </a:lvl1pPr>
            <a:lvl2pPr>
              <a:defRPr sz="2793"/>
            </a:lvl2pPr>
            <a:lvl3pPr>
              <a:defRPr sz="2394"/>
            </a:lvl3pPr>
            <a:lvl4pPr>
              <a:defRPr sz="1995"/>
            </a:lvl4pPr>
            <a:lvl5pPr>
              <a:defRPr sz="1995"/>
            </a:lvl5pPr>
            <a:lvl6pPr>
              <a:defRPr sz="1995"/>
            </a:lvl6pPr>
            <a:lvl7pPr>
              <a:defRPr sz="1995"/>
            </a:lvl7pPr>
            <a:lvl8pPr>
              <a:defRPr sz="1995"/>
            </a:lvl8pPr>
            <a:lvl9pPr>
              <a:defRPr sz="199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596"/>
            </a:lvl1pPr>
            <a:lvl2pPr marL="456057" indent="0">
              <a:buNone/>
              <a:defRPr sz="1397"/>
            </a:lvl2pPr>
            <a:lvl3pPr marL="912114" indent="0">
              <a:buNone/>
              <a:defRPr sz="1197"/>
            </a:lvl3pPr>
            <a:lvl4pPr marL="1368171" indent="0">
              <a:buNone/>
              <a:defRPr sz="998"/>
            </a:lvl4pPr>
            <a:lvl5pPr marL="1824228" indent="0">
              <a:buNone/>
              <a:defRPr sz="998"/>
            </a:lvl5pPr>
            <a:lvl6pPr marL="2280285" indent="0">
              <a:buNone/>
              <a:defRPr sz="998"/>
            </a:lvl6pPr>
            <a:lvl7pPr marL="2736342" indent="0">
              <a:buNone/>
              <a:defRPr sz="998"/>
            </a:lvl7pPr>
            <a:lvl8pPr marL="3192399" indent="0">
              <a:buNone/>
              <a:defRPr sz="998"/>
            </a:lvl8pPr>
            <a:lvl9pPr marL="3648456" indent="0">
              <a:buNone/>
              <a:defRPr sz="998"/>
            </a:lvl9pPr>
          </a:lstStyle>
          <a:p>
            <a:pPr lvl="0"/>
            <a:r>
              <a:rPr lang="en-US"/>
              <a:t>Click to edit Master text styles</a:t>
            </a:r>
          </a:p>
        </p:txBody>
      </p:sp>
      <p:sp>
        <p:nvSpPr>
          <p:cNvPr id="5" name="Date Placeholder 4"/>
          <p:cNvSpPr>
            <a:spLocks noGrp="1"/>
          </p:cNvSpPr>
          <p:nvPr>
            <p:ph type="dt" sz="half" idx="10"/>
          </p:nvPr>
        </p:nvSpPr>
        <p:spPr/>
        <p:txBody>
          <a:bodyPr/>
          <a:lstStyle/>
          <a:p>
            <a:fld id="{EF675F10-90BA-9A4B-97C5-0F6D45F15F43}" type="datetimeFigureOut">
              <a:rPr lang="en-US" smtClean="0"/>
              <a:t>1/23/2025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25445926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192"/>
            </a:lvl1pPr>
          </a:lstStyle>
          <a:p>
            <a:r>
              <a:rPr lang="en-US"/>
              <a:t>Click to edit Master title style</a:t>
            </a:r>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192"/>
            </a:lvl1pPr>
            <a:lvl2pPr marL="456057" indent="0">
              <a:buNone/>
              <a:defRPr sz="2793"/>
            </a:lvl2pPr>
            <a:lvl3pPr marL="912114" indent="0">
              <a:buNone/>
              <a:defRPr sz="2394"/>
            </a:lvl3pPr>
            <a:lvl4pPr marL="1368171" indent="0">
              <a:buNone/>
              <a:defRPr sz="1995"/>
            </a:lvl4pPr>
            <a:lvl5pPr marL="1824228" indent="0">
              <a:buNone/>
              <a:defRPr sz="1995"/>
            </a:lvl5pPr>
            <a:lvl6pPr marL="2280285" indent="0">
              <a:buNone/>
              <a:defRPr sz="1995"/>
            </a:lvl6pPr>
            <a:lvl7pPr marL="2736342" indent="0">
              <a:buNone/>
              <a:defRPr sz="1995"/>
            </a:lvl7pPr>
            <a:lvl8pPr marL="3192399" indent="0">
              <a:buNone/>
              <a:defRPr sz="1995"/>
            </a:lvl8pPr>
            <a:lvl9pPr marL="3648456" indent="0">
              <a:buNone/>
              <a:defRPr sz="1995"/>
            </a:lvl9pPr>
          </a:lstStyle>
          <a:p>
            <a:r>
              <a:rPr lang="en-US"/>
              <a:t>Click icon to add picture</a:t>
            </a:r>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596"/>
            </a:lvl1pPr>
            <a:lvl2pPr marL="456057" indent="0">
              <a:buNone/>
              <a:defRPr sz="1397"/>
            </a:lvl2pPr>
            <a:lvl3pPr marL="912114" indent="0">
              <a:buNone/>
              <a:defRPr sz="1197"/>
            </a:lvl3pPr>
            <a:lvl4pPr marL="1368171" indent="0">
              <a:buNone/>
              <a:defRPr sz="998"/>
            </a:lvl4pPr>
            <a:lvl5pPr marL="1824228" indent="0">
              <a:buNone/>
              <a:defRPr sz="998"/>
            </a:lvl5pPr>
            <a:lvl6pPr marL="2280285" indent="0">
              <a:buNone/>
              <a:defRPr sz="998"/>
            </a:lvl6pPr>
            <a:lvl7pPr marL="2736342" indent="0">
              <a:buNone/>
              <a:defRPr sz="998"/>
            </a:lvl7pPr>
            <a:lvl8pPr marL="3192399" indent="0">
              <a:buNone/>
              <a:defRPr sz="998"/>
            </a:lvl8pPr>
            <a:lvl9pPr marL="3648456" indent="0">
              <a:buNone/>
              <a:defRPr sz="998"/>
            </a:lvl9pPr>
          </a:lstStyle>
          <a:p>
            <a:pPr lvl="0"/>
            <a:r>
              <a:rPr lang="en-US"/>
              <a:t>Click to edit Master text styles</a:t>
            </a:r>
          </a:p>
        </p:txBody>
      </p:sp>
      <p:sp>
        <p:nvSpPr>
          <p:cNvPr id="5" name="Date Placeholder 4"/>
          <p:cNvSpPr>
            <a:spLocks noGrp="1"/>
          </p:cNvSpPr>
          <p:nvPr>
            <p:ph type="dt" sz="half" idx="10"/>
          </p:nvPr>
        </p:nvSpPr>
        <p:spPr/>
        <p:txBody>
          <a:bodyPr/>
          <a:lstStyle/>
          <a:p>
            <a:fld id="{EF675F10-90BA-9A4B-97C5-0F6D45F15F43}" type="datetimeFigureOut">
              <a:rPr lang="en-US" smtClean="0"/>
              <a:t>1/23/2025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29565981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675F10-90BA-9A4B-97C5-0F6D45F15F43}" type="datetimeFigureOut">
              <a:rPr lang="en-US" smtClean="0"/>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25352476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675F10-90BA-9A4B-97C5-0F6D45F15F43}" type="datetimeFigureOut">
              <a:rPr lang="en-US" smtClean="0"/>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40105475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672CB73-B7D0-4B5C-B373-6B80D38E06E5}"/>
              </a:ext>
            </a:extLst>
          </p:cNvPr>
          <p:cNvSpPr>
            <a:spLocks noGrp="1"/>
          </p:cNvSpPr>
          <p:nvPr>
            <p:ph type="title" hasCustomPrompt="1"/>
          </p:nvPr>
        </p:nvSpPr>
        <p:spPr>
          <a:xfrm>
            <a:off x="388050" y="3199443"/>
            <a:ext cx="3975495" cy="1803400"/>
          </a:xfrm>
        </p:spPr>
        <p:txBody>
          <a:bodyPr/>
          <a:lstStyle>
            <a:lvl1pPr>
              <a:lnSpc>
                <a:spcPct val="100000"/>
              </a:lnSpc>
              <a:defRPr sz="3751">
                <a:solidFill>
                  <a:schemeClr val="tx1"/>
                </a:solidFill>
              </a:defRPr>
            </a:lvl1pPr>
          </a:lstStyle>
          <a:p>
            <a:r>
              <a:rPr lang="en-US"/>
              <a:t>Title goes here</a:t>
            </a:r>
            <a:br>
              <a:rPr lang="en-US"/>
            </a:br>
            <a:r>
              <a:rPr lang="en-US"/>
              <a:t>second title line</a:t>
            </a:r>
            <a:br>
              <a:rPr lang="en-US"/>
            </a:br>
            <a:r>
              <a:rPr lang="en-US"/>
              <a:t>third line</a:t>
            </a:r>
          </a:p>
        </p:txBody>
      </p:sp>
      <p:sp>
        <p:nvSpPr>
          <p:cNvPr id="40" name="Picture Placeholder 39">
            <a:extLst>
              <a:ext uri="{FF2B5EF4-FFF2-40B4-BE49-F238E27FC236}">
                <a16:creationId xmlns:a16="http://schemas.microsoft.com/office/drawing/2014/main" id="{01EB64D6-155D-4985-AC55-BA92A00A6493}"/>
              </a:ext>
            </a:extLst>
          </p:cNvPr>
          <p:cNvSpPr>
            <a:spLocks noGrp="1"/>
          </p:cNvSpPr>
          <p:nvPr userDrawn="1">
            <p:ph type="pic" sz="quarter" idx="13"/>
          </p:nvPr>
        </p:nvSpPr>
        <p:spPr>
          <a:xfrm>
            <a:off x="6176724" y="0"/>
            <a:ext cx="6015278" cy="6858000"/>
          </a:xfrm>
        </p:spPr>
        <p:txBody>
          <a:bodyPr anchor="ctr"/>
          <a:lstStyle>
            <a:lvl1pPr marL="0" indent="0" algn="ctr">
              <a:buNone/>
              <a:defRPr>
                <a:highlight>
                  <a:srgbClr val="FFFF00"/>
                </a:highlight>
              </a:defRPr>
            </a:lvl1pPr>
          </a:lstStyle>
          <a:p>
            <a:r>
              <a:rPr lang="en-US"/>
              <a:t>Click icon to add picture</a:t>
            </a:r>
          </a:p>
        </p:txBody>
      </p:sp>
      <p:sp>
        <p:nvSpPr>
          <p:cNvPr id="42" name="Text Placeholder 41">
            <a:extLst>
              <a:ext uri="{FF2B5EF4-FFF2-40B4-BE49-F238E27FC236}">
                <a16:creationId xmlns:a16="http://schemas.microsoft.com/office/drawing/2014/main" id="{40AF7A32-2B20-4C16-BCAE-4141FBBD7522}"/>
              </a:ext>
            </a:extLst>
          </p:cNvPr>
          <p:cNvSpPr>
            <a:spLocks noGrp="1"/>
          </p:cNvSpPr>
          <p:nvPr userDrawn="1">
            <p:ph type="body" sz="quarter" idx="14" hasCustomPrompt="1"/>
          </p:nvPr>
        </p:nvSpPr>
        <p:spPr>
          <a:xfrm>
            <a:off x="388051" y="2785750"/>
            <a:ext cx="1909268" cy="315912"/>
          </a:xfrm>
        </p:spPr>
        <p:txBody>
          <a:bodyPr/>
          <a:lstStyle>
            <a:lvl1pPr marL="0" indent="0">
              <a:buNone/>
              <a:defRPr>
                <a:solidFill>
                  <a:schemeClr val="tx2"/>
                </a:solidFill>
                <a:latin typeface="+mj-lt"/>
              </a:defRPr>
            </a:lvl1pPr>
          </a:lstStyle>
          <a:p>
            <a:pPr lvl="0"/>
            <a:r>
              <a:rPr lang="en-GB"/>
              <a:t>DATE GOES HERE</a:t>
            </a:r>
            <a:endParaRPr lang="en-US"/>
          </a:p>
        </p:txBody>
      </p:sp>
      <p:pic>
        <p:nvPicPr>
          <p:cNvPr id="19" name="Picture 18" descr="Logo&#10;&#10;Description automatically generated with medium confidence">
            <a:extLst>
              <a:ext uri="{FF2B5EF4-FFF2-40B4-BE49-F238E27FC236}">
                <a16:creationId xmlns:a16="http://schemas.microsoft.com/office/drawing/2014/main" id="{73675C42-201E-4C63-A839-40455D5457A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0610" y="5689604"/>
            <a:ext cx="2270009" cy="904633"/>
          </a:xfrm>
          <a:prstGeom prst="rect">
            <a:avLst/>
          </a:prstGeom>
        </p:spPr>
      </p:pic>
    </p:spTree>
    <p:extLst>
      <p:ext uri="{BB962C8B-B14F-4D97-AF65-F5344CB8AC3E}">
        <p14:creationId xmlns:p14="http://schemas.microsoft.com/office/powerpoint/2010/main" val="27316859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lide V2">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672CB73-B7D0-4B5C-B373-6B80D38E06E5}"/>
              </a:ext>
            </a:extLst>
          </p:cNvPr>
          <p:cNvSpPr>
            <a:spLocks noGrp="1"/>
          </p:cNvSpPr>
          <p:nvPr>
            <p:ph type="title" hasCustomPrompt="1"/>
          </p:nvPr>
        </p:nvSpPr>
        <p:spPr>
          <a:xfrm>
            <a:off x="388050" y="3199443"/>
            <a:ext cx="3975495" cy="1803400"/>
          </a:xfrm>
        </p:spPr>
        <p:txBody>
          <a:bodyPr/>
          <a:lstStyle>
            <a:lvl1pPr>
              <a:lnSpc>
                <a:spcPct val="100000"/>
              </a:lnSpc>
              <a:defRPr sz="3751">
                <a:solidFill>
                  <a:schemeClr val="tx1"/>
                </a:solidFill>
              </a:defRPr>
            </a:lvl1pPr>
          </a:lstStyle>
          <a:p>
            <a:r>
              <a:rPr lang="en-US"/>
              <a:t>Title goes here</a:t>
            </a:r>
            <a:br>
              <a:rPr lang="en-US"/>
            </a:br>
            <a:r>
              <a:rPr lang="en-US"/>
              <a:t>second title line</a:t>
            </a:r>
            <a:br>
              <a:rPr lang="en-US"/>
            </a:br>
            <a:r>
              <a:rPr lang="en-US"/>
              <a:t>third line</a:t>
            </a:r>
          </a:p>
        </p:txBody>
      </p:sp>
      <p:sp>
        <p:nvSpPr>
          <p:cNvPr id="40" name="Picture Placeholder 39">
            <a:extLst>
              <a:ext uri="{FF2B5EF4-FFF2-40B4-BE49-F238E27FC236}">
                <a16:creationId xmlns:a16="http://schemas.microsoft.com/office/drawing/2014/main" id="{01EB64D6-155D-4985-AC55-BA92A00A6493}"/>
              </a:ext>
            </a:extLst>
          </p:cNvPr>
          <p:cNvSpPr>
            <a:spLocks noGrp="1"/>
          </p:cNvSpPr>
          <p:nvPr userDrawn="1">
            <p:ph type="pic" sz="quarter" idx="13"/>
          </p:nvPr>
        </p:nvSpPr>
        <p:spPr>
          <a:xfrm>
            <a:off x="4864321" y="0"/>
            <a:ext cx="7327683" cy="6858000"/>
          </a:xfrm>
        </p:spPr>
        <p:txBody>
          <a:bodyPr anchor="ctr"/>
          <a:lstStyle>
            <a:lvl1pPr marL="0" indent="0" algn="ctr">
              <a:buNone/>
              <a:defRPr>
                <a:highlight>
                  <a:srgbClr val="FFFF00"/>
                </a:highlight>
              </a:defRPr>
            </a:lvl1pPr>
          </a:lstStyle>
          <a:p>
            <a:r>
              <a:rPr lang="en-US"/>
              <a:t>Click icon to add picture</a:t>
            </a:r>
          </a:p>
        </p:txBody>
      </p:sp>
      <p:sp>
        <p:nvSpPr>
          <p:cNvPr id="42" name="Text Placeholder 41">
            <a:extLst>
              <a:ext uri="{FF2B5EF4-FFF2-40B4-BE49-F238E27FC236}">
                <a16:creationId xmlns:a16="http://schemas.microsoft.com/office/drawing/2014/main" id="{40AF7A32-2B20-4C16-BCAE-4141FBBD7522}"/>
              </a:ext>
            </a:extLst>
          </p:cNvPr>
          <p:cNvSpPr>
            <a:spLocks noGrp="1"/>
          </p:cNvSpPr>
          <p:nvPr userDrawn="1">
            <p:ph type="body" sz="quarter" idx="14" hasCustomPrompt="1"/>
          </p:nvPr>
        </p:nvSpPr>
        <p:spPr>
          <a:xfrm>
            <a:off x="388051" y="2785750"/>
            <a:ext cx="1909268" cy="315912"/>
          </a:xfrm>
        </p:spPr>
        <p:txBody>
          <a:bodyPr/>
          <a:lstStyle>
            <a:lvl1pPr marL="0" indent="0">
              <a:buNone/>
              <a:defRPr>
                <a:solidFill>
                  <a:schemeClr val="tx2"/>
                </a:solidFill>
                <a:latin typeface="+mj-lt"/>
              </a:defRPr>
            </a:lvl1pPr>
          </a:lstStyle>
          <a:p>
            <a:pPr lvl="0"/>
            <a:r>
              <a:rPr lang="en-GB"/>
              <a:t>DATE GOES HERE</a:t>
            </a:r>
            <a:endParaRPr lang="en-US"/>
          </a:p>
        </p:txBody>
      </p:sp>
      <p:pic>
        <p:nvPicPr>
          <p:cNvPr id="14" name="Picture 13" descr="Logo&#10;&#10;Description automatically generated with medium confidence">
            <a:extLst>
              <a:ext uri="{FF2B5EF4-FFF2-40B4-BE49-F238E27FC236}">
                <a16:creationId xmlns:a16="http://schemas.microsoft.com/office/drawing/2014/main" id="{75BB585C-EC61-43F1-BD9D-EF637B312CF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0610" y="5689604"/>
            <a:ext cx="2270009" cy="904633"/>
          </a:xfrm>
          <a:prstGeom prst="rect">
            <a:avLst/>
          </a:prstGeom>
        </p:spPr>
      </p:pic>
    </p:spTree>
    <p:extLst>
      <p:ext uri="{BB962C8B-B14F-4D97-AF65-F5344CB8AC3E}">
        <p14:creationId xmlns:p14="http://schemas.microsoft.com/office/powerpoint/2010/main" val="38944441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Title Slide V2">
    <p:bg>
      <p:bgPr>
        <a:solidFill>
          <a:srgbClr val="1B1464"/>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672CB73-B7D0-4B5C-B373-6B80D38E06E5}"/>
              </a:ext>
            </a:extLst>
          </p:cNvPr>
          <p:cNvSpPr>
            <a:spLocks noGrp="1"/>
          </p:cNvSpPr>
          <p:nvPr>
            <p:ph type="title" hasCustomPrompt="1"/>
          </p:nvPr>
        </p:nvSpPr>
        <p:spPr>
          <a:xfrm>
            <a:off x="388050" y="3199443"/>
            <a:ext cx="3975495" cy="1803400"/>
          </a:xfrm>
        </p:spPr>
        <p:txBody>
          <a:bodyPr/>
          <a:lstStyle>
            <a:lvl1pPr>
              <a:lnSpc>
                <a:spcPct val="100000"/>
              </a:lnSpc>
              <a:defRPr sz="3751">
                <a:solidFill>
                  <a:schemeClr val="bg1"/>
                </a:solidFill>
              </a:defRPr>
            </a:lvl1pPr>
          </a:lstStyle>
          <a:p>
            <a:r>
              <a:rPr lang="en-US"/>
              <a:t>Title goes here</a:t>
            </a:r>
            <a:br>
              <a:rPr lang="en-US"/>
            </a:br>
            <a:r>
              <a:rPr lang="en-US"/>
              <a:t>second title line</a:t>
            </a:r>
            <a:br>
              <a:rPr lang="en-US"/>
            </a:br>
            <a:r>
              <a:rPr lang="en-US"/>
              <a:t>third line</a:t>
            </a:r>
          </a:p>
        </p:txBody>
      </p:sp>
      <p:sp>
        <p:nvSpPr>
          <p:cNvPr id="35" name="Freeform: Shape 34">
            <a:extLst>
              <a:ext uri="{FF2B5EF4-FFF2-40B4-BE49-F238E27FC236}">
                <a16:creationId xmlns:a16="http://schemas.microsoft.com/office/drawing/2014/main" id="{779B80E8-461F-4DCB-ACB0-9B2E25BDBF5F}"/>
              </a:ext>
            </a:extLst>
          </p:cNvPr>
          <p:cNvSpPr/>
          <p:nvPr/>
        </p:nvSpPr>
        <p:spPr>
          <a:xfrm>
            <a:off x="2783607" y="-13657"/>
            <a:ext cx="2085301" cy="1536683"/>
          </a:xfrm>
          <a:custGeom>
            <a:avLst/>
            <a:gdLst>
              <a:gd name="connsiteX0" fmla="*/ 1510748 w 2015520"/>
              <a:gd name="connsiteY0" fmla="*/ 0 h 1536683"/>
              <a:gd name="connsiteX1" fmla="*/ 2015520 w 2015520"/>
              <a:gd name="connsiteY1" fmla="*/ 0 h 1536683"/>
              <a:gd name="connsiteX2" fmla="*/ 2015520 w 2015520"/>
              <a:gd name="connsiteY2" fmla="*/ 1536683 h 1536683"/>
              <a:gd name="connsiteX3" fmla="*/ 0 w 2015520"/>
              <a:gd name="connsiteY3" fmla="*/ 634770 h 1536683"/>
            </a:gdLst>
            <a:ahLst/>
            <a:cxnLst>
              <a:cxn ang="0">
                <a:pos x="connsiteX0" y="connsiteY0"/>
              </a:cxn>
              <a:cxn ang="0">
                <a:pos x="connsiteX1" y="connsiteY1"/>
              </a:cxn>
              <a:cxn ang="0">
                <a:pos x="connsiteX2" y="connsiteY2"/>
              </a:cxn>
              <a:cxn ang="0">
                <a:pos x="connsiteX3" y="connsiteY3"/>
              </a:cxn>
            </a:cxnLst>
            <a:rect l="l" t="t" r="r" b="b"/>
            <a:pathLst>
              <a:path w="2015520" h="1536683">
                <a:moveTo>
                  <a:pt x="1510748" y="0"/>
                </a:moveTo>
                <a:lnTo>
                  <a:pt x="2015520" y="0"/>
                </a:lnTo>
                <a:lnTo>
                  <a:pt x="2015520" y="1536683"/>
                </a:lnTo>
                <a:lnTo>
                  <a:pt x="0" y="634770"/>
                </a:lnTo>
                <a:close/>
              </a:path>
            </a:pathLst>
          </a:custGeom>
          <a:solidFill>
            <a:schemeClr val="tx1">
              <a:alpha val="50000"/>
            </a:schemeClr>
          </a:solidFill>
          <a:ln w="5302" cap="flat">
            <a:noFill/>
            <a:prstDash val="solid"/>
            <a:miter/>
          </a:ln>
        </p:spPr>
        <p:txBody>
          <a:bodyPr wrap="square" rtlCol="0" anchor="ctr">
            <a:noAutofit/>
          </a:bodyPr>
          <a:lstStyle/>
          <a:p>
            <a:endParaRPr lang="en-US" sz="1801"/>
          </a:p>
        </p:txBody>
      </p:sp>
      <p:sp>
        <p:nvSpPr>
          <p:cNvPr id="40" name="Picture Placeholder 39">
            <a:extLst>
              <a:ext uri="{FF2B5EF4-FFF2-40B4-BE49-F238E27FC236}">
                <a16:creationId xmlns:a16="http://schemas.microsoft.com/office/drawing/2014/main" id="{01EB64D6-155D-4985-AC55-BA92A00A6493}"/>
              </a:ext>
            </a:extLst>
          </p:cNvPr>
          <p:cNvSpPr>
            <a:spLocks noGrp="1"/>
          </p:cNvSpPr>
          <p:nvPr userDrawn="1">
            <p:ph type="pic" sz="quarter" idx="13"/>
          </p:nvPr>
        </p:nvSpPr>
        <p:spPr>
          <a:xfrm>
            <a:off x="4864321" y="0"/>
            <a:ext cx="7327683" cy="6858000"/>
          </a:xfrm>
        </p:spPr>
        <p:txBody>
          <a:bodyPr anchor="ctr"/>
          <a:lstStyle>
            <a:lvl1pPr marL="0" indent="0" algn="ctr">
              <a:buNone/>
              <a:defRPr>
                <a:highlight>
                  <a:srgbClr val="FFFF00"/>
                </a:highlight>
              </a:defRPr>
            </a:lvl1pPr>
          </a:lstStyle>
          <a:p>
            <a:r>
              <a:rPr lang="en-US"/>
              <a:t>Click icon to add picture</a:t>
            </a:r>
          </a:p>
        </p:txBody>
      </p:sp>
      <p:sp>
        <p:nvSpPr>
          <p:cNvPr id="42" name="Text Placeholder 41">
            <a:extLst>
              <a:ext uri="{FF2B5EF4-FFF2-40B4-BE49-F238E27FC236}">
                <a16:creationId xmlns:a16="http://schemas.microsoft.com/office/drawing/2014/main" id="{40AF7A32-2B20-4C16-BCAE-4141FBBD7522}"/>
              </a:ext>
            </a:extLst>
          </p:cNvPr>
          <p:cNvSpPr>
            <a:spLocks noGrp="1"/>
          </p:cNvSpPr>
          <p:nvPr userDrawn="1">
            <p:ph type="body" sz="quarter" idx="14" hasCustomPrompt="1"/>
          </p:nvPr>
        </p:nvSpPr>
        <p:spPr>
          <a:xfrm>
            <a:off x="388051" y="2785750"/>
            <a:ext cx="1909268" cy="315912"/>
          </a:xfrm>
        </p:spPr>
        <p:txBody>
          <a:bodyPr/>
          <a:lstStyle>
            <a:lvl1pPr marL="0" indent="0">
              <a:buNone/>
              <a:defRPr>
                <a:solidFill>
                  <a:schemeClr val="accent1"/>
                </a:solidFill>
                <a:latin typeface="+mj-lt"/>
              </a:defRPr>
            </a:lvl1pPr>
          </a:lstStyle>
          <a:p>
            <a:pPr lvl="0"/>
            <a:r>
              <a:rPr lang="en-GB"/>
              <a:t>DATE GOES HERE</a:t>
            </a:r>
            <a:endParaRPr lang="en-US"/>
          </a:p>
        </p:txBody>
      </p:sp>
      <p:grpSp>
        <p:nvGrpSpPr>
          <p:cNvPr id="14" name="Group 13">
            <a:extLst>
              <a:ext uri="{FF2B5EF4-FFF2-40B4-BE49-F238E27FC236}">
                <a16:creationId xmlns:a16="http://schemas.microsoft.com/office/drawing/2014/main" id="{D8F192F2-B546-4826-B294-F211C3519C59}"/>
              </a:ext>
            </a:extLst>
          </p:cNvPr>
          <p:cNvGrpSpPr/>
          <p:nvPr userDrawn="1"/>
        </p:nvGrpSpPr>
        <p:grpSpPr>
          <a:xfrm>
            <a:off x="530698" y="5689604"/>
            <a:ext cx="2180462" cy="904633"/>
            <a:chOff x="2777007" y="5689600"/>
            <a:chExt cx="2107496" cy="904633"/>
          </a:xfrm>
        </p:grpSpPr>
        <p:pic>
          <p:nvPicPr>
            <p:cNvPr id="15" name="Picture 14" descr="Logo&#10;&#10;Description automatically generated with medium confidence">
              <a:extLst>
                <a:ext uri="{FF2B5EF4-FFF2-40B4-BE49-F238E27FC236}">
                  <a16:creationId xmlns:a16="http://schemas.microsoft.com/office/drawing/2014/main" id="{83FD563D-15A4-4249-8A4F-D144B04BF9A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977185" y="5689600"/>
              <a:ext cx="907318" cy="904633"/>
            </a:xfrm>
            <a:prstGeom prst="rect">
              <a:avLst/>
            </a:prstGeom>
          </p:spPr>
        </p:pic>
        <p:grpSp>
          <p:nvGrpSpPr>
            <p:cNvPr id="16" name="Group 15">
              <a:extLst>
                <a:ext uri="{FF2B5EF4-FFF2-40B4-BE49-F238E27FC236}">
                  <a16:creationId xmlns:a16="http://schemas.microsoft.com/office/drawing/2014/main" id="{A6E623F0-2880-418B-B1FC-A7527A707898}"/>
                </a:ext>
              </a:extLst>
            </p:cNvPr>
            <p:cNvGrpSpPr/>
            <p:nvPr userDrawn="1"/>
          </p:nvGrpSpPr>
          <p:grpSpPr>
            <a:xfrm>
              <a:off x="2777007" y="5866153"/>
              <a:ext cx="1179028" cy="522582"/>
              <a:chOff x="2378209" y="5233339"/>
              <a:chExt cx="1179028" cy="522582"/>
            </a:xfrm>
            <a:solidFill>
              <a:schemeClr val="bg2"/>
            </a:solidFill>
          </p:grpSpPr>
          <p:sp>
            <p:nvSpPr>
              <p:cNvPr id="18" name="Freeform: Shape 17">
                <a:extLst>
                  <a:ext uri="{FF2B5EF4-FFF2-40B4-BE49-F238E27FC236}">
                    <a16:creationId xmlns:a16="http://schemas.microsoft.com/office/drawing/2014/main" id="{6D80F0B0-7D2E-427E-A8EE-F1A24FDE178F}"/>
                  </a:ext>
                </a:extLst>
              </p:cNvPr>
              <p:cNvSpPr/>
              <p:nvPr/>
            </p:nvSpPr>
            <p:spPr>
              <a:xfrm>
                <a:off x="3170424" y="5236541"/>
                <a:ext cx="386813" cy="516178"/>
              </a:xfrm>
              <a:custGeom>
                <a:avLst/>
                <a:gdLst>
                  <a:gd name="connsiteX0" fmla="*/ 0 w 386813"/>
                  <a:gd name="connsiteY0" fmla="*/ 0 h 516178"/>
                  <a:gd name="connsiteX1" fmla="*/ 206856 w 386813"/>
                  <a:gd name="connsiteY1" fmla="*/ 0 h 516178"/>
                  <a:gd name="connsiteX2" fmla="*/ 284346 w 386813"/>
                  <a:gd name="connsiteY2" fmla="*/ 11528 h 516178"/>
                  <a:gd name="connsiteX3" fmla="*/ 334299 w 386813"/>
                  <a:gd name="connsiteY3" fmla="*/ 41627 h 516178"/>
                  <a:gd name="connsiteX4" fmla="*/ 361197 w 386813"/>
                  <a:gd name="connsiteY4" fmla="*/ 84535 h 516178"/>
                  <a:gd name="connsiteX5" fmla="*/ 369522 w 386813"/>
                  <a:gd name="connsiteY5" fmla="*/ 133207 h 516178"/>
                  <a:gd name="connsiteX6" fmla="*/ 362478 w 386813"/>
                  <a:gd name="connsiteY6" fmla="*/ 172913 h 516178"/>
                  <a:gd name="connsiteX7" fmla="*/ 341984 w 386813"/>
                  <a:gd name="connsiteY7" fmla="*/ 206215 h 516178"/>
                  <a:gd name="connsiteX8" fmla="*/ 309963 w 386813"/>
                  <a:gd name="connsiteY8" fmla="*/ 230551 h 516178"/>
                  <a:gd name="connsiteX9" fmla="*/ 268976 w 386813"/>
                  <a:gd name="connsiteY9" fmla="*/ 243359 h 516178"/>
                  <a:gd name="connsiteX10" fmla="*/ 270257 w 386813"/>
                  <a:gd name="connsiteY10" fmla="*/ 244640 h 516178"/>
                  <a:gd name="connsiteX11" fmla="*/ 293953 w 386813"/>
                  <a:gd name="connsiteY11" fmla="*/ 249123 h 516178"/>
                  <a:gd name="connsiteX12" fmla="*/ 333659 w 386813"/>
                  <a:gd name="connsiteY12" fmla="*/ 268336 h 516178"/>
                  <a:gd name="connsiteX13" fmla="*/ 370803 w 386813"/>
                  <a:gd name="connsiteY13" fmla="*/ 307401 h 516178"/>
                  <a:gd name="connsiteX14" fmla="*/ 386814 w 386813"/>
                  <a:gd name="connsiteY14" fmla="*/ 371443 h 516178"/>
                  <a:gd name="connsiteX15" fmla="*/ 374005 w 386813"/>
                  <a:gd name="connsiteY15" fmla="*/ 433564 h 516178"/>
                  <a:gd name="connsiteX16" fmla="*/ 337501 w 386813"/>
                  <a:gd name="connsiteY16" fmla="*/ 479034 h 516178"/>
                  <a:gd name="connsiteX17" fmla="*/ 280504 w 386813"/>
                  <a:gd name="connsiteY17" fmla="*/ 506572 h 516178"/>
                  <a:gd name="connsiteX18" fmla="*/ 206856 w 386813"/>
                  <a:gd name="connsiteY18" fmla="*/ 516178 h 516178"/>
                  <a:gd name="connsiteX19" fmla="*/ 0 w 386813"/>
                  <a:gd name="connsiteY19" fmla="*/ 516178 h 516178"/>
                  <a:gd name="connsiteX20" fmla="*/ 0 w 386813"/>
                  <a:gd name="connsiteY20" fmla="*/ 0 h 516178"/>
                  <a:gd name="connsiteX21" fmla="*/ 206215 w 386813"/>
                  <a:gd name="connsiteY21" fmla="*/ 234394 h 516178"/>
                  <a:gd name="connsiteX22" fmla="*/ 304840 w 386813"/>
                  <a:gd name="connsiteY22" fmla="*/ 204934 h 516178"/>
                  <a:gd name="connsiteX23" fmla="*/ 337501 w 386813"/>
                  <a:gd name="connsiteY23" fmla="*/ 128084 h 516178"/>
                  <a:gd name="connsiteX24" fmla="*/ 326614 w 386813"/>
                  <a:gd name="connsiteY24" fmla="*/ 80693 h 516178"/>
                  <a:gd name="connsiteX25" fmla="*/ 297795 w 386813"/>
                  <a:gd name="connsiteY25" fmla="*/ 49312 h 516178"/>
                  <a:gd name="connsiteX26" fmla="*/ 256168 w 386813"/>
                  <a:gd name="connsiteY26" fmla="*/ 32021 h 516178"/>
                  <a:gd name="connsiteX27" fmla="*/ 206856 w 386813"/>
                  <a:gd name="connsiteY27" fmla="*/ 26898 h 516178"/>
                  <a:gd name="connsiteX28" fmla="*/ 32021 w 386813"/>
                  <a:gd name="connsiteY28" fmla="*/ 26898 h 516178"/>
                  <a:gd name="connsiteX29" fmla="*/ 32021 w 386813"/>
                  <a:gd name="connsiteY29" fmla="*/ 233753 h 516178"/>
                  <a:gd name="connsiteX30" fmla="*/ 206215 w 386813"/>
                  <a:gd name="connsiteY30" fmla="*/ 233753 h 516178"/>
                  <a:gd name="connsiteX31" fmla="*/ 206215 w 386813"/>
                  <a:gd name="connsiteY31" fmla="*/ 488640 h 516178"/>
                  <a:gd name="connsiteX32" fmla="*/ 315087 w 386813"/>
                  <a:gd name="connsiteY32" fmla="*/ 459181 h 516178"/>
                  <a:gd name="connsiteX33" fmla="*/ 354793 w 386813"/>
                  <a:gd name="connsiteY33" fmla="*/ 371443 h 516178"/>
                  <a:gd name="connsiteX34" fmla="*/ 341344 w 386813"/>
                  <a:gd name="connsiteY34" fmla="*/ 317008 h 516178"/>
                  <a:gd name="connsiteX35" fmla="*/ 306121 w 386813"/>
                  <a:gd name="connsiteY35" fmla="*/ 283065 h 516178"/>
                  <a:gd name="connsiteX36" fmla="*/ 258089 w 386813"/>
                  <a:gd name="connsiteY36" fmla="*/ 265774 h 516178"/>
                  <a:gd name="connsiteX37" fmla="*/ 206215 w 386813"/>
                  <a:gd name="connsiteY37" fmla="*/ 261291 h 516178"/>
                  <a:gd name="connsiteX38" fmla="*/ 31381 w 386813"/>
                  <a:gd name="connsiteY38" fmla="*/ 261291 h 516178"/>
                  <a:gd name="connsiteX39" fmla="*/ 31381 w 386813"/>
                  <a:gd name="connsiteY39" fmla="*/ 488640 h 516178"/>
                  <a:gd name="connsiteX40" fmla="*/ 206215 w 386813"/>
                  <a:gd name="connsiteY40" fmla="*/ 488640 h 516178"/>
                  <a:gd name="connsiteX41" fmla="*/ 206215 w 386813"/>
                  <a:gd name="connsiteY41" fmla="*/ 488640 h 516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6813" h="516178">
                    <a:moveTo>
                      <a:pt x="0" y="0"/>
                    </a:moveTo>
                    <a:lnTo>
                      <a:pt x="206856" y="0"/>
                    </a:lnTo>
                    <a:cubicBezTo>
                      <a:pt x="237596" y="0"/>
                      <a:pt x="263213" y="3843"/>
                      <a:pt x="284346" y="11528"/>
                    </a:cubicBezTo>
                    <a:cubicBezTo>
                      <a:pt x="304840" y="19213"/>
                      <a:pt x="321491" y="29459"/>
                      <a:pt x="334299" y="41627"/>
                    </a:cubicBezTo>
                    <a:cubicBezTo>
                      <a:pt x="347108" y="54436"/>
                      <a:pt x="356074" y="68525"/>
                      <a:pt x="361197" y="84535"/>
                    </a:cubicBezTo>
                    <a:cubicBezTo>
                      <a:pt x="366961" y="100546"/>
                      <a:pt x="369522" y="117197"/>
                      <a:pt x="369522" y="133207"/>
                    </a:cubicBezTo>
                    <a:cubicBezTo>
                      <a:pt x="369522" y="147296"/>
                      <a:pt x="366961" y="160745"/>
                      <a:pt x="362478" y="172913"/>
                    </a:cubicBezTo>
                    <a:cubicBezTo>
                      <a:pt x="357354" y="185722"/>
                      <a:pt x="350950" y="196609"/>
                      <a:pt x="341984" y="206215"/>
                    </a:cubicBezTo>
                    <a:cubicBezTo>
                      <a:pt x="333018" y="215821"/>
                      <a:pt x="322131" y="224147"/>
                      <a:pt x="309963" y="230551"/>
                    </a:cubicBezTo>
                    <a:cubicBezTo>
                      <a:pt x="297795" y="236955"/>
                      <a:pt x="284346" y="241438"/>
                      <a:pt x="268976" y="243359"/>
                    </a:cubicBezTo>
                    <a:lnTo>
                      <a:pt x="270257" y="244640"/>
                    </a:lnTo>
                    <a:cubicBezTo>
                      <a:pt x="273459" y="244000"/>
                      <a:pt x="281785" y="245921"/>
                      <a:pt x="293953" y="249123"/>
                    </a:cubicBezTo>
                    <a:cubicBezTo>
                      <a:pt x="306761" y="252325"/>
                      <a:pt x="319570" y="258729"/>
                      <a:pt x="333659" y="268336"/>
                    </a:cubicBezTo>
                    <a:cubicBezTo>
                      <a:pt x="347108" y="277942"/>
                      <a:pt x="359916" y="290750"/>
                      <a:pt x="370803" y="307401"/>
                    </a:cubicBezTo>
                    <a:cubicBezTo>
                      <a:pt x="381690" y="324052"/>
                      <a:pt x="386814" y="345186"/>
                      <a:pt x="386814" y="371443"/>
                    </a:cubicBezTo>
                    <a:cubicBezTo>
                      <a:pt x="386814" y="395139"/>
                      <a:pt x="382331" y="415632"/>
                      <a:pt x="374005" y="433564"/>
                    </a:cubicBezTo>
                    <a:cubicBezTo>
                      <a:pt x="365039" y="451496"/>
                      <a:pt x="352871" y="466225"/>
                      <a:pt x="337501" y="479034"/>
                    </a:cubicBezTo>
                    <a:cubicBezTo>
                      <a:pt x="322131" y="491842"/>
                      <a:pt x="302919" y="500808"/>
                      <a:pt x="280504" y="506572"/>
                    </a:cubicBezTo>
                    <a:cubicBezTo>
                      <a:pt x="258089" y="512976"/>
                      <a:pt x="233753" y="516178"/>
                      <a:pt x="206856" y="516178"/>
                    </a:cubicBezTo>
                    <a:lnTo>
                      <a:pt x="0" y="516178"/>
                    </a:lnTo>
                    <a:lnTo>
                      <a:pt x="0" y="0"/>
                    </a:lnTo>
                    <a:close/>
                    <a:moveTo>
                      <a:pt x="206215" y="234394"/>
                    </a:moveTo>
                    <a:cubicBezTo>
                      <a:pt x="250404" y="234394"/>
                      <a:pt x="283066" y="224787"/>
                      <a:pt x="304840" y="204934"/>
                    </a:cubicBezTo>
                    <a:cubicBezTo>
                      <a:pt x="326614" y="185081"/>
                      <a:pt x="337501" y="159464"/>
                      <a:pt x="337501" y="128084"/>
                    </a:cubicBezTo>
                    <a:cubicBezTo>
                      <a:pt x="337501" y="109512"/>
                      <a:pt x="333659" y="93501"/>
                      <a:pt x="326614" y="80693"/>
                    </a:cubicBezTo>
                    <a:cubicBezTo>
                      <a:pt x="319570" y="67884"/>
                      <a:pt x="309963" y="57638"/>
                      <a:pt x="297795" y="49312"/>
                    </a:cubicBezTo>
                    <a:cubicBezTo>
                      <a:pt x="285627" y="41627"/>
                      <a:pt x="272179" y="35863"/>
                      <a:pt x="256168" y="32021"/>
                    </a:cubicBezTo>
                    <a:cubicBezTo>
                      <a:pt x="240798" y="28819"/>
                      <a:pt x="224147" y="26898"/>
                      <a:pt x="206856" y="26898"/>
                    </a:cubicBezTo>
                    <a:lnTo>
                      <a:pt x="32021" y="26898"/>
                    </a:lnTo>
                    <a:lnTo>
                      <a:pt x="32021" y="233753"/>
                    </a:lnTo>
                    <a:lnTo>
                      <a:pt x="206215" y="233753"/>
                    </a:lnTo>
                    <a:close/>
                    <a:moveTo>
                      <a:pt x="206215" y="488640"/>
                    </a:moveTo>
                    <a:cubicBezTo>
                      <a:pt x="252325" y="488640"/>
                      <a:pt x="288829" y="479034"/>
                      <a:pt x="315087" y="459181"/>
                    </a:cubicBezTo>
                    <a:cubicBezTo>
                      <a:pt x="341344" y="439328"/>
                      <a:pt x="354793" y="410509"/>
                      <a:pt x="354793" y="371443"/>
                    </a:cubicBezTo>
                    <a:cubicBezTo>
                      <a:pt x="354793" y="349029"/>
                      <a:pt x="350310" y="331097"/>
                      <a:pt x="341344" y="317008"/>
                    </a:cubicBezTo>
                    <a:cubicBezTo>
                      <a:pt x="332378" y="302918"/>
                      <a:pt x="320210" y="291391"/>
                      <a:pt x="306121" y="283065"/>
                    </a:cubicBezTo>
                    <a:cubicBezTo>
                      <a:pt x="292032" y="274740"/>
                      <a:pt x="276021" y="268976"/>
                      <a:pt x="258089" y="265774"/>
                    </a:cubicBezTo>
                    <a:cubicBezTo>
                      <a:pt x="240158" y="262572"/>
                      <a:pt x="223507" y="261291"/>
                      <a:pt x="206215" y="261291"/>
                    </a:cubicBezTo>
                    <a:lnTo>
                      <a:pt x="31381" y="261291"/>
                    </a:lnTo>
                    <a:lnTo>
                      <a:pt x="31381" y="488640"/>
                    </a:lnTo>
                    <a:lnTo>
                      <a:pt x="206215" y="488640"/>
                    </a:lnTo>
                    <a:lnTo>
                      <a:pt x="206215" y="488640"/>
                    </a:lnTo>
                    <a:close/>
                  </a:path>
                </a:pathLst>
              </a:custGeom>
              <a:grpFill/>
              <a:ln w="7373" cap="flat">
                <a:solidFill>
                  <a:schemeClr val="bg2"/>
                </a:solidFill>
                <a:prstDash val="solid"/>
                <a:miter/>
              </a:ln>
            </p:spPr>
            <p:txBody>
              <a:bodyPr rtlCol="0" anchor="ctr"/>
              <a:lstStyle/>
              <a:p>
                <a:endParaRPr lang="en-US" sz="1801"/>
              </a:p>
            </p:txBody>
          </p:sp>
          <p:sp>
            <p:nvSpPr>
              <p:cNvPr id="19" name="Freeform: Shape 18">
                <a:extLst>
                  <a:ext uri="{FF2B5EF4-FFF2-40B4-BE49-F238E27FC236}">
                    <a16:creationId xmlns:a16="http://schemas.microsoft.com/office/drawing/2014/main" id="{4C8656D2-0BCD-4D9E-8F00-7780B7131796}"/>
                  </a:ext>
                </a:extLst>
              </p:cNvPr>
              <p:cNvSpPr/>
              <p:nvPr/>
            </p:nvSpPr>
            <p:spPr>
              <a:xfrm>
                <a:off x="2378209" y="5233339"/>
                <a:ext cx="455979" cy="522582"/>
              </a:xfrm>
              <a:custGeom>
                <a:avLst/>
                <a:gdLst>
                  <a:gd name="connsiteX0" fmla="*/ 258089 w 455979"/>
                  <a:gd name="connsiteY0" fmla="*/ 522582 h 522582"/>
                  <a:gd name="connsiteX1" fmla="*/ 210058 w 455979"/>
                  <a:gd name="connsiteY1" fmla="*/ 522582 h 522582"/>
                  <a:gd name="connsiteX2" fmla="*/ 0 w 455979"/>
                  <a:gd name="connsiteY2" fmla="*/ 0 h 522582"/>
                  <a:gd name="connsiteX3" fmla="*/ 44829 w 455979"/>
                  <a:gd name="connsiteY3" fmla="*/ 0 h 522582"/>
                  <a:gd name="connsiteX4" fmla="*/ 233753 w 455979"/>
                  <a:gd name="connsiteY4" fmla="*/ 478393 h 522582"/>
                  <a:gd name="connsiteX5" fmla="*/ 235675 w 455979"/>
                  <a:gd name="connsiteY5" fmla="*/ 478393 h 522582"/>
                  <a:gd name="connsiteX6" fmla="*/ 413071 w 455979"/>
                  <a:gd name="connsiteY6" fmla="*/ 0 h 522582"/>
                  <a:gd name="connsiteX7" fmla="*/ 455979 w 455979"/>
                  <a:gd name="connsiteY7" fmla="*/ 0 h 522582"/>
                  <a:gd name="connsiteX8" fmla="*/ 258089 w 455979"/>
                  <a:gd name="connsiteY8" fmla="*/ 522582 h 52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5979" h="522582">
                    <a:moveTo>
                      <a:pt x="258089" y="522582"/>
                    </a:moveTo>
                    <a:lnTo>
                      <a:pt x="210058" y="522582"/>
                    </a:lnTo>
                    <a:lnTo>
                      <a:pt x="0" y="0"/>
                    </a:lnTo>
                    <a:lnTo>
                      <a:pt x="44829" y="0"/>
                    </a:lnTo>
                    <a:lnTo>
                      <a:pt x="233753" y="478393"/>
                    </a:lnTo>
                    <a:lnTo>
                      <a:pt x="235675" y="478393"/>
                    </a:lnTo>
                    <a:lnTo>
                      <a:pt x="413071" y="0"/>
                    </a:lnTo>
                    <a:lnTo>
                      <a:pt x="455979" y="0"/>
                    </a:lnTo>
                    <a:lnTo>
                      <a:pt x="258089" y="522582"/>
                    </a:lnTo>
                    <a:close/>
                  </a:path>
                </a:pathLst>
              </a:custGeom>
              <a:grpFill/>
              <a:ln w="6384" cap="flat">
                <a:solidFill>
                  <a:schemeClr val="bg2"/>
                </a:solidFill>
                <a:prstDash val="solid"/>
                <a:miter/>
              </a:ln>
            </p:spPr>
            <p:txBody>
              <a:bodyPr rtlCol="0" anchor="ctr"/>
              <a:lstStyle/>
              <a:p>
                <a:endParaRPr lang="en-US" sz="1801"/>
              </a:p>
            </p:txBody>
          </p:sp>
          <p:sp>
            <p:nvSpPr>
              <p:cNvPr id="20" name="Freeform: Shape 19">
                <a:extLst>
                  <a:ext uri="{FF2B5EF4-FFF2-40B4-BE49-F238E27FC236}">
                    <a16:creationId xmlns:a16="http://schemas.microsoft.com/office/drawing/2014/main" id="{C5135115-035E-4731-A0DD-DB53C55C4BEB}"/>
                  </a:ext>
                </a:extLst>
              </p:cNvPr>
              <p:cNvSpPr/>
              <p:nvPr/>
            </p:nvSpPr>
            <p:spPr>
              <a:xfrm>
                <a:off x="2693936" y="5233339"/>
                <a:ext cx="455338" cy="522582"/>
              </a:xfrm>
              <a:custGeom>
                <a:avLst/>
                <a:gdLst>
                  <a:gd name="connsiteX0" fmla="*/ 455339 w 455338"/>
                  <a:gd name="connsiteY0" fmla="*/ 522582 h 522582"/>
                  <a:gd name="connsiteX1" fmla="*/ 412430 w 455338"/>
                  <a:gd name="connsiteY1" fmla="*/ 522582 h 522582"/>
                  <a:gd name="connsiteX2" fmla="*/ 235675 w 455338"/>
                  <a:gd name="connsiteY2" fmla="*/ 44829 h 522582"/>
                  <a:gd name="connsiteX3" fmla="*/ 233753 w 455338"/>
                  <a:gd name="connsiteY3" fmla="*/ 44829 h 522582"/>
                  <a:gd name="connsiteX4" fmla="*/ 44829 w 455338"/>
                  <a:gd name="connsiteY4" fmla="*/ 522582 h 522582"/>
                  <a:gd name="connsiteX5" fmla="*/ 0 w 455338"/>
                  <a:gd name="connsiteY5" fmla="*/ 522582 h 522582"/>
                  <a:gd name="connsiteX6" fmla="*/ 210698 w 455338"/>
                  <a:gd name="connsiteY6" fmla="*/ 0 h 522582"/>
                  <a:gd name="connsiteX7" fmla="*/ 258730 w 455338"/>
                  <a:gd name="connsiteY7" fmla="*/ 0 h 522582"/>
                  <a:gd name="connsiteX8" fmla="*/ 455339 w 455338"/>
                  <a:gd name="connsiteY8" fmla="*/ 522582 h 52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5338" h="522582">
                    <a:moveTo>
                      <a:pt x="455339" y="522582"/>
                    </a:moveTo>
                    <a:lnTo>
                      <a:pt x="412430" y="522582"/>
                    </a:lnTo>
                    <a:lnTo>
                      <a:pt x="235675" y="44829"/>
                    </a:lnTo>
                    <a:lnTo>
                      <a:pt x="233753" y="44829"/>
                    </a:lnTo>
                    <a:lnTo>
                      <a:pt x="44829" y="522582"/>
                    </a:lnTo>
                    <a:lnTo>
                      <a:pt x="0" y="522582"/>
                    </a:lnTo>
                    <a:lnTo>
                      <a:pt x="210698" y="0"/>
                    </a:lnTo>
                    <a:lnTo>
                      <a:pt x="258730" y="0"/>
                    </a:lnTo>
                    <a:lnTo>
                      <a:pt x="455339" y="522582"/>
                    </a:lnTo>
                    <a:close/>
                  </a:path>
                </a:pathLst>
              </a:custGeom>
              <a:grpFill/>
              <a:ln w="6384" cap="flat">
                <a:solidFill>
                  <a:schemeClr val="bg2"/>
                </a:solidFill>
                <a:prstDash val="solid"/>
                <a:miter/>
              </a:ln>
            </p:spPr>
            <p:txBody>
              <a:bodyPr rtlCol="0" anchor="ctr"/>
              <a:lstStyle/>
              <a:p>
                <a:endParaRPr lang="en-US" sz="1801"/>
              </a:p>
            </p:txBody>
          </p:sp>
          <p:sp>
            <p:nvSpPr>
              <p:cNvPr id="21" name="Freeform: Shape 20">
                <a:extLst>
                  <a:ext uri="{FF2B5EF4-FFF2-40B4-BE49-F238E27FC236}">
                    <a16:creationId xmlns:a16="http://schemas.microsoft.com/office/drawing/2014/main" id="{D31CED2B-ADE8-4C17-A013-0B7D47F71F36}"/>
                  </a:ext>
                </a:extLst>
              </p:cNvPr>
              <p:cNvSpPr/>
              <p:nvPr userDrawn="1"/>
            </p:nvSpPr>
            <p:spPr>
              <a:xfrm>
                <a:off x="2877096" y="5532415"/>
                <a:ext cx="109511" cy="96703"/>
              </a:xfrm>
              <a:custGeom>
                <a:avLst/>
                <a:gdLst>
                  <a:gd name="connsiteX0" fmla="*/ 0 w 109511"/>
                  <a:gd name="connsiteY0" fmla="*/ 0 h 96703"/>
                  <a:gd name="connsiteX1" fmla="*/ 109512 w 109511"/>
                  <a:gd name="connsiteY1" fmla="*/ 48031 h 96703"/>
                  <a:gd name="connsiteX2" fmla="*/ 0 w 109511"/>
                  <a:gd name="connsiteY2" fmla="*/ 96703 h 96703"/>
                  <a:gd name="connsiteX3" fmla="*/ 0 w 109511"/>
                  <a:gd name="connsiteY3" fmla="*/ 0 h 96703"/>
                </a:gdLst>
                <a:ahLst/>
                <a:cxnLst>
                  <a:cxn ang="0">
                    <a:pos x="connsiteX0" y="connsiteY0"/>
                  </a:cxn>
                  <a:cxn ang="0">
                    <a:pos x="connsiteX1" y="connsiteY1"/>
                  </a:cxn>
                  <a:cxn ang="0">
                    <a:pos x="connsiteX2" y="connsiteY2"/>
                  </a:cxn>
                  <a:cxn ang="0">
                    <a:pos x="connsiteX3" y="connsiteY3"/>
                  </a:cxn>
                </a:cxnLst>
                <a:rect l="l" t="t" r="r" b="b"/>
                <a:pathLst>
                  <a:path w="109511" h="96703">
                    <a:moveTo>
                      <a:pt x="0" y="0"/>
                    </a:moveTo>
                    <a:lnTo>
                      <a:pt x="109512" y="48031"/>
                    </a:lnTo>
                    <a:lnTo>
                      <a:pt x="0" y="96703"/>
                    </a:lnTo>
                    <a:cubicBezTo>
                      <a:pt x="0" y="96703"/>
                      <a:pt x="0" y="640"/>
                      <a:pt x="0" y="0"/>
                    </a:cubicBezTo>
                  </a:path>
                </a:pathLst>
              </a:custGeom>
              <a:solidFill>
                <a:schemeClr val="accent2"/>
              </a:solidFill>
              <a:ln w="6384" cap="flat">
                <a:noFill/>
                <a:prstDash val="solid"/>
                <a:miter/>
              </a:ln>
            </p:spPr>
            <p:txBody>
              <a:bodyPr rtlCol="0" anchor="ctr"/>
              <a:lstStyle/>
              <a:p>
                <a:endParaRPr lang="en-US" sz="1801"/>
              </a:p>
            </p:txBody>
          </p:sp>
        </p:grpSp>
      </p:grpSp>
    </p:spTree>
    <p:extLst>
      <p:ext uri="{BB962C8B-B14F-4D97-AF65-F5344CB8AC3E}">
        <p14:creationId xmlns:p14="http://schemas.microsoft.com/office/powerpoint/2010/main" val="35547222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Title Slide V2">
    <p:bg>
      <p:bgPr>
        <a:solidFill>
          <a:schemeClr val="bg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2C165B6C-ACCE-49BB-85E1-400AE3835243}"/>
              </a:ext>
            </a:extLst>
          </p:cNvPr>
          <p:cNvSpPr>
            <a:spLocks noGrp="1"/>
          </p:cNvSpPr>
          <p:nvPr>
            <p:ph type="pic" sz="quarter" idx="15"/>
          </p:nvPr>
        </p:nvSpPr>
        <p:spPr>
          <a:xfrm>
            <a:off x="1" y="0"/>
            <a:ext cx="12192000" cy="6858000"/>
          </a:xfrm>
        </p:spPr>
        <p:txBody>
          <a:bodyPr anchor="ctr"/>
          <a:lstStyle>
            <a:lvl1pPr marL="0" indent="0" algn="ctr">
              <a:buNone/>
              <a:defRPr>
                <a:highlight>
                  <a:srgbClr val="FFFF00"/>
                </a:highlight>
              </a:defRPr>
            </a:lvl1pPr>
          </a:lstStyle>
          <a:p>
            <a:r>
              <a:rPr lang="en-US"/>
              <a:t>Click icon to add picture</a:t>
            </a:r>
          </a:p>
        </p:txBody>
      </p:sp>
      <p:sp>
        <p:nvSpPr>
          <p:cNvPr id="7" name="Title 6">
            <a:extLst>
              <a:ext uri="{FF2B5EF4-FFF2-40B4-BE49-F238E27FC236}">
                <a16:creationId xmlns:a16="http://schemas.microsoft.com/office/drawing/2014/main" id="{4672CB73-B7D0-4B5C-B373-6B80D38E06E5}"/>
              </a:ext>
            </a:extLst>
          </p:cNvPr>
          <p:cNvSpPr>
            <a:spLocks noGrp="1"/>
          </p:cNvSpPr>
          <p:nvPr>
            <p:ph type="title" hasCustomPrompt="1"/>
          </p:nvPr>
        </p:nvSpPr>
        <p:spPr>
          <a:xfrm>
            <a:off x="388053" y="3199443"/>
            <a:ext cx="3815324" cy="1803400"/>
          </a:xfrm>
        </p:spPr>
        <p:txBody>
          <a:bodyPr/>
          <a:lstStyle>
            <a:lvl1pPr>
              <a:lnSpc>
                <a:spcPct val="100000"/>
              </a:lnSpc>
              <a:defRPr sz="3751">
                <a:solidFill>
                  <a:schemeClr val="bg1"/>
                </a:solidFill>
              </a:defRPr>
            </a:lvl1pPr>
          </a:lstStyle>
          <a:p>
            <a:r>
              <a:rPr lang="en-US"/>
              <a:t>Title goes here</a:t>
            </a:r>
            <a:br>
              <a:rPr lang="en-US"/>
            </a:br>
            <a:r>
              <a:rPr lang="en-US"/>
              <a:t>second title line third line</a:t>
            </a:r>
          </a:p>
        </p:txBody>
      </p:sp>
      <p:sp>
        <p:nvSpPr>
          <p:cNvPr id="42" name="Text Placeholder 41">
            <a:extLst>
              <a:ext uri="{FF2B5EF4-FFF2-40B4-BE49-F238E27FC236}">
                <a16:creationId xmlns:a16="http://schemas.microsoft.com/office/drawing/2014/main" id="{40AF7A32-2B20-4C16-BCAE-4141FBBD7522}"/>
              </a:ext>
            </a:extLst>
          </p:cNvPr>
          <p:cNvSpPr>
            <a:spLocks noGrp="1"/>
          </p:cNvSpPr>
          <p:nvPr userDrawn="1">
            <p:ph type="body" sz="quarter" idx="14" hasCustomPrompt="1"/>
          </p:nvPr>
        </p:nvSpPr>
        <p:spPr>
          <a:xfrm>
            <a:off x="388051" y="2785750"/>
            <a:ext cx="1909268" cy="315912"/>
          </a:xfrm>
        </p:spPr>
        <p:txBody>
          <a:bodyPr/>
          <a:lstStyle>
            <a:lvl1pPr marL="0" indent="0">
              <a:buNone/>
              <a:defRPr>
                <a:solidFill>
                  <a:schemeClr val="accent2"/>
                </a:solidFill>
                <a:latin typeface="+mj-lt"/>
              </a:defRPr>
            </a:lvl1pPr>
          </a:lstStyle>
          <a:p>
            <a:pPr lvl="0"/>
            <a:r>
              <a:rPr lang="en-GB"/>
              <a:t>DATE GOES HERE</a:t>
            </a:r>
            <a:endParaRPr lang="en-US"/>
          </a:p>
        </p:txBody>
      </p:sp>
    </p:spTree>
    <p:extLst>
      <p:ext uri="{BB962C8B-B14F-4D97-AF65-F5344CB8AC3E}">
        <p14:creationId xmlns:p14="http://schemas.microsoft.com/office/powerpoint/2010/main" val="9749680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_Title Slide V2">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FCDF608D-2C25-4B83-8657-A6618BA34C90}"/>
              </a:ext>
            </a:extLst>
          </p:cNvPr>
          <p:cNvSpPr>
            <a:spLocks noGrp="1"/>
          </p:cNvSpPr>
          <p:nvPr>
            <p:ph type="pic" sz="quarter" idx="15"/>
          </p:nvPr>
        </p:nvSpPr>
        <p:spPr>
          <a:xfrm>
            <a:off x="1" y="0"/>
            <a:ext cx="12192000" cy="6858000"/>
          </a:xfrm>
        </p:spPr>
        <p:txBody>
          <a:bodyPr anchor="ctr"/>
          <a:lstStyle>
            <a:lvl1pPr marL="0" indent="0" algn="ctr">
              <a:buNone/>
              <a:defRPr>
                <a:highlight>
                  <a:srgbClr val="FFFF00"/>
                </a:highlight>
              </a:defRPr>
            </a:lvl1pPr>
          </a:lstStyle>
          <a:p>
            <a:r>
              <a:rPr lang="en-US"/>
              <a:t>Click icon to add picture</a:t>
            </a:r>
          </a:p>
        </p:txBody>
      </p:sp>
      <p:sp>
        <p:nvSpPr>
          <p:cNvPr id="7" name="Title 6">
            <a:extLst>
              <a:ext uri="{FF2B5EF4-FFF2-40B4-BE49-F238E27FC236}">
                <a16:creationId xmlns:a16="http://schemas.microsoft.com/office/drawing/2014/main" id="{4672CB73-B7D0-4B5C-B373-6B80D38E06E5}"/>
              </a:ext>
            </a:extLst>
          </p:cNvPr>
          <p:cNvSpPr>
            <a:spLocks noGrp="1"/>
          </p:cNvSpPr>
          <p:nvPr>
            <p:ph type="title" hasCustomPrompt="1"/>
          </p:nvPr>
        </p:nvSpPr>
        <p:spPr>
          <a:xfrm>
            <a:off x="388053" y="3199443"/>
            <a:ext cx="3815324" cy="1803400"/>
          </a:xfrm>
        </p:spPr>
        <p:txBody>
          <a:bodyPr/>
          <a:lstStyle>
            <a:lvl1pPr>
              <a:lnSpc>
                <a:spcPct val="100000"/>
              </a:lnSpc>
              <a:defRPr sz="3751">
                <a:solidFill>
                  <a:schemeClr val="tx1"/>
                </a:solidFill>
              </a:defRPr>
            </a:lvl1pPr>
          </a:lstStyle>
          <a:p>
            <a:r>
              <a:rPr lang="en-US"/>
              <a:t>Title goes here</a:t>
            </a:r>
            <a:br>
              <a:rPr lang="en-US"/>
            </a:br>
            <a:r>
              <a:rPr lang="en-US"/>
              <a:t>second title line third line</a:t>
            </a:r>
          </a:p>
        </p:txBody>
      </p:sp>
      <p:sp>
        <p:nvSpPr>
          <p:cNvPr id="42" name="Text Placeholder 41">
            <a:extLst>
              <a:ext uri="{FF2B5EF4-FFF2-40B4-BE49-F238E27FC236}">
                <a16:creationId xmlns:a16="http://schemas.microsoft.com/office/drawing/2014/main" id="{40AF7A32-2B20-4C16-BCAE-4141FBBD7522}"/>
              </a:ext>
            </a:extLst>
          </p:cNvPr>
          <p:cNvSpPr>
            <a:spLocks noGrp="1"/>
          </p:cNvSpPr>
          <p:nvPr userDrawn="1">
            <p:ph type="body" sz="quarter" idx="14" hasCustomPrompt="1"/>
          </p:nvPr>
        </p:nvSpPr>
        <p:spPr>
          <a:xfrm>
            <a:off x="388051" y="2785750"/>
            <a:ext cx="1909268" cy="315912"/>
          </a:xfrm>
        </p:spPr>
        <p:txBody>
          <a:bodyPr/>
          <a:lstStyle>
            <a:lvl1pPr marL="0" indent="0">
              <a:buNone/>
              <a:defRPr>
                <a:solidFill>
                  <a:schemeClr val="accent1"/>
                </a:solidFill>
                <a:latin typeface="+mj-lt"/>
              </a:defRPr>
            </a:lvl1pPr>
          </a:lstStyle>
          <a:p>
            <a:pPr lvl="0"/>
            <a:r>
              <a:rPr lang="en-GB"/>
              <a:t>DATE GOES HERE</a:t>
            </a:r>
            <a:endParaRPr lang="en-US"/>
          </a:p>
        </p:txBody>
      </p:sp>
    </p:spTree>
    <p:extLst>
      <p:ext uri="{BB962C8B-B14F-4D97-AF65-F5344CB8AC3E}">
        <p14:creationId xmlns:p14="http://schemas.microsoft.com/office/powerpoint/2010/main" val="1588860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B5205-7CA0-A486-019F-A993E4A40C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A9FA39-479C-B22E-7D01-2882E988046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494006F-7C3C-FFEB-84D6-C468D5FC3C8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8D2AAFD-CC2A-EBFF-16FF-DC26A6221CC8}"/>
              </a:ext>
            </a:extLst>
          </p:cNvPr>
          <p:cNvSpPr>
            <a:spLocks noGrp="1"/>
          </p:cNvSpPr>
          <p:nvPr>
            <p:ph type="dt" sz="half" idx="10"/>
          </p:nvPr>
        </p:nvSpPr>
        <p:spPr/>
        <p:txBody>
          <a:bodyPr/>
          <a:lstStyle/>
          <a:p>
            <a:fld id="{50C3853C-0ABA-4CA4-8950-F4B459562918}" type="datetimeFigureOut">
              <a:rPr lang="en-US" smtClean="0"/>
              <a:t>1/23/2025</a:t>
            </a:fld>
            <a:endParaRPr lang="en-US"/>
          </a:p>
        </p:txBody>
      </p:sp>
      <p:sp>
        <p:nvSpPr>
          <p:cNvPr id="6" name="Footer Placeholder 5">
            <a:extLst>
              <a:ext uri="{FF2B5EF4-FFF2-40B4-BE49-F238E27FC236}">
                <a16:creationId xmlns:a16="http://schemas.microsoft.com/office/drawing/2014/main" id="{273F66F9-21DF-201F-EFB8-A0FB34E5C0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818729-8AED-22E4-6A7E-0F28E5712742}"/>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24491270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000000"/>
        </a:solidFill>
        <a:effectLst/>
      </p:bgPr>
    </p:bg>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FF43C99B-7FF5-4062-A7C8-38F7CA47F335}"/>
              </a:ext>
            </a:extLst>
          </p:cNvPr>
          <p:cNvSpPr>
            <a:spLocks noGrp="1"/>
          </p:cNvSpPr>
          <p:nvPr>
            <p:ph type="pic" sz="quarter" idx="15"/>
          </p:nvPr>
        </p:nvSpPr>
        <p:spPr>
          <a:xfrm>
            <a:off x="1" y="0"/>
            <a:ext cx="12192000" cy="6858000"/>
          </a:xfrm>
        </p:spPr>
        <p:txBody>
          <a:bodyPr anchor="ctr"/>
          <a:lstStyle>
            <a:lvl1pPr marL="0" indent="0" algn="ctr">
              <a:buNone/>
              <a:defRPr>
                <a:highlight>
                  <a:srgbClr val="FFFF00"/>
                </a:highlight>
              </a:defRPr>
            </a:lvl1pPr>
          </a:lstStyle>
          <a:p>
            <a:r>
              <a:rPr lang="en-US"/>
              <a:t>Click icon to add picture</a:t>
            </a:r>
          </a:p>
        </p:txBody>
      </p:sp>
      <p:sp>
        <p:nvSpPr>
          <p:cNvPr id="16" name="Title 6">
            <a:extLst>
              <a:ext uri="{FF2B5EF4-FFF2-40B4-BE49-F238E27FC236}">
                <a16:creationId xmlns:a16="http://schemas.microsoft.com/office/drawing/2014/main" id="{8C7477C8-3841-480E-8DF8-6EF41DB42150}"/>
              </a:ext>
            </a:extLst>
          </p:cNvPr>
          <p:cNvSpPr>
            <a:spLocks noGrp="1"/>
          </p:cNvSpPr>
          <p:nvPr>
            <p:ph type="title" hasCustomPrompt="1"/>
          </p:nvPr>
        </p:nvSpPr>
        <p:spPr>
          <a:xfrm>
            <a:off x="388052" y="3802059"/>
            <a:ext cx="5146391" cy="1147650"/>
          </a:xfrm>
        </p:spPr>
        <p:txBody>
          <a:bodyPr/>
          <a:lstStyle>
            <a:lvl1pPr>
              <a:lnSpc>
                <a:spcPct val="100000"/>
              </a:lnSpc>
              <a:defRPr sz="3751">
                <a:solidFill>
                  <a:schemeClr val="bg1"/>
                </a:solidFill>
              </a:defRPr>
            </a:lvl1pPr>
          </a:lstStyle>
          <a:p>
            <a:r>
              <a:rPr lang="en-US"/>
              <a:t>Title goes here</a:t>
            </a:r>
            <a:br>
              <a:rPr lang="en-US"/>
            </a:br>
            <a:r>
              <a:rPr lang="en-US"/>
              <a:t>second title line here</a:t>
            </a:r>
          </a:p>
        </p:txBody>
      </p:sp>
      <p:sp>
        <p:nvSpPr>
          <p:cNvPr id="17" name="Text Placeholder 41">
            <a:extLst>
              <a:ext uri="{FF2B5EF4-FFF2-40B4-BE49-F238E27FC236}">
                <a16:creationId xmlns:a16="http://schemas.microsoft.com/office/drawing/2014/main" id="{17409F1D-6D06-425D-B339-9EDBA0249CDC}"/>
              </a:ext>
            </a:extLst>
          </p:cNvPr>
          <p:cNvSpPr>
            <a:spLocks noGrp="1"/>
          </p:cNvSpPr>
          <p:nvPr>
            <p:ph type="body" sz="quarter" idx="14" hasCustomPrompt="1"/>
          </p:nvPr>
        </p:nvSpPr>
        <p:spPr>
          <a:xfrm>
            <a:off x="388051" y="3362008"/>
            <a:ext cx="1909268" cy="315912"/>
          </a:xfrm>
          <a:noFill/>
        </p:spPr>
        <p:txBody>
          <a:bodyPr/>
          <a:lstStyle>
            <a:lvl1pPr marL="0" indent="0">
              <a:buNone/>
              <a:defRPr>
                <a:solidFill>
                  <a:schemeClr val="accent2"/>
                </a:solidFill>
                <a:latin typeface="+mj-lt"/>
              </a:defRPr>
            </a:lvl1pPr>
          </a:lstStyle>
          <a:p>
            <a:pPr lvl="0"/>
            <a:r>
              <a:rPr lang="en-GB"/>
              <a:t>DATE GOES HERE</a:t>
            </a:r>
            <a:endParaRPr lang="en-US"/>
          </a:p>
        </p:txBody>
      </p:sp>
    </p:spTree>
    <p:extLst>
      <p:ext uri="{BB962C8B-B14F-4D97-AF65-F5344CB8AC3E}">
        <p14:creationId xmlns:p14="http://schemas.microsoft.com/office/powerpoint/2010/main" val="4338502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accent1"/>
        </a:solidFill>
        <a:effectLst/>
      </p:bgPr>
    </p:bg>
    <p:spTree>
      <p:nvGrpSpPr>
        <p:cNvPr id="1" name=""/>
        <p:cNvGrpSpPr/>
        <p:nvPr/>
      </p:nvGrpSpPr>
      <p:grpSpPr>
        <a:xfrm>
          <a:off x="0" y="0"/>
          <a:ext cx="0" cy="0"/>
          <a:chOff x="0" y="0"/>
          <a:chExt cx="0" cy="0"/>
        </a:xfrm>
      </p:grpSpPr>
      <p:sp>
        <p:nvSpPr>
          <p:cNvPr id="15" name="Picture Placeholder 2">
            <a:extLst>
              <a:ext uri="{FF2B5EF4-FFF2-40B4-BE49-F238E27FC236}">
                <a16:creationId xmlns:a16="http://schemas.microsoft.com/office/drawing/2014/main" id="{C9B518C0-D923-49F9-BE87-803A528FC704}"/>
              </a:ext>
            </a:extLst>
          </p:cNvPr>
          <p:cNvSpPr>
            <a:spLocks noGrp="1"/>
          </p:cNvSpPr>
          <p:nvPr>
            <p:ph type="pic" sz="quarter" idx="15"/>
          </p:nvPr>
        </p:nvSpPr>
        <p:spPr>
          <a:xfrm>
            <a:off x="1" y="0"/>
            <a:ext cx="12192000" cy="6858000"/>
          </a:xfrm>
        </p:spPr>
        <p:txBody>
          <a:bodyPr anchor="ctr"/>
          <a:lstStyle>
            <a:lvl1pPr marL="0" indent="0" algn="ctr">
              <a:buNone/>
              <a:defRPr>
                <a:highlight>
                  <a:srgbClr val="FFFF00"/>
                </a:highlight>
              </a:defRPr>
            </a:lvl1pPr>
          </a:lstStyle>
          <a:p>
            <a:r>
              <a:rPr lang="en-US"/>
              <a:t>Click icon to add picture</a:t>
            </a:r>
          </a:p>
        </p:txBody>
      </p:sp>
      <p:sp>
        <p:nvSpPr>
          <p:cNvPr id="16" name="Title 6">
            <a:extLst>
              <a:ext uri="{FF2B5EF4-FFF2-40B4-BE49-F238E27FC236}">
                <a16:creationId xmlns:a16="http://schemas.microsoft.com/office/drawing/2014/main" id="{8C7477C8-3841-480E-8DF8-6EF41DB42150}"/>
              </a:ext>
            </a:extLst>
          </p:cNvPr>
          <p:cNvSpPr>
            <a:spLocks noGrp="1"/>
          </p:cNvSpPr>
          <p:nvPr>
            <p:ph type="title" hasCustomPrompt="1"/>
          </p:nvPr>
        </p:nvSpPr>
        <p:spPr>
          <a:xfrm>
            <a:off x="2595360" y="2751004"/>
            <a:ext cx="5146391" cy="1147650"/>
          </a:xfrm>
        </p:spPr>
        <p:txBody>
          <a:bodyPr/>
          <a:lstStyle>
            <a:lvl1pPr>
              <a:lnSpc>
                <a:spcPct val="100000"/>
              </a:lnSpc>
              <a:defRPr sz="3751">
                <a:solidFill>
                  <a:schemeClr val="bg1"/>
                </a:solidFill>
              </a:defRPr>
            </a:lvl1pPr>
          </a:lstStyle>
          <a:p>
            <a:r>
              <a:rPr lang="en-US"/>
              <a:t>Title goes here</a:t>
            </a:r>
            <a:br>
              <a:rPr lang="en-US"/>
            </a:br>
            <a:r>
              <a:rPr lang="en-US"/>
              <a:t>second title line here</a:t>
            </a:r>
          </a:p>
        </p:txBody>
      </p:sp>
      <p:sp>
        <p:nvSpPr>
          <p:cNvPr id="17" name="Text Placeholder 41">
            <a:extLst>
              <a:ext uri="{FF2B5EF4-FFF2-40B4-BE49-F238E27FC236}">
                <a16:creationId xmlns:a16="http://schemas.microsoft.com/office/drawing/2014/main" id="{17409F1D-6D06-425D-B339-9EDBA0249CDC}"/>
              </a:ext>
            </a:extLst>
          </p:cNvPr>
          <p:cNvSpPr>
            <a:spLocks noGrp="1"/>
          </p:cNvSpPr>
          <p:nvPr>
            <p:ph type="body" sz="quarter" idx="14" hasCustomPrompt="1"/>
          </p:nvPr>
        </p:nvSpPr>
        <p:spPr>
          <a:xfrm>
            <a:off x="2595358" y="2310953"/>
            <a:ext cx="1909268" cy="315912"/>
          </a:xfrm>
          <a:noFill/>
        </p:spPr>
        <p:txBody>
          <a:bodyPr/>
          <a:lstStyle>
            <a:lvl1pPr marL="0" indent="0">
              <a:buNone/>
              <a:defRPr>
                <a:solidFill>
                  <a:schemeClr val="accent2"/>
                </a:solidFill>
                <a:latin typeface="+mj-lt"/>
              </a:defRPr>
            </a:lvl1pPr>
          </a:lstStyle>
          <a:p>
            <a:pPr lvl="0"/>
            <a:r>
              <a:rPr lang="en-GB"/>
              <a:t>DATE GOES HERE</a:t>
            </a:r>
            <a:endParaRPr lang="en-US"/>
          </a:p>
        </p:txBody>
      </p:sp>
    </p:spTree>
    <p:extLst>
      <p:ext uri="{BB962C8B-B14F-4D97-AF65-F5344CB8AC3E}">
        <p14:creationId xmlns:p14="http://schemas.microsoft.com/office/powerpoint/2010/main" val="37100800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Slide V3">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E8B4351C-CC4F-43F6-8D34-4F84EE862D45}"/>
              </a:ext>
            </a:extLst>
          </p:cNvPr>
          <p:cNvSpPr>
            <a:spLocks noGrp="1"/>
          </p:cNvSpPr>
          <p:nvPr>
            <p:ph type="pic" sz="quarter" idx="10"/>
          </p:nvPr>
        </p:nvSpPr>
        <p:spPr>
          <a:xfrm>
            <a:off x="7108579" y="0"/>
            <a:ext cx="5088348" cy="6858000"/>
          </a:xfrm>
          <a:custGeom>
            <a:avLst/>
            <a:gdLst>
              <a:gd name="connsiteX0" fmla="*/ 0 w 4918075"/>
              <a:gd name="connsiteY0" fmla="*/ 0 h 6858000"/>
              <a:gd name="connsiteX1" fmla="*/ 4918075 w 4918075"/>
              <a:gd name="connsiteY1" fmla="*/ 0 h 6858000"/>
              <a:gd name="connsiteX2" fmla="*/ 4918075 w 4918075"/>
              <a:gd name="connsiteY2" fmla="*/ 6858000 h 6858000"/>
              <a:gd name="connsiteX3" fmla="*/ 4847716 w 4918075"/>
              <a:gd name="connsiteY3" fmla="*/ 6858000 h 6858000"/>
              <a:gd name="connsiteX4" fmla="*/ 634 w 4918075"/>
              <a:gd name="connsiteY4" fmla="*/ 4607723 h 6858000"/>
              <a:gd name="connsiteX5" fmla="*/ 1416 w 4918075"/>
              <a:gd name="connsiteY5" fmla="*/ 6855166 h 6858000"/>
              <a:gd name="connsiteX6" fmla="*/ 956400 w 4918075"/>
              <a:gd name="connsiteY6" fmla="*/ 6858000 h 6858000"/>
              <a:gd name="connsiteX7" fmla="*/ 0 w 491807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8075" h="6858000">
                <a:moveTo>
                  <a:pt x="0" y="0"/>
                </a:moveTo>
                <a:lnTo>
                  <a:pt x="4918075" y="0"/>
                </a:lnTo>
                <a:lnTo>
                  <a:pt x="4918075" y="6858000"/>
                </a:lnTo>
                <a:lnTo>
                  <a:pt x="4847716" y="6858000"/>
                </a:lnTo>
                <a:lnTo>
                  <a:pt x="634" y="4607723"/>
                </a:lnTo>
                <a:cubicBezTo>
                  <a:pt x="683" y="5360892"/>
                  <a:pt x="1367" y="6101998"/>
                  <a:pt x="1416" y="6855166"/>
                </a:cubicBezTo>
                <a:lnTo>
                  <a:pt x="956400" y="6858000"/>
                </a:lnTo>
                <a:lnTo>
                  <a:pt x="0" y="6858000"/>
                </a:lnTo>
                <a:close/>
              </a:path>
            </a:pathLst>
          </a:custGeom>
        </p:spPr>
        <p:txBody>
          <a:bodyPr wrap="square" anchor="ctr">
            <a:noAutofit/>
          </a:bodyPr>
          <a:lstStyle>
            <a:lvl1pPr marL="0" indent="0" algn="ctr">
              <a:buFont typeface="Arial" panose="020B0604020202020204" pitchFamily="34" charset="0"/>
              <a:buNone/>
              <a:defRPr>
                <a:highlight>
                  <a:srgbClr val="FFFF00"/>
                </a:highlight>
              </a:defRPr>
            </a:lvl1pPr>
          </a:lstStyle>
          <a:p>
            <a:r>
              <a:rPr lang="en-US"/>
              <a:t>Click icon to add picture</a:t>
            </a:r>
          </a:p>
        </p:txBody>
      </p:sp>
      <p:sp>
        <p:nvSpPr>
          <p:cNvPr id="21" name="Title 6">
            <a:extLst>
              <a:ext uri="{FF2B5EF4-FFF2-40B4-BE49-F238E27FC236}">
                <a16:creationId xmlns:a16="http://schemas.microsoft.com/office/drawing/2014/main" id="{C14B39AA-3975-4DE3-B79A-CD9AA20DFC71}"/>
              </a:ext>
            </a:extLst>
          </p:cNvPr>
          <p:cNvSpPr>
            <a:spLocks noGrp="1"/>
          </p:cNvSpPr>
          <p:nvPr>
            <p:ph type="title" hasCustomPrompt="1"/>
          </p:nvPr>
        </p:nvSpPr>
        <p:spPr>
          <a:xfrm>
            <a:off x="388050" y="3390808"/>
            <a:ext cx="3975495" cy="1803400"/>
          </a:xfrm>
        </p:spPr>
        <p:txBody>
          <a:bodyPr/>
          <a:lstStyle>
            <a:lvl1pPr>
              <a:lnSpc>
                <a:spcPct val="100000"/>
              </a:lnSpc>
              <a:defRPr sz="3751">
                <a:solidFill>
                  <a:schemeClr val="tx1"/>
                </a:solidFill>
              </a:defRPr>
            </a:lvl1pPr>
          </a:lstStyle>
          <a:p>
            <a:r>
              <a:rPr lang="en-US"/>
              <a:t>Title goes here</a:t>
            </a:r>
            <a:br>
              <a:rPr lang="en-US"/>
            </a:br>
            <a:r>
              <a:rPr lang="en-US"/>
              <a:t>second title line</a:t>
            </a:r>
            <a:br>
              <a:rPr lang="en-US"/>
            </a:br>
            <a:r>
              <a:rPr lang="en-US"/>
              <a:t>third line</a:t>
            </a:r>
          </a:p>
        </p:txBody>
      </p:sp>
      <p:sp>
        <p:nvSpPr>
          <p:cNvPr id="22" name="Text Placeholder 41">
            <a:extLst>
              <a:ext uri="{FF2B5EF4-FFF2-40B4-BE49-F238E27FC236}">
                <a16:creationId xmlns:a16="http://schemas.microsoft.com/office/drawing/2014/main" id="{BE126341-BFB4-40A6-8CA7-96E1F96F8B69}"/>
              </a:ext>
            </a:extLst>
          </p:cNvPr>
          <p:cNvSpPr>
            <a:spLocks noGrp="1"/>
          </p:cNvSpPr>
          <p:nvPr>
            <p:ph type="body" sz="quarter" idx="14" hasCustomPrompt="1"/>
          </p:nvPr>
        </p:nvSpPr>
        <p:spPr>
          <a:xfrm>
            <a:off x="388051" y="2931395"/>
            <a:ext cx="1909268" cy="315912"/>
          </a:xfrm>
        </p:spPr>
        <p:txBody>
          <a:bodyPr/>
          <a:lstStyle>
            <a:lvl1pPr marL="0" indent="0">
              <a:buNone/>
              <a:defRPr>
                <a:solidFill>
                  <a:schemeClr val="tx2"/>
                </a:solidFill>
                <a:latin typeface="+mj-lt"/>
              </a:defRPr>
            </a:lvl1pPr>
          </a:lstStyle>
          <a:p>
            <a:pPr lvl="0"/>
            <a:r>
              <a:rPr lang="en-GB"/>
              <a:t>DATE GOES HERE</a:t>
            </a:r>
            <a:endParaRPr lang="en-US"/>
          </a:p>
        </p:txBody>
      </p:sp>
      <p:pic>
        <p:nvPicPr>
          <p:cNvPr id="18" name="Picture 17" descr="Logo&#10;&#10;Description automatically generated with medium confidence">
            <a:extLst>
              <a:ext uri="{FF2B5EF4-FFF2-40B4-BE49-F238E27FC236}">
                <a16:creationId xmlns:a16="http://schemas.microsoft.com/office/drawing/2014/main" id="{5DA54748-06E3-4CA2-B780-EC166E8E14B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0610" y="5689604"/>
            <a:ext cx="2270009" cy="904633"/>
          </a:xfrm>
          <a:prstGeom prst="rect">
            <a:avLst/>
          </a:prstGeom>
        </p:spPr>
      </p:pic>
    </p:spTree>
    <p:extLst>
      <p:ext uri="{BB962C8B-B14F-4D97-AF65-F5344CB8AC3E}">
        <p14:creationId xmlns:p14="http://schemas.microsoft.com/office/powerpoint/2010/main" val="8123536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One column text Blue">
    <p:bg>
      <p:bgPr>
        <a:solidFill>
          <a:schemeClr val="accent2"/>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697D07EA-290D-41A0-977A-69A4329FF396}"/>
              </a:ext>
            </a:extLst>
          </p:cNvPr>
          <p:cNvSpPr/>
          <p:nvPr userDrawn="1"/>
        </p:nvSpPr>
        <p:spPr>
          <a:xfrm>
            <a:off x="5119228" y="0"/>
            <a:ext cx="707277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12" name="Rectangle 11">
            <a:extLst>
              <a:ext uri="{FF2B5EF4-FFF2-40B4-BE49-F238E27FC236}">
                <a16:creationId xmlns:a16="http://schemas.microsoft.com/office/drawing/2014/main" id="{6CC3C017-36D2-42CF-BFCD-44F9E1673CD5}"/>
              </a:ext>
            </a:extLst>
          </p:cNvPr>
          <p:cNvSpPr/>
          <p:nvPr userDrawn="1"/>
        </p:nvSpPr>
        <p:spPr>
          <a:xfrm>
            <a:off x="491426" y="4846320"/>
            <a:ext cx="4250694" cy="12801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8" y="557497"/>
            <a:ext cx="3821814" cy="589915"/>
          </a:xfrm>
        </p:spPr>
        <p:txBody>
          <a:bodyPr/>
          <a:lstStyle>
            <a:lvl1pPr>
              <a:defRPr sz="3200">
                <a:solidFill>
                  <a:schemeClr val="bg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3" y="1161615"/>
            <a:ext cx="3430819"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1" name="Text Placeholder 41">
            <a:extLst>
              <a:ext uri="{FF2B5EF4-FFF2-40B4-BE49-F238E27FC236}">
                <a16:creationId xmlns:a16="http://schemas.microsoft.com/office/drawing/2014/main" id="{42CACE20-FD0B-4F9D-A4BC-AE2A7E72A88C}"/>
              </a:ext>
            </a:extLst>
          </p:cNvPr>
          <p:cNvSpPr>
            <a:spLocks noGrp="1"/>
          </p:cNvSpPr>
          <p:nvPr>
            <p:ph type="body" sz="quarter" idx="15"/>
          </p:nvPr>
        </p:nvSpPr>
        <p:spPr>
          <a:xfrm>
            <a:off x="416560" y="1837406"/>
            <a:ext cx="4422047" cy="2592575"/>
          </a:xfrm>
          <a:noFill/>
        </p:spPr>
        <p:txBody>
          <a:bodyPr tIns="0" bIns="0" anchor="t">
            <a:noAutofit/>
          </a:bodyPr>
          <a:lstStyle>
            <a:lvl1pPr marL="0" indent="0">
              <a:lnSpc>
                <a:spcPts val="1501"/>
              </a:lnSpc>
              <a:spcBef>
                <a:spcPts val="0"/>
              </a:spcBef>
              <a:spcAft>
                <a:spcPts val="0"/>
              </a:spcAft>
              <a:buNone/>
              <a:defRPr sz="1021">
                <a:solidFill>
                  <a:schemeClr val="tx1"/>
                </a:solidFill>
                <a:latin typeface="+mn-lt"/>
              </a:defRPr>
            </a:lvl1pPr>
          </a:lstStyle>
          <a:p>
            <a:pPr lvl="0"/>
            <a:r>
              <a:rPr lang="en-US"/>
              <a:t>Click to edit Master text styles</a:t>
            </a:r>
          </a:p>
        </p:txBody>
      </p:sp>
      <p:sp>
        <p:nvSpPr>
          <p:cNvPr id="13" name="Isosceles Triangle 12">
            <a:extLst>
              <a:ext uri="{FF2B5EF4-FFF2-40B4-BE49-F238E27FC236}">
                <a16:creationId xmlns:a16="http://schemas.microsoft.com/office/drawing/2014/main" id="{057A8697-DFFC-4489-B86A-5B963F67777F}"/>
              </a:ext>
            </a:extLst>
          </p:cNvPr>
          <p:cNvSpPr/>
          <p:nvPr userDrawn="1"/>
        </p:nvSpPr>
        <p:spPr>
          <a:xfrm>
            <a:off x="2469609" y="4705200"/>
            <a:ext cx="264108" cy="141120"/>
          </a:xfrm>
          <a:prstGeom prst="triangle">
            <a:avLst>
              <a:gd name="adj" fmla="val 5096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14" name="Text Placeholder 41">
            <a:extLst>
              <a:ext uri="{FF2B5EF4-FFF2-40B4-BE49-F238E27FC236}">
                <a16:creationId xmlns:a16="http://schemas.microsoft.com/office/drawing/2014/main" id="{E6CCBF70-FAFA-4B0D-8F0F-A11A3E9E13F2}"/>
              </a:ext>
            </a:extLst>
          </p:cNvPr>
          <p:cNvSpPr>
            <a:spLocks noGrp="1"/>
          </p:cNvSpPr>
          <p:nvPr>
            <p:ph type="body" sz="quarter" idx="16" hasCustomPrompt="1"/>
          </p:nvPr>
        </p:nvSpPr>
        <p:spPr>
          <a:xfrm>
            <a:off x="583404" y="5000008"/>
            <a:ext cx="4060167" cy="655190"/>
          </a:xfrm>
          <a:noFill/>
        </p:spPr>
        <p:txBody>
          <a:bodyPr tIns="0" bIns="0" anchor="t">
            <a:noAutofit/>
          </a:bodyPr>
          <a:lstStyle>
            <a:lvl1pPr marL="0" indent="0" algn="ctr">
              <a:lnSpc>
                <a:spcPts val="1703"/>
              </a:lnSpc>
              <a:spcBef>
                <a:spcPts val="0"/>
              </a:spcBef>
              <a:spcAft>
                <a:spcPts val="0"/>
              </a:spcAft>
              <a:buNone/>
              <a:defRPr sz="1021" i="0">
                <a:solidFill>
                  <a:schemeClr val="tx1"/>
                </a:solidFill>
                <a:latin typeface="Helvetica-Lightoblique" pitchFamily="50" charset="0"/>
              </a:defRPr>
            </a:lvl1pPr>
          </a:lstStyle>
          <a:p>
            <a:pPr lvl="0"/>
            <a:r>
              <a:rPr lang="en-GB"/>
              <a:t>Lorem ipsum dolor sit amet, consectetuer adipiscing elit, sed </a:t>
            </a:r>
            <a:r>
              <a:rPr lang="en-GB" err="1"/>
              <a:t>diam</a:t>
            </a:r>
            <a:r>
              <a:rPr lang="en-GB"/>
              <a:t> nonummy nibh euismod tincidunt ut laoreet dolore magna aliquam erat volutpat. Ut wisi enim ad minim veniam,</a:t>
            </a:r>
          </a:p>
        </p:txBody>
      </p:sp>
      <p:sp>
        <p:nvSpPr>
          <p:cNvPr id="20" name="Text Placeholder 41">
            <a:extLst>
              <a:ext uri="{FF2B5EF4-FFF2-40B4-BE49-F238E27FC236}">
                <a16:creationId xmlns:a16="http://schemas.microsoft.com/office/drawing/2014/main" id="{82380257-FCF6-437B-B5B9-C33365815398}"/>
              </a:ext>
            </a:extLst>
          </p:cNvPr>
          <p:cNvSpPr>
            <a:spLocks noGrp="1"/>
          </p:cNvSpPr>
          <p:nvPr>
            <p:ph type="body" sz="quarter" idx="18" hasCustomPrompt="1"/>
          </p:nvPr>
        </p:nvSpPr>
        <p:spPr>
          <a:xfrm>
            <a:off x="1643281" y="5787771"/>
            <a:ext cx="1979832" cy="186248"/>
          </a:xfrm>
        </p:spPr>
        <p:txBody>
          <a:bodyPr tIns="91440" bIns="182880" anchor="ctr"/>
          <a:lstStyle>
            <a:lvl1pPr marL="0" indent="0" algn="ctr">
              <a:buNone/>
              <a:defRPr sz="720">
                <a:solidFill>
                  <a:schemeClr val="tx1"/>
                </a:solidFill>
                <a:latin typeface="+mj-lt"/>
              </a:defRPr>
            </a:lvl1pPr>
          </a:lstStyle>
          <a:p>
            <a:pPr lvl="0"/>
            <a:r>
              <a:rPr lang="en-GB"/>
              <a:t>NAME GOES HERE/COMPANY NAME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7"/>
            <a:ext cx="11695320"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80"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3" y="6608449"/>
            <a:ext cx="429740" cy="184787"/>
          </a:xfrm>
          <a:prstGeom prst="rect">
            <a:avLst/>
          </a:prstGeom>
        </p:spPr>
      </p:pic>
    </p:spTree>
    <p:extLst>
      <p:ext uri="{BB962C8B-B14F-4D97-AF65-F5344CB8AC3E}">
        <p14:creationId xmlns:p14="http://schemas.microsoft.com/office/powerpoint/2010/main" val="2672534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One column text Ice Blue">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CC3C017-36D2-42CF-BFCD-44F9E1673CD5}"/>
              </a:ext>
            </a:extLst>
          </p:cNvPr>
          <p:cNvSpPr/>
          <p:nvPr userDrawn="1"/>
        </p:nvSpPr>
        <p:spPr>
          <a:xfrm>
            <a:off x="491426" y="5162554"/>
            <a:ext cx="4250694" cy="9620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8" y="557497"/>
            <a:ext cx="3821814"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3" y="1161615"/>
            <a:ext cx="3430819"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1" name="Text Placeholder 41">
            <a:extLst>
              <a:ext uri="{FF2B5EF4-FFF2-40B4-BE49-F238E27FC236}">
                <a16:creationId xmlns:a16="http://schemas.microsoft.com/office/drawing/2014/main" id="{42CACE20-FD0B-4F9D-A4BC-AE2A7E72A88C}"/>
              </a:ext>
            </a:extLst>
          </p:cNvPr>
          <p:cNvSpPr>
            <a:spLocks noGrp="1"/>
          </p:cNvSpPr>
          <p:nvPr>
            <p:ph type="body" sz="quarter" idx="15"/>
          </p:nvPr>
        </p:nvSpPr>
        <p:spPr>
          <a:xfrm>
            <a:off x="416560" y="1837402"/>
            <a:ext cx="4422047" cy="2772990"/>
          </a:xfrm>
          <a:noFill/>
        </p:spPr>
        <p:txBody>
          <a:bodyPr tIns="0" bIns="0" anchor="t">
            <a:noAutofit/>
          </a:bodyPr>
          <a:lstStyle>
            <a:lvl1pPr marL="0" indent="0">
              <a:lnSpc>
                <a:spcPts val="1501"/>
              </a:lnSpc>
              <a:spcBef>
                <a:spcPts val="0"/>
              </a:spcBef>
              <a:spcAft>
                <a:spcPts val="0"/>
              </a:spcAft>
              <a:buNone/>
              <a:defRPr sz="1021">
                <a:solidFill>
                  <a:schemeClr val="tx1"/>
                </a:solidFill>
                <a:latin typeface="+mn-lt"/>
              </a:defRPr>
            </a:lvl1pPr>
          </a:lstStyle>
          <a:p>
            <a:pPr lvl="0"/>
            <a:r>
              <a:rPr lang="en-US"/>
              <a:t>Click to edit Master text styles</a:t>
            </a:r>
          </a:p>
        </p:txBody>
      </p:sp>
      <p:sp>
        <p:nvSpPr>
          <p:cNvPr id="13" name="Isosceles Triangle 12">
            <a:extLst>
              <a:ext uri="{FF2B5EF4-FFF2-40B4-BE49-F238E27FC236}">
                <a16:creationId xmlns:a16="http://schemas.microsoft.com/office/drawing/2014/main" id="{057A8697-DFFC-4489-B86A-5B963F67777F}"/>
              </a:ext>
            </a:extLst>
          </p:cNvPr>
          <p:cNvSpPr/>
          <p:nvPr userDrawn="1"/>
        </p:nvSpPr>
        <p:spPr>
          <a:xfrm>
            <a:off x="2469609" y="5021430"/>
            <a:ext cx="264108" cy="141120"/>
          </a:xfrm>
          <a:prstGeom prst="triangle">
            <a:avLst>
              <a:gd name="adj" fmla="val 50968"/>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7"/>
            <a:ext cx="11695320"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80"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3" y="6608449"/>
            <a:ext cx="429740" cy="184787"/>
          </a:xfrm>
          <a:prstGeom prst="rect">
            <a:avLst/>
          </a:prstGeom>
        </p:spPr>
      </p:pic>
      <p:sp>
        <p:nvSpPr>
          <p:cNvPr id="14" name="Text Placeholder 41">
            <a:extLst>
              <a:ext uri="{FF2B5EF4-FFF2-40B4-BE49-F238E27FC236}">
                <a16:creationId xmlns:a16="http://schemas.microsoft.com/office/drawing/2014/main" id="{E6CCBF70-FAFA-4B0D-8F0F-A11A3E9E13F2}"/>
              </a:ext>
            </a:extLst>
          </p:cNvPr>
          <p:cNvSpPr>
            <a:spLocks noGrp="1"/>
          </p:cNvSpPr>
          <p:nvPr>
            <p:ph type="body" sz="quarter" idx="16" hasCustomPrompt="1"/>
          </p:nvPr>
        </p:nvSpPr>
        <p:spPr>
          <a:xfrm>
            <a:off x="583404" y="5333222"/>
            <a:ext cx="4060167" cy="655190"/>
          </a:xfrm>
          <a:noFill/>
        </p:spPr>
        <p:txBody>
          <a:bodyPr tIns="0" bIns="0" anchor="t">
            <a:noAutofit/>
          </a:bodyPr>
          <a:lstStyle>
            <a:lvl1pPr marL="0" indent="0" algn="ctr">
              <a:lnSpc>
                <a:spcPts val="1703"/>
              </a:lnSpc>
              <a:spcBef>
                <a:spcPts val="0"/>
              </a:spcBef>
              <a:spcAft>
                <a:spcPts val="0"/>
              </a:spcAft>
              <a:buNone/>
              <a:defRPr sz="1021" i="0">
                <a:solidFill>
                  <a:schemeClr val="bg1"/>
                </a:solidFill>
                <a:latin typeface="Helvetica-Lightoblique" pitchFamily="50" charset="0"/>
              </a:defRPr>
            </a:lvl1pPr>
          </a:lstStyle>
          <a:p>
            <a:pPr lvl="0"/>
            <a:r>
              <a:rPr lang="en-GB"/>
              <a:t>Lorem ipsum dolor sit amet, consectetuer adipiscing elit, sed </a:t>
            </a:r>
            <a:r>
              <a:rPr lang="en-GB" err="1"/>
              <a:t>diam</a:t>
            </a:r>
            <a:r>
              <a:rPr lang="en-GB"/>
              <a:t> nonummy nibh euismod tincidunt ut laoreet dolore magna aliquam erat volutpat. Ut wisi enim ad minim veniam,</a:t>
            </a:r>
          </a:p>
        </p:txBody>
      </p:sp>
      <p:sp>
        <p:nvSpPr>
          <p:cNvPr id="15" name="Rectangle 14">
            <a:extLst>
              <a:ext uri="{FF2B5EF4-FFF2-40B4-BE49-F238E27FC236}">
                <a16:creationId xmlns:a16="http://schemas.microsoft.com/office/drawing/2014/main" id="{53B62A3E-E214-4BCF-AD36-9D0C58A7EBEA}"/>
              </a:ext>
            </a:extLst>
          </p:cNvPr>
          <p:cNvSpPr/>
          <p:nvPr userDrawn="1"/>
        </p:nvSpPr>
        <p:spPr>
          <a:xfrm>
            <a:off x="5119228" y="0"/>
            <a:ext cx="707277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Tree>
    <p:extLst>
      <p:ext uri="{BB962C8B-B14F-4D97-AF65-F5344CB8AC3E}">
        <p14:creationId xmlns:p14="http://schemas.microsoft.com/office/powerpoint/2010/main" val="8047013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One column text Ice Blue v2">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CC3C017-36D2-42CF-BFCD-44F9E1673CD5}"/>
              </a:ext>
            </a:extLst>
          </p:cNvPr>
          <p:cNvSpPr/>
          <p:nvPr userDrawn="1"/>
        </p:nvSpPr>
        <p:spPr>
          <a:xfrm>
            <a:off x="491426" y="4846320"/>
            <a:ext cx="4250694" cy="1280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8" y="557497"/>
            <a:ext cx="3821814"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3" y="1161615"/>
            <a:ext cx="3430819"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1" name="Text Placeholder 41">
            <a:extLst>
              <a:ext uri="{FF2B5EF4-FFF2-40B4-BE49-F238E27FC236}">
                <a16:creationId xmlns:a16="http://schemas.microsoft.com/office/drawing/2014/main" id="{42CACE20-FD0B-4F9D-A4BC-AE2A7E72A88C}"/>
              </a:ext>
            </a:extLst>
          </p:cNvPr>
          <p:cNvSpPr>
            <a:spLocks noGrp="1"/>
          </p:cNvSpPr>
          <p:nvPr>
            <p:ph type="body" sz="quarter" idx="15"/>
          </p:nvPr>
        </p:nvSpPr>
        <p:spPr>
          <a:xfrm>
            <a:off x="416560" y="1837406"/>
            <a:ext cx="4422047" cy="2592575"/>
          </a:xfrm>
          <a:noFill/>
        </p:spPr>
        <p:txBody>
          <a:bodyPr tIns="0" bIns="0" anchor="t">
            <a:noAutofit/>
          </a:bodyPr>
          <a:lstStyle>
            <a:lvl1pPr marL="0" indent="0">
              <a:lnSpc>
                <a:spcPts val="1501"/>
              </a:lnSpc>
              <a:spcBef>
                <a:spcPts val="0"/>
              </a:spcBef>
              <a:spcAft>
                <a:spcPts val="0"/>
              </a:spcAft>
              <a:buNone/>
              <a:defRPr sz="1021">
                <a:solidFill>
                  <a:schemeClr val="tx1"/>
                </a:solidFill>
                <a:latin typeface="+mn-lt"/>
              </a:defRPr>
            </a:lvl1pPr>
          </a:lstStyle>
          <a:p>
            <a:pPr lvl="0"/>
            <a:r>
              <a:rPr lang="en-US"/>
              <a:t>Click to edit Master text styles</a:t>
            </a:r>
          </a:p>
        </p:txBody>
      </p:sp>
      <p:sp>
        <p:nvSpPr>
          <p:cNvPr id="13" name="Isosceles Triangle 12">
            <a:extLst>
              <a:ext uri="{FF2B5EF4-FFF2-40B4-BE49-F238E27FC236}">
                <a16:creationId xmlns:a16="http://schemas.microsoft.com/office/drawing/2014/main" id="{057A8697-DFFC-4489-B86A-5B963F67777F}"/>
              </a:ext>
            </a:extLst>
          </p:cNvPr>
          <p:cNvSpPr/>
          <p:nvPr userDrawn="1"/>
        </p:nvSpPr>
        <p:spPr>
          <a:xfrm>
            <a:off x="2469609" y="4705200"/>
            <a:ext cx="264108" cy="141120"/>
          </a:xfrm>
          <a:prstGeom prst="triangle">
            <a:avLst>
              <a:gd name="adj" fmla="val 5096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14" name="Text Placeholder 41">
            <a:extLst>
              <a:ext uri="{FF2B5EF4-FFF2-40B4-BE49-F238E27FC236}">
                <a16:creationId xmlns:a16="http://schemas.microsoft.com/office/drawing/2014/main" id="{E6CCBF70-FAFA-4B0D-8F0F-A11A3E9E13F2}"/>
              </a:ext>
            </a:extLst>
          </p:cNvPr>
          <p:cNvSpPr>
            <a:spLocks noGrp="1"/>
          </p:cNvSpPr>
          <p:nvPr>
            <p:ph type="body" sz="quarter" idx="16" hasCustomPrompt="1"/>
          </p:nvPr>
        </p:nvSpPr>
        <p:spPr>
          <a:xfrm>
            <a:off x="583404" y="5000008"/>
            <a:ext cx="4060167" cy="655190"/>
          </a:xfrm>
          <a:noFill/>
        </p:spPr>
        <p:txBody>
          <a:bodyPr tIns="0" bIns="0" anchor="t">
            <a:noAutofit/>
          </a:bodyPr>
          <a:lstStyle>
            <a:lvl1pPr marL="0" indent="0" algn="ctr">
              <a:lnSpc>
                <a:spcPts val="1703"/>
              </a:lnSpc>
              <a:spcBef>
                <a:spcPts val="0"/>
              </a:spcBef>
              <a:spcAft>
                <a:spcPts val="0"/>
              </a:spcAft>
              <a:buNone/>
              <a:defRPr sz="1021" i="0">
                <a:solidFill>
                  <a:schemeClr val="tx1"/>
                </a:solidFill>
                <a:latin typeface="Helvetica-Lightoblique" pitchFamily="50" charset="0"/>
              </a:defRPr>
            </a:lvl1pPr>
          </a:lstStyle>
          <a:p>
            <a:pPr lvl="0"/>
            <a:r>
              <a:rPr lang="en-GB"/>
              <a:t>Lorem ipsum dolor sit amet, consectetuer adipiscing elit, sed </a:t>
            </a:r>
            <a:r>
              <a:rPr lang="en-GB" err="1"/>
              <a:t>diam</a:t>
            </a:r>
            <a:r>
              <a:rPr lang="en-GB"/>
              <a:t> nonummy nibh euismod tincidunt ut laoreet dolore magna aliquam erat volutpat. Ut wisi enim ad minim veniam,</a:t>
            </a:r>
          </a:p>
        </p:txBody>
      </p:sp>
      <p:sp>
        <p:nvSpPr>
          <p:cNvPr id="20" name="Text Placeholder 41">
            <a:extLst>
              <a:ext uri="{FF2B5EF4-FFF2-40B4-BE49-F238E27FC236}">
                <a16:creationId xmlns:a16="http://schemas.microsoft.com/office/drawing/2014/main" id="{82380257-FCF6-437B-B5B9-C33365815398}"/>
              </a:ext>
            </a:extLst>
          </p:cNvPr>
          <p:cNvSpPr>
            <a:spLocks noGrp="1"/>
          </p:cNvSpPr>
          <p:nvPr>
            <p:ph type="body" sz="quarter" idx="18" hasCustomPrompt="1"/>
          </p:nvPr>
        </p:nvSpPr>
        <p:spPr>
          <a:xfrm>
            <a:off x="1643281" y="5787771"/>
            <a:ext cx="1979832" cy="186248"/>
          </a:xfrm>
        </p:spPr>
        <p:txBody>
          <a:bodyPr tIns="91440" bIns="182880" anchor="ctr"/>
          <a:lstStyle>
            <a:lvl1pPr marL="0" indent="0" algn="ctr">
              <a:buNone/>
              <a:defRPr sz="720">
                <a:solidFill>
                  <a:schemeClr val="accent1"/>
                </a:solidFill>
                <a:latin typeface="+mj-lt"/>
              </a:defRPr>
            </a:lvl1pPr>
          </a:lstStyle>
          <a:p>
            <a:pPr lvl="0"/>
            <a:r>
              <a:rPr lang="en-GB"/>
              <a:t>NAME GOES HERE/COMPANY NAME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7"/>
            <a:ext cx="11695320"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80"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3" y="6608449"/>
            <a:ext cx="429740" cy="184787"/>
          </a:xfrm>
          <a:prstGeom prst="rect">
            <a:avLst/>
          </a:prstGeom>
        </p:spPr>
      </p:pic>
      <p:sp>
        <p:nvSpPr>
          <p:cNvPr id="15" name="Rectangle 14">
            <a:extLst>
              <a:ext uri="{FF2B5EF4-FFF2-40B4-BE49-F238E27FC236}">
                <a16:creationId xmlns:a16="http://schemas.microsoft.com/office/drawing/2014/main" id="{98F0979B-92F6-4472-A93A-A4673C35CF75}"/>
              </a:ext>
            </a:extLst>
          </p:cNvPr>
          <p:cNvSpPr/>
          <p:nvPr userDrawn="1"/>
        </p:nvSpPr>
        <p:spPr>
          <a:xfrm>
            <a:off x="5119228" y="0"/>
            <a:ext cx="707277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Tree>
    <p:extLst>
      <p:ext uri="{BB962C8B-B14F-4D97-AF65-F5344CB8AC3E}">
        <p14:creationId xmlns:p14="http://schemas.microsoft.com/office/powerpoint/2010/main" val="10280216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wo Column text">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6" y="3330480"/>
            <a:ext cx="4096735"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3" y="3934602"/>
            <a:ext cx="3716874"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1" name="Text Placeholder 41">
            <a:extLst>
              <a:ext uri="{FF2B5EF4-FFF2-40B4-BE49-F238E27FC236}">
                <a16:creationId xmlns:a16="http://schemas.microsoft.com/office/drawing/2014/main" id="{42CACE20-FD0B-4F9D-A4BC-AE2A7E72A88C}"/>
              </a:ext>
            </a:extLst>
          </p:cNvPr>
          <p:cNvSpPr>
            <a:spLocks noGrp="1"/>
          </p:cNvSpPr>
          <p:nvPr>
            <p:ph type="body" sz="quarter" idx="15"/>
          </p:nvPr>
        </p:nvSpPr>
        <p:spPr>
          <a:xfrm>
            <a:off x="420472" y="4469481"/>
            <a:ext cx="4089075" cy="1931323"/>
          </a:xfrm>
          <a:noFill/>
        </p:spPr>
        <p:txBody>
          <a:bodyPr tIns="0" bIns="0" anchor="t">
            <a:noAutofit/>
          </a:bodyPr>
          <a:lstStyle>
            <a:lvl1pPr marL="0" indent="0">
              <a:lnSpc>
                <a:spcPts val="1501"/>
              </a:lnSpc>
              <a:spcBef>
                <a:spcPts val="0"/>
              </a:spcBef>
              <a:spcAft>
                <a:spcPts val="0"/>
              </a:spcAft>
              <a:buNone/>
              <a:defRPr sz="1021">
                <a:solidFill>
                  <a:schemeClr val="tx1"/>
                </a:solidFill>
                <a:latin typeface="+mn-lt"/>
              </a:defRPr>
            </a:lvl1pPr>
          </a:lstStyle>
          <a:p>
            <a:pPr lvl="0"/>
            <a:r>
              <a:rPr lang="en-US"/>
              <a:t>Click to edit Master text styles</a:t>
            </a:r>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7"/>
            <a:ext cx="11695320"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80"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3" y="6608449"/>
            <a:ext cx="429740" cy="184787"/>
          </a:xfrm>
          <a:prstGeom prst="rect">
            <a:avLst/>
          </a:prstGeom>
        </p:spPr>
      </p:pic>
      <p:sp>
        <p:nvSpPr>
          <p:cNvPr id="16" name="Text Placeholder 41">
            <a:extLst>
              <a:ext uri="{FF2B5EF4-FFF2-40B4-BE49-F238E27FC236}">
                <a16:creationId xmlns:a16="http://schemas.microsoft.com/office/drawing/2014/main" id="{26A58F6F-5C31-4CC5-9D83-5A25916CFC74}"/>
              </a:ext>
            </a:extLst>
          </p:cNvPr>
          <p:cNvSpPr>
            <a:spLocks noGrp="1"/>
          </p:cNvSpPr>
          <p:nvPr>
            <p:ph type="body" sz="quarter" idx="16"/>
          </p:nvPr>
        </p:nvSpPr>
        <p:spPr>
          <a:xfrm>
            <a:off x="5032506" y="4469481"/>
            <a:ext cx="4089076" cy="1931323"/>
          </a:xfrm>
          <a:noFill/>
        </p:spPr>
        <p:txBody>
          <a:bodyPr tIns="0" bIns="0" anchor="t">
            <a:noAutofit/>
          </a:bodyPr>
          <a:lstStyle>
            <a:lvl1pPr marL="0" indent="0">
              <a:lnSpc>
                <a:spcPts val="1501"/>
              </a:lnSpc>
              <a:spcBef>
                <a:spcPts val="0"/>
              </a:spcBef>
              <a:spcAft>
                <a:spcPts val="0"/>
              </a:spcAft>
              <a:buNone/>
              <a:defRPr sz="1021">
                <a:solidFill>
                  <a:schemeClr val="tx1"/>
                </a:solidFill>
                <a:latin typeface="+mn-lt"/>
              </a:defRPr>
            </a:lvl1pPr>
          </a:lstStyle>
          <a:p>
            <a:pPr lvl="0"/>
            <a:r>
              <a:rPr lang="en-US"/>
              <a:t>Click to edit Master text styles</a:t>
            </a:r>
          </a:p>
        </p:txBody>
      </p:sp>
      <p:sp>
        <p:nvSpPr>
          <p:cNvPr id="13" name="Rectangle 12">
            <a:extLst>
              <a:ext uri="{FF2B5EF4-FFF2-40B4-BE49-F238E27FC236}">
                <a16:creationId xmlns:a16="http://schemas.microsoft.com/office/drawing/2014/main" id="{2E10F787-7274-462B-8B90-A25D467874DB}"/>
              </a:ext>
            </a:extLst>
          </p:cNvPr>
          <p:cNvSpPr/>
          <p:nvPr userDrawn="1"/>
        </p:nvSpPr>
        <p:spPr>
          <a:xfrm>
            <a:off x="5193" y="0"/>
            <a:ext cx="12186809" cy="3124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Tree>
    <p:extLst>
      <p:ext uri="{BB962C8B-B14F-4D97-AF65-F5344CB8AC3E}">
        <p14:creationId xmlns:p14="http://schemas.microsoft.com/office/powerpoint/2010/main" val="26371890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842">
          <p15:clr>
            <a:srgbClr val="FBAE40"/>
          </p15:clr>
        </p15:guide>
        <p15:guide id="2" pos="2943">
          <p15:clr>
            <a:srgbClr val="FBAE40"/>
          </p15:clr>
        </p15:guide>
        <p15:guide id="3" pos="3112">
          <p15:clr>
            <a:srgbClr val="FBAE40"/>
          </p15:clr>
        </p15:guide>
        <p15:guide id="4" pos="5726">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wo Column text up">
    <p:bg>
      <p:bgPr>
        <a:solidFill>
          <a:schemeClr val="bg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D61715A-46B0-4F0A-A964-84B00D5ECCD9}"/>
              </a:ext>
            </a:extLst>
          </p:cNvPr>
          <p:cNvSpPr/>
          <p:nvPr userDrawn="1"/>
        </p:nvSpPr>
        <p:spPr>
          <a:xfrm>
            <a:off x="-1" y="2789242"/>
            <a:ext cx="12192000" cy="40687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8" y="557497"/>
            <a:ext cx="3821814"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3" y="1161615"/>
            <a:ext cx="3430819"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7"/>
            <a:ext cx="11695320"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80"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3" y="6608449"/>
            <a:ext cx="429740" cy="184787"/>
          </a:xfrm>
          <a:prstGeom prst="rect">
            <a:avLst/>
          </a:prstGeom>
        </p:spPr>
      </p:pic>
      <p:sp>
        <p:nvSpPr>
          <p:cNvPr id="17" name="Text Placeholder 41">
            <a:extLst>
              <a:ext uri="{FF2B5EF4-FFF2-40B4-BE49-F238E27FC236}">
                <a16:creationId xmlns:a16="http://schemas.microsoft.com/office/drawing/2014/main" id="{599546B6-68A1-4207-B0A7-81D7F95CF28F}"/>
              </a:ext>
            </a:extLst>
          </p:cNvPr>
          <p:cNvSpPr>
            <a:spLocks noGrp="1"/>
          </p:cNvSpPr>
          <p:nvPr>
            <p:ph type="body" sz="quarter" idx="15"/>
          </p:nvPr>
        </p:nvSpPr>
        <p:spPr>
          <a:xfrm>
            <a:off x="420472" y="1642127"/>
            <a:ext cx="4089075" cy="902954"/>
          </a:xfrm>
          <a:noFill/>
        </p:spPr>
        <p:txBody>
          <a:bodyPr tIns="0" bIns="0" anchor="t">
            <a:noAutofit/>
          </a:bodyPr>
          <a:lstStyle>
            <a:lvl1pPr marL="0" indent="0">
              <a:lnSpc>
                <a:spcPts val="1501"/>
              </a:lnSpc>
              <a:spcBef>
                <a:spcPts val="0"/>
              </a:spcBef>
              <a:spcAft>
                <a:spcPts val="0"/>
              </a:spcAft>
              <a:buNone/>
              <a:defRPr sz="1021">
                <a:solidFill>
                  <a:schemeClr val="tx1"/>
                </a:solidFill>
                <a:latin typeface="+mn-lt"/>
              </a:defRPr>
            </a:lvl1pPr>
          </a:lstStyle>
          <a:p>
            <a:pPr lvl="0"/>
            <a:r>
              <a:rPr lang="en-US"/>
              <a:t>Click to edit Master text styles</a:t>
            </a:r>
          </a:p>
        </p:txBody>
      </p:sp>
      <p:sp>
        <p:nvSpPr>
          <p:cNvPr id="18" name="Text Placeholder 41">
            <a:extLst>
              <a:ext uri="{FF2B5EF4-FFF2-40B4-BE49-F238E27FC236}">
                <a16:creationId xmlns:a16="http://schemas.microsoft.com/office/drawing/2014/main" id="{04F8E2C0-F5FD-4F81-9C21-58227C898B26}"/>
              </a:ext>
            </a:extLst>
          </p:cNvPr>
          <p:cNvSpPr>
            <a:spLocks noGrp="1"/>
          </p:cNvSpPr>
          <p:nvPr>
            <p:ph type="body" sz="quarter" idx="19"/>
          </p:nvPr>
        </p:nvSpPr>
        <p:spPr>
          <a:xfrm>
            <a:off x="5032506" y="1642127"/>
            <a:ext cx="4089076" cy="902954"/>
          </a:xfrm>
          <a:noFill/>
        </p:spPr>
        <p:txBody>
          <a:bodyPr tIns="0" bIns="0" anchor="t">
            <a:noAutofit/>
          </a:bodyPr>
          <a:lstStyle>
            <a:lvl1pPr marL="0" indent="0">
              <a:lnSpc>
                <a:spcPts val="1501"/>
              </a:lnSpc>
              <a:spcBef>
                <a:spcPts val="0"/>
              </a:spcBef>
              <a:spcAft>
                <a:spcPts val="0"/>
              </a:spcAft>
              <a:buNone/>
              <a:defRPr sz="1021">
                <a:solidFill>
                  <a:schemeClr val="tx1"/>
                </a:solidFill>
                <a:latin typeface="+mn-lt"/>
              </a:defRPr>
            </a:lvl1pPr>
          </a:lstStyle>
          <a:p>
            <a:pPr lvl="0"/>
            <a:r>
              <a:rPr lang="en-US"/>
              <a:t>Click to edit Master text styles</a:t>
            </a:r>
          </a:p>
        </p:txBody>
      </p:sp>
    </p:spTree>
    <p:extLst>
      <p:ext uri="{BB962C8B-B14F-4D97-AF65-F5344CB8AC3E}">
        <p14:creationId xmlns:p14="http://schemas.microsoft.com/office/powerpoint/2010/main" val="4314657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1056">
          <p15:clr>
            <a:srgbClr val="FBAE40"/>
          </p15:clr>
        </p15:guide>
        <p15:guide id="2" pos="312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wo Column text up v2">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8" y="557497"/>
            <a:ext cx="3821814" cy="589915"/>
          </a:xfrm>
        </p:spPr>
        <p:txBody>
          <a:bodyPr/>
          <a:lstStyle>
            <a:lvl1pPr>
              <a:defRPr sz="3200">
                <a:solidFill>
                  <a:schemeClr val="bg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3" y="1161615"/>
            <a:ext cx="3430819" cy="357892"/>
          </a:xfrm>
          <a:noFill/>
        </p:spPr>
        <p:txBody>
          <a:bodyPr tIns="91440" bIns="0" anchor="ctr">
            <a:noAutofit/>
          </a:bodyPr>
          <a:lstStyle>
            <a:lvl1pPr marL="0" indent="0">
              <a:buNone/>
              <a:defRPr sz="2000">
                <a:solidFill>
                  <a:schemeClr val="bg1"/>
                </a:solidFill>
                <a:latin typeface="+mn-lt"/>
              </a:defRPr>
            </a:lvl1pPr>
          </a:lstStyle>
          <a:p>
            <a:pPr lvl="0"/>
            <a:r>
              <a:rPr lang="en-GB"/>
              <a:t>Subtitle goes here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7"/>
            <a:ext cx="11695320"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80"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3" y="6608449"/>
            <a:ext cx="429740" cy="184787"/>
          </a:xfrm>
          <a:prstGeom prst="rect">
            <a:avLst/>
          </a:prstGeom>
        </p:spPr>
      </p:pic>
      <p:sp>
        <p:nvSpPr>
          <p:cNvPr id="17" name="Text Placeholder 41">
            <a:extLst>
              <a:ext uri="{FF2B5EF4-FFF2-40B4-BE49-F238E27FC236}">
                <a16:creationId xmlns:a16="http://schemas.microsoft.com/office/drawing/2014/main" id="{599546B6-68A1-4207-B0A7-81D7F95CF28F}"/>
              </a:ext>
            </a:extLst>
          </p:cNvPr>
          <p:cNvSpPr>
            <a:spLocks noGrp="1"/>
          </p:cNvSpPr>
          <p:nvPr>
            <p:ph type="body" sz="quarter" idx="15"/>
          </p:nvPr>
        </p:nvSpPr>
        <p:spPr>
          <a:xfrm>
            <a:off x="420472" y="1642127"/>
            <a:ext cx="4089075" cy="902954"/>
          </a:xfrm>
          <a:noFill/>
        </p:spPr>
        <p:txBody>
          <a:bodyPr tIns="0" bIns="0" anchor="t">
            <a:noAutofit/>
          </a:bodyPr>
          <a:lstStyle>
            <a:lvl1pPr marL="0" indent="0">
              <a:lnSpc>
                <a:spcPts val="1501"/>
              </a:lnSpc>
              <a:spcBef>
                <a:spcPts val="0"/>
              </a:spcBef>
              <a:spcAft>
                <a:spcPts val="0"/>
              </a:spcAft>
              <a:buNone/>
              <a:defRPr sz="1021">
                <a:solidFill>
                  <a:schemeClr val="bg1"/>
                </a:solidFill>
                <a:latin typeface="+mn-lt"/>
              </a:defRPr>
            </a:lvl1pPr>
          </a:lstStyle>
          <a:p>
            <a:pPr lvl="0"/>
            <a:r>
              <a:rPr lang="en-US"/>
              <a:t>Click to edit Master text styles</a:t>
            </a:r>
          </a:p>
        </p:txBody>
      </p:sp>
      <p:sp>
        <p:nvSpPr>
          <p:cNvPr id="18" name="Text Placeholder 41">
            <a:extLst>
              <a:ext uri="{FF2B5EF4-FFF2-40B4-BE49-F238E27FC236}">
                <a16:creationId xmlns:a16="http://schemas.microsoft.com/office/drawing/2014/main" id="{04F8E2C0-F5FD-4F81-9C21-58227C898B26}"/>
              </a:ext>
            </a:extLst>
          </p:cNvPr>
          <p:cNvSpPr>
            <a:spLocks noGrp="1"/>
          </p:cNvSpPr>
          <p:nvPr>
            <p:ph type="body" sz="quarter" idx="19"/>
          </p:nvPr>
        </p:nvSpPr>
        <p:spPr>
          <a:xfrm>
            <a:off x="5032506" y="1642127"/>
            <a:ext cx="4089076" cy="902954"/>
          </a:xfrm>
          <a:noFill/>
        </p:spPr>
        <p:txBody>
          <a:bodyPr tIns="0" bIns="0" anchor="t">
            <a:noAutofit/>
          </a:bodyPr>
          <a:lstStyle>
            <a:lvl1pPr marL="0" indent="0">
              <a:lnSpc>
                <a:spcPts val="1501"/>
              </a:lnSpc>
              <a:spcBef>
                <a:spcPts val="0"/>
              </a:spcBef>
              <a:spcAft>
                <a:spcPts val="0"/>
              </a:spcAft>
              <a:buNone/>
              <a:defRPr sz="1021">
                <a:solidFill>
                  <a:schemeClr val="bg1"/>
                </a:solidFill>
                <a:latin typeface="+mn-lt"/>
              </a:defRPr>
            </a:lvl1pPr>
          </a:lstStyle>
          <a:p>
            <a:pPr lvl="0"/>
            <a:r>
              <a:rPr lang="en-US"/>
              <a:t>Click to edit Master text styles</a:t>
            </a:r>
          </a:p>
        </p:txBody>
      </p:sp>
      <p:sp>
        <p:nvSpPr>
          <p:cNvPr id="12" name="Rectangle 11">
            <a:extLst>
              <a:ext uri="{FF2B5EF4-FFF2-40B4-BE49-F238E27FC236}">
                <a16:creationId xmlns:a16="http://schemas.microsoft.com/office/drawing/2014/main" id="{153CB6C2-878B-44E4-9375-E95DEDA9BE29}"/>
              </a:ext>
            </a:extLst>
          </p:cNvPr>
          <p:cNvSpPr/>
          <p:nvPr userDrawn="1"/>
        </p:nvSpPr>
        <p:spPr>
          <a:xfrm>
            <a:off x="-1" y="2706530"/>
            <a:ext cx="12192000" cy="41514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Tree>
    <p:extLst>
      <p:ext uri="{BB962C8B-B14F-4D97-AF65-F5344CB8AC3E}">
        <p14:creationId xmlns:p14="http://schemas.microsoft.com/office/powerpoint/2010/main" val="9186172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1056">
          <p15:clr>
            <a:srgbClr val="FBAE40"/>
          </p15:clr>
        </p15:guide>
        <p15:guide id="2" pos="312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wo column text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8" y="557497"/>
            <a:ext cx="3821814"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3" y="1161615"/>
            <a:ext cx="3430819"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7"/>
            <a:ext cx="11695320"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80"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3" y="6608449"/>
            <a:ext cx="429740" cy="184787"/>
          </a:xfrm>
          <a:prstGeom prst="rect">
            <a:avLst/>
          </a:prstGeom>
        </p:spPr>
      </p:pic>
      <p:sp>
        <p:nvSpPr>
          <p:cNvPr id="17" name="Text Placeholder 41">
            <a:extLst>
              <a:ext uri="{FF2B5EF4-FFF2-40B4-BE49-F238E27FC236}">
                <a16:creationId xmlns:a16="http://schemas.microsoft.com/office/drawing/2014/main" id="{599546B6-68A1-4207-B0A7-81D7F95CF28F}"/>
              </a:ext>
            </a:extLst>
          </p:cNvPr>
          <p:cNvSpPr>
            <a:spLocks noGrp="1"/>
          </p:cNvSpPr>
          <p:nvPr>
            <p:ph type="body" sz="quarter" idx="15"/>
          </p:nvPr>
        </p:nvSpPr>
        <p:spPr>
          <a:xfrm>
            <a:off x="678337" y="3333784"/>
            <a:ext cx="4051431" cy="2480276"/>
          </a:xfrm>
          <a:noFill/>
        </p:spPr>
        <p:txBody>
          <a:bodyPr tIns="0" bIns="0" anchor="t">
            <a:noAutofit/>
          </a:bodyPr>
          <a:lstStyle>
            <a:lvl1pPr marL="0" indent="0">
              <a:lnSpc>
                <a:spcPts val="1501"/>
              </a:lnSpc>
              <a:spcBef>
                <a:spcPts val="0"/>
              </a:spcBef>
              <a:spcAft>
                <a:spcPts val="0"/>
              </a:spcAft>
              <a:buNone/>
              <a:defRPr sz="1021">
                <a:solidFill>
                  <a:schemeClr val="tx1"/>
                </a:solidFill>
                <a:latin typeface="+mn-lt"/>
              </a:defRPr>
            </a:lvl1pPr>
          </a:lstStyle>
          <a:p>
            <a:pPr lvl="0"/>
            <a:r>
              <a:rPr lang="en-US"/>
              <a:t>Click to edit Master text styles</a:t>
            </a:r>
          </a:p>
        </p:txBody>
      </p:sp>
      <p:sp>
        <p:nvSpPr>
          <p:cNvPr id="18" name="Text Placeholder 41">
            <a:extLst>
              <a:ext uri="{FF2B5EF4-FFF2-40B4-BE49-F238E27FC236}">
                <a16:creationId xmlns:a16="http://schemas.microsoft.com/office/drawing/2014/main" id="{04F8E2C0-F5FD-4F81-9C21-58227C898B26}"/>
              </a:ext>
            </a:extLst>
          </p:cNvPr>
          <p:cNvSpPr>
            <a:spLocks noGrp="1"/>
          </p:cNvSpPr>
          <p:nvPr>
            <p:ph type="body" sz="quarter" idx="19" hasCustomPrompt="1"/>
          </p:nvPr>
        </p:nvSpPr>
        <p:spPr>
          <a:xfrm>
            <a:off x="5032503" y="2127911"/>
            <a:ext cx="399448" cy="349501"/>
          </a:xfrm>
          <a:noFill/>
        </p:spPr>
        <p:txBody>
          <a:bodyPr tIns="182880" bIns="182880" anchor="t">
            <a:noAutofit/>
          </a:bodyPr>
          <a:lstStyle>
            <a:lvl1pPr marL="0" indent="0">
              <a:lnSpc>
                <a:spcPts val="1501"/>
              </a:lnSpc>
              <a:spcBef>
                <a:spcPts val="0"/>
              </a:spcBef>
              <a:spcAft>
                <a:spcPts val="0"/>
              </a:spcAft>
              <a:buNone/>
              <a:defRPr sz="3001">
                <a:solidFill>
                  <a:schemeClr val="accent1"/>
                </a:solidFill>
                <a:latin typeface="+mn-lt"/>
              </a:defRPr>
            </a:lvl1pPr>
          </a:lstStyle>
          <a:p>
            <a:pPr lvl="0"/>
            <a:r>
              <a:rPr lang="en-GB"/>
              <a:t>2</a:t>
            </a:r>
          </a:p>
        </p:txBody>
      </p:sp>
      <p:sp>
        <p:nvSpPr>
          <p:cNvPr id="15" name="Text Placeholder 41">
            <a:extLst>
              <a:ext uri="{FF2B5EF4-FFF2-40B4-BE49-F238E27FC236}">
                <a16:creationId xmlns:a16="http://schemas.microsoft.com/office/drawing/2014/main" id="{D52BC5D2-5C4D-4082-92FC-DDFD40B57583}"/>
              </a:ext>
            </a:extLst>
          </p:cNvPr>
          <p:cNvSpPr>
            <a:spLocks noGrp="1"/>
          </p:cNvSpPr>
          <p:nvPr>
            <p:ph type="body" sz="quarter" idx="21" hasCustomPrompt="1"/>
          </p:nvPr>
        </p:nvSpPr>
        <p:spPr>
          <a:xfrm>
            <a:off x="678336" y="2124101"/>
            <a:ext cx="399448" cy="349501"/>
          </a:xfrm>
          <a:noFill/>
        </p:spPr>
        <p:txBody>
          <a:bodyPr tIns="182880" bIns="182880" anchor="t">
            <a:noAutofit/>
          </a:bodyPr>
          <a:lstStyle>
            <a:lvl1pPr marL="0" indent="0">
              <a:lnSpc>
                <a:spcPts val="1501"/>
              </a:lnSpc>
              <a:spcBef>
                <a:spcPts val="0"/>
              </a:spcBef>
              <a:spcAft>
                <a:spcPts val="0"/>
              </a:spcAft>
              <a:buNone/>
              <a:defRPr sz="3001">
                <a:solidFill>
                  <a:schemeClr val="accent1"/>
                </a:solidFill>
                <a:latin typeface="+mn-lt"/>
              </a:defRPr>
            </a:lvl1pPr>
          </a:lstStyle>
          <a:p>
            <a:pPr lvl="0"/>
            <a:r>
              <a:rPr lang="en-GB"/>
              <a:t>1</a:t>
            </a:r>
          </a:p>
        </p:txBody>
      </p:sp>
      <p:sp>
        <p:nvSpPr>
          <p:cNvPr id="16" name="Text Placeholder 41">
            <a:extLst>
              <a:ext uri="{FF2B5EF4-FFF2-40B4-BE49-F238E27FC236}">
                <a16:creationId xmlns:a16="http://schemas.microsoft.com/office/drawing/2014/main" id="{67D136FC-C39E-4B56-A8A7-902EFCBE1E0E}"/>
              </a:ext>
            </a:extLst>
          </p:cNvPr>
          <p:cNvSpPr>
            <a:spLocks noGrp="1"/>
          </p:cNvSpPr>
          <p:nvPr>
            <p:ph type="body" sz="quarter" idx="22" hasCustomPrompt="1"/>
          </p:nvPr>
        </p:nvSpPr>
        <p:spPr>
          <a:xfrm>
            <a:off x="678336" y="2891539"/>
            <a:ext cx="4059316" cy="332562"/>
          </a:xfrm>
          <a:noFill/>
        </p:spPr>
        <p:txBody>
          <a:bodyPr tIns="182880" bIns="91440" anchor="ctr">
            <a:noAutofit/>
          </a:bodyPr>
          <a:lstStyle>
            <a:lvl1pPr marL="0" indent="0">
              <a:lnSpc>
                <a:spcPts val="1501"/>
              </a:lnSpc>
              <a:spcBef>
                <a:spcPts val="0"/>
              </a:spcBef>
              <a:spcAft>
                <a:spcPts val="0"/>
              </a:spcAft>
              <a:buNone/>
              <a:defRPr sz="1801">
                <a:solidFill>
                  <a:schemeClr val="tx1"/>
                </a:solidFill>
                <a:latin typeface="+mj-lt"/>
              </a:defRPr>
            </a:lvl1pPr>
          </a:lstStyle>
          <a:p>
            <a:pPr lvl="0"/>
            <a:r>
              <a:rPr lang="en-GB"/>
              <a:t>Title goes here</a:t>
            </a:r>
          </a:p>
        </p:txBody>
      </p:sp>
      <p:sp>
        <p:nvSpPr>
          <p:cNvPr id="19" name="Text Placeholder 41">
            <a:extLst>
              <a:ext uri="{FF2B5EF4-FFF2-40B4-BE49-F238E27FC236}">
                <a16:creationId xmlns:a16="http://schemas.microsoft.com/office/drawing/2014/main" id="{88629875-6B48-47C0-95E2-FCC671B7CB25}"/>
              </a:ext>
            </a:extLst>
          </p:cNvPr>
          <p:cNvSpPr>
            <a:spLocks noGrp="1"/>
          </p:cNvSpPr>
          <p:nvPr>
            <p:ph type="body" sz="quarter" idx="23" hasCustomPrompt="1"/>
          </p:nvPr>
        </p:nvSpPr>
        <p:spPr>
          <a:xfrm>
            <a:off x="5032504" y="2891539"/>
            <a:ext cx="4059316" cy="332562"/>
          </a:xfrm>
          <a:noFill/>
        </p:spPr>
        <p:txBody>
          <a:bodyPr tIns="182880" bIns="91440" anchor="ctr">
            <a:noAutofit/>
          </a:bodyPr>
          <a:lstStyle>
            <a:lvl1pPr marL="0" indent="0">
              <a:lnSpc>
                <a:spcPts val="1501"/>
              </a:lnSpc>
              <a:spcBef>
                <a:spcPts val="0"/>
              </a:spcBef>
              <a:spcAft>
                <a:spcPts val="0"/>
              </a:spcAft>
              <a:buNone/>
              <a:defRPr sz="1801">
                <a:solidFill>
                  <a:schemeClr val="tx1"/>
                </a:solidFill>
                <a:latin typeface="+mj-lt"/>
              </a:defRPr>
            </a:lvl1pPr>
          </a:lstStyle>
          <a:p>
            <a:pPr lvl="0"/>
            <a:r>
              <a:rPr lang="en-GB"/>
              <a:t>Title goes here</a:t>
            </a:r>
          </a:p>
        </p:txBody>
      </p:sp>
      <p:sp>
        <p:nvSpPr>
          <p:cNvPr id="20" name="Text Placeholder 41">
            <a:extLst>
              <a:ext uri="{FF2B5EF4-FFF2-40B4-BE49-F238E27FC236}">
                <a16:creationId xmlns:a16="http://schemas.microsoft.com/office/drawing/2014/main" id="{3852BDF8-9FCD-4338-9AB5-50F325D2E411}"/>
              </a:ext>
            </a:extLst>
          </p:cNvPr>
          <p:cNvSpPr>
            <a:spLocks noGrp="1"/>
          </p:cNvSpPr>
          <p:nvPr>
            <p:ph type="body" sz="quarter" idx="24"/>
          </p:nvPr>
        </p:nvSpPr>
        <p:spPr>
          <a:xfrm>
            <a:off x="5032504" y="3333784"/>
            <a:ext cx="4051431" cy="2480276"/>
          </a:xfrm>
          <a:noFill/>
        </p:spPr>
        <p:txBody>
          <a:bodyPr tIns="0" bIns="0" anchor="t">
            <a:noAutofit/>
          </a:bodyPr>
          <a:lstStyle>
            <a:lvl1pPr marL="0" indent="0">
              <a:lnSpc>
                <a:spcPts val="1501"/>
              </a:lnSpc>
              <a:spcBef>
                <a:spcPts val="0"/>
              </a:spcBef>
              <a:spcAft>
                <a:spcPts val="0"/>
              </a:spcAft>
              <a:buNone/>
              <a:defRPr sz="1021">
                <a:solidFill>
                  <a:schemeClr val="tx1"/>
                </a:solidFill>
                <a:latin typeface="+mn-lt"/>
              </a:defRPr>
            </a:lvl1pPr>
          </a:lstStyle>
          <a:p>
            <a:pPr lvl="0"/>
            <a:r>
              <a:rPr lang="en-US"/>
              <a:t>Click to edit Master text styles</a:t>
            </a:r>
          </a:p>
        </p:txBody>
      </p:sp>
    </p:spTree>
    <p:extLst>
      <p:ext uri="{BB962C8B-B14F-4D97-AF65-F5344CB8AC3E}">
        <p14:creationId xmlns:p14="http://schemas.microsoft.com/office/powerpoint/2010/main" val="21280843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D1B62-B429-4C23-02F8-A40DF9D9F05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1695705-72D5-C15E-6540-631F5C5F96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308612F-1F13-52BD-AE1E-978699633D2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B93790A-FF7C-A528-8F0C-D70BC9B143A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2BAEF71-D218-B6E8-DE2F-64EBB34FEEB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5203275-EF89-3BBC-F3E8-AB4D15FA2CC5}"/>
              </a:ext>
            </a:extLst>
          </p:cNvPr>
          <p:cNvSpPr>
            <a:spLocks noGrp="1"/>
          </p:cNvSpPr>
          <p:nvPr>
            <p:ph type="dt" sz="half" idx="10"/>
          </p:nvPr>
        </p:nvSpPr>
        <p:spPr/>
        <p:txBody>
          <a:bodyPr/>
          <a:lstStyle/>
          <a:p>
            <a:fld id="{50C3853C-0ABA-4CA4-8950-F4B459562918}" type="datetimeFigureOut">
              <a:rPr lang="en-US" smtClean="0"/>
              <a:t>1/23/2025</a:t>
            </a:fld>
            <a:endParaRPr lang="en-US"/>
          </a:p>
        </p:txBody>
      </p:sp>
      <p:sp>
        <p:nvSpPr>
          <p:cNvPr id="8" name="Footer Placeholder 7">
            <a:extLst>
              <a:ext uri="{FF2B5EF4-FFF2-40B4-BE49-F238E27FC236}">
                <a16:creationId xmlns:a16="http://schemas.microsoft.com/office/drawing/2014/main" id="{ED0CB9E5-2320-BDEF-6FB4-21F42A3AA0D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8C50A11-9842-CDE6-57C9-13A9E7FAF1F1}"/>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31958263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hree column text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8" y="557497"/>
            <a:ext cx="3821814"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3" y="1161615"/>
            <a:ext cx="3430819"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7"/>
            <a:ext cx="11695320"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80"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3" y="6608449"/>
            <a:ext cx="429740" cy="184787"/>
          </a:xfrm>
          <a:prstGeom prst="rect">
            <a:avLst/>
          </a:prstGeom>
        </p:spPr>
      </p:pic>
      <p:sp>
        <p:nvSpPr>
          <p:cNvPr id="17" name="Text Placeholder 41">
            <a:extLst>
              <a:ext uri="{FF2B5EF4-FFF2-40B4-BE49-F238E27FC236}">
                <a16:creationId xmlns:a16="http://schemas.microsoft.com/office/drawing/2014/main" id="{599546B6-68A1-4207-B0A7-81D7F95CF28F}"/>
              </a:ext>
            </a:extLst>
          </p:cNvPr>
          <p:cNvSpPr>
            <a:spLocks noGrp="1"/>
          </p:cNvSpPr>
          <p:nvPr>
            <p:ph type="body" sz="quarter" idx="15"/>
          </p:nvPr>
        </p:nvSpPr>
        <p:spPr>
          <a:xfrm>
            <a:off x="678337" y="3333784"/>
            <a:ext cx="3213678" cy="2480276"/>
          </a:xfrm>
          <a:noFill/>
        </p:spPr>
        <p:txBody>
          <a:bodyPr tIns="0" bIns="0" anchor="t">
            <a:noAutofit/>
          </a:bodyPr>
          <a:lstStyle>
            <a:lvl1pPr marL="0" indent="0">
              <a:lnSpc>
                <a:spcPts val="1501"/>
              </a:lnSpc>
              <a:spcBef>
                <a:spcPts val="0"/>
              </a:spcBef>
              <a:spcAft>
                <a:spcPts val="0"/>
              </a:spcAft>
              <a:buNone/>
              <a:defRPr sz="1021">
                <a:solidFill>
                  <a:schemeClr val="tx1"/>
                </a:solidFill>
                <a:latin typeface="+mn-lt"/>
              </a:defRPr>
            </a:lvl1pPr>
          </a:lstStyle>
          <a:p>
            <a:pPr lvl="0"/>
            <a:r>
              <a:rPr lang="en-US"/>
              <a:t>Click to edit Master text styles</a:t>
            </a:r>
          </a:p>
        </p:txBody>
      </p:sp>
      <p:sp>
        <p:nvSpPr>
          <p:cNvPr id="15" name="Text Placeholder 41">
            <a:extLst>
              <a:ext uri="{FF2B5EF4-FFF2-40B4-BE49-F238E27FC236}">
                <a16:creationId xmlns:a16="http://schemas.microsoft.com/office/drawing/2014/main" id="{D52BC5D2-5C4D-4082-92FC-DDFD40B57583}"/>
              </a:ext>
            </a:extLst>
          </p:cNvPr>
          <p:cNvSpPr>
            <a:spLocks noGrp="1"/>
          </p:cNvSpPr>
          <p:nvPr>
            <p:ph type="body" sz="quarter" idx="21" hasCustomPrompt="1"/>
          </p:nvPr>
        </p:nvSpPr>
        <p:spPr>
          <a:xfrm>
            <a:off x="678336" y="2124101"/>
            <a:ext cx="399448" cy="349501"/>
          </a:xfrm>
          <a:noFill/>
        </p:spPr>
        <p:txBody>
          <a:bodyPr tIns="182880" bIns="182880" anchor="t">
            <a:noAutofit/>
          </a:bodyPr>
          <a:lstStyle>
            <a:lvl1pPr marL="0" indent="0">
              <a:lnSpc>
                <a:spcPts val="1501"/>
              </a:lnSpc>
              <a:spcBef>
                <a:spcPts val="0"/>
              </a:spcBef>
              <a:spcAft>
                <a:spcPts val="0"/>
              </a:spcAft>
              <a:buNone/>
              <a:defRPr sz="3001">
                <a:solidFill>
                  <a:schemeClr val="accent1"/>
                </a:solidFill>
                <a:latin typeface="+mn-lt"/>
              </a:defRPr>
            </a:lvl1pPr>
          </a:lstStyle>
          <a:p>
            <a:pPr lvl="0"/>
            <a:r>
              <a:rPr lang="en-GB"/>
              <a:t>1</a:t>
            </a:r>
          </a:p>
        </p:txBody>
      </p:sp>
      <p:sp>
        <p:nvSpPr>
          <p:cNvPr id="16" name="Text Placeholder 41">
            <a:extLst>
              <a:ext uri="{FF2B5EF4-FFF2-40B4-BE49-F238E27FC236}">
                <a16:creationId xmlns:a16="http://schemas.microsoft.com/office/drawing/2014/main" id="{67D136FC-C39E-4B56-A8A7-902EFCBE1E0E}"/>
              </a:ext>
            </a:extLst>
          </p:cNvPr>
          <p:cNvSpPr>
            <a:spLocks noGrp="1"/>
          </p:cNvSpPr>
          <p:nvPr>
            <p:ph type="body" sz="quarter" idx="22" hasCustomPrompt="1"/>
          </p:nvPr>
        </p:nvSpPr>
        <p:spPr>
          <a:xfrm>
            <a:off x="678338" y="2891539"/>
            <a:ext cx="3213678" cy="332562"/>
          </a:xfrm>
          <a:noFill/>
        </p:spPr>
        <p:txBody>
          <a:bodyPr tIns="182880" bIns="91440" anchor="ctr">
            <a:noAutofit/>
          </a:bodyPr>
          <a:lstStyle>
            <a:lvl1pPr marL="0" indent="0">
              <a:lnSpc>
                <a:spcPts val="1501"/>
              </a:lnSpc>
              <a:spcBef>
                <a:spcPts val="0"/>
              </a:spcBef>
              <a:spcAft>
                <a:spcPts val="0"/>
              </a:spcAft>
              <a:buNone/>
              <a:defRPr sz="1801">
                <a:solidFill>
                  <a:schemeClr val="tx1"/>
                </a:solidFill>
                <a:latin typeface="+mj-lt"/>
              </a:defRPr>
            </a:lvl1pPr>
          </a:lstStyle>
          <a:p>
            <a:pPr lvl="0"/>
            <a:r>
              <a:rPr lang="en-GB"/>
              <a:t>Title goes here</a:t>
            </a:r>
          </a:p>
        </p:txBody>
      </p:sp>
      <p:sp>
        <p:nvSpPr>
          <p:cNvPr id="28" name="Text Placeholder 41">
            <a:extLst>
              <a:ext uri="{FF2B5EF4-FFF2-40B4-BE49-F238E27FC236}">
                <a16:creationId xmlns:a16="http://schemas.microsoft.com/office/drawing/2014/main" id="{802D27AC-5BF8-4C33-A7A8-C234E04F2584}"/>
              </a:ext>
            </a:extLst>
          </p:cNvPr>
          <p:cNvSpPr>
            <a:spLocks noGrp="1"/>
          </p:cNvSpPr>
          <p:nvPr>
            <p:ph type="body" sz="quarter" idx="23"/>
          </p:nvPr>
        </p:nvSpPr>
        <p:spPr>
          <a:xfrm>
            <a:off x="4293910" y="3333784"/>
            <a:ext cx="3213678" cy="2480276"/>
          </a:xfrm>
          <a:noFill/>
        </p:spPr>
        <p:txBody>
          <a:bodyPr tIns="0" bIns="0" anchor="t">
            <a:noAutofit/>
          </a:bodyPr>
          <a:lstStyle>
            <a:lvl1pPr marL="0" indent="0">
              <a:lnSpc>
                <a:spcPts val="1501"/>
              </a:lnSpc>
              <a:spcBef>
                <a:spcPts val="0"/>
              </a:spcBef>
              <a:spcAft>
                <a:spcPts val="0"/>
              </a:spcAft>
              <a:buNone/>
              <a:defRPr sz="1021">
                <a:solidFill>
                  <a:schemeClr val="tx1"/>
                </a:solidFill>
                <a:latin typeface="+mn-lt"/>
              </a:defRPr>
            </a:lvl1pPr>
          </a:lstStyle>
          <a:p>
            <a:pPr lvl="0"/>
            <a:r>
              <a:rPr lang="en-US"/>
              <a:t>Click to edit Master text styles</a:t>
            </a:r>
          </a:p>
        </p:txBody>
      </p:sp>
      <p:sp>
        <p:nvSpPr>
          <p:cNvPr id="30" name="Text Placeholder 41">
            <a:extLst>
              <a:ext uri="{FF2B5EF4-FFF2-40B4-BE49-F238E27FC236}">
                <a16:creationId xmlns:a16="http://schemas.microsoft.com/office/drawing/2014/main" id="{ECD25102-B5CF-4D8F-A188-0B90FFE36B37}"/>
              </a:ext>
            </a:extLst>
          </p:cNvPr>
          <p:cNvSpPr>
            <a:spLocks noGrp="1"/>
          </p:cNvSpPr>
          <p:nvPr>
            <p:ph type="body" sz="quarter" idx="24" hasCustomPrompt="1"/>
          </p:nvPr>
        </p:nvSpPr>
        <p:spPr>
          <a:xfrm>
            <a:off x="4293910" y="2124101"/>
            <a:ext cx="399448" cy="349501"/>
          </a:xfrm>
          <a:noFill/>
        </p:spPr>
        <p:txBody>
          <a:bodyPr tIns="182880" bIns="182880" anchor="t">
            <a:noAutofit/>
          </a:bodyPr>
          <a:lstStyle>
            <a:lvl1pPr marL="0" indent="0">
              <a:lnSpc>
                <a:spcPts val="1501"/>
              </a:lnSpc>
              <a:spcBef>
                <a:spcPts val="0"/>
              </a:spcBef>
              <a:spcAft>
                <a:spcPts val="0"/>
              </a:spcAft>
              <a:buNone/>
              <a:defRPr sz="3001">
                <a:solidFill>
                  <a:schemeClr val="accent1"/>
                </a:solidFill>
                <a:latin typeface="+mn-lt"/>
              </a:defRPr>
            </a:lvl1pPr>
          </a:lstStyle>
          <a:p>
            <a:pPr lvl="0"/>
            <a:r>
              <a:rPr lang="en-GB"/>
              <a:t>1</a:t>
            </a:r>
          </a:p>
        </p:txBody>
      </p:sp>
      <p:sp>
        <p:nvSpPr>
          <p:cNvPr id="31" name="Text Placeholder 41">
            <a:extLst>
              <a:ext uri="{FF2B5EF4-FFF2-40B4-BE49-F238E27FC236}">
                <a16:creationId xmlns:a16="http://schemas.microsoft.com/office/drawing/2014/main" id="{9CCFC390-048E-4EBB-9396-1FD4F438ED5B}"/>
              </a:ext>
            </a:extLst>
          </p:cNvPr>
          <p:cNvSpPr>
            <a:spLocks noGrp="1"/>
          </p:cNvSpPr>
          <p:nvPr>
            <p:ph type="body" sz="quarter" idx="25" hasCustomPrompt="1"/>
          </p:nvPr>
        </p:nvSpPr>
        <p:spPr>
          <a:xfrm>
            <a:off x="4293911" y="2891539"/>
            <a:ext cx="3213678" cy="332562"/>
          </a:xfrm>
          <a:noFill/>
        </p:spPr>
        <p:txBody>
          <a:bodyPr tIns="182880" bIns="91440" anchor="ctr">
            <a:noAutofit/>
          </a:bodyPr>
          <a:lstStyle>
            <a:lvl1pPr marL="0" indent="0">
              <a:lnSpc>
                <a:spcPts val="1501"/>
              </a:lnSpc>
              <a:spcBef>
                <a:spcPts val="0"/>
              </a:spcBef>
              <a:spcAft>
                <a:spcPts val="0"/>
              </a:spcAft>
              <a:buNone/>
              <a:defRPr sz="1801">
                <a:solidFill>
                  <a:schemeClr val="tx1"/>
                </a:solidFill>
                <a:latin typeface="+mj-lt"/>
              </a:defRPr>
            </a:lvl1pPr>
          </a:lstStyle>
          <a:p>
            <a:pPr lvl="0"/>
            <a:r>
              <a:rPr lang="en-GB"/>
              <a:t>Title goes here</a:t>
            </a:r>
          </a:p>
        </p:txBody>
      </p:sp>
      <p:sp>
        <p:nvSpPr>
          <p:cNvPr id="33" name="Text Placeholder 41">
            <a:extLst>
              <a:ext uri="{FF2B5EF4-FFF2-40B4-BE49-F238E27FC236}">
                <a16:creationId xmlns:a16="http://schemas.microsoft.com/office/drawing/2014/main" id="{C6038199-F004-41CF-A621-792EF2E2334E}"/>
              </a:ext>
            </a:extLst>
          </p:cNvPr>
          <p:cNvSpPr>
            <a:spLocks noGrp="1"/>
          </p:cNvSpPr>
          <p:nvPr>
            <p:ph type="body" sz="quarter" idx="26"/>
          </p:nvPr>
        </p:nvSpPr>
        <p:spPr>
          <a:xfrm>
            <a:off x="7891088" y="3333784"/>
            <a:ext cx="3213678" cy="2480276"/>
          </a:xfrm>
          <a:noFill/>
        </p:spPr>
        <p:txBody>
          <a:bodyPr tIns="0" bIns="0" anchor="t">
            <a:noAutofit/>
          </a:bodyPr>
          <a:lstStyle>
            <a:lvl1pPr marL="0" indent="0">
              <a:lnSpc>
                <a:spcPts val="1501"/>
              </a:lnSpc>
              <a:spcBef>
                <a:spcPts val="0"/>
              </a:spcBef>
              <a:spcAft>
                <a:spcPts val="0"/>
              </a:spcAft>
              <a:buNone/>
              <a:defRPr sz="1021">
                <a:solidFill>
                  <a:schemeClr val="tx1"/>
                </a:solidFill>
                <a:latin typeface="+mn-lt"/>
              </a:defRPr>
            </a:lvl1pPr>
          </a:lstStyle>
          <a:p>
            <a:pPr lvl="0"/>
            <a:r>
              <a:rPr lang="en-US"/>
              <a:t>Click to edit Master text styles</a:t>
            </a:r>
          </a:p>
        </p:txBody>
      </p:sp>
      <p:sp>
        <p:nvSpPr>
          <p:cNvPr id="34" name="Text Placeholder 41">
            <a:extLst>
              <a:ext uri="{FF2B5EF4-FFF2-40B4-BE49-F238E27FC236}">
                <a16:creationId xmlns:a16="http://schemas.microsoft.com/office/drawing/2014/main" id="{F4C0732F-6C0A-4BC8-A772-0B31EA2F4095}"/>
              </a:ext>
            </a:extLst>
          </p:cNvPr>
          <p:cNvSpPr>
            <a:spLocks noGrp="1"/>
          </p:cNvSpPr>
          <p:nvPr>
            <p:ph type="body" sz="quarter" idx="27" hasCustomPrompt="1"/>
          </p:nvPr>
        </p:nvSpPr>
        <p:spPr>
          <a:xfrm>
            <a:off x="7891088" y="2124101"/>
            <a:ext cx="399448" cy="349501"/>
          </a:xfrm>
          <a:noFill/>
        </p:spPr>
        <p:txBody>
          <a:bodyPr tIns="182880" bIns="182880" anchor="t">
            <a:noAutofit/>
          </a:bodyPr>
          <a:lstStyle>
            <a:lvl1pPr marL="0" indent="0">
              <a:lnSpc>
                <a:spcPts val="1501"/>
              </a:lnSpc>
              <a:spcBef>
                <a:spcPts val="0"/>
              </a:spcBef>
              <a:spcAft>
                <a:spcPts val="0"/>
              </a:spcAft>
              <a:buNone/>
              <a:defRPr sz="3001">
                <a:solidFill>
                  <a:schemeClr val="accent1"/>
                </a:solidFill>
                <a:latin typeface="+mn-lt"/>
              </a:defRPr>
            </a:lvl1pPr>
          </a:lstStyle>
          <a:p>
            <a:pPr lvl="0"/>
            <a:r>
              <a:rPr lang="en-GB"/>
              <a:t>1</a:t>
            </a:r>
          </a:p>
        </p:txBody>
      </p:sp>
      <p:sp>
        <p:nvSpPr>
          <p:cNvPr id="35" name="Text Placeholder 41">
            <a:extLst>
              <a:ext uri="{FF2B5EF4-FFF2-40B4-BE49-F238E27FC236}">
                <a16:creationId xmlns:a16="http://schemas.microsoft.com/office/drawing/2014/main" id="{0927B884-632A-48DD-93F1-D73F9AB1B6A0}"/>
              </a:ext>
            </a:extLst>
          </p:cNvPr>
          <p:cNvSpPr>
            <a:spLocks noGrp="1"/>
          </p:cNvSpPr>
          <p:nvPr>
            <p:ph type="body" sz="quarter" idx="28" hasCustomPrompt="1"/>
          </p:nvPr>
        </p:nvSpPr>
        <p:spPr>
          <a:xfrm>
            <a:off x="7891089" y="2891539"/>
            <a:ext cx="3213678" cy="332562"/>
          </a:xfrm>
          <a:noFill/>
        </p:spPr>
        <p:txBody>
          <a:bodyPr tIns="182880" bIns="91440" anchor="ctr">
            <a:noAutofit/>
          </a:bodyPr>
          <a:lstStyle>
            <a:lvl1pPr marL="0" indent="0">
              <a:lnSpc>
                <a:spcPts val="1501"/>
              </a:lnSpc>
              <a:spcBef>
                <a:spcPts val="0"/>
              </a:spcBef>
              <a:spcAft>
                <a:spcPts val="0"/>
              </a:spcAft>
              <a:buNone/>
              <a:defRPr sz="1801">
                <a:solidFill>
                  <a:schemeClr val="tx1"/>
                </a:solidFill>
                <a:latin typeface="+mj-lt"/>
              </a:defRPr>
            </a:lvl1pPr>
          </a:lstStyle>
          <a:p>
            <a:pPr lvl="0"/>
            <a:r>
              <a:rPr lang="en-GB"/>
              <a:t>Title goes here</a:t>
            </a:r>
          </a:p>
        </p:txBody>
      </p:sp>
    </p:spTree>
    <p:extLst>
      <p:ext uri="{BB962C8B-B14F-4D97-AF65-F5344CB8AC3E}">
        <p14:creationId xmlns:p14="http://schemas.microsoft.com/office/powerpoint/2010/main" val="1572417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wo column and title">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5C4ED8E-45B5-4516-BDAC-AEA14AC460B5}"/>
              </a:ext>
            </a:extLst>
          </p:cNvPr>
          <p:cNvSpPr/>
          <p:nvPr userDrawn="1"/>
        </p:nvSpPr>
        <p:spPr>
          <a:xfrm>
            <a:off x="496681" y="6542827"/>
            <a:ext cx="11695320"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80"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3" y="6608449"/>
            <a:ext cx="429740" cy="184787"/>
          </a:xfrm>
          <a:prstGeom prst="rect">
            <a:avLst/>
          </a:prstGeom>
        </p:spPr>
      </p:pic>
      <p:sp>
        <p:nvSpPr>
          <p:cNvPr id="36" name="Text Placeholder 41">
            <a:extLst>
              <a:ext uri="{FF2B5EF4-FFF2-40B4-BE49-F238E27FC236}">
                <a16:creationId xmlns:a16="http://schemas.microsoft.com/office/drawing/2014/main" id="{209BC04F-D5E4-4393-95C5-0F6591B855CF}"/>
              </a:ext>
            </a:extLst>
          </p:cNvPr>
          <p:cNvSpPr>
            <a:spLocks noGrp="1"/>
          </p:cNvSpPr>
          <p:nvPr>
            <p:ph type="body" sz="quarter" idx="15" hasCustomPrompt="1"/>
          </p:nvPr>
        </p:nvSpPr>
        <p:spPr>
          <a:xfrm>
            <a:off x="5293905" y="1392789"/>
            <a:ext cx="6219760" cy="941983"/>
          </a:xfrm>
          <a:noFill/>
        </p:spPr>
        <p:txBody>
          <a:bodyPr tIns="0" bIns="0" anchor="t">
            <a:noAutofit/>
          </a:bodyPr>
          <a:lstStyle>
            <a:lvl1pPr marL="0" indent="0">
              <a:lnSpc>
                <a:spcPts val="1501"/>
              </a:lnSpc>
              <a:spcBef>
                <a:spcPts val="0"/>
              </a:spcBef>
              <a:spcAft>
                <a:spcPts val="0"/>
              </a:spcAft>
              <a:buNone/>
              <a:defRPr sz="1021">
                <a:solidFill>
                  <a:schemeClr val="tx1"/>
                </a:solidFill>
                <a:latin typeface="+mn-lt"/>
              </a:defRPr>
            </a:lvl1pPr>
          </a:lstStyle>
          <a:p>
            <a:pPr lvl="0"/>
            <a:r>
              <a:rPr lang="en-GB"/>
              <a:t>Lorem</a:t>
            </a:r>
          </a:p>
        </p:txBody>
      </p:sp>
      <p:sp>
        <p:nvSpPr>
          <p:cNvPr id="37" name="Text Placeholder 41">
            <a:extLst>
              <a:ext uri="{FF2B5EF4-FFF2-40B4-BE49-F238E27FC236}">
                <a16:creationId xmlns:a16="http://schemas.microsoft.com/office/drawing/2014/main" id="{7EBAC2CF-6AD1-476C-87B2-C06C9115D2FD}"/>
              </a:ext>
            </a:extLst>
          </p:cNvPr>
          <p:cNvSpPr>
            <a:spLocks noGrp="1"/>
          </p:cNvSpPr>
          <p:nvPr>
            <p:ph type="body" sz="quarter" idx="22" hasCustomPrompt="1"/>
          </p:nvPr>
        </p:nvSpPr>
        <p:spPr>
          <a:xfrm>
            <a:off x="5293906" y="834162"/>
            <a:ext cx="3213678" cy="332562"/>
          </a:xfrm>
          <a:noFill/>
        </p:spPr>
        <p:txBody>
          <a:bodyPr tIns="182880" bIns="91440" anchor="ctr">
            <a:noAutofit/>
          </a:bodyPr>
          <a:lstStyle>
            <a:lvl1pPr marL="0" indent="0">
              <a:lnSpc>
                <a:spcPts val="1501"/>
              </a:lnSpc>
              <a:spcBef>
                <a:spcPts val="0"/>
              </a:spcBef>
              <a:spcAft>
                <a:spcPts val="0"/>
              </a:spcAft>
              <a:buNone/>
              <a:defRPr sz="2000">
                <a:solidFill>
                  <a:schemeClr val="tx1"/>
                </a:solidFill>
                <a:latin typeface="+mj-lt"/>
              </a:defRPr>
            </a:lvl1pPr>
          </a:lstStyle>
          <a:p>
            <a:pPr lvl="0"/>
            <a:r>
              <a:rPr lang="en-GB"/>
              <a:t>Title goes here</a:t>
            </a:r>
          </a:p>
        </p:txBody>
      </p:sp>
      <p:sp>
        <p:nvSpPr>
          <p:cNvPr id="39" name="Text Placeholder 41">
            <a:extLst>
              <a:ext uri="{FF2B5EF4-FFF2-40B4-BE49-F238E27FC236}">
                <a16:creationId xmlns:a16="http://schemas.microsoft.com/office/drawing/2014/main" id="{D0AEA13F-698D-439D-9EAB-368901F325E2}"/>
              </a:ext>
            </a:extLst>
          </p:cNvPr>
          <p:cNvSpPr>
            <a:spLocks noGrp="1"/>
          </p:cNvSpPr>
          <p:nvPr>
            <p:ph type="body" sz="quarter" idx="23" hasCustomPrompt="1"/>
          </p:nvPr>
        </p:nvSpPr>
        <p:spPr>
          <a:xfrm>
            <a:off x="4922666" y="3737384"/>
            <a:ext cx="6219760" cy="941983"/>
          </a:xfrm>
          <a:noFill/>
        </p:spPr>
        <p:txBody>
          <a:bodyPr tIns="0" bIns="0" anchor="t">
            <a:noAutofit/>
          </a:bodyPr>
          <a:lstStyle>
            <a:lvl1pPr marL="0" indent="0">
              <a:lnSpc>
                <a:spcPts val="1501"/>
              </a:lnSpc>
              <a:spcBef>
                <a:spcPts val="0"/>
              </a:spcBef>
              <a:spcAft>
                <a:spcPts val="0"/>
              </a:spcAft>
              <a:buNone/>
              <a:defRPr sz="1021">
                <a:solidFill>
                  <a:schemeClr val="tx1"/>
                </a:solidFill>
                <a:latin typeface="+mn-lt"/>
              </a:defRPr>
            </a:lvl1pPr>
          </a:lstStyle>
          <a:p>
            <a:pPr lvl="0"/>
            <a:r>
              <a:rPr lang="en-GB"/>
              <a:t>Lorem</a:t>
            </a:r>
          </a:p>
        </p:txBody>
      </p:sp>
      <p:sp>
        <p:nvSpPr>
          <p:cNvPr id="40" name="Text Placeholder 41">
            <a:extLst>
              <a:ext uri="{FF2B5EF4-FFF2-40B4-BE49-F238E27FC236}">
                <a16:creationId xmlns:a16="http://schemas.microsoft.com/office/drawing/2014/main" id="{68FF66F6-B1C9-4BCD-8487-95074D9814E4}"/>
              </a:ext>
            </a:extLst>
          </p:cNvPr>
          <p:cNvSpPr>
            <a:spLocks noGrp="1"/>
          </p:cNvSpPr>
          <p:nvPr>
            <p:ph type="body" sz="quarter" idx="24" hasCustomPrompt="1"/>
          </p:nvPr>
        </p:nvSpPr>
        <p:spPr>
          <a:xfrm>
            <a:off x="4922669" y="3188917"/>
            <a:ext cx="3213678" cy="332562"/>
          </a:xfrm>
          <a:noFill/>
        </p:spPr>
        <p:txBody>
          <a:bodyPr tIns="182880" bIns="91440" anchor="ctr">
            <a:noAutofit/>
          </a:bodyPr>
          <a:lstStyle>
            <a:lvl1pPr marL="0" indent="0">
              <a:lnSpc>
                <a:spcPts val="1501"/>
              </a:lnSpc>
              <a:spcBef>
                <a:spcPts val="0"/>
              </a:spcBef>
              <a:spcAft>
                <a:spcPts val="0"/>
              </a:spcAft>
              <a:buNone/>
              <a:defRPr sz="2400">
                <a:solidFill>
                  <a:schemeClr val="tx1"/>
                </a:solidFill>
                <a:latin typeface="+mj-lt"/>
              </a:defRPr>
            </a:lvl1pPr>
          </a:lstStyle>
          <a:p>
            <a:pPr lvl="0"/>
            <a:r>
              <a:rPr lang="en-GB"/>
              <a:t>Title goes here</a:t>
            </a:r>
          </a:p>
        </p:txBody>
      </p:sp>
    </p:spTree>
    <p:extLst>
      <p:ext uri="{BB962C8B-B14F-4D97-AF65-F5344CB8AC3E}">
        <p14:creationId xmlns:p14="http://schemas.microsoft.com/office/powerpoint/2010/main" val="20559267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One column Blue">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5C4ED8E-45B5-4516-BDAC-AEA14AC460B5}"/>
              </a:ext>
            </a:extLst>
          </p:cNvPr>
          <p:cNvSpPr/>
          <p:nvPr userDrawn="1"/>
        </p:nvSpPr>
        <p:spPr>
          <a:xfrm>
            <a:off x="496681" y="6542827"/>
            <a:ext cx="11695320"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80"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3" y="6608449"/>
            <a:ext cx="429740" cy="184787"/>
          </a:xfrm>
          <a:prstGeom prst="rect">
            <a:avLst/>
          </a:prstGeom>
        </p:spPr>
      </p:pic>
      <p:sp>
        <p:nvSpPr>
          <p:cNvPr id="14" name="Title 1">
            <a:extLst>
              <a:ext uri="{FF2B5EF4-FFF2-40B4-BE49-F238E27FC236}">
                <a16:creationId xmlns:a16="http://schemas.microsoft.com/office/drawing/2014/main" id="{5A570DFD-BCDE-4B1E-983F-549B0B01A3E8}"/>
              </a:ext>
            </a:extLst>
          </p:cNvPr>
          <p:cNvSpPr>
            <a:spLocks noGrp="1"/>
          </p:cNvSpPr>
          <p:nvPr>
            <p:ph type="title" hasCustomPrompt="1"/>
          </p:nvPr>
        </p:nvSpPr>
        <p:spPr>
          <a:xfrm>
            <a:off x="7056828" y="2470445"/>
            <a:ext cx="3821814" cy="589915"/>
          </a:xfrm>
        </p:spPr>
        <p:txBody>
          <a:bodyPr/>
          <a:lstStyle>
            <a:lvl1pPr>
              <a:defRPr sz="3200">
                <a:solidFill>
                  <a:schemeClr val="bg1"/>
                </a:solidFill>
              </a:defRPr>
            </a:lvl1pPr>
          </a:lstStyle>
          <a:p>
            <a:r>
              <a:rPr lang="en-US"/>
              <a:t>Title goes here</a:t>
            </a:r>
          </a:p>
        </p:txBody>
      </p:sp>
      <p:sp>
        <p:nvSpPr>
          <p:cNvPr id="16" name="Text Placeholder 41">
            <a:extLst>
              <a:ext uri="{FF2B5EF4-FFF2-40B4-BE49-F238E27FC236}">
                <a16:creationId xmlns:a16="http://schemas.microsoft.com/office/drawing/2014/main" id="{9AA4763E-9535-48D9-A7A0-47BAE8826A73}"/>
              </a:ext>
            </a:extLst>
          </p:cNvPr>
          <p:cNvSpPr>
            <a:spLocks noGrp="1"/>
          </p:cNvSpPr>
          <p:nvPr>
            <p:ph type="body" sz="quarter" idx="14" hasCustomPrompt="1"/>
          </p:nvPr>
        </p:nvSpPr>
        <p:spPr>
          <a:xfrm>
            <a:off x="7447822" y="3074563"/>
            <a:ext cx="3430819"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7" name="Text Placeholder 41">
            <a:extLst>
              <a:ext uri="{FF2B5EF4-FFF2-40B4-BE49-F238E27FC236}">
                <a16:creationId xmlns:a16="http://schemas.microsoft.com/office/drawing/2014/main" id="{A8C92DB9-E053-4A8E-AD46-ECD172D91BD6}"/>
              </a:ext>
            </a:extLst>
          </p:cNvPr>
          <p:cNvSpPr>
            <a:spLocks noGrp="1"/>
          </p:cNvSpPr>
          <p:nvPr>
            <p:ph type="body" sz="quarter" idx="15"/>
          </p:nvPr>
        </p:nvSpPr>
        <p:spPr>
          <a:xfrm>
            <a:off x="7060798" y="3750351"/>
            <a:ext cx="4422047" cy="2210612"/>
          </a:xfrm>
          <a:noFill/>
        </p:spPr>
        <p:txBody>
          <a:bodyPr tIns="0" bIns="0" anchor="t">
            <a:noAutofit/>
          </a:bodyPr>
          <a:lstStyle>
            <a:lvl1pPr marL="0" indent="0">
              <a:lnSpc>
                <a:spcPts val="1501"/>
              </a:lnSpc>
              <a:spcBef>
                <a:spcPts val="0"/>
              </a:spcBef>
              <a:spcAft>
                <a:spcPts val="0"/>
              </a:spcAft>
              <a:buNone/>
              <a:defRPr sz="1021">
                <a:solidFill>
                  <a:schemeClr val="tx1"/>
                </a:solidFill>
                <a:latin typeface="+mn-lt"/>
              </a:defRPr>
            </a:lvl1pPr>
          </a:lstStyle>
          <a:p>
            <a:pPr lvl="0"/>
            <a:r>
              <a:rPr lang="en-US"/>
              <a:t>Click to edit Master text styles</a:t>
            </a:r>
          </a:p>
        </p:txBody>
      </p:sp>
    </p:spTree>
    <p:extLst>
      <p:ext uri="{BB962C8B-B14F-4D97-AF65-F5344CB8AC3E}">
        <p14:creationId xmlns:p14="http://schemas.microsoft.com/office/powerpoint/2010/main" val="8468828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One column Ice Blue">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5C4ED8E-45B5-4516-BDAC-AEA14AC460B5}"/>
              </a:ext>
            </a:extLst>
          </p:cNvPr>
          <p:cNvSpPr/>
          <p:nvPr userDrawn="1"/>
        </p:nvSpPr>
        <p:spPr>
          <a:xfrm>
            <a:off x="496681" y="6542827"/>
            <a:ext cx="11695320"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80"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3" y="6608449"/>
            <a:ext cx="429740" cy="184787"/>
          </a:xfrm>
          <a:prstGeom prst="rect">
            <a:avLst/>
          </a:prstGeom>
        </p:spPr>
      </p:pic>
      <p:sp>
        <p:nvSpPr>
          <p:cNvPr id="14" name="Title 1">
            <a:extLst>
              <a:ext uri="{FF2B5EF4-FFF2-40B4-BE49-F238E27FC236}">
                <a16:creationId xmlns:a16="http://schemas.microsoft.com/office/drawing/2014/main" id="{5A570DFD-BCDE-4B1E-983F-549B0B01A3E8}"/>
              </a:ext>
            </a:extLst>
          </p:cNvPr>
          <p:cNvSpPr>
            <a:spLocks noGrp="1"/>
          </p:cNvSpPr>
          <p:nvPr>
            <p:ph type="title" hasCustomPrompt="1"/>
          </p:nvPr>
        </p:nvSpPr>
        <p:spPr>
          <a:xfrm>
            <a:off x="7056828" y="2470445"/>
            <a:ext cx="3821814" cy="589915"/>
          </a:xfrm>
        </p:spPr>
        <p:txBody>
          <a:bodyPr/>
          <a:lstStyle>
            <a:lvl1pPr>
              <a:defRPr sz="3200">
                <a:solidFill>
                  <a:schemeClr val="tx1"/>
                </a:solidFill>
              </a:defRPr>
            </a:lvl1pPr>
          </a:lstStyle>
          <a:p>
            <a:r>
              <a:rPr lang="en-US"/>
              <a:t>Title goes here</a:t>
            </a:r>
          </a:p>
        </p:txBody>
      </p:sp>
      <p:sp>
        <p:nvSpPr>
          <p:cNvPr id="16" name="Text Placeholder 41">
            <a:extLst>
              <a:ext uri="{FF2B5EF4-FFF2-40B4-BE49-F238E27FC236}">
                <a16:creationId xmlns:a16="http://schemas.microsoft.com/office/drawing/2014/main" id="{9AA4763E-9535-48D9-A7A0-47BAE8826A73}"/>
              </a:ext>
            </a:extLst>
          </p:cNvPr>
          <p:cNvSpPr>
            <a:spLocks noGrp="1"/>
          </p:cNvSpPr>
          <p:nvPr>
            <p:ph type="body" sz="quarter" idx="14" hasCustomPrompt="1"/>
          </p:nvPr>
        </p:nvSpPr>
        <p:spPr>
          <a:xfrm>
            <a:off x="7447822" y="3074563"/>
            <a:ext cx="3430819"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7" name="Text Placeholder 41">
            <a:extLst>
              <a:ext uri="{FF2B5EF4-FFF2-40B4-BE49-F238E27FC236}">
                <a16:creationId xmlns:a16="http://schemas.microsoft.com/office/drawing/2014/main" id="{A8C92DB9-E053-4A8E-AD46-ECD172D91BD6}"/>
              </a:ext>
            </a:extLst>
          </p:cNvPr>
          <p:cNvSpPr>
            <a:spLocks noGrp="1"/>
          </p:cNvSpPr>
          <p:nvPr>
            <p:ph type="body" sz="quarter" idx="15"/>
          </p:nvPr>
        </p:nvSpPr>
        <p:spPr>
          <a:xfrm>
            <a:off x="7060798" y="3750351"/>
            <a:ext cx="4422047" cy="2210612"/>
          </a:xfrm>
          <a:noFill/>
        </p:spPr>
        <p:txBody>
          <a:bodyPr tIns="0" bIns="0" anchor="t">
            <a:noAutofit/>
          </a:bodyPr>
          <a:lstStyle>
            <a:lvl1pPr marL="0" indent="0">
              <a:lnSpc>
                <a:spcPts val="1501"/>
              </a:lnSpc>
              <a:spcBef>
                <a:spcPts val="0"/>
              </a:spcBef>
              <a:spcAft>
                <a:spcPts val="0"/>
              </a:spcAft>
              <a:buNone/>
              <a:defRPr sz="1021">
                <a:solidFill>
                  <a:schemeClr val="tx1"/>
                </a:solidFill>
                <a:latin typeface="+mn-lt"/>
              </a:defRPr>
            </a:lvl1pPr>
          </a:lstStyle>
          <a:p>
            <a:pPr lvl="0"/>
            <a:r>
              <a:rPr lang="en-US"/>
              <a:t>Click to edit Master text styles</a:t>
            </a:r>
          </a:p>
        </p:txBody>
      </p:sp>
    </p:spTree>
    <p:extLst>
      <p:ext uri="{BB962C8B-B14F-4D97-AF65-F5344CB8AC3E}">
        <p14:creationId xmlns:p14="http://schemas.microsoft.com/office/powerpoint/2010/main" val="16676968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79C8366E-4551-45B5-8315-BAD7D7822044}"/>
              </a:ext>
            </a:extLst>
          </p:cNvPr>
          <p:cNvSpPr>
            <a:spLocks noGrp="1"/>
          </p:cNvSpPr>
          <p:nvPr>
            <p:ph type="title" hasCustomPrompt="1"/>
          </p:nvPr>
        </p:nvSpPr>
        <p:spPr>
          <a:xfrm>
            <a:off x="412588" y="557497"/>
            <a:ext cx="3821814" cy="589915"/>
          </a:xfrm>
        </p:spPr>
        <p:txBody>
          <a:bodyPr/>
          <a:lstStyle>
            <a:lvl1pPr>
              <a:defRPr sz="3200">
                <a:solidFill>
                  <a:schemeClr val="tx1"/>
                </a:solidFill>
              </a:defRPr>
            </a:lvl1pPr>
          </a:lstStyle>
          <a:p>
            <a:r>
              <a:rPr lang="en-US"/>
              <a:t>Title goes here</a:t>
            </a:r>
          </a:p>
        </p:txBody>
      </p:sp>
      <p:sp>
        <p:nvSpPr>
          <p:cNvPr id="12" name="Text Placeholder 41">
            <a:extLst>
              <a:ext uri="{FF2B5EF4-FFF2-40B4-BE49-F238E27FC236}">
                <a16:creationId xmlns:a16="http://schemas.microsoft.com/office/drawing/2014/main" id="{FA376403-1F8F-4447-BF16-CD9AD84E53A2}"/>
              </a:ext>
            </a:extLst>
          </p:cNvPr>
          <p:cNvSpPr>
            <a:spLocks noGrp="1"/>
          </p:cNvSpPr>
          <p:nvPr>
            <p:ph type="body" sz="quarter" idx="14" hasCustomPrompt="1"/>
          </p:nvPr>
        </p:nvSpPr>
        <p:spPr>
          <a:xfrm>
            <a:off x="803583" y="1161615"/>
            <a:ext cx="3430819"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Tree>
    <p:extLst>
      <p:ext uri="{BB962C8B-B14F-4D97-AF65-F5344CB8AC3E}">
        <p14:creationId xmlns:p14="http://schemas.microsoft.com/office/powerpoint/2010/main" val="30504026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22892-3963-932E-CAC5-D22396161C8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6EC0B48-45C1-2F7F-6F06-78B21EC12E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00087DB-C506-AC1E-1B8B-8623860B149A}"/>
              </a:ext>
            </a:extLst>
          </p:cNvPr>
          <p:cNvSpPr>
            <a:spLocks noGrp="1"/>
          </p:cNvSpPr>
          <p:nvPr>
            <p:ph type="dt" sz="half" idx="10"/>
          </p:nvPr>
        </p:nvSpPr>
        <p:spPr/>
        <p:txBody>
          <a:bodyPr/>
          <a:lstStyle/>
          <a:p>
            <a:fld id="{50C3853C-0ABA-4CA4-8950-F4B459562918}" type="datetimeFigureOut">
              <a:rPr lang="en-US" smtClean="0"/>
              <a:t>1/23/2025</a:t>
            </a:fld>
            <a:endParaRPr lang="en-US"/>
          </a:p>
        </p:txBody>
      </p:sp>
      <p:sp>
        <p:nvSpPr>
          <p:cNvPr id="5" name="Footer Placeholder 4">
            <a:extLst>
              <a:ext uri="{FF2B5EF4-FFF2-40B4-BE49-F238E27FC236}">
                <a16:creationId xmlns:a16="http://schemas.microsoft.com/office/drawing/2014/main" id="{79EB0C79-587A-2091-3E66-CC35A9C556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521A3E-601E-95E1-A6B3-A4E65F3C124B}"/>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7806486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2C2DB-2BE3-9F69-1E19-100FF148A4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601D4E2-5E85-F772-9666-7F2BEF679B8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604C93-5421-2187-3B81-A2C74DE74582}"/>
              </a:ext>
            </a:extLst>
          </p:cNvPr>
          <p:cNvSpPr>
            <a:spLocks noGrp="1"/>
          </p:cNvSpPr>
          <p:nvPr>
            <p:ph type="dt" sz="half" idx="10"/>
          </p:nvPr>
        </p:nvSpPr>
        <p:spPr/>
        <p:txBody>
          <a:bodyPr/>
          <a:lstStyle/>
          <a:p>
            <a:fld id="{50C3853C-0ABA-4CA4-8950-F4B459562918}" type="datetimeFigureOut">
              <a:rPr lang="en-US" smtClean="0"/>
              <a:t>1/23/2025</a:t>
            </a:fld>
            <a:endParaRPr lang="en-US"/>
          </a:p>
        </p:txBody>
      </p:sp>
      <p:sp>
        <p:nvSpPr>
          <p:cNvPr id="5" name="Footer Placeholder 4">
            <a:extLst>
              <a:ext uri="{FF2B5EF4-FFF2-40B4-BE49-F238E27FC236}">
                <a16:creationId xmlns:a16="http://schemas.microsoft.com/office/drawing/2014/main" id="{2337F885-7A4F-1FFF-B5FB-671B859C64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17547F-2A46-5CE3-0198-2DE551BC22B2}"/>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27502733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2C576-170C-3C05-1145-E885F88697D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98BF4C-F003-64EF-1763-7C7A8424C18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BA93E41-C0EA-BF1E-5B5A-A770CEFA1C7D}"/>
              </a:ext>
            </a:extLst>
          </p:cNvPr>
          <p:cNvSpPr>
            <a:spLocks noGrp="1"/>
          </p:cNvSpPr>
          <p:nvPr>
            <p:ph type="dt" sz="half" idx="10"/>
          </p:nvPr>
        </p:nvSpPr>
        <p:spPr/>
        <p:txBody>
          <a:bodyPr/>
          <a:lstStyle/>
          <a:p>
            <a:fld id="{50C3853C-0ABA-4CA4-8950-F4B459562918}" type="datetimeFigureOut">
              <a:rPr lang="en-US" smtClean="0"/>
              <a:t>1/23/2025</a:t>
            </a:fld>
            <a:endParaRPr lang="en-US"/>
          </a:p>
        </p:txBody>
      </p:sp>
      <p:sp>
        <p:nvSpPr>
          <p:cNvPr id="5" name="Footer Placeholder 4">
            <a:extLst>
              <a:ext uri="{FF2B5EF4-FFF2-40B4-BE49-F238E27FC236}">
                <a16:creationId xmlns:a16="http://schemas.microsoft.com/office/drawing/2014/main" id="{B623DB76-6F52-B6D0-70E7-F8461B4EA0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752288-C7DF-9A14-8736-D68564484228}"/>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4590593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B5205-7CA0-A486-019F-A993E4A40C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A9FA39-479C-B22E-7D01-2882E988046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494006F-7C3C-FFEB-84D6-C468D5FC3C8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8D2AAFD-CC2A-EBFF-16FF-DC26A6221CC8}"/>
              </a:ext>
            </a:extLst>
          </p:cNvPr>
          <p:cNvSpPr>
            <a:spLocks noGrp="1"/>
          </p:cNvSpPr>
          <p:nvPr>
            <p:ph type="dt" sz="half" idx="10"/>
          </p:nvPr>
        </p:nvSpPr>
        <p:spPr/>
        <p:txBody>
          <a:bodyPr/>
          <a:lstStyle/>
          <a:p>
            <a:fld id="{50C3853C-0ABA-4CA4-8950-F4B459562918}" type="datetimeFigureOut">
              <a:rPr lang="en-US" smtClean="0"/>
              <a:t>1/23/2025</a:t>
            </a:fld>
            <a:endParaRPr lang="en-US"/>
          </a:p>
        </p:txBody>
      </p:sp>
      <p:sp>
        <p:nvSpPr>
          <p:cNvPr id="6" name="Footer Placeholder 5">
            <a:extLst>
              <a:ext uri="{FF2B5EF4-FFF2-40B4-BE49-F238E27FC236}">
                <a16:creationId xmlns:a16="http://schemas.microsoft.com/office/drawing/2014/main" id="{273F66F9-21DF-201F-EFB8-A0FB34E5C0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818729-8AED-22E4-6A7E-0F28E5712742}"/>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41416652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D1B62-B429-4C23-02F8-A40DF9D9F05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1695705-72D5-C15E-6540-631F5C5F96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308612F-1F13-52BD-AE1E-978699633D2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B93790A-FF7C-A528-8F0C-D70BC9B143A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2BAEF71-D218-B6E8-DE2F-64EBB34FEEB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5203275-EF89-3BBC-F3E8-AB4D15FA2CC5}"/>
              </a:ext>
            </a:extLst>
          </p:cNvPr>
          <p:cNvSpPr>
            <a:spLocks noGrp="1"/>
          </p:cNvSpPr>
          <p:nvPr>
            <p:ph type="dt" sz="half" idx="10"/>
          </p:nvPr>
        </p:nvSpPr>
        <p:spPr/>
        <p:txBody>
          <a:bodyPr/>
          <a:lstStyle/>
          <a:p>
            <a:fld id="{50C3853C-0ABA-4CA4-8950-F4B459562918}" type="datetimeFigureOut">
              <a:rPr lang="en-US" smtClean="0"/>
              <a:t>1/23/2025</a:t>
            </a:fld>
            <a:endParaRPr lang="en-US"/>
          </a:p>
        </p:txBody>
      </p:sp>
      <p:sp>
        <p:nvSpPr>
          <p:cNvPr id="8" name="Footer Placeholder 7">
            <a:extLst>
              <a:ext uri="{FF2B5EF4-FFF2-40B4-BE49-F238E27FC236}">
                <a16:creationId xmlns:a16="http://schemas.microsoft.com/office/drawing/2014/main" id="{ED0CB9E5-2320-BDEF-6FB4-21F42A3AA0D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8C50A11-9842-CDE6-57C9-13A9E7FAF1F1}"/>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40185650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1CDF4-5C07-DA4C-CEA6-9C10E98D4EC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DF09E8C-FBB4-204C-9144-7C5285A68CF1}"/>
              </a:ext>
            </a:extLst>
          </p:cNvPr>
          <p:cNvSpPr>
            <a:spLocks noGrp="1"/>
          </p:cNvSpPr>
          <p:nvPr>
            <p:ph type="dt" sz="half" idx="10"/>
          </p:nvPr>
        </p:nvSpPr>
        <p:spPr/>
        <p:txBody>
          <a:bodyPr/>
          <a:lstStyle/>
          <a:p>
            <a:fld id="{50C3853C-0ABA-4CA4-8950-F4B459562918}" type="datetimeFigureOut">
              <a:rPr lang="en-US" smtClean="0"/>
              <a:t>1/23/2025</a:t>
            </a:fld>
            <a:endParaRPr lang="en-US"/>
          </a:p>
        </p:txBody>
      </p:sp>
      <p:sp>
        <p:nvSpPr>
          <p:cNvPr id="4" name="Footer Placeholder 3">
            <a:extLst>
              <a:ext uri="{FF2B5EF4-FFF2-40B4-BE49-F238E27FC236}">
                <a16:creationId xmlns:a16="http://schemas.microsoft.com/office/drawing/2014/main" id="{65150222-CB1D-CA14-2514-4C5A7261EE3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D50661F-6F0F-3C4C-DEA7-3E3DEEF0266D}"/>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26685135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1CDF4-5C07-DA4C-CEA6-9C10E98D4EC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DF09E8C-FBB4-204C-9144-7C5285A68CF1}"/>
              </a:ext>
            </a:extLst>
          </p:cNvPr>
          <p:cNvSpPr>
            <a:spLocks noGrp="1"/>
          </p:cNvSpPr>
          <p:nvPr>
            <p:ph type="dt" sz="half" idx="10"/>
          </p:nvPr>
        </p:nvSpPr>
        <p:spPr/>
        <p:txBody>
          <a:bodyPr/>
          <a:lstStyle/>
          <a:p>
            <a:fld id="{50C3853C-0ABA-4CA4-8950-F4B459562918}" type="datetimeFigureOut">
              <a:rPr lang="en-US" smtClean="0"/>
              <a:t>1/23/2025</a:t>
            </a:fld>
            <a:endParaRPr lang="en-US"/>
          </a:p>
        </p:txBody>
      </p:sp>
      <p:sp>
        <p:nvSpPr>
          <p:cNvPr id="4" name="Footer Placeholder 3">
            <a:extLst>
              <a:ext uri="{FF2B5EF4-FFF2-40B4-BE49-F238E27FC236}">
                <a16:creationId xmlns:a16="http://schemas.microsoft.com/office/drawing/2014/main" id="{65150222-CB1D-CA14-2514-4C5A7261EE3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D50661F-6F0F-3C4C-DEA7-3E3DEEF0266D}"/>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4423409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C7CB3BB-D2B4-4FB4-B5E7-76E935F5B540}"/>
              </a:ext>
            </a:extLst>
          </p:cNvPr>
          <p:cNvSpPr>
            <a:spLocks noGrp="1"/>
          </p:cNvSpPr>
          <p:nvPr>
            <p:ph type="dt" sz="half" idx="10"/>
          </p:nvPr>
        </p:nvSpPr>
        <p:spPr/>
        <p:txBody>
          <a:bodyPr/>
          <a:lstStyle/>
          <a:p>
            <a:fld id="{50C3853C-0ABA-4CA4-8950-F4B459562918}" type="datetimeFigureOut">
              <a:rPr lang="en-US" smtClean="0"/>
              <a:t>1/23/2025</a:t>
            </a:fld>
            <a:endParaRPr lang="en-US"/>
          </a:p>
        </p:txBody>
      </p:sp>
      <p:sp>
        <p:nvSpPr>
          <p:cNvPr id="3" name="Footer Placeholder 2">
            <a:extLst>
              <a:ext uri="{FF2B5EF4-FFF2-40B4-BE49-F238E27FC236}">
                <a16:creationId xmlns:a16="http://schemas.microsoft.com/office/drawing/2014/main" id="{7E9AD340-DF42-A777-BB3B-322EEC90A53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251138D-1CD8-52BB-0E8E-4C9D7EA61880}"/>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13988667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D1062-984B-C475-FF18-E8A3C18A64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A1C2C24-AA7B-CEC4-8B36-3AD03E7CD7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6702A7D-6B45-674A-812A-E1D8CCEABA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6958C0-D16C-6294-22AA-0564D6B069E7}"/>
              </a:ext>
            </a:extLst>
          </p:cNvPr>
          <p:cNvSpPr>
            <a:spLocks noGrp="1"/>
          </p:cNvSpPr>
          <p:nvPr>
            <p:ph type="dt" sz="half" idx="10"/>
          </p:nvPr>
        </p:nvSpPr>
        <p:spPr/>
        <p:txBody>
          <a:bodyPr/>
          <a:lstStyle/>
          <a:p>
            <a:fld id="{50C3853C-0ABA-4CA4-8950-F4B459562918}" type="datetimeFigureOut">
              <a:rPr lang="en-US" smtClean="0"/>
              <a:t>1/23/2025</a:t>
            </a:fld>
            <a:endParaRPr lang="en-US"/>
          </a:p>
        </p:txBody>
      </p:sp>
      <p:sp>
        <p:nvSpPr>
          <p:cNvPr id="6" name="Footer Placeholder 5">
            <a:extLst>
              <a:ext uri="{FF2B5EF4-FFF2-40B4-BE49-F238E27FC236}">
                <a16:creationId xmlns:a16="http://schemas.microsoft.com/office/drawing/2014/main" id="{3F22A660-B670-AAE0-F2B2-F6C2D4CB1E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863807-DCC5-4F35-B639-46A9145E1FE3}"/>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34653838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7DF7D-8E43-7023-CE4C-0EDEF19847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197E8E7-FAB1-9E2E-9613-1422020B40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D97669D-500C-7696-0AF5-4128720858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316723-BCD5-7126-BE3F-571A136EB196}"/>
              </a:ext>
            </a:extLst>
          </p:cNvPr>
          <p:cNvSpPr>
            <a:spLocks noGrp="1"/>
          </p:cNvSpPr>
          <p:nvPr>
            <p:ph type="dt" sz="half" idx="10"/>
          </p:nvPr>
        </p:nvSpPr>
        <p:spPr/>
        <p:txBody>
          <a:bodyPr/>
          <a:lstStyle/>
          <a:p>
            <a:fld id="{50C3853C-0ABA-4CA4-8950-F4B459562918}" type="datetimeFigureOut">
              <a:rPr lang="en-US" smtClean="0"/>
              <a:t>1/23/2025</a:t>
            </a:fld>
            <a:endParaRPr lang="en-US"/>
          </a:p>
        </p:txBody>
      </p:sp>
      <p:sp>
        <p:nvSpPr>
          <p:cNvPr id="6" name="Footer Placeholder 5">
            <a:extLst>
              <a:ext uri="{FF2B5EF4-FFF2-40B4-BE49-F238E27FC236}">
                <a16:creationId xmlns:a16="http://schemas.microsoft.com/office/drawing/2014/main" id="{9531C56F-279F-332E-B66F-D00264DAA0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81EE55-8AB2-7AF3-133A-2727AE29FFF0}"/>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11647342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F6B3C-8628-E1FA-2F7C-217A5AE9A0C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378C4B5-DF76-6751-A571-B4E56E301D4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E56B1C-F189-46FA-A9B2-6E3F5FF62A5F}"/>
              </a:ext>
            </a:extLst>
          </p:cNvPr>
          <p:cNvSpPr>
            <a:spLocks noGrp="1"/>
          </p:cNvSpPr>
          <p:nvPr>
            <p:ph type="dt" sz="half" idx="10"/>
          </p:nvPr>
        </p:nvSpPr>
        <p:spPr/>
        <p:txBody>
          <a:bodyPr/>
          <a:lstStyle/>
          <a:p>
            <a:fld id="{50C3853C-0ABA-4CA4-8950-F4B459562918}" type="datetimeFigureOut">
              <a:rPr lang="en-US" smtClean="0"/>
              <a:t>1/23/2025</a:t>
            </a:fld>
            <a:endParaRPr lang="en-US"/>
          </a:p>
        </p:txBody>
      </p:sp>
      <p:sp>
        <p:nvSpPr>
          <p:cNvPr id="5" name="Footer Placeholder 4">
            <a:extLst>
              <a:ext uri="{FF2B5EF4-FFF2-40B4-BE49-F238E27FC236}">
                <a16:creationId xmlns:a16="http://schemas.microsoft.com/office/drawing/2014/main" id="{0849B983-B159-9B86-88BA-4FDF5A32D5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3D92CF-1F35-2E42-BA3C-53D9DF8026C5}"/>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23338202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72B5B5C-8167-A66E-214D-952DFC4A22C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C1FE085-2CDE-74D2-D757-AB01B06C2A0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664C8A-537E-1CDF-C862-BCA4A15B8F35}"/>
              </a:ext>
            </a:extLst>
          </p:cNvPr>
          <p:cNvSpPr>
            <a:spLocks noGrp="1"/>
          </p:cNvSpPr>
          <p:nvPr>
            <p:ph type="dt" sz="half" idx="10"/>
          </p:nvPr>
        </p:nvSpPr>
        <p:spPr/>
        <p:txBody>
          <a:bodyPr/>
          <a:lstStyle/>
          <a:p>
            <a:fld id="{50C3853C-0ABA-4CA4-8950-F4B459562918}" type="datetimeFigureOut">
              <a:rPr lang="en-US" smtClean="0"/>
              <a:t>1/23/2025</a:t>
            </a:fld>
            <a:endParaRPr lang="en-US"/>
          </a:p>
        </p:txBody>
      </p:sp>
      <p:sp>
        <p:nvSpPr>
          <p:cNvPr id="5" name="Footer Placeholder 4">
            <a:extLst>
              <a:ext uri="{FF2B5EF4-FFF2-40B4-BE49-F238E27FC236}">
                <a16:creationId xmlns:a16="http://schemas.microsoft.com/office/drawing/2014/main" id="{4BC4A0B8-C51A-E3AA-C238-97EE9C44E6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FBF244-5945-FDD0-EDF5-ED651C6C13EE}"/>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38748293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C7CB3BB-D2B4-4FB4-B5E7-76E935F5B540}"/>
              </a:ext>
            </a:extLst>
          </p:cNvPr>
          <p:cNvSpPr>
            <a:spLocks noGrp="1"/>
          </p:cNvSpPr>
          <p:nvPr>
            <p:ph type="dt" sz="half" idx="10"/>
          </p:nvPr>
        </p:nvSpPr>
        <p:spPr/>
        <p:txBody>
          <a:bodyPr/>
          <a:lstStyle/>
          <a:p>
            <a:fld id="{50C3853C-0ABA-4CA4-8950-F4B459562918}" type="datetimeFigureOut">
              <a:rPr lang="en-US" smtClean="0"/>
              <a:t>1/23/2025</a:t>
            </a:fld>
            <a:endParaRPr lang="en-US"/>
          </a:p>
        </p:txBody>
      </p:sp>
      <p:sp>
        <p:nvSpPr>
          <p:cNvPr id="3" name="Footer Placeholder 2">
            <a:extLst>
              <a:ext uri="{FF2B5EF4-FFF2-40B4-BE49-F238E27FC236}">
                <a16:creationId xmlns:a16="http://schemas.microsoft.com/office/drawing/2014/main" id="{7E9AD340-DF42-A777-BB3B-322EEC90A53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251138D-1CD8-52BB-0E8E-4C9D7EA61880}"/>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33197938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D1062-984B-C475-FF18-E8A3C18A64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A1C2C24-AA7B-CEC4-8B36-3AD03E7CD7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6702A7D-6B45-674A-812A-E1D8CCEABA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6958C0-D16C-6294-22AA-0564D6B069E7}"/>
              </a:ext>
            </a:extLst>
          </p:cNvPr>
          <p:cNvSpPr>
            <a:spLocks noGrp="1"/>
          </p:cNvSpPr>
          <p:nvPr>
            <p:ph type="dt" sz="half" idx="10"/>
          </p:nvPr>
        </p:nvSpPr>
        <p:spPr/>
        <p:txBody>
          <a:bodyPr/>
          <a:lstStyle/>
          <a:p>
            <a:fld id="{50C3853C-0ABA-4CA4-8950-F4B459562918}" type="datetimeFigureOut">
              <a:rPr lang="en-US" smtClean="0"/>
              <a:t>1/23/2025</a:t>
            </a:fld>
            <a:endParaRPr lang="en-US"/>
          </a:p>
        </p:txBody>
      </p:sp>
      <p:sp>
        <p:nvSpPr>
          <p:cNvPr id="6" name="Footer Placeholder 5">
            <a:extLst>
              <a:ext uri="{FF2B5EF4-FFF2-40B4-BE49-F238E27FC236}">
                <a16:creationId xmlns:a16="http://schemas.microsoft.com/office/drawing/2014/main" id="{3F22A660-B670-AAE0-F2B2-F6C2D4CB1E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863807-DCC5-4F35-B639-46A9145E1FE3}"/>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25734344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7DF7D-8E43-7023-CE4C-0EDEF19847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197E8E7-FAB1-9E2E-9613-1422020B40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D97669D-500C-7696-0AF5-4128720858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316723-BCD5-7126-BE3F-571A136EB196}"/>
              </a:ext>
            </a:extLst>
          </p:cNvPr>
          <p:cNvSpPr>
            <a:spLocks noGrp="1"/>
          </p:cNvSpPr>
          <p:nvPr>
            <p:ph type="dt" sz="half" idx="10"/>
          </p:nvPr>
        </p:nvSpPr>
        <p:spPr/>
        <p:txBody>
          <a:bodyPr/>
          <a:lstStyle/>
          <a:p>
            <a:fld id="{50C3853C-0ABA-4CA4-8950-F4B459562918}" type="datetimeFigureOut">
              <a:rPr lang="en-US" smtClean="0"/>
              <a:t>1/23/2025</a:t>
            </a:fld>
            <a:endParaRPr lang="en-US"/>
          </a:p>
        </p:txBody>
      </p:sp>
      <p:sp>
        <p:nvSpPr>
          <p:cNvPr id="6" name="Footer Placeholder 5">
            <a:extLst>
              <a:ext uri="{FF2B5EF4-FFF2-40B4-BE49-F238E27FC236}">
                <a16:creationId xmlns:a16="http://schemas.microsoft.com/office/drawing/2014/main" id="{9531C56F-279F-332E-B66F-D00264DAA0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81EE55-8AB2-7AF3-133A-2727AE29FFF0}"/>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21931429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slideLayout" Target="../slideLayouts/slideLayout52.xml"/><Relationship Id="rId3" Type="http://schemas.openxmlformats.org/officeDocument/2006/relationships/slideLayout" Target="../slideLayouts/slideLayout37.xml"/><Relationship Id="rId21" Type="http://schemas.openxmlformats.org/officeDocument/2006/relationships/theme" Target="../theme/theme4.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0" Type="http://schemas.openxmlformats.org/officeDocument/2006/relationships/slideLayout" Target="../slideLayouts/slideLayout54.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19" Type="http://schemas.openxmlformats.org/officeDocument/2006/relationships/slideLayout" Target="../slideLayouts/slideLayout53.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theme" Target="../theme/theme5.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0519F5-F3A9-DCE7-3843-F63E673985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0F9501A-F54C-A259-08C9-5C9D83A56CD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364900-0AE0-F02F-C0C3-A4A9973996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C3853C-0ABA-4CA4-8950-F4B459562918}" type="datetimeFigureOut">
              <a:rPr lang="en-US" smtClean="0"/>
              <a:t>1/23/2025</a:t>
            </a:fld>
            <a:endParaRPr lang="en-US"/>
          </a:p>
        </p:txBody>
      </p:sp>
      <p:sp>
        <p:nvSpPr>
          <p:cNvPr id="5" name="Footer Placeholder 4">
            <a:extLst>
              <a:ext uri="{FF2B5EF4-FFF2-40B4-BE49-F238E27FC236}">
                <a16:creationId xmlns:a16="http://schemas.microsoft.com/office/drawing/2014/main" id="{FF95A6C1-47FE-9051-D236-C0601343D6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4077296-C15E-8B81-1621-7BCE226A46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D51D08-DDE8-452F-A6DB-13AECC51B20F}" type="slidenum">
              <a:rPr lang="en-US" smtClean="0"/>
              <a:t>‹#›</a:t>
            </a:fld>
            <a:endParaRPr lang="en-US"/>
          </a:p>
        </p:txBody>
      </p:sp>
    </p:spTree>
    <p:extLst>
      <p:ext uri="{BB962C8B-B14F-4D97-AF65-F5344CB8AC3E}">
        <p14:creationId xmlns:p14="http://schemas.microsoft.com/office/powerpoint/2010/main" val="23364870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0519F5-F3A9-DCE7-3843-F63E673985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0F9501A-F54C-A259-08C9-5C9D83A56CD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364900-0AE0-F02F-C0C3-A4A9973996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FE195D-6B42-41DA-B23E-9C2644B64656}" type="datetime1">
              <a:rPr lang="en-US" smtClean="0"/>
              <a:t>1/23/2025</a:t>
            </a:fld>
            <a:endParaRPr lang="en-US"/>
          </a:p>
        </p:txBody>
      </p:sp>
      <p:sp>
        <p:nvSpPr>
          <p:cNvPr id="5" name="Footer Placeholder 4">
            <a:extLst>
              <a:ext uri="{FF2B5EF4-FFF2-40B4-BE49-F238E27FC236}">
                <a16:creationId xmlns:a16="http://schemas.microsoft.com/office/drawing/2014/main" id="{FF95A6C1-47FE-9051-D236-C0601343D6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4077296-C15E-8B81-1621-7BCE226A46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D51D08-DDE8-452F-A6DB-13AECC51B20F}" type="slidenum">
              <a:rPr lang="en-US" smtClean="0"/>
              <a:t>‹#›</a:t>
            </a:fld>
            <a:endParaRPr lang="en-US"/>
          </a:p>
        </p:txBody>
      </p:sp>
    </p:spTree>
    <p:extLst>
      <p:ext uri="{BB962C8B-B14F-4D97-AF65-F5344CB8AC3E}">
        <p14:creationId xmlns:p14="http://schemas.microsoft.com/office/powerpoint/2010/main" val="350447078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mc:AlternateContent xmlns:mc="http://schemas.openxmlformats.org/markup-compatibility/2006" xmlns:p14="http://schemas.microsoft.com/office/powerpoint/2010/main">
    <mc:Choice Requires="p14">
      <p:transition p14:dur="10"/>
    </mc:Choice>
    <mc:Fallback xmlns="">
      <p:transition/>
    </mc:Fallback>
  </mc:AlternateConten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197">
                <a:solidFill>
                  <a:schemeClr val="tx1">
                    <a:tint val="75000"/>
                  </a:schemeClr>
                </a:solidFill>
              </a:defRPr>
            </a:lvl1pPr>
          </a:lstStyle>
          <a:p>
            <a:fld id="{C764DE79-268F-4C1A-8933-263129D2AF90}" type="datetimeFigureOut">
              <a:rPr lang="en-US" dirty="0"/>
              <a:t>1/23/2025</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197">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197">
                <a:solidFill>
                  <a:schemeClr val="tx1">
                    <a:tint val="75000"/>
                  </a:schemeClr>
                </a:solidFill>
              </a:defRPr>
            </a:lvl1pPr>
          </a:lstStyle>
          <a:p>
            <a:fld id="{7F49A766-55E6-489B-9F87-9CA196D9A660}" type="slidenum">
              <a:rPr lang="en-US" smtClean="0"/>
              <a:pPr/>
              <a:t>‹#›</a:t>
            </a:fld>
            <a:endParaRPr lang="en-US"/>
          </a:p>
        </p:txBody>
      </p:sp>
    </p:spTree>
    <p:extLst>
      <p:ext uri="{BB962C8B-B14F-4D97-AF65-F5344CB8AC3E}">
        <p14:creationId xmlns:p14="http://schemas.microsoft.com/office/powerpoint/2010/main" val="2728214759"/>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mc:AlternateContent xmlns:mc="http://schemas.openxmlformats.org/markup-compatibility/2006" xmlns:p14="http://schemas.microsoft.com/office/powerpoint/2010/main">
    <mc:Choice Requires="p14">
      <p:transition p14:dur="10"/>
    </mc:Choice>
    <mc:Fallback xmlns="">
      <p:transition/>
    </mc:Fallback>
  </mc:AlternateContent>
  <p:hf hdr="0" ftr="0" dt="0"/>
  <p:txStyles>
    <p:titleStyle>
      <a:lvl1pPr algn="l" defTabSz="912114" rtl="0" eaLnBrk="1" latinLnBrk="0" hangingPunct="1">
        <a:lnSpc>
          <a:spcPct val="90000"/>
        </a:lnSpc>
        <a:spcBef>
          <a:spcPct val="0"/>
        </a:spcBef>
        <a:buNone/>
        <a:defRPr sz="4389" kern="1200">
          <a:solidFill>
            <a:schemeClr val="tx1"/>
          </a:solidFill>
          <a:latin typeface="+mj-lt"/>
          <a:ea typeface="+mj-ea"/>
          <a:cs typeface="+mj-cs"/>
        </a:defRPr>
      </a:lvl1pPr>
    </p:titleStyle>
    <p:bodyStyle>
      <a:lvl1pPr marL="228029" indent="-228029" algn="l" defTabSz="912114" rtl="0" eaLnBrk="1" latinLnBrk="0" hangingPunct="1">
        <a:lnSpc>
          <a:spcPct val="90000"/>
        </a:lnSpc>
        <a:spcBef>
          <a:spcPts val="998"/>
        </a:spcBef>
        <a:buFont typeface="Arial" panose="020B0604020202020204" pitchFamily="34" charset="0"/>
        <a:buChar char="•"/>
        <a:defRPr sz="2793" kern="1200">
          <a:solidFill>
            <a:schemeClr val="tx1"/>
          </a:solidFill>
          <a:latin typeface="+mn-lt"/>
          <a:ea typeface="+mn-ea"/>
          <a:cs typeface="+mn-cs"/>
        </a:defRPr>
      </a:lvl1pPr>
      <a:lvl2pPr marL="684086" indent="-228029" algn="l" defTabSz="912114" rtl="0" eaLnBrk="1" latinLnBrk="0" hangingPunct="1">
        <a:lnSpc>
          <a:spcPct val="90000"/>
        </a:lnSpc>
        <a:spcBef>
          <a:spcPts val="499"/>
        </a:spcBef>
        <a:buFont typeface="Arial" panose="020B0604020202020204" pitchFamily="34" charset="0"/>
        <a:buChar char="•"/>
        <a:defRPr sz="2394" kern="1200">
          <a:solidFill>
            <a:schemeClr val="tx1"/>
          </a:solidFill>
          <a:latin typeface="+mn-lt"/>
          <a:ea typeface="+mn-ea"/>
          <a:cs typeface="+mn-cs"/>
        </a:defRPr>
      </a:lvl2pPr>
      <a:lvl3pPr marL="1140143" indent="-228029" algn="l" defTabSz="912114" rtl="0" eaLnBrk="1" latinLnBrk="0" hangingPunct="1">
        <a:lnSpc>
          <a:spcPct val="90000"/>
        </a:lnSpc>
        <a:spcBef>
          <a:spcPts val="499"/>
        </a:spcBef>
        <a:buFont typeface="Arial" panose="020B0604020202020204" pitchFamily="34" charset="0"/>
        <a:buChar char="•"/>
        <a:defRPr sz="1995" kern="1200">
          <a:solidFill>
            <a:schemeClr val="tx1"/>
          </a:solidFill>
          <a:latin typeface="+mn-lt"/>
          <a:ea typeface="+mn-ea"/>
          <a:cs typeface="+mn-cs"/>
        </a:defRPr>
      </a:lvl3pPr>
      <a:lvl4pPr marL="1596200"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4pPr>
      <a:lvl5pPr marL="2052257"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5pPr>
      <a:lvl6pPr marL="2508314"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6pPr>
      <a:lvl7pPr marL="2964371"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7pPr>
      <a:lvl8pPr marL="3420428"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8pPr>
      <a:lvl9pPr marL="3876485"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9pPr>
    </p:bodyStyle>
    <p:otherStyle>
      <a:defPPr>
        <a:defRPr lang="en-US"/>
      </a:defPPr>
      <a:lvl1pPr marL="0" algn="l" defTabSz="912114" rtl="0" eaLnBrk="1" latinLnBrk="0" hangingPunct="1">
        <a:defRPr sz="1795" kern="1200">
          <a:solidFill>
            <a:schemeClr val="tx1"/>
          </a:solidFill>
          <a:latin typeface="+mn-lt"/>
          <a:ea typeface="+mn-ea"/>
          <a:cs typeface="+mn-cs"/>
        </a:defRPr>
      </a:lvl1pPr>
      <a:lvl2pPr marL="456057" algn="l" defTabSz="912114" rtl="0" eaLnBrk="1" latinLnBrk="0" hangingPunct="1">
        <a:defRPr sz="1795" kern="1200">
          <a:solidFill>
            <a:schemeClr val="tx1"/>
          </a:solidFill>
          <a:latin typeface="+mn-lt"/>
          <a:ea typeface="+mn-ea"/>
          <a:cs typeface="+mn-cs"/>
        </a:defRPr>
      </a:lvl2pPr>
      <a:lvl3pPr marL="912114" algn="l" defTabSz="912114" rtl="0" eaLnBrk="1" latinLnBrk="0" hangingPunct="1">
        <a:defRPr sz="1795" kern="1200">
          <a:solidFill>
            <a:schemeClr val="tx1"/>
          </a:solidFill>
          <a:latin typeface="+mn-lt"/>
          <a:ea typeface="+mn-ea"/>
          <a:cs typeface="+mn-cs"/>
        </a:defRPr>
      </a:lvl3pPr>
      <a:lvl4pPr marL="1368171" algn="l" defTabSz="912114" rtl="0" eaLnBrk="1" latinLnBrk="0" hangingPunct="1">
        <a:defRPr sz="1795" kern="1200">
          <a:solidFill>
            <a:schemeClr val="tx1"/>
          </a:solidFill>
          <a:latin typeface="+mn-lt"/>
          <a:ea typeface="+mn-ea"/>
          <a:cs typeface="+mn-cs"/>
        </a:defRPr>
      </a:lvl4pPr>
      <a:lvl5pPr marL="1824228" algn="l" defTabSz="912114" rtl="0" eaLnBrk="1" latinLnBrk="0" hangingPunct="1">
        <a:defRPr sz="1795" kern="1200">
          <a:solidFill>
            <a:schemeClr val="tx1"/>
          </a:solidFill>
          <a:latin typeface="+mn-lt"/>
          <a:ea typeface="+mn-ea"/>
          <a:cs typeface="+mn-cs"/>
        </a:defRPr>
      </a:lvl5pPr>
      <a:lvl6pPr marL="2280285" algn="l" defTabSz="912114" rtl="0" eaLnBrk="1" latinLnBrk="0" hangingPunct="1">
        <a:defRPr sz="1795" kern="1200">
          <a:solidFill>
            <a:schemeClr val="tx1"/>
          </a:solidFill>
          <a:latin typeface="+mn-lt"/>
          <a:ea typeface="+mn-ea"/>
          <a:cs typeface="+mn-cs"/>
        </a:defRPr>
      </a:lvl6pPr>
      <a:lvl7pPr marL="2736342" algn="l" defTabSz="912114" rtl="0" eaLnBrk="1" latinLnBrk="0" hangingPunct="1">
        <a:defRPr sz="1795" kern="1200">
          <a:solidFill>
            <a:schemeClr val="tx1"/>
          </a:solidFill>
          <a:latin typeface="+mn-lt"/>
          <a:ea typeface="+mn-ea"/>
          <a:cs typeface="+mn-cs"/>
        </a:defRPr>
      </a:lvl7pPr>
      <a:lvl8pPr marL="3192399" algn="l" defTabSz="912114" rtl="0" eaLnBrk="1" latinLnBrk="0" hangingPunct="1">
        <a:defRPr sz="1795" kern="1200">
          <a:solidFill>
            <a:schemeClr val="tx1"/>
          </a:solidFill>
          <a:latin typeface="+mn-lt"/>
          <a:ea typeface="+mn-ea"/>
          <a:cs typeface="+mn-cs"/>
        </a:defRPr>
      </a:lvl8pPr>
      <a:lvl9pPr marL="3648456" algn="l" defTabSz="912114" rtl="0" eaLnBrk="1" latinLnBrk="0" hangingPunct="1">
        <a:defRPr sz="1795"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44DC67-6DB7-4F5D-A26D-2E4937C558F2}"/>
              </a:ext>
            </a:extLst>
          </p:cNvPr>
          <p:cNvSpPr>
            <a:spLocks noGrp="1"/>
          </p:cNvSpPr>
          <p:nvPr>
            <p:ph type="title"/>
          </p:nvPr>
        </p:nvSpPr>
        <p:spPr>
          <a:xfrm>
            <a:off x="419585" y="457204"/>
            <a:ext cx="10972802" cy="589915"/>
          </a:xfrm>
          <a:prstGeom prst="rect">
            <a:avLst/>
          </a:prstGeom>
        </p:spPr>
        <p:txBody>
          <a:bodyPr vert="horz" lIns="91440" tIns="45720" rIns="91440" bIns="45720" rtlCol="0" anchor="t">
            <a:noAutofit/>
          </a:bodyPr>
          <a:lstStyle/>
          <a:p>
            <a:r>
              <a:rPr lang="en-US"/>
              <a:t>Click to edit Master title style</a:t>
            </a:r>
          </a:p>
        </p:txBody>
      </p:sp>
      <p:sp>
        <p:nvSpPr>
          <p:cNvPr id="3" name="Text Placeholder 2">
            <a:extLst>
              <a:ext uri="{FF2B5EF4-FFF2-40B4-BE49-F238E27FC236}">
                <a16:creationId xmlns:a16="http://schemas.microsoft.com/office/drawing/2014/main" id="{9BAAD199-1DC0-4D3D-9CDE-E6FF5F89D203}"/>
              </a:ext>
            </a:extLst>
          </p:cNvPr>
          <p:cNvSpPr>
            <a:spLocks noGrp="1"/>
          </p:cNvSpPr>
          <p:nvPr>
            <p:ph type="body" idx="1"/>
          </p:nvPr>
        </p:nvSpPr>
        <p:spPr>
          <a:xfrm>
            <a:off x="419585" y="1270624"/>
            <a:ext cx="10972802" cy="4967923"/>
          </a:xfrm>
          <a:prstGeom prst="rect">
            <a:avLst/>
          </a:prstGeom>
        </p:spPr>
        <p:txBody>
          <a:bodyPr vert="horz" lIns="91440" tIns="45720" rIns="91440" bIns="45720" rtlCol="0" anchor="t">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0972A25F-7DCA-489E-AE91-407134B725C0}"/>
              </a:ext>
            </a:extLst>
          </p:cNvPr>
          <p:cNvSpPr>
            <a:spLocks noGrp="1"/>
          </p:cNvSpPr>
          <p:nvPr>
            <p:ph type="ftr" sz="quarter" idx="3"/>
          </p:nvPr>
        </p:nvSpPr>
        <p:spPr>
          <a:xfrm>
            <a:off x="609605" y="6356372"/>
            <a:ext cx="4114799" cy="365125"/>
          </a:xfrm>
          <a:prstGeom prst="rect">
            <a:avLst/>
          </a:prstGeom>
        </p:spPr>
        <p:txBody>
          <a:bodyPr vert="horz" lIns="91440" tIns="45720" rIns="91440" bIns="45720" rtlCol="0" anchor="ctr">
            <a:noAutofit/>
          </a:bodyPr>
          <a:lstStyle>
            <a:lvl1pPr algn="l">
              <a:defRPr sz="1239">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36EF800-22AA-44EE-B007-4A56DC793928}"/>
              </a:ext>
            </a:extLst>
          </p:cNvPr>
          <p:cNvSpPr>
            <a:spLocks noGrp="1"/>
          </p:cNvSpPr>
          <p:nvPr>
            <p:ph type="sldNum" sz="quarter" idx="4"/>
          </p:nvPr>
        </p:nvSpPr>
        <p:spPr>
          <a:xfrm>
            <a:off x="8839202" y="6356372"/>
            <a:ext cx="2743201" cy="365125"/>
          </a:xfrm>
          <a:prstGeom prst="rect">
            <a:avLst/>
          </a:prstGeom>
        </p:spPr>
        <p:txBody>
          <a:bodyPr vert="horz" lIns="91440" tIns="45720" rIns="91440" bIns="45720" rtlCol="0" anchor="ctr">
            <a:noAutofit/>
          </a:bodyPr>
          <a:lstStyle>
            <a:lvl1pPr algn="r">
              <a:defRPr sz="1239">
                <a:solidFill>
                  <a:schemeClr val="tx1">
                    <a:tint val="75000"/>
                  </a:schemeClr>
                </a:solidFill>
              </a:defRPr>
            </a:lvl1pPr>
          </a:lstStyle>
          <a:p>
            <a:fld id="{222034A4-E40F-4E23-A773-AC1BBA02DF2C}" type="slidenum">
              <a:rPr lang="en-US" smtClean="0"/>
              <a:t>‹#›</a:t>
            </a:fld>
            <a:endParaRPr lang="en-US"/>
          </a:p>
        </p:txBody>
      </p:sp>
    </p:spTree>
    <p:extLst>
      <p:ext uri="{BB962C8B-B14F-4D97-AF65-F5344CB8AC3E}">
        <p14:creationId xmlns:p14="http://schemas.microsoft.com/office/powerpoint/2010/main" val="943444264"/>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 id="2147483732" r:id="rId14"/>
    <p:sldLayoutId id="2147483733" r:id="rId15"/>
    <p:sldLayoutId id="2147483734" r:id="rId16"/>
    <p:sldLayoutId id="2147483735" r:id="rId17"/>
    <p:sldLayoutId id="2147483736" r:id="rId18"/>
    <p:sldLayoutId id="2147483737" r:id="rId19"/>
    <p:sldLayoutId id="2147483738" r:id="rId20"/>
  </p:sldLayoutIdLst>
  <mc:AlternateContent xmlns:mc="http://schemas.openxmlformats.org/markup-compatibility/2006" xmlns:p14="http://schemas.microsoft.com/office/powerpoint/2010/main">
    <mc:Choice Requires="p14">
      <p:transition p14:dur="10"/>
    </mc:Choice>
    <mc:Fallback xmlns="">
      <p:transition/>
    </mc:Fallback>
  </mc:AlternateContent>
  <p:hf hdr="0" ftr="0" dt="0"/>
  <p:txStyles>
    <p:titleStyle>
      <a:lvl1pPr algn="l" defTabSz="944154" rtl="0" eaLnBrk="1" latinLnBrk="0" hangingPunct="1">
        <a:lnSpc>
          <a:spcPct val="100000"/>
        </a:lnSpc>
        <a:spcBef>
          <a:spcPct val="0"/>
        </a:spcBef>
        <a:buNone/>
        <a:defRPr sz="3751" kern="1200">
          <a:solidFill>
            <a:schemeClr val="tx1"/>
          </a:solidFill>
          <a:latin typeface="+mj-lt"/>
          <a:ea typeface="+mj-ea"/>
          <a:cs typeface="+mj-cs"/>
        </a:defRPr>
      </a:lvl1pPr>
    </p:titleStyle>
    <p:bodyStyle>
      <a:lvl1pPr marL="236039" indent="-236039" algn="l" defTabSz="944154" rtl="0" eaLnBrk="1" latinLnBrk="0" hangingPunct="1">
        <a:lnSpc>
          <a:spcPts val="1501"/>
        </a:lnSpc>
        <a:spcBef>
          <a:spcPts val="1034"/>
        </a:spcBef>
        <a:spcAft>
          <a:spcPts val="1549"/>
        </a:spcAft>
        <a:buFont typeface="Arial" panose="020B0604020202020204" pitchFamily="34" charset="0"/>
        <a:buChar char="•"/>
        <a:defRPr sz="1421" kern="1200">
          <a:solidFill>
            <a:schemeClr val="tx1"/>
          </a:solidFill>
          <a:latin typeface="Helvetica-Light" panose="020B0400000000000000" pitchFamily="34" charset="0"/>
          <a:ea typeface="+mn-ea"/>
          <a:cs typeface="+mn-cs"/>
        </a:defRPr>
      </a:lvl1pPr>
      <a:lvl2pPr marL="708115" indent="-236039" algn="l" defTabSz="944154" rtl="0" eaLnBrk="1" latinLnBrk="0" hangingPunct="1">
        <a:lnSpc>
          <a:spcPts val="1501"/>
        </a:lnSpc>
        <a:spcBef>
          <a:spcPts val="517"/>
        </a:spcBef>
        <a:spcAft>
          <a:spcPts val="1549"/>
        </a:spcAft>
        <a:buFont typeface="Arial" panose="020B0604020202020204" pitchFamily="34" charset="0"/>
        <a:buChar char="•"/>
        <a:defRPr sz="1421" kern="1200">
          <a:solidFill>
            <a:schemeClr val="tx1"/>
          </a:solidFill>
          <a:latin typeface="Helvetica-Light" panose="020B0400000000000000" pitchFamily="34" charset="0"/>
          <a:ea typeface="+mn-ea"/>
          <a:cs typeface="+mn-cs"/>
        </a:defRPr>
      </a:lvl2pPr>
      <a:lvl3pPr marL="1180191" indent="-236039" algn="l" defTabSz="944154" rtl="0" eaLnBrk="1" latinLnBrk="0" hangingPunct="1">
        <a:lnSpc>
          <a:spcPts val="1501"/>
        </a:lnSpc>
        <a:spcBef>
          <a:spcPts val="517"/>
        </a:spcBef>
        <a:spcAft>
          <a:spcPts val="1549"/>
        </a:spcAft>
        <a:buFont typeface="Arial" panose="020B0604020202020204" pitchFamily="34" charset="0"/>
        <a:buChar char="•"/>
        <a:defRPr sz="1421" kern="1200">
          <a:solidFill>
            <a:schemeClr val="tx1"/>
          </a:solidFill>
          <a:latin typeface="Helvetica-Light" panose="020B0400000000000000" pitchFamily="34" charset="0"/>
          <a:ea typeface="+mn-ea"/>
          <a:cs typeface="+mn-cs"/>
        </a:defRPr>
      </a:lvl3pPr>
      <a:lvl4pPr marL="1652271" indent="-236039" algn="l" defTabSz="944154" rtl="0" eaLnBrk="1" latinLnBrk="0" hangingPunct="1">
        <a:lnSpc>
          <a:spcPts val="1501"/>
        </a:lnSpc>
        <a:spcBef>
          <a:spcPts val="517"/>
        </a:spcBef>
        <a:spcAft>
          <a:spcPts val="1549"/>
        </a:spcAft>
        <a:buFont typeface="Arial" panose="020B0604020202020204" pitchFamily="34" charset="0"/>
        <a:buChar char="•"/>
        <a:defRPr sz="1421" kern="1200">
          <a:solidFill>
            <a:schemeClr val="tx1"/>
          </a:solidFill>
          <a:latin typeface="Helvetica-Light" panose="020B0400000000000000" pitchFamily="34" charset="0"/>
          <a:ea typeface="+mn-ea"/>
          <a:cs typeface="+mn-cs"/>
        </a:defRPr>
      </a:lvl4pPr>
      <a:lvl5pPr marL="2124346" indent="-236039" algn="l" defTabSz="944154" rtl="0" eaLnBrk="1" latinLnBrk="0" hangingPunct="1">
        <a:lnSpc>
          <a:spcPts val="1501"/>
        </a:lnSpc>
        <a:spcBef>
          <a:spcPts val="517"/>
        </a:spcBef>
        <a:spcAft>
          <a:spcPts val="1549"/>
        </a:spcAft>
        <a:buFont typeface="Arial" panose="020B0604020202020204" pitchFamily="34" charset="0"/>
        <a:buChar char="•"/>
        <a:defRPr sz="1421" kern="1200">
          <a:solidFill>
            <a:schemeClr val="tx1"/>
          </a:solidFill>
          <a:latin typeface="Helvetica-Light" panose="020B0400000000000000" pitchFamily="34" charset="0"/>
          <a:ea typeface="+mn-ea"/>
          <a:cs typeface="+mn-cs"/>
        </a:defRPr>
      </a:lvl5pPr>
      <a:lvl6pPr marL="2596422" indent="-236039" algn="l" defTabSz="944154" rtl="0" eaLnBrk="1" latinLnBrk="0" hangingPunct="1">
        <a:lnSpc>
          <a:spcPct val="90000"/>
        </a:lnSpc>
        <a:spcBef>
          <a:spcPts val="517"/>
        </a:spcBef>
        <a:buFont typeface="Arial" panose="020B0604020202020204" pitchFamily="34" charset="0"/>
        <a:buChar char="•"/>
        <a:defRPr sz="1859" kern="1200">
          <a:solidFill>
            <a:schemeClr val="tx1"/>
          </a:solidFill>
          <a:latin typeface="+mn-lt"/>
          <a:ea typeface="+mn-ea"/>
          <a:cs typeface="+mn-cs"/>
        </a:defRPr>
      </a:lvl6pPr>
      <a:lvl7pPr marL="3068498" indent="-236039" algn="l" defTabSz="944154" rtl="0" eaLnBrk="1" latinLnBrk="0" hangingPunct="1">
        <a:lnSpc>
          <a:spcPct val="90000"/>
        </a:lnSpc>
        <a:spcBef>
          <a:spcPts val="517"/>
        </a:spcBef>
        <a:buFont typeface="Arial" panose="020B0604020202020204" pitchFamily="34" charset="0"/>
        <a:buChar char="•"/>
        <a:defRPr sz="1859" kern="1200">
          <a:solidFill>
            <a:schemeClr val="tx1"/>
          </a:solidFill>
          <a:latin typeface="+mn-lt"/>
          <a:ea typeface="+mn-ea"/>
          <a:cs typeface="+mn-cs"/>
        </a:defRPr>
      </a:lvl7pPr>
      <a:lvl8pPr marL="3540576" indent="-236039" algn="l" defTabSz="944154" rtl="0" eaLnBrk="1" latinLnBrk="0" hangingPunct="1">
        <a:lnSpc>
          <a:spcPct val="90000"/>
        </a:lnSpc>
        <a:spcBef>
          <a:spcPts val="517"/>
        </a:spcBef>
        <a:buFont typeface="Arial" panose="020B0604020202020204" pitchFamily="34" charset="0"/>
        <a:buChar char="•"/>
        <a:defRPr sz="1859" kern="1200">
          <a:solidFill>
            <a:schemeClr val="tx1"/>
          </a:solidFill>
          <a:latin typeface="+mn-lt"/>
          <a:ea typeface="+mn-ea"/>
          <a:cs typeface="+mn-cs"/>
        </a:defRPr>
      </a:lvl8pPr>
      <a:lvl9pPr marL="4012653" indent="-236039" algn="l" defTabSz="944154" rtl="0" eaLnBrk="1" latinLnBrk="0" hangingPunct="1">
        <a:lnSpc>
          <a:spcPct val="90000"/>
        </a:lnSpc>
        <a:spcBef>
          <a:spcPts val="517"/>
        </a:spcBef>
        <a:buFont typeface="Arial" panose="020B0604020202020204" pitchFamily="34" charset="0"/>
        <a:buChar char="•"/>
        <a:defRPr sz="1859" kern="1200">
          <a:solidFill>
            <a:schemeClr val="tx1"/>
          </a:solidFill>
          <a:latin typeface="+mn-lt"/>
          <a:ea typeface="+mn-ea"/>
          <a:cs typeface="+mn-cs"/>
        </a:defRPr>
      </a:lvl9pPr>
    </p:bodyStyle>
    <p:otherStyle>
      <a:defPPr>
        <a:defRPr lang="en-US"/>
      </a:defPPr>
      <a:lvl1pPr marL="0" algn="l" defTabSz="944154" rtl="0" eaLnBrk="1" latinLnBrk="0" hangingPunct="1">
        <a:defRPr sz="1859" kern="1200">
          <a:solidFill>
            <a:schemeClr val="tx1"/>
          </a:solidFill>
          <a:latin typeface="+mn-lt"/>
          <a:ea typeface="+mn-ea"/>
          <a:cs typeface="+mn-cs"/>
        </a:defRPr>
      </a:lvl1pPr>
      <a:lvl2pPr marL="472076" algn="l" defTabSz="944154" rtl="0" eaLnBrk="1" latinLnBrk="0" hangingPunct="1">
        <a:defRPr sz="1859" kern="1200">
          <a:solidFill>
            <a:schemeClr val="tx1"/>
          </a:solidFill>
          <a:latin typeface="+mn-lt"/>
          <a:ea typeface="+mn-ea"/>
          <a:cs typeface="+mn-cs"/>
        </a:defRPr>
      </a:lvl2pPr>
      <a:lvl3pPr marL="944154" algn="l" defTabSz="944154" rtl="0" eaLnBrk="1" latinLnBrk="0" hangingPunct="1">
        <a:defRPr sz="1859" kern="1200">
          <a:solidFill>
            <a:schemeClr val="tx1"/>
          </a:solidFill>
          <a:latin typeface="+mn-lt"/>
          <a:ea typeface="+mn-ea"/>
          <a:cs typeface="+mn-cs"/>
        </a:defRPr>
      </a:lvl3pPr>
      <a:lvl4pPr marL="1416230" algn="l" defTabSz="944154" rtl="0" eaLnBrk="1" latinLnBrk="0" hangingPunct="1">
        <a:defRPr sz="1859" kern="1200">
          <a:solidFill>
            <a:schemeClr val="tx1"/>
          </a:solidFill>
          <a:latin typeface="+mn-lt"/>
          <a:ea typeface="+mn-ea"/>
          <a:cs typeface="+mn-cs"/>
        </a:defRPr>
      </a:lvl4pPr>
      <a:lvl5pPr marL="1888307" algn="l" defTabSz="944154" rtl="0" eaLnBrk="1" latinLnBrk="0" hangingPunct="1">
        <a:defRPr sz="1859" kern="1200">
          <a:solidFill>
            <a:schemeClr val="tx1"/>
          </a:solidFill>
          <a:latin typeface="+mn-lt"/>
          <a:ea typeface="+mn-ea"/>
          <a:cs typeface="+mn-cs"/>
        </a:defRPr>
      </a:lvl5pPr>
      <a:lvl6pPr marL="2360383" algn="l" defTabSz="944154" rtl="0" eaLnBrk="1" latinLnBrk="0" hangingPunct="1">
        <a:defRPr sz="1859" kern="1200">
          <a:solidFill>
            <a:schemeClr val="tx1"/>
          </a:solidFill>
          <a:latin typeface="+mn-lt"/>
          <a:ea typeface="+mn-ea"/>
          <a:cs typeface="+mn-cs"/>
        </a:defRPr>
      </a:lvl6pPr>
      <a:lvl7pPr marL="2832462" algn="l" defTabSz="944154" rtl="0" eaLnBrk="1" latinLnBrk="0" hangingPunct="1">
        <a:defRPr sz="1859" kern="1200">
          <a:solidFill>
            <a:schemeClr val="tx1"/>
          </a:solidFill>
          <a:latin typeface="+mn-lt"/>
          <a:ea typeface="+mn-ea"/>
          <a:cs typeface="+mn-cs"/>
        </a:defRPr>
      </a:lvl7pPr>
      <a:lvl8pPr marL="3304537" algn="l" defTabSz="944154" rtl="0" eaLnBrk="1" latinLnBrk="0" hangingPunct="1">
        <a:defRPr sz="1859" kern="1200">
          <a:solidFill>
            <a:schemeClr val="tx1"/>
          </a:solidFill>
          <a:latin typeface="+mn-lt"/>
          <a:ea typeface="+mn-ea"/>
          <a:cs typeface="+mn-cs"/>
        </a:defRPr>
      </a:lvl8pPr>
      <a:lvl9pPr marL="3776613" algn="l" defTabSz="944154" rtl="0" eaLnBrk="1" latinLnBrk="0" hangingPunct="1">
        <a:defRPr sz="185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8">
          <p15:clr>
            <a:srgbClr val="F26B43"/>
          </p15:clr>
        </p15:guide>
        <p15:guide id="2" pos="257">
          <p15:clr>
            <a:srgbClr val="F26B43"/>
          </p15:clr>
        </p15:guide>
        <p15:guide id="3" pos="7192">
          <p15:clr>
            <a:srgbClr val="F26B43"/>
          </p15:clr>
        </p15:guide>
        <p15:guide id="4" orient="horz" pos="4032">
          <p15:clr>
            <a:srgbClr val="F26B43"/>
          </p15:clr>
        </p15:guide>
        <p15:guide id="5" pos="305">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0519F5-F3A9-DCE7-3843-F63E673985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0F9501A-F54C-A259-08C9-5C9D83A56CD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364900-0AE0-F02F-C0C3-A4A9973996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C3853C-0ABA-4CA4-8950-F4B459562918}" type="datetimeFigureOut">
              <a:rPr lang="en-US" smtClean="0"/>
              <a:t>1/23/2025</a:t>
            </a:fld>
            <a:endParaRPr lang="en-US"/>
          </a:p>
        </p:txBody>
      </p:sp>
      <p:sp>
        <p:nvSpPr>
          <p:cNvPr id="5" name="Footer Placeholder 4">
            <a:extLst>
              <a:ext uri="{FF2B5EF4-FFF2-40B4-BE49-F238E27FC236}">
                <a16:creationId xmlns:a16="http://schemas.microsoft.com/office/drawing/2014/main" id="{FF95A6C1-47FE-9051-D236-C0601343D6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4077296-C15E-8B81-1621-7BCE226A46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D51D08-DDE8-452F-A6DB-13AECC51B20F}" type="slidenum">
              <a:rPr lang="en-US" smtClean="0"/>
              <a:t>‹#›</a:t>
            </a:fld>
            <a:endParaRPr lang="en-US"/>
          </a:p>
        </p:txBody>
      </p:sp>
    </p:spTree>
    <p:extLst>
      <p:ext uri="{BB962C8B-B14F-4D97-AF65-F5344CB8AC3E}">
        <p14:creationId xmlns:p14="http://schemas.microsoft.com/office/powerpoint/2010/main" val="2238999118"/>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0.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chart" Target="../charts/chart2.xml"/><Relationship Id="rId4" Type="http://schemas.openxmlformats.org/officeDocument/2006/relationships/image" Target="../media/image49.jpeg"/></Relationships>
</file>

<file path=ppt/slides/_rels/slide1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7.png"/><Relationship Id="rId1" Type="http://schemas.openxmlformats.org/officeDocument/2006/relationships/slideLayout" Target="../slideLayouts/slideLayout12.xml"/><Relationship Id="rId4" Type="http://schemas.openxmlformats.org/officeDocument/2006/relationships/image" Target="../media/image51.png"/></Relationships>
</file>

<file path=ppt/slides/_rels/slide12.xml.rels><?xml version="1.0" encoding="UTF-8" standalone="yes"?>
<Relationships xmlns="http://schemas.openxmlformats.org/package/2006/relationships"><Relationship Id="rId8" Type="http://schemas.openxmlformats.org/officeDocument/2006/relationships/image" Target="../media/image56.png"/><Relationship Id="rId13" Type="http://schemas.openxmlformats.org/officeDocument/2006/relationships/image" Target="../media/image7.png"/><Relationship Id="rId3" Type="http://schemas.openxmlformats.org/officeDocument/2006/relationships/chart" Target="../charts/chart3.xml"/><Relationship Id="rId7" Type="http://schemas.openxmlformats.org/officeDocument/2006/relationships/image" Target="../media/image55.svg"/><Relationship Id="rId12" Type="http://schemas.openxmlformats.org/officeDocument/2006/relationships/image" Target="../media/image60.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54.png"/><Relationship Id="rId11" Type="http://schemas.openxmlformats.org/officeDocument/2006/relationships/image" Target="../media/image59.png"/><Relationship Id="rId5" Type="http://schemas.openxmlformats.org/officeDocument/2006/relationships/image" Target="../media/image53.svg"/><Relationship Id="rId10" Type="http://schemas.openxmlformats.org/officeDocument/2006/relationships/image" Target="../media/image58.png"/><Relationship Id="rId4" Type="http://schemas.openxmlformats.org/officeDocument/2006/relationships/image" Target="../media/image52.png"/><Relationship Id="rId9" Type="http://schemas.openxmlformats.org/officeDocument/2006/relationships/image" Target="../media/image57.svg"/></Relationships>
</file>

<file path=ppt/slides/_rels/slide1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2.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chart" Target="../charts/chart4.xml"/></Relationships>
</file>

<file path=ppt/slides/_rels/slide15.xml.rels><?xml version="1.0" encoding="UTF-8" standalone="yes"?>
<Relationships xmlns="http://schemas.openxmlformats.org/package/2006/relationships"><Relationship Id="rId8" Type="http://schemas.openxmlformats.org/officeDocument/2006/relationships/image" Target="../media/image68.png"/><Relationship Id="rId13" Type="http://schemas.openxmlformats.org/officeDocument/2006/relationships/image" Target="../media/image73.png"/><Relationship Id="rId18" Type="http://schemas.openxmlformats.org/officeDocument/2006/relationships/image" Target="../media/image78.png"/><Relationship Id="rId3" Type="http://schemas.openxmlformats.org/officeDocument/2006/relationships/image" Target="../media/image31.png"/><Relationship Id="rId21" Type="http://schemas.openxmlformats.org/officeDocument/2006/relationships/image" Target="../media/image81.png"/><Relationship Id="rId7" Type="http://schemas.openxmlformats.org/officeDocument/2006/relationships/image" Target="../media/image67.png"/><Relationship Id="rId12" Type="http://schemas.openxmlformats.org/officeDocument/2006/relationships/image" Target="../media/image72.png"/><Relationship Id="rId17" Type="http://schemas.openxmlformats.org/officeDocument/2006/relationships/image" Target="../media/image77.png"/><Relationship Id="rId25" Type="http://schemas.openxmlformats.org/officeDocument/2006/relationships/image" Target="../media/image7.png"/><Relationship Id="rId2" Type="http://schemas.openxmlformats.org/officeDocument/2006/relationships/image" Target="../media/image63.png"/><Relationship Id="rId16" Type="http://schemas.openxmlformats.org/officeDocument/2006/relationships/image" Target="../media/image76.png"/><Relationship Id="rId20" Type="http://schemas.openxmlformats.org/officeDocument/2006/relationships/image" Target="../media/image80.png"/><Relationship Id="rId1" Type="http://schemas.openxmlformats.org/officeDocument/2006/relationships/slideLayout" Target="../slideLayouts/slideLayout18.xml"/><Relationship Id="rId6" Type="http://schemas.openxmlformats.org/officeDocument/2006/relationships/image" Target="../media/image66.png"/><Relationship Id="rId11" Type="http://schemas.openxmlformats.org/officeDocument/2006/relationships/image" Target="../media/image71.png"/><Relationship Id="rId24" Type="http://schemas.openxmlformats.org/officeDocument/2006/relationships/image" Target="../media/image84.png"/><Relationship Id="rId5" Type="http://schemas.openxmlformats.org/officeDocument/2006/relationships/image" Target="../media/image65.png"/><Relationship Id="rId15" Type="http://schemas.openxmlformats.org/officeDocument/2006/relationships/image" Target="../media/image75.png"/><Relationship Id="rId23" Type="http://schemas.openxmlformats.org/officeDocument/2006/relationships/image" Target="../media/image83.png"/><Relationship Id="rId10" Type="http://schemas.openxmlformats.org/officeDocument/2006/relationships/image" Target="../media/image70.png"/><Relationship Id="rId19" Type="http://schemas.openxmlformats.org/officeDocument/2006/relationships/image" Target="../media/image79.png"/><Relationship Id="rId4" Type="http://schemas.openxmlformats.org/officeDocument/2006/relationships/image" Target="../media/image64.png"/><Relationship Id="rId9" Type="http://schemas.openxmlformats.org/officeDocument/2006/relationships/image" Target="../media/image69.png"/><Relationship Id="rId14" Type="http://schemas.openxmlformats.org/officeDocument/2006/relationships/image" Target="../media/image74.png"/><Relationship Id="rId22" Type="http://schemas.openxmlformats.org/officeDocument/2006/relationships/image" Target="../media/image82.png"/></Relationships>
</file>

<file path=ppt/slides/_rels/slide16.xml.rels><?xml version="1.0" encoding="UTF-8" standalone="yes"?>
<Relationships xmlns="http://schemas.openxmlformats.org/package/2006/relationships"><Relationship Id="rId8" Type="http://schemas.openxmlformats.org/officeDocument/2006/relationships/image" Target="../media/image89.svg"/><Relationship Id="rId13" Type="http://schemas.openxmlformats.org/officeDocument/2006/relationships/image" Target="../media/image93.png"/><Relationship Id="rId3" Type="http://schemas.openxmlformats.org/officeDocument/2006/relationships/image" Target="../media/image85.png"/><Relationship Id="rId7" Type="http://schemas.openxmlformats.org/officeDocument/2006/relationships/image" Target="../media/image88.png"/><Relationship Id="rId12" Type="http://schemas.microsoft.com/office/2007/relationships/hdphoto" Target="../media/hdphoto2.wdp"/><Relationship Id="rId2" Type="http://schemas.openxmlformats.org/officeDocument/2006/relationships/notesSlide" Target="../notesSlides/notesSlide9.xml"/><Relationship Id="rId1" Type="http://schemas.openxmlformats.org/officeDocument/2006/relationships/slideLayout" Target="../slideLayouts/slideLayout61.xml"/><Relationship Id="rId6" Type="http://schemas.openxmlformats.org/officeDocument/2006/relationships/image" Target="../media/image87.svg"/><Relationship Id="rId11" Type="http://schemas.openxmlformats.org/officeDocument/2006/relationships/image" Target="../media/image92.png"/><Relationship Id="rId5" Type="http://schemas.openxmlformats.org/officeDocument/2006/relationships/image" Target="../media/image86.png"/><Relationship Id="rId15" Type="http://schemas.openxmlformats.org/officeDocument/2006/relationships/hyperlink" Target="https://thevab.com/grab-go/prem-video1" TargetMode="External"/><Relationship Id="rId10" Type="http://schemas.openxmlformats.org/officeDocument/2006/relationships/image" Target="../media/image91.svg"/><Relationship Id="rId4" Type="http://schemas.microsoft.com/office/2007/relationships/hdphoto" Target="../media/hdphoto1.wdp"/><Relationship Id="rId9" Type="http://schemas.openxmlformats.org/officeDocument/2006/relationships/image" Target="../media/image90.png"/><Relationship Id="rId14" Type="http://schemas.openxmlformats.org/officeDocument/2006/relationships/image" Target="../media/image7.png"/></Relationships>
</file>

<file path=ppt/slides/_rels/slide17.xml.rels><?xml version="1.0" encoding="UTF-8" standalone="yes"?>
<Relationships xmlns="http://schemas.openxmlformats.org/package/2006/relationships"><Relationship Id="rId8" Type="http://schemas.openxmlformats.org/officeDocument/2006/relationships/hyperlink" Target="https://thevab.com/insight/credibility-crisis?utm_source=demand-transparency-qotw&amp;utm_medium=vab-insights&amp;utm_campaign=" TargetMode="External"/><Relationship Id="rId13" Type="http://schemas.openxmlformats.org/officeDocument/2006/relationships/image" Target="../media/image99.png"/><Relationship Id="rId3" Type="http://schemas.openxmlformats.org/officeDocument/2006/relationships/hyperlink" Target="https://thevab.com/insight/hidden-costs?utm_source=demand-transparency-qotw&amp;utm_medium=vab-insights&amp;utm_campaign=" TargetMode="External"/><Relationship Id="rId7" Type="http://schemas.openxmlformats.org/officeDocument/2006/relationships/image" Target="../media/image96.png"/><Relationship Id="rId12" Type="http://schemas.openxmlformats.org/officeDocument/2006/relationships/hyperlink" Target="https://thevab.com/insight/brand-safety?utm_source=demand-transparency-qotw&amp;utm_medium=vab-insights&amp;utm_campaign=" TargetMode="External"/><Relationship Id="rId2" Type="http://schemas.openxmlformats.org/officeDocument/2006/relationships/notesSlide" Target="../notesSlides/notesSlide10.xml"/><Relationship Id="rId16" Type="http://schemas.openxmlformats.org/officeDocument/2006/relationships/image" Target="../media/image7.png"/><Relationship Id="rId1" Type="http://schemas.openxmlformats.org/officeDocument/2006/relationships/slideLayout" Target="../slideLayouts/slideLayout54.xml"/><Relationship Id="rId6" Type="http://schemas.openxmlformats.org/officeDocument/2006/relationships/hyperlink" Target="https://thevab.com/insight/consumer-connection?utm_source=demand-transparency-qotw&amp;utm_medium=vab-insights&amp;utm_campaign=" TargetMode="External"/><Relationship Id="rId11" Type="http://schemas.openxmlformats.org/officeDocument/2006/relationships/image" Target="../media/image98.png"/><Relationship Id="rId5" Type="http://schemas.openxmlformats.org/officeDocument/2006/relationships/image" Target="../media/image95.jpeg"/><Relationship Id="rId15" Type="http://schemas.openxmlformats.org/officeDocument/2006/relationships/image" Target="../media/image100.png"/><Relationship Id="rId10" Type="http://schemas.openxmlformats.org/officeDocument/2006/relationships/hyperlink" Target="https://thevab.com/insight/power-of-premium-video?utm_source=demand-transparency-qotw&amp;utm_medium=vab-insights&amp;utm_campaign=" TargetMode="External"/><Relationship Id="rId4" Type="http://schemas.openxmlformats.org/officeDocument/2006/relationships/image" Target="../media/image94.png"/><Relationship Id="rId9" Type="http://schemas.openxmlformats.org/officeDocument/2006/relationships/image" Target="../media/image97.png"/><Relationship Id="rId14" Type="http://schemas.openxmlformats.org/officeDocument/2006/relationships/hyperlink" Target="https://thevab.com/insight/best-in-show?utm_source=demand-transparency-qotw&amp;utm_medium=vab-insights&amp;utm_campaign="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102.png"/><Relationship Id="rId13" Type="http://schemas.openxmlformats.org/officeDocument/2006/relationships/hyperlink" Target="https://thevab.com/insight/exposed-mfaq-3?utm_source=demand-transparency-qotw&amp;utm_medium=vab-insights&amp;utm_campaign=" TargetMode="External"/><Relationship Id="rId18" Type="http://schemas.openxmlformats.org/officeDocument/2006/relationships/image" Target="../media/image107.png"/><Relationship Id="rId3" Type="http://schemas.openxmlformats.org/officeDocument/2006/relationships/image" Target="../media/image7.png"/><Relationship Id="rId7" Type="http://schemas.openxmlformats.org/officeDocument/2006/relationships/hyperlink" Target="https://thevab.com/insight/exposed-mfaq-5?utm_source=demand-transparency-qotw&amp;utm_medium=vab-insights&amp;utm_campaign=" TargetMode="External"/><Relationship Id="rId12" Type="http://schemas.openxmlformats.org/officeDocument/2006/relationships/image" Target="../media/image104.jpeg"/><Relationship Id="rId17" Type="http://schemas.openxmlformats.org/officeDocument/2006/relationships/hyperlink" Target="https://thevab.com/vabs-question-week?utm_source=demand-transparency-qotw&amp;utm_medium=vab-insights&amp;utm_campaign=" TargetMode="External"/><Relationship Id="rId2" Type="http://schemas.openxmlformats.org/officeDocument/2006/relationships/notesSlide" Target="../notesSlides/notesSlide11.xml"/><Relationship Id="rId16" Type="http://schemas.openxmlformats.org/officeDocument/2006/relationships/image" Target="../media/image106.png"/><Relationship Id="rId1" Type="http://schemas.openxmlformats.org/officeDocument/2006/relationships/slideLayout" Target="../slideLayouts/slideLayout54.xml"/><Relationship Id="rId6" Type="http://schemas.openxmlformats.org/officeDocument/2006/relationships/image" Target="../media/image95.jpeg"/><Relationship Id="rId11" Type="http://schemas.openxmlformats.org/officeDocument/2006/relationships/hyperlink" Target="https://thevab.com/insight/exposed-mfaq-1?utm_source=demand-transparency-qotw&amp;utm_medium=vab-insights&amp;utm_campaign=" TargetMode="External"/><Relationship Id="rId5" Type="http://schemas.openxmlformats.org/officeDocument/2006/relationships/image" Target="../media/image101.png"/><Relationship Id="rId15" Type="http://schemas.openxmlformats.org/officeDocument/2006/relationships/hyperlink" Target="https://thevab.com/insight/exposed-mfaq-2?utm_source=demand-transparency-qotw&amp;utm_medium=vab-insights&amp;utm_campaign=" TargetMode="External"/><Relationship Id="rId10" Type="http://schemas.openxmlformats.org/officeDocument/2006/relationships/image" Target="../media/image103.png"/><Relationship Id="rId4" Type="http://schemas.openxmlformats.org/officeDocument/2006/relationships/hyperlink" Target="https://thevab.com/insight/exposed?utm_source=demand-transparency-qotw&amp;utm_medium=vab-insights&amp;utm_campaign=" TargetMode="External"/><Relationship Id="rId9" Type="http://schemas.openxmlformats.org/officeDocument/2006/relationships/hyperlink" Target="https://thevab.com/insight/exposed-mfaq-4?utm_source=demand-transparency-qotw&amp;utm_medium=vab-insights&amp;utm_campaign=" TargetMode="External"/><Relationship Id="rId14" Type="http://schemas.openxmlformats.org/officeDocument/2006/relationships/image" Target="../media/image105.png"/></Relationships>
</file>

<file path=ppt/slides/_rels/slide19.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hyperlink" Target="https://thevab.com/" TargetMode="Externa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109.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adexchanger.com/online-advertising/the-ana-releases-its-second-transparency-report-hits-the-open-web-as-25-waste/" TargetMode="External"/><Relationship Id="rId1" Type="http://schemas.openxmlformats.org/officeDocument/2006/relationships/slideLayout" Target="../slideLayouts/slideLayout30.xml"/><Relationship Id="rId5" Type="http://schemas.openxmlformats.org/officeDocument/2006/relationships/image" Target="../media/image7.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61.xml"/><Relationship Id="rId6" Type="http://schemas.openxmlformats.org/officeDocument/2006/relationships/image" Target="../media/image7.png"/><Relationship Id="rId5" Type="http://schemas.openxmlformats.org/officeDocument/2006/relationships/image" Target="../media/image27.png"/><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9.png"/><Relationship Id="rId18" Type="http://schemas.openxmlformats.org/officeDocument/2006/relationships/image" Target="../media/image44.png"/><Relationship Id="rId3" Type="http://schemas.openxmlformats.org/officeDocument/2006/relationships/image" Target="../media/image29.png"/><Relationship Id="rId21" Type="http://schemas.openxmlformats.org/officeDocument/2006/relationships/image" Target="../media/image47.png"/><Relationship Id="rId7" Type="http://schemas.openxmlformats.org/officeDocument/2006/relationships/image" Target="../media/image33.png"/><Relationship Id="rId12" Type="http://schemas.openxmlformats.org/officeDocument/2006/relationships/image" Target="../media/image38.png"/><Relationship Id="rId17" Type="http://schemas.openxmlformats.org/officeDocument/2006/relationships/image" Target="../media/image43.png"/><Relationship Id="rId2" Type="http://schemas.openxmlformats.org/officeDocument/2006/relationships/image" Target="../media/image28.png"/><Relationship Id="rId16" Type="http://schemas.openxmlformats.org/officeDocument/2006/relationships/image" Target="../media/image42.png"/><Relationship Id="rId20"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1.png"/><Relationship Id="rId15" Type="http://schemas.openxmlformats.org/officeDocument/2006/relationships/image" Target="../media/image41.png"/><Relationship Id="rId10" Type="http://schemas.openxmlformats.org/officeDocument/2006/relationships/image" Target="../media/image36.png"/><Relationship Id="rId19" Type="http://schemas.openxmlformats.org/officeDocument/2006/relationships/image" Target="../media/image45.png"/><Relationship Id="rId4" Type="http://schemas.openxmlformats.org/officeDocument/2006/relationships/image" Target="../media/image30.png"/><Relationship Id="rId9" Type="http://schemas.openxmlformats.org/officeDocument/2006/relationships/image" Target="../media/image35.png"/><Relationship Id="rId14" Type="http://schemas.openxmlformats.org/officeDocument/2006/relationships/image" Target="../media/image40.png"/><Relationship Id="rId22"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9.png"/><Relationship Id="rId4" Type="http://schemas.openxmlformats.org/officeDocument/2006/relationships/hyperlink" Target="https://adalytics.io/blog/invalid-google-video-partner-trueview-ads"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adweek.com/programmatic/google-pay-agencies-sway-media-buys-antitrust-lawsuit/" TargetMode="External"/><Relationship Id="rId2" Type="http://schemas.openxmlformats.org/officeDocument/2006/relationships/image" Target="../media/image48.png"/><Relationship Id="rId1" Type="http://schemas.openxmlformats.org/officeDocument/2006/relationships/slideLayout" Target="../slideLayouts/slideLayout30.xml"/><Relationship Id="rId5" Type="http://schemas.openxmlformats.org/officeDocument/2006/relationships/image" Target="../media/image7.png"/><Relationship Id="rId4" Type="http://schemas.openxmlformats.org/officeDocument/2006/relationships/hyperlink" Target="https://www.adweek.com/programmatic/agencies-receive-perks-media-owners-not-disclosed-client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F1A62"/>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AFE36B7-3031-7F4B-AAE5-77DACD8C439A}"/>
              </a:ext>
            </a:extLst>
          </p:cNvPr>
          <p:cNvPicPr>
            <a:picLocks noChangeAspect="1"/>
          </p:cNvPicPr>
          <p:nvPr/>
        </p:nvPicPr>
        <p:blipFill>
          <a:blip r:embed="rId3"/>
          <a:stretch>
            <a:fillRect/>
          </a:stretch>
        </p:blipFill>
        <p:spPr>
          <a:xfrm>
            <a:off x="1868289" y="8485"/>
            <a:ext cx="10308630" cy="6001790"/>
          </a:xfrm>
          <a:prstGeom prst="rect">
            <a:avLst/>
          </a:prstGeom>
        </p:spPr>
      </p:pic>
      <p:pic>
        <p:nvPicPr>
          <p:cNvPr id="3" name="Picture 2" descr="A picture containing drawing&#10;&#10;Description automatically generated">
            <a:extLst>
              <a:ext uri="{FF2B5EF4-FFF2-40B4-BE49-F238E27FC236}">
                <a16:creationId xmlns:a16="http://schemas.microsoft.com/office/drawing/2014/main" id="{861DB6AF-7105-1F2D-DF4E-D4A53A1D6050}"/>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496516" y="5876673"/>
            <a:ext cx="1982242" cy="627710"/>
          </a:xfrm>
          <a:prstGeom prst="rect">
            <a:avLst/>
          </a:prstGeom>
        </p:spPr>
      </p:pic>
      <p:sp>
        <p:nvSpPr>
          <p:cNvPr id="2" name="TextBox 1">
            <a:extLst>
              <a:ext uri="{FF2B5EF4-FFF2-40B4-BE49-F238E27FC236}">
                <a16:creationId xmlns:a16="http://schemas.microsoft.com/office/drawing/2014/main" id="{D3BADE3C-179E-5C94-82BC-12A46004E110}"/>
              </a:ext>
            </a:extLst>
          </p:cNvPr>
          <p:cNvSpPr txBox="1"/>
          <p:nvPr/>
        </p:nvSpPr>
        <p:spPr>
          <a:xfrm>
            <a:off x="390040" y="2899451"/>
            <a:ext cx="6330576" cy="644920"/>
          </a:xfrm>
          <a:prstGeom prst="rect">
            <a:avLst/>
          </a:prstGeom>
          <a:noFill/>
        </p:spPr>
        <p:txBody>
          <a:bodyPr wrap="square" rtlCol="0">
            <a:spAutoFit/>
          </a:bodyPr>
          <a:lstStyle/>
          <a:p>
            <a:pPr marL="0" marR="0" lvl="0" indent="0" algn="l" defTabSz="585261" rtl="0" eaLnBrk="1" fontAlgn="auto" latinLnBrk="0" hangingPunct="1">
              <a:lnSpc>
                <a:spcPct val="100000"/>
              </a:lnSpc>
              <a:spcBef>
                <a:spcPts val="0"/>
              </a:spcBef>
              <a:spcAft>
                <a:spcPts val="0"/>
              </a:spcAft>
              <a:buClrTx/>
              <a:buSzTx/>
              <a:buFontTx/>
              <a:buNone/>
              <a:tabLst/>
              <a:defRPr/>
            </a:pPr>
            <a:r>
              <a:rPr kumimoji="0" lang="en-US" sz="3591" b="1" i="0" u="sng" strike="noStrike" kern="1200" cap="none" spc="0" normalizeH="0" baseline="0" noProof="0">
                <a:ln>
                  <a:noFill/>
                </a:ln>
                <a:solidFill>
                  <a:srgbClr val="00BFF2"/>
                </a:solidFill>
                <a:effectLst/>
                <a:uLnTx/>
                <a:uFillTx/>
                <a:latin typeface="Helvetica" panose="020B0604020202020204" pitchFamily="34" charset="0"/>
                <a:ea typeface="+mn-ea"/>
                <a:cs typeface="Helvetica" panose="020B0604020202020204" pitchFamily="34" charset="0"/>
              </a:rPr>
              <a:t>Question of the Week:</a:t>
            </a:r>
          </a:p>
        </p:txBody>
      </p:sp>
      <p:sp>
        <p:nvSpPr>
          <p:cNvPr id="4" name="TextBox 3">
            <a:extLst>
              <a:ext uri="{FF2B5EF4-FFF2-40B4-BE49-F238E27FC236}">
                <a16:creationId xmlns:a16="http://schemas.microsoft.com/office/drawing/2014/main" id="{74941BC2-D3FE-41AE-21B8-B140DB0CB0A6}"/>
              </a:ext>
            </a:extLst>
          </p:cNvPr>
          <p:cNvSpPr txBox="1"/>
          <p:nvPr/>
        </p:nvSpPr>
        <p:spPr>
          <a:xfrm>
            <a:off x="413297" y="1783800"/>
            <a:ext cx="2858168" cy="3231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a:ln>
                  <a:noFill/>
                </a:ln>
                <a:solidFill>
                  <a:srgbClr val="ED3C8D"/>
                </a:solidFill>
                <a:effectLst/>
                <a:uLnTx/>
                <a:uFillTx/>
                <a:latin typeface="Helvetica" pitchFamily="2" charset="0"/>
                <a:ea typeface="+mn-ea"/>
                <a:cs typeface="+mn-cs"/>
              </a:rPr>
              <a:t>January </a:t>
            </a:r>
            <a:r>
              <a:rPr lang="en-US" sz="1500" b="1">
                <a:solidFill>
                  <a:srgbClr val="ED3C8D"/>
                </a:solidFill>
                <a:latin typeface="Helvetica" pitchFamily="2" charset="0"/>
              </a:rPr>
              <a:t>24</a:t>
            </a:r>
            <a:r>
              <a:rPr kumimoji="0" lang="en-US" sz="1500" b="1" i="0" u="none" strike="noStrike" kern="1200" cap="none" spc="0" normalizeH="0" baseline="0" noProof="0">
                <a:ln>
                  <a:noFill/>
                </a:ln>
                <a:solidFill>
                  <a:srgbClr val="ED3C8D"/>
                </a:solidFill>
                <a:effectLst/>
                <a:uLnTx/>
                <a:uFillTx/>
                <a:latin typeface="Helvetica" pitchFamily="2" charset="0"/>
                <a:ea typeface="+mn-ea"/>
                <a:cs typeface="+mn-cs"/>
              </a:rPr>
              <a:t>, 2025</a:t>
            </a:r>
          </a:p>
        </p:txBody>
      </p:sp>
      <p:cxnSp>
        <p:nvCxnSpPr>
          <p:cNvPr id="5" name="Straight Connector 4">
            <a:extLst>
              <a:ext uri="{FF2B5EF4-FFF2-40B4-BE49-F238E27FC236}">
                <a16:creationId xmlns:a16="http://schemas.microsoft.com/office/drawing/2014/main" id="{648EE4F0-5B73-4A9E-38E5-6FEB108CDC45}"/>
              </a:ext>
            </a:extLst>
          </p:cNvPr>
          <p:cNvCxnSpPr/>
          <p:nvPr/>
        </p:nvCxnSpPr>
        <p:spPr>
          <a:xfrm>
            <a:off x="508924" y="1703520"/>
            <a:ext cx="521208" cy="0"/>
          </a:xfrm>
          <a:prstGeom prst="line">
            <a:avLst/>
          </a:prstGeom>
          <a:ln>
            <a:solidFill>
              <a:srgbClr val="ED3C8D"/>
            </a:solidFill>
          </a:ln>
        </p:spPr>
        <p:style>
          <a:lnRef idx="3">
            <a:schemeClr val="accent1"/>
          </a:lnRef>
          <a:fillRef idx="0">
            <a:schemeClr val="accent1"/>
          </a:fillRef>
          <a:effectRef idx="2">
            <a:schemeClr val="accent1"/>
          </a:effectRef>
          <a:fontRef idx="minor">
            <a:schemeClr val="tx1"/>
          </a:fontRef>
        </p:style>
      </p:cxnSp>
      <p:sp>
        <p:nvSpPr>
          <p:cNvPr id="9" name="TextBox 8">
            <a:extLst>
              <a:ext uri="{FF2B5EF4-FFF2-40B4-BE49-F238E27FC236}">
                <a16:creationId xmlns:a16="http://schemas.microsoft.com/office/drawing/2014/main" id="{0329FF23-0C22-D717-E43B-783F5D24885B}"/>
              </a:ext>
            </a:extLst>
          </p:cNvPr>
          <p:cNvSpPr txBox="1"/>
          <p:nvPr/>
        </p:nvSpPr>
        <p:spPr>
          <a:xfrm>
            <a:off x="390040" y="3951856"/>
            <a:ext cx="6539080" cy="1477712"/>
          </a:xfrm>
          <a:prstGeom prst="rect">
            <a:avLst/>
          </a:prstGeom>
          <a:noFill/>
        </p:spPr>
        <p:txBody>
          <a:bodyPr wrap="square" rtlCol="0">
            <a:spAutoFit/>
          </a:bodyPr>
          <a:lstStyle/>
          <a:p>
            <a:pPr marL="0" marR="0" lvl="0" indent="0" algn="l" defTabSz="883859" rtl="0" eaLnBrk="1" fontAlgn="auto" latinLnBrk="0" hangingPunct="1">
              <a:lnSpc>
                <a:spcPct val="100000"/>
              </a:lnSpc>
              <a:spcBef>
                <a:spcPts val="0"/>
              </a:spcBef>
              <a:spcAft>
                <a:spcPts val="0"/>
              </a:spcAft>
              <a:buClrTx/>
              <a:buSzTx/>
              <a:buFontTx/>
              <a:buNone/>
              <a:tabLst/>
              <a:defRPr/>
            </a:pPr>
            <a:r>
              <a:rPr lang="en-US" sz="3001" b="1" dirty="0">
                <a:solidFill>
                  <a:srgbClr val="ED3C8D"/>
                </a:solidFill>
                <a:latin typeface="Helvetica" pitchFamily="2" charset="0"/>
              </a:rPr>
              <a:t>Why is it important to demand transparency from my media partners?</a:t>
            </a:r>
            <a:endParaRPr kumimoji="0" lang="en-US" sz="3001" b="1" i="0" u="none" strike="noStrike" kern="1200" cap="none" spc="0" normalizeH="0" baseline="0" noProof="0" dirty="0">
              <a:ln>
                <a:noFill/>
              </a:ln>
              <a:solidFill>
                <a:srgbClr val="ED3C8D"/>
              </a:solidFill>
              <a:effectLst/>
              <a:uLnTx/>
              <a:uFillTx/>
              <a:latin typeface="Helvetica" pitchFamily="2" charset="0"/>
              <a:ea typeface="+mn-ea"/>
              <a:cs typeface="+mn-cs"/>
            </a:endParaRPr>
          </a:p>
        </p:txBody>
      </p:sp>
      <p:sp>
        <p:nvSpPr>
          <p:cNvPr id="10" name="TextBox 9">
            <a:extLst>
              <a:ext uri="{FF2B5EF4-FFF2-40B4-BE49-F238E27FC236}">
                <a16:creationId xmlns:a16="http://schemas.microsoft.com/office/drawing/2014/main" id="{818E2B86-CD9E-E1FE-A820-26308DE81D59}"/>
              </a:ext>
            </a:extLst>
          </p:cNvPr>
          <p:cNvSpPr txBox="1"/>
          <p:nvPr/>
        </p:nvSpPr>
        <p:spPr>
          <a:xfrm>
            <a:off x="2184525" y="4819676"/>
            <a:ext cx="430696" cy="600164"/>
          </a:xfrm>
          <a:prstGeom prst="rect">
            <a:avLst/>
          </a:prstGeom>
          <a:noFill/>
        </p:spPr>
        <p:txBody>
          <a:bodyPr wrap="square" rtlCol="0">
            <a:spAutoFit/>
          </a:bodyPr>
          <a:lstStyle/>
          <a:p>
            <a:pPr marL="0" marR="0" lvl="0" indent="0" algn="l" defTabSz="586163" rtl="0" eaLnBrk="1" fontAlgn="auto" latinLnBrk="0" hangingPunct="1">
              <a:lnSpc>
                <a:spcPct val="100000"/>
              </a:lnSpc>
              <a:spcBef>
                <a:spcPts val="0"/>
              </a:spcBef>
              <a:spcAft>
                <a:spcPts val="0"/>
              </a:spcAft>
              <a:buClrTx/>
              <a:buSzTx/>
              <a:buFontTx/>
              <a:buNone/>
              <a:tabLst/>
              <a:defRPr/>
            </a:pPr>
            <a:r>
              <a:rPr kumimoji="0" lang="en-US" sz="3300" b="1" i="0"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rPr>
              <a:t>”</a:t>
            </a:r>
            <a:endParaRPr kumimoji="0" lang="en-US" sz="1132" b="1" i="0"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endParaRPr>
          </a:p>
        </p:txBody>
      </p:sp>
      <p:sp>
        <p:nvSpPr>
          <p:cNvPr id="11" name="TextBox 10">
            <a:extLst>
              <a:ext uri="{FF2B5EF4-FFF2-40B4-BE49-F238E27FC236}">
                <a16:creationId xmlns:a16="http://schemas.microsoft.com/office/drawing/2014/main" id="{E4CB0F70-4C0D-8528-1D3B-83012FEF05FC}"/>
              </a:ext>
            </a:extLst>
          </p:cNvPr>
          <p:cNvSpPr txBox="1"/>
          <p:nvPr/>
        </p:nvSpPr>
        <p:spPr>
          <a:xfrm>
            <a:off x="141085" y="3823253"/>
            <a:ext cx="430696" cy="600164"/>
          </a:xfrm>
          <a:prstGeom prst="rect">
            <a:avLst/>
          </a:prstGeom>
          <a:noFill/>
        </p:spPr>
        <p:txBody>
          <a:bodyPr wrap="square" rtlCol="0">
            <a:spAutoFit/>
          </a:bodyPr>
          <a:lstStyle/>
          <a:p>
            <a:pPr marL="0" marR="0" lvl="0" indent="0" algn="l" defTabSz="586163" rtl="0" eaLnBrk="1" fontAlgn="auto" latinLnBrk="0" hangingPunct="1">
              <a:lnSpc>
                <a:spcPct val="100000"/>
              </a:lnSpc>
              <a:spcBef>
                <a:spcPts val="0"/>
              </a:spcBef>
              <a:spcAft>
                <a:spcPts val="0"/>
              </a:spcAft>
              <a:buClrTx/>
              <a:buSzTx/>
              <a:buFontTx/>
              <a:buNone/>
              <a:tabLst/>
              <a:defRPr/>
            </a:pPr>
            <a:r>
              <a:rPr kumimoji="0" lang="en-US" sz="3300" b="1" i="0"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rPr>
              <a:t>“</a:t>
            </a:r>
            <a:endParaRPr kumimoji="0" lang="en-US" sz="1132" b="1" i="0"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endParaRPr>
          </a:p>
        </p:txBody>
      </p:sp>
    </p:spTree>
    <p:extLst>
      <p:ext uri="{BB962C8B-B14F-4D97-AF65-F5344CB8AC3E}">
        <p14:creationId xmlns:p14="http://schemas.microsoft.com/office/powerpoint/2010/main" val="31976415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65E6825-6ABE-B766-1082-FE94F912E7F3}"/>
              </a:ext>
            </a:extLst>
          </p:cNvPr>
          <p:cNvSpPr/>
          <p:nvPr/>
        </p:nvSpPr>
        <p:spPr>
          <a:xfrm>
            <a:off x="0" y="1697732"/>
            <a:ext cx="8610600" cy="4393148"/>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A68ACFD2-5586-C733-623F-EF84702F5E83}"/>
              </a:ext>
            </a:extLst>
          </p:cNvPr>
          <p:cNvSpPr txBox="1"/>
          <p:nvPr/>
        </p:nvSpPr>
        <p:spPr>
          <a:xfrm>
            <a:off x="10761" y="1843762"/>
            <a:ext cx="8599839" cy="584775"/>
          </a:xfrm>
          <a:prstGeom prst="rect">
            <a:avLst/>
          </a:prstGeom>
          <a:noFill/>
        </p:spPr>
        <p:txBody>
          <a:bodyPr wrap="square">
            <a:spAutoFit/>
          </a:bodyPr>
          <a:lstStyle>
            <a:defPPr>
              <a:defRPr lang="en-US"/>
            </a:defPPr>
            <a:lvl1pPr marR="0" lvl="0" indent="0" algn="ctr" fontAlgn="auto">
              <a:lnSpc>
                <a:spcPct val="100000"/>
              </a:lnSpc>
              <a:spcBef>
                <a:spcPts val="0"/>
              </a:spcBef>
              <a:spcAft>
                <a:spcPts val="0"/>
              </a:spcAft>
              <a:buClrTx/>
              <a:buSzTx/>
              <a:buFontTx/>
              <a:buNone/>
              <a:tabLst/>
              <a:defRPr kumimoji="0" sz="1600" b="1" i="0" u="none" strike="noStrike" cap="none" spc="0" normalizeH="0" baseline="0">
                <a:ln>
                  <a:noFill/>
                </a:ln>
                <a:solidFill>
                  <a:srgbClr val="1B1464"/>
                </a:solidFill>
                <a:effectLst/>
                <a:uLnTx/>
                <a:uFillTx/>
                <a:latin typeface="Helvetica" panose="020B0403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 of respondents who are concerned about the following</a:t>
            </a:r>
            <a:endParaRPr kumimoji="0" lang="en-US" sz="1800" b="1" i="0" u="sng" strike="noStrike" kern="1200" cap="none" spc="0" normalizeH="0" baseline="0" noProof="0">
              <a:ln>
                <a:noFill/>
              </a:ln>
              <a:solidFill>
                <a:srgbClr val="1B1464"/>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For Their Business / Client’s Businesses</a:t>
            </a:r>
            <a:endParaRPr kumimoji="0" lang="en-US" sz="2000" b="0"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pic>
        <p:nvPicPr>
          <p:cNvPr id="8" name="Picture 7">
            <a:extLst>
              <a:ext uri="{FF2B5EF4-FFF2-40B4-BE49-F238E27FC236}">
                <a16:creationId xmlns:a16="http://schemas.microsoft.com/office/drawing/2014/main" id="{17E821EA-0E76-4A03-ADD4-FDB927D90670}"/>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09990"/>
            <a:ext cx="11708793" cy="350107"/>
          </a:xfrm>
          <a:prstGeom prst="rect">
            <a:avLst/>
          </a:prstGeom>
        </p:spPr>
      </p:pic>
      <p:sp>
        <p:nvSpPr>
          <p:cNvPr id="9" name="Slide Number Placeholder 5">
            <a:extLst>
              <a:ext uri="{FF2B5EF4-FFF2-40B4-BE49-F238E27FC236}">
                <a16:creationId xmlns:a16="http://schemas.microsoft.com/office/drawing/2014/main" id="{00F35004-EB7F-5A53-4655-3B41C369B27D}"/>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4" name="TextBox 13">
            <a:extLst>
              <a:ext uri="{FF2B5EF4-FFF2-40B4-BE49-F238E27FC236}">
                <a16:creationId xmlns:a16="http://schemas.microsoft.com/office/drawing/2014/main" id="{E0D9DD26-06B9-FAAB-DC09-58E213DFCA97}"/>
              </a:ext>
            </a:extLst>
          </p:cNvPr>
          <p:cNvSpPr txBox="1"/>
          <p:nvPr/>
        </p:nvSpPr>
        <p:spPr>
          <a:xfrm>
            <a:off x="472838" y="6173956"/>
            <a:ext cx="1171916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Source: VAB / Advertiser Perceptions ‘Marketer Sentiment on Ad Fraud’ Survey, November 2023. Survey base: Marketer and agency contacts from the Advertiser Perceptions ‘Senior Marketer’ and ‘Streaming Video’ online communities.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Q3A. What are your top 3 concerns surrounding digital ad fraud regarding [your business/your clients' businesses]? Base = Total Respondents. *‘Click fraud’ refers to bots, click farms, etc. that generate fake clicks on an ad or website. </a:t>
            </a:r>
            <a:endParaRPr kumimoji="0" lang="fr-FR" sz="800" b="0" i="1"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p:txBody>
      </p:sp>
      <p:sp>
        <p:nvSpPr>
          <p:cNvPr id="3" name="Rectangle 2">
            <a:extLst>
              <a:ext uri="{FF2B5EF4-FFF2-40B4-BE49-F238E27FC236}">
                <a16:creationId xmlns:a16="http://schemas.microsoft.com/office/drawing/2014/main" id="{0CF2E971-4397-ACE6-7473-6CA3E9D41C24}"/>
              </a:ext>
            </a:extLst>
          </p:cNvPr>
          <p:cNvSpPr/>
          <p:nvPr/>
        </p:nvSpPr>
        <p:spPr>
          <a:xfrm>
            <a:off x="483207" y="6561933"/>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
        <p:nvSpPr>
          <p:cNvPr id="13" name="Rectangle 12">
            <a:extLst>
              <a:ext uri="{FF2B5EF4-FFF2-40B4-BE49-F238E27FC236}">
                <a16:creationId xmlns:a16="http://schemas.microsoft.com/office/drawing/2014/main" id="{4C0D1734-8505-02F8-F4DC-1E8D775C7A92}"/>
              </a:ext>
            </a:extLst>
          </p:cNvPr>
          <p:cNvSpPr/>
          <p:nvPr/>
        </p:nvSpPr>
        <p:spPr>
          <a:xfrm>
            <a:off x="563772" y="441655"/>
            <a:ext cx="11501691" cy="892552"/>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B1464"/>
                </a:solidFill>
                <a:effectLst/>
                <a:uLnTx/>
                <a:uFillTx/>
                <a:latin typeface="Helvetica"/>
                <a:ea typeface="+mn-ea"/>
                <a:cs typeface="Helvetica"/>
              </a:rPr>
              <a:t>Lack of transparency can lead to </a:t>
            </a:r>
            <a:r>
              <a:rPr kumimoji="0" lang="en-US" sz="2600" b="1" i="0" u="none" strike="noStrike" kern="1200" cap="none" spc="0" normalizeH="0" baseline="0" noProof="0">
                <a:ln>
                  <a:noFill/>
                </a:ln>
                <a:solidFill>
                  <a:srgbClr val="ED3C8D"/>
                </a:solidFill>
                <a:effectLst/>
                <a:uLnTx/>
                <a:uFillTx/>
                <a:latin typeface="Helvetica"/>
                <a:ea typeface="+mn-ea"/>
                <a:cs typeface="Helvetica"/>
              </a:rPr>
              <a:t>brand safety issues</a:t>
            </a:r>
            <a:r>
              <a:rPr kumimoji="0" lang="en-US" sz="2600" b="1" i="0" u="none" strike="noStrike" kern="1200" cap="none" spc="0" normalizeH="0" baseline="0" noProof="0">
                <a:ln>
                  <a:noFill/>
                </a:ln>
                <a:solidFill>
                  <a:srgbClr val="1B1464"/>
                </a:solidFill>
                <a:effectLst/>
                <a:uLnTx/>
                <a:uFillTx/>
                <a:latin typeface="Helvetica"/>
                <a:ea typeface="+mn-ea"/>
                <a:cs typeface="Helvetica"/>
              </a:rPr>
              <a:t> like ad fraud </a:t>
            </a:r>
            <a:r>
              <a:rPr lang="en-US" sz="2600" b="1">
                <a:solidFill>
                  <a:srgbClr val="1B1464"/>
                </a:solidFill>
                <a:latin typeface="Helvetica"/>
                <a:cs typeface="Helvetica"/>
              </a:rPr>
              <a:t>and </a:t>
            </a:r>
            <a:r>
              <a:rPr kumimoji="0" lang="en-US" sz="2600" b="1" i="0" u="none" strike="noStrike" kern="1200" cap="none" spc="0" normalizeH="0" baseline="0" noProof="0">
                <a:ln>
                  <a:noFill/>
                </a:ln>
                <a:solidFill>
                  <a:srgbClr val="1B1464"/>
                </a:solidFill>
                <a:effectLst/>
                <a:uLnTx/>
                <a:uFillTx/>
                <a:latin typeface="Helvetica"/>
                <a:ea typeface="+mn-ea"/>
                <a:cs typeface="Helvetica"/>
              </a:rPr>
              <a:t>alignment with objectionable content and misinformation</a:t>
            </a:r>
          </a:p>
        </p:txBody>
      </p:sp>
      <p:pic>
        <p:nvPicPr>
          <p:cNvPr id="38" name="Picture 37" descr="A hand on a mouse&#10;&#10;Description automatically generated">
            <a:extLst>
              <a:ext uri="{FF2B5EF4-FFF2-40B4-BE49-F238E27FC236}">
                <a16:creationId xmlns:a16="http://schemas.microsoft.com/office/drawing/2014/main" id="{11CD34B3-00C4-808C-5F77-8959C8629E2F}"/>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8610600" y="1697732"/>
            <a:ext cx="3581400" cy="4393148"/>
          </a:xfrm>
          <a:prstGeom prst="rect">
            <a:avLst/>
          </a:prstGeom>
        </p:spPr>
      </p:pic>
      <p:graphicFrame>
        <p:nvGraphicFramePr>
          <p:cNvPr id="49" name="Chart 48">
            <a:extLst>
              <a:ext uri="{FF2B5EF4-FFF2-40B4-BE49-F238E27FC236}">
                <a16:creationId xmlns:a16="http://schemas.microsoft.com/office/drawing/2014/main" id="{1987DF83-CB64-77D1-99C2-85CE3B31C214}"/>
              </a:ext>
            </a:extLst>
          </p:cNvPr>
          <p:cNvGraphicFramePr/>
          <p:nvPr/>
        </p:nvGraphicFramePr>
        <p:xfrm>
          <a:off x="281940" y="2477960"/>
          <a:ext cx="8128000" cy="3506280"/>
        </p:xfrm>
        <a:graphic>
          <a:graphicData uri="http://schemas.openxmlformats.org/drawingml/2006/chart">
            <c:chart xmlns:c="http://schemas.openxmlformats.org/drawingml/2006/chart" xmlns:r="http://schemas.openxmlformats.org/officeDocument/2006/relationships" r:id="rId5"/>
          </a:graphicData>
        </a:graphic>
      </p:graphicFrame>
      <p:sp>
        <p:nvSpPr>
          <p:cNvPr id="50" name="TextBox 49">
            <a:extLst>
              <a:ext uri="{FF2B5EF4-FFF2-40B4-BE49-F238E27FC236}">
                <a16:creationId xmlns:a16="http://schemas.microsoft.com/office/drawing/2014/main" id="{23336B95-C759-F385-B565-2E1A872E5575}"/>
              </a:ext>
            </a:extLst>
          </p:cNvPr>
          <p:cNvSpPr txBox="1"/>
          <p:nvPr/>
        </p:nvSpPr>
        <p:spPr>
          <a:xfrm>
            <a:off x="1650768" y="3059440"/>
            <a:ext cx="2613892"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Click fraud*</a:t>
            </a:r>
          </a:p>
        </p:txBody>
      </p:sp>
      <p:sp>
        <p:nvSpPr>
          <p:cNvPr id="51" name="TextBox 50">
            <a:extLst>
              <a:ext uri="{FF2B5EF4-FFF2-40B4-BE49-F238E27FC236}">
                <a16:creationId xmlns:a16="http://schemas.microsoft.com/office/drawing/2014/main" id="{CACF7446-71A7-8737-9C30-2A1491A4F267}"/>
              </a:ext>
            </a:extLst>
          </p:cNvPr>
          <p:cNvSpPr txBox="1"/>
          <p:nvPr/>
        </p:nvSpPr>
        <p:spPr>
          <a:xfrm>
            <a:off x="1650768" y="3467293"/>
            <a:ext cx="2613892" cy="46166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Lack of transparency on campaign details and placements</a:t>
            </a:r>
          </a:p>
        </p:txBody>
      </p:sp>
      <p:sp>
        <p:nvSpPr>
          <p:cNvPr id="52" name="TextBox 51">
            <a:extLst>
              <a:ext uri="{FF2B5EF4-FFF2-40B4-BE49-F238E27FC236}">
                <a16:creationId xmlns:a16="http://schemas.microsoft.com/office/drawing/2014/main" id="{C0ED2A61-5211-CCA5-DB24-7A3E40B04105}"/>
              </a:ext>
            </a:extLst>
          </p:cNvPr>
          <p:cNvSpPr txBox="1"/>
          <p:nvPr/>
        </p:nvSpPr>
        <p:spPr>
          <a:xfrm>
            <a:off x="1280160" y="3906882"/>
            <a:ext cx="2984500" cy="46166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Unknowingly appearing on websites with objectionable, offensive content</a:t>
            </a:r>
          </a:p>
        </p:txBody>
      </p:sp>
      <p:sp>
        <p:nvSpPr>
          <p:cNvPr id="53" name="TextBox 52">
            <a:extLst>
              <a:ext uri="{FF2B5EF4-FFF2-40B4-BE49-F238E27FC236}">
                <a16:creationId xmlns:a16="http://schemas.microsoft.com/office/drawing/2014/main" id="{A076AFD7-8C43-58EC-BD82-A49FCFA2F5AB}"/>
              </a:ext>
            </a:extLst>
          </p:cNvPr>
          <p:cNvSpPr txBox="1"/>
          <p:nvPr/>
        </p:nvSpPr>
        <p:spPr>
          <a:xfrm>
            <a:off x="538480" y="4420968"/>
            <a:ext cx="3726180" cy="46166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Unknowingly appearing on websites that deliberately serve disinformation / misinformation</a:t>
            </a:r>
          </a:p>
        </p:txBody>
      </p:sp>
      <p:sp>
        <p:nvSpPr>
          <p:cNvPr id="54" name="TextBox 53">
            <a:extLst>
              <a:ext uri="{FF2B5EF4-FFF2-40B4-BE49-F238E27FC236}">
                <a16:creationId xmlns:a16="http://schemas.microsoft.com/office/drawing/2014/main" id="{B78C0307-C655-0169-CD21-78F05C559D0D}"/>
              </a:ext>
            </a:extLst>
          </p:cNvPr>
          <p:cNvSpPr txBox="1"/>
          <p:nvPr/>
        </p:nvSpPr>
        <p:spPr>
          <a:xfrm>
            <a:off x="0" y="4974073"/>
            <a:ext cx="4264660"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Targeted/tracked ads running alongside children's content</a:t>
            </a:r>
          </a:p>
        </p:txBody>
      </p:sp>
      <p:sp>
        <p:nvSpPr>
          <p:cNvPr id="55" name="TextBox 54">
            <a:extLst>
              <a:ext uri="{FF2B5EF4-FFF2-40B4-BE49-F238E27FC236}">
                <a16:creationId xmlns:a16="http://schemas.microsoft.com/office/drawing/2014/main" id="{B2DFAE68-E2BA-AFA9-7321-C5EE3022D6D5}"/>
              </a:ext>
            </a:extLst>
          </p:cNvPr>
          <p:cNvSpPr txBox="1"/>
          <p:nvPr/>
        </p:nvSpPr>
        <p:spPr>
          <a:xfrm>
            <a:off x="660400" y="5381955"/>
            <a:ext cx="3604260" cy="46166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Unknowingly appearing on 'Made for Advertising' (MFA) websites</a:t>
            </a:r>
          </a:p>
        </p:txBody>
      </p:sp>
      <p:cxnSp>
        <p:nvCxnSpPr>
          <p:cNvPr id="2" name="Straight Connector 1">
            <a:extLst>
              <a:ext uri="{FF2B5EF4-FFF2-40B4-BE49-F238E27FC236}">
                <a16:creationId xmlns:a16="http://schemas.microsoft.com/office/drawing/2014/main" id="{5E70F033-0DE5-ECEE-54BF-E58C83668B0E}"/>
              </a:ext>
            </a:extLst>
          </p:cNvPr>
          <p:cNvCxnSpPr>
            <a:cxnSpLocks/>
          </p:cNvCxnSpPr>
          <p:nvPr/>
        </p:nvCxnSpPr>
        <p:spPr>
          <a:xfrm>
            <a:off x="558925" y="186512"/>
            <a:ext cx="0" cy="1402415"/>
          </a:xfrm>
          <a:prstGeom prst="line">
            <a:avLst/>
          </a:prstGeom>
          <a:ln>
            <a:solidFill>
              <a:srgbClr val="1F1A62"/>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420F3900-5215-D3B7-BCFB-960F066E16F8}"/>
              </a:ext>
            </a:extLst>
          </p:cNvPr>
          <p:cNvSpPr txBox="1"/>
          <p:nvPr/>
        </p:nvSpPr>
        <p:spPr>
          <a:xfrm>
            <a:off x="51023" y="533776"/>
            <a:ext cx="421814" cy="707886"/>
          </a:xfrm>
          <a:prstGeom prst="rect">
            <a:avLst/>
          </a:prstGeom>
          <a:noFill/>
        </p:spPr>
        <p:txBody>
          <a:bodyPr wrap="square" rtlCol="0" anchor="ctr">
            <a:spAutoFit/>
          </a:bodyPr>
          <a:lstStyle/>
          <a:p>
            <a:pPr marL="0" marR="0" lvl="0" indent="0" algn="l" defTabSz="883768"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ED3C8D"/>
                </a:solidFill>
                <a:effectLst/>
                <a:uLnTx/>
                <a:uFillTx/>
                <a:latin typeface="Helvetica" pitchFamily="2" charset="0"/>
                <a:ea typeface="+mn-ea"/>
                <a:cs typeface="+mn-cs"/>
              </a:rPr>
              <a:t>7</a:t>
            </a:r>
          </a:p>
        </p:txBody>
      </p:sp>
    </p:spTree>
    <p:extLst>
      <p:ext uri="{BB962C8B-B14F-4D97-AF65-F5344CB8AC3E}">
        <p14:creationId xmlns:p14="http://schemas.microsoft.com/office/powerpoint/2010/main" val="27101540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1A748DE-6E1F-9FED-2EEB-C8EDFEA85FC9}"/>
              </a:ext>
            </a:extLst>
          </p:cNvPr>
          <p:cNvSpPr/>
          <p:nvPr/>
        </p:nvSpPr>
        <p:spPr>
          <a:xfrm>
            <a:off x="6096000" y="2181794"/>
            <a:ext cx="6096000" cy="3896101"/>
          </a:xfrm>
          <a:prstGeom prst="rect">
            <a:avLst/>
          </a:prstGeom>
          <a:solidFill>
            <a:srgbClr val="1B1464"/>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341E54AA-735A-22E5-1566-6FAF0541AD65}"/>
              </a:ext>
            </a:extLst>
          </p:cNvPr>
          <p:cNvSpPr/>
          <p:nvPr/>
        </p:nvSpPr>
        <p:spPr>
          <a:xfrm>
            <a:off x="558925" y="451458"/>
            <a:ext cx="11508037"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ED3C8D"/>
                </a:solidFill>
                <a:effectLst/>
                <a:uLnTx/>
                <a:uFillTx/>
                <a:latin typeface="Helvetica" pitchFamily="2" charset="0"/>
                <a:ea typeface="+mn-ea"/>
                <a:cs typeface="+mn-cs"/>
              </a:rPr>
              <a:t>Ad fraud accounts for a significant share of digital ad spending</a:t>
            </a:r>
            <a:r>
              <a:rPr kumimoji="0" lang="en-US" sz="2600" b="1" i="0" u="none" strike="noStrike" kern="1200" cap="none" spc="0" normalizeH="0" baseline="0" noProof="0">
                <a:ln>
                  <a:noFill/>
                </a:ln>
                <a:solidFill>
                  <a:srgbClr val="1F1A62"/>
                </a:solidFill>
                <a:effectLst/>
                <a:uLnTx/>
                <a:uFillTx/>
                <a:latin typeface="Helvetica" pitchFamily="2" charset="0"/>
                <a:ea typeface="+mn-ea"/>
                <a:cs typeface="+mn-cs"/>
              </a:rPr>
              <a:t> and </a:t>
            </a: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almost $1 out of every $3 dollars </a:t>
            </a:r>
            <a:r>
              <a:rPr kumimoji="0" lang="en-US" sz="2600" b="1" i="0" u="none" strike="noStrike" kern="1200" cap="none" spc="0" normalizeH="0" baseline="0" noProof="0">
                <a:ln>
                  <a:noFill/>
                </a:ln>
                <a:solidFill>
                  <a:srgbClr val="1F1A62"/>
                </a:solidFill>
                <a:effectLst/>
                <a:uLnTx/>
                <a:uFillTx/>
                <a:latin typeface="Helvetica" pitchFamily="2" charset="0"/>
                <a:ea typeface="+mn-ea"/>
                <a:cs typeface="+mn-cs"/>
              </a:rPr>
              <a:t>being spent in mobile is fraudulent</a:t>
            </a:r>
          </a:p>
        </p:txBody>
      </p:sp>
      <p:pic>
        <p:nvPicPr>
          <p:cNvPr id="6" name="Picture 5">
            <a:extLst>
              <a:ext uri="{FF2B5EF4-FFF2-40B4-BE49-F238E27FC236}">
                <a16:creationId xmlns:a16="http://schemas.microsoft.com/office/drawing/2014/main" id="{817BC057-AFB0-8CCD-F4C3-9E7946015BE0}"/>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r="-1"/>
          <a:stretch/>
        </p:blipFill>
        <p:spPr>
          <a:xfrm>
            <a:off x="483207" y="6507893"/>
            <a:ext cx="11708793" cy="350107"/>
          </a:xfrm>
          <a:prstGeom prst="rect">
            <a:avLst/>
          </a:prstGeom>
        </p:spPr>
      </p:pic>
      <p:sp>
        <p:nvSpPr>
          <p:cNvPr id="7" name="Slide Number Placeholder 5">
            <a:extLst>
              <a:ext uri="{FF2B5EF4-FFF2-40B4-BE49-F238E27FC236}">
                <a16:creationId xmlns:a16="http://schemas.microsoft.com/office/drawing/2014/main" id="{F3BE29EB-8C6D-479C-83DE-283E5211DFFD}"/>
              </a:ext>
            </a:extLst>
          </p:cNvPr>
          <p:cNvSpPr txBox="1">
            <a:spLocks/>
          </p:cNvSpPr>
          <p:nvPr/>
        </p:nvSpPr>
        <p:spPr>
          <a:xfrm>
            <a:off x="503714" y="657881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8" name="Rectangle 7">
            <a:extLst>
              <a:ext uri="{FF2B5EF4-FFF2-40B4-BE49-F238E27FC236}">
                <a16:creationId xmlns:a16="http://schemas.microsoft.com/office/drawing/2014/main" id="{3160880D-D8EA-53C8-A782-F2D35F17CA33}"/>
              </a:ext>
            </a:extLst>
          </p:cNvPr>
          <p:cNvSpPr/>
          <p:nvPr/>
        </p:nvSpPr>
        <p:spPr>
          <a:xfrm>
            <a:off x="483207" y="657580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4" name="TextBox 3">
            <a:extLst>
              <a:ext uri="{FF2B5EF4-FFF2-40B4-BE49-F238E27FC236}">
                <a16:creationId xmlns:a16="http://schemas.microsoft.com/office/drawing/2014/main" id="{1D86D17E-5ACD-F9F9-9532-269EC393D419}"/>
              </a:ext>
            </a:extLst>
          </p:cNvPr>
          <p:cNvSpPr txBox="1"/>
          <p:nvPr/>
        </p:nvSpPr>
        <p:spPr>
          <a:xfrm>
            <a:off x="504727" y="6300992"/>
            <a:ext cx="11687273"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Source: </a:t>
            </a: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Times New Roman" panose="02020603050405020304" pitchFamily="18" charset="0"/>
                <a:cs typeface="Times New Roman" panose="02020603050405020304" pitchFamily="18" charset="0"/>
              </a:rPr>
              <a:t>Juniper Research, </a:t>
            </a:r>
            <a:r>
              <a:rPr kumimoji="0" lang="en-US" sz="800" b="0" i="1" u="none" strike="noStrike" kern="1200" cap="none" spc="0" normalizeH="0" baseline="0" noProof="0">
                <a:ln>
                  <a:noFill/>
                </a:ln>
                <a:solidFill>
                  <a:srgbClr val="1B1464"/>
                </a:solidFill>
                <a:effectLst/>
                <a:uLnTx/>
                <a:uFillTx/>
                <a:latin typeface="Helvetica" panose="020B0403020202020204" pitchFamily="34" charset="0"/>
                <a:ea typeface="Times New Roman" panose="02020603050405020304" pitchFamily="18" charset="0"/>
                <a:cs typeface="Times New Roman" panose="02020603050405020304" pitchFamily="18" charset="0"/>
              </a:rPr>
              <a:t>Quantifying the Cost of Ad Fraud: 2023-2028</a:t>
            </a: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Times New Roman" panose="02020603050405020304" pitchFamily="18" charset="0"/>
                <a:cs typeface="Times New Roman" panose="02020603050405020304" pitchFamily="18" charset="0"/>
              </a:rPr>
              <a:t>, 9/26/2023. Based on 2023 estimates.</a:t>
            </a:r>
            <a:endParaRPr kumimoji="0" lang="en-US" sz="8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endParaRPr>
          </a:p>
        </p:txBody>
      </p:sp>
      <p:sp>
        <p:nvSpPr>
          <p:cNvPr id="10" name="Rectangle 9">
            <a:extLst>
              <a:ext uri="{FF2B5EF4-FFF2-40B4-BE49-F238E27FC236}">
                <a16:creationId xmlns:a16="http://schemas.microsoft.com/office/drawing/2014/main" id="{EF275271-CECD-BFDB-9D07-BF4DB0FB265B}"/>
              </a:ext>
            </a:extLst>
          </p:cNvPr>
          <p:cNvSpPr/>
          <p:nvPr/>
        </p:nvSpPr>
        <p:spPr>
          <a:xfrm>
            <a:off x="0" y="2181794"/>
            <a:ext cx="6096000" cy="3896101"/>
          </a:xfrm>
          <a:prstGeom prst="rect">
            <a:avLst/>
          </a:prstGeom>
          <a:solidFill>
            <a:srgbClr val="00BFF2"/>
          </a:solidFill>
          <a:ln>
            <a:solidFill>
              <a:srgbClr val="00BF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42B7BDC1-6A07-2AFD-150C-831E874C3775}"/>
              </a:ext>
            </a:extLst>
          </p:cNvPr>
          <p:cNvSpPr txBox="1"/>
          <p:nvPr/>
        </p:nvSpPr>
        <p:spPr>
          <a:xfrm>
            <a:off x="2987812" y="1529672"/>
            <a:ext cx="6216376" cy="61555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a:ln>
                  <a:noFill/>
                </a:ln>
                <a:solidFill>
                  <a:srgbClr val="1B1464"/>
                </a:solidFill>
                <a:effectLst/>
                <a:uLnTx/>
                <a:uFillTx/>
                <a:latin typeface="Helvetica" panose="020B0403020202020204" pitchFamily="34" charset="0"/>
                <a:ea typeface="+mn-ea"/>
                <a:cs typeface="+mn-cs"/>
              </a:rPr>
              <a:t>% of Global Digital Ad Spend Lost to Ad Fraud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by platform</a:t>
            </a:r>
          </a:p>
        </p:txBody>
      </p:sp>
      <p:sp>
        <p:nvSpPr>
          <p:cNvPr id="11" name="TextBox 10">
            <a:extLst>
              <a:ext uri="{FF2B5EF4-FFF2-40B4-BE49-F238E27FC236}">
                <a16:creationId xmlns:a16="http://schemas.microsoft.com/office/drawing/2014/main" id="{C514F853-6510-6177-9D77-E45E4F0B994E}"/>
              </a:ext>
            </a:extLst>
          </p:cNvPr>
          <p:cNvSpPr txBox="1"/>
          <p:nvPr/>
        </p:nvSpPr>
        <p:spPr>
          <a:xfrm>
            <a:off x="833825" y="3759375"/>
            <a:ext cx="4428350" cy="169277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a:ln w="13462">
                  <a:solidFill>
                    <a:prstClr val="black"/>
                  </a:solidFill>
                  <a:prstDash val="solid"/>
                </a:ln>
                <a:solidFill>
                  <a:srgbClr val="FFEE60"/>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Helvetica" panose="020B0604020202020204" pitchFamily="34" charset="0"/>
              </a:rPr>
              <a:t>22%</a:t>
            </a:r>
            <a:endParaRPr kumimoji="0" lang="en-US" sz="7200" b="1" i="0" u="none" strike="noStrike" kern="1200" cap="none" spc="0" normalizeH="0" baseline="0" noProof="0">
              <a:ln>
                <a:noFill/>
              </a:ln>
              <a:solidFill>
                <a:srgbClr val="FFEE60"/>
              </a:solidFill>
              <a:effectLst/>
              <a:uLnTx/>
              <a:uFillTx/>
              <a:latin typeface="Helvetica" panose="020B0604020202020204" pitchFamily="34" charset="0"/>
              <a:ea typeface="+mn-ea"/>
              <a:cs typeface="Helvetica"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of digital ad spend</a:t>
            </a:r>
          </a:p>
        </p:txBody>
      </p:sp>
      <p:sp>
        <p:nvSpPr>
          <p:cNvPr id="13" name="TextBox 12">
            <a:extLst>
              <a:ext uri="{FF2B5EF4-FFF2-40B4-BE49-F238E27FC236}">
                <a16:creationId xmlns:a16="http://schemas.microsoft.com/office/drawing/2014/main" id="{5C1AEE1E-EA59-52AE-B4F7-8AD663424563}"/>
              </a:ext>
            </a:extLst>
          </p:cNvPr>
          <p:cNvSpPr txBox="1"/>
          <p:nvPr/>
        </p:nvSpPr>
        <p:spPr>
          <a:xfrm>
            <a:off x="6929825" y="3759375"/>
            <a:ext cx="4428350" cy="169277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a:ln w="13462">
                  <a:solidFill>
                    <a:prstClr val="black"/>
                  </a:solidFill>
                  <a:prstDash val="solid"/>
                </a:ln>
                <a:solidFill>
                  <a:srgbClr val="00BFF2"/>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Helvetica" panose="020B0604020202020204" pitchFamily="34" charset="0"/>
              </a:rPr>
              <a:t>30%</a:t>
            </a:r>
            <a:r>
              <a:rPr kumimoji="0" lang="en-US" sz="7200" b="1" i="0" u="none" strike="noStrike" kern="1200" cap="none" spc="0" normalizeH="0" baseline="0" noProof="0">
                <a:ln>
                  <a:noFill/>
                </a:ln>
                <a:solidFill>
                  <a:srgbClr val="00BFF2"/>
                </a:solidFill>
                <a:effectLst/>
                <a:uLnTx/>
                <a:uFillTx/>
                <a:latin typeface="Helvetica" panose="020B0604020202020204" pitchFamily="34" charset="0"/>
                <a:ea typeface="+mn-ea"/>
                <a:cs typeface="Helvetica" panose="020B0604020202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of mobile ad spend</a:t>
            </a:r>
            <a:endParaRPr kumimoji="0" lang="en-US" sz="20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pic>
        <p:nvPicPr>
          <p:cNvPr id="9" name="Picture 8" descr="A yellow line art of a computer&#10;&#10;Description automatically generated">
            <a:extLst>
              <a:ext uri="{FF2B5EF4-FFF2-40B4-BE49-F238E27FC236}">
                <a16:creationId xmlns:a16="http://schemas.microsoft.com/office/drawing/2014/main" id="{B5F4B78A-EB95-0CB0-49AD-8B266064FE50}"/>
              </a:ext>
            </a:extLst>
          </p:cNvPr>
          <p:cNvPicPr>
            <a:picLocks noChangeAspect="1"/>
          </p:cNvPicPr>
          <p:nvPr/>
        </p:nvPicPr>
        <p:blipFill>
          <a:blip r:embed="rId3"/>
          <a:stretch>
            <a:fillRect/>
          </a:stretch>
        </p:blipFill>
        <p:spPr>
          <a:xfrm>
            <a:off x="2411730" y="2550884"/>
            <a:ext cx="1272541" cy="1272541"/>
          </a:xfrm>
          <a:prstGeom prst="rect">
            <a:avLst/>
          </a:prstGeom>
        </p:spPr>
      </p:pic>
      <p:pic>
        <p:nvPicPr>
          <p:cNvPr id="15" name="Picture 14" descr="A blue line art of a cell phone with a skull on it&#10;&#10;Description automatically generated">
            <a:extLst>
              <a:ext uri="{FF2B5EF4-FFF2-40B4-BE49-F238E27FC236}">
                <a16:creationId xmlns:a16="http://schemas.microsoft.com/office/drawing/2014/main" id="{A4E7ED46-1CE0-0B3F-E0D2-5D83B5EC6B27}"/>
              </a:ext>
            </a:extLst>
          </p:cNvPr>
          <p:cNvPicPr>
            <a:picLocks noChangeAspect="1"/>
          </p:cNvPicPr>
          <p:nvPr/>
        </p:nvPicPr>
        <p:blipFill>
          <a:blip r:embed="rId4"/>
          <a:stretch>
            <a:fillRect/>
          </a:stretch>
        </p:blipFill>
        <p:spPr>
          <a:xfrm>
            <a:off x="8560267" y="2550884"/>
            <a:ext cx="1167467" cy="1167467"/>
          </a:xfrm>
          <a:prstGeom prst="rect">
            <a:avLst/>
          </a:prstGeom>
        </p:spPr>
      </p:pic>
      <p:cxnSp>
        <p:nvCxnSpPr>
          <p:cNvPr id="12" name="Straight Connector 11">
            <a:extLst>
              <a:ext uri="{FF2B5EF4-FFF2-40B4-BE49-F238E27FC236}">
                <a16:creationId xmlns:a16="http://schemas.microsoft.com/office/drawing/2014/main" id="{5E151149-B673-1BA3-60BB-B1F42B61FF20}"/>
              </a:ext>
            </a:extLst>
          </p:cNvPr>
          <p:cNvCxnSpPr>
            <a:cxnSpLocks/>
          </p:cNvCxnSpPr>
          <p:nvPr/>
        </p:nvCxnSpPr>
        <p:spPr>
          <a:xfrm>
            <a:off x="558925" y="186512"/>
            <a:ext cx="0" cy="1402415"/>
          </a:xfrm>
          <a:prstGeom prst="line">
            <a:avLst/>
          </a:prstGeom>
          <a:ln>
            <a:solidFill>
              <a:srgbClr val="1F1A6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F54A832E-5E17-04F4-828A-1515C588D969}"/>
              </a:ext>
            </a:extLst>
          </p:cNvPr>
          <p:cNvSpPr txBox="1"/>
          <p:nvPr/>
        </p:nvSpPr>
        <p:spPr>
          <a:xfrm>
            <a:off x="51023" y="533776"/>
            <a:ext cx="421814" cy="707886"/>
          </a:xfrm>
          <a:prstGeom prst="rect">
            <a:avLst/>
          </a:prstGeom>
          <a:noFill/>
        </p:spPr>
        <p:txBody>
          <a:bodyPr wrap="square" rtlCol="0" anchor="ctr">
            <a:spAutoFit/>
          </a:bodyPr>
          <a:lstStyle/>
          <a:p>
            <a:pPr marL="0" marR="0" lvl="0" indent="0" algn="l" defTabSz="883768"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ED3C8D"/>
                </a:solidFill>
                <a:effectLst/>
                <a:uLnTx/>
                <a:uFillTx/>
                <a:latin typeface="Helvetica" pitchFamily="2" charset="0"/>
                <a:ea typeface="+mn-ea"/>
                <a:cs typeface="+mn-cs"/>
              </a:rPr>
              <a:t>8</a:t>
            </a:r>
          </a:p>
        </p:txBody>
      </p:sp>
    </p:spTree>
    <p:extLst>
      <p:ext uri="{BB962C8B-B14F-4D97-AF65-F5344CB8AC3E}">
        <p14:creationId xmlns:p14="http://schemas.microsoft.com/office/powerpoint/2010/main" val="8179771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829F11-9FDC-BC89-BA34-71522FEDECA3}"/>
            </a:ext>
          </a:extLst>
        </p:cNvPr>
        <p:cNvGrpSpPr/>
        <p:nvPr/>
      </p:nvGrpSpPr>
      <p:grpSpPr>
        <a:xfrm>
          <a:off x="0" y="0"/>
          <a:ext cx="0" cy="0"/>
          <a:chOff x="0" y="0"/>
          <a:chExt cx="0" cy="0"/>
        </a:xfrm>
      </p:grpSpPr>
      <p:sp>
        <p:nvSpPr>
          <p:cNvPr id="52" name="Rectangle 51">
            <a:extLst>
              <a:ext uri="{FF2B5EF4-FFF2-40B4-BE49-F238E27FC236}">
                <a16:creationId xmlns:a16="http://schemas.microsoft.com/office/drawing/2014/main" id="{2CE75BB4-667A-630A-3C06-84052D32EF48}"/>
              </a:ext>
            </a:extLst>
          </p:cNvPr>
          <p:cNvSpPr/>
          <p:nvPr/>
        </p:nvSpPr>
        <p:spPr>
          <a:xfrm>
            <a:off x="0" y="1879290"/>
            <a:ext cx="12192000" cy="4234673"/>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945EFAE7-38B3-F141-EAE3-ED241C4013D8}"/>
              </a:ext>
            </a:extLst>
          </p:cNvPr>
          <p:cNvSpPr txBox="1"/>
          <p:nvPr/>
        </p:nvSpPr>
        <p:spPr>
          <a:xfrm>
            <a:off x="461690" y="6181183"/>
            <a:ext cx="11066696" cy="350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Source: VAB / Advertiser Perceptions ‘Marketer Sentiment on Ad Fraud’ Survey, November 2023. Survey base: Marketer and agency contacts from the Advertiser Perceptions ‘Senior Marketer’ and ‘Streaming Video’ online communities. Q10. Please rank the following based on who you believe is most responsible for preventing digital ad fraud? Base = Brand Marketer Respondents. </a:t>
            </a:r>
          </a:p>
        </p:txBody>
      </p:sp>
      <p:sp>
        <p:nvSpPr>
          <p:cNvPr id="9" name="TextBox 8">
            <a:extLst>
              <a:ext uri="{FF2B5EF4-FFF2-40B4-BE49-F238E27FC236}">
                <a16:creationId xmlns:a16="http://schemas.microsoft.com/office/drawing/2014/main" id="{F5272523-8295-58E2-D8EB-DB466929743F}"/>
              </a:ext>
            </a:extLst>
          </p:cNvPr>
          <p:cNvSpPr txBox="1"/>
          <p:nvPr/>
        </p:nvSpPr>
        <p:spPr>
          <a:xfrm>
            <a:off x="208155" y="1969635"/>
            <a:ext cx="1177569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1B1464"/>
                </a:solidFill>
                <a:effectLst/>
                <a:uLnTx/>
                <a:uFillTx/>
                <a:latin typeface="Helvetica" panose="020B0403020202020204" pitchFamily="34" charset="0"/>
                <a:ea typeface="Calibri" panose="020F0502020204030204" pitchFamily="34" charset="0"/>
                <a:cs typeface="+mn-cs"/>
              </a:rPr>
              <a:t>% of </a:t>
            </a:r>
            <a:r>
              <a:rPr kumimoji="0" lang="en-US" sz="1800" b="1" i="0" u="sng" strike="noStrike" kern="1200" cap="none" spc="0" normalizeH="0" baseline="0" noProof="0">
                <a:ln>
                  <a:noFill/>
                </a:ln>
                <a:solidFill>
                  <a:srgbClr val="1B1464"/>
                </a:solidFill>
                <a:effectLst/>
                <a:uLnTx/>
                <a:uFillTx/>
                <a:latin typeface="Helvetica" panose="020B0403020202020204" pitchFamily="34" charset="0"/>
                <a:ea typeface="Calibri" panose="020F0502020204030204" pitchFamily="34" charset="0"/>
                <a:cs typeface="+mn-cs"/>
              </a:rPr>
              <a:t>brand marketer</a:t>
            </a:r>
            <a:r>
              <a:rPr kumimoji="0" lang="en-US" sz="1800" b="1" i="0" u="none" strike="noStrike" kern="1200" cap="none" spc="0" normalizeH="0" baseline="0" noProof="0">
                <a:ln>
                  <a:noFill/>
                </a:ln>
                <a:solidFill>
                  <a:srgbClr val="1B1464"/>
                </a:solidFill>
                <a:effectLst/>
                <a:uLnTx/>
                <a:uFillTx/>
                <a:latin typeface="Helvetica" panose="020B0403020202020204" pitchFamily="34" charset="0"/>
                <a:ea typeface="Calibri" panose="020F0502020204030204" pitchFamily="34" charset="0"/>
                <a:cs typeface="+mn-cs"/>
              </a:rPr>
              <a:t> respondents who believe the following are </a:t>
            </a:r>
            <a:r>
              <a:rPr kumimoji="0" lang="en-US" sz="1800" b="1" i="0" u="sng" strike="noStrike" kern="1200" cap="none" spc="0" normalizeH="0" baseline="0" noProof="0">
                <a:ln>
                  <a:noFill/>
                </a:ln>
                <a:solidFill>
                  <a:srgbClr val="1B1464"/>
                </a:solidFill>
                <a:effectLst/>
                <a:uLnTx/>
                <a:uFillTx/>
                <a:latin typeface="Helvetica" panose="020B0403020202020204" pitchFamily="34" charset="0"/>
                <a:ea typeface="Calibri" panose="020F0502020204030204" pitchFamily="34" charset="0"/>
                <a:cs typeface="+mn-cs"/>
              </a:rPr>
              <a:t>responsible for preventing</a:t>
            </a:r>
            <a:r>
              <a:rPr kumimoji="0" lang="en-US" sz="1800" b="1" i="0" u="none" strike="noStrike" kern="1200" cap="none" spc="0" normalizeH="0" baseline="0" noProof="0">
                <a:ln>
                  <a:noFill/>
                </a:ln>
                <a:solidFill>
                  <a:srgbClr val="1B1464"/>
                </a:solidFill>
                <a:effectLst/>
                <a:uLnTx/>
                <a:uFillTx/>
                <a:latin typeface="Helvetica" panose="020B0403020202020204" pitchFamily="34" charset="0"/>
                <a:ea typeface="Calibri" panose="020F0502020204030204" pitchFamily="34" charset="0"/>
                <a:cs typeface="+mn-cs"/>
              </a:rPr>
              <a:t> digital ad fraud</a:t>
            </a:r>
          </a:p>
        </p:txBody>
      </p:sp>
      <p:graphicFrame>
        <p:nvGraphicFramePr>
          <p:cNvPr id="5" name="Chart 4">
            <a:extLst>
              <a:ext uri="{FF2B5EF4-FFF2-40B4-BE49-F238E27FC236}">
                <a16:creationId xmlns:a16="http://schemas.microsoft.com/office/drawing/2014/main" id="{28C2122D-2992-C033-A941-6A3D5486CFCC}"/>
              </a:ext>
            </a:extLst>
          </p:cNvPr>
          <p:cNvGraphicFramePr/>
          <p:nvPr/>
        </p:nvGraphicFramePr>
        <p:xfrm>
          <a:off x="1267857" y="2418562"/>
          <a:ext cx="9656286" cy="3783637"/>
        </p:xfrm>
        <a:graphic>
          <a:graphicData uri="http://schemas.openxmlformats.org/drawingml/2006/chart">
            <c:chart xmlns:c="http://schemas.openxmlformats.org/drawingml/2006/chart" xmlns:r="http://schemas.openxmlformats.org/officeDocument/2006/relationships" r:id="rId3"/>
          </a:graphicData>
        </a:graphic>
      </p:graphicFrame>
      <p:sp>
        <p:nvSpPr>
          <p:cNvPr id="15" name="Rectangle: Rounded Corners 14">
            <a:extLst>
              <a:ext uri="{FF2B5EF4-FFF2-40B4-BE49-F238E27FC236}">
                <a16:creationId xmlns:a16="http://schemas.microsoft.com/office/drawing/2014/main" id="{6F89A481-77F1-BC1E-E5B0-4064E12D3356}"/>
              </a:ext>
            </a:extLst>
          </p:cNvPr>
          <p:cNvSpPr/>
          <p:nvPr/>
        </p:nvSpPr>
        <p:spPr>
          <a:xfrm>
            <a:off x="3073386" y="3878383"/>
            <a:ext cx="1415134" cy="594213"/>
          </a:xfrm>
          <a:prstGeom prst="roundRect">
            <a:avLst/>
          </a:prstGeom>
          <a:solidFill>
            <a:schemeClr val="bg1"/>
          </a:solidFill>
          <a:ln w="28575">
            <a:solidFill>
              <a:srgbClr val="A34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F1A62"/>
              </a:solidFill>
              <a:effectLst/>
              <a:uLnTx/>
              <a:uFillTx/>
              <a:latin typeface="Helvetica" panose="020B0403020202020204" pitchFamily="34" charset="0"/>
              <a:ea typeface="+mn-ea"/>
              <a:cs typeface="+mn-cs"/>
            </a:endParaRPr>
          </a:p>
        </p:txBody>
      </p:sp>
      <p:sp>
        <p:nvSpPr>
          <p:cNvPr id="45" name="Rectangle: Rounded Corners 44">
            <a:extLst>
              <a:ext uri="{FF2B5EF4-FFF2-40B4-BE49-F238E27FC236}">
                <a16:creationId xmlns:a16="http://schemas.microsoft.com/office/drawing/2014/main" id="{454C3603-B622-2E04-742A-D0846586217D}"/>
              </a:ext>
            </a:extLst>
          </p:cNvPr>
          <p:cNvSpPr/>
          <p:nvPr/>
        </p:nvSpPr>
        <p:spPr>
          <a:xfrm>
            <a:off x="7281561" y="5326193"/>
            <a:ext cx="1512769" cy="610993"/>
          </a:xfrm>
          <a:prstGeom prst="roundRect">
            <a:avLst/>
          </a:prstGeom>
          <a:solidFill>
            <a:schemeClr val="bg1"/>
          </a:solidFill>
          <a:ln w="28575">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1F1A62"/>
              </a:solidFill>
              <a:effectLst/>
              <a:uLnTx/>
              <a:uFillTx/>
              <a:latin typeface="Helvetica" panose="020B0403020202020204" pitchFamily="34" charset="0"/>
              <a:ea typeface="+mn-ea"/>
              <a:cs typeface="+mn-cs"/>
            </a:endParaRPr>
          </a:p>
        </p:txBody>
      </p:sp>
      <p:sp>
        <p:nvSpPr>
          <p:cNvPr id="28" name="Rectangle: Rounded Corners 27">
            <a:extLst>
              <a:ext uri="{FF2B5EF4-FFF2-40B4-BE49-F238E27FC236}">
                <a16:creationId xmlns:a16="http://schemas.microsoft.com/office/drawing/2014/main" id="{87D3C080-2D70-A619-4C66-DE6947C8DCCC}"/>
              </a:ext>
            </a:extLst>
          </p:cNvPr>
          <p:cNvSpPr/>
          <p:nvPr/>
        </p:nvSpPr>
        <p:spPr>
          <a:xfrm>
            <a:off x="3061029" y="5326193"/>
            <a:ext cx="1804894" cy="672092"/>
          </a:xfrm>
          <a:prstGeom prst="roundRect">
            <a:avLst/>
          </a:prstGeom>
          <a:solidFill>
            <a:schemeClr val="bg1"/>
          </a:solidFill>
          <a:ln w="28575">
            <a:solidFill>
              <a:srgbClr val="4EB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F1A62"/>
              </a:solidFill>
              <a:effectLst/>
              <a:uLnTx/>
              <a:uFillTx/>
              <a:latin typeface="Helvetica" panose="020B0403020202020204" pitchFamily="34" charset="0"/>
              <a:ea typeface="+mn-ea"/>
              <a:cs typeface="+mn-cs"/>
            </a:endParaRPr>
          </a:p>
        </p:txBody>
      </p:sp>
      <p:sp>
        <p:nvSpPr>
          <p:cNvPr id="29" name="TextBox 28">
            <a:extLst>
              <a:ext uri="{FF2B5EF4-FFF2-40B4-BE49-F238E27FC236}">
                <a16:creationId xmlns:a16="http://schemas.microsoft.com/office/drawing/2014/main" id="{F90C3020-CA8D-C03D-BEA6-C0038989E26F}"/>
              </a:ext>
            </a:extLst>
          </p:cNvPr>
          <p:cNvSpPr txBox="1"/>
          <p:nvPr/>
        </p:nvSpPr>
        <p:spPr>
          <a:xfrm>
            <a:off x="3557087" y="5400629"/>
            <a:ext cx="141610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Ad verification companies</a:t>
            </a:r>
          </a:p>
        </p:txBody>
      </p:sp>
      <p:pic>
        <p:nvPicPr>
          <p:cNvPr id="25" name="Graphic 24">
            <a:extLst>
              <a:ext uri="{FF2B5EF4-FFF2-40B4-BE49-F238E27FC236}">
                <a16:creationId xmlns:a16="http://schemas.microsoft.com/office/drawing/2014/main" id="{5A2FA4D3-B080-13BE-1C1A-A92490F61767}"/>
              </a:ext>
            </a:extLst>
          </p:cNvPr>
          <p:cNvPicPr>
            <a:picLocks noChangeAspect="1"/>
          </p:cNvPicPr>
          <p:nvPr/>
        </p:nvPicPr>
        <p:blipFill>
          <a:blip r:embed="rId4" cstate="hq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129835" y="5435160"/>
            <a:ext cx="454158" cy="454158"/>
          </a:xfrm>
          <a:prstGeom prst="rect">
            <a:avLst/>
          </a:prstGeom>
        </p:spPr>
      </p:pic>
      <p:sp>
        <p:nvSpPr>
          <p:cNvPr id="36" name="Rectangle: Rounded Corners 35">
            <a:extLst>
              <a:ext uri="{FF2B5EF4-FFF2-40B4-BE49-F238E27FC236}">
                <a16:creationId xmlns:a16="http://schemas.microsoft.com/office/drawing/2014/main" id="{5DD54E02-DC2B-14D5-2D3E-91F0611493F7}"/>
              </a:ext>
            </a:extLst>
          </p:cNvPr>
          <p:cNvSpPr/>
          <p:nvPr/>
        </p:nvSpPr>
        <p:spPr>
          <a:xfrm>
            <a:off x="7724988" y="3040083"/>
            <a:ext cx="1980968" cy="672092"/>
          </a:xfrm>
          <a:prstGeom prst="roundRect">
            <a:avLst/>
          </a:prstGeom>
          <a:solidFill>
            <a:schemeClr val="bg1"/>
          </a:solidFill>
          <a:ln w="28575">
            <a:solidFill>
              <a:srgbClr val="00BF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1F1A62"/>
              </a:solidFill>
              <a:effectLst/>
              <a:uLnTx/>
              <a:uFillTx/>
              <a:latin typeface="Helvetica" panose="020B0403020202020204" pitchFamily="34" charset="0"/>
              <a:ea typeface="+mn-ea"/>
              <a:cs typeface="+mn-cs"/>
            </a:endParaRPr>
          </a:p>
        </p:txBody>
      </p:sp>
      <p:sp>
        <p:nvSpPr>
          <p:cNvPr id="37" name="TextBox 36">
            <a:extLst>
              <a:ext uri="{FF2B5EF4-FFF2-40B4-BE49-F238E27FC236}">
                <a16:creationId xmlns:a16="http://schemas.microsoft.com/office/drawing/2014/main" id="{2BF1DF25-9E0F-8659-F8E0-E601950E468E}"/>
              </a:ext>
            </a:extLst>
          </p:cNvPr>
          <p:cNvSpPr txBox="1"/>
          <p:nvPr/>
        </p:nvSpPr>
        <p:spPr>
          <a:xfrm>
            <a:off x="8314163" y="3114519"/>
            <a:ext cx="138718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Digital supply chain vendors</a:t>
            </a:r>
          </a:p>
        </p:txBody>
      </p:sp>
      <p:pic>
        <p:nvPicPr>
          <p:cNvPr id="23" name="Graphic 22">
            <a:extLst>
              <a:ext uri="{FF2B5EF4-FFF2-40B4-BE49-F238E27FC236}">
                <a16:creationId xmlns:a16="http://schemas.microsoft.com/office/drawing/2014/main" id="{16421151-B266-97DE-191E-B399E0BFC46A}"/>
              </a:ext>
            </a:extLst>
          </p:cNvPr>
          <p:cNvPicPr>
            <a:picLocks noChangeAspect="1"/>
          </p:cNvPicPr>
          <p:nvPr/>
        </p:nvPicPr>
        <p:blipFill>
          <a:blip r:embed="rId6" cstate="hq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775896" y="3114079"/>
            <a:ext cx="524101" cy="524101"/>
          </a:xfrm>
          <a:prstGeom prst="rect">
            <a:avLst/>
          </a:prstGeom>
        </p:spPr>
      </p:pic>
      <p:sp>
        <p:nvSpPr>
          <p:cNvPr id="46" name="TextBox 45">
            <a:extLst>
              <a:ext uri="{FF2B5EF4-FFF2-40B4-BE49-F238E27FC236}">
                <a16:creationId xmlns:a16="http://schemas.microsoft.com/office/drawing/2014/main" id="{D34BF0EB-D998-475F-FF19-52E048B13828}"/>
              </a:ext>
            </a:extLst>
          </p:cNvPr>
          <p:cNvSpPr txBox="1"/>
          <p:nvPr/>
        </p:nvSpPr>
        <p:spPr>
          <a:xfrm>
            <a:off x="7804640" y="5477801"/>
            <a:ext cx="103789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Publishers</a:t>
            </a:r>
            <a:endParaRPr kumimoji="0" lang="en-US" sz="11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p:txBody>
      </p:sp>
      <p:pic>
        <p:nvPicPr>
          <p:cNvPr id="21" name="Graphic 20">
            <a:extLst>
              <a:ext uri="{FF2B5EF4-FFF2-40B4-BE49-F238E27FC236}">
                <a16:creationId xmlns:a16="http://schemas.microsoft.com/office/drawing/2014/main" id="{8C12CEEC-9DAB-2B74-844F-33DCECC234D0}"/>
              </a:ext>
            </a:extLst>
          </p:cNvPr>
          <p:cNvPicPr>
            <a:picLocks noChangeAspect="1"/>
          </p:cNvPicPr>
          <p:nvPr/>
        </p:nvPicPr>
        <p:blipFill>
          <a:blip r:embed="rId8" cstate="hqprint">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352265" y="5416405"/>
            <a:ext cx="430568" cy="430568"/>
          </a:xfrm>
          <a:prstGeom prst="rect">
            <a:avLst/>
          </a:prstGeom>
        </p:spPr>
      </p:pic>
      <p:sp>
        <p:nvSpPr>
          <p:cNvPr id="8" name="TextBox 7">
            <a:extLst>
              <a:ext uri="{FF2B5EF4-FFF2-40B4-BE49-F238E27FC236}">
                <a16:creationId xmlns:a16="http://schemas.microsoft.com/office/drawing/2014/main" id="{255DE6FF-DDB1-AD27-CC1F-229AF202D7DF}"/>
              </a:ext>
            </a:extLst>
          </p:cNvPr>
          <p:cNvSpPr txBox="1"/>
          <p:nvPr/>
        </p:nvSpPr>
        <p:spPr>
          <a:xfrm>
            <a:off x="3442605" y="4037843"/>
            <a:ext cx="108942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Advertisers</a:t>
            </a:r>
          </a:p>
        </p:txBody>
      </p:sp>
      <p:sp>
        <p:nvSpPr>
          <p:cNvPr id="11" name="Rectangle: Rounded Corners 10">
            <a:extLst>
              <a:ext uri="{FF2B5EF4-FFF2-40B4-BE49-F238E27FC236}">
                <a16:creationId xmlns:a16="http://schemas.microsoft.com/office/drawing/2014/main" id="{97F2A667-7F58-A53A-E60A-640BF52A5815}"/>
              </a:ext>
            </a:extLst>
          </p:cNvPr>
          <p:cNvSpPr/>
          <p:nvPr/>
        </p:nvSpPr>
        <p:spPr>
          <a:xfrm>
            <a:off x="3121650" y="2976835"/>
            <a:ext cx="1415134" cy="540194"/>
          </a:xfrm>
          <a:prstGeom prst="roundRect">
            <a:avLst/>
          </a:prstGeom>
          <a:solidFill>
            <a:schemeClr val="bg1"/>
          </a:solidFill>
          <a:ln w="28575">
            <a:solidFill>
              <a:srgbClr val="FFE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F1A62"/>
              </a:solidFill>
              <a:effectLst/>
              <a:uLnTx/>
              <a:uFillTx/>
              <a:latin typeface="Helvetica" panose="020B0403020202020204" pitchFamily="34" charset="0"/>
              <a:ea typeface="+mn-ea"/>
              <a:cs typeface="+mn-cs"/>
            </a:endParaRPr>
          </a:p>
        </p:txBody>
      </p:sp>
      <p:sp>
        <p:nvSpPr>
          <p:cNvPr id="12" name="TextBox 11">
            <a:extLst>
              <a:ext uri="{FF2B5EF4-FFF2-40B4-BE49-F238E27FC236}">
                <a16:creationId xmlns:a16="http://schemas.microsoft.com/office/drawing/2014/main" id="{C2D3BF97-714E-9075-7B81-4856EEAE3F4A}"/>
              </a:ext>
            </a:extLst>
          </p:cNvPr>
          <p:cNvSpPr txBox="1"/>
          <p:nvPr/>
        </p:nvSpPr>
        <p:spPr>
          <a:xfrm>
            <a:off x="3556609" y="3093861"/>
            <a:ext cx="93387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Agencies</a:t>
            </a:r>
          </a:p>
        </p:txBody>
      </p:sp>
      <p:pic>
        <p:nvPicPr>
          <p:cNvPr id="13" name="Picture 12" descr="Icon&#10;&#10;Description automatically generated">
            <a:extLst>
              <a:ext uri="{FF2B5EF4-FFF2-40B4-BE49-F238E27FC236}">
                <a16:creationId xmlns:a16="http://schemas.microsoft.com/office/drawing/2014/main" id="{88FDA5BB-59FF-9C81-079B-9FBBB066A5C3}"/>
              </a:ext>
            </a:extLst>
          </p:cNvPr>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a:off x="3214449" y="3033487"/>
            <a:ext cx="365905" cy="428523"/>
          </a:xfrm>
          <a:prstGeom prst="rect">
            <a:avLst/>
          </a:prstGeom>
        </p:spPr>
      </p:pic>
      <p:pic>
        <p:nvPicPr>
          <p:cNvPr id="14" name="Picture 13" descr="Icon&#10;&#10;Description automatically generated">
            <a:extLst>
              <a:ext uri="{FF2B5EF4-FFF2-40B4-BE49-F238E27FC236}">
                <a16:creationId xmlns:a16="http://schemas.microsoft.com/office/drawing/2014/main" id="{A58C8A8D-4DF8-0029-686F-4002359C1777}"/>
              </a:ext>
            </a:extLst>
          </p:cNvPr>
          <p:cNvPicPr>
            <a:picLocks noChangeAspect="1"/>
          </p:cNvPicPr>
          <p:nvPr/>
        </p:nvPicPr>
        <p:blipFill>
          <a:blip r:embed="rId11" cstate="hqprint">
            <a:extLst>
              <a:ext uri="{28A0092B-C50C-407E-A947-70E740481C1C}">
                <a14:useLocalDpi xmlns:a14="http://schemas.microsoft.com/office/drawing/2010/main"/>
              </a:ext>
            </a:extLst>
          </a:blip>
          <a:stretch>
            <a:fillRect/>
          </a:stretch>
        </p:blipFill>
        <p:spPr>
          <a:xfrm>
            <a:off x="3127050" y="3981476"/>
            <a:ext cx="369289" cy="432485"/>
          </a:xfrm>
          <a:prstGeom prst="rect">
            <a:avLst/>
          </a:prstGeom>
        </p:spPr>
      </p:pic>
      <p:sp>
        <p:nvSpPr>
          <p:cNvPr id="19" name="Rectangle: Rounded Corners 18">
            <a:extLst>
              <a:ext uri="{FF2B5EF4-FFF2-40B4-BE49-F238E27FC236}">
                <a16:creationId xmlns:a16="http://schemas.microsoft.com/office/drawing/2014/main" id="{0E9AB1B6-2B3E-7519-5D71-7689E5A7F2D7}"/>
              </a:ext>
            </a:extLst>
          </p:cNvPr>
          <p:cNvSpPr/>
          <p:nvPr/>
        </p:nvSpPr>
        <p:spPr>
          <a:xfrm>
            <a:off x="3415075" y="2329654"/>
            <a:ext cx="2117376" cy="540194"/>
          </a:xfrm>
          <a:prstGeom prst="roundRect">
            <a:avLst/>
          </a:prstGeom>
          <a:solidFill>
            <a:schemeClr val="bg1"/>
          </a:solidFill>
          <a:ln w="28575">
            <a:solidFill>
              <a:srgbClr val="FF6E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F1A62"/>
              </a:solidFill>
              <a:effectLst/>
              <a:uLnTx/>
              <a:uFillTx/>
              <a:latin typeface="Helvetica" panose="020B0403020202020204" pitchFamily="34" charset="0"/>
              <a:ea typeface="+mn-ea"/>
              <a:cs typeface="+mn-cs"/>
            </a:endParaRPr>
          </a:p>
        </p:txBody>
      </p:sp>
      <p:sp>
        <p:nvSpPr>
          <p:cNvPr id="20" name="TextBox 19">
            <a:extLst>
              <a:ext uri="{FF2B5EF4-FFF2-40B4-BE49-F238E27FC236}">
                <a16:creationId xmlns:a16="http://schemas.microsoft.com/office/drawing/2014/main" id="{CF72D153-01A1-B368-DCFE-87F0957AAA01}"/>
              </a:ext>
            </a:extLst>
          </p:cNvPr>
          <p:cNvSpPr txBox="1"/>
          <p:nvPr/>
        </p:nvSpPr>
        <p:spPr>
          <a:xfrm>
            <a:off x="3850034" y="2446680"/>
            <a:ext cx="178844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Trade Associations</a:t>
            </a:r>
          </a:p>
        </p:txBody>
      </p:sp>
      <p:pic>
        <p:nvPicPr>
          <p:cNvPr id="24" name="Picture 23" descr="A handshake with two people&#10;&#10;Description automatically generated">
            <a:extLst>
              <a:ext uri="{FF2B5EF4-FFF2-40B4-BE49-F238E27FC236}">
                <a16:creationId xmlns:a16="http://schemas.microsoft.com/office/drawing/2014/main" id="{88AA9DAC-E219-3E77-D36B-5AFC296FFE71}"/>
              </a:ext>
            </a:extLst>
          </p:cNvPr>
          <p:cNvPicPr>
            <a:picLocks noChangeAspect="1"/>
          </p:cNvPicPr>
          <p:nvPr/>
        </p:nvPicPr>
        <p:blipFill>
          <a:blip r:embed="rId12" cstate="hqprint">
            <a:extLst>
              <a:ext uri="{28A0092B-C50C-407E-A947-70E740481C1C}">
                <a14:useLocalDpi xmlns:a14="http://schemas.microsoft.com/office/drawing/2010/main"/>
              </a:ext>
            </a:extLst>
          </a:blip>
          <a:stretch>
            <a:fillRect/>
          </a:stretch>
        </p:blipFill>
        <p:spPr>
          <a:xfrm>
            <a:off x="3455783" y="2375541"/>
            <a:ext cx="450054" cy="450054"/>
          </a:xfrm>
          <a:prstGeom prst="rect">
            <a:avLst/>
          </a:prstGeom>
        </p:spPr>
      </p:pic>
      <p:sp>
        <p:nvSpPr>
          <p:cNvPr id="4" name="Rectangle 3">
            <a:extLst>
              <a:ext uri="{FF2B5EF4-FFF2-40B4-BE49-F238E27FC236}">
                <a16:creationId xmlns:a16="http://schemas.microsoft.com/office/drawing/2014/main" id="{3703819A-9D65-6045-8B86-991AE406D02E}"/>
              </a:ext>
            </a:extLst>
          </p:cNvPr>
          <p:cNvSpPr/>
          <p:nvPr/>
        </p:nvSpPr>
        <p:spPr>
          <a:xfrm>
            <a:off x="83521" y="3222224"/>
            <a:ext cx="2868845" cy="1114703"/>
          </a:xfrm>
          <a:prstGeom prst="rect">
            <a:avLst/>
          </a:prstGeom>
          <a:solidFill>
            <a:schemeClr val="bg1"/>
          </a:solidFill>
          <a:ln>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Only 22%</a:t>
            </a:r>
            <a:r>
              <a:rPr kumimoji="0" lang="en-US" sz="16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 </a:t>
            </a:r>
            <a:r>
              <a:rPr kumimoji="0" lang="en-US" sz="12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hold</a:t>
            </a:r>
            <a:r>
              <a:rPr kumimoji="0" lang="en-US" sz="12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 </a:t>
            </a:r>
            <a:br>
              <a:rPr kumimoji="0" lang="en-US" sz="12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br>
            <a:r>
              <a:rPr kumimoji="0" lang="en-US" sz="12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agencies or advertisers accountable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(i.e., those most directly responsible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for the brand’s business)</a:t>
            </a:r>
          </a:p>
        </p:txBody>
      </p:sp>
      <p:sp>
        <p:nvSpPr>
          <p:cNvPr id="7" name="Rectangle 6">
            <a:extLst>
              <a:ext uri="{FF2B5EF4-FFF2-40B4-BE49-F238E27FC236}">
                <a16:creationId xmlns:a16="http://schemas.microsoft.com/office/drawing/2014/main" id="{0F4F2E49-A52A-6350-E779-EDBDB6E7171F}"/>
              </a:ext>
            </a:extLst>
          </p:cNvPr>
          <p:cNvSpPr/>
          <p:nvPr/>
        </p:nvSpPr>
        <p:spPr>
          <a:xfrm>
            <a:off x="558926" y="475450"/>
            <a:ext cx="11424920"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There is a </a:t>
            </a:r>
            <a:r>
              <a:rPr kumimoji="0" lang="en-US" sz="2600" b="1" i="0" u="none" strike="noStrike" kern="1200" cap="none" spc="0" normalizeH="0" baseline="0" noProof="0">
                <a:ln>
                  <a:noFill/>
                </a:ln>
                <a:solidFill>
                  <a:srgbClr val="ED3C8D"/>
                </a:solidFill>
                <a:effectLst/>
                <a:uLnTx/>
                <a:uFillTx/>
                <a:latin typeface="Helvetica" pitchFamily="2" charset="0"/>
                <a:ea typeface="+mn-ea"/>
                <a:cs typeface="+mn-cs"/>
              </a:rPr>
              <a:t>need for </a:t>
            </a:r>
            <a:r>
              <a:rPr lang="en-US" sz="2600" b="1">
                <a:solidFill>
                  <a:srgbClr val="ED3C8D"/>
                </a:solidFill>
                <a:latin typeface="Helvetica" pitchFamily="2" charset="0"/>
              </a:rPr>
              <a:t>greater accountability</a:t>
            </a:r>
            <a:r>
              <a:rPr lang="en-US" sz="2600" b="1">
                <a:solidFill>
                  <a:srgbClr val="1B1464"/>
                </a:solidFill>
                <a:latin typeface="Helvetica" pitchFamily="2" charset="0"/>
              </a:rPr>
              <a:t> as many </a:t>
            </a: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marketers often defer to media partners to address ad fraud</a:t>
            </a:r>
          </a:p>
        </p:txBody>
      </p:sp>
      <p:pic>
        <p:nvPicPr>
          <p:cNvPr id="18" name="Picture 17">
            <a:extLst>
              <a:ext uri="{FF2B5EF4-FFF2-40B4-BE49-F238E27FC236}">
                <a16:creationId xmlns:a16="http://schemas.microsoft.com/office/drawing/2014/main" id="{3CEFDFBC-19AE-05EC-2C24-75F5A6845661}"/>
              </a:ext>
            </a:extLst>
          </p:cNvPr>
          <p:cNvPicPr>
            <a:picLocks noChangeAspect="1"/>
          </p:cNvPicPr>
          <p:nvPr/>
        </p:nvPicPr>
        <p:blipFill rotWithShape="1">
          <a:blip r:embed="rId13"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22" name="Slide Number Placeholder 5">
            <a:extLst>
              <a:ext uri="{FF2B5EF4-FFF2-40B4-BE49-F238E27FC236}">
                <a16:creationId xmlns:a16="http://schemas.microsoft.com/office/drawing/2014/main" id="{A728CF0F-D2D5-AEAF-5214-C09C481EB75C}"/>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26" name="Rectangle 25">
            <a:extLst>
              <a:ext uri="{FF2B5EF4-FFF2-40B4-BE49-F238E27FC236}">
                <a16:creationId xmlns:a16="http://schemas.microsoft.com/office/drawing/2014/main" id="{D6A7AF4D-D7E3-C356-77A5-B205BE0CFC29}"/>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cxnSp>
        <p:nvCxnSpPr>
          <p:cNvPr id="16" name="Straight Connector 15">
            <a:extLst>
              <a:ext uri="{FF2B5EF4-FFF2-40B4-BE49-F238E27FC236}">
                <a16:creationId xmlns:a16="http://schemas.microsoft.com/office/drawing/2014/main" id="{911532E6-CB7C-509F-E5D6-EB15FB588AAA}"/>
              </a:ext>
            </a:extLst>
          </p:cNvPr>
          <p:cNvCxnSpPr>
            <a:cxnSpLocks/>
          </p:cNvCxnSpPr>
          <p:nvPr/>
        </p:nvCxnSpPr>
        <p:spPr>
          <a:xfrm>
            <a:off x="558925" y="186512"/>
            <a:ext cx="0" cy="1402415"/>
          </a:xfrm>
          <a:prstGeom prst="line">
            <a:avLst/>
          </a:prstGeom>
          <a:ln>
            <a:solidFill>
              <a:srgbClr val="1F1A62"/>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0DBE671D-BCAA-12E4-C1F3-B6AAA8D63256}"/>
              </a:ext>
            </a:extLst>
          </p:cNvPr>
          <p:cNvSpPr txBox="1"/>
          <p:nvPr/>
        </p:nvSpPr>
        <p:spPr>
          <a:xfrm>
            <a:off x="51023" y="533776"/>
            <a:ext cx="421814" cy="707886"/>
          </a:xfrm>
          <a:prstGeom prst="rect">
            <a:avLst/>
          </a:prstGeom>
          <a:noFill/>
        </p:spPr>
        <p:txBody>
          <a:bodyPr wrap="square" rtlCol="0" anchor="ctr">
            <a:spAutoFit/>
          </a:bodyPr>
          <a:lstStyle/>
          <a:p>
            <a:pPr marL="0" marR="0" lvl="0" indent="0" algn="l" defTabSz="883768"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ED3C8D"/>
                </a:solidFill>
                <a:effectLst/>
                <a:uLnTx/>
                <a:uFillTx/>
                <a:latin typeface="Helvetica" pitchFamily="2" charset="0"/>
                <a:ea typeface="+mn-ea"/>
                <a:cs typeface="+mn-cs"/>
              </a:rPr>
              <a:t>9</a:t>
            </a:r>
          </a:p>
        </p:txBody>
      </p:sp>
    </p:spTree>
    <p:extLst>
      <p:ext uri="{BB962C8B-B14F-4D97-AF65-F5344CB8AC3E}">
        <p14:creationId xmlns:p14="http://schemas.microsoft.com/office/powerpoint/2010/main" val="26473304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1">
            <a:extLst>
              <a:ext uri="{FF2B5EF4-FFF2-40B4-BE49-F238E27FC236}">
                <a16:creationId xmlns:a16="http://schemas.microsoft.com/office/drawing/2014/main" id="{031AD157-F125-436C-8C7B-25260A7EB27F}"/>
              </a:ext>
            </a:extLst>
          </p:cNvPr>
          <p:cNvSpPr txBox="1">
            <a:spLocks/>
          </p:cNvSpPr>
          <p:nvPr/>
        </p:nvSpPr>
        <p:spPr>
          <a:xfrm>
            <a:off x="876690" y="445165"/>
            <a:ext cx="11205789" cy="967984"/>
          </a:xfrm>
          <a:prstGeom prst="rect">
            <a:avLst/>
          </a:prstGeom>
        </p:spPr>
        <p:txBody>
          <a:bodyPr vert="horz" lIns="116656" tIns="58311" rIns="116656" bIns="58311" rtlCol="0" anchor="t">
            <a:noAutofit/>
          </a:bodyPr>
          <a:lstStyle>
            <a:lvl1pPr algn="ctr" defTabSz="583178" rtl="0" eaLnBrk="1" latinLnBrk="0" hangingPunct="1">
              <a:spcBef>
                <a:spcPct val="0"/>
              </a:spcBef>
              <a:buNone/>
              <a:defRPr sz="56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B1464"/>
                </a:solidFill>
                <a:effectLst/>
                <a:uLnTx/>
                <a:uFillTx/>
                <a:latin typeface="Helvetica" panose="020B0403020202020204" pitchFamily="34" charset="0"/>
                <a:ea typeface="+mj-ea"/>
                <a:cs typeface="+mj-cs"/>
              </a:rPr>
              <a:t>Appearing alongside </a:t>
            </a:r>
            <a:r>
              <a:rPr lang="en-US" sz="2600" b="1">
                <a:solidFill>
                  <a:srgbClr val="ED3C8D"/>
                </a:solidFill>
                <a:latin typeface="Helvetica" panose="020B0403020202020204" pitchFamily="34" charset="0"/>
              </a:rPr>
              <a:t>misinformation</a:t>
            </a:r>
            <a:r>
              <a:rPr kumimoji="0" lang="en-US" sz="2600" b="1" i="0" u="none" strike="noStrike" kern="1200" cap="none" spc="0" normalizeH="0" baseline="0" noProof="0">
                <a:ln>
                  <a:noFill/>
                </a:ln>
                <a:solidFill>
                  <a:srgbClr val="ED3C8D"/>
                </a:solidFill>
                <a:effectLst/>
                <a:uLnTx/>
                <a:uFillTx/>
                <a:latin typeface="Helvetica" panose="020B0403020202020204" pitchFamily="34" charset="0"/>
                <a:ea typeface="+mj-ea"/>
                <a:cs typeface="+mj-cs"/>
              </a:rPr>
              <a:t> can unfavorably influence consumer sentiment</a:t>
            </a:r>
            <a:r>
              <a:rPr kumimoji="0" lang="en-US" sz="2600" b="1" i="0" u="none" strike="noStrike" kern="1200" cap="none" spc="0" normalizeH="0" baseline="0" noProof="0">
                <a:ln>
                  <a:noFill/>
                </a:ln>
                <a:solidFill>
                  <a:srgbClr val="1B1464"/>
                </a:solidFill>
                <a:effectLst/>
                <a:uLnTx/>
                <a:uFillTx/>
                <a:latin typeface="Helvetica" panose="020B0403020202020204" pitchFamily="34" charset="0"/>
                <a:ea typeface="+mj-ea"/>
                <a:cs typeface="+mj-cs"/>
              </a:rPr>
              <a:t> and have a drastic negative impact on brands</a:t>
            </a:r>
            <a:endParaRPr kumimoji="0" lang="en-US" sz="2600" b="1" i="0" u="none" strike="noStrike" kern="1200" cap="none" spc="0" normalizeH="0" baseline="0" noProof="0">
              <a:ln>
                <a:noFill/>
              </a:ln>
              <a:solidFill>
                <a:srgbClr val="1B1464"/>
              </a:solidFill>
              <a:effectLst/>
              <a:uLnTx/>
              <a:uFillTx/>
              <a:latin typeface="Helvetica" panose="020B0604020202020204" pitchFamily="34" charset="0"/>
              <a:ea typeface="+mj-ea"/>
              <a:cs typeface="+mj-cs"/>
            </a:endParaRPr>
          </a:p>
        </p:txBody>
      </p:sp>
      <p:sp>
        <p:nvSpPr>
          <p:cNvPr id="8" name="Text Placeholder 3">
            <a:extLst>
              <a:ext uri="{FF2B5EF4-FFF2-40B4-BE49-F238E27FC236}">
                <a16:creationId xmlns:a16="http://schemas.microsoft.com/office/drawing/2014/main" id="{843922C5-454E-0A5B-5BE7-A1583FC3F403}"/>
              </a:ext>
            </a:extLst>
          </p:cNvPr>
          <p:cNvSpPr txBox="1">
            <a:spLocks/>
          </p:cNvSpPr>
          <p:nvPr/>
        </p:nvSpPr>
        <p:spPr>
          <a:xfrm>
            <a:off x="526968" y="6168193"/>
            <a:ext cx="11332523" cy="350107"/>
          </a:xfrm>
          <a:prstGeom prst="rect">
            <a:avLst/>
          </a:prstGeom>
        </p:spPr>
        <p:txBody>
          <a:bodyPr vert="horz"/>
          <a:lstStyle>
            <a:lvl1pPr marL="0" indent="0" algn="l" defTabSz="457200" rtl="0" eaLnBrk="1" latinLnBrk="0" hangingPunct="1">
              <a:spcBef>
                <a:spcPct val="20000"/>
              </a:spcBef>
              <a:buFont typeface="Arial"/>
              <a:buNone/>
              <a:defRPr sz="9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900" b="0" i="0" u="none" strike="noStrike" kern="1200" cap="none" spc="0" normalizeH="0" baseline="0" noProof="0">
                <a:ln>
                  <a:noFill/>
                </a:ln>
                <a:solidFill>
                  <a:srgbClr val="1F1A62"/>
                </a:solidFill>
                <a:effectLst/>
                <a:uLnTx/>
                <a:uFillTx/>
                <a:latin typeface="Helvetica" pitchFamily="2" charset="0"/>
                <a:ea typeface="+mn-ea"/>
                <a:cs typeface="+mn-cs"/>
              </a:rPr>
              <a:t>Source: Integral Ad Science, </a:t>
            </a:r>
            <a:r>
              <a:rPr kumimoji="0" lang="en-US" sz="900" b="0" i="1" u="none" strike="noStrike" kern="1200" cap="none" spc="0" normalizeH="0" baseline="0" noProof="0">
                <a:ln>
                  <a:noFill/>
                </a:ln>
                <a:solidFill>
                  <a:srgbClr val="1F1A62"/>
                </a:solidFill>
                <a:effectLst/>
                <a:uLnTx/>
                <a:uFillTx/>
                <a:latin typeface="Helvetica" pitchFamily="2" charset="0"/>
                <a:ea typeface="+mn-ea"/>
                <a:cs typeface="+mn-cs"/>
              </a:rPr>
              <a:t>Advertising in the Age of Misinformation</a:t>
            </a:r>
            <a:r>
              <a:rPr kumimoji="0" lang="en-US" sz="900" b="0" i="0" u="none" strike="noStrike" kern="1200" cap="none" spc="0" normalizeH="0" baseline="0" noProof="0">
                <a:ln>
                  <a:noFill/>
                </a:ln>
                <a:solidFill>
                  <a:srgbClr val="1F1A62"/>
                </a:solidFill>
                <a:effectLst/>
                <a:uLnTx/>
                <a:uFillTx/>
                <a:latin typeface="Helvetica" pitchFamily="2" charset="0"/>
                <a:ea typeface="+mn-ea"/>
                <a:cs typeface="+mn-cs"/>
              </a:rPr>
              <a:t>, 2022. Based on survey of 1,189 U.S. adults in July 2022. *Reflects respondents who answered ‘agree’ or ‘strongly agree’. **Reflects respondents who answered ‘likely’ or ‘very likely’.</a:t>
            </a:r>
          </a:p>
        </p:txBody>
      </p:sp>
      <p:sp>
        <p:nvSpPr>
          <p:cNvPr id="16" name="Rectangle 15">
            <a:extLst>
              <a:ext uri="{FF2B5EF4-FFF2-40B4-BE49-F238E27FC236}">
                <a16:creationId xmlns:a16="http://schemas.microsoft.com/office/drawing/2014/main" id="{B9353965-18DA-0006-62AB-6C48B81B3C83}"/>
              </a:ext>
            </a:extLst>
          </p:cNvPr>
          <p:cNvSpPr/>
          <p:nvPr/>
        </p:nvSpPr>
        <p:spPr>
          <a:xfrm>
            <a:off x="908799" y="2105891"/>
            <a:ext cx="4655127" cy="3787948"/>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6AAE5ABA-0AC1-E5F4-9CD0-5114A4093FA4}"/>
              </a:ext>
            </a:extLst>
          </p:cNvPr>
          <p:cNvSpPr/>
          <p:nvPr/>
        </p:nvSpPr>
        <p:spPr>
          <a:xfrm>
            <a:off x="6628074" y="2105891"/>
            <a:ext cx="4655127" cy="3787948"/>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2C9E4F22-B372-C089-2C51-2C857C615441}"/>
              </a:ext>
            </a:extLst>
          </p:cNvPr>
          <p:cNvSpPr txBox="1"/>
          <p:nvPr/>
        </p:nvSpPr>
        <p:spPr>
          <a:xfrm>
            <a:off x="1939633" y="3526295"/>
            <a:ext cx="2826327"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73%</a:t>
            </a:r>
          </a:p>
        </p:txBody>
      </p:sp>
      <p:sp>
        <p:nvSpPr>
          <p:cNvPr id="19" name="TextBox 18">
            <a:extLst>
              <a:ext uri="{FF2B5EF4-FFF2-40B4-BE49-F238E27FC236}">
                <a16:creationId xmlns:a16="http://schemas.microsoft.com/office/drawing/2014/main" id="{DA3E575A-F3AA-97BB-D0C4-96ACC309B5DC}"/>
              </a:ext>
            </a:extLst>
          </p:cNvPr>
          <p:cNvSpPr txBox="1"/>
          <p:nvPr/>
        </p:nvSpPr>
        <p:spPr>
          <a:xfrm>
            <a:off x="1287489" y="4579743"/>
            <a:ext cx="3897746"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1" i="0" u="none" strike="noStrike" kern="1200" spc="0" baseline="0">
                <a:solidFill>
                  <a:srgbClr val="1B1464"/>
                </a:solidFill>
                <a:latin typeface="Helvetica" panose="020B0403020202020204" pitchFamily="34" charset="0"/>
                <a:ea typeface="+mn-ea"/>
                <a:cs typeface="+mn-cs"/>
              </a:defRPr>
            </a:pPr>
            <a:r>
              <a:rPr kumimoji="0" lang="en-US" sz="18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of consumers agree that they would </a:t>
            </a:r>
            <a:r>
              <a:rPr kumimoji="0" lang="en-US" sz="18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feel unfavorably towards brands</a:t>
            </a:r>
            <a:r>
              <a:rPr kumimoji="0" lang="en-US" sz="18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 that have been associated with misinformation*</a:t>
            </a:r>
          </a:p>
        </p:txBody>
      </p:sp>
      <p:sp>
        <p:nvSpPr>
          <p:cNvPr id="21" name="TextBox 20">
            <a:extLst>
              <a:ext uri="{FF2B5EF4-FFF2-40B4-BE49-F238E27FC236}">
                <a16:creationId xmlns:a16="http://schemas.microsoft.com/office/drawing/2014/main" id="{C71E6BCC-9C14-25EE-B31C-663C69E03859}"/>
              </a:ext>
            </a:extLst>
          </p:cNvPr>
          <p:cNvSpPr txBox="1"/>
          <p:nvPr/>
        </p:nvSpPr>
        <p:spPr>
          <a:xfrm>
            <a:off x="7542474" y="3526295"/>
            <a:ext cx="2826327"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a:ln>
                  <a:noFill/>
                </a:ln>
                <a:solidFill>
                  <a:srgbClr val="00BFF2"/>
                </a:solidFill>
                <a:effectLst/>
                <a:uLnTx/>
                <a:uFillTx/>
                <a:latin typeface="Helvetica" panose="020B0403020202020204" pitchFamily="34" charset="0"/>
                <a:ea typeface="+mn-ea"/>
                <a:cs typeface="+mn-cs"/>
              </a:rPr>
              <a:t>65%</a:t>
            </a:r>
          </a:p>
        </p:txBody>
      </p:sp>
      <p:sp>
        <p:nvSpPr>
          <p:cNvPr id="22" name="TextBox 21">
            <a:extLst>
              <a:ext uri="{FF2B5EF4-FFF2-40B4-BE49-F238E27FC236}">
                <a16:creationId xmlns:a16="http://schemas.microsoft.com/office/drawing/2014/main" id="{3AE5B1D1-DEAE-0A8F-917D-5C8C612077CE}"/>
              </a:ext>
            </a:extLst>
          </p:cNvPr>
          <p:cNvSpPr txBox="1"/>
          <p:nvPr/>
        </p:nvSpPr>
        <p:spPr>
          <a:xfrm>
            <a:off x="6789709" y="4625025"/>
            <a:ext cx="4331856"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1" i="0" u="none" strike="noStrike" kern="1200" spc="0" baseline="0">
                <a:solidFill>
                  <a:srgbClr val="1B1464"/>
                </a:solidFill>
                <a:latin typeface="Helvetica" panose="020B0403020202020204" pitchFamily="34" charset="0"/>
                <a:ea typeface="+mn-ea"/>
                <a:cs typeface="+mn-cs"/>
              </a:defRPr>
            </a:pPr>
            <a:r>
              <a:rPr kumimoji="0" lang="en-US" sz="18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of consumers say that they are </a:t>
            </a:r>
            <a:br>
              <a:rPr kumimoji="0" lang="en-US" sz="18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br>
            <a:r>
              <a:rPr kumimoji="0" lang="en-US" sz="1800" b="1" i="0" u="none" strike="noStrike" kern="1200" cap="none" spc="0" normalizeH="0" baseline="0" noProof="0">
                <a:ln>
                  <a:noFill/>
                </a:ln>
                <a:solidFill>
                  <a:srgbClr val="00BFF2"/>
                </a:solidFill>
                <a:effectLst/>
                <a:uLnTx/>
                <a:uFillTx/>
                <a:latin typeface="Helvetica" panose="020B0403020202020204" pitchFamily="34" charset="0"/>
                <a:ea typeface="+mn-ea"/>
                <a:cs typeface="+mn-cs"/>
              </a:rPr>
              <a:t>likely to stop buying</a:t>
            </a:r>
            <a:r>
              <a:rPr kumimoji="0" lang="en-US" sz="18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 from a brand that advertises next to misinformation**</a:t>
            </a:r>
          </a:p>
        </p:txBody>
      </p:sp>
      <p:pic>
        <p:nvPicPr>
          <p:cNvPr id="29" name="Picture 28" descr="A white thumb down in a pink circle&#10;&#10;Description automatically generated">
            <a:extLst>
              <a:ext uri="{FF2B5EF4-FFF2-40B4-BE49-F238E27FC236}">
                <a16:creationId xmlns:a16="http://schemas.microsoft.com/office/drawing/2014/main" id="{2360958C-82CB-5E6F-50DA-9AABEA83E4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4255" y="2269649"/>
            <a:ext cx="1284214" cy="1284214"/>
          </a:xfrm>
          <a:prstGeom prst="rect">
            <a:avLst/>
          </a:prstGeom>
        </p:spPr>
      </p:pic>
      <p:pic>
        <p:nvPicPr>
          <p:cNvPr id="31" name="Picture 30" descr="A blue circle with a black and white sign&#10;&#10;Description automatically generated">
            <a:extLst>
              <a:ext uri="{FF2B5EF4-FFF2-40B4-BE49-F238E27FC236}">
                <a16:creationId xmlns:a16="http://schemas.microsoft.com/office/drawing/2014/main" id="{311BA437-D360-5DB8-1F9B-6DBDFE575F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71903" y="2324460"/>
            <a:ext cx="1167467" cy="1167467"/>
          </a:xfrm>
          <a:prstGeom prst="rect">
            <a:avLst/>
          </a:prstGeom>
        </p:spPr>
      </p:pic>
      <p:pic>
        <p:nvPicPr>
          <p:cNvPr id="6" name="Picture 5">
            <a:extLst>
              <a:ext uri="{FF2B5EF4-FFF2-40B4-BE49-F238E27FC236}">
                <a16:creationId xmlns:a16="http://schemas.microsoft.com/office/drawing/2014/main" id="{9240D933-7C96-4A3F-B78D-BB1ABD5A73CA}"/>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r="-1"/>
          <a:stretch/>
        </p:blipFill>
        <p:spPr>
          <a:xfrm>
            <a:off x="483207" y="6518053"/>
            <a:ext cx="11708793" cy="350107"/>
          </a:xfrm>
          <a:prstGeom prst="rect">
            <a:avLst/>
          </a:prstGeom>
        </p:spPr>
      </p:pic>
      <p:sp>
        <p:nvSpPr>
          <p:cNvPr id="7" name="Slide Number Placeholder 5">
            <a:extLst>
              <a:ext uri="{FF2B5EF4-FFF2-40B4-BE49-F238E27FC236}">
                <a16:creationId xmlns:a16="http://schemas.microsoft.com/office/drawing/2014/main" id="{390001D6-E356-B014-AEA1-CED5F5CC11AC}"/>
              </a:ext>
            </a:extLst>
          </p:cNvPr>
          <p:cNvSpPr txBox="1">
            <a:spLocks/>
          </p:cNvSpPr>
          <p:nvPr/>
        </p:nvSpPr>
        <p:spPr>
          <a:xfrm>
            <a:off x="503714" y="658897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9" name="Rectangle 8">
            <a:extLst>
              <a:ext uri="{FF2B5EF4-FFF2-40B4-BE49-F238E27FC236}">
                <a16:creationId xmlns:a16="http://schemas.microsoft.com/office/drawing/2014/main" id="{43892D36-1B5F-6A64-73B1-19547DF51C9B}"/>
              </a:ext>
            </a:extLst>
          </p:cNvPr>
          <p:cNvSpPr/>
          <p:nvPr/>
        </p:nvSpPr>
        <p:spPr>
          <a:xfrm>
            <a:off x="483207" y="658596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4" name="TextBox 3">
            <a:extLst>
              <a:ext uri="{FF2B5EF4-FFF2-40B4-BE49-F238E27FC236}">
                <a16:creationId xmlns:a16="http://schemas.microsoft.com/office/drawing/2014/main" id="{4E6E0D3D-F3A7-542E-FF71-FABB1F3BB58B}"/>
              </a:ext>
            </a:extLst>
          </p:cNvPr>
          <p:cNvSpPr txBox="1"/>
          <p:nvPr/>
        </p:nvSpPr>
        <p:spPr>
          <a:xfrm>
            <a:off x="51022" y="533776"/>
            <a:ext cx="805007" cy="707886"/>
          </a:xfrm>
          <a:prstGeom prst="rect">
            <a:avLst/>
          </a:prstGeom>
          <a:noFill/>
        </p:spPr>
        <p:txBody>
          <a:bodyPr wrap="square" rtlCol="0" anchor="ctr">
            <a:spAutoFit/>
          </a:bodyPr>
          <a:lstStyle/>
          <a:p>
            <a:pPr marL="0" marR="0" lvl="0" indent="0" algn="l" defTabSz="883768"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ED3C8D"/>
                </a:solidFill>
                <a:effectLst/>
                <a:uLnTx/>
                <a:uFillTx/>
                <a:latin typeface="Helvetica" pitchFamily="2" charset="0"/>
                <a:ea typeface="+mn-ea"/>
                <a:cs typeface="+mn-cs"/>
              </a:rPr>
              <a:t>10</a:t>
            </a:r>
          </a:p>
        </p:txBody>
      </p:sp>
      <p:cxnSp>
        <p:nvCxnSpPr>
          <p:cNvPr id="5" name="Straight Connector 4">
            <a:extLst>
              <a:ext uri="{FF2B5EF4-FFF2-40B4-BE49-F238E27FC236}">
                <a16:creationId xmlns:a16="http://schemas.microsoft.com/office/drawing/2014/main" id="{1493DCC6-EBF3-29F0-E3E4-7DDD7FA38E84}"/>
              </a:ext>
            </a:extLst>
          </p:cNvPr>
          <p:cNvCxnSpPr>
            <a:cxnSpLocks/>
          </p:cNvCxnSpPr>
          <p:nvPr/>
        </p:nvCxnSpPr>
        <p:spPr>
          <a:xfrm>
            <a:off x="876690" y="186512"/>
            <a:ext cx="0" cy="1402415"/>
          </a:xfrm>
          <a:prstGeom prst="line">
            <a:avLst/>
          </a:prstGeom>
          <a:ln>
            <a:solidFill>
              <a:srgbClr val="1F1A6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15658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2A87D52-1760-6E34-38C9-5645B85F6D80}"/>
              </a:ext>
            </a:extLst>
          </p:cNvPr>
          <p:cNvSpPr>
            <a:spLocks/>
          </p:cNvSpPr>
          <p:nvPr/>
        </p:nvSpPr>
        <p:spPr>
          <a:xfrm>
            <a:off x="0" y="1696163"/>
            <a:ext cx="12192000"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A6B0F0E1-28BF-FD09-2199-9A32F40B5723}"/>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07893"/>
            <a:ext cx="11708793" cy="350107"/>
          </a:xfrm>
          <a:prstGeom prst="rect">
            <a:avLst/>
          </a:prstGeom>
        </p:spPr>
      </p:pic>
      <p:sp>
        <p:nvSpPr>
          <p:cNvPr id="7" name="Slide Number Placeholder 5">
            <a:extLst>
              <a:ext uri="{FF2B5EF4-FFF2-40B4-BE49-F238E27FC236}">
                <a16:creationId xmlns:a16="http://schemas.microsoft.com/office/drawing/2014/main" id="{5053AA46-CE7E-60CA-E1DE-2AA45BF8D12B}"/>
              </a:ext>
            </a:extLst>
          </p:cNvPr>
          <p:cNvSpPr txBox="1">
            <a:spLocks/>
          </p:cNvSpPr>
          <p:nvPr/>
        </p:nvSpPr>
        <p:spPr>
          <a:xfrm>
            <a:off x="503714" y="657881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8" name="Rectangle 7">
            <a:extLst>
              <a:ext uri="{FF2B5EF4-FFF2-40B4-BE49-F238E27FC236}">
                <a16:creationId xmlns:a16="http://schemas.microsoft.com/office/drawing/2014/main" id="{B45202BF-2BFD-021F-D3E9-9D4559F9784B}"/>
              </a:ext>
            </a:extLst>
          </p:cNvPr>
          <p:cNvSpPr/>
          <p:nvPr/>
        </p:nvSpPr>
        <p:spPr>
          <a:xfrm>
            <a:off x="483207" y="657580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graphicFrame>
        <p:nvGraphicFramePr>
          <p:cNvPr id="51" name="Chart 50">
            <a:extLst>
              <a:ext uri="{FF2B5EF4-FFF2-40B4-BE49-F238E27FC236}">
                <a16:creationId xmlns:a16="http://schemas.microsoft.com/office/drawing/2014/main" id="{BE59FCAC-676F-6E17-6A94-BF664D66C395}"/>
              </a:ext>
            </a:extLst>
          </p:cNvPr>
          <p:cNvGraphicFramePr/>
          <p:nvPr/>
        </p:nvGraphicFramePr>
        <p:xfrm>
          <a:off x="2032000" y="6116210"/>
          <a:ext cx="8128000" cy="322964"/>
        </p:xfrm>
        <a:graphic>
          <a:graphicData uri="http://schemas.openxmlformats.org/drawingml/2006/chart">
            <c:chart xmlns:c="http://schemas.openxmlformats.org/drawingml/2006/chart" xmlns:r="http://schemas.openxmlformats.org/officeDocument/2006/relationships" r:id="rId4"/>
          </a:graphicData>
        </a:graphic>
      </p:graphicFrame>
      <p:sp>
        <p:nvSpPr>
          <p:cNvPr id="9" name="Rectangle 8">
            <a:extLst>
              <a:ext uri="{FF2B5EF4-FFF2-40B4-BE49-F238E27FC236}">
                <a16:creationId xmlns:a16="http://schemas.microsoft.com/office/drawing/2014/main" id="{FF7A1309-2B97-402F-143D-0C61E2B14DF4}"/>
              </a:ext>
            </a:extLst>
          </p:cNvPr>
          <p:cNvSpPr/>
          <p:nvPr/>
        </p:nvSpPr>
        <p:spPr>
          <a:xfrm>
            <a:off x="897352" y="476392"/>
            <a:ext cx="11243626"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F1A62"/>
                </a:solidFill>
                <a:effectLst/>
                <a:uLnTx/>
                <a:uFillTx/>
                <a:latin typeface="Helvetica" pitchFamily="2" charset="0"/>
                <a:ea typeface="+mn-ea"/>
                <a:cs typeface="+mn-cs"/>
              </a:rPr>
              <a:t>Lack of transparency </a:t>
            </a:r>
            <a:r>
              <a:rPr lang="en-US" sz="2600" b="1">
                <a:solidFill>
                  <a:srgbClr val="1F1A62"/>
                </a:solidFill>
                <a:latin typeface="Helvetica" pitchFamily="2" charset="0"/>
              </a:rPr>
              <a:t>has led to digital platforms and brands being </a:t>
            </a:r>
            <a:r>
              <a:rPr lang="en-US" sz="2600" b="1">
                <a:solidFill>
                  <a:srgbClr val="ED3C8D"/>
                </a:solidFill>
                <a:latin typeface="Helvetica" pitchFamily="2" charset="0"/>
              </a:rPr>
              <a:t>fined for breaking data privacy laws</a:t>
            </a:r>
            <a:r>
              <a:rPr lang="en-US" sz="2600" b="1">
                <a:solidFill>
                  <a:srgbClr val="1F1A62"/>
                </a:solidFill>
                <a:latin typeface="Helvetica" pitchFamily="2" charset="0"/>
              </a:rPr>
              <a:t> and </a:t>
            </a:r>
            <a:r>
              <a:rPr kumimoji="0" lang="en-US" sz="2600" b="1" i="0" u="none" strike="noStrike" kern="1200" cap="none" spc="0" normalizeH="0" baseline="0" noProof="0">
                <a:ln>
                  <a:noFill/>
                </a:ln>
                <a:solidFill>
                  <a:srgbClr val="ED3C8D"/>
                </a:solidFill>
                <a:effectLst/>
                <a:uLnTx/>
                <a:uFillTx/>
                <a:latin typeface="Helvetica" pitchFamily="2" charset="0"/>
                <a:ea typeface="+mn-ea"/>
                <a:cs typeface="+mn-cs"/>
              </a:rPr>
              <a:t>misusing data from children</a:t>
            </a:r>
          </a:p>
        </p:txBody>
      </p:sp>
      <p:sp>
        <p:nvSpPr>
          <p:cNvPr id="23" name="Rectangle: Rounded Corners 22">
            <a:extLst>
              <a:ext uri="{FF2B5EF4-FFF2-40B4-BE49-F238E27FC236}">
                <a16:creationId xmlns:a16="http://schemas.microsoft.com/office/drawing/2014/main" id="{3645CEE3-284C-CF4E-7C9D-0B4D6550EA00}"/>
              </a:ext>
            </a:extLst>
          </p:cNvPr>
          <p:cNvSpPr/>
          <p:nvPr/>
        </p:nvSpPr>
        <p:spPr>
          <a:xfrm>
            <a:off x="4941935" y="2118316"/>
            <a:ext cx="2308131" cy="1694420"/>
          </a:xfrm>
          <a:prstGeom prst="roundRect">
            <a:avLst>
              <a:gd name="adj" fmla="val 9540"/>
            </a:avLst>
          </a:prstGeom>
          <a:solidFill>
            <a:schemeClr val="bg1"/>
          </a:solidFill>
          <a:ln w="28575">
            <a:solidFill>
              <a:srgbClr val="1F1A62"/>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sng" strike="noStrike" kern="1200" cap="none" spc="0" normalizeH="0" baseline="0" noProof="0">
              <a:ln>
                <a:noFill/>
              </a:ln>
              <a:solidFill>
                <a:srgbClr val="1F1A62"/>
              </a:solidFill>
              <a:effectLst/>
              <a:uLnTx/>
              <a:uFillTx/>
              <a:latin typeface="Helvetica" panose="020B0604020202020204"/>
              <a:ea typeface="+mn-ea"/>
              <a:cs typeface="Helvetica" panose="020B0604020202020204"/>
            </a:endParaRPr>
          </a:p>
        </p:txBody>
      </p:sp>
      <p:sp>
        <p:nvSpPr>
          <p:cNvPr id="24" name="TextBox 23">
            <a:extLst>
              <a:ext uri="{FF2B5EF4-FFF2-40B4-BE49-F238E27FC236}">
                <a16:creationId xmlns:a16="http://schemas.microsoft.com/office/drawing/2014/main" id="{FB049D4C-E76C-2BC9-5CA8-B5F4A11E9DC3}"/>
              </a:ext>
            </a:extLst>
          </p:cNvPr>
          <p:cNvSpPr txBox="1"/>
          <p:nvPr/>
        </p:nvSpPr>
        <p:spPr>
          <a:xfrm>
            <a:off x="5000562" y="2152118"/>
            <a:ext cx="2190877" cy="135421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sng" strike="noStrike" kern="1200" cap="none" spc="0" normalizeH="0" baseline="0" noProof="0">
                <a:ln>
                  <a:noFill/>
                </a:ln>
                <a:solidFill>
                  <a:srgbClr val="1F1A62"/>
                </a:solidFill>
                <a:effectLst/>
                <a:uLnTx/>
                <a:uFillTx/>
                <a:latin typeface="Helvetica" panose="020B0604020202020204"/>
                <a:ea typeface="+mn-ea"/>
                <a:cs typeface="Helvetica" panose="020B0604020202020204"/>
              </a:rPr>
              <a:t>Google</a:t>
            </a:r>
            <a:endParaRPr kumimoji="0" lang="en-US" sz="300" b="0" i="0" u="sng" strike="noStrike" kern="1200" cap="none" spc="0" normalizeH="0" baseline="0" noProof="0">
              <a:ln>
                <a:noFill/>
              </a:ln>
              <a:solidFill>
                <a:srgbClr val="1F1A62"/>
              </a:solidFill>
              <a:effectLst/>
              <a:uLnTx/>
              <a:uFillTx/>
              <a:latin typeface="Helvetica" panose="020B0604020202020204"/>
              <a:ea typeface="+mn-ea"/>
              <a:cs typeface="Helvetica" panose="020B0604020202020204"/>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 b="1" i="0" u="none" strike="noStrike" kern="1200" cap="none" spc="0" normalizeH="0" baseline="0" noProof="0">
              <a:ln>
                <a:noFill/>
              </a:ln>
              <a:solidFill>
                <a:srgbClr val="E84A99"/>
              </a:solidFill>
              <a:effectLst/>
              <a:uLnTx/>
              <a:uFillTx/>
              <a:latin typeface="Helvetica" panose="020B0604020202020204"/>
              <a:ea typeface="+mn-ea"/>
              <a:cs typeface="Helvetica" panose="020B0604020202020204"/>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E84A99"/>
                </a:solidFill>
                <a:effectLst/>
                <a:uLnTx/>
                <a:uFillTx/>
                <a:latin typeface="Helvetica" panose="020B0604020202020204"/>
                <a:ea typeface="+mn-ea"/>
                <a:cs typeface="Helvetica" panose="020B0604020202020204"/>
              </a:rPr>
              <a:t>$155MM</a:t>
            </a:r>
            <a:br>
              <a:rPr kumimoji="0" lang="en-US" sz="1400" b="1" i="0" u="none" strike="noStrike" kern="1200" cap="none" spc="0" normalizeH="0" baseline="0" noProof="0">
                <a:ln>
                  <a:noFill/>
                </a:ln>
                <a:solidFill>
                  <a:srgbClr val="E84A99"/>
                </a:solidFill>
                <a:effectLst/>
                <a:uLnTx/>
                <a:uFillTx/>
                <a:latin typeface="Helvetica" panose="020B0604020202020204"/>
                <a:ea typeface="+mn-ea"/>
                <a:cs typeface="Helvetica" panose="020B0604020202020204"/>
              </a:rPr>
            </a:br>
            <a:r>
              <a:rPr kumimoji="0" lang="en-US" sz="1100" b="0" i="0" u="none" strike="noStrike" kern="1200" cap="none" spc="0" normalizeH="0" baseline="0" noProof="0">
                <a:ln>
                  <a:noFill/>
                </a:ln>
                <a:solidFill>
                  <a:srgbClr val="1F1A62"/>
                </a:solidFill>
                <a:effectLst/>
                <a:uLnTx/>
                <a:uFillTx/>
                <a:latin typeface="Helvetica" panose="020B0604020202020204"/>
                <a:ea typeface="+mn-ea"/>
                <a:cs typeface="Helvetica" panose="020B0604020202020204"/>
              </a:rPr>
              <a:t>in settlements over </a:t>
            </a:r>
            <a:br>
              <a:rPr kumimoji="0" lang="en-US" sz="1100" b="0" i="0" u="none" strike="noStrike" kern="1200" cap="none" spc="0" normalizeH="0" baseline="0" noProof="0">
                <a:ln>
                  <a:noFill/>
                </a:ln>
                <a:solidFill>
                  <a:srgbClr val="1F1A62"/>
                </a:solidFill>
                <a:effectLst/>
                <a:uLnTx/>
                <a:uFillTx/>
                <a:latin typeface="Helvetica" panose="020B0604020202020204"/>
                <a:ea typeface="+mn-ea"/>
                <a:cs typeface="Helvetica" panose="020B0604020202020204"/>
              </a:rPr>
            </a:br>
            <a:r>
              <a:rPr kumimoji="0" lang="en-US" sz="1100" b="0" i="0" u="none" strike="noStrike" kern="1200" cap="none" spc="0" normalizeH="0" baseline="0" noProof="0">
                <a:ln>
                  <a:noFill/>
                </a:ln>
                <a:solidFill>
                  <a:srgbClr val="1F1A62"/>
                </a:solidFill>
                <a:effectLst/>
                <a:uLnTx/>
                <a:uFillTx/>
                <a:latin typeface="Helvetica" panose="020B0604020202020204"/>
                <a:ea typeface="+mn-ea"/>
                <a:cs typeface="Helvetica" panose="020B0604020202020204"/>
              </a:rPr>
              <a:t>location tracking</a:t>
            </a:r>
            <a:endParaRPr kumimoji="0" lang="en-US" sz="1200" b="0" i="0" u="none" strike="noStrike" kern="1200" cap="none" spc="0" normalizeH="0" baseline="0" noProof="0">
              <a:ln>
                <a:noFill/>
              </a:ln>
              <a:solidFill>
                <a:srgbClr val="1F1A62"/>
              </a:solidFill>
              <a:effectLst/>
              <a:uLnTx/>
              <a:uFillTx/>
              <a:latin typeface="Helvetica" panose="020B0604020202020204"/>
              <a:ea typeface="+mn-ea"/>
              <a:cs typeface="Helvetica" panose="020B0604020202020204"/>
            </a:endParaRPr>
          </a:p>
        </p:txBody>
      </p:sp>
      <p:sp>
        <p:nvSpPr>
          <p:cNvPr id="35" name="Rectangle: Rounded Corners 34">
            <a:extLst>
              <a:ext uri="{FF2B5EF4-FFF2-40B4-BE49-F238E27FC236}">
                <a16:creationId xmlns:a16="http://schemas.microsoft.com/office/drawing/2014/main" id="{CEC959B5-A060-8D6F-8317-F2FD71D62034}"/>
              </a:ext>
            </a:extLst>
          </p:cNvPr>
          <p:cNvSpPr/>
          <p:nvPr/>
        </p:nvSpPr>
        <p:spPr>
          <a:xfrm>
            <a:off x="4941935" y="4278978"/>
            <a:ext cx="2308131" cy="1694420"/>
          </a:xfrm>
          <a:prstGeom prst="roundRect">
            <a:avLst>
              <a:gd name="adj" fmla="val 9540"/>
            </a:avLst>
          </a:prstGeom>
          <a:solidFill>
            <a:schemeClr val="bg1"/>
          </a:solidFill>
          <a:ln w="28575">
            <a:solidFill>
              <a:srgbClr val="1F1A62"/>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sng" strike="noStrike" kern="1200" cap="none" spc="0" normalizeH="0" baseline="0" noProof="0">
              <a:ln>
                <a:noFill/>
              </a:ln>
              <a:solidFill>
                <a:srgbClr val="1F1A62"/>
              </a:solidFill>
              <a:effectLst/>
              <a:uLnTx/>
              <a:uFillTx/>
              <a:latin typeface="Helvetica" panose="020B0604020202020204"/>
              <a:ea typeface="+mn-ea"/>
              <a:cs typeface="Helvetica" panose="020B0604020202020204"/>
            </a:endParaRPr>
          </a:p>
        </p:txBody>
      </p:sp>
      <p:sp>
        <p:nvSpPr>
          <p:cNvPr id="36" name="TextBox 35">
            <a:extLst>
              <a:ext uri="{FF2B5EF4-FFF2-40B4-BE49-F238E27FC236}">
                <a16:creationId xmlns:a16="http://schemas.microsoft.com/office/drawing/2014/main" id="{C49D8A3A-6D91-9B01-FF2F-67771B11CC96}"/>
              </a:ext>
            </a:extLst>
          </p:cNvPr>
          <p:cNvSpPr txBox="1"/>
          <p:nvPr/>
        </p:nvSpPr>
        <p:spPr>
          <a:xfrm>
            <a:off x="5000562" y="4266468"/>
            <a:ext cx="2190877" cy="135421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sng" strike="noStrike" kern="1200" cap="none" spc="0" normalizeH="0" baseline="0" noProof="0">
                <a:ln>
                  <a:noFill/>
                </a:ln>
                <a:solidFill>
                  <a:srgbClr val="1F1A62"/>
                </a:solidFill>
                <a:effectLst/>
                <a:uLnTx/>
                <a:uFillTx/>
                <a:latin typeface="Helvetica" panose="020B0604020202020204"/>
                <a:ea typeface="+mn-ea"/>
                <a:cs typeface="Helvetica" panose="020B0604020202020204"/>
              </a:rPr>
              <a:t>TikTok</a:t>
            </a:r>
            <a:endParaRPr kumimoji="0" lang="en-US" sz="300" b="0" i="0" u="sng" strike="noStrike" kern="1200" cap="none" spc="0" normalizeH="0" baseline="0" noProof="0">
              <a:ln>
                <a:noFill/>
              </a:ln>
              <a:solidFill>
                <a:srgbClr val="1F1A62"/>
              </a:solidFill>
              <a:effectLst/>
              <a:uLnTx/>
              <a:uFillTx/>
              <a:latin typeface="Helvetica" panose="020B0604020202020204"/>
              <a:ea typeface="+mn-ea"/>
              <a:cs typeface="Helvetica" panose="020B0604020202020204"/>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 b="1" i="0" u="none" strike="noStrike" kern="1200" cap="none" spc="0" normalizeH="0" baseline="0" noProof="0">
              <a:ln>
                <a:noFill/>
              </a:ln>
              <a:solidFill>
                <a:srgbClr val="E84A99"/>
              </a:solidFill>
              <a:effectLst/>
              <a:uLnTx/>
              <a:uFillTx/>
              <a:latin typeface="Helvetica" panose="020B0604020202020204"/>
              <a:ea typeface="+mn-ea"/>
              <a:cs typeface="Helvetica" panose="020B0604020202020204"/>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00BFF2"/>
                </a:solidFill>
                <a:effectLst/>
                <a:uLnTx/>
                <a:uFillTx/>
                <a:latin typeface="Helvetica" panose="020B0604020202020204"/>
                <a:ea typeface="+mn-ea"/>
                <a:cs typeface="Helvetica" panose="020B0604020202020204"/>
              </a:rPr>
              <a:t>$16MM</a:t>
            </a:r>
            <a:br>
              <a:rPr kumimoji="0" lang="en-US" sz="1400" b="1" i="0" u="none" strike="noStrike" kern="1200" cap="none" spc="0" normalizeH="0" baseline="0" noProof="0">
                <a:ln>
                  <a:noFill/>
                </a:ln>
                <a:solidFill>
                  <a:srgbClr val="E84A99"/>
                </a:solidFill>
                <a:effectLst/>
                <a:uLnTx/>
                <a:uFillTx/>
                <a:latin typeface="Helvetica" panose="020B0604020202020204"/>
                <a:ea typeface="+mn-ea"/>
                <a:cs typeface="Helvetica" panose="020B0604020202020204"/>
              </a:rPr>
            </a:br>
            <a:r>
              <a:rPr kumimoji="0" lang="en-US" sz="1100" b="0" i="0" u="none" strike="noStrike" kern="1200" cap="none" spc="0" normalizeH="0" baseline="0" noProof="0">
                <a:ln>
                  <a:noFill/>
                </a:ln>
                <a:solidFill>
                  <a:srgbClr val="1F1A62"/>
                </a:solidFill>
                <a:effectLst/>
                <a:uLnTx/>
                <a:uFillTx/>
                <a:latin typeface="Helvetica" panose="020B0604020202020204"/>
                <a:ea typeface="+mn-ea"/>
                <a:cs typeface="Helvetica" panose="020B0604020202020204"/>
              </a:rPr>
              <a:t>UK fine for misusing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F1A62"/>
                </a:solidFill>
                <a:effectLst/>
                <a:uLnTx/>
                <a:uFillTx/>
                <a:latin typeface="Helvetica" panose="020B0604020202020204"/>
                <a:ea typeface="+mn-ea"/>
                <a:cs typeface="Helvetica" panose="020B0604020202020204"/>
              </a:rPr>
              <a:t>children’s data</a:t>
            </a:r>
            <a:endParaRPr kumimoji="0" lang="en-US" sz="1200" b="0" i="0" u="none" strike="noStrike" kern="1200" cap="none" spc="0" normalizeH="0" baseline="0" noProof="0">
              <a:ln>
                <a:noFill/>
              </a:ln>
              <a:solidFill>
                <a:srgbClr val="1F1A62"/>
              </a:solidFill>
              <a:effectLst/>
              <a:uLnTx/>
              <a:uFillTx/>
              <a:latin typeface="Helvetica" panose="020B0604020202020204"/>
              <a:ea typeface="+mn-ea"/>
              <a:cs typeface="Helvetica" panose="020B0604020202020204"/>
            </a:endParaRPr>
          </a:p>
        </p:txBody>
      </p:sp>
      <p:sp>
        <p:nvSpPr>
          <p:cNvPr id="2" name="Rectangle: Rounded Corners 1">
            <a:extLst>
              <a:ext uri="{FF2B5EF4-FFF2-40B4-BE49-F238E27FC236}">
                <a16:creationId xmlns:a16="http://schemas.microsoft.com/office/drawing/2014/main" id="{4092B291-2BDC-5577-C303-4513F714D348}"/>
              </a:ext>
            </a:extLst>
          </p:cNvPr>
          <p:cNvSpPr/>
          <p:nvPr/>
        </p:nvSpPr>
        <p:spPr>
          <a:xfrm>
            <a:off x="2493055" y="2118316"/>
            <a:ext cx="2308131" cy="1694420"/>
          </a:xfrm>
          <a:prstGeom prst="roundRect">
            <a:avLst>
              <a:gd name="adj" fmla="val 9540"/>
            </a:avLst>
          </a:prstGeom>
          <a:solidFill>
            <a:schemeClr val="bg1"/>
          </a:solidFill>
          <a:ln w="28575">
            <a:solidFill>
              <a:srgbClr val="1F1A62"/>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sng" strike="noStrike" kern="1200" cap="none" spc="0" normalizeH="0" baseline="0" noProof="0">
              <a:ln>
                <a:noFill/>
              </a:ln>
              <a:solidFill>
                <a:srgbClr val="1F1A62"/>
              </a:solidFill>
              <a:effectLst/>
              <a:uLnTx/>
              <a:uFillTx/>
              <a:latin typeface="Helvetica" panose="020B0604020202020204"/>
              <a:ea typeface="+mn-ea"/>
              <a:cs typeface="Helvetica" panose="020B0604020202020204"/>
            </a:endParaRPr>
          </a:p>
        </p:txBody>
      </p:sp>
      <p:sp>
        <p:nvSpPr>
          <p:cNvPr id="3" name="TextBox 2">
            <a:extLst>
              <a:ext uri="{FF2B5EF4-FFF2-40B4-BE49-F238E27FC236}">
                <a16:creationId xmlns:a16="http://schemas.microsoft.com/office/drawing/2014/main" id="{7207EBB5-5F9C-139C-1AEC-86759A153FE7}"/>
              </a:ext>
            </a:extLst>
          </p:cNvPr>
          <p:cNvSpPr txBox="1"/>
          <p:nvPr/>
        </p:nvSpPr>
        <p:spPr>
          <a:xfrm>
            <a:off x="2521304" y="2152118"/>
            <a:ext cx="2251633" cy="15234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sng" strike="noStrike" kern="1200" cap="none" spc="0" normalizeH="0" baseline="0" noProof="0">
                <a:ln>
                  <a:noFill/>
                </a:ln>
                <a:solidFill>
                  <a:srgbClr val="1F1A62"/>
                </a:solidFill>
                <a:effectLst/>
                <a:uLnTx/>
                <a:uFillTx/>
                <a:latin typeface="Helvetica" panose="020B0604020202020204"/>
                <a:ea typeface="+mn-ea"/>
                <a:cs typeface="Helvetica" panose="020B0604020202020204"/>
              </a:rPr>
              <a:t>TikTok</a:t>
            </a:r>
            <a:endParaRPr kumimoji="0" lang="en-US" sz="300" b="0" i="0" u="sng" strike="noStrike" kern="1200" cap="none" spc="0" normalizeH="0" baseline="0" noProof="0">
              <a:ln>
                <a:noFill/>
              </a:ln>
              <a:solidFill>
                <a:srgbClr val="1F1A62"/>
              </a:solidFill>
              <a:effectLst/>
              <a:uLnTx/>
              <a:uFillTx/>
              <a:latin typeface="Helvetica" panose="020B0604020202020204"/>
              <a:ea typeface="+mn-ea"/>
              <a:cs typeface="Helvetica" panose="020B0604020202020204"/>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 b="1" i="0" u="none" strike="noStrike" kern="1200" cap="none" spc="0" normalizeH="0" baseline="0" noProof="0">
              <a:ln>
                <a:noFill/>
              </a:ln>
              <a:solidFill>
                <a:srgbClr val="E84A99"/>
              </a:solidFill>
              <a:effectLst/>
              <a:uLnTx/>
              <a:uFillTx/>
              <a:latin typeface="Helvetica" panose="020B0604020202020204"/>
              <a:ea typeface="+mn-ea"/>
              <a:cs typeface="Helvetica" panose="020B0604020202020204"/>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00BFF2"/>
                </a:solidFill>
                <a:effectLst/>
                <a:uLnTx/>
                <a:uFillTx/>
                <a:latin typeface="Helvetica" panose="020B0604020202020204"/>
                <a:ea typeface="+mn-ea"/>
                <a:cs typeface="Helvetica" panose="020B0604020202020204"/>
              </a:rPr>
              <a:t>$367MM</a:t>
            </a:r>
            <a:br>
              <a:rPr kumimoji="0" lang="en-US" sz="1400" b="1" i="0" u="none" strike="noStrike" kern="1200" cap="none" spc="0" normalizeH="0" baseline="0" noProof="0">
                <a:ln>
                  <a:noFill/>
                </a:ln>
                <a:solidFill>
                  <a:srgbClr val="E84A99"/>
                </a:solidFill>
                <a:effectLst/>
                <a:uLnTx/>
                <a:uFillTx/>
                <a:latin typeface="Helvetica" panose="020B0604020202020204"/>
                <a:ea typeface="+mn-ea"/>
                <a:cs typeface="Helvetica" panose="020B0604020202020204"/>
              </a:rPr>
            </a:br>
            <a:r>
              <a:rPr kumimoji="0" lang="en-US" sz="1100" b="0" i="0" u="none" strike="noStrike" kern="1200" cap="none" spc="0" normalizeH="0" baseline="0" noProof="0">
                <a:ln>
                  <a:noFill/>
                </a:ln>
                <a:solidFill>
                  <a:srgbClr val="1F1A62"/>
                </a:solidFill>
                <a:effectLst/>
                <a:uLnTx/>
                <a:uFillTx/>
                <a:latin typeface="Helvetica" panose="020B0604020202020204"/>
                <a:ea typeface="+mn-ea"/>
                <a:cs typeface="Helvetica" panose="020B0604020202020204"/>
              </a:rPr>
              <a:t>fine by Irish Data Protection Commission for allegedly mishandling children's data</a:t>
            </a:r>
            <a:endParaRPr kumimoji="0" lang="en-US" sz="1200" b="0" i="0" u="none" strike="noStrike" kern="1200" cap="none" spc="0" normalizeH="0" baseline="0" noProof="0">
              <a:ln>
                <a:noFill/>
              </a:ln>
              <a:solidFill>
                <a:srgbClr val="1F1A62"/>
              </a:solidFill>
              <a:effectLst/>
              <a:uLnTx/>
              <a:uFillTx/>
              <a:latin typeface="Helvetica" panose="020B0604020202020204"/>
              <a:ea typeface="+mn-ea"/>
              <a:cs typeface="Helvetica" panose="020B0604020202020204"/>
            </a:endParaRPr>
          </a:p>
        </p:txBody>
      </p:sp>
      <p:sp>
        <p:nvSpPr>
          <p:cNvPr id="20" name="Rectangle: Rounded Corners 19">
            <a:extLst>
              <a:ext uri="{FF2B5EF4-FFF2-40B4-BE49-F238E27FC236}">
                <a16:creationId xmlns:a16="http://schemas.microsoft.com/office/drawing/2014/main" id="{608E18AB-473A-5455-FD69-AA667F03399A}"/>
              </a:ext>
            </a:extLst>
          </p:cNvPr>
          <p:cNvSpPr/>
          <p:nvPr/>
        </p:nvSpPr>
        <p:spPr>
          <a:xfrm>
            <a:off x="2493055" y="4278978"/>
            <a:ext cx="2308130" cy="1694420"/>
          </a:xfrm>
          <a:prstGeom prst="roundRect">
            <a:avLst>
              <a:gd name="adj" fmla="val 9540"/>
            </a:avLst>
          </a:prstGeom>
          <a:solidFill>
            <a:schemeClr val="bg1"/>
          </a:solidFill>
          <a:ln w="28575">
            <a:solidFill>
              <a:srgbClr val="1F1A62"/>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sng" strike="noStrike" kern="1200" cap="none" spc="0" normalizeH="0" baseline="0" noProof="0">
              <a:ln>
                <a:noFill/>
              </a:ln>
              <a:solidFill>
                <a:srgbClr val="1F1A62"/>
              </a:solidFill>
              <a:effectLst/>
              <a:uLnTx/>
              <a:uFillTx/>
              <a:latin typeface="Helvetica" panose="020B0604020202020204"/>
              <a:ea typeface="+mn-ea"/>
              <a:cs typeface="Helvetica" panose="020B0604020202020204"/>
            </a:endParaRPr>
          </a:p>
        </p:txBody>
      </p:sp>
      <p:sp>
        <p:nvSpPr>
          <p:cNvPr id="15" name="TextBox 14">
            <a:extLst>
              <a:ext uri="{FF2B5EF4-FFF2-40B4-BE49-F238E27FC236}">
                <a16:creationId xmlns:a16="http://schemas.microsoft.com/office/drawing/2014/main" id="{1A03EDF1-D152-940C-DDB8-ACBB532676D5}"/>
              </a:ext>
            </a:extLst>
          </p:cNvPr>
          <p:cNvSpPr txBox="1"/>
          <p:nvPr/>
        </p:nvSpPr>
        <p:spPr>
          <a:xfrm>
            <a:off x="2551682" y="4266468"/>
            <a:ext cx="2190877" cy="14896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sng" strike="noStrike" kern="1200" cap="none" spc="0" normalizeH="0" baseline="0" noProof="0">
                <a:ln>
                  <a:noFill/>
                </a:ln>
                <a:solidFill>
                  <a:srgbClr val="1F1A62"/>
                </a:solidFill>
                <a:effectLst/>
                <a:uLnTx/>
                <a:uFillTx/>
                <a:latin typeface="Helvetica" panose="020B0604020202020204"/>
                <a:ea typeface="+mn-ea"/>
                <a:cs typeface="Helvetica" panose="020B0604020202020204"/>
              </a:rPr>
              <a:t>British Airways</a:t>
            </a:r>
            <a:endParaRPr kumimoji="0" lang="en-US" sz="300" b="0" i="0" u="sng" strike="noStrike" kern="1200" cap="none" spc="0" normalizeH="0" baseline="0" noProof="0">
              <a:ln>
                <a:noFill/>
              </a:ln>
              <a:solidFill>
                <a:srgbClr val="1F1A62"/>
              </a:solidFill>
              <a:effectLst/>
              <a:uLnTx/>
              <a:uFillTx/>
              <a:latin typeface="Helvetica" panose="020B0604020202020204"/>
              <a:ea typeface="+mn-ea"/>
              <a:cs typeface="Helvetica" panose="020B0604020202020204"/>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 b="1" i="0" u="none" strike="noStrike" kern="1200" cap="none" spc="0" normalizeH="0" baseline="0" noProof="0">
              <a:ln>
                <a:noFill/>
              </a:ln>
              <a:solidFill>
                <a:srgbClr val="E84A99"/>
              </a:solidFill>
              <a:effectLst/>
              <a:uLnTx/>
              <a:uFillTx/>
              <a:latin typeface="Helvetica" panose="020B0604020202020204"/>
              <a:ea typeface="+mn-ea"/>
              <a:cs typeface="Helvetica" panose="020B0604020202020204"/>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E84A99"/>
                </a:solidFill>
                <a:effectLst/>
                <a:uLnTx/>
                <a:uFillTx/>
                <a:latin typeface="Helvetica" panose="020B0604020202020204"/>
                <a:ea typeface="+mn-ea"/>
                <a:cs typeface="Helvetica" panose="020B0604020202020204"/>
              </a:rPr>
              <a:t>£20MM</a:t>
            </a:r>
            <a:br>
              <a:rPr kumimoji="0" lang="en-US" sz="1400" b="1" i="0" u="none" strike="noStrike" kern="1200" cap="none" spc="0" normalizeH="0" baseline="0" noProof="0">
                <a:ln>
                  <a:noFill/>
                </a:ln>
                <a:solidFill>
                  <a:srgbClr val="E84A99"/>
                </a:solidFill>
                <a:effectLst/>
                <a:uLnTx/>
                <a:uFillTx/>
                <a:latin typeface="Helvetica" panose="020B0604020202020204"/>
                <a:ea typeface="+mn-ea"/>
                <a:cs typeface="Helvetica" panose="020B0604020202020204"/>
              </a:rPr>
            </a:br>
            <a:r>
              <a:rPr kumimoji="0" lang="en-US" sz="1100" b="0" i="0" u="none" strike="noStrike" kern="1200" cap="none" spc="0" normalizeH="0" baseline="0" noProof="0">
                <a:ln>
                  <a:noFill/>
                </a:ln>
                <a:solidFill>
                  <a:srgbClr val="1F1A62"/>
                </a:solidFill>
                <a:effectLst/>
                <a:uLnTx/>
                <a:uFillTx/>
                <a:latin typeface="Helvetica" panose="020B0604020202020204"/>
                <a:ea typeface="+mn-ea"/>
                <a:cs typeface="Helvetica" panose="020B0604020202020204"/>
              </a:rPr>
              <a:t>over breached data, some of which was shared with Google and Facebook </a:t>
            </a:r>
            <a:endParaRPr kumimoji="0" lang="en-US" sz="1200" b="0" i="0" u="none" strike="noStrike" kern="1200" cap="none" spc="0" normalizeH="0" baseline="0" noProof="0">
              <a:ln>
                <a:noFill/>
              </a:ln>
              <a:solidFill>
                <a:srgbClr val="1F1A62"/>
              </a:solidFill>
              <a:effectLst/>
              <a:uLnTx/>
              <a:uFillTx/>
              <a:latin typeface="Helvetica" panose="020B0604020202020204"/>
              <a:ea typeface="+mn-ea"/>
              <a:cs typeface="Helvetica" panose="020B0604020202020204"/>
            </a:endParaRPr>
          </a:p>
        </p:txBody>
      </p:sp>
      <p:sp>
        <p:nvSpPr>
          <p:cNvPr id="26" name="Rectangle: Rounded Corners 25">
            <a:extLst>
              <a:ext uri="{FF2B5EF4-FFF2-40B4-BE49-F238E27FC236}">
                <a16:creationId xmlns:a16="http://schemas.microsoft.com/office/drawing/2014/main" id="{F41D5AF6-F2C2-68E8-C914-145B23A27283}"/>
              </a:ext>
            </a:extLst>
          </p:cNvPr>
          <p:cNvSpPr/>
          <p:nvPr/>
        </p:nvSpPr>
        <p:spPr>
          <a:xfrm>
            <a:off x="7390815" y="4258412"/>
            <a:ext cx="2308131" cy="1694420"/>
          </a:xfrm>
          <a:prstGeom prst="roundRect">
            <a:avLst>
              <a:gd name="adj" fmla="val 9540"/>
            </a:avLst>
          </a:prstGeom>
          <a:solidFill>
            <a:schemeClr val="bg1"/>
          </a:solidFill>
          <a:ln w="28575">
            <a:solidFill>
              <a:srgbClr val="1F1A62"/>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sng" strike="noStrike" kern="1200" cap="none" spc="0" normalizeH="0" baseline="0" noProof="0">
              <a:ln>
                <a:noFill/>
              </a:ln>
              <a:solidFill>
                <a:srgbClr val="1F1A62"/>
              </a:solidFill>
              <a:effectLst/>
              <a:uLnTx/>
              <a:uFillTx/>
              <a:latin typeface="Helvetica" panose="020B0604020202020204"/>
              <a:ea typeface="+mn-ea"/>
              <a:cs typeface="Helvetica" panose="020B0604020202020204"/>
            </a:endParaRPr>
          </a:p>
        </p:txBody>
      </p:sp>
      <p:sp>
        <p:nvSpPr>
          <p:cNvPr id="27" name="TextBox 26">
            <a:extLst>
              <a:ext uri="{FF2B5EF4-FFF2-40B4-BE49-F238E27FC236}">
                <a16:creationId xmlns:a16="http://schemas.microsoft.com/office/drawing/2014/main" id="{3B6CBEB5-3BE4-D6BA-6E90-9AC1BA54B83C}"/>
              </a:ext>
            </a:extLst>
          </p:cNvPr>
          <p:cNvSpPr txBox="1"/>
          <p:nvPr/>
        </p:nvSpPr>
        <p:spPr>
          <a:xfrm>
            <a:off x="7449442" y="4266468"/>
            <a:ext cx="2190877" cy="169277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sng" strike="noStrike" kern="1200" cap="none" spc="0" normalizeH="0" baseline="0" noProof="0" err="1">
                <a:ln>
                  <a:noFill/>
                </a:ln>
                <a:solidFill>
                  <a:srgbClr val="1F1A62"/>
                </a:solidFill>
                <a:effectLst/>
                <a:uLnTx/>
                <a:uFillTx/>
                <a:latin typeface="Helvetica" panose="020B0604020202020204"/>
                <a:ea typeface="+mn-ea"/>
                <a:cs typeface="Helvetica" panose="020B0604020202020204"/>
              </a:rPr>
              <a:t>BetterHelp</a:t>
            </a:r>
            <a:endParaRPr kumimoji="0" lang="en-US" sz="300" b="0" i="0" u="sng" strike="noStrike" kern="1200" cap="none" spc="0" normalizeH="0" baseline="0" noProof="0">
              <a:ln>
                <a:noFill/>
              </a:ln>
              <a:solidFill>
                <a:srgbClr val="1F1A62"/>
              </a:solidFill>
              <a:effectLst/>
              <a:uLnTx/>
              <a:uFillTx/>
              <a:latin typeface="Helvetica" panose="020B0604020202020204"/>
              <a:ea typeface="+mn-ea"/>
              <a:cs typeface="Helvetica" panose="020B0604020202020204"/>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 b="1" i="0" u="none" strike="noStrike" kern="1200" cap="none" spc="0" normalizeH="0" baseline="0" noProof="0">
              <a:ln>
                <a:noFill/>
              </a:ln>
              <a:solidFill>
                <a:srgbClr val="E84A99"/>
              </a:solidFill>
              <a:effectLst/>
              <a:uLnTx/>
              <a:uFillTx/>
              <a:latin typeface="Helvetica" panose="020B0604020202020204"/>
              <a:ea typeface="+mn-ea"/>
              <a:cs typeface="Helvetica" panose="020B0604020202020204"/>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E84A99"/>
                </a:solidFill>
                <a:effectLst/>
                <a:uLnTx/>
                <a:uFillTx/>
                <a:latin typeface="Helvetica" panose="020B0604020202020204"/>
                <a:ea typeface="+mn-ea"/>
                <a:cs typeface="Helvetica" panose="020B0604020202020204"/>
              </a:rPr>
              <a:t>$8MM</a:t>
            </a:r>
            <a:br>
              <a:rPr kumimoji="0" lang="en-US" sz="1400" b="1" i="0" u="none" strike="noStrike" kern="1200" cap="none" spc="0" normalizeH="0" baseline="0" noProof="0">
                <a:ln>
                  <a:noFill/>
                </a:ln>
                <a:solidFill>
                  <a:srgbClr val="E84A99"/>
                </a:solidFill>
                <a:effectLst/>
                <a:uLnTx/>
                <a:uFillTx/>
                <a:latin typeface="Helvetica" panose="020B0604020202020204"/>
                <a:ea typeface="+mn-ea"/>
                <a:cs typeface="Helvetica" panose="020B0604020202020204"/>
              </a:rPr>
            </a:br>
            <a:r>
              <a:rPr kumimoji="0" lang="en-US" sz="1100" b="0" i="0" u="none" strike="noStrike" kern="1200" cap="none" spc="0" normalizeH="0" baseline="0" noProof="0">
                <a:ln>
                  <a:noFill/>
                </a:ln>
                <a:solidFill>
                  <a:srgbClr val="1F1A62"/>
                </a:solidFill>
                <a:effectLst/>
                <a:uLnTx/>
                <a:uFillTx/>
                <a:latin typeface="Helvetica" panose="020B0604020202020204"/>
                <a:ea typeface="+mn-ea"/>
                <a:cs typeface="Helvetica" panose="020B0604020202020204"/>
              </a:rPr>
              <a:t>to online therapy users for alleged data misuse, including sharing metadata with Facebook and Google</a:t>
            </a:r>
            <a:endParaRPr kumimoji="0" lang="en-US" sz="1200" b="0" i="0" u="none" strike="noStrike" kern="1200" cap="none" spc="0" normalizeH="0" baseline="0" noProof="0">
              <a:ln>
                <a:noFill/>
              </a:ln>
              <a:solidFill>
                <a:srgbClr val="1F1A62"/>
              </a:solidFill>
              <a:effectLst/>
              <a:uLnTx/>
              <a:uFillTx/>
              <a:latin typeface="Helvetica" panose="020B0604020202020204"/>
              <a:ea typeface="+mn-ea"/>
              <a:cs typeface="Helvetica" panose="020B0604020202020204"/>
            </a:endParaRPr>
          </a:p>
        </p:txBody>
      </p:sp>
      <p:sp>
        <p:nvSpPr>
          <p:cNvPr id="11" name="Rectangle: Rounded Corners 10">
            <a:extLst>
              <a:ext uri="{FF2B5EF4-FFF2-40B4-BE49-F238E27FC236}">
                <a16:creationId xmlns:a16="http://schemas.microsoft.com/office/drawing/2014/main" id="{FA8F63D5-B988-122C-D41F-14EFADF2F6E2}"/>
              </a:ext>
            </a:extLst>
          </p:cNvPr>
          <p:cNvSpPr/>
          <p:nvPr/>
        </p:nvSpPr>
        <p:spPr>
          <a:xfrm>
            <a:off x="7390815" y="2118316"/>
            <a:ext cx="2308131" cy="1694420"/>
          </a:xfrm>
          <a:prstGeom prst="roundRect">
            <a:avLst>
              <a:gd name="adj" fmla="val 9540"/>
            </a:avLst>
          </a:prstGeom>
          <a:solidFill>
            <a:schemeClr val="bg1"/>
          </a:solidFill>
          <a:ln w="28575">
            <a:solidFill>
              <a:srgbClr val="1F1A62"/>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sng" strike="noStrike" kern="1200" cap="none" spc="0" normalizeH="0" baseline="0" noProof="0">
              <a:ln>
                <a:noFill/>
              </a:ln>
              <a:solidFill>
                <a:srgbClr val="1F1A62"/>
              </a:solidFill>
              <a:effectLst/>
              <a:uLnTx/>
              <a:uFillTx/>
              <a:latin typeface="Helvetica" panose="020B0604020202020204"/>
              <a:ea typeface="+mn-ea"/>
              <a:cs typeface="Helvetica" panose="020B0604020202020204"/>
            </a:endParaRPr>
          </a:p>
        </p:txBody>
      </p:sp>
      <p:sp>
        <p:nvSpPr>
          <p:cNvPr id="12" name="TextBox 11">
            <a:extLst>
              <a:ext uri="{FF2B5EF4-FFF2-40B4-BE49-F238E27FC236}">
                <a16:creationId xmlns:a16="http://schemas.microsoft.com/office/drawing/2014/main" id="{0B3FBDE1-2157-E750-BC5D-A53B2E6D3BAC}"/>
              </a:ext>
            </a:extLst>
          </p:cNvPr>
          <p:cNvSpPr txBox="1"/>
          <p:nvPr/>
        </p:nvSpPr>
        <p:spPr>
          <a:xfrm>
            <a:off x="7449442" y="2152118"/>
            <a:ext cx="2190877" cy="135421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sng" strike="noStrike" kern="1200" cap="none" spc="0" normalizeH="0" baseline="0" noProof="0">
                <a:ln>
                  <a:noFill/>
                </a:ln>
                <a:solidFill>
                  <a:srgbClr val="1F1A62"/>
                </a:solidFill>
                <a:effectLst/>
                <a:uLnTx/>
                <a:uFillTx/>
                <a:latin typeface="Helvetica" panose="020B0604020202020204"/>
                <a:ea typeface="+mn-ea"/>
                <a:cs typeface="Helvetica" panose="020B0604020202020204"/>
              </a:rPr>
              <a:t>Twitter (now ‘X’)</a:t>
            </a:r>
            <a:endParaRPr kumimoji="0" lang="en-US" sz="300" b="0" i="0" u="sng" strike="noStrike" kern="1200" cap="none" spc="0" normalizeH="0" baseline="0" noProof="0">
              <a:ln>
                <a:noFill/>
              </a:ln>
              <a:solidFill>
                <a:srgbClr val="1F1A62"/>
              </a:solidFill>
              <a:effectLst/>
              <a:uLnTx/>
              <a:uFillTx/>
              <a:latin typeface="Helvetica" panose="020B0604020202020204"/>
              <a:ea typeface="+mn-ea"/>
              <a:cs typeface="Helvetica" panose="020B0604020202020204"/>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 b="1" i="0" u="none" strike="noStrike" kern="1200" cap="none" spc="0" normalizeH="0" baseline="0" noProof="0">
              <a:ln>
                <a:noFill/>
              </a:ln>
              <a:solidFill>
                <a:srgbClr val="E84A99"/>
              </a:solidFill>
              <a:effectLst/>
              <a:uLnTx/>
              <a:uFillTx/>
              <a:latin typeface="Helvetica" panose="020B0604020202020204"/>
              <a:ea typeface="+mn-ea"/>
              <a:cs typeface="Helvetica" panose="020B0604020202020204"/>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E84A99"/>
                </a:solidFill>
                <a:effectLst/>
                <a:uLnTx/>
                <a:uFillTx/>
                <a:latin typeface="Helvetica" panose="020B0604020202020204"/>
                <a:ea typeface="+mn-ea"/>
                <a:cs typeface="Helvetica" panose="020B0604020202020204"/>
              </a:rPr>
              <a:t>$150MM</a:t>
            </a:r>
            <a:br>
              <a:rPr kumimoji="0" lang="en-US" sz="1400" b="1" i="0" u="none" strike="noStrike" kern="1200" cap="none" spc="0" normalizeH="0" baseline="0" noProof="0">
                <a:ln>
                  <a:noFill/>
                </a:ln>
                <a:solidFill>
                  <a:srgbClr val="E84A99"/>
                </a:solidFill>
                <a:effectLst/>
                <a:uLnTx/>
                <a:uFillTx/>
                <a:latin typeface="Helvetica" panose="020B0604020202020204"/>
                <a:ea typeface="+mn-ea"/>
                <a:cs typeface="Helvetica" panose="020B0604020202020204"/>
              </a:rPr>
            </a:br>
            <a:r>
              <a:rPr kumimoji="0" lang="en-US" sz="1100" b="0" i="0" u="none" strike="noStrike" kern="1200" cap="none" spc="0" normalizeH="0" baseline="0" noProof="0">
                <a:ln>
                  <a:noFill/>
                </a:ln>
                <a:solidFill>
                  <a:srgbClr val="1F1A62"/>
                </a:solidFill>
                <a:effectLst/>
                <a:uLnTx/>
                <a:uFillTx/>
                <a:latin typeface="Helvetica" panose="020B0604020202020204"/>
                <a:ea typeface="+mn-ea"/>
                <a:cs typeface="Helvetica" panose="020B0604020202020204"/>
              </a:rPr>
              <a:t>fine for allegedly breaking privacy promises</a:t>
            </a:r>
            <a:endParaRPr kumimoji="0" lang="en-US" sz="1200" b="0" i="0" u="none" strike="noStrike" kern="1200" cap="none" spc="0" normalizeH="0" baseline="0" noProof="0">
              <a:ln>
                <a:noFill/>
              </a:ln>
              <a:solidFill>
                <a:srgbClr val="1F1A62"/>
              </a:solidFill>
              <a:effectLst/>
              <a:uLnTx/>
              <a:uFillTx/>
              <a:latin typeface="Helvetica" panose="020B0604020202020204"/>
              <a:ea typeface="+mn-ea"/>
              <a:cs typeface="Helvetica" panose="020B0604020202020204"/>
            </a:endParaRPr>
          </a:p>
        </p:txBody>
      </p:sp>
      <p:sp>
        <p:nvSpPr>
          <p:cNvPr id="38" name="Rectangle: Rounded Corners 37">
            <a:extLst>
              <a:ext uri="{FF2B5EF4-FFF2-40B4-BE49-F238E27FC236}">
                <a16:creationId xmlns:a16="http://schemas.microsoft.com/office/drawing/2014/main" id="{988AD8A2-A76D-0CB9-CDA1-63800A973C2B}"/>
              </a:ext>
            </a:extLst>
          </p:cNvPr>
          <p:cNvSpPr/>
          <p:nvPr/>
        </p:nvSpPr>
        <p:spPr>
          <a:xfrm>
            <a:off x="44175" y="2118316"/>
            <a:ext cx="2308131" cy="1694420"/>
          </a:xfrm>
          <a:prstGeom prst="roundRect">
            <a:avLst>
              <a:gd name="adj" fmla="val 9540"/>
            </a:avLst>
          </a:prstGeom>
          <a:solidFill>
            <a:schemeClr val="bg1"/>
          </a:solidFill>
          <a:ln w="28575">
            <a:solidFill>
              <a:srgbClr val="1F1A62"/>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sng" strike="noStrike" kern="1200" cap="none" spc="0" normalizeH="0" baseline="0" noProof="0">
              <a:ln>
                <a:noFill/>
              </a:ln>
              <a:solidFill>
                <a:srgbClr val="1F1A62"/>
              </a:solidFill>
              <a:effectLst/>
              <a:uLnTx/>
              <a:uFillTx/>
              <a:latin typeface="Helvetica" panose="020B0604020202020204"/>
              <a:ea typeface="+mn-ea"/>
              <a:cs typeface="Helvetica" panose="020B0604020202020204"/>
            </a:endParaRPr>
          </a:p>
        </p:txBody>
      </p:sp>
      <p:sp>
        <p:nvSpPr>
          <p:cNvPr id="39" name="TextBox 38">
            <a:extLst>
              <a:ext uri="{FF2B5EF4-FFF2-40B4-BE49-F238E27FC236}">
                <a16:creationId xmlns:a16="http://schemas.microsoft.com/office/drawing/2014/main" id="{A31FCE34-8095-14A7-640F-C5E3DA3A16D0}"/>
              </a:ext>
            </a:extLst>
          </p:cNvPr>
          <p:cNvSpPr txBox="1"/>
          <p:nvPr/>
        </p:nvSpPr>
        <p:spPr>
          <a:xfrm>
            <a:off x="102802" y="2152118"/>
            <a:ext cx="2190877" cy="135421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sng" strike="noStrike" kern="1200" cap="none" spc="0" normalizeH="0" baseline="0" noProof="0">
                <a:ln>
                  <a:noFill/>
                </a:ln>
                <a:solidFill>
                  <a:srgbClr val="1F1A62"/>
                </a:solidFill>
                <a:effectLst/>
                <a:uLnTx/>
                <a:uFillTx/>
                <a:latin typeface="Helvetica" panose="020B0604020202020204"/>
                <a:ea typeface="+mn-ea"/>
                <a:cs typeface="Helvetica" panose="020B0604020202020204"/>
              </a:rPr>
              <a:t>Instagram</a:t>
            </a:r>
            <a:endParaRPr kumimoji="0" lang="en-US" sz="300" b="0" i="0" u="sng" strike="noStrike" kern="1200" cap="none" spc="0" normalizeH="0" baseline="0" noProof="0">
              <a:ln>
                <a:noFill/>
              </a:ln>
              <a:solidFill>
                <a:srgbClr val="1F1A62"/>
              </a:solidFill>
              <a:effectLst/>
              <a:uLnTx/>
              <a:uFillTx/>
              <a:latin typeface="Helvetica" panose="020B0604020202020204"/>
              <a:ea typeface="+mn-ea"/>
              <a:cs typeface="Helvetica" panose="020B0604020202020204"/>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 b="1" i="0" u="none" strike="noStrike" kern="1200" cap="none" spc="0" normalizeH="0" baseline="0" noProof="0">
              <a:ln>
                <a:noFill/>
              </a:ln>
              <a:solidFill>
                <a:srgbClr val="E84A99"/>
              </a:solidFill>
              <a:effectLst/>
              <a:uLnTx/>
              <a:uFillTx/>
              <a:latin typeface="Helvetica" panose="020B0604020202020204"/>
              <a:ea typeface="+mn-ea"/>
              <a:cs typeface="Helvetica" panose="020B0604020202020204"/>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00BFF2"/>
                </a:solidFill>
                <a:effectLst/>
                <a:uLnTx/>
                <a:uFillTx/>
                <a:latin typeface="Helvetica" panose="020B0604020202020204"/>
                <a:ea typeface="+mn-ea"/>
                <a:cs typeface="Helvetica" panose="020B0604020202020204"/>
              </a:rPr>
              <a:t>$402MM</a:t>
            </a:r>
            <a:br>
              <a:rPr kumimoji="0" lang="en-US" sz="1400" b="1" i="0" u="none" strike="noStrike" kern="1200" cap="none" spc="0" normalizeH="0" baseline="0" noProof="0">
                <a:ln>
                  <a:noFill/>
                </a:ln>
                <a:solidFill>
                  <a:srgbClr val="E84A99"/>
                </a:solidFill>
                <a:effectLst/>
                <a:uLnTx/>
                <a:uFillTx/>
                <a:latin typeface="Helvetica" panose="020B0604020202020204"/>
                <a:ea typeface="+mn-ea"/>
                <a:cs typeface="Helvetica" panose="020B0604020202020204"/>
              </a:rPr>
            </a:br>
            <a:r>
              <a:rPr kumimoji="0" lang="en-US" sz="1100" b="0" i="0" u="none" strike="noStrike" kern="1200" cap="none" spc="0" normalizeH="0" baseline="0" noProof="0">
                <a:ln>
                  <a:noFill/>
                </a:ln>
                <a:solidFill>
                  <a:srgbClr val="1F1A62"/>
                </a:solidFill>
                <a:effectLst/>
                <a:uLnTx/>
                <a:uFillTx/>
                <a:latin typeface="Helvetica" panose="020B0604020202020204"/>
                <a:ea typeface="+mn-ea"/>
                <a:cs typeface="Helvetica" panose="020B0604020202020204"/>
              </a:rPr>
              <a:t>in EU for allegedly mishandling children’s data</a:t>
            </a:r>
            <a:endParaRPr kumimoji="0" lang="en-US" sz="1200" b="0" i="0" u="none" strike="noStrike" kern="1200" cap="none" spc="0" normalizeH="0" baseline="0" noProof="0">
              <a:ln>
                <a:noFill/>
              </a:ln>
              <a:solidFill>
                <a:srgbClr val="1F1A62"/>
              </a:solidFill>
              <a:effectLst/>
              <a:uLnTx/>
              <a:uFillTx/>
              <a:latin typeface="Helvetica" panose="020B0604020202020204"/>
              <a:ea typeface="+mn-ea"/>
              <a:cs typeface="Helvetica" panose="020B0604020202020204"/>
            </a:endParaRPr>
          </a:p>
        </p:txBody>
      </p:sp>
      <p:sp>
        <p:nvSpPr>
          <p:cNvPr id="49" name="Rectangle: Rounded Corners 48">
            <a:extLst>
              <a:ext uri="{FF2B5EF4-FFF2-40B4-BE49-F238E27FC236}">
                <a16:creationId xmlns:a16="http://schemas.microsoft.com/office/drawing/2014/main" id="{79E5DBDC-E1F4-AD06-C7F6-5742144F3B5B}"/>
              </a:ext>
            </a:extLst>
          </p:cNvPr>
          <p:cNvSpPr/>
          <p:nvPr/>
        </p:nvSpPr>
        <p:spPr>
          <a:xfrm>
            <a:off x="44175" y="4278978"/>
            <a:ext cx="2308131" cy="1694420"/>
          </a:xfrm>
          <a:prstGeom prst="roundRect">
            <a:avLst>
              <a:gd name="adj" fmla="val 9540"/>
            </a:avLst>
          </a:prstGeom>
          <a:solidFill>
            <a:schemeClr val="bg1"/>
          </a:solidFill>
          <a:ln w="28575">
            <a:solidFill>
              <a:srgbClr val="1F1A62"/>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sng" strike="noStrike" kern="1200" cap="none" spc="0" normalizeH="0" baseline="0" noProof="0">
              <a:ln>
                <a:noFill/>
              </a:ln>
              <a:solidFill>
                <a:srgbClr val="1F1A62"/>
              </a:solidFill>
              <a:effectLst/>
              <a:uLnTx/>
              <a:uFillTx/>
              <a:latin typeface="Helvetica" panose="020B0604020202020204"/>
              <a:ea typeface="+mn-ea"/>
              <a:cs typeface="Helvetica" panose="020B0604020202020204"/>
            </a:endParaRPr>
          </a:p>
        </p:txBody>
      </p:sp>
      <p:sp>
        <p:nvSpPr>
          <p:cNvPr id="50" name="TextBox 49">
            <a:extLst>
              <a:ext uri="{FF2B5EF4-FFF2-40B4-BE49-F238E27FC236}">
                <a16:creationId xmlns:a16="http://schemas.microsoft.com/office/drawing/2014/main" id="{058E3EC9-7353-F579-F8F7-A74822DC6023}"/>
              </a:ext>
            </a:extLst>
          </p:cNvPr>
          <p:cNvSpPr txBox="1"/>
          <p:nvPr/>
        </p:nvSpPr>
        <p:spPr>
          <a:xfrm>
            <a:off x="202387" y="4266468"/>
            <a:ext cx="1991706" cy="15234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sng" strike="noStrike" kern="1200" cap="none" spc="0" normalizeH="0" baseline="0" noProof="0">
                <a:ln>
                  <a:noFill/>
                </a:ln>
                <a:solidFill>
                  <a:srgbClr val="1F1A62"/>
                </a:solidFill>
                <a:effectLst/>
                <a:uLnTx/>
                <a:uFillTx/>
                <a:latin typeface="Helvetica" panose="020B0604020202020204"/>
                <a:ea typeface="+mn-ea"/>
                <a:cs typeface="Helvetica" panose="020B0604020202020204"/>
              </a:rPr>
              <a:t>Microsoft</a:t>
            </a:r>
            <a:endParaRPr kumimoji="0" lang="en-US" sz="300" b="0" i="0" u="sng" strike="noStrike" kern="1200" cap="none" spc="0" normalizeH="0" baseline="0" noProof="0">
              <a:ln>
                <a:noFill/>
              </a:ln>
              <a:solidFill>
                <a:srgbClr val="1F1A62"/>
              </a:solidFill>
              <a:effectLst/>
              <a:uLnTx/>
              <a:uFillTx/>
              <a:latin typeface="Helvetica" panose="020B0604020202020204"/>
              <a:ea typeface="+mn-ea"/>
              <a:cs typeface="Helvetica" panose="020B0604020202020204"/>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 b="1" i="0" u="none" strike="noStrike" kern="1200" cap="none" spc="0" normalizeH="0" baseline="0" noProof="0">
              <a:ln>
                <a:noFill/>
              </a:ln>
              <a:solidFill>
                <a:srgbClr val="E84A99"/>
              </a:solidFill>
              <a:effectLst/>
              <a:uLnTx/>
              <a:uFillTx/>
              <a:latin typeface="Helvetica" panose="020B0604020202020204"/>
              <a:ea typeface="+mn-ea"/>
              <a:cs typeface="Helvetica" panose="020B0604020202020204"/>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00BFF2"/>
                </a:solidFill>
                <a:effectLst/>
                <a:uLnTx/>
                <a:uFillTx/>
                <a:latin typeface="Helvetica" panose="020B0604020202020204"/>
                <a:ea typeface="+mn-ea"/>
                <a:cs typeface="Helvetica" panose="020B0604020202020204"/>
              </a:rPr>
              <a:t>$20MM</a:t>
            </a:r>
            <a:br>
              <a:rPr kumimoji="0" lang="en-US" sz="1400" b="1" i="0" u="none" strike="noStrike" kern="1200" cap="none" spc="0" normalizeH="0" baseline="0" noProof="0">
                <a:ln>
                  <a:noFill/>
                </a:ln>
                <a:solidFill>
                  <a:srgbClr val="E84A99"/>
                </a:solidFill>
                <a:effectLst/>
                <a:uLnTx/>
                <a:uFillTx/>
                <a:latin typeface="Helvetica" panose="020B0604020202020204"/>
                <a:ea typeface="+mn-ea"/>
                <a:cs typeface="Helvetica" panose="020B0604020202020204"/>
              </a:rPr>
            </a:br>
            <a:r>
              <a:rPr kumimoji="0" lang="en-US" sz="1100" b="0" i="0" u="none" strike="noStrike" kern="1200" cap="none" spc="0" normalizeH="0" baseline="0" noProof="0">
                <a:ln>
                  <a:noFill/>
                </a:ln>
                <a:solidFill>
                  <a:srgbClr val="1F1A62"/>
                </a:solidFill>
                <a:effectLst/>
                <a:uLnTx/>
                <a:uFillTx/>
                <a:latin typeface="Helvetica" panose="020B0604020202020204"/>
                <a:ea typeface="+mn-ea"/>
                <a:cs typeface="Helvetica" panose="020B0604020202020204"/>
              </a:rPr>
              <a:t>for collecting and </a:t>
            </a:r>
            <a:br>
              <a:rPr kumimoji="0" lang="en-US" sz="1100" b="0" i="0" u="none" strike="noStrike" kern="1200" cap="none" spc="0" normalizeH="0" baseline="0" noProof="0">
                <a:ln>
                  <a:noFill/>
                </a:ln>
                <a:solidFill>
                  <a:srgbClr val="1F1A62"/>
                </a:solidFill>
                <a:effectLst/>
                <a:uLnTx/>
                <a:uFillTx/>
                <a:latin typeface="Helvetica" panose="020B0604020202020204"/>
                <a:ea typeface="+mn-ea"/>
                <a:cs typeface="Helvetica" panose="020B0604020202020204"/>
              </a:rPr>
            </a:br>
            <a:r>
              <a:rPr kumimoji="0" lang="en-US" sz="1100" b="0" i="0" u="none" strike="noStrike" kern="1200" cap="none" spc="0" normalizeH="0" baseline="0" noProof="0">
                <a:ln>
                  <a:noFill/>
                </a:ln>
                <a:solidFill>
                  <a:srgbClr val="1F1A62"/>
                </a:solidFill>
                <a:effectLst/>
                <a:uLnTx/>
                <a:uFillTx/>
                <a:latin typeface="Helvetica" panose="020B0604020202020204"/>
                <a:ea typeface="+mn-ea"/>
                <a:cs typeface="Helvetica" panose="020B0604020202020204"/>
              </a:rPr>
              <a:t>retaining personal information from children</a:t>
            </a:r>
            <a:endParaRPr kumimoji="0" lang="en-US" sz="1200" b="0" i="0" u="none" strike="noStrike" kern="1200" cap="none" spc="0" normalizeH="0" baseline="0" noProof="0">
              <a:ln>
                <a:noFill/>
              </a:ln>
              <a:solidFill>
                <a:srgbClr val="1F1A62"/>
              </a:solidFill>
              <a:effectLst/>
              <a:uLnTx/>
              <a:uFillTx/>
              <a:latin typeface="Helvetica" panose="020B0604020202020204"/>
              <a:ea typeface="+mn-ea"/>
              <a:cs typeface="Helvetica" panose="020B0604020202020204"/>
            </a:endParaRPr>
          </a:p>
        </p:txBody>
      </p:sp>
      <p:sp>
        <p:nvSpPr>
          <p:cNvPr id="17" name="Rectangle: Rounded Corners 16">
            <a:extLst>
              <a:ext uri="{FF2B5EF4-FFF2-40B4-BE49-F238E27FC236}">
                <a16:creationId xmlns:a16="http://schemas.microsoft.com/office/drawing/2014/main" id="{8FBF6A57-54F3-419E-2069-FB8680FB8DB0}"/>
              </a:ext>
            </a:extLst>
          </p:cNvPr>
          <p:cNvSpPr/>
          <p:nvPr/>
        </p:nvSpPr>
        <p:spPr>
          <a:xfrm>
            <a:off x="9839696" y="4278978"/>
            <a:ext cx="2308130" cy="1694420"/>
          </a:xfrm>
          <a:prstGeom prst="roundRect">
            <a:avLst>
              <a:gd name="adj" fmla="val 9540"/>
            </a:avLst>
          </a:prstGeom>
          <a:solidFill>
            <a:schemeClr val="bg1"/>
          </a:solidFill>
          <a:ln w="28575">
            <a:solidFill>
              <a:srgbClr val="1F1A62"/>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sng" strike="noStrike" kern="1200" cap="none" spc="0" normalizeH="0" baseline="0" noProof="0">
              <a:ln>
                <a:noFill/>
              </a:ln>
              <a:solidFill>
                <a:srgbClr val="1F1A62"/>
              </a:solidFill>
              <a:effectLst/>
              <a:uLnTx/>
              <a:uFillTx/>
              <a:latin typeface="Helvetica" panose="020B0604020202020204"/>
              <a:ea typeface="+mn-ea"/>
              <a:cs typeface="Helvetica" panose="020B0604020202020204"/>
            </a:endParaRPr>
          </a:p>
        </p:txBody>
      </p:sp>
      <p:sp>
        <p:nvSpPr>
          <p:cNvPr id="18" name="TextBox 17">
            <a:extLst>
              <a:ext uri="{FF2B5EF4-FFF2-40B4-BE49-F238E27FC236}">
                <a16:creationId xmlns:a16="http://schemas.microsoft.com/office/drawing/2014/main" id="{99EBDBF9-9DEC-4BBF-6CA4-01FA8FBE481C}"/>
              </a:ext>
            </a:extLst>
          </p:cNvPr>
          <p:cNvSpPr txBox="1"/>
          <p:nvPr/>
        </p:nvSpPr>
        <p:spPr>
          <a:xfrm>
            <a:off x="9898323" y="4266468"/>
            <a:ext cx="2190876" cy="135421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sng" strike="noStrike" kern="1200" cap="none" spc="0" normalizeH="0" baseline="0" noProof="0" err="1">
                <a:ln>
                  <a:noFill/>
                </a:ln>
                <a:solidFill>
                  <a:srgbClr val="1F1A62"/>
                </a:solidFill>
                <a:effectLst/>
                <a:uLnTx/>
                <a:uFillTx/>
                <a:latin typeface="Helvetica" panose="020B0604020202020204"/>
                <a:ea typeface="+mn-ea"/>
                <a:cs typeface="Helvetica" panose="020B0604020202020204"/>
              </a:rPr>
              <a:t>GoodRx</a:t>
            </a:r>
            <a:endParaRPr kumimoji="0" lang="en-US" sz="300" b="0" i="0" u="sng" strike="noStrike" kern="1200" cap="none" spc="0" normalizeH="0" baseline="0" noProof="0">
              <a:ln>
                <a:noFill/>
              </a:ln>
              <a:solidFill>
                <a:srgbClr val="1F1A62"/>
              </a:solidFill>
              <a:effectLst/>
              <a:uLnTx/>
              <a:uFillTx/>
              <a:latin typeface="Helvetica" panose="020B0604020202020204"/>
              <a:ea typeface="+mn-ea"/>
              <a:cs typeface="Helvetica" panose="020B0604020202020204"/>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 b="1" i="0" u="none" strike="noStrike" kern="1200" cap="none" spc="0" normalizeH="0" baseline="0" noProof="0">
              <a:ln>
                <a:noFill/>
              </a:ln>
              <a:solidFill>
                <a:srgbClr val="E84A99"/>
              </a:solidFill>
              <a:effectLst/>
              <a:uLnTx/>
              <a:uFillTx/>
              <a:latin typeface="Helvetica" panose="020B0604020202020204"/>
              <a:ea typeface="+mn-ea"/>
              <a:cs typeface="Helvetica" panose="020B0604020202020204"/>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E84A99"/>
                </a:solidFill>
                <a:effectLst/>
                <a:uLnTx/>
                <a:uFillTx/>
                <a:latin typeface="Helvetica" panose="020B0604020202020204"/>
                <a:ea typeface="+mn-ea"/>
                <a:cs typeface="Helvetica" panose="020B0604020202020204"/>
              </a:rPr>
              <a:t>$2MM</a:t>
            </a:r>
            <a:br>
              <a:rPr kumimoji="0" lang="en-US" sz="1400" b="1" i="0" u="none" strike="noStrike" kern="1200" cap="none" spc="0" normalizeH="0" baseline="0" noProof="0">
                <a:ln>
                  <a:noFill/>
                </a:ln>
                <a:solidFill>
                  <a:srgbClr val="E84A99"/>
                </a:solidFill>
                <a:effectLst/>
                <a:uLnTx/>
                <a:uFillTx/>
                <a:latin typeface="Helvetica" panose="020B0604020202020204"/>
                <a:ea typeface="+mn-ea"/>
                <a:cs typeface="Helvetica" panose="020B0604020202020204"/>
              </a:rPr>
            </a:br>
            <a:r>
              <a:rPr kumimoji="0" lang="en-US" sz="1100" b="0" i="0" u="none" strike="noStrike" kern="1200" cap="none" spc="0" normalizeH="0" baseline="0" noProof="0">
                <a:ln>
                  <a:noFill/>
                </a:ln>
                <a:solidFill>
                  <a:srgbClr val="1F1A62"/>
                </a:solidFill>
                <a:effectLst/>
                <a:uLnTx/>
                <a:uFillTx/>
                <a:latin typeface="Helvetica" panose="020B0604020202020204"/>
                <a:ea typeface="+mn-ea"/>
                <a:cs typeface="Helvetica" panose="020B0604020202020204"/>
              </a:rPr>
              <a:t>for sharing user’s health data with Google and Facebook</a:t>
            </a:r>
            <a:endParaRPr kumimoji="0" lang="en-US" sz="1200" b="0" i="0" u="none" strike="noStrike" kern="1200" cap="none" spc="0" normalizeH="0" baseline="0" noProof="0">
              <a:ln>
                <a:noFill/>
              </a:ln>
              <a:solidFill>
                <a:srgbClr val="1F1A62"/>
              </a:solidFill>
              <a:effectLst/>
              <a:uLnTx/>
              <a:uFillTx/>
              <a:latin typeface="Helvetica" panose="020B0604020202020204"/>
              <a:ea typeface="+mn-ea"/>
              <a:cs typeface="Helvetica" panose="020B0604020202020204"/>
            </a:endParaRPr>
          </a:p>
        </p:txBody>
      </p:sp>
      <p:sp>
        <p:nvSpPr>
          <p:cNvPr id="48" name="Rectangle: Rounded Corners 47">
            <a:extLst>
              <a:ext uri="{FF2B5EF4-FFF2-40B4-BE49-F238E27FC236}">
                <a16:creationId xmlns:a16="http://schemas.microsoft.com/office/drawing/2014/main" id="{EB340E95-852A-83E8-F43A-D400B25BC504}"/>
              </a:ext>
            </a:extLst>
          </p:cNvPr>
          <p:cNvSpPr/>
          <p:nvPr/>
        </p:nvSpPr>
        <p:spPr>
          <a:xfrm>
            <a:off x="9839696" y="2118316"/>
            <a:ext cx="2308130" cy="1694420"/>
          </a:xfrm>
          <a:prstGeom prst="roundRect">
            <a:avLst>
              <a:gd name="adj" fmla="val 9540"/>
            </a:avLst>
          </a:prstGeom>
          <a:solidFill>
            <a:schemeClr val="bg1"/>
          </a:solidFill>
          <a:ln w="28575">
            <a:solidFill>
              <a:srgbClr val="1F1A62"/>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sng" strike="noStrike" kern="1200" cap="none" spc="0" normalizeH="0" baseline="0" noProof="0">
              <a:ln>
                <a:noFill/>
              </a:ln>
              <a:solidFill>
                <a:srgbClr val="1F1A62"/>
              </a:solidFill>
              <a:effectLst/>
              <a:uLnTx/>
              <a:uFillTx/>
              <a:latin typeface="Helvetica" panose="020B0604020202020204"/>
              <a:ea typeface="+mn-ea"/>
              <a:cs typeface="Helvetica" panose="020B0604020202020204"/>
            </a:endParaRPr>
          </a:p>
        </p:txBody>
      </p:sp>
      <p:sp>
        <p:nvSpPr>
          <p:cNvPr id="52" name="TextBox 51">
            <a:extLst>
              <a:ext uri="{FF2B5EF4-FFF2-40B4-BE49-F238E27FC236}">
                <a16:creationId xmlns:a16="http://schemas.microsoft.com/office/drawing/2014/main" id="{E144371A-8CAF-9CA5-79F6-5F5540AA0CE4}"/>
              </a:ext>
            </a:extLst>
          </p:cNvPr>
          <p:cNvSpPr txBox="1"/>
          <p:nvPr/>
        </p:nvSpPr>
        <p:spPr>
          <a:xfrm>
            <a:off x="9839695" y="2152118"/>
            <a:ext cx="2330786" cy="15234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sng" strike="noStrike" kern="1200" cap="none" spc="0" normalizeH="0" baseline="0" noProof="0">
                <a:ln>
                  <a:noFill/>
                </a:ln>
                <a:solidFill>
                  <a:srgbClr val="1F1A62"/>
                </a:solidFill>
                <a:effectLst/>
                <a:uLnTx/>
                <a:uFillTx/>
                <a:latin typeface="Helvetica" panose="020B0604020202020204"/>
                <a:ea typeface="+mn-ea"/>
                <a:cs typeface="Helvetica" panose="020B0604020202020204"/>
              </a:rPr>
              <a:t>Epic Games (‘Fortnite’)</a:t>
            </a:r>
            <a:endParaRPr kumimoji="0" lang="en-US" sz="300" b="0" i="0" u="sng" strike="noStrike" kern="1200" cap="none" spc="0" normalizeH="0" baseline="0" noProof="0">
              <a:ln>
                <a:noFill/>
              </a:ln>
              <a:solidFill>
                <a:srgbClr val="1F1A62"/>
              </a:solidFill>
              <a:effectLst/>
              <a:uLnTx/>
              <a:uFillTx/>
              <a:latin typeface="Helvetica" panose="020B0604020202020204"/>
              <a:ea typeface="+mn-ea"/>
              <a:cs typeface="Helvetica" panose="020B0604020202020204"/>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 b="1" i="0" u="none" strike="noStrike" kern="1200" cap="none" spc="0" normalizeH="0" baseline="0" noProof="0">
              <a:ln>
                <a:noFill/>
              </a:ln>
              <a:solidFill>
                <a:srgbClr val="E84A99"/>
              </a:solidFill>
              <a:effectLst/>
              <a:uLnTx/>
              <a:uFillTx/>
              <a:latin typeface="Helvetica" panose="020B0604020202020204"/>
              <a:ea typeface="+mn-ea"/>
              <a:cs typeface="Helvetica" panose="020B0604020202020204"/>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00BFF2"/>
                </a:solidFill>
                <a:effectLst/>
                <a:uLnTx/>
                <a:uFillTx/>
                <a:latin typeface="Helvetica" panose="020B0604020202020204"/>
                <a:ea typeface="+mn-ea"/>
                <a:cs typeface="Helvetica" panose="020B0604020202020204"/>
              </a:rPr>
              <a:t>$520MM</a:t>
            </a:r>
            <a:br>
              <a:rPr kumimoji="0" lang="en-US" sz="1400" b="1" i="0" u="none" strike="noStrike" kern="1200" cap="none" spc="0" normalizeH="0" baseline="0" noProof="0">
                <a:ln>
                  <a:noFill/>
                </a:ln>
                <a:solidFill>
                  <a:srgbClr val="E84A99"/>
                </a:solidFill>
                <a:effectLst/>
                <a:uLnTx/>
                <a:uFillTx/>
                <a:latin typeface="Helvetica" panose="020B0604020202020204"/>
                <a:ea typeface="+mn-ea"/>
                <a:cs typeface="Helvetica" panose="020B0604020202020204"/>
              </a:rPr>
            </a:br>
            <a:r>
              <a:rPr kumimoji="0" lang="en-US" sz="1100" b="0" i="0" u="none" strike="noStrike" kern="1200" cap="none" spc="0" normalizeH="0" baseline="0" noProof="0">
                <a:ln>
                  <a:noFill/>
                </a:ln>
                <a:solidFill>
                  <a:srgbClr val="1F1A62"/>
                </a:solidFill>
                <a:effectLst/>
                <a:uLnTx/>
                <a:uFillTx/>
                <a:latin typeface="Helvetica" panose="020B0604020202020204"/>
                <a:ea typeface="+mn-ea"/>
                <a:cs typeface="Helvetica" panose="020B0604020202020204"/>
              </a:rPr>
              <a:t>to settle charges of children’s privacy violations and deceptive practices </a:t>
            </a:r>
            <a:endParaRPr kumimoji="0" lang="en-US" sz="1200" b="0" i="0" u="none" strike="noStrike" kern="1200" cap="none" spc="0" normalizeH="0" baseline="0" noProof="0">
              <a:ln>
                <a:noFill/>
              </a:ln>
              <a:solidFill>
                <a:srgbClr val="1F1A62"/>
              </a:solidFill>
              <a:effectLst/>
              <a:uLnTx/>
              <a:uFillTx/>
              <a:latin typeface="Helvetica" panose="020B0604020202020204"/>
              <a:ea typeface="+mn-ea"/>
              <a:cs typeface="Helvetica" panose="020B0604020202020204"/>
            </a:endParaRPr>
          </a:p>
        </p:txBody>
      </p:sp>
      <p:sp>
        <p:nvSpPr>
          <p:cNvPr id="10" name="TextBox 9">
            <a:extLst>
              <a:ext uri="{FF2B5EF4-FFF2-40B4-BE49-F238E27FC236}">
                <a16:creationId xmlns:a16="http://schemas.microsoft.com/office/drawing/2014/main" id="{E20D50A1-8AF6-7ABA-C688-65D74405E0AD}"/>
              </a:ext>
            </a:extLst>
          </p:cNvPr>
          <p:cNvSpPr txBox="1"/>
          <p:nvPr/>
        </p:nvSpPr>
        <p:spPr>
          <a:xfrm>
            <a:off x="51022" y="533776"/>
            <a:ext cx="805007" cy="707886"/>
          </a:xfrm>
          <a:prstGeom prst="rect">
            <a:avLst/>
          </a:prstGeom>
          <a:noFill/>
        </p:spPr>
        <p:txBody>
          <a:bodyPr wrap="square" rtlCol="0" anchor="ctr">
            <a:spAutoFit/>
          </a:bodyPr>
          <a:lstStyle/>
          <a:p>
            <a:pPr marL="0" marR="0" lvl="0" indent="0" algn="l" defTabSz="883768"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ED3C8D"/>
                </a:solidFill>
                <a:effectLst/>
                <a:uLnTx/>
                <a:uFillTx/>
                <a:latin typeface="Helvetica" pitchFamily="2" charset="0"/>
                <a:ea typeface="+mn-ea"/>
                <a:cs typeface="+mn-cs"/>
              </a:rPr>
              <a:t>11</a:t>
            </a:r>
          </a:p>
        </p:txBody>
      </p:sp>
      <p:cxnSp>
        <p:nvCxnSpPr>
          <p:cNvPr id="13" name="Straight Connector 12">
            <a:extLst>
              <a:ext uri="{FF2B5EF4-FFF2-40B4-BE49-F238E27FC236}">
                <a16:creationId xmlns:a16="http://schemas.microsoft.com/office/drawing/2014/main" id="{E6584CCC-F60B-9487-F0EA-6BCAAC838581}"/>
              </a:ext>
            </a:extLst>
          </p:cNvPr>
          <p:cNvCxnSpPr>
            <a:cxnSpLocks/>
          </p:cNvCxnSpPr>
          <p:nvPr/>
        </p:nvCxnSpPr>
        <p:spPr>
          <a:xfrm>
            <a:off x="876690" y="186512"/>
            <a:ext cx="0" cy="1402415"/>
          </a:xfrm>
          <a:prstGeom prst="line">
            <a:avLst/>
          </a:prstGeom>
          <a:ln>
            <a:solidFill>
              <a:srgbClr val="1F1A6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64633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8B20403-FB5C-B009-3016-923ED3B61D4F}"/>
              </a:ext>
            </a:extLst>
          </p:cNvPr>
          <p:cNvSpPr>
            <a:spLocks/>
          </p:cNvSpPr>
          <p:nvPr/>
        </p:nvSpPr>
        <p:spPr>
          <a:xfrm>
            <a:off x="0" y="1696163"/>
            <a:ext cx="12192000"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6" name="Group 45">
            <a:extLst>
              <a:ext uri="{FF2B5EF4-FFF2-40B4-BE49-F238E27FC236}">
                <a16:creationId xmlns:a16="http://schemas.microsoft.com/office/drawing/2014/main" id="{0576AD12-B029-1A63-0519-24CFD85ACE48}"/>
              </a:ext>
            </a:extLst>
          </p:cNvPr>
          <p:cNvGrpSpPr/>
          <p:nvPr/>
        </p:nvGrpSpPr>
        <p:grpSpPr>
          <a:xfrm>
            <a:off x="8367341" y="5434253"/>
            <a:ext cx="3750067" cy="981640"/>
            <a:chOff x="646278" y="3041375"/>
            <a:chExt cx="4991339" cy="1306562"/>
          </a:xfrm>
        </p:grpSpPr>
        <p:sp>
          <p:nvSpPr>
            <p:cNvPr id="44" name="Rectangle: Rounded Corners 43">
              <a:extLst>
                <a:ext uri="{FF2B5EF4-FFF2-40B4-BE49-F238E27FC236}">
                  <a16:creationId xmlns:a16="http://schemas.microsoft.com/office/drawing/2014/main" id="{6E3C98E6-18E6-3DC2-A6BC-F5D5F80297D5}"/>
                </a:ext>
              </a:extLst>
            </p:cNvPr>
            <p:cNvSpPr/>
            <p:nvPr/>
          </p:nvSpPr>
          <p:spPr>
            <a:xfrm>
              <a:off x="646278" y="3041375"/>
              <a:ext cx="4991339" cy="1306562"/>
            </a:xfrm>
            <a:prstGeom prst="roundRect">
              <a:avLst/>
            </a:prstGeom>
            <a:solidFill>
              <a:schemeClr val="bg1"/>
            </a:solidFill>
            <a:ln>
              <a:solidFill>
                <a:srgbClr val="1F1A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3" name="Picture 42">
              <a:extLst>
                <a:ext uri="{FF2B5EF4-FFF2-40B4-BE49-F238E27FC236}">
                  <a16:creationId xmlns:a16="http://schemas.microsoft.com/office/drawing/2014/main" id="{4DD6A9C5-1FBA-3813-EB2C-3E53D250D68B}"/>
                </a:ext>
              </a:extLst>
            </p:cNvPr>
            <p:cNvPicPr>
              <a:picLocks noChangeAspect="1"/>
            </p:cNvPicPr>
            <p:nvPr/>
          </p:nvPicPr>
          <p:blipFill>
            <a:blip r:embed="rId2"/>
            <a:stretch>
              <a:fillRect/>
            </a:stretch>
          </p:blipFill>
          <p:spPr>
            <a:xfrm>
              <a:off x="829012" y="3332457"/>
              <a:ext cx="4595258" cy="1013548"/>
            </a:xfrm>
            <a:prstGeom prst="rect">
              <a:avLst/>
            </a:prstGeom>
          </p:spPr>
        </p:pic>
        <p:sp>
          <p:nvSpPr>
            <p:cNvPr id="45" name="TextBox 44">
              <a:extLst>
                <a:ext uri="{FF2B5EF4-FFF2-40B4-BE49-F238E27FC236}">
                  <a16:creationId xmlns:a16="http://schemas.microsoft.com/office/drawing/2014/main" id="{D17E7733-2D50-8BDC-90BD-1083D93250A3}"/>
                </a:ext>
              </a:extLst>
            </p:cNvPr>
            <p:cNvSpPr txBox="1"/>
            <p:nvPr/>
          </p:nvSpPr>
          <p:spPr>
            <a:xfrm>
              <a:off x="3725051" y="4057078"/>
              <a:ext cx="1699218" cy="253916"/>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1F1A62"/>
                  </a:solidFill>
                  <a:effectLst/>
                  <a:uLnTx/>
                  <a:uFillTx/>
                  <a:latin typeface="Helvetica" panose="020B0604020202020204"/>
                  <a:ea typeface="+mn-ea"/>
                  <a:cs typeface="Helvetica" panose="020B0604020202020204"/>
                </a:rPr>
                <a:t>January 1, 2021</a:t>
              </a:r>
            </a:p>
          </p:txBody>
        </p:sp>
        <p:pic>
          <p:nvPicPr>
            <p:cNvPr id="1028" name="Picture 4" descr="Forbes Logo and symbol, meaning, history, PNG, brand">
              <a:extLst>
                <a:ext uri="{FF2B5EF4-FFF2-40B4-BE49-F238E27FC236}">
                  <a16:creationId xmlns:a16="http://schemas.microsoft.com/office/drawing/2014/main" id="{76C3A98A-DEC3-D396-BE3F-AE783029947D}"/>
                </a:ext>
              </a:extLst>
            </p:cNvPr>
            <p:cNvPicPr>
              <a:picLocks noChangeAspect="1" noChangeArrowheads="1"/>
            </p:cNvPicPr>
            <p:nvPr/>
          </p:nvPicPr>
          <p:blipFill rotWithShape="1">
            <a:blip r:embed="rId3" cstate="hqprint">
              <a:extLst>
                <a:ext uri="{28A0092B-C50C-407E-A947-70E740481C1C}">
                  <a14:useLocalDpi xmlns:a14="http://schemas.microsoft.com/office/drawing/2010/main"/>
                </a:ext>
              </a:extLst>
            </a:blip>
            <a:srcRect t="25426" b="28006"/>
            <a:stretch/>
          </p:blipFill>
          <p:spPr bwMode="auto">
            <a:xfrm>
              <a:off x="947657" y="3097176"/>
              <a:ext cx="768577" cy="20132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8" name="Group 57">
            <a:extLst>
              <a:ext uri="{FF2B5EF4-FFF2-40B4-BE49-F238E27FC236}">
                <a16:creationId xmlns:a16="http://schemas.microsoft.com/office/drawing/2014/main" id="{C5803DB1-A600-C718-1445-95B5BBEEEAD0}"/>
              </a:ext>
            </a:extLst>
          </p:cNvPr>
          <p:cNvGrpSpPr/>
          <p:nvPr/>
        </p:nvGrpSpPr>
        <p:grpSpPr>
          <a:xfrm>
            <a:off x="3829677" y="4320017"/>
            <a:ext cx="4788819" cy="965129"/>
            <a:chOff x="208308" y="2199309"/>
            <a:chExt cx="5267701" cy="1061642"/>
          </a:xfrm>
        </p:grpSpPr>
        <p:sp>
          <p:nvSpPr>
            <p:cNvPr id="8" name="Rectangle: Rounded Corners 7">
              <a:extLst>
                <a:ext uri="{FF2B5EF4-FFF2-40B4-BE49-F238E27FC236}">
                  <a16:creationId xmlns:a16="http://schemas.microsoft.com/office/drawing/2014/main" id="{CD6B1480-04AE-E94F-696F-DB87504FB816}"/>
                </a:ext>
              </a:extLst>
            </p:cNvPr>
            <p:cNvSpPr/>
            <p:nvPr/>
          </p:nvSpPr>
          <p:spPr>
            <a:xfrm>
              <a:off x="208308" y="2199309"/>
              <a:ext cx="5267701" cy="1061642"/>
            </a:xfrm>
            <a:prstGeom prst="roundRect">
              <a:avLst/>
            </a:prstGeom>
            <a:solidFill>
              <a:schemeClr val="bg1"/>
            </a:solidFill>
            <a:ln>
              <a:solidFill>
                <a:srgbClr val="1F1A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 name="Picture 13">
              <a:extLst>
                <a:ext uri="{FF2B5EF4-FFF2-40B4-BE49-F238E27FC236}">
                  <a16:creationId xmlns:a16="http://schemas.microsoft.com/office/drawing/2014/main" id="{79D15400-301C-F4DB-A3EB-8D83E2FB63B7}"/>
                </a:ext>
              </a:extLst>
            </p:cNvPr>
            <p:cNvPicPr>
              <a:picLocks noChangeAspect="1"/>
            </p:cNvPicPr>
            <p:nvPr/>
          </p:nvPicPr>
          <p:blipFill>
            <a:blip r:embed="rId4"/>
            <a:stretch>
              <a:fillRect/>
            </a:stretch>
          </p:blipFill>
          <p:spPr>
            <a:xfrm>
              <a:off x="335826" y="2451402"/>
              <a:ext cx="5029635" cy="748210"/>
            </a:xfrm>
            <a:prstGeom prst="rect">
              <a:avLst/>
            </a:prstGeom>
          </p:spPr>
        </p:pic>
        <p:sp>
          <p:nvSpPr>
            <p:cNvPr id="10" name="TextBox 9">
              <a:extLst>
                <a:ext uri="{FF2B5EF4-FFF2-40B4-BE49-F238E27FC236}">
                  <a16:creationId xmlns:a16="http://schemas.microsoft.com/office/drawing/2014/main" id="{8E440952-1216-EDFE-8433-4DD8C528C5F0}"/>
                </a:ext>
              </a:extLst>
            </p:cNvPr>
            <p:cNvSpPr txBox="1"/>
            <p:nvPr/>
          </p:nvSpPr>
          <p:spPr>
            <a:xfrm>
              <a:off x="3666242" y="3007035"/>
              <a:ext cx="1699219" cy="253916"/>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1F1A62"/>
                  </a:solidFill>
                  <a:effectLst/>
                  <a:uLnTx/>
                  <a:uFillTx/>
                  <a:latin typeface="Helvetica" panose="020B0604020202020204"/>
                  <a:ea typeface="+mn-ea"/>
                  <a:cs typeface="Helvetica" panose="020B0604020202020204"/>
                </a:rPr>
                <a:t>April 20, 2022</a:t>
              </a:r>
            </a:p>
          </p:txBody>
        </p:sp>
        <p:pic>
          <p:nvPicPr>
            <p:cNvPr id="16" name="Picture 15">
              <a:extLst>
                <a:ext uri="{FF2B5EF4-FFF2-40B4-BE49-F238E27FC236}">
                  <a16:creationId xmlns:a16="http://schemas.microsoft.com/office/drawing/2014/main" id="{A3F26F01-1039-4CF4-1E65-62177155D854}"/>
                </a:ext>
              </a:extLst>
            </p:cNvPr>
            <p:cNvPicPr>
              <a:picLocks noChangeAspect="1"/>
            </p:cNvPicPr>
            <p:nvPr/>
          </p:nvPicPr>
          <p:blipFill>
            <a:blip r:embed="rId5"/>
            <a:stretch>
              <a:fillRect/>
            </a:stretch>
          </p:blipFill>
          <p:spPr>
            <a:xfrm>
              <a:off x="307262" y="2259711"/>
              <a:ext cx="1299103" cy="180670"/>
            </a:xfrm>
            <a:prstGeom prst="rect">
              <a:avLst/>
            </a:prstGeom>
          </p:spPr>
        </p:pic>
      </p:grpSp>
      <p:grpSp>
        <p:nvGrpSpPr>
          <p:cNvPr id="25" name="Group 24">
            <a:extLst>
              <a:ext uri="{FF2B5EF4-FFF2-40B4-BE49-F238E27FC236}">
                <a16:creationId xmlns:a16="http://schemas.microsoft.com/office/drawing/2014/main" id="{209C4466-7244-23DC-A7AB-3D025F623774}"/>
              </a:ext>
            </a:extLst>
          </p:cNvPr>
          <p:cNvGrpSpPr/>
          <p:nvPr/>
        </p:nvGrpSpPr>
        <p:grpSpPr>
          <a:xfrm>
            <a:off x="8940489" y="4304582"/>
            <a:ext cx="2888209" cy="1079804"/>
            <a:chOff x="6758204" y="1312055"/>
            <a:chExt cx="3844206" cy="1437219"/>
          </a:xfrm>
        </p:grpSpPr>
        <p:sp>
          <p:nvSpPr>
            <p:cNvPr id="20" name="Rectangle: Rounded Corners 19">
              <a:extLst>
                <a:ext uri="{FF2B5EF4-FFF2-40B4-BE49-F238E27FC236}">
                  <a16:creationId xmlns:a16="http://schemas.microsoft.com/office/drawing/2014/main" id="{689648D7-7E64-B78A-F58E-86AABF74DF7F}"/>
                </a:ext>
              </a:extLst>
            </p:cNvPr>
            <p:cNvSpPr/>
            <p:nvPr/>
          </p:nvSpPr>
          <p:spPr>
            <a:xfrm>
              <a:off x="6758204" y="1312055"/>
              <a:ext cx="3844206" cy="1437219"/>
            </a:xfrm>
            <a:prstGeom prst="roundRect">
              <a:avLst/>
            </a:prstGeom>
            <a:solidFill>
              <a:schemeClr val="bg1"/>
            </a:solidFill>
            <a:ln>
              <a:solidFill>
                <a:srgbClr val="1F1A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8" name="Picture 17">
              <a:extLst>
                <a:ext uri="{FF2B5EF4-FFF2-40B4-BE49-F238E27FC236}">
                  <a16:creationId xmlns:a16="http://schemas.microsoft.com/office/drawing/2014/main" id="{E0FE8D6D-63B6-5649-1077-CAA7FC136910}"/>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a:xfrm>
              <a:off x="6889310" y="1719176"/>
              <a:ext cx="3581995" cy="884358"/>
            </a:xfrm>
            <a:prstGeom prst="rect">
              <a:avLst/>
            </a:prstGeom>
          </p:spPr>
        </p:pic>
        <p:pic>
          <p:nvPicPr>
            <p:cNvPr id="24" name="Picture 23">
              <a:extLst>
                <a:ext uri="{FF2B5EF4-FFF2-40B4-BE49-F238E27FC236}">
                  <a16:creationId xmlns:a16="http://schemas.microsoft.com/office/drawing/2014/main" id="{7088035E-22A1-0A85-6B63-250135EB15F1}"/>
                </a:ext>
              </a:extLst>
            </p:cNvPr>
            <p:cNvPicPr>
              <a:picLocks noChangeAspect="1"/>
            </p:cNvPicPr>
            <p:nvPr/>
          </p:nvPicPr>
          <p:blipFill>
            <a:blip r:embed="rId7"/>
            <a:stretch>
              <a:fillRect/>
            </a:stretch>
          </p:blipFill>
          <p:spPr>
            <a:xfrm>
              <a:off x="6863864" y="1418081"/>
              <a:ext cx="1226926" cy="327688"/>
            </a:xfrm>
            <a:prstGeom prst="rect">
              <a:avLst/>
            </a:prstGeom>
          </p:spPr>
        </p:pic>
        <p:sp>
          <p:nvSpPr>
            <p:cNvPr id="21" name="TextBox 20">
              <a:extLst>
                <a:ext uri="{FF2B5EF4-FFF2-40B4-BE49-F238E27FC236}">
                  <a16:creationId xmlns:a16="http://schemas.microsoft.com/office/drawing/2014/main" id="{6F8FED90-DA66-CF5B-7F7A-D0277450B280}"/>
                </a:ext>
              </a:extLst>
            </p:cNvPr>
            <p:cNvSpPr txBox="1"/>
            <p:nvPr/>
          </p:nvSpPr>
          <p:spPr>
            <a:xfrm>
              <a:off x="8699038" y="2395366"/>
              <a:ext cx="1699219" cy="253916"/>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1F1A62"/>
                  </a:solidFill>
                  <a:effectLst/>
                  <a:uLnTx/>
                  <a:uFillTx/>
                  <a:latin typeface="Helvetica" panose="020B0604020202020204"/>
                  <a:ea typeface="+mn-ea"/>
                  <a:cs typeface="Helvetica" panose="020B0604020202020204"/>
                </a:rPr>
                <a:t>April 20, 2018</a:t>
              </a:r>
            </a:p>
          </p:txBody>
        </p:sp>
      </p:grpSp>
      <p:grpSp>
        <p:nvGrpSpPr>
          <p:cNvPr id="41" name="Group 40">
            <a:extLst>
              <a:ext uri="{FF2B5EF4-FFF2-40B4-BE49-F238E27FC236}">
                <a16:creationId xmlns:a16="http://schemas.microsoft.com/office/drawing/2014/main" id="{268AF60B-D74E-05F2-04C7-AFFF9371E3C8}"/>
              </a:ext>
            </a:extLst>
          </p:cNvPr>
          <p:cNvGrpSpPr/>
          <p:nvPr/>
        </p:nvGrpSpPr>
        <p:grpSpPr>
          <a:xfrm>
            <a:off x="3967890" y="1832238"/>
            <a:ext cx="4353472" cy="1115760"/>
            <a:chOff x="6007532" y="1964212"/>
            <a:chExt cx="5267701" cy="1350070"/>
          </a:xfrm>
        </p:grpSpPr>
        <p:sp>
          <p:nvSpPr>
            <p:cNvPr id="17" name="Rectangle: Rounded Corners 16">
              <a:extLst>
                <a:ext uri="{FF2B5EF4-FFF2-40B4-BE49-F238E27FC236}">
                  <a16:creationId xmlns:a16="http://schemas.microsoft.com/office/drawing/2014/main" id="{740FCFBA-63AC-DD52-CD4C-68886B25C2C0}"/>
                </a:ext>
              </a:extLst>
            </p:cNvPr>
            <p:cNvSpPr/>
            <p:nvPr/>
          </p:nvSpPr>
          <p:spPr>
            <a:xfrm>
              <a:off x="6007532" y="1964212"/>
              <a:ext cx="5267701" cy="1306562"/>
            </a:xfrm>
            <a:prstGeom prst="roundRect">
              <a:avLst/>
            </a:prstGeom>
            <a:solidFill>
              <a:schemeClr val="bg1"/>
            </a:solidFill>
            <a:ln>
              <a:solidFill>
                <a:srgbClr val="1F1A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 name="Picture 22">
              <a:extLst>
                <a:ext uri="{FF2B5EF4-FFF2-40B4-BE49-F238E27FC236}">
                  <a16:creationId xmlns:a16="http://schemas.microsoft.com/office/drawing/2014/main" id="{16BC1C23-0DFE-F87B-21DD-F0D2565701EA}"/>
                </a:ext>
              </a:extLst>
            </p:cNvPr>
            <p:cNvPicPr>
              <a:picLocks noChangeAspect="1"/>
            </p:cNvPicPr>
            <p:nvPr/>
          </p:nvPicPr>
          <p:blipFill>
            <a:blip r:embed="rId8"/>
            <a:stretch>
              <a:fillRect/>
            </a:stretch>
          </p:blipFill>
          <p:spPr>
            <a:xfrm>
              <a:off x="6033683" y="2296284"/>
              <a:ext cx="5215398" cy="1017998"/>
            </a:xfrm>
            <a:prstGeom prst="rect">
              <a:avLst/>
            </a:prstGeom>
          </p:spPr>
        </p:pic>
        <p:sp>
          <p:nvSpPr>
            <p:cNvPr id="19" name="TextBox 18">
              <a:extLst>
                <a:ext uri="{FF2B5EF4-FFF2-40B4-BE49-F238E27FC236}">
                  <a16:creationId xmlns:a16="http://schemas.microsoft.com/office/drawing/2014/main" id="{348A1C9E-BA54-6F6F-992F-E978DE5E7E6D}"/>
                </a:ext>
              </a:extLst>
            </p:cNvPr>
            <p:cNvSpPr txBox="1"/>
            <p:nvPr/>
          </p:nvSpPr>
          <p:spPr>
            <a:xfrm>
              <a:off x="9465466" y="3016858"/>
              <a:ext cx="1699219" cy="253916"/>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1F1A62"/>
                  </a:solidFill>
                  <a:effectLst/>
                  <a:uLnTx/>
                  <a:uFillTx/>
                  <a:latin typeface="Helvetica" panose="020B0604020202020204"/>
                  <a:ea typeface="+mn-ea"/>
                  <a:cs typeface="Helvetica" panose="020B0604020202020204"/>
                </a:rPr>
                <a:t>November 15, 2023</a:t>
              </a:r>
            </a:p>
          </p:txBody>
        </p:sp>
        <p:pic>
          <p:nvPicPr>
            <p:cNvPr id="1026" name="Picture 2" descr="Cyber Security News Today - Latest Updates &amp; Research ...">
              <a:extLst>
                <a:ext uri="{FF2B5EF4-FFF2-40B4-BE49-F238E27FC236}">
                  <a16:creationId xmlns:a16="http://schemas.microsoft.com/office/drawing/2014/main" id="{C5CA892A-6292-F221-E2C9-50ADB1BB18E8}"/>
                </a:ext>
              </a:extLst>
            </p:cNvPr>
            <p:cNvPicPr>
              <a:picLocks noChangeAspect="1" noChangeArrowheads="1"/>
            </p:cNvPicPr>
            <p:nvPr/>
          </p:nvPicPr>
          <p:blipFill rotWithShape="1">
            <a:blip r:embed="rId9" cstate="hqprint">
              <a:extLst>
                <a:ext uri="{28A0092B-C50C-407E-A947-70E740481C1C}">
                  <a14:useLocalDpi xmlns:a14="http://schemas.microsoft.com/office/drawing/2010/main"/>
                </a:ext>
              </a:extLst>
            </a:blip>
            <a:srcRect t="29523" b="32099"/>
            <a:stretch/>
          </p:blipFill>
          <p:spPr bwMode="auto">
            <a:xfrm>
              <a:off x="6118080" y="2127951"/>
              <a:ext cx="1550587" cy="26472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4" name="Group 53">
            <a:extLst>
              <a:ext uri="{FF2B5EF4-FFF2-40B4-BE49-F238E27FC236}">
                <a16:creationId xmlns:a16="http://schemas.microsoft.com/office/drawing/2014/main" id="{50126912-BB0D-FBD3-1488-562A2E1A3913}"/>
              </a:ext>
            </a:extLst>
          </p:cNvPr>
          <p:cNvGrpSpPr/>
          <p:nvPr/>
        </p:nvGrpSpPr>
        <p:grpSpPr>
          <a:xfrm>
            <a:off x="70093" y="1899648"/>
            <a:ext cx="3750067" cy="981640"/>
            <a:chOff x="4474127" y="3445000"/>
            <a:chExt cx="4991339" cy="1306562"/>
          </a:xfrm>
        </p:grpSpPr>
        <p:sp>
          <p:nvSpPr>
            <p:cNvPr id="52" name="Rectangle: Rounded Corners 51">
              <a:extLst>
                <a:ext uri="{FF2B5EF4-FFF2-40B4-BE49-F238E27FC236}">
                  <a16:creationId xmlns:a16="http://schemas.microsoft.com/office/drawing/2014/main" id="{4747B5CF-FE35-5788-A7A9-4BBAB003952A}"/>
                </a:ext>
              </a:extLst>
            </p:cNvPr>
            <p:cNvSpPr/>
            <p:nvPr/>
          </p:nvSpPr>
          <p:spPr>
            <a:xfrm>
              <a:off x="4474127" y="3445000"/>
              <a:ext cx="4991339" cy="1306562"/>
            </a:xfrm>
            <a:prstGeom prst="roundRect">
              <a:avLst/>
            </a:prstGeom>
            <a:solidFill>
              <a:schemeClr val="bg1"/>
            </a:solidFill>
            <a:ln>
              <a:solidFill>
                <a:srgbClr val="1F1A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TextBox 52">
              <a:extLst>
                <a:ext uri="{FF2B5EF4-FFF2-40B4-BE49-F238E27FC236}">
                  <a16:creationId xmlns:a16="http://schemas.microsoft.com/office/drawing/2014/main" id="{88963529-1F86-F436-E9EE-2F7CEC881E17}"/>
                </a:ext>
              </a:extLst>
            </p:cNvPr>
            <p:cNvSpPr txBox="1"/>
            <p:nvPr/>
          </p:nvSpPr>
          <p:spPr>
            <a:xfrm>
              <a:off x="7766248" y="4458861"/>
              <a:ext cx="1699218" cy="253916"/>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1F1A62"/>
                  </a:solidFill>
                  <a:effectLst/>
                  <a:uLnTx/>
                  <a:uFillTx/>
                  <a:latin typeface="Helvetica" panose="020B0604020202020204"/>
                  <a:ea typeface="+mn-ea"/>
                  <a:cs typeface="Helvetica" panose="020B0604020202020204"/>
                </a:rPr>
                <a:t>April 20, 2022</a:t>
              </a:r>
            </a:p>
          </p:txBody>
        </p:sp>
        <p:pic>
          <p:nvPicPr>
            <p:cNvPr id="51" name="Picture 50">
              <a:extLst>
                <a:ext uri="{FF2B5EF4-FFF2-40B4-BE49-F238E27FC236}">
                  <a16:creationId xmlns:a16="http://schemas.microsoft.com/office/drawing/2014/main" id="{AA888114-A00B-5721-317E-EB2A9923CDD4}"/>
                </a:ext>
              </a:extLst>
            </p:cNvPr>
            <p:cNvPicPr>
              <a:picLocks noChangeAspect="1"/>
            </p:cNvPicPr>
            <p:nvPr/>
          </p:nvPicPr>
          <p:blipFill>
            <a:blip r:embed="rId10">
              <a:clrChange>
                <a:clrFrom>
                  <a:srgbClr val="F9F8F6"/>
                </a:clrFrom>
                <a:clrTo>
                  <a:srgbClr val="F9F8F6">
                    <a:alpha val="0"/>
                  </a:srgbClr>
                </a:clrTo>
              </a:clrChange>
            </a:blip>
            <a:stretch>
              <a:fillRect/>
            </a:stretch>
          </p:blipFill>
          <p:spPr>
            <a:xfrm>
              <a:off x="4568932" y="3698425"/>
              <a:ext cx="4566098" cy="951008"/>
            </a:xfrm>
            <a:prstGeom prst="rect">
              <a:avLst/>
            </a:prstGeom>
          </p:spPr>
        </p:pic>
        <p:pic>
          <p:nvPicPr>
            <p:cNvPr id="1032" name="Picture 8" descr="What Guides AARP's Policies, Adovcacy and Services">
              <a:extLst>
                <a:ext uri="{FF2B5EF4-FFF2-40B4-BE49-F238E27FC236}">
                  <a16:creationId xmlns:a16="http://schemas.microsoft.com/office/drawing/2014/main" id="{9A643BEF-6C4C-3769-DBC9-2732F752F59C}"/>
                </a:ext>
              </a:extLst>
            </p:cNvPr>
            <p:cNvPicPr>
              <a:picLocks noChangeAspect="1" noChangeArrowheads="1"/>
            </p:cNvPicPr>
            <p:nvPr/>
          </p:nvPicPr>
          <p:blipFill>
            <a:blip r:embed="rId11" cstate="hqprint">
              <a:extLst>
                <a:ext uri="{28A0092B-C50C-407E-A947-70E740481C1C}">
                  <a14:useLocalDpi xmlns:a14="http://schemas.microsoft.com/office/drawing/2010/main"/>
                </a:ext>
              </a:extLst>
            </a:blip>
            <a:srcRect/>
            <a:stretch>
              <a:fillRect/>
            </a:stretch>
          </p:blipFill>
          <p:spPr bwMode="auto">
            <a:xfrm>
              <a:off x="4704603" y="3516984"/>
              <a:ext cx="783855" cy="16603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0" name="Group 59">
            <a:extLst>
              <a:ext uri="{FF2B5EF4-FFF2-40B4-BE49-F238E27FC236}">
                <a16:creationId xmlns:a16="http://schemas.microsoft.com/office/drawing/2014/main" id="{F5B8E99F-91FF-4EFA-BD97-1F0C00425B6B}"/>
              </a:ext>
            </a:extLst>
          </p:cNvPr>
          <p:cNvGrpSpPr/>
          <p:nvPr/>
        </p:nvGrpSpPr>
        <p:grpSpPr>
          <a:xfrm>
            <a:off x="3960389" y="3024355"/>
            <a:ext cx="4417995" cy="1151457"/>
            <a:chOff x="5977620" y="4876714"/>
            <a:chExt cx="5880353" cy="1532589"/>
          </a:xfrm>
        </p:grpSpPr>
        <p:sp>
          <p:nvSpPr>
            <p:cNvPr id="57" name="Rectangle: Rounded Corners 56">
              <a:extLst>
                <a:ext uri="{FF2B5EF4-FFF2-40B4-BE49-F238E27FC236}">
                  <a16:creationId xmlns:a16="http://schemas.microsoft.com/office/drawing/2014/main" id="{57342FAF-841F-A3BE-9B5D-DE2168A8B39D}"/>
                </a:ext>
              </a:extLst>
            </p:cNvPr>
            <p:cNvSpPr/>
            <p:nvPr/>
          </p:nvSpPr>
          <p:spPr>
            <a:xfrm>
              <a:off x="5977620" y="4876714"/>
              <a:ext cx="5880353" cy="1532589"/>
            </a:xfrm>
            <a:prstGeom prst="roundRect">
              <a:avLst/>
            </a:prstGeom>
            <a:solidFill>
              <a:schemeClr val="bg1"/>
            </a:solidFill>
            <a:ln>
              <a:solidFill>
                <a:srgbClr val="1F1A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6" name="Picture 55">
              <a:extLst>
                <a:ext uri="{FF2B5EF4-FFF2-40B4-BE49-F238E27FC236}">
                  <a16:creationId xmlns:a16="http://schemas.microsoft.com/office/drawing/2014/main" id="{E6A8A1E7-3C6A-2C2F-32D3-7BFB497A6825}"/>
                </a:ext>
              </a:extLst>
            </p:cNvPr>
            <p:cNvPicPr>
              <a:picLocks noChangeAspect="1"/>
            </p:cNvPicPr>
            <p:nvPr/>
          </p:nvPicPr>
          <p:blipFill>
            <a:blip r:embed="rId12"/>
            <a:stretch>
              <a:fillRect/>
            </a:stretch>
          </p:blipFill>
          <p:spPr>
            <a:xfrm>
              <a:off x="6068530" y="5263587"/>
              <a:ext cx="5712166" cy="1052493"/>
            </a:xfrm>
            <a:prstGeom prst="rect">
              <a:avLst/>
            </a:prstGeom>
          </p:spPr>
        </p:pic>
        <p:sp>
          <p:nvSpPr>
            <p:cNvPr id="59" name="TextBox 58">
              <a:extLst>
                <a:ext uri="{FF2B5EF4-FFF2-40B4-BE49-F238E27FC236}">
                  <a16:creationId xmlns:a16="http://schemas.microsoft.com/office/drawing/2014/main" id="{8CAB9D8A-E975-538F-67B6-DDF37C12BF28}"/>
                </a:ext>
              </a:extLst>
            </p:cNvPr>
            <p:cNvSpPr txBox="1"/>
            <p:nvPr/>
          </p:nvSpPr>
          <p:spPr>
            <a:xfrm>
              <a:off x="9637375" y="6094866"/>
              <a:ext cx="2056055" cy="253916"/>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1F1A62"/>
                  </a:solidFill>
                  <a:effectLst/>
                  <a:uLnTx/>
                  <a:uFillTx/>
                  <a:latin typeface="Helvetica" panose="020B0604020202020204"/>
                  <a:ea typeface="+mn-ea"/>
                  <a:cs typeface="Helvetica" panose="020B0604020202020204"/>
                </a:rPr>
                <a:t>October 10, 2023</a:t>
              </a:r>
            </a:p>
          </p:txBody>
        </p:sp>
        <p:pic>
          <p:nvPicPr>
            <p:cNvPr id="1034" name="Picture 10">
              <a:extLst>
                <a:ext uri="{FF2B5EF4-FFF2-40B4-BE49-F238E27FC236}">
                  <a16:creationId xmlns:a16="http://schemas.microsoft.com/office/drawing/2014/main" id="{8AB9A146-358F-0A00-11DC-4E04EA3F00EB}"/>
                </a:ext>
              </a:extLst>
            </p:cNvPr>
            <p:cNvPicPr>
              <a:picLocks noChangeAspect="1" noChangeArrowheads="1"/>
            </p:cNvPicPr>
            <p:nvPr/>
          </p:nvPicPr>
          <p:blipFill>
            <a:blip r:embed="rId13" cstate="hqprint">
              <a:extLst>
                <a:ext uri="{28A0092B-C50C-407E-A947-70E740481C1C}">
                  <a14:useLocalDpi xmlns:a14="http://schemas.microsoft.com/office/drawing/2010/main"/>
                </a:ext>
              </a:extLst>
            </a:blip>
            <a:srcRect/>
            <a:stretch>
              <a:fillRect/>
            </a:stretch>
          </p:blipFill>
          <p:spPr bwMode="auto">
            <a:xfrm>
              <a:off x="6142165" y="5033343"/>
              <a:ext cx="1497739" cy="24104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5" name="Group 34">
            <a:extLst>
              <a:ext uri="{FF2B5EF4-FFF2-40B4-BE49-F238E27FC236}">
                <a16:creationId xmlns:a16="http://schemas.microsoft.com/office/drawing/2014/main" id="{F03FD411-30B4-F57B-E5AC-C370FBB4307E}"/>
              </a:ext>
            </a:extLst>
          </p:cNvPr>
          <p:cNvGrpSpPr/>
          <p:nvPr/>
        </p:nvGrpSpPr>
        <p:grpSpPr>
          <a:xfrm>
            <a:off x="3960389" y="5404335"/>
            <a:ext cx="4201956" cy="1031285"/>
            <a:chOff x="503714" y="6458323"/>
            <a:chExt cx="5084368" cy="1247857"/>
          </a:xfrm>
        </p:grpSpPr>
        <p:sp>
          <p:nvSpPr>
            <p:cNvPr id="5" name="Slide Number Placeholder 5">
              <a:extLst>
                <a:ext uri="{FF2B5EF4-FFF2-40B4-BE49-F238E27FC236}">
                  <a16:creationId xmlns:a16="http://schemas.microsoft.com/office/drawing/2014/main" id="{8D0421C4-AB7F-96DB-E2F0-23E73D29389F}"/>
                </a:ext>
              </a:extLst>
            </p:cNvPr>
            <p:cNvSpPr txBox="1">
              <a:spLocks/>
            </p:cNvSpPr>
            <p:nvPr/>
          </p:nvSpPr>
          <p:spPr>
            <a:xfrm>
              <a:off x="503714" y="657881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5" name="Rectangle: Rounded Corners 14">
              <a:extLst>
                <a:ext uri="{FF2B5EF4-FFF2-40B4-BE49-F238E27FC236}">
                  <a16:creationId xmlns:a16="http://schemas.microsoft.com/office/drawing/2014/main" id="{DB62882C-0BFB-F8B9-0DBB-A6169FE52148}"/>
                </a:ext>
              </a:extLst>
            </p:cNvPr>
            <p:cNvSpPr/>
            <p:nvPr/>
          </p:nvSpPr>
          <p:spPr>
            <a:xfrm>
              <a:off x="604319" y="6458323"/>
              <a:ext cx="4983763" cy="1187784"/>
            </a:xfrm>
            <a:prstGeom prst="roundRect">
              <a:avLst/>
            </a:prstGeom>
            <a:solidFill>
              <a:schemeClr val="bg1"/>
            </a:solidFill>
            <a:ln>
              <a:solidFill>
                <a:srgbClr val="1F1A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0" name="Picture 29">
              <a:extLst>
                <a:ext uri="{FF2B5EF4-FFF2-40B4-BE49-F238E27FC236}">
                  <a16:creationId xmlns:a16="http://schemas.microsoft.com/office/drawing/2014/main" id="{A6B2C465-08FA-5D0D-ADA0-4B98CD86BC2B}"/>
                </a:ext>
              </a:extLst>
            </p:cNvPr>
            <p:cNvPicPr>
              <a:picLocks noChangeAspect="1"/>
            </p:cNvPicPr>
            <p:nvPr/>
          </p:nvPicPr>
          <p:blipFill>
            <a:blip r:embed="rId14"/>
            <a:stretch>
              <a:fillRect/>
            </a:stretch>
          </p:blipFill>
          <p:spPr>
            <a:xfrm>
              <a:off x="654507" y="6826231"/>
              <a:ext cx="4883387" cy="657635"/>
            </a:xfrm>
            <a:prstGeom prst="rect">
              <a:avLst/>
            </a:prstGeom>
          </p:spPr>
        </p:pic>
        <p:pic>
          <p:nvPicPr>
            <p:cNvPr id="33" name="Picture 32">
              <a:extLst>
                <a:ext uri="{FF2B5EF4-FFF2-40B4-BE49-F238E27FC236}">
                  <a16:creationId xmlns:a16="http://schemas.microsoft.com/office/drawing/2014/main" id="{D4185DAA-699F-161B-24C6-C120AB53AC90}"/>
                </a:ext>
              </a:extLst>
            </p:cNvPr>
            <p:cNvPicPr>
              <a:picLocks noChangeAspect="1"/>
            </p:cNvPicPr>
            <p:nvPr/>
          </p:nvPicPr>
          <p:blipFill>
            <a:blip r:embed="rId15" cstate="hqprint">
              <a:extLst>
                <a:ext uri="{28A0092B-C50C-407E-A947-70E740481C1C}">
                  <a14:useLocalDpi xmlns:a14="http://schemas.microsoft.com/office/drawing/2010/main"/>
                </a:ext>
              </a:extLst>
            </a:blip>
            <a:stretch>
              <a:fillRect/>
            </a:stretch>
          </p:blipFill>
          <p:spPr>
            <a:xfrm>
              <a:off x="835587" y="6489744"/>
              <a:ext cx="1015834" cy="356169"/>
            </a:xfrm>
            <a:prstGeom prst="rect">
              <a:avLst/>
            </a:prstGeom>
          </p:spPr>
        </p:pic>
        <p:sp>
          <p:nvSpPr>
            <p:cNvPr id="27" name="TextBox 26">
              <a:extLst>
                <a:ext uri="{FF2B5EF4-FFF2-40B4-BE49-F238E27FC236}">
                  <a16:creationId xmlns:a16="http://schemas.microsoft.com/office/drawing/2014/main" id="{AC4AE224-D0C8-8BE7-B068-4E5CF6F9EC23}"/>
                </a:ext>
              </a:extLst>
            </p:cNvPr>
            <p:cNvSpPr txBox="1"/>
            <p:nvPr/>
          </p:nvSpPr>
          <p:spPr>
            <a:xfrm>
              <a:off x="3545032" y="7398942"/>
              <a:ext cx="1925772" cy="307238"/>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1F1A62"/>
                  </a:solidFill>
                  <a:effectLst/>
                  <a:uLnTx/>
                  <a:uFillTx/>
                  <a:latin typeface="Helvetica" panose="020B0604020202020204"/>
                  <a:ea typeface="+mn-ea"/>
                  <a:cs typeface="Helvetica" panose="020B0604020202020204"/>
                </a:rPr>
                <a:t>November 10, 2021</a:t>
              </a:r>
            </a:p>
          </p:txBody>
        </p:sp>
      </p:grpSp>
      <p:grpSp>
        <p:nvGrpSpPr>
          <p:cNvPr id="42" name="Group 41">
            <a:extLst>
              <a:ext uri="{FF2B5EF4-FFF2-40B4-BE49-F238E27FC236}">
                <a16:creationId xmlns:a16="http://schemas.microsoft.com/office/drawing/2014/main" id="{49BA5F58-802C-A29A-7DC2-C3C0B0E0DD81}"/>
              </a:ext>
            </a:extLst>
          </p:cNvPr>
          <p:cNvGrpSpPr/>
          <p:nvPr/>
        </p:nvGrpSpPr>
        <p:grpSpPr>
          <a:xfrm>
            <a:off x="351143" y="4269245"/>
            <a:ext cx="3169979" cy="1106221"/>
            <a:chOff x="-3977640" y="5934141"/>
            <a:chExt cx="4219243" cy="1472380"/>
          </a:xfrm>
        </p:grpSpPr>
        <p:sp>
          <p:nvSpPr>
            <p:cNvPr id="38" name="Rectangle: Rounded Corners 37">
              <a:extLst>
                <a:ext uri="{FF2B5EF4-FFF2-40B4-BE49-F238E27FC236}">
                  <a16:creationId xmlns:a16="http://schemas.microsoft.com/office/drawing/2014/main" id="{6D3FE8FC-4585-508F-480E-78B07E348B8A}"/>
                </a:ext>
              </a:extLst>
            </p:cNvPr>
            <p:cNvSpPr/>
            <p:nvPr/>
          </p:nvSpPr>
          <p:spPr>
            <a:xfrm>
              <a:off x="-3977640" y="5934141"/>
              <a:ext cx="4219243" cy="1472380"/>
            </a:xfrm>
            <a:prstGeom prst="roundRect">
              <a:avLst/>
            </a:prstGeom>
            <a:solidFill>
              <a:schemeClr val="bg1"/>
            </a:solidFill>
            <a:ln>
              <a:solidFill>
                <a:srgbClr val="1F1A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7" name="Picture 36">
              <a:extLst>
                <a:ext uri="{FF2B5EF4-FFF2-40B4-BE49-F238E27FC236}">
                  <a16:creationId xmlns:a16="http://schemas.microsoft.com/office/drawing/2014/main" id="{1FC1769E-05BB-D1BD-8DFF-53B1A207C9AB}"/>
                </a:ext>
              </a:extLst>
            </p:cNvPr>
            <p:cNvPicPr>
              <a:picLocks noChangeAspect="1"/>
            </p:cNvPicPr>
            <p:nvPr/>
          </p:nvPicPr>
          <p:blipFill>
            <a:blip r:embed="rId16"/>
            <a:stretch>
              <a:fillRect/>
            </a:stretch>
          </p:blipFill>
          <p:spPr>
            <a:xfrm>
              <a:off x="-3769830" y="6279924"/>
              <a:ext cx="3803622" cy="1084211"/>
            </a:xfrm>
            <a:prstGeom prst="rect">
              <a:avLst/>
            </a:prstGeom>
          </p:spPr>
        </p:pic>
        <p:pic>
          <p:nvPicPr>
            <p:cNvPr id="1030" name="Picture 6" descr="AdExplainer: Your CPRA Download - OptiMine">
              <a:extLst>
                <a:ext uri="{FF2B5EF4-FFF2-40B4-BE49-F238E27FC236}">
                  <a16:creationId xmlns:a16="http://schemas.microsoft.com/office/drawing/2014/main" id="{E7146EBE-4659-E9D0-F5A1-BAA64A24C87E}"/>
                </a:ext>
              </a:extLst>
            </p:cNvPr>
            <p:cNvPicPr>
              <a:picLocks noChangeAspect="1" noChangeArrowheads="1"/>
            </p:cNvPicPr>
            <p:nvPr/>
          </p:nvPicPr>
          <p:blipFill>
            <a:blip r:embed="rId17" cstate="hqprint">
              <a:extLst>
                <a:ext uri="{28A0092B-C50C-407E-A947-70E740481C1C}">
                  <a14:useLocalDpi xmlns:a14="http://schemas.microsoft.com/office/drawing/2010/main"/>
                </a:ext>
              </a:extLst>
            </a:blip>
            <a:srcRect/>
            <a:stretch>
              <a:fillRect/>
            </a:stretch>
          </p:blipFill>
          <p:spPr bwMode="auto">
            <a:xfrm>
              <a:off x="-3769774" y="5959840"/>
              <a:ext cx="1311011" cy="381920"/>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a:extLst>
                <a:ext uri="{FF2B5EF4-FFF2-40B4-BE49-F238E27FC236}">
                  <a16:creationId xmlns:a16="http://schemas.microsoft.com/office/drawing/2014/main" id="{558FC9D1-39D4-8E0E-F05B-311632378D04}"/>
                </a:ext>
              </a:extLst>
            </p:cNvPr>
            <p:cNvSpPr txBox="1"/>
            <p:nvPr/>
          </p:nvSpPr>
          <p:spPr>
            <a:xfrm>
              <a:off x="-1741674" y="7069863"/>
              <a:ext cx="1928405" cy="307239"/>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1F1A62"/>
                  </a:solidFill>
                  <a:effectLst/>
                  <a:uLnTx/>
                  <a:uFillTx/>
                  <a:latin typeface="Helvetica" panose="020B0604020202020204"/>
                  <a:ea typeface="+mn-ea"/>
                  <a:cs typeface="Helvetica" panose="020B0604020202020204"/>
                </a:rPr>
                <a:t>December 20, 2016</a:t>
              </a:r>
            </a:p>
          </p:txBody>
        </p:sp>
      </p:grpSp>
      <p:grpSp>
        <p:nvGrpSpPr>
          <p:cNvPr id="63" name="Group 62">
            <a:extLst>
              <a:ext uri="{FF2B5EF4-FFF2-40B4-BE49-F238E27FC236}">
                <a16:creationId xmlns:a16="http://schemas.microsoft.com/office/drawing/2014/main" id="{D823D7F7-1A35-4926-AC19-5253C679A1FB}"/>
              </a:ext>
            </a:extLst>
          </p:cNvPr>
          <p:cNvGrpSpPr/>
          <p:nvPr/>
        </p:nvGrpSpPr>
        <p:grpSpPr>
          <a:xfrm>
            <a:off x="8847147" y="3006802"/>
            <a:ext cx="3027424" cy="1247912"/>
            <a:chOff x="8336864" y="6643237"/>
            <a:chExt cx="4029501" cy="1660970"/>
          </a:xfrm>
        </p:grpSpPr>
        <p:sp>
          <p:nvSpPr>
            <p:cNvPr id="49" name="Rectangle: Rounded Corners 48">
              <a:extLst>
                <a:ext uri="{FF2B5EF4-FFF2-40B4-BE49-F238E27FC236}">
                  <a16:creationId xmlns:a16="http://schemas.microsoft.com/office/drawing/2014/main" id="{8BBF6959-5027-9C02-930F-C9BB02DEBB8E}"/>
                </a:ext>
              </a:extLst>
            </p:cNvPr>
            <p:cNvSpPr/>
            <p:nvPr/>
          </p:nvSpPr>
          <p:spPr>
            <a:xfrm>
              <a:off x="8336864" y="6643237"/>
              <a:ext cx="4029501" cy="1601922"/>
            </a:xfrm>
            <a:prstGeom prst="roundRect">
              <a:avLst/>
            </a:prstGeom>
            <a:solidFill>
              <a:schemeClr val="bg1"/>
            </a:solidFill>
            <a:ln>
              <a:solidFill>
                <a:srgbClr val="1F1A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8" name="Picture 47">
              <a:extLst>
                <a:ext uri="{FF2B5EF4-FFF2-40B4-BE49-F238E27FC236}">
                  <a16:creationId xmlns:a16="http://schemas.microsoft.com/office/drawing/2014/main" id="{AE5DAAE7-379E-6CE5-F486-4A89191D32BB}"/>
                </a:ext>
              </a:extLst>
            </p:cNvPr>
            <p:cNvPicPr>
              <a:picLocks noChangeAspect="1"/>
            </p:cNvPicPr>
            <p:nvPr/>
          </p:nvPicPr>
          <p:blipFill>
            <a:blip r:embed="rId18"/>
            <a:stretch>
              <a:fillRect/>
            </a:stretch>
          </p:blipFill>
          <p:spPr>
            <a:xfrm>
              <a:off x="8382584" y="7010076"/>
              <a:ext cx="3938908" cy="1094141"/>
            </a:xfrm>
            <a:prstGeom prst="rect">
              <a:avLst/>
            </a:prstGeom>
          </p:spPr>
        </p:pic>
        <p:sp>
          <p:nvSpPr>
            <p:cNvPr id="50" name="TextBox 49">
              <a:extLst>
                <a:ext uri="{FF2B5EF4-FFF2-40B4-BE49-F238E27FC236}">
                  <a16:creationId xmlns:a16="http://schemas.microsoft.com/office/drawing/2014/main" id="{04D7BB27-D645-F17F-71A3-725E541D44E8}"/>
                </a:ext>
              </a:extLst>
            </p:cNvPr>
            <p:cNvSpPr txBox="1"/>
            <p:nvPr/>
          </p:nvSpPr>
          <p:spPr>
            <a:xfrm>
              <a:off x="10360022" y="7966245"/>
              <a:ext cx="1961469" cy="337962"/>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1F1A62"/>
                  </a:solidFill>
                  <a:effectLst/>
                  <a:uLnTx/>
                  <a:uFillTx/>
                  <a:latin typeface="Helvetica" panose="020B0604020202020204"/>
                  <a:ea typeface="+mn-ea"/>
                  <a:cs typeface="Helvetica" panose="020B0604020202020204"/>
                </a:rPr>
                <a:t>November 10, 2021</a:t>
              </a:r>
            </a:p>
          </p:txBody>
        </p:sp>
        <p:pic>
          <p:nvPicPr>
            <p:cNvPr id="55" name="Picture 4" descr="Forbes Logo and symbol, meaning, history, PNG, brand">
              <a:extLst>
                <a:ext uri="{FF2B5EF4-FFF2-40B4-BE49-F238E27FC236}">
                  <a16:creationId xmlns:a16="http://schemas.microsoft.com/office/drawing/2014/main" id="{D9D919A1-706E-E8E9-0977-D7A4AB533347}"/>
                </a:ext>
              </a:extLst>
            </p:cNvPr>
            <p:cNvPicPr>
              <a:picLocks noChangeAspect="1" noChangeArrowheads="1"/>
            </p:cNvPicPr>
            <p:nvPr/>
          </p:nvPicPr>
          <p:blipFill rotWithShape="1">
            <a:blip r:embed="rId3" cstate="hqprint">
              <a:extLst>
                <a:ext uri="{28A0092B-C50C-407E-A947-70E740481C1C}">
                  <a14:useLocalDpi xmlns:a14="http://schemas.microsoft.com/office/drawing/2010/main"/>
                </a:ext>
              </a:extLst>
            </a:blip>
            <a:srcRect t="25426" b="28006"/>
            <a:stretch/>
          </p:blipFill>
          <p:spPr bwMode="auto">
            <a:xfrm>
              <a:off x="8494561" y="6767506"/>
              <a:ext cx="845435" cy="22145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33" name="Group 1032">
            <a:extLst>
              <a:ext uri="{FF2B5EF4-FFF2-40B4-BE49-F238E27FC236}">
                <a16:creationId xmlns:a16="http://schemas.microsoft.com/office/drawing/2014/main" id="{80081FE5-E16D-C6BB-99E9-4D42B45EDDED}"/>
              </a:ext>
            </a:extLst>
          </p:cNvPr>
          <p:cNvGrpSpPr/>
          <p:nvPr/>
        </p:nvGrpSpPr>
        <p:grpSpPr>
          <a:xfrm>
            <a:off x="8468606" y="1851397"/>
            <a:ext cx="3378615" cy="1105537"/>
            <a:chOff x="7726829" y="7239261"/>
            <a:chExt cx="4088125" cy="1337700"/>
          </a:xfrm>
        </p:grpSpPr>
        <p:sp>
          <p:nvSpPr>
            <p:cNvPr id="1024" name="Rectangle: Rounded Corners 1023">
              <a:extLst>
                <a:ext uri="{FF2B5EF4-FFF2-40B4-BE49-F238E27FC236}">
                  <a16:creationId xmlns:a16="http://schemas.microsoft.com/office/drawing/2014/main" id="{A26E0E54-172E-6A54-90F9-41C4A1843AED}"/>
                </a:ext>
              </a:extLst>
            </p:cNvPr>
            <p:cNvSpPr/>
            <p:nvPr/>
          </p:nvSpPr>
          <p:spPr>
            <a:xfrm>
              <a:off x="7726829" y="7239261"/>
              <a:ext cx="4088125" cy="1320026"/>
            </a:xfrm>
            <a:prstGeom prst="roundRect">
              <a:avLst/>
            </a:prstGeom>
            <a:solidFill>
              <a:schemeClr val="bg1"/>
            </a:solidFill>
            <a:ln>
              <a:solidFill>
                <a:srgbClr val="1F1A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2" name="Picture 61">
              <a:extLst>
                <a:ext uri="{FF2B5EF4-FFF2-40B4-BE49-F238E27FC236}">
                  <a16:creationId xmlns:a16="http://schemas.microsoft.com/office/drawing/2014/main" id="{3FD2431A-A4CA-BEA1-B8B3-3029CCF57A9D}"/>
                </a:ext>
              </a:extLst>
            </p:cNvPr>
            <p:cNvPicPr>
              <a:picLocks noChangeAspect="1"/>
            </p:cNvPicPr>
            <p:nvPr/>
          </p:nvPicPr>
          <p:blipFill>
            <a:blip r:embed="rId19"/>
            <a:stretch>
              <a:fillRect/>
            </a:stretch>
          </p:blipFill>
          <p:spPr>
            <a:xfrm>
              <a:off x="7829460" y="7587534"/>
              <a:ext cx="3758253" cy="897895"/>
            </a:xfrm>
            <a:prstGeom prst="rect">
              <a:avLst/>
            </a:prstGeom>
          </p:spPr>
        </p:pic>
        <p:pic>
          <p:nvPicPr>
            <p:cNvPr id="1031" name="Picture 1030">
              <a:extLst>
                <a:ext uri="{FF2B5EF4-FFF2-40B4-BE49-F238E27FC236}">
                  <a16:creationId xmlns:a16="http://schemas.microsoft.com/office/drawing/2014/main" id="{1131B155-0B79-B210-7E7F-9545CA9A9D34}"/>
                </a:ext>
              </a:extLst>
            </p:cNvPr>
            <p:cNvPicPr>
              <a:picLocks noChangeAspect="1"/>
            </p:cNvPicPr>
            <p:nvPr/>
          </p:nvPicPr>
          <p:blipFill>
            <a:blip r:embed="rId20"/>
            <a:stretch>
              <a:fillRect/>
            </a:stretch>
          </p:blipFill>
          <p:spPr>
            <a:xfrm>
              <a:off x="7844197" y="7379637"/>
              <a:ext cx="892368" cy="268078"/>
            </a:xfrm>
            <a:prstGeom prst="rect">
              <a:avLst/>
            </a:prstGeom>
          </p:spPr>
        </p:pic>
        <p:sp>
          <p:nvSpPr>
            <p:cNvPr id="1025" name="TextBox 1024">
              <a:extLst>
                <a:ext uri="{FF2B5EF4-FFF2-40B4-BE49-F238E27FC236}">
                  <a16:creationId xmlns:a16="http://schemas.microsoft.com/office/drawing/2014/main" id="{E8C943C5-C664-023F-4D67-1B55A1AFD257}"/>
                </a:ext>
              </a:extLst>
            </p:cNvPr>
            <p:cNvSpPr txBox="1"/>
            <p:nvPr/>
          </p:nvSpPr>
          <p:spPr>
            <a:xfrm>
              <a:off x="10146586" y="8323045"/>
              <a:ext cx="1544744" cy="253916"/>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1F1A62"/>
                  </a:solidFill>
                  <a:effectLst/>
                  <a:uLnTx/>
                  <a:uFillTx/>
                  <a:latin typeface="Helvetica" panose="020B0604020202020204"/>
                  <a:ea typeface="+mn-ea"/>
                  <a:cs typeface="Helvetica" panose="020B0604020202020204"/>
                </a:rPr>
                <a:t>October 19, 2023</a:t>
              </a:r>
            </a:p>
          </p:txBody>
        </p:sp>
      </p:grpSp>
      <p:grpSp>
        <p:nvGrpSpPr>
          <p:cNvPr id="1040" name="Group 1039">
            <a:extLst>
              <a:ext uri="{FF2B5EF4-FFF2-40B4-BE49-F238E27FC236}">
                <a16:creationId xmlns:a16="http://schemas.microsoft.com/office/drawing/2014/main" id="{857C13AB-3B5F-914D-B161-AEB93B082FB3}"/>
              </a:ext>
            </a:extLst>
          </p:cNvPr>
          <p:cNvGrpSpPr/>
          <p:nvPr/>
        </p:nvGrpSpPr>
        <p:grpSpPr>
          <a:xfrm>
            <a:off x="243253" y="3011743"/>
            <a:ext cx="3419474" cy="1109085"/>
            <a:chOff x="334374" y="5268464"/>
            <a:chExt cx="3419474" cy="1109085"/>
          </a:xfrm>
        </p:grpSpPr>
        <p:sp>
          <p:nvSpPr>
            <p:cNvPr id="1037" name="Rectangle: Rounded Corners 1036">
              <a:extLst>
                <a:ext uri="{FF2B5EF4-FFF2-40B4-BE49-F238E27FC236}">
                  <a16:creationId xmlns:a16="http://schemas.microsoft.com/office/drawing/2014/main" id="{59C19919-CD3A-442D-522E-1EE75187DCF5}"/>
                </a:ext>
              </a:extLst>
            </p:cNvPr>
            <p:cNvSpPr/>
            <p:nvPr/>
          </p:nvSpPr>
          <p:spPr>
            <a:xfrm>
              <a:off x="334374" y="5268464"/>
              <a:ext cx="3419474" cy="1108106"/>
            </a:xfrm>
            <a:prstGeom prst="roundRect">
              <a:avLst/>
            </a:prstGeom>
            <a:solidFill>
              <a:schemeClr val="bg1"/>
            </a:solidFill>
            <a:ln>
              <a:solidFill>
                <a:srgbClr val="1F1A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36" name="Picture 1035">
              <a:extLst>
                <a:ext uri="{FF2B5EF4-FFF2-40B4-BE49-F238E27FC236}">
                  <a16:creationId xmlns:a16="http://schemas.microsoft.com/office/drawing/2014/main" id="{3430645B-3BEB-7614-F10B-D7D41DB9F35D}"/>
                </a:ext>
              </a:extLst>
            </p:cNvPr>
            <p:cNvPicPr>
              <a:picLocks noChangeAspect="1"/>
            </p:cNvPicPr>
            <p:nvPr/>
          </p:nvPicPr>
          <p:blipFill>
            <a:blip r:embed="rId21" cstate="hqprint">
              <a:extLst>
                <a:ext uri="{28A0092B-C50C-407E-A947-70E740481C1C}">
                  <a14:useLocalDpi xmlns:a14="http://schemas.microsoft.com/office/drawing/2010/main"/>
                </a:ext>
              </a:extLst>
            </a:blip>
            <a:stretch>
              <a:fillRect/>
            </a:stretch>
          </p:blipFill>
          <p:spPr>
            <a:xfrm>
              <a:off x="379812" y="5544076"/>
              <a:ext cx="3217056" cy="747705"/>
            </a:xfrm>
            <a:prstGeom prst="rect">
              <a:avLst/>
            </a:prstGeom>
          </p:spPr>
        </p:pic>
        <p:sp>
          <p:nvSpPr>
            <p:cNvPr id="1038" name="TextBox 1037">
              <a:extLst>
                <a:ext uri="{FF2B5EF4-FFF2-40B4-BE49-F238E27FC236}">
                  <a16:creationId xmlns:a16="http://schemas.microsoft.com/office/drawing/2014/main" id="{78986E6D-DD12-2C1F-0E85-C849CAED613E}"/>
                </a:ext>
              </a:extLst>
            </p:cNvPr>
            <p:cNvSpPr txBox="1"/>
            <p:nvPr/>
          </p:nvSpPr>
          <p:spPr>
            <a:xfrm>
              <a:off x="2263782" y="6123633"/>
              <a:ext cx="1448839" cy="253916"/>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1F1A62"/>
                  </a:solidFill>
                  <a:effectLst/>
                  <a:uLnTx/>
                  <a:uFillTx/>
                  <a:latin typeface="Helvetica" panose="020B0604020202020204"/>
                  <a:ea typeface="+mn-ea"/>
                  <a:cs typeface="Helvetica" panose="020B0604020202020204"/>
                </a:rPr>
                <a:t>October 1, 2020</a:t>
              </a:r>
            </a:p>
          </p:txBody>
        </p:sp>
        <p:pic>
          <p:nvPicPr>
            <p:cNvPr id="1039" name="Picture 10">
              <a:extLst>
                <a:ext uri="{FF2B5EF4-FFF2-40B4-BE49-F238E27FC236}">
                  <a16:creationId xmlns:a16="http://schemas.microsoft.com/office/drawing/2014/main" id="{DBB6BF25-B882-8C90-BC4F-22D5C388F541}"/>
                </a:ext>
              </a:extLst>
            </p:cNvPr>
            <p:cNvPicPr>
              <a:picLocks noChangeAspect="1" noChangeArrowheads="1"/>
            </p:cNvPicPr>
            <p:nvPr/>
          </p:nvPicPr>
          <p:blipFill rotWithShape="1">
            <a:blip r:embed="rId22" cstate="hqprint">
              <a:extLst>
                <a:ext uri="{28A0092B-C50C-407E-A947-70E740481C1C}">
                  <a14:useLocalDpi xmlns:a14="http://schemas.microsoft.com/office/drawing/2010/main"/>
                </a:ext>
              </a:extLst>
            </a:blip>
            <a:srcRect/>
            <a:stretch/>
          </p:blipFill>
          <p:spPr bwMode="auto">
            <a:xfrm>
              <a:off x="465446" y="5315976"/>
              <a:ext cx="324812" cy="20928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46" name="Group 1045">
            <a:extLst>
              <a:ext uri="{FF2B5EF4-FFF2-40B4-BE49-F238E27FC236}">
                <a16:creationId xmlns:a16="http://schemas.microsoft.com/office/drawing/2014/main" id="{0DD4752B-208A-243B-E557-22F04353DB6A}"/>
              </a:ext>
            </a:extLst>
          </p:cNvPr>
          <p:cNvGrpSpPr/>
          <p:nvPr/>
        </p:nvGrpSpPr>
        <p:grpSpPr>
          <a:xfrm>
            <a:off x="514902" y="5481814"/>
            <a:ext cx="3130898" cy="886518"/>
            <a:chOff x="8505814" y="5582478"/>
            <a:chExt cx="3130898" cy="886518"/>
          </a:xfrm>
        </p:grpSpPr>
        <p:sp>
          <p:nvSpPr>
            <p:cNvPr id="1043" name="Rectangle: Rounded Corners 1042">
              <a:extLst>
                <a:ext uri="{FF2B5EF4-FFF2-40B4-BE49-F238E27FC236}">
                  <a16:creationId xmlns:a16="http://schemas.microsoft.com/office/drawing/2014/main" id="{85AE0BC5-9C56-2DE3-A655-2B835D49B08B}"/>
                </a:ext>
              </a:extLst>
            </p:cNvPr>
            <p:cNvSpPr/>
            <p:nvPr/>
          </p:nvSpPr>
          <p:spPr>
            <a:xfrm>
              <a:off x="8505814" y="5582478"/>
              <a:ext cx="3130898" cy="864376"/>
            </a:xfrm>
            <a:prstGeom prst="roundRect">
              <a:avLst/>
            </a:prstGeom>
            <a:solidFill>
              <a:schemeClr val="bg1"/>
            </a:solidFill>
            <a:ln>
              <a:solidFill>
                <a:srgbClr val="1F1A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42" name="Picture 1041">
              <a:extLst>
                <a:ext uri="{FF2B5EF4-FFF2-40B4-BE49-F238E27FC236}">
                  <a16:creationId xmlns:a16="http://schemas.microsoft.com/office/drawing/2014/main" id="{ECE12480-3F8F-F0BE-13A0-077AD90D4B82}"/>
                </a:ext>
              </a:extLst>
            </p:cNvPr>
            <p:cNvPicPr>
              <a:picLocks noChangeAspect="1"/>
            </p:cNvPicPr>
            <p:nvPr/>
          </p:nvPicPr>
          <p:blipFill>
            <a:blip r:embed="rId23"/>
            <a:stretch>
              <a:fillRect/>
            </a:stretch>
          </p:blipFill>
          <p:spPr>
            <a:xfrm>
              <a:off x="8560613" y="5795173"/>
              <a:ext cx="3021301" cy="517461"/>
            </a:xfrm>
            <a:prstGeom prst="rect">
              <a:avLst/>
            </a:prstGeom>
          </p:spPr>
        </p:pic>
        <p:sp>
          <p:nvSpPr>
            <p:cNvPr id="1044" name="TextBox 1043">
              <a:extLst>
                <a:ext uri="{FF2B5EF4-FFF2-40B4-BE49-F238E27FC236}">
                  <a16:creationId xmlns:a16="http://schemas.microsoft.com/office/drawing/2014/main" id="{2E4981D5-C4CF-73B9-8E8F-F3F1792EC72E}"/>
                </a:ext>
              </a:extLst>
            </p:cNvPr>
            <p:cNvSpPr txBox="1"/>
            <p:nvPr/>
          </p:nvSpPr>
          <p:spPr>
            <a:xfrm>
              <a:off x="10351312" y="6215080"/>
              <a:ext cx="1276648" cy="253916"/>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1F1A62"/>
                  </a:solidFill>
                  <a:effectLst/>
                  <a:uLnTx/>
                  <a:uFillTx/>
                  <a:latin typeface="Helvetica" panose="020B0604020202020204"/>
                  <a:ea typeface="+mn-ea"/>
                  <a:cs typeface="Helvetica" panose="020B0604020202020204"/>
                </a:rPr>
                <a:t>February 29, 2024</a:t>
              </a:r>
            </a:p>
          </p:txBody>
        </p:sp>
        <p:pic>
          <p:nvPicPr>
            <p:cNvPr id="1045" name="Picture 12">
              <a:extLst>
                <a:ext uri="{FF2B5EF4-FFF2-40B4-BE49-F238E27FC236}">
                  <a16:creationId xmlns:a16="http://schemas.microsoft.com/office/drawing/2014/main" id="{E77B946B-17F5-EAC0-35B5-2B8EC9000356}"/>
                </a:ext>
              </a:extLst>
            </p:cNvPr>
            <p:cNvPicPr>
              <a:picLocks noChangeAspect="1" noChangeArrowheads="1"/>
            </p:cNvPicPr>
            <p:nvPr/>
          </p:nvPicPr>
          <p:blipFill>
            <a:blip r:embed="rId24" cstate="hqprint">
              <a:extLst>
                <a:ext uri="{28A0092B-C50C-407E-A947-70E740481C1C}">
                  <a14:useLocalDpi xmlns:a14="http://schemas.microsoft.com/office/drawing/2010/main"/>
                </a:ext>
              </a:extLst>
            </a:blip>
            <a:srcRect/>
            <a:stretch>
              <a:fillRect/>
            </a:stretch>
          </p:blipFill>
          <p:spPr bwMode="auto">
            <a:xfrm>
              <a:off x="8618177" y="5651762"/>
              <a:ext cx="929978" cy="136955"/>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Rectangle 3">
            <a:extLst>
              <a:ext uri="{FF2B5EF4-FFF2-40B4-BE49-F238E27FC236}">
                <a16:creationId xmlns:a16="http://schemas.microsoft.com/office/drawing/2014/main" id="{9B0814F7-8AA6-2597-52C1-7BE6E67BEEBF}"/>
              </a:ext>
            </a:extLst>
          </p:cNvPr>
          <p:cNvSpPr/>
          <p:nvPr/>
        </p:nvSpPr>
        <p:spPr>
          <a:xfrm>
            <a:off x="876690" y="456681"/>
            <a:ext cx="10971598"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a:solidFill>
                  <a:srgbClr val="1B1464"/>
                </a:solidFill>
                <a:latin typeface="Helvetica" pitchFamily="2" charset="0"/>
              </a:rPr>
              <a:t>Lack of transparency in digital advertising has also caused brands to </a:t>
            </a:r>
            <a:r>
              <a:rPr lang="en-US" sz="2600" b="1">
                <a:solidFill>
                  <a:srgbClr val="ED3C8D"/>
                </a:solidFill>
                <a:latin typeface="Helvetica" pitchFamily="2" charset="0"/>
              </a:rPr>
              <a:t>unknowingly fund organized crime </a:t>
            </a:r>
            <a:r>
              <a:rPr lang="en-US" sz="2600" b="1">
                <a:solidFill>
                  <a:srgbClr val="1B1464"/>
                </a:solidFill>
                <a:latin typeface="Helvetica" pitchFamily="2" charset="0"/>
              </a:rPr>
              <a:t>and </a:t>
            </a:r>
            <a:r>
              <a:rPr lang="en-US" sz="2600" b="1">
                <a:solidFill>
                  <a:srgbClr val="ED3C8D"/>
                </a:solidFill>
                <a:latin typeface="Helvetica" pitchFamily="2" charset="0"/>
              </a:rPr>
              <a:t>other illicit activities</a:t>
            </a:r>
            <a:endParaRPr kumimoji="0" lang="en-US" sz="2600" b="1" i="0" u="none" strike="noStrike" kern="1200" cap="none" spc="0" normalizeH="0" baseline="0" noProof="0">
              <a:ln>
                <a:noFill/>
              </a:ln>
              <a:solidFill>
                <a:srgbClr val="ED3C8D"/>
              </a:solidFill>
              <a:effectLst/>
              <a:uLnTx/>
              <a:uFillTx/>
              <a:latin typeface="Helvetica" pitchFamily="2" charset="0"/>
              <a:ea typeface="+mn-ea"/>
              <a:cs typeface="+mn-cs"/>
            </a:endParaRPr>
          </a:p>
        </p:txBody>
      </p:sp>
      <p:pic>
        <p:nvPicPr>
          <p:cNvPr id="11" name="Picture 10">
            <a:extLst>
              <a:ext uri="{FF2B5EF4-FFF2-40B4-BE49-F238E27FC236}">
                <a16:creationId xmlns:a16="http://schemas.microsoft.com/office/drawing/2014/main" id="{0294E2AC-131D-36C9-6763-50CCB07BB81E}"/>
              </a:ext>
            </a:extLst>
          </p:cNvPr>
          <p:cNvPicPr>
            <a:picLocks noChangeAspect="1"/>
          </p:cNvPicPr>
          <p:nvPr/>
        </p:nvPicPr>
        <p:blipFill rotWithShape="1">
          <a:blip r:embed="rId25"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13" name="Slide Number Placeholder 5">
            <a:extLst>
              <a:ext uri="{FF2B5EF4-FFF2-40B4-BE49-F238E27FC236}">
                <a16:creationId xmlns:a16="http://schemas.microsoft.com/office/drawing/2014/main" id="{D95BC3B2-4460-74B9-1826-1E5C81A93653}"/>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22" name="Rectangle 21">
            <a:extLst>
              <a:ext uri="{FF2B5EF4-FFF2-40B4-BE49-F238E27FC236}">
                <a16:creationId xmlns:a16="http://schemas.microsoft.com/office/drawing/2014/main" id="{1F94E54B-98D7-4693-FE48-41968D2170C1}"/>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
        <p:nvSpPr>
          <p:cNvPr id="7" name="TextBox 6">
            <a:extLst>
              <a:ext uri="{FF2B5EF4-FFF2-40B4-BE49-F238E27FC236}">
                <a16:creationId xmlns:a16="http://schemas.microsoft.com/office/drawing/2014/main" id="{421B0F76-3F0C-B178-1151-68691D2C8ED9}"/>
              </a:ext>
            </a:extLst>
          </p:cNvPr>
          <p:cNvSpPr txBox="1"/>
          <p:nvPr/>
        </p:nvSpPr>
        <p:spPr>
          <a:xfrm>
            <a:off x="51022" y="533776"/>
            <a:ext cx="805007" cy="707886"/>
          </a:xfrm>
          <a:prstGeom prst="rect">
            <a:avLst/>
          </a:prstGeom>
          <a:noFill/>
        </p:spPr>
        <p:txBody>
          <a:bodyPr wrap="square" rtlCol="0" anchor="ctr">
            <a:spAutoFit/>
          </a:bodyPr>
          <a:lstStyle/>
          <a:p>
            <a:pPr marL="0" marR="0" lvl="0" indent="0" algn="l" defTabSz="883768"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ED3C8D"/>
                </a:solidFill>
                <a:effectLst/>
                <a:uLnTx/>
                <a:uFillTx/>
                <a:latin typeface="Helvetica" pitchFamily="2" charset="0"/>
                <a:ea typeface="+mn-ea"/>
                <a:cs typeface="+mn-cs"/>
              </a:rPr>
              <a:t>12</a:t>
            </a:r>
          </a:p>
        </p:txBody>
      </p:sp>
      <p:cxnSp>
        <p:nvCxnSpPr>
          <p:cNvPr id="9" name="Straight Connector 8">
            <a:extLst>
              <a:ext uri="{FF2B5EF4-FFF2-40B4-BE49-F238E27FC236}">
                <a16:creationId xmlns:a16="http://schemas.microsoft.com/office/drawing/2014/main" id="{63D33592-4AF5-997D-4C31-46CB939979E5}"/>
              </a:ext>
            </a:extLst>
          </p:cNvPr>
          <p:cNvCxnSpPr>
            <a:cxnSpLocks/>
          </p:cNvCxnSpPr>
          <p:nvPr/>
        </p:nvCxnSpPr>
        <p:spPr>
          <a:xfrm>
            <a:off x="876690" y="186512"/>
            <a:ext cx="0" cy="1402415"/>
          </a:xfrm>
          <a:prstGeom prst="line">
            <a:avLst/>
          </a:prstGeom>
          <a:ln>
            <a:solidFill>
              <a:srgbClr val="1F1A6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17577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10A34D-046A-0B6B-519F-684F45199F13}"/>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E8AE8187-41DA-BFE5-F290-6C4FA3606755}"/>
              </a:ext>
            </a:extLst>
          </p:cNvPr>
          <p:cNvSpPr/>
          <p:nvPr/>
        </p:nvSpPr>
        <p:spPr>
          <a:xfrm>
            <a:off x="9781014" y="2265616"/>
            <a:ext cx="2212524" cy="3193886"/>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3C794E3B-1708-14C5-887A-712C63D2373C}"/>
              </a:ext>
            </a:extLst>
          </p:cNvPr>
          <p:cNvSpPr/>
          <p:nvPr/>
        </p:nvSpPr>
        <p:spPr>
          <a:xfrm>
            <a:off x="191497" y="2265616"/>
            <a:ext cx="2212524" cy="3193886"/>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0107B752-B2B8-0B58-1A37-68FC513AC0BE}"/>
              </a:ext>
            </a:extLst>
          </p:cNvPr>
          <p:cNvSpPr/>
          <p:nvPr/>
        </p:nvSpPr>
        <p:spPr>
          <a:xfrm>
            <a:off x="4986255" y="2274831"/>
            <a:ext cx="2212524" cy="3193886"/>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DDC2664-CCA3-DB83-5481-F217A96D4AA9}"/>
              </a:ext>
            </a:extLst>
          </p:cNvPr>
          <p:cNvSpPr/>
          <p:nvPr/>
        </p:nvSpPr>
        <p:spPr>
          <a:xfrm>
            <a:off x="2588876" y="2265616"/>
            <a:ext cx="2212524" cy="3193886"/>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211050F4-A1DA-8395-74D0-4AE43D31F881}"/>
              </a:ext>
            </a:extLst>
          </p:cNvPr>
          <p:cNvSpPr/>
          <p:nvPr/>
        </p:nvSpPr>
        <p:spPr>
          <a:xfrm>
            <a:off x="7383634" y="2265616"/>
            <a:ext cx="2212524" cy="3193886"/>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CE141D0D-9FDE-4276-9F54-50A891434FCF}"/>
              </a:ext>
            </a:extLst>
          </p:cNvPr>
          <p:cNvSpPr txBox="1"/>
          <p:nvPr/>
        </p:nvSpPr>
        <p:spPr>
          <a:xfrm>
            <a:off x="191496" y="3525309"/>
            <a:ext cx="2212524" cy="1323439"/>
          </a:xfrm>
          <a:prstGeom prst="rect">
            <a:avLst/>
          </a:prstGeom>
          <a:noFill/>
        </p:spPr>
        <p:txBody>
          <a:bodyPr wrap="square" rtlCol="0">
            <a:spAutoFit/>
          </a:bodyPr>
          <a:lstStyle/>
          <a:p>
            <a:pPr marL="0" marR="0" lvl="0" indent="0" algn="ctr" defTabSz="1172398" rtl="0" eaLnBrk="1" fontAlgn="auto" latinLnBrk="0" hangingPunct="1">
              <a:lnSpc>
                <a:spcPct val="100000"/>
              </a:lnSpc>
              <a:spcBef>
                <a:spcPts val="0"/>
              </a:spcBef>
              <a:spcAft>
                <a:spcPts val="0"/>
              </a:spcAft>
              <a:buClr>
                <a:srgbClr val="ED3C8D"/>
              </a:buClr>
              <a:buSzTx/>
              <a:buFontTx/>
              <a:buNone/>
              <a:tabLst/>
              <a:defRPr/>
            </a:pPr>
            <a:r>
              <a:rPr kumimoji="0" lang="en-US" sz="1600" b="1" i="0" u="none" strike="noStrike" kern="1200" cap="none" spc="0" normalizeH="0" baseline="0" noProof="0">
                <a:ln>
                  <a:noFill/>
                </a:ln>
                <a:solidFill>
                  <a:srgbClr val="ED3C8D"/>
                </a:solidFill>
                <a:effectLst/>
                <a:uLnTx/>
                <a:uFillTx/>
                <a:latin typeface="Helvetica"/>
                <a:ea typeface="Open Sans"/>
                <a:cs typeface="Open Sans"/>
              </a:rPr>
              <a:t>The full lifecycle of</a:t>
            </a:r>
            <a:r>
              <a:rPr kumimoji="0" lang="en-US" sz="1600" b="1" i="0" u="none" strike="noStrike" kern="1200" cap="none" spc="0" normalizeH="0" baseline="0" noProof="0">
                <a:ln>
                  <a:noFill/>
                </a:ln>
                <a:solidFill>
                  <a:srgbClr val="1B1464"/>
                </a:solidFill>
                <a:effectLst/>
                <a:uLnTx/>
                <a:uFillTx/>
                <a:latin typeface="Helvetica"/>
                <a:ea typeface="Open Sans"/>
                <a:cs typeface="Open Sans"/>
              </a:rPr>
              <a:t> </a:t>
            </a:r>
            <a:r>
              <a:rPr kumimoji="0" lang="en-US" sz="1600" b="1" i="0" u="none" strike="noStrike" kern="1200" cap="none" spc="0" normalizeH="0" baseline="0" noProof="0">
                <a:ln>
                  <a:noFill/>
                </a:ln>
                <a:solidFill>
                  <a:srgbClr val="ED3C8D"/>
                </a:solidFill>
                <a:effectLst/>
                <a:uLnTx/>
                <a:uFillTx/>
                <a:latin typeface="Helvetica"/>
                <a:ea typeface="Open Sans"/>
                <a:cs typeface="Open Sans"/>
              </a:rPr>
              <a:t>all video ad units </a:t>
            </a:r>
            <a:r>
              <a:rPr kumimoji="0" lang="en-US" sz="1600" b="1" i="0" u="none" strike="noStrike" kern="1200" cap="none" spc="0" normalizeH="0" baseline="0" noProof="0">
                <a:ln>
                  <a:noFill/>
                </a:ln>
                <a:solidFill>
                  <a:srgbClr val="1B1464"/>
                </a:solidFill>
                <a:effectLst/>
                <a:uLnTx/>
                <a:uFillTx/>
                <a:latin typeface="Helvetica"/>
                <a:ea typeface="Open Sans"/>
                <a:cs typeface="Open Sans"/>
              </a:rPr>
              <a:t>within your campaign by </a:t>
            </a:r>
            <a:br>
              <a:rPr kumimoji="0" lang="en-US" sz="1600" b="1" i="0" u="none" strike="noStrike" kern="1200" cap="none" spc="0" normalizeH="0" baseline="0" noProof="0">
                <a:ln>
                  <a:noFill/>
                </a:ln>
                <a:solidFill>
                  <a:srgbClr val="1B1464"/>
                </a:solidFill>
                <a:effectLst/>
                <a:uLnTx/>
                <a:uFillTx/>
                <a:latin typeface="Helvetica"/>
                <a:ea typeface="Open Sans"/>
                <a:cs typeface="Open Sans"/>
              </a:rPr>
            </a:br>
            <a:r>
              <a:rPr kumimoji="0" lang="en-US" sz="1600" b="1" i="0" u="none" strike="noStrike" kern="1200" cap="none" spc="0" normalizeH="0" baseline="0" noProof="0">
                <a:ln>
                  <a:noFill/>
                </a:ln>
                <a:solidFill>
                  <a:srgbClr val="1B1464"/>
                </a:solidFill>
                <a:effectLst/>
                <a:uLnTx/>
                <a:uFillTx/>
                <a:latin typeface="Helvetica"/>
                <a:ea typeface="Open Sans"/>
                <a:cs typeface="Open Sans"/>
              </a:rPr>
              <a:t>media partner</a:t>
            </a:r>
            <a:r>
              <a:rPr kumimoji="0" lang="en-US" sz="1600" b="1" i="0" u="sng" strike="noStrike" kern="1200" cap="none" spc="0" normalizeH="0" baseline="0" noProof="0">
                <a:ln>
                  <a:noFill/>
                </a:ln>
                <a:solidFill>
                  <a:srgbClr val="1B1464"/>
                </a:solidFill>
                <a:effectLst/>
                <a:uLnTx/>
                <a:uFillTx/>
                <a:latin typeface="Helvetica"/>
                <a:ea typeface="Open Sans"/>
                <a:cs typeface="Open Sans"/>
              </a:rPr>
              <a:t> </a:t>
            </a:r>
            <a:endParaRPr kumimoji="0" lang="en-US" sz="1600" b="1" i="0" u="sng" strike="noStrike" kern="1200" cap="none" spc="0" normalizeH="0" baseline="0" noProof="0">
              <a:ln>
                <a:noFill/>
              </a:ln>
              <a:solidFill>
                <a:srgbClr val="1F1A62"/>
              </a:solidFill>
              <a:effectLst/>
              <a:uLnTx/>
              <a:uFillTx/>
              <a:latin typeface="Helvetica"/>
              <a:ea typeface="Open Sans"/>
              <a:cs typeface="Open Sans"/>
            </a:endParaRPr>
          </a:p>
        </p:txBody>
      </p:sp>
      <p:sp>
        <p:nvSpPr>
          <p:cNvPr id="18" name="TextBox 17">
            <a:extLst>
              <a:ext uri="{FF2B5EF4-FFF2-40B4-BE49-F238E27FC236}">
                <a16:creationId xmlns:a16="http://schemas.microsoft.com/office/drawing/2014/main" id="{3EC29BDF-79D7-3F4E-C49F-7106442F0E95}"/>
              </a:ext>
            </a:extLst>
          </p:cNvPr>
          <p:cNvSpPr txBox="1"/>
          <p:nvPr/>
        </p:nvSpPr>
        <p:spPr>
          <a:xfrm>
            <a:off x="2588875" y="3525309"/>
            <a:ext cx="2212523" cy="1077218"/>
          </a:xfrm>
          <a:prstGeom prst="rect">
            <a:avLst/>
          </a:prstGeom>
          <a:noFill/>
        </p:spPr>
        <p:txBody>
          <a:bodyPr wrap="square" rtlCol="0">
            <a:spAutoFit/>
          </a:bodyPr>
          <a:lstStyle/>
          <a:p>
            <a:pPr marL="0" marR="0" lvl="0" indent="0" algn="ctr" defTabSz="1172398" rtl="0" eaLnBrk="1" fontAlgn="auto" latinLnBrk="0" hangingPunct="1">
              <a:lnSpc>
                <a:spcPct val="100000"/>
              </a:lnSpc>
              <a:spcBef>
                <a:spcPts val="0"/>
              </a:spcBef>
              <a:spcAft>
                <a:spcPts val="0"/>
              </a:spcAft>
              <a:buClr>
                <a:srgbClr val="ED3C8D"/>
              </a:buClr>
              <a:buSzTx/>
              <a:buFontTx/>
              <a:buNone/>
              <a:tabLst/>
              <a:defRPr/>
            </a:pPr>
            <a:r>
              <a:rPr kumimoji="0" lang="en-US" sz="1600" b="1" i="0" u="none" strike="noStrike" kern="1200" cap="none" spc="0" normalizeH="0" baseline="0" noProof="0">
                <a:ln>
                  <a:noFill/>
                </a:ln>
                <a:solidFill>
                  <a:srgbClr val="1B1464"/>
                </a:solidFill>
                <a:effectLst/>
                <a:uLnTx/>
                <a:uFillTx/>
                <a:latin typeface="Helvetica"/>
                <a:ea typeface="Open Sans"/>
                <a:cs typeface="Open Sans"/>
              </a:rPr>
              <a:t>All calculations </a:t>
            </a:r>
            <a:br>
              <a:rPr kumimoji="0" lang="en-US" sz="1600" b="1" i="0" u="none" strike="noStrike" kern="1200" cap="none" spc="0" normalizeH="0" baseline="0" noProof="0">
                <a:ln>
                  <a:noFill/>
                </a:ln>
                <a:solidFill>
                  <a:srgbClr val="1B1464"/>
                </a:solidFill>
                <a:effectLst/>
                <a:uLnTx/>
                <a:uFillTx/>
                <a:latin typeface="Helvetica"/>
                <a:ea typeface="Open Sans"/>
                <a:cs typeface="Open Sans"/>
              </a:rPr>
            </a:br>
            <a:r>
              <a:rPr kumimoji="0" lang="en-US" sz="1600" b="1" i="0" u="none" strike="noStrike" kern="1200" cap="none" spc="0" normalizeH="0" baseline="0" noProof="0">
                <a:ln>
                  <a:noFill/>
                </a:ln>
                <a:solidFill>
                  <a:srgbClr val="1B1464"/>
                </a:solidFill>
                <a:effectLst/>
                <a:uLnTx/>
                <a:uFillTx/>
                <a:latin typeface="Helvetica"/>
                <a:ea typeface="Open Sans"/>
                <a:cs typeface="Open Sans"/>
              </a:rPr>
              <a:t>of </a:t>
            </a:r>
            <a:r>
              <a:rPr kumimoji="0" lang="en-US" sz="1600" b="1" i="0" u="none" strike="noStrike" kern="1200" cap="none" spc="0" normalizeH="0" baseline="0" noProof="0">
                <a:ln>
                  <a:noFill/>
                </a:ln>
                <a:solidFill>
                  <a:srgbClr val="ED3C8D"/>
                </a:solidFill>
                <a:effectLst/>
                <a:uLnTx/>
                <a:uFillTx/>
                <a:latin typeface="Helvetica"/>
                <a:ea typeface="Open Sans"/>
                <a:cs typeface="Open Sans"/>
              </a:rPr>
              <a:t>video ad impressions </a:t>
            </a:r>
            <a:r>
              <a:rPr kumimoji="0" lang="en-US" sz="1600" b="1" i="0" u="none" strike="noStrike" kern="1200" cap="none" spc="0" normalizeH="0" baseline="0" noProof="0">
                <a:ln>
                  <a:noFill/>
                </a:ln>
                <a:solidFill>
                  <a:srgbClr val="1B1464"/>
                </a:solidFill>
                <a:effectLst/>
                <a:uLnTx/>
                <a:uFillTx/>
                <a:latin typeface="Helvetica"/>
                <a:ea typeface="Open Sans"/>
                <a:cs typeface="Open Sans"/>
              </a:rPr>
              <a:t>by media partner</a:t>
            </a:r>
            <a:endParaRPr kumimoji="0" lang="en-US" sz="1600" b="1" i="0" u="none" strike="noStrike" kern="1200" cap="none" spc="0" normalizeH="0" baseline="0" noProof="0">
              <a:ln>
                <a:noFill/>
              </a:ln>
              <a:solidFill>
                <a:srgbClr val="1F1A62"/>
              </a:solidFill>
              <a:effectLst/>
              <a:uLnTx/>
              <a:uFillTx/>
              <a:latin typeface="Helvetica"/>
              <a:ea typeface="Open Sans"/>
              <a:cs typeface="Open Sans"/>
            </a:endParaRPr>
          </a:p>
        </p:txBody>
      </p:sp>
      <p:sp>
        <p:nvSpPr>
          <p:cNvPr id="19" name="TextBox 18">
            <a:extLst>
              <a:ext uri="{FF2B5EF4-FFF2-40B4-BE49-F238E27FC236}">
                <a16:creationId xmlns:a16="http://schemas.microsoft.com/office/drawing/2014/main" id="{46D2F3C7-8CE2-52BA-3393-36E89619502C}"/>
              </a:ext>
            </a:extLst>
          </p:cNvPr>
          <p:cNvSpPr txBox="1"/>
          <p:nvPr/>
        </p:nvSpPr>
        <p:spPr>
          <a:xfrm>
            <a:off x="4986256" y="3525309"/>
            <a:ext cx="2212524" cy="1569660"/>
          </a:xfrm>
          <a:prstGeom prst="rect">
            <a:avLst/>
          </a:prstGeom>
          <a:noFill/>
        </p:spPr>
        <p:txBody>
          <a:bodyPr wrap="square" rtlCol="0">
            <a:spAutoFit/>
          </a:bodyPr>
          <a:lstStyle/>
          <a:p>
            <a:pPr marL="0" marR="0" lvl="0" indent="0" algn="ctr" defTabSz="1172398" rtl="0" eaLnBrk="1" fontAlgn="auto" latinLnBrk="0" hangingPunct="1">
              <a:lnSpc>
                <a:spcPct val="100000"/>
              </a:lnSpc>
              <a:spcBef>
                <a:spcPts val="0"/>
              </a:spcBef>
              <a:spcAft>
                <a:spcPts val="0"/>
              </a:spcAft>
              <a:buClr>
                <a:srgbClr val="ED3C8D"/>
              </a:buClr>
              <a:buSzTx/>
              <a:buFontTx/>
              <a:buNone/>
              <a:tabLst/>
              <a:defRPr/>
            </a:pPr>
            <a:r>
              <a:rPr kumimoji="0" lang="en-US" sz="1600" b="1" i="0" u="none" strike="noStrike" kern="1200" cap="none" spc="0" normalizeH="0" baseline="0" noProof="0">
                <a:ln>
                  <a:noFill/>
                </a:ln>
                <a:solidFill>
                  <a:srgbClr val="1B1464"/>
                </a:solidFill>
                <a:effectLst/>
                <a:uLnTx/>
                <a:uFillTx/>
                <a:latin typeface="Helvetica"/>
                <a:ea typeface="Open Sans"/>
                <a:cs typeface="Open Sans"/>
              </a:rPr>
              <a:t>The granular details of </a:t>
            </a:r>
            <a:r>
              <a:rPr kumimoji="0" lang="en-US" sz="1600" b="1" i="0" u="none" strike="noStrike" kern="1200" cap="none" spc="0" normalizeH="0" baseline="0" noProof="0">
                <a:ln>
                  <a:noFill/>
                </a:ln>
                <a:solidFill>
                  <a:srgbClr val="ED3C8D"/>
                </a:solidFill>
                <a:effectLst/>
                <a:uLnTx/>
                <a:uFillTx/>
                <a:latin typeface="Helvetica"/>
                <a:ea typeface="Open Sans"/>
                <a:cs typeface="Open Sans"/>
              </a:rPr>
              <a:t>exact ad placements, by type and inventory source</a:t>
            </a:r>
            <a:r>
              <a:rPr kumimoji="0" lang="en-US" sz="1600" b="1" i="0" u="none" strike="noStrike" kern="1200" cap="none" spc="0" normalizeH="0" baseline="0" noProof="0">
                <a:ln>
                  <a:noFill/>
                </a:ln>
                <a:solidFill>
                  <a:srgbClr val="1B1464"/>
                </a:solidFill>
                <a:effectLst/>
                <a:uLnTx/>
                <a:uFillTx/>
                <a:latin typeface="Helvetica"/>
                <a:ea typeface="Open Sans"/>
                <a:cs typeface="Open Sans"/>
              </a:rPr>
              <a:t>, across each media partner</a:t>
            </a:r>
            <a:endParaRPr kumimoji="0" lang="en-US" sz="1600" b="1" i="0" u="sng" strike="noStrike" kern="1200" cap="none" spc="0" normalizeH="0" baseline="0" noProof="0">
              <a:ln>
                <a:noFill/>
              </a:ln>
              <a:solidFill>
                <a:srgbClr val="1F1A62"/>
              </a:solidFill>
              <a:effectLst/>
              <a:uLnTx/>
              <a:uFillTx/>
              <a:latin typeface="Helvetica"/>
              <a:ea typeface="Open Sans"/>
              <a:cs typeface="Open Sans"/>
            </a:endParaRPr>
          </a:p>
        </p:txBody>
      </p:sp>
      <p:sp>
        <p:nvSpPr>
          <p:cNvPr id="20" name="TextBox 19">
            <a:extLst>
              <a:ext uri="{FF2B5EF4-FFF2-40B4-BE49-F238E27FC236}">
                <a16:creationId xmlns:a16="http://schemas.microsoft.com/office/drawing/2014/main" id="{E3CFC5DD-5191-BFF3-7A7F-73CCEF6B0582}"/>
              </a:ext>
            </a:extLst>
          </p:cNvPr>
          <p:cNvSpPr txBox="1"/>
          <p:nvPr/>
        </p:nvSpPr>
        <p:spPr>
          <a:xfrm>
            <a:off x="7383630" y="3525309"/>
            <a:ext cx="2212527" cy="1815882"/>
          </a:xfrm>
          <a:prstGeom prst="rect">
            <a:avLst/>
          </a:prstGeom>
          <a:noFill/>
        </p:spPr>
        <p:txBody>
          <a:bodyPr wrap="square" rtlCol="0">
            <a:spAutoFit/>
          </a:bodyPr>
          <a:lstStyle/>
          <a:p>
            <a:pPr marL="0" marR="0" lvl="0" indent="0" algn="ctr" defTabSz="1172398" rtl="0" eaLnBrk="1" fontAlgn="auto" latinLnBrk="0" hangingPunct="1">
              <a:lnSpc>
                <a:spcPct val="100000"/>
              </a:lnSpc>
              <a:spcBef>
                <a:spcPts val="0"/>
              </a:spcBef>
              <a:spcAft>
                <a:spcPts val="0"/>
              </a:spcAft>
              <a:buClr>
                <a:srgbClr val="ED3C8D"/>
              </a:buClr>
              <a:buSzTx/>
              <a:buFontTx/>
              <a:buNone/>
              <a:tabLst/>
              <a:defRPr/>
            </a:pPr>
            <a:r>
              <a:rPr kumimoji="0" lang="en-US" sz="1600" b="1" i="0" u="none" strike="noStrike" kern="1200" cap="none" spc="0" normalizeH="0" baseline="0" noProof="0">
                <a:ln>
                  <a:noFill/>
                </a:ln>
                <a:solidFill>
                  <a:srgbClr val="ED3C8D"/>
                </a:solidFill>
                <a:effectLst/>
                <a:uLnTx/>
                <a:uFillTx/>
                <a:latin typeface="Helvetica"/>
                <a:ea typeface="Open Sans"/>
                <a:cs typeface="Open Sans"/>
              </a:rPr>
              <a:t>The composition of ad placement types</a:t>
            </a:r>
            <a:r>
              <a:rPr kumimoji="0" lang="en-US" sz="1600" b="1" i="0" u="none" strike="noStrike" kern="1200" cap="none" spc="0" normalizeH="0" baseline="0" noProof="0">
                <a:ln>
                  <a:noFill/>
                </a:ln>
                <a:solidFill>
                  <a:srgbClr val="1B1464"/>
                </a:solidFill>
                <a:effectLst/>
                <a:uLnTx/>
                <a:uFillTx/>
                <a:latin typeface="Helvetica"/>
                <a:ea typeface="Open Sans"/>
                <a:cs typeface="Open Sans"/>
              </a:rPr>
              <a:t> </a:t>
            </a:r>
            <a:r>
              <a:rPr kumimoji="0" lang="en-US" sz="1600" b="1" i="0" u="none" strike="noStrike" kern="1200" cap="none" spc="0" normalizeH="0" baseline="0" noProof="0">
                <a:ln>
                  <a:noFill/>
                </a:ln>
                <a:solidFill>
                  <a:srgbClr val="ED3C8D"/>
                </a:solidFill>
                <a:effectLst/>
                <a:uLnTx/>
                <a:uFillTx/>
                <a:latin typeface="Helvetica"/>
                <a:ea typeface="Open Sans"/>
                <a:cs typeface="Open Sans"/>
              </a:rPr>
              <a:t>and inventory sources </a:t>
            </a:r>
            <a:r>
              <a:rPr kumimoji="0" lang="en-US" sz="1600" b="1" i="0" u="none" strike="noStrike" kern="1200" cap="none" spc="0" normalizeH="0" baseline="0" noProof="0">
                <a:ln>
                  <a:noFill/>
                </a:ln>
                <a:solidFill>
                  <a:srgbClr val="1B1464"/>
                </a:solidFill>
                <a:effectLst/>
                <a:uLnTx/>
                <a:uFillTx/>
                <a:latin typeface="Helvetica"/>
                <a:ea typeface="Open Sans"/>
                <a:cs typeface="Open Sans"/>
              </a:rPr>
              <a:t>in audience metrics such as reach calculations by media partner</a:t>
            </a:r>
            <a:endParaRPr kumimoji="0" lang="en-US" sz="1600" b="1" i="0" u="sng" strike="noStrike" kern="1200" cap="none" spc="0" normalizeH="0" baseline="0" noProof="0">
              <a:ln>
                <a:noFill/>
              </a:ln>
              <a:solidFill>
                <a:srgbClr val="1F1A62"/>
              </a:solidFill>
              <a:effectLst/>
              <a:uLnTx/>
              <a:uFillTx/>
              <a:latin typeface="Helvetica"/>
              <a:ea typeface="Open Sans"/>
              <a:cs typeface="Open Sans"/>
            </a:endParaRPr>
          </a:p>
        </p:txBody>
      </p:sp>
      <p:sp>
        <p:nvSpPr>
          <p:cNvPr id="21" name="TextBox 20">
            <a:extLst>
              <a:ext uri="{FF2B5EF4-FFF2-40B4-BE49-F238E27FC236}">
                <a16:creationId xmlns:a16="http://schemas.microsoft.com/office/drawing/2014/main" id="{31B7A67A-B8B5-7369-8685-0184264F20B5}"/>
              </a:ext>
            </a:extLst>
          </p:cNvPr>
          <p:cNvSpPr txBox="1"/>
          <p:nvPr/>
        </p:nvSpPr>
        <p:spPr>
          <a:xfrm>
            <a:off x="9781017" y="3525309"/>
            <a:ext cx="2212523" cy="1815882"/>
          </a:xfrm>
          <a:prstGeom prst="rect">
            <a:avLst/>
          </a:prstGeom>
          <a:noFill/>
        </p:spPr>
        <p:txBody>
          <a:bodyPr wrap="square" rtlCol="0">
            <a:spAutoFit/>
          </a:bodyPr>
          <a:lstStyle/>
          <a:p>
            <a:pPr marL="0" marR="0" lvl="0" indent="0" algn="ctr" defTabSz="1172398" rtl="0" eaLnBrk="1" fontAlgn="auto" latinLnBrk="0" hangingPunct="1">
              <a:lnSpc>
                <a:spcPct val="100000"/>
              </a:lnSpc>
              <a:spcBef>
                <a:spcPts val="0"/>
              </a:spcBef>
              <a:spcAft>
                <a:spcPts val="0"/>
              </a:spcAft>
              <a:buClr>
                <a:srgbClr val="ED3C8D"/>
              </a:buClr>
              <a:buSzTx/>
              <a:buFontTx/>
              <a:buNone/>
              <a:tabLst/>
              <a:defRPr/>
            </a:pPr>
            <a:r>
              <a:rPr kumimoji="0" lang="en-US" sz="1600" b="1" i="0" u="none" strike="noStrike" kern="1200" cap="none" spc="0" normalizeH="0" baseline="0" noProof="0">
                <a:ln>
                  <a:noFill/>
                </a:ln>
                <a:solidFill>
                  <a:srgbClr val="1B1464"/>
                </a:solidFill>
                <a:effectLst/>
                <a:uLnTx/>
                <a:uFillTx/>
                <a:latin typeface="Helvetica"/>
                <a:ea typeface="Open Sans"/>
                <a:cs typeface="Open Sans"/>
              </a:rPr>
              <a:t>Have media partners bring in a </a:t>
            </a:r>
            <a:r>
              <a:rPr kumimoji="0" lang="en-US" sz="1600" b="1" i="0" u="none" strike="noStrike" kern="1200" cap="none" spc="0" normalizeH="0" baseline="0" noProof="0">
                <a:ln>
                  <a:noFill/>
                </a:ln>
                <a:solidFill>
                  <a:srgbClr val="ED3C8D"/>
                </a:solidFill>
                <a:effectLst/>
                <a:uLnTx/>
                <a:uFillTx/>
                <a:latin typeface="Helvetica"/>
                <a:ea typeface="Open Sans"/>
                <a:cs typeface="Open Sans"/>
              </a:rPr>
              <a:t>truly independent third party </a:t>
            </a:r>
            <a:r>
              <a:rPr kumimoji="0" lang="en-US" sz="1600" b="1" i="0" u="none" strike="noStrike" kern="1200" cap="none" spc="0" normalizeH="0" baseline="0" noProof="0">
                <a:ln>
                  <a:noFill/>
                </a:ln>
                <a:solidFill>
                  <a:srgbClr val="1B1464"/>
                </a:solidFill>
                <a:effectLst/>
                <a:uLnTx/>
                <a:uFillTx/>
                <a:latin typeface="Helvetica"/>
                <a:ea typeface="Open Sans"/>
                <a:cs typeface="Open Sans"/>
              </a:rPr>
              <a:t>to provide transparency on </a:t>
            </a:r>
            <a:br>
              <a:rPr kumimoji="0" lang="en-US" sz="1600" b="1" i="0" u="none" strike="noStrike" kern="1200" cap="none" spc="0" normalizeH="0" baseline="0" noProof="0">
                <a:ln>
                  <a:noFill/>
                </a:ln>
                <a:solidFill>
                  <a:srgbClr val="1B1464"/>
                </a:solidFill>
                <a:effectLst/>
                <a:uLnTx/>
                <a:uFillTx/>
                <a:latin typeface="Helvetica"/>
                <a:ea typeface="Open Sans"/>
                <a:cs typeface="Open Sans"/>
              </a:rPr>
            </a:br>
            <a:r>
              <a:rPr kumimoji="0" lang="en-US" sz="1600" b="1" i="0" u="none" strike="noStrike" kern="1200" cap="none" spc="0" normalizeH="0" baseline="0" noProof="0">
                <a:ln>
                  <a:noFill/>
                </a:ln>
                <a:solidFill>
                  <a:srgbClr val="1B1464"/>
                </a:solidFill>
                <a:effectLst/>
                <a:uLnTx/>
                <a:uFillTx/>
                <a:latin typeface="Helvetica"/>
                <a:ea typeface="Open Sans"/>
                <a:cs typeface="Open Sans"/>
              </a:rPr>
              <a:t>a now-permanent basis </a:t>
            </a:r>
            <a:endParaRPr kumimoji="0" lang="en-US" sz="1600" b="1" i="0" u="sng" strike="noStrike" kern="1200" cap="none" spc="0" normalizeH="0" baseline="0" noProof="0">
              <a:ln>
                <a:noFill/>
              </a:ln>
              <a:solidFill>
                <a:srgbClr val="1F1A62"/>
              </a:solidFill>
              <a:effectLst/>
              <a:uLnTx/>
              <a:uFillTx/>
              <a:latin typeface="Helvetica"/>
              <a:ea typeface="Open Sans"/>
              <a:cs typeface="Open Sans"/>
            </a:endParaRPr>
          </a:p>
        </p:txBody>
      </p:sp>
      <p:pic>
        <p:nvPicPr>
          <p:cNvPr id="3" name="Picture 2">
            <a:extLst>
              <a:ext uri="{FF2B5EF4-FFF2-40B4-BE49-F238E27FC236}">
                <a16:creationId xmlns:a16="http://schemas.microsoft.com/office/drawing/2014/main" id="{7712E213-C1A3-EEAE-4255-3A0ADC46469E}"/>
              </a:ext>
            </a:extLst>
          </p:cNvPr>
          <p:cNvPicPr>
            <a:picLocks noChangeAspect="1"/>
          </p:cNvPicPr>
          <p:nvPr/>
        </p:nvPicPr>
        <p:blipFill>
          <a:blip r:embed="rId3" cstate="hqprint">
            <a:extLst>
              <a:ext uri="{BEBA8EAE-BF5A-486C-A8C5-ECC9F3942E4B}">
                <a14:imgProps xmlns:a14="http://schemas.microsoft.com/office/drawing/2010/main">
                  <a14:imgLayer r:embed="rId4">
                    <a14:imgEffect>
                      <a14:backgroundRemoval t="1172" b="98047" l="3125" r="97852">
                        <a14:foregroundMark x1="93359" y1="98242" x2="93359" y2="98242"/>
                        <a14:foregroundMark x1="97852" y1="91602" x2="97852" y2="91602"/>
                        <a14:foregroundMark x1="49414" y1="55078" x2="49414" y2="55078"/>
                        <a14:foregroundMark x1="5078" y1="44922" x2="5078" y2="44922"/>
                        <a14:foregroundMark x1="3320" y1="36719" x2="3320" y2="36719"/>
                        <a14:foregroundMark x1="34180" y1="1172" x2="34180" y2="1172"/>
                        <a14:foregroundMark x1="23047" y1="22070" x2="23047" y2="22070"/>
                        <a14:foregroundMark x1="17383" y1="37891" x2="17383" y2="37891"/>
                      </a14:backgroundRemoval>
                    </a14:imgEffect>
                  </a14:imgLayer>
                </a14:imgProps>
              </a:ext>
              <a:ext uri="{28A0092B-C50C-407E-A947-70E740481C1C}">
                <a14:useLocalDpi xmlns:a14="http://schemas.microsoft.com/office/drawing/2010/main"/>
              </a:ext>
            </a:extLst>
          </a:blip>
          <a:stretch>
            <a:fillRect/>
          </a:stretch>
        </p:blipFill>
        <p:spPr>
          <a:xfrm>
            <a:off x="736649" y="2407367"/>
            <a:ext cx="975360" cy="975360"/>
          </a:xfrm>
          <a:prstGeom prst="rect">
            <a:avLst/>
          </a:prstGeom>
        </p:spPr>
      </p:pic>
      <p:pic>
        <p:nvPicPr>
          <p:cNvPr id="4" name="Graphic 3" descr="Clipboard Checked with solid fill">
            <a:extLst>
              <a:ext uri="{FF2B5EF4-FFF2-40B4-BE49-F238E27FC236}">
                <a16:creationId xmlns:a16="http://schemas.microsoft.com/office/drawing/2014/main" id="{9D7C0079-43FD-CD36-3597-5CF755ECC29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106440" y="2309831"/>
            <a:ext cx="1170432" cy="1170432"/>
          </a:xfrm>
          <a:prstGeom prst="rect">
            <a:avLst/>
          </a:prstGeom>
        </p:spPr>
      </p:pic>
      <p:pic>
        <p:nvPicPr>
          <p:cNvPr id="5" name="Graphic 4" descr="Statistics with solid fill">
            <a:extLst>
              <a:ext uri="{FF2B5EF4-FFF2-40B4-BE49-F238E27FC236}">
                <a16:creationId xmlns:a16="http://schemas.microsoft.com/office/drawing/2014/main" id="{078134D2-D6FF-235B-6E6F-AF871A79CC4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503820" y="2310777"/>
            <a:ext cx="1170432" cy="1170432"/>
          </a:xfrm>
          <a:prstGeom prst="rect">
            <a:avLst/>
          </a:prstGeom>
        </p:spPr>
      </p:pic>
      <p:pic>
        <p:nvPicPr>
          <p:cNvPr id="10" name="Graphic 9" descr="Lights On with solid fill">
            <a:extLst>
              <a:ext uri="{FF2B5EF4-FFF2-40B4-BE49-F238E27FC236}">
                <a16:creationId xmlns:a16="http://schemas.microsoft.com/office/drawing/2014/main" id="{5BC8C18B-BBAC-FC9B-3B58-3A5B46CF782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901197" y="2309831"/>
            <a:ext cx="1170432" cy="1170432"/>
          </a:xfrm>
          <a:prstGeom prst="rect">
            <a:avLst/>
          </a:prstGeom>
        </p:spPr>
      </p:pic>
      <p:pic>
        <p:nvPicPr>
          <p:cNvPr id="16" name="Picture 15">
            <a:extLst>
              <a:ext uri="{FF2B5EF4-FFF2-40B4-BE49-F238E27FC236}">
                <a16:creationId xmlns:a16="http://schemas.microsoft.com/office/drawing/2014/main" id="{2F07B6A6-46EC-CC3D-4CA0-C6182D62EAE6}"/>
              </a:ext>
            </a:extLst>
          </p:cNvPr>
          <p:cNvPicPr>
            <a:picLocks noChangeAspect="1"/>
          </p:cNvPicPr>
          <p:nvPr/>
        </p:nvPicPr>
        <p:blipFill>
          <a:blip r:embed="rId11" cstate="hqprint">
            <a:extLst>
              <a:ext uri="{BEBA8EAE-BF5A-486C-A8C5-ECC9F3942E4B}">
                <a14:imgProps xmlns:a14="http://schemas.microsoft.com/office/drawing/2010/main">
                  <a14:imgLayer r:embed="rId12">
                    <a14:imgEffect>
                      <a14:backgroundRemoval t="4297" b="97852" l="9961" r="89844">
                        <a14:foregroundMark x1="27539" y1="23438" x2="27539" y2="23438"/>
                        <a14:foregroundMark x1="46680" y1="20117" x2="46680" y2="20117"/>
                        <a14:foregroundMark x1="49219" y1="4492" x2="49219" y2="4492"/>
                        <a14:foregroundMark x1="70508" y1="27734" x2="70508" y2="27734"/>
                        <a14:foregroundMark x1="50000" y1="58594" x2="50000" y2="58594"/>
                        <a14:foregroundMark x1="60742" y1="97656" x2="60742" y2="97656"/>
                        <a14:foregroundMark x1="40039" y1="97852" x2="40039" y2="97852"/>
                      </a14:backgroundRemoval>
                    </a14:imgEffect>
                  </a14:imgLayer>
                </a14:imgProps>
              </a:ext>
              <a:ext uri="{28A0092B-C50C-407E-A947-70E740481C1C}">
                <a14:useLocalDpi xmlns:a14="http://schemas.microsoft.com/office/drawing/2010/main"/>
              </a:ext>
            </a:extLst>
          </a:blip>
          <a:stretch>
            <a:fillRect/>
          </a:stretch>
        </p:blipFill>
        <p:spPr>
          <a:xfrm>
            <a:off x="10304661" y="2309897"/>
            <a:ext cx="1172192" cy="1172192"/>
          </a:xfrm>
          <a:prstGeom prst="rect">
            <a:avLst/>
          </a:prstGeom>
        </p:spPr>
      </p:pic>
      <p:sp>
        <p:nvSpPr>
          <p:cNvPr id="13" name="Rectangle 12">
            <a:extLst>
              <a:ext uri="{FF2B5EF4-FFF2-40B4-BE49-F238E27FC236}">
                <a16:creationId xmlns:a16="http://schemas.microsoft.com/office/drawing/2014/main" id="{5F7D43B6-182E-ED39-BBC8-BD25524DBEE4}"/>
              </a:ext>
            </a:extLst>
          </p:cNvPr>
          <p:cNvSpPr/>
          <p:nvPr/>
        </p:nvSpPr>
        <p:spPr>
          <a:xfrm>
            <a:off x="191495" y="1746662"/>
            <a:ext cx="9404661" cy="411884"/>
          </a:xfrm>
          <a:prstGeom prst="rect">
            <a:avLst/>
          </a:prstGeom>
          <a:solidFill>
            <a:srgbClr val="1B14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Marketers should demand complete transparency on…</a:t>
            </a:r>
          </a:p>
        </p:txBody>
      </p:sp>
      <p:sp>
        <p:nvSpPr>
          <p:cNvPr id="22" name="Rectangle 21">
            <a:extLst>
              <a:ext uri="{FF2B5EF4-FFF2-40B4-BE49-F238E27FC236}">
                <a16:creationId xmlns:a16="http://schemas.microsoft.com/office/drawing/2014/main" id="{F91A9651-E7BC-EB55-2D43-D48B73A7AACB}"/>
              </a:ext>
            </a:extLst>
          </p:cNvPr>
          <p:cNvSpPr/>
          <p:nvPr/>
        </p:nvSpPr>
        <p:spPr>
          <a:xfrm>
            <a:off x="9781014" y="1746662"/>
            <a:ext cx="2212524" cy="411884"/>
          </a:xfrm>
          <a:prstGeom prst="rect">
            <a:avLst/>
          </a:prstGeom>
          <a:solidFill>
            <a:srgbClr val="1B14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True verification</a:t>
            </a:r>
          </a:p>
        </p:txBody>
      </p:sp>
      <p:sp>
        <p:nvSpPr>
          <p:cNvPr id="25" name="Rectangle 24">
            <a:extLst>
              <a:ext uri="{FF2B5EF4-FFF2-40B4-BE49-F238E27FC236}">
                <a16:creationId xmlns:a16="http://schemas.microsoft.com/office/drawing/2014/main" id="{E32A87FE-4A28-3BF4-A7FF-6981B75417DF}"/>
              </a:ext>
            </a:extLst>
          </p:cNvPr>
          <p:cNvSpPr/>
          <p:nvPr/>
        </p:nvSpPr>
        <p:spPr>
          <a:xfrm>
            <a:off x="318788" y="1362158"/>
            <a:ext cx="11554424" cy="276999"/>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Tx/>
              <a:buBlip>
                <a:blip r:embed="rId13"/>
              </a:buBlip>
              <a:tabLst/>
              <a:defRPr/>
            </a:pPr>
            <a:r>
              <a:rPr kumimoji="0" lang="en-US" sz="1200" b="0" i="0" u="none" strike="noStrike" kern="1200" cap="none" spc="0" normalizeH="0" baseline="0" noProof="0">
                <a:ln>
                  <a:noFill/>
                </a:ln>
                <a:solidFill>
                  <a:srgbClr val="1B1464"/>
                </a:solidFill>
                <a:effectLst/>
                <a:uLnTx/>
                <a:uFillTx/>
                <a:latin typeface="Helvetica" pitchFamily="2" charset="0"/>
                <a:ea typeface="+mn-ea"/>
                <a:cs typeface="+mn-cs"/>
              </a:rPr>
              <a:t>Transparency refers to the amount of information shared throughout the campaign lifecycle, enabling clear communication between the sell-side and the buy-side. </a:t>
            </a:r>
          </a:p>
        </p:txBody>
      </p:sp>
      <p:pic>
        <p:nvPicPr>
          <p:cNvPr id="26" name="Picture 25">
            <a:extLst>
              <a:ext uri="{FF2B5EF4-FFF2-40B4-BE49-F238E27FC236}">
                <a16:creationId xmlns:a16="http://schemas.microsoft.com/office/drawing/2014/main" id="{D1B4D5A9-E80D-A023-DAAB-5CD8BDE23049}"/>
              </a:ext>
            </a:extLst>
          </p:cNvPr>
          <p:cNvPicPr>
            <a:picLocks noChangeAspect="1"/>
          </p:cNvPicPr>
          <p:nvPr/>
        </p:nvPicPr>
        <p:blipFill rotWithShape="1">
          <a:blip r:embed="rId14"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28" name="Slide Number Placeholder 5">
            <a:extLst>
              <a:ext uri="{FF2B5EF4-FFF2-40B4-BE49-F238E27FC236}">
                <a16:creationId xmlns:a16="http://schemas.microsoft.com/office/drawing/2014/main" id="{7C9AFA58-D8C8-089E-39FD-A8726FE3C119}"/>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29" name="Rectangle 28">
            <a:extLst>
              <a:ext uri="{FF2B5EF4-FFF2-40B4-BE49-F238E27FC236}">
                <a16:creationId xmlns:a16="http://schemas.microsoft.com/office/drawing/2014/main" id="{009136C6-F3F3-2744-30E4-DC562702707B}"/>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
        <p:nvSpPr>
          <p:cNvPr id="9" name="Rectangle 8">
            <a:extLst>
              <a:ext uri="{FF2B5EF4-FFF2-40B4-BE49-F238E27FC236}">
                <a16:creationId xmlns:a16="http://schemas.microsoft.com/office/drawing/2014/main" id="{2A911F10-9444-98B6-7D2A-50A5651A76F4}"/>
              </a:ext>
            </a:extLst>
          </p:cNvPr>
          <p:cNvSpPr/>
          <p:nvPr/>
        </p:nvSpPr>
        <p:spPr>
          <a:xfrm>
            <a:off x="279943" y="398076"/>
            <a:ext cx="11593269"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a:solidFill>
                  <a:srgbClr val="1B1464"/>
                </a:solidFill>
                <a:latin typeface="Helvetica" pitchFamily="2" charset="0"/>
              </a:rPr>
              <a:t>True transparency ensures full visibility into ad placements and the quality of data used to inform and measure campaign success</a:t>
            </a:r>
          </a:p>
        </p:txBody>
      </p:sp>
      <p:sp>
        <p:nvSpPr>
          <p:cNvPr id="12" name="Rectangle: Beveled 11">
            <a:hlinkClick r:id="rId15"/>
            <a:extLst>
              <a:ext uri="{FF2B5EF4-FFF2-40B4-BE49-F238E27FC236}">
                <a16:creationId xmlns:a16="http://schemas.microsoft.com/office/drawing/2014/main" id="{251FABCF-25A1-B099-34BE-F661A8F3FD20}"/>
              </a:ext>
            </a:extLst>
          </p:cNvPr>
          <p:cNvSpPr/>
          <p:nvPr/>
        </p:nvSpPr>
        <p:spPr>
          <a:xfrm>
            <a:off x="3552217" y="5856018"/>
            <a:ext cx="5087566" cy="574279"/>
          </a:xfrm>
          <a:prstGeom prst="bevel">
            <a:avLst/>
          </a:prstGeom>
          <a:solidFill>
            <a:srgbClr val="ED3C8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Buying Premium Video: </a:t>
            </a:r>
            <a:r>
              <a:rPr lang="en-US" sz="1600" b="1">
                <a:solidFill>
                  <a:prstClr val="white"/>
                </a:solidFill>
                <a:latin typeface="Helvetica" panose="020B0403020202020204" pitchFamily="34" charset="0"/>
              </a:rPr>
              <a:t>A Definitive Checklist</a:t>
            </a:r>
          </a:p>
        </p:txBody>
      </p:sp>
      <p:sp>
        <p:nvSpPr>
          <p:cNvPr id="24" name="TextBox 23">
            <a:extLst>
              <a:ext uri="{FF2B5EF4-FFF2-40B4-BE49-F238E27FC236}">
                <a16:creationId xmlns:a16="http://schemas.microsoft.com/office/drawing/2014/main" id="{D940D4AA-3B86-1164-4758-AEFC04FC9FE9}"/>
              </a:ext>
            </a:extLst>
          </p:cNvPr>
          <p:cNvSpPr txBox="1"/>
          <p:nvPr/>
        </p:nvSpPr>
        <p:spPr>
          <a:xfrm>
            <a:off x="187288" y="5551362"/>
            <a:ext cx="11802042"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Also, the </a:t>
            </a:r>
            <a:r>
              <a:rPr kumimoji="0" lang="en-US" sz="1200" b="0" i="0" u="sng" strike="noStrike" kern="1200" cap="none" spc="0" normalizeH="0" baseline="0" noProof="0">
                <a:ln>
                  <a:noFill/>
                </a:ln>
                <a:solidFill>
                  <a:srgbClr val="1B1464"/>
                </a:solidFill>
                <a:effectLst/>
                <a:uLnTx/>
                <a:uFillTx/>
                <a:latin typeface="Helvetica" panose="020B0403020202020204" pitchFamily="34" charset="0"/>
                <a:ea typeface="+mn-ea"/>
                <a:cs typeface="+mn-cs"/>
              </a:rPr>
              <a:t>FreeWheel Council for Premium Video</a:t>
            </a:r>
            <a:r>
              <a:rPr kumimoji="0" lang="en-US" sz="12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 and </a:t>
            </a:r>
            <a:r>
              <a:rPr kumimoji="0" lang="en-US" sz="1200" b="0" i="0" u="sng" strike="noStrike" kern="1200" cap="none" spc="0" normalizeH="0" baseline="0" noProof="0">
                <a:ln>
                  <a:noFill/>
                </a:ln>
                <a:solidFill>
                  <a:srgbClr val="1B1464"/>
                </a:solidFill>
                <a:effectLst/>
                <a:uLnTx/>
                <a:uFillTx/>
                <a:latin typeface="Helvetica" panose="020B0403020202020204" pitchFamily="34" charset="0"/>
                <a:ea typeface="+mn-ea"/>
                <a:cs typeface="+mn-cs"/>
              </a:rPr>
              <a:t>VAB</a:t>
            </a:r>
            <a:r>
              <a:rPr kumimoji="0" lang="en-US" sz="12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 have partnered to advocate for the value of premium standards. </a:t>
            </a:r>
            <a:r>
              <a:rPr kumimoji="0" lang="en-US" sz="1200" b="1" i="0" u="sng" strike="noStrike" kern="1200" cap="none" spc="0" normalizeH="0" baseline="0" noProof="0">
                <a:ln>
                  <a:noFill/>
                </a:ln>
                <a:solidFill>
                  <a:srgbClr val="1B1464"/>
                </a:solidFill>
                <a:effectLst/>
                <a:uLnTx/>
                <a:uFillTx/>
                <a:latin typeface="Helvetica" panose="020B0403020202020204" pitchFamily="34" charset="0"/>
                <a:ea typeface="+mn-ea"/>
                <a:cs typeface="+mn-cs"/>
              </a:rPr>
              <a:t>Click below to download and learn more</a:t>
            </a:r>
            <a:r>
              <a:rPr kumimoji="0" lang="en-US" sz="12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a:t>
            </a:r>
          </a:p>
        </p:txBody>
      </p:sp>
    </p:spTree>
    <p:extLst>
      <p:ext uri="{BB962C8B-B14F-4D97-AF65-F5344CB8AC3E}">
        <p14:creationId xmlns:p14="http://schemas.microsoft.com/office/powerpoint/2010/main" val="9639039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Picture 55">
            <a:hlinkClick r:id="rId3"/>
            <a:extLst>
              <a:ext uri="{FF2B5EF4-FFF2-40B4-BE49-F238E27FC236}">
                <a16:creationId xmlns:a16="http://schemas.microsoft.com/office/drawing/2014/main" id="{3EA1F356-3A0C-148D-C5B4-AE70BD688E0F}"/>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8445812" y="3937222"/>
            <a:ext cx="3259042" cy="1833211"/>
          </a:xfrm>
          <a:prstGeom prst="rect">
            <a:avLst/>
          </a:prstGeom>
          <a:blipFill dpi="0" rotWithShape="1">
            <a:blip r:embed="rId5" cstate="screen">
              <a:extLst>
                <a:ext uri="{28A0092B-C50C-407E-A947-70E740481C1C}">
                  <a14:useLocalDpi xmlns:a14="http://schemas.microsoft.com/office/drawing/2010/main"/>
                </a:ext>
              </a:extLst>
            </a:blip>
            <a:srcRect/>
            <a:stretch>
              <a:fillRect/>
            </a:stretch>
          </a:blipFill>
          <a:ln w="12700">
            <a:solidFill>
              <a:srgbClr val="1B1464"/>
            </a:solidFill>
          </a:ln>
        </p:spPr>
      </p:pic>
      <p:pic>
        <p:nvPicPr>
          <p:cNvPr id="7" name="Picture 6">
            <a:hlinkClick r:id="rId6"/>
            <a:extLst>
              <a:ext uri="{FF2B5EF4-FFF2-40B4-BE49-F238E27FC236}">
                <a16:creationId xmlns:a16="http://schemas.microsoft.com/office/drawing/2014/main" id="{61EA0E07-551D-4CF0-9419-894C6352F89F}"/>
              </a:ext>
            </a:extLst>
          </p:cNvPr>
          <p:cNvPicPr>
            <a:picLocks noChangeAspect="1"/>
          </p:cNvPicPr>
          <p:nvPr/>
        </p:nvPicPr>
        <p:blipFill>
          <a:blip r:embed="rId7"/>
          <a:stretch>
            <a:fillRect/>
          </a:stretch>
        </p:blipFill>
        <p:spPr>
          <a:xfrm>
            <a:off x="8445812" y="1378100"/>
            <a:ext cx="3259042" cy="1833211"/>
          </a:xfrm>
          <a:prstGeom prst="rect">
            <a:avLst/>
          </a:prstGeom>
          <a:blipFill dpi="0" rotWithShape="1">
            <a:blip r:embed="rId5" cstate="screen">
              <a:extLst>
                <a:ext uri="{28A0092B-C50C-407E-A947-70E740481C1C}">
                  <a14:useLocalDpi xmlns:a14="http://schemas.microsoft.com/office/drawing/2010/main"/>
                </a:ext>
              </a:extLst>
            </a:blip>
            <a:srcRect/>
            <a:stretch>
              <a:fillRect/>
            </a:stretch>
          </a:blipFill>
          <a:ln w="12700">
            <a:solidFill>
              <a:srgbClr val="1B1464"/>
            </a:solidFill>
          </a:ln>
        </p:spPr>
      </p:pic>
      <p:pic>
        <p:nvPicPr>
          <p:cNvPr id="11" name="Picture 10">
            <a:hlinkClick r:id="rId8"/>
            <a:extLst>
              <a:ext uri="{FF2B5EF4-FFF2-40B4-BE49-F238E27FC236}">
                <a16:creationId xmlns:a16="http://schemas.microsoft.com/office/drawing/2014/main" id="{85770C55-3002-2F58-04D1-FF75466D018B}"/>
              </a:ext>
            </a:extLst>
          </p:cNvPr>
          <p:cNvPicPr>
            <a:picLocks noChangeAspect="1"/>
          </p:cNvPicPr>
          <p:nvPr/>
        </p:nvPicPr>
        <p:blipFill>
          <a:blip r:embed="rId9"/>
          <a:stretch>
            <a:fillRect/>
          </a:stretch>
        </p:blipFill>
        <p:spPr>
          <a:xfrm>
            <a:off x="487147" y="3937222"/>
            <a:ext cx="3259041" cy="1833210"/>
          </a:xfrm>
          <a:prstGeom prst="rect">
            <a:avLst/>
          </a:prstGeom>
          <a:blipFill dpi="0" rotWithShape="1">
            <a:blip r:embed="rId5" cstate="screen">
              <a:extLst>
                <a:ext uri="{28A0092B-C50C-407E-A947-70E740481C1C}">
                  <a14:useLocalDpi xmlns:a14="http://schemas.microsoft.com/office/drawing/2010/main"/>
                </a:ext>
              </a:extLst>
            </a:blip>
            <a:srcRect/>
            <a:stretch>
              <a:fillRect/>
            </a:stretch>
          </a:blipFill>
          <a:ln w="12700">
            <a:solidFill>
              <a:srgbClr val="1B1464"/>
            </a:solidFill>
          </a:ln>
        </p:spPr>
      </p:pic>
      <p:pic>
        <p:nvPicPr>
          <p:cNvPr id="2" name="Picture 1">
            <a:hlinkClick r:id="rId10"/>
            <a:extLst>
              <a:ext uri="{FF2B5EF4-FFF2-40B4-BE49-F238E27FC236}">
                <a16:creationId xmlns:a16="http://schemas.microsoft.com/office/drawing/2014/main" id="{7DD067C0-56C6-7E1D-4DA7-7F1CC641B11F}"/>
              </a:ext>
            </a:extLst>
          </p:cNvPr>
          <p:cNvPicPr>
            <a:picLocks noChangeAspect="1"/>
          </p:cNvPicPr>
          <p:nvPr/>
        </p:nvPicPr>
        <p:blipFill>
          <a:blip r:embed="rId11"/>
          <a:stretch>
            <a:fillRect/>
          </a:stretch>
        </p:blipFill>
        <p:spPr>
          <a:xfrm>
            <a:off x="487146" y="1378100"/>
            <a:ext cx="3259042" cy="1833211"/>
          </a:xfrm>
          <a:prstGeom prst="rect">
            <a:avLst/>
          </a:prstGeom>
          <a:blipFill dpi="0" rotWithShape="1">
            <a:blip r:embed="rId5" cstate="screen">
              <a:extLst>
                <a:ext uri="{28A0092B-C50C-407E-A947-70E740481C1C}">
                  <a14:useLocalDpi xmlns:a14="http://schemas.microsoft.com/office/drawing/2010/main"/>
                </a:ext>
              </a:extLst>
            </a:blip>
            <a:srcRect/>
            <a:stretch>
              <a:fillRect/>
            </a:stretch>
          </a:blipFill>
          <a:ln w="12700">
            <a:solidFill>
              <a:srgbClr val="1B1464"/>
            </a:solidFill>
          </a:ln>
        </p:spPr>
      </p:pic>
      <p:pic>
        <p:nvPicPr>
          <p:cNvPr id="58" name="Picture 57" descr="A blue and green cover with white text and blue triangles&#10;&#10;Description automatically generated">
            <a:hlinkClick r:id="rId12"/>
            <a:extLst>
              <a:ext uri="{FF2B5EF4-FFF2-40B4-BE49-F238E27FC236}">
                <a16:creationId xmlns:a16="http://schemas.microsoft.com/office/drawing/2014/main" id="{BF8E4B46-4DC6-1169-FD09-E70850ADD8BF}"/>
              </a:ext>
            </a:extLst>
          </p:cNvPr>
          <p:cNvPicPr>
            <a:picLocks noChangeAspect="1"/>
          </p:cNvPicPr>
          <p:nvPr/>
        </p:nvPicPr>
        <p:blipFill>
          <a:blip r:embed="rId13"/>
          <a:srcRect b="9732"/>
          <a:stretch/>
        </p:blipFill>
        <p:spPr>
          <a:xfrm>
            <a:off x="4466479" y="3937222"/>
            <a:ext cx="3259042" cy="1828179"/>
          </a:xfrm>
          <a:prstGeom prst="rect">
            <a:avLst/>
          </a:prstGeom>
          <a:ln>
            <a:solidFill>
              <a:srgbClr val="1F1A62"/>
            </a:solidFill>
          </a:ln>
        </p:spPr>
      </p:pic>
      <p:pic>
        <p:nvPicPr>
          <p:cNvPr id="5" name="Picture 4">
            <a:hlinkClick r:id="rId14"/>
            <a:extLst>
              <a:ext uri="{FF2B5EF4-FFF2-40B4-BE49-F238E27FC236}">
                <a16:creationId xmlns:a16="http://schemas.microsoft.com/office/drawing/2014/main" id="{DCDEB924-F8E9-7BB5-18A1-C885F73A6A08}"/>
              </a:ext>
            </a:extLst>
          </p:cNvPr>
          <p:cNvPicPr>
            <a:picLocks noChangeAspect="1"/>
          </p:cNvPicPr>
          <p:nvPr/>
        </p:nvPicPr>
        <p:blipFill>
          <a:blip r:embed="rId15"/>
          <a:stretch>
            <a:fillRect/>
          </a:stretch>
        </p:blipFill>
        <p:spPr>
          <a:xfrm>
            <a:off x="4481865" y="1378099"/>
            <a:ext cx="3228271" cy="1833211"/>
          </a:xfrm>
          <a:prstGeom prst="rect">
            <a:avLst/>
          </a:prstGeom>
          <a:blipFill dpi="0" rotWithShape="1">
            <a:blip r:embed="rId5" cstate="screen">
              <a:extLst>
                <a:ext uri="{28A0092B-C50C-407E-A947-70E740481C1C}">
                  <a14:useLocalDpi xmlns:a14="http://schemas.microsoft.com/office/drawing/2010/main"/>
                </a:ext>
              </a:extLst>
            </a:blip>
            <a:srcRect/>
            <a:stretch>
              <a:fillRect/>
            </a:stretch>
          </a:blipFill>
          <a:ln w="12700">
            <a:solidFill>
              <a:srgbClr val="1B1464"/>
            </a:solidFill>
          </a:ln>
        </p:spPr>
      </p:pic>
      <p:sp>
        <p:nvSpPr>
          <p:cNvPr id="54" name="Rectangle 53">
            <a:extLst>
              <a:ext uri="{FF2B5EF4-FFF2-40B4-BE49-F238E27FC236}">
                <a16:creationId xmlns:a16="http://schemas.microsoft.com/office/drawing/2014/main" id="{B346D4E7-252E-5916-BA3F-0BB1D622EABF}"/>
              </a:ext>
            </a:extLst>
          </p:cNvPr>
          <p:cNvSpPr/>
          <p:nvPr/>
        </p:nvSpPr>
        <p:spPr>
          <a:xfrm>
            <a:off x="171450" y="283254"/>
            <a:ext cx="12020550" cy="892809"/>
          </a:xfrm>
          <a:prstGeom prst="rect">
            <a:avLst/>
          </a:prstGeom>
        </p:spPr>
        <p:txBody>
          <a:bodyPr wrap="square">
            <a:spAutoFit/>
          </a:bodyPr>
          <a:lstStyle/>
          <a:p>
            <a:pPr defTabSz="914494">
              <a:defRPr/>
            </a:pPr>
            <a:r>
              <a:rPr lang="en-US" sz="2601" b="1">
                <a:solidFill>
                  <a:srgbClr val="1B1464"/>
                </a:solidFill>
                <a:latin typeface="Helvetica" pitchFamily="2" charset="0"/>
              </a:rPr>
              <a:t>Download these other VAB resources to understand more about the </a:t>
            </a:r>
            <a:r>
              <a:rPr lang="en-US" sz="2601" b="1">
                <a:solidFill>
                  <a:srgbClr val="ED3C8D"/>
                </a:solidFill>
                <a:latin typeface="Helvetica" pitchFamily="2" charset="0"/>
              </a:rPr>
              <a:t>importance of transparency, brand safety</a:t>
            </a:r>
            <a:r>
              <a:rPr lang="en-US" sz="2601" b="1">
                <a:solidFill>
                  <a:srgbClr val="1B1464"/>
                </a:solidFill>
                <a:latin typeface="Helvetica" pitchFamily="2" charset="0"/>
              </a:rPr>
              <a:t> and </a:t>
            </a:r>
            <a:r>
              <a:rPr lang="en-US" sz="2601" b="1">
                <a:solidFill>
                  <a:srgbClr val="ED3C8D"/>
                </a:solidFill>
                <a:latin typeface="Helvetica" pitchFamily="2" charset="0"/>
              </a:rPr>
              <a:t>quality within ad campaigns</a:t>
            </a:r>
          </a:p>
        </p:txBody>
      </p:sp>
      <p:pic>
        <p:nvPicPr>
          <p:cNvPr id="62" name="Picture 61">
            <a:extLst>
              <a:ext uri="{FF2B5EF4-FFF2-40B4-BE49-F238E27FC236}">
                <a16:creationId xmlns:a16="http://schemas.microsoft.com/office/drawing/2014/main" id="{3E1CD630-8B2E-82F4-C673-F09122978690}"/>
              </a:ext>
            </a:extLst>
          </p:cNvPr>
          <p:cNvPicPr>
            <a:picLocks noChangeAspect="1"/>
          </p:cNvPicPr>
          <p:nvPr/>
        </p:nvPicPr>
        <p:blipFill rotWithShape="1">
          <a:blip r:embed="rId16"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63" name="Slide Number Placeholder 5">
            <a:extLst>
              <a:ext uri="{FF2B5EF4-FFF2-40B4-BE49-F238E27FC236}">
                <a16:creationId xmlns:a16="http://schemas.microsoft.com/office/drawing/2014/main" id="{EC0E2A3A-1025-44AE-94E7-8082A16D0402}"/>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64" name="Rectangle 63">
            <a:extLst>
              <a:ext uri="{FF2B5EF4-FFF2-40B4-BE49-F238E27FC236}">
                <a16:creationId xmlns:a16="http://schemas.microsoft.com/office/drawing/2014/main" id="{2E0EBD32-49DD-C08F-11EC-42F61D5DB10E}"/>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
        <p:nvSpPr>
          <p:cNvPr id="12" name="Oval 11">
            <a:extLst>
              <a:ext uri="{FF2B5EF4-FFF2-40B4-BE49-F238E27FC236}">
                <a16:creationId xmlns:a16="http://schemas.microsoft.com/office/drawing/2014/main" id="{1CB98622-91E2-0942-85D1-CC87FFB28036}"/>
              </a:ext>
            </a:extLst>
          </p:cNvPr>
          <p:cNvSpPr/>
          <p:nvPr/>
        </p:nvSpPr>
        <p:spPr>
          <a:xfrm>
            <a:off x="10908784" y="4011161"/>
            <a:ext cx="1155838" cy="646182"/>
          </a:xfrm>
          <a:prstGeom prst="ellipse">
            <a:avLst/>
          </a:prstGeom>
          <a:solidFill>
            <a:srgbClr val="FFE600"/>
          </a:solidFill>
          <a:ln>
            <a:solidFill>
              <a:srgbClr val="1F1A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solidFill>
                  <a:srgbClr val="1F1A62"/>
                </a:solidFill>
                <a:latin typeface="Helvetica" panose="020B0403020202020204" pitchFamily="34" charset="0"/>
              </a:rPr>
              <a:t>49 </a:t>
            </a:r>
            <a:r>
              <a:rPr lang="en-US" sz="1100" b="1">
                <a:solidFill>
                  <a:srgbClr val="1F1A62"/>
                </a:solidFill>
                <a:latin typeface="Helvetica" panose="020B0403020202020204" pitchFamily="34" charset="0"/>
              </a:rPr>
              <a:t>pages</a:t>
            </a:r>
            <a:endParaRPr lang="en-US" sz="1600" b="1">
              <a:solidFill>
                <a:srgbClr val="1F1A62"/>
              </a:solidFill>
              <a:latin typeface="Helvetica" panose="020B0403020202020204" pitchFamily="34" charset="0"/>
            </a:endParaRPr>
          </a:p>
        </p:txBody>
      </p:sp>
      <p:sp>
        <p:nvSpPr>
          <p:cNvPr id="13" name="Oval 12">
            <a:extLst>
              <a:ext uri="{FF2B5EF4-FFF2-40B4-BE49-F238E27FC236}">
                <a16:creationId xmlns:a16="http://schemas.microsoft.com/office/drawing/2014/main" id="{0F6AE484-3B64-585C-F6FE-1924EE2DAA25}"/>
              </a:ext>
            </a:extLst>
          </p:cNvPr>
          <p:cNvSpPr/>
          <p:nvPr/>
        </p:nvSpPr>
        <p:spPr>
          <a:xfrm>
            <a:off x="10908784" y="1433737"/>
            <a:ext cx="1155838" cy="646182"/>
          </a:xfrm>
          <a:prstGeom prst="ellipse">
            <a:avLst/>
          </a:prstGeom>
          <a:solidFill>
            <a:srgbClr val="FFE600"/>
          </a:solidFill>
          <a:ln>
            <a:solidFill>
              <a:srgbClr val="1F1A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solidFill>
                  <a:srgbClr val="1F1A62"/>
                </a:solidFill>
                <a:latin typeface="Helvetica" panose="020B0403020202020204" pitchFamily="34" charset="0"/>
              </a:rPr>
              <a:t>28 </a:t>
            </a:r>
            <a:r>
              <a:rPr lang="en-US" sz="1100" b="1">
                <a:solidFill>
                  <a:srgbClr val="1F1A62"/>
                </a:solidFill>
                <a:latin typeface="Helvetica" panose="020B0403020202020204" pitchFamily="34" charset="0"/>
              </a:rPr>
              <a:t>pages</a:t>
            </a:r>
            <a:endParaRPr lang="en-US" sz="1600" b="1">
              <a:solidFill>
                <a:srgbClr val="1F1A62"/>
              </a:solidFill>
              <a:latin typeface="Helvetica" panose="020B0403020202020204" pitchFamily="34" charset="0"/>
            </a:endParaRPr>
          </a:p>
        </p:txBody>
      </p:sp>
      <p:sp>
        <p:nvSpPr>
          <p:cNvPr id="14" name="Oval 13">
            <a:extLst>
              <a:ext uri="{FF2B5EF4-FFF2-40B4-BE49-F238E27FC236}">
                <a16:creationId xmlns:a16="http://schemas.microsoft.com/office/drawing/2014/main" id="{2526D6F1-25E9-2F9F-6377-52CFC0EA1939}"/>
              </a:ext>
            </a:extLst>
          </p:cNvPr>
          <p:cNvSpPr/>
          <p:nvPr/>
        </p:nvSpPr>
        <p:spPr>
          <a:xfrm>
            <a:off x="2871161" y="4011161"/>
            <a:ext cx="1155838" cy="646182"/>
          </a:xfrm>
          <a:prstGeom prst="ellipse">
            <a:avLst/>
          </a:prstGeom>
          <a:solidFill>
            <a:srgbClr val="FFE600"/>
          </a:solidFill>
          <a:ln>
            <a:solidFill>
              <a:srgbClr val="1F1A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solidFill>
                  <a:srgbClr val="1F1A62"/>
                </a:solidFill>
                <a:latin typeface="Helvetica" panose="020B0403020202020204" pitchFamily="34" charset="0"/>
              </a:rPr>
              <a:t>24 </a:t>
            </a:r>
            <a:r>
              <a:rPr lang="en-US" sz="1100" b="1">
                <a:solidFill>
                  <a:srgbClr val="1F1A62"/>
                </a:solidFill>
                <a:latin typeface="Helvetica" panose="020B0403020202020204" pitchFamily="34" charset="0"/>
              </a:rPr>
              <a:t>pages</a:t>
            </a:r>
            <a:endParaRPr lang="en-US" sz="1600" b="1">
              <a:solidFill>
                <a:srgbClr val="1F1A62"/>
              </a:solidFill>
              <a:latin typeface="Helvetica" panose="020B0403020202020204" pitchFamily="34" charset="0"/>
            </a:endParaRPr>
          </a:p>
        </p:txBody>
      </p:sp>
      <p:sp>
        <p:nvSpPr>
          <p:cNvPr id="18" name="Oval 17">
            <a:extLst>
              <a:ext uri="{FF2B5EF4-FFF2-40B4-BE49-F238E27FC236}">
                <a16:creationId xmlns:a16="http://schemas.microsoft.com/office/drawing/2014/main" id="{C7EE4AF8-D3FB-1965-D9C0-1A6E2A354BDF}"/>
              </a:ext>
            </a:extLst>
          </p:cNvPr>
          <p:cNvSpPr/>
          <p:nvPr/>
        </p:nvSpPr>
        <p:spPr>
          <a:xfrm>
            <a:off x="6879819" y="4011161"/>
            <a:ext cx="1155838" cy="646182"/>
          </a:xfrm>
          <a:prstGeom prst="ellipse">
            <a:avLst/>
          </a:prstGeom>
          <a:solidFill>
            <a:srgbClr val="FFE600"/>
          </a:solidFill>
          <a:ln>
            <a:solidFill>
              <a:srgbClr val="1F1A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solidFill>
                  <a:srgbClr val="1F1A62"/>
                </a:solidFill>
                <a:latin typeface="Helvetica" panose="020B0403020202020204" pitchFamily="34" charset="0"/>
              </a:rPr>
              <a:t>11 </a:t>
            </a:r>
            <a:r>
              <a:rPr lang="en-US" sz="1100" b="1">
                <a:solidFill>
                  <a:srgbClr val="1F1A62"/>
                </a:solidFill>
                <a:latin typeface="Helvetica" panose="020B0403020202020204" pitchFamily="34" charset="0"/>
              </a:rPr>
              <a:t>pages</a:t>
            </a:r>
            <a:endParaRPr lang="en-US" sz="1600" b="1">
              <a:solidFill>
                <a:srgbClr val="1F1A62"/>
              </a:solidFill>
              <a:latin typeface="Helvetica" panose="020B0403020202020204" pitchFamily="34" charset="0"/>
            </a:endParaRPr>
          </a:p>
        </p:txBody>
      </p:sp>
      <p:sp>
        <p:nvSpPr>
          <p:cNvPr id="3" name="Oval 2">
            <a:extLst>
              <a:ext uri="{FF2B5EF4-FFF2-40B4-BE49-F238E27FC236}">
                <a16:creationId xmlns:a16="http://schemas.microsoft.com/office/drawing/2014/main" id="{E258D292-44C1-1272-3BFB-B8B4CFAEFBC4}"/>
              </a:ext>
            </a:extLst>
          </p:cNvPr>
          <p:cNvSpPr/>
          <p:nvPr/>
        </p:nvSpPr>
        <p:spPr>
          <a:xfrm>
            <a:off x="2871161" y="1433737"/>
            <a:ext cx="1155838" cy="646182"/>
          </a:xfrm>
          <a:prstGeom prst="ellipse">
            <a:avLst/>
          </a:prstGeom>
          <a:solidFill>
            <a:srgbClr val="FFE600"/>
          </a:solidFill>
          <a:ln>
            <a:solidFill>
              <a:srgbClr val="1F1A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solidFill>
                  <a:srgbClr val="1F1A62"/>
                </a:solidFill>
                <a:latin typeface="Helvetica" panose="020B0403020202020204" pitchFamily="34" charset="0"/>
              </a:rPr>
              <a:t>41 </a:t>
            </a:r>
            <a:r>
              <a:rPr lang="en-US" sz="1100" b="1">
                <a:solidFill>
                  <a:srgbClr val="1F1A62"/>
                </a:solidFill>
                <a:latin typeface="Helvetica" panose="020B0403020202020204" pitchFamily="34" charset="0"/>
              </a:rPr>
              <a:t>pages</a:t>
            </a:r>
            <a:endParaRPr lang="en-US" sz="1600" b="1">
              <a:solidFill>
                <a:srgbClr val="1F1A62"/>
              </a:solidFill>
              <a:latin typeface="Helvetica" panose="020B0403020202020204" pitchFamily="34" charset="0"/>
            </a:endParaRPr>
          </a:p>
        </p:txBody>
      </p:sp>
      <p:sp>
        <p:nvSpPr>
          <p:cNvPr id="6" name="Oval 5">
            <a:extLst>
              <a:ext uri="{FF2B5EF4-FFF2-40B4-BE49-F238E27FC236}">
                <a16:creationId xmlns:a16="http://schemas.microsoft.com/office/drawing/2014/main" id="{665389CF-12AA-4F68-A489-BE2187932B44}"/>
              </a:ext>
            </a:extLst>
          </p:cNvPr>
          <p:cNvSpPr/>
          <p:nvPr/>
        </p:nvSpPr>
        <p:spPr>
          <a:xfrm>
            <a:off x="6879819" y="1433737"/>
            <a:ext cx="1155838" cy="646182"/>
          </a:xfrm>
          <a:prstGeom prst="ellipse">
            <a:avLst/>
          </a:prstGeom>
          <a:solidFill>
            <a:srgbClr val="FFE600"/>
          </a:solidFill>
          <a:ln>
            <a:solidFill>
              <a:srgbClr val="1F1A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solidFill>
                  <a:srgbClr val="1F1A62"/>
                </a:solidFill>
                <a:latin typeface="Helvetica" panose="020B0403020202020204" pitchFamily="34" charset="0"/>
              </a:rPr>
              <a:t>43 </a:t>
            </a:r>
            <a:r>
              <a:rPr lang="en-US" sz="1100" b="1">
                <a:solidFill>
                  <a:srgbClr val="1F1A62"/>
                </a:solidFill>
                <a:latin typeface="Helvetica" panose="020B0403020202020204" pitchFamily="34" charset="0"/>
              </a:rPr>
              <a:t>pages</a:t>
            </a:r>
            <a:endParaRPr lang="en-US" sz="1600" b="1">
              <a:solidFill>
                <a:srgbClr val="1F1A62"/>
              </a:solidFill>
              <a:latin typeface="Helvetica" panose="020B0403020202020204" pitchFamily="34" charset="0"/>
            </a:endParaRPr>
          </a:p>
        </p:txBody>
      </p:sp>
      <p:sp>
        <p:nvSpPr>
          <p:cNvPr id="55" name="TextBox 54">
            <a:hlinkClick r:id="rId3"/>
            <a:extLst>
              <a:ext uri="{FF2B5EF4-FFF2-40B4-BE49-F238E27FC236}">
                <a16:creationId xmlns:a16="http://schemas.microsoft.com/office/drawing/2014/main" id="{CFA33320-F17E-776F-F748-3A7876596A72}"/>
              </a:ext>
            </a:extLst>
          </p:cNvPr>
          <p:cNvSpPr txBox="1"/>
          <p:nvPr/>
        </p:nvSpPr>
        <p:spPr>
          <a:xfrm>
            <a:off x="8445813" y="5774112"/>
            <a:ext cx="3259041" cy="61555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u="sng">
                <a:solidFill>
                  <a:srgbClr val="ED3C8D"/>
                </a:solidFill>
                <a:latin typeface="Helvetica" panose="020B0403020202020204" pitchFamily="34" charset="0"/>
              </a:rPr>
              <a:t>Hidden Costs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a:solidFill>
                  <a:srgbClr val="201A62"/>
                </a:solidFill>
                <a:latin typeface="Helvetica" panose="020B0403020202020204" pitchFamily="34" charset="0"/>
              </a:rPr>
              <a:t>Three Critical Business Ramifications </a:t>
            </a:r>
            <a:br>
              <a:rPr lang="en-US" sz="1050">
                <a:solidFill>
                  <a:srgbClr val="201A62"/>
                </a:solidFill>
                <a:latin typeface="Helvetica" panose="020B0403020202020204" pitchFamily="34" charset="0"/>
              </a:rPr>
            </a:br>
            <a:r>
              <a:rPr lang="en-US" sz="1050">
                <a:solidFill>
                  <a:srgbClr val="201A62"/>
                </a:solidFill>
                <a:latin typeface="Helvetica" panose="020B0403020202020204" pitchFamily="34" charset="0"/>
              </a:rPr>
              <a:t>of Digital Ad Fraud</a:t>
            </a:r>
          </a:p>
        </p:txBody>
      </p:sp>
      <p:sp>
        <p:nvSpPr>
          <p:cNvPr id="8" name="TextBox 7">
            <a:hlinkClick r:id="rId6"/>
            <a:extLst>
              <a:ext uri="{FF2B5EF4-FFF2-40B4-BE49-F238E27FC236}">
                <a16:creationId xmlns:a16="http://schemas.microsoft.com/office/drawing/2014/main" id="{28524A9F-01AE-3126-27A4-108098C7A2AB}"/>
              </a:ext>
            </a:extLst>
          </p:cNvPr>
          <p:cNvSpPr txBox="1"/>
          <p:nvPr/>
        </p:nvSpPr>
        <p:spPr>
          <a:xfrm>
            <a:off x="8445813" y="3224822"/>
            <a:ext cx="3259041" cy="61555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u="sng">
                <a:solidFill>
                  <a:srgbClr val="ED3C8D"/>
                </a:solidFill>
                <a:latin typeface="Helvetica" panose="020B0403020202020204" pitchFamily="34" charset="0"/>
              </a:rPr>
              <a:t>The Consumer Connection</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a:solidFill>
                  <a:srgbClr val="201A62"/>
                </a:solidFill>
                <a:latin typeface="Helvetica" panose="020B0403020202020204" pitchFamily="34" charset="0"/>
              </a:rPr>
              <a:t>Understanding the Effect of Quality </a:t>
            </a:r>
            <a:br>
              <a:rPr lang="en-US" sz="1050">
                <a:solidFill>
                  <a:srgbClr val="201A62"/>
                </a:solidFill>
                <a:latin typeface="Helvetica" panose="020B0403020202020204" pitchFamily="34" charset="0"/>
              </a:rPr>
            </a:br>
            <a:r>
              <a:rPr lang="en-US" sz="1050">
                <a:solidFill>
                  <a:srgbClr val="201A62"/>
                </a:solidFill>
                <a:latin typeface="Helvetica" panose="020B0403020202020204" pitchFamily="34" charset="0"/>
              </a:rPr>
              <a:t>Across Media Platforms</a:t>
            </a:r>
          </a:p>
        </p:txBody>
      </p:sp>
      <p:sp>
        <p:nvSpPr>
          <p:cNvPr id="15" name="TextBox 14">
            <a:hlinkClick r:id="rId8"/>
            <a:extLst>
              <a:ext uri="{FF2B5EF4-FFF2-40B4-BE49-F238E27FC236}">
                <a16:creationId xmlns:a16="http://schemas.microsoft.com/office/drawing/2014/main" id="{08533243-DDD9-589A-E0B5-0BF5A25C32CC}"/>
              </a:ext>
            </a:extLst>
          </p:cNvPr>
          <p:cNvSpPr txBox="1"/>
          <p:nvPr/>
        </p:nvSpPr>
        <p:spPr>
          <a:xfrm>
            <a:off x="487147" y="5774112"/>
            <a:ext cx="3259041" cy="61555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u="sng">
                <a:solidFill>
                  <a:srgbClr val="ED3C8D"/>
                </a:solidFill>
                <a:latin typeface="Helvetica" panose="020B0403020202020204" pitchFamily="34" charset="0"/>
              </a:rPr>
              <a:t>The Credibility Crisis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a:solidFill>
                  <a:srgbClr val="201A62"/>
                </a:solidFill>
                <a:latin typeface="Helvetica" panose="020B0403020202020204" pitchFamily="34" charset="0"/>
              </a:rPr>
              <a:t>How People Find Trusted News Amidst </a:t>
            </a:r>
            <a:br>
              <a:rPr lang="en-US" sz="1050">
                <a:solidFill>
                  <a:srgbClr val="201A62"/>
                </a:solidFill>
                <a:latin typeface="Helvetica" panose="020B0403020202020204" pitchFamily="34" charset="0"/>
              </a:rPr>
            </a:br>
            <a:r>
              <a:rPr lang="en-US" sz="1050">
                <a:solidFill>
                  <a:srgbClr val="201A62"/>
                </a:solidFill>
                <a:latin typeface="Helvetica" panose="020B0403020202020204" pitchFamily="34" charset="0"/>
              </a:rPr>
              <a:t>a Wave of Misinformation</a:t>
            </a:r>
          </a:p>
        </p:txBody>
      </p:sp>
      <p:sp>
        <p:nvSpPr>
          <p:cNvPr id="4" name="TextBox 3">
            <a:hlinkClick r:id="rId10"/>
            <a:extLst>
              <a:ext uri="{FF2B5EF4-FFF2-40B4-BE49-F238E27FC236}">
                <a16:creationId xmlns:a16="http://schemas.microsoft.com/office/drawing/2014/main" id="{03CDECA6-3E19-0891-8DB4-098756397852}"/>
              </a:ext>
            </a:extLst>
          </p:cNvPr>
          <p:cNvSpPr txBox="1"/>
          <p:nvPr/>
        </p:nvSpPr>
        <p:spPr>
          <a:xfrm>
            <a:off x="487147" y="3224822"/>
            <a:ext cx="3259041"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u="sng">
                <a:solidFill>
                  <a:srgbClr val="ED3C8D"/>
                </a:solidFill>
                <a:latin typeface="Helvetica" panose="020B0403020202020204" pitchFamily="34" charset="0"/>
              </a:rPr>
              <a:t>The Power of Premium Video</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a:solidFill>
                  <a:srgbClr val="201A62"/>
                </a:solidFill>
                <a:latin typeface="Helvetica" panose="020B0403020202020204" pitchFamily="34" charset="0"/>
              </a:rPr>
              <a:t>What It Means for Multiscreen TV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a:solidFill>
                  <a:srgbClr val="201A62"/>
                </a:solidFill>
                <a:latin typeface="Helvetica" panose="020B0403020202020204" pitchFamily="34" charset="0"/>
              </a:rPr>
              <a:t>and Why It Matters to Marketers</a:t>
            </a:r>
          </a:p>
        </p:txBody>
      </p:sp>
      <p:sp>
        <p:nvSpPr>
          <p:cNvPr id="50" name="TextBox 49">
            <a:hlinkClick r:id="rId12"/>
            <a:extLst>
              <a:ext uri="{FF2B5EF4-FFF2-40B4-BE49-F238E27FC236}">
                <a16:creationId xmlns:a16="http://schemas.microsoft.com/office/drawing/2014/main" id="{D757047C-5DAD-9918-8C75-5035F55B57E6}"/>
              </a:ext>
            </a:extLst>
          </p:cNvPr>
          <p:cNvSpPr txBox="1">
            <a:spLocks/>
          </p:cNvSpPr>
          <p:nvPr/>
        </p:nvSpPr>
        <p:spPr>
          <a:xfrm>
            <a:off x="4455045" y="5774112"/>
            <a:ext cx="3281910" cy="615553"/>
          </a:xfrm>
          <a:prstGeom prst="rect">
            <a:avLst/>
          </a:prstGeom>
          <a:noFill/>
        </p:spPr>
        <p:txBody>
          <a:bodyPr wrap="square" rtlCol="0">
            <a:spAutoFit/>
          </a:bodyPr>
          <a:lstStyle/>
          <a:p>
            <a:pPr algn="ctr">
              <a:defRPr/>
            </a:pPr>
            <a:r>
              <a:rPr lang="en-US" sz="1200" b="1" u="sng">
                <a:solidFill>
                  <a:srgbClr val="ED3C8D"/>
                </a:solidFill>
                <a:latin typeface="Helvetica" panose="020B0403020202020204" pitchFamily="34" charset="0"/>
              </a:rPr>
              <a:t>What is Brand Safety?</a:t>
            </a:r>
          </a:p>
          <a:p>
            <a:pPr algn="ctr">
              <a:defRPr/>
            </a:pPr>
            <a:r>
              <a:rPr lang="en-US" sz="1050">
                <a:solidFill>
                  <a:srgbClr val="201A62"/>
                </a:solidFill>
                <a:latin typeface="Helvetica" panose="020B0403020202020204" pitchFamily="34" charset="0"/>
              </a:rPr>
              <a:t>A Look Into Critical Issues </a:t>
            </a:r>
            <a:br>
              <a:rPr lang="en-US" sz="1050">
                <a:solidFill>
                  <a:srgbClr val="201A62"/>
                </a:solidFill>
                <a:latin typeface="Helvetica" panose="020B0403020202020204" pitchFamily="34" charset="0"/>
              </a:rPr>
            </a:br>
            <a:r>
              <a:rPr lang="en-US" sz="1050">
                <a:solidFill>
                  <a:srgbClr val="201A62"/>
                </a:solidFill>
                <a:latin typeface="Helvetica" panose="020B0403020202020204" pitchFamily="34" charset="0"/>
              </a:rPr>
              <a:t>Impacting Marketers Today</a:t>
            </a:r>
          </a:p>
        </p:txBody>
      </p:sp>
      <p:sp>
        <p:nvSpPr>
          <p:cNvPr id="9" name="TextBox 8">
            <a:hlinkClick r:id="rId14"/>
            <a:extLst>
              <a:ext uri="{FF2B5EF4-FFF2-40B4-BE49-F238E27FC236}">
                <a16:creationId xmlns:a16="http://schemas.microsoft.com/office/drawing/2014/main" id="{E0F804DB-CA2F-B87D-46FA-E913A4FC3BAB}"/>
              </a:ext>
            </a:extLst>
          </p:cNvPr>
          <p:cNvSpPr txBox="1"/>
          <p:nvPr/>
        </p:nvSpPr>
        <p:spPr>
          <a:xfrm>
            <a:off x="4466480" y="3224822"/>
            <a:ext cx="3259041"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u="sng">
                <a:solidFill>
                  <a:srgbClr val="ED3C8D"/>
                </a:solidFill>
                <a:latin typeface="Helvetica" panose="020B0403020202020204" pitchFamily="34" charset="0"/>
              </a:rPr>
              <a:t>Best in Show</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a:solidFill>
                  <a:srgbClr val="201A62"/>
                </a:solidFill>
                <a:latin typeface="Helvetica" panose="020B0403020202020204" pitchFamily="34" charset="0"/>
              </a:rPr>
              <a:t>Five Advantages of Multiscreen TV,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a:solidFill>
                  <a:srgbClr val="201A62"/>
                </a:solidFill>
                <a:latin typeface="Helvetica" panose="020B0403020202020204" pitchFamily="34" charset="0"/>
              </a:rPr>
              <a:t>From Brand to Performance </a:t>
            </a:r>
          </a:p>
        </p:txBody>
      </p:sp>
    </p:spTree>
    <p:extLst>
      <p:ext uri="{BB962C8B-B14F-4D97-AF65-F5344CB8AC3E}">
        <p14:creationId xmlns:p14="http://schemas.microsoft.com/office/powerpoint/2010/main" val="14471715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13A14606-5543-8036-DC4B-8E89EEC9E5C7}"/>
              </a:ext>
            </a:extLst>
          </p:cNvPr>
          <p:cNvSpPr/>
          <p:nvPr/>
        </p:nvSpPr>
        <p:spPr>
          <a:xfrm>
            <a:off x="4273908" y="1697732"/>
            <a:ext cx="7918092" cy="4575745"/>
          </a:xfrm>
          <a:prstGeom prst="rect">
            <a:avLst/>
          </a:prstGeom>
          <a:solidFill>
            <a:srgbClr val="E2E8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04C7C6D4-381C-3EA8-20FC-48E44D7B17F3}"/>
              </a:ext>
            </a:extLst>
          </p:cNvPr>
          <p:cNvSpPr/>
          <p:nvPr/>
        </p:nvSpPr>
        <p:spPr>
          <a:xfrm>
            <a:off x="-1" y="1697732"/>
            <a:ext cx="4273909" cy="457574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 name="Rectangle 53">
            <a:extLst>
              <a:ext uri="{FF2B5EF4-FFF2-40B4-BE49-F238E27FC236}">
                <a16:creationId xmlns:a16="http://schemas.microsoft.com/office/drawing/2014/main" id="{B346D4E7-252E-5916-BA3F-0BB1D622EABF}"/>
              </a:ext>
            </a:extLst>
          </p:cNvPr>
          <p:cNvSpPr/>
          <p:nvPr/>
        </p:nvSpPr>
        <p:spPr>
          <a:xfrm>
            <a:off x="171450" y="283254"/>
            <a:ext cx="12020550" cy="892809"/>
          </a:xfrm>
          <a:prstGeom prst="rect">
            <a:avLst/>
          </a:prstGeom>
        </p:spPr>
        <p:txBody>
          <a:bodyPr wrap="square">
            <a:spAutoFit/>
          </a:bodyPr>
          <a:lstStyle/>
          <a:p>
            <a:pPr marL="0" marR="0" lvl="0" indent="0" algn="l" defTabSz="914494" rtl="0" eaLnBrk="1" fontAlgn="auto" latinLnBrk="0" hangingPunct="1">
              <a:lnSpc>
                <a:spcPct val="100000"/>
              </a:lnSpc>
              <a:spcBef>
                <a:spcPts val="0"/>
              </a:spcBef>
              <a:spcAft>
                <a:spcPts val="0"/>
              </a:spcAft>
              <a:buClrTx/>
              <a:buSzTx/>
              <a:buFontTx/>
              <a:buNone/>
              <a:tabLst/>
              <a:defRPr/>
            </a:pPr>
            <a:r>
              <a:rPr kumimoji="0" lang="en-US" sz="2601" b="1" i="0" u="none" strike="noStrike" kern="1200" cap="none" spc="0" normalizeH="0" baseline="0" noProof="0">
                <a:ln>
                  <a:noFill/>
                </a:ln>
                <a:solidFill>
                  <a:srgbClr val="1B1464"/>
                </a:solidFill>
                <a:effectLst/>
                <a:uLnTx/>
                <a:uFillTx/>
                <a:latin typeface="Helvetica" pitchFamily="2" charset="0"/>
                <a:ea typeface="+mn-ea"/>
                <a:cs typeface="+mn-cs"/>
              </a:rPr>
              <a:t>Download our full </a:t>
            </a:r>
            <a:r>
              <a:rPr kumimoji="0" lang="en-US" sz="2601" b="1" i="0" u="none" strike="noStrike" kern="1200" cap="none" spc="0" normalizeH="0" baseline="0" noProof="0">
                <a:ln>
                  <a:noFill/>
                </a:ln>
                <a:solidFill>
                  <a:srgbClr val="ED3C8D"/>
                </a:solidFill>
                <a:effectLst/>
                <a:uLnTx/>
                <a:uFillTx/>
                <a:latin typeface="Helvetica" pitchFamily="2" charset="0"/>
                <a:ea typeface="+mn-ea"/>
                <a:cs typeface="+mn-cs"/>
              </a:rPr>
              <a:t>‘Exposed’ marketer’s guide</a:t>
            </a:r>
            <a:r>
              <a:rPr kumimoji="0" lang="en-US" sz="2601" b="1" i="0" u="none" strike="noStrike" kern="1200" cap="none" spc="0" normalizeH="0" baseline="0" noProof="0">
                <a:ln>
                  <a:noFill/>
                </a:ln>
                <a:solidFill>
                  <a:srgbClr val="1B1464"/>
                </a:solidFill>
                <a:effectLst/>
                <a:uLnTx/>
                <a:uFillTx/>
                <a:latin typeface="Helvetica" pitchFamily="2" charset="0"/>
                <a:ea typeface="+mn-ea"/>
                <a:cs typeface="+mn-cs"/>
              </a:rPr>
              <a:t> and </a:t>
            </a:r>
            <a:r>
              <a:rPr kumimoji="0" lang="en-US" sz="2601" b="1" i="0" u="none" strike="noStrike" kern="1200" cap="none" spc="0" normalizeH="0" baseline="0" noProof="0">
                <a:ln>
                  <a:noFill/>
                </a:ln>
                <a:solidFill>
                  <a:srgbClr val="ED3C8D"/>
                </a:solidFill>
                <a:effectLst/>
                <a:uLnTx/>
                <a:uFillTx/>
                <a:latin typeface="Helvetica" pitchFamily="2" charset="0"/>
                <a:ea typeface="+mn-ea"/>
                <a:cs typeface="+mn-cs"/>
              </a:rPr>
              <a:t>‘snackable’ FAQs</a:t>
            </a:r>
            <a:r>
              <a:rPr kumimoji="0" lang="en-US" sz="2601" b="1" i="0" u="none" strike="noStrike" kern="1200" cap="none" spc="0" normalizeH="0" baseline="0" noProof="0">
                <a:ln>
                  <a:noFill/>
                </a:ln>
                <a:solidFill>
                  <a:srgbClr val="1B1464"/>
                </a:solidFill>
                <a:effectLst/>
                <a:uLnTx/>
                <a:uFillTx/>
                <a:latin typeface="Helvetica" pitchFamily="2" charset="0"/>
                <a:ea typeface="+mn-ea"/>
                <a:cs typeface="+mn-cs"/>
              </a:rPr>
              <a:t> to understand marketers’ views on transparency and brand safety in media</a:t>
            </a:r>
            <a:endParaRPr kumimoji="0" lang="en-US" sz="2601" b="1" i="0" u="none" strike="noStrike" kern="1200" cap="none" spc="0" normalizeH="0" baseline="0" noProof="0">
              <a:ln>
                <a:noFill/>
              </a:ln>
              <a:solidFill>
                <a:srgbClr val="ED3C8D"/>
              </a:solidFill>
              <a:effectLst/>
              <a:uLnTx/>
              <a:uFillTx/>
              <a:latin typeface="Helvetica" pitchFamily="2" charset="0"/>
              <a:ea typeface="+mn-ea"/>
              <a:cs typeface="+mn-cs"/>
            </a:endParaRPr>
          </a:p>
        </p:txBody>
      </p:sp>
      <p:pic>
        <p:nvPicPr>
          <p:cNvPr id="12" name="Picture 11">
            <a:extLst>
              <a:ext uri="{FF2B5EF4-FFF2-40B4-BE49-F238E27FC236}">
                <a16:creationId xmlns:a16="http://schemas.microsoft.com/office/drawing/2014/main" id="{347BE892-4C08-0DED-6CD3-F4FA7ECEFAE6}"/>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09990"/>
            <a:ext cx="11708793" cy="350107"/>
          </a:xfrm>
          <a:prstGeom prst="rect">
            <a:avLst/>
          </a:prstGeom>
        </p:spPr>
      </p:pic>
      <p:sp>
        <p:nvSpPr>
          <p:cNvPr id="13" name="Slide Number Placeholder 5">
            <a:extLst>
              <a:ext uri="{FF2B5EF4-FFF2-40B4-BE49-F238E27FC236}">
                <a16:creationId xmlns:a16="http://schemas.microsoft.com/office/drawing/2014/main" id="{634FB562-31CB-EF8C-0893-FF7D496E10B8}"/>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4" name="Rectangle 13">
            <a:extLst>
              <a:ext uri="{FF2B5EF4-FFF2-40B4-BE49-F238E27FC236}">
                <a16:creationId xmlns:a16="http://schemas.microsoft.com/office/drawing/2014/main" id="{71365D73-B0D4-7C25-67B2-72D10C2A5983}"/>
              </a:ext>
            </a:extLst>
          </p:cNvPr>
          <p:cNvSpPr/>
          <p:nvPr/>
        </p:nvSpPr>
        <p:spPr>
          <a:xfrm>
            <a:off x="483207" y="6561933"/>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pic>
        <p:nvPicPr>
          <p:cNvPr id="2" name="Picture 1">
            <a:hlinkClick r:id="rId4"/>
            <a:extLst>
              <a:ext uri="{FF2B5EF4-FFF2-40B4-BE49-F238E27FC236}">
                <a16:creationId xmlns:a16="http://schemas.microsoft.com/office/drawing/2014/main" id="{55601737-7D1D-9006-7621-4AC61D99D2A7}"/>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165233" y="3214284"/>
            <a:ext cx="3943441" cy="2218187"/>
          </a:xfrm>
          <a:prstGeom prst="rect">
            <a:avLst/>
          </a:prstGeom>
          <a:blipFill dpi="0" rotWithShape="1">
            <a:blip r:embed="rId6" cstate="screen">
              <a:extLst>
                <a:ext uri="{28A0092B-C50C-407E-A947-70E740481C1C}">
                  <a14:useLocalDpi xmlns:a14="http://schemas.microsoft.com/office/drawing/2010/main"/>
                </a:ext>
              </a:extLst>
            </a:blip>
            <a:srcRect/>
            <a:stretch>
              <a:fillRect/>
            </a:stretch>
          </a:blipFill>
          <a:ln w="12700">
            <a:solidFill>
              <a:srgbClr val="1B1464"/>
            </a:solidFill>
          </a:ln>
        </p:spPr>
      </p:pic>
      <p:sp>
        <p:nvSpPr>
          <p:cNvPr id="20" name="Rectangle: Rounded Corners 19">
            <a:hlinkClick r:id="rId4"/>
            <a:extLst>
              <a:ext uri="{FF2B5EF4-FFF2-40B4-BE49-F238E27FC236}">
                <a16:creationId xmlns:a16="http://schemas.microsoft.com/office/drawing/2014/main" id="{D7540C7A-FCFD-E453-4383-D9EE4B3E60BD}"/>
              </a:ext>
            </a:extLst>
          </p:cNvPr>
          <p:cNvSpPr/>
          <p:nvPr/>
        </p:nvSpPr>
        <p:spPr>
          <a:xfrm>
            <a:off x="993953" y="5271102"/>
            <a:ext cx="2286000" cy="289603"/>
          </a:xfrm>
          <a:prstGeom prst="roundRect">
            <a:avLst/>
          </a:prstGeom>
          <a:ln>
            <a:solidFill>
              <a:srgbClr val="1F1A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Helvetica Bold"/>
                <a:ea typeface="+mn-ea"/>
                <a:cs typeface="+mn-cs"/>
              </a:rPr>
              <a:t>Click to Download</a:t>
            </a:r>
          </a:p>
        </p:txBody>
      </p:sp>
      <p:pic>
        <p:nvPicPr>
          <p:cNvPr id="3" name="Picture 2">
            <a:hlinkClick r:id="rId7"/>
            <a:extLst>
              <a:ext uri="{FF2B5EF4-FFF2-40B4-BE49-F238E27FC236}">
                <a16:creationId xmlns:a16="http://schemas.microsoft.com/office/drawing/2014/main" id="{D772BC90-6CF0-B010-8851-4BCEEA54EFDB}"/>
              </a:ext>
            </a:extLst>
          </p:cNvPr>
          <p:cNvPicPr>
            <a:picLocks noChangeAspect="1"/>
          </p:cNvPicPr>
          <p:nvPr/>
        </p:nvPicPr>
        <p:blipFill>
          <a:blip r:embed="rId8"/>
          <a:stretch>
            <a:fillRect/>
          </a:stretch>
        </p:blipFill>
        <p:spPr>
          <a:xfrm>
            <a:off x="6983256" y="4292601"/>
            <a:ext cx="2350476" cy="1322143"/>
          </a:xfrm>
          <a:prstGeom prst="rect">
            <a:avLst/>
          </a:prstGeom>
          <a:blipFill dpi="0" rotWithShape="1">
            <a:blip r:embed="rId6" cstate="screen">
              <a:extLst>
                <a:ext uri="{28A0092B-C50C-407E-A947-70E740481C1C}">
                  <a14:useLocalDpi xmlns:a14="http://schemas.microsoft.com/office/drawing/2010/main"/>
                </a:ext>
              </a:extLst>
            </a:blip>
            <a:srcRect/>
            <a:stretch>
              <a:fillRect/>
            </a:stretch>
          </a:blipFill>
          <a:ln w="12700">
            <a:solidFill>
              <a:srgbClr val="1B1464"/>
            </a:solidFill>
          </a:ln>
        </p:spPr>
      </p:pic>
      <p:sp>
        <p:nvSpPr>
          <p:cNvPr id="4" name="TextBox 3">
            <a:hlinkClick r:id="rId7"/>
            <a:extLst>
              <a:ext uri="{FF2B5EF4-FFF2-40B4-BE49-F238E27FC236}">
                <a16:creationId xmlns:a16="http://schemas.microsoft.com/office/drawing/2014/main" id="{49BA5B7D-81E9-7A35-87D8-B4C69373AA41}"/>
              </a:ext>
            </a:extLst>
          </p:cNvPr>
          <p:cNvSpPr txBox="1"/>
          <p:nvPr/>
        </p:nvSpPr>
        <p:spPr>
          <a:xfrm>
            <a:off x="6983256" y="5637153"/>
            <a:ext cx="2364024" cy="57708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Does ad fraud pose any risks beyond affecting my campaign metrics?</a:t>
            </a:r>
            <a:endParaRPr kumimoji="0" lang="en-US" sz="800" b="0" i="0" u="none" strike="noStrike" kern="1200" cap="none" spc="0" normalizeH="0" baseline="0" noProof="0">
              <a:ln>
                <a:noFill/>
              </a:ln>
              <a:solidFill>
                <a:srgbClr val="201A62"/>
              </a:solidFill>
              <a:effectLst/>
              <a:uLnTx/>
              <a:uFillTx/>
              <a:latin typeface="Helvetica" panose="020B0403020202020204" pitchFamily="34" charset="0"/>
              <a:ea typeface="+mn-ea"/>
              <a:cs typeface="+mn-cs"/>
            </a:endParaRPr>
          </a:p>
        </p:txBody>
      </p:sp>
      <p:pic>
        <p:nvPicPr>
          <p:cNvPr id="5" name="Picture 4">
            <a:hlinkClick r:id="rId9"/>
            <a:extLst>
              <a:ext uri="{FF2B5EF4-FFF2-40B4-BE49-F238E27FC236}">
                <a16:creationId xmlns:a16="http://schemas.microsoft.com/office/drawing/2014/main" id="{6B534C94-41C0-95FB-3134-74DD13219B77}"/>
              </a:ext>
            </a:extLst>
          </p:cNvPr>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a:off x="4446906" y="4292600"/>
            <a:ext cx="2350477" cy="1322144"/>
          </a:xfrm>
          <a:prstGeom prst="rect">
            <a:avLst/>
          </a:prstGeom>
          <a:blipFill dpi="0" rotWithShape="1">
            <a:blip r:embed="rId6" cstate="screen">
              <a:extLst>
                <a:ext uri="{28A0092B-C50C-407E-A947-70E740481C1C}">
                  <a14:useLocalDpi xmlns:a14="http://schemas.microsoft.com/office/drawing/2010/main"/>
                </a:ext>
              </a:extLst>
            </a:blip>
            <a:srcRect/>
            <a:stretch>
              <a:fillRect/>
            </a:stretch>
          </a:blipFill>
          <a:ln w="12700">
            <a:solidFill>
              <a:srgbClr val="1B1464"/>
            </a:solidFill>
          </a:ln>
        </p:spPr>
      </p:pic>
      <p:sp>
        <p:nvSpPr>
          <p:cNvPr id="8" name="TextBox 7">
            <a:hlinkClick r:id="rId9"/>
            <a:extLst>
              <a:ext uri="{FF2B5EF4-FFF2-40B4-BE49-F238E27FC236}">
                <a16:creationId xmlns:a16="http://schemas.microsoft.com/office/drawing/2014/main" id="{94F6B83C-FAE5-7A81-56E6-0951FAD87C9E}"/>
              </a:ext>
            </a:extLst>
          </p:cNvPr>
          <p:cNvSpPr txBox="1"/>
          <p:nvPr/>
        </p:nvSpPr>
        <p:spPr>
          <a:xfrm>
            <a:off x="4227720" y="5637153"/>
            <a:ext cx="2788848"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What are the misconceptions about ad fraud across media platforms?</a:t>
            </a:r>
            <a:endParaRPr kumimoji="0" lang="en-US" sz="800" b="0" i="0" u="none" strike="noStrike" kern="1200" cap="none" spc="0" normalizeH="0" baseline="0" noProof="0">
              <a:ln>
                <a:noFill/>
              </a:ln>
              <a:solidFill>
                <a:srgbClr val="201A62"/>
              </a:solidFill>
              <a:effectLst/>
              <a:uLnTx/>
              <a:uFillTx/>
              <a:latin typeface="Helvetica" panose="020B0403020202020204" pitchFamily="34" charset="0"/>
              <a:ea typeface="+mn-ea"/>
              <a:cs typeface="+mn-cs"/>
            </a:endParaRPr>
          </a:p>
        </p:txBody>
      </p:sp>
      <p:pic>
        <p:nvPicPr>
          <p:cNvPr id="7" name="Picture 6">
            <a:hlinkClick r:id="rId11"/>
            <a:extLst>
              <a:ext uri="{FF2B5EF4-FFF2-40B4-BE49-F238E27FC236}">
                <a16:creationId xmlns:a16="http://schemas.microsoft.com/office/drawing/2014/main" id="{699EC078-A68A-E1F8-0854-7BB0D4AE8255}"/>
              </a:ext>
            </a:extLst>
          </p:cNvPr>
          <p:cNvPicPr>
            <a:picLocks noChangeAspect="1"/>
          </p:cNvPicPr>
          <p:nvPr/>
        </p:nvPicPr>
        <p:blipFill>
          <a:blip r:embed="rId12" cstate="hqprint">
            <a:extLst>
              <a:ext uri="{28A0092B-C50C-407E-A947-70E740481C1C}">
                <a14:useLocalDpi xmlns:a14="http://schemas.microsoft.com/office/drawing/2010/main"/>
              </a:ext>
            </a:extLst>
          </a:blip>
          <a:stretch>
            <a:fillRect/>
          </a:stretch>
        </p:blipFill>
        <p:spPr>
          <a:xfrm>
            <a:off x="4481806" y="2208761"/>
            <a:ext cx="2350476" cy="1322143"/>
          </a:xfrm>
          <a:prstGeom prst="rect">
            <a:avLst/>
          </a:prstGeom>
          <a:blipFill dpi="0" rotWithShape="1">
            <a:blip r:embed="rId6" cstate="screen">
              <a:extLst>
                <a:ext uri="{28A0092B-C50C-407E-A947-70E740481C1C}">
                  <a14:useLocalDpi xmlns:a14="http://schemas.microsoft.com/office/drawing/2010/main"/>
                </a:ext>
              </a:extLst>
            </a:blip>
            <a:srcRect/>
            <a:stretch>
              <a:fillRect/>
            </a:stretch>
          </a:blipFill>
          <a:ln w="12700">
            <a:solidFill>
              <a:srgbClr val="1B1464"/>
            </a:solidFill>
          </a:ln>
        </p:spPr>
      </p:pic>
      <p:sp>
        <p:nvSpPr>
          <p:cNvPr id="9" name="TextBox 8">
            <a:hlinkClick r:id="rId11"/>
            <a:extLst>
              <a:ext uri="{FF2B5EF4-FFF2-40B4-BE49-F238E27FC236}">
                <a16:creationId xmlns:a16="http://schemas.microsoft.com/office/drawing/2014/main" id="{036A3877-B19D-6323-CD84-4F1CD57DDA18}"/>
              </a:ext>
            </a:extLst>
          </p:cNvPr>
          <p:cNvSpPr txBox="1"/>
          <p:nvPr/>
        </p:nvSpPr>
        <p:spPr>
          <a:xfrm>
            <a:off x="4317285" y="3597963"/>
            <a:ext cx="2679519"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Who is responsible for monitoring ad fraud within my campaign?</a:t>
            </a:r>
            <a:endParaRPr kumimoji="0" lang="en-US" sz="800" b="0" i="0" u="none" strike="noStrike" kern="1200" cap="none" spc="0" normalizeH="0" baseline="0" noProof="0">
              <a:ln>
                <a:noFill/>
              </a:ln>
              <a:solidFill>
                <a:srgbClr val="201A62"/>
              </a:solidFill>
              <a:effectLst/>
              <a:uLnTx/>
              <a:uFillTx/>
              <a:latin typeface="Helvetica" panose="020B0403020202020204" pitchFamily="34" charset="0"/>
              <a:ea typeface="+mn-ea"/>
              <a:cs typeface="+mn-cs"/>
            </a:endParaRPr>
          </a:p>
        </p:txBody>
      </p:sp>
      <p:pic>
        <p:nvPicPr>
          <p:cNvPr id="6" name="Picture 5">
            <a:hlinkClick r:id="rId13"/>
            <a:extLst>
              <a:ext uri="{FF2B5EF4-FFF2-40B4-BE49-F238E27FC236}">
                <a16:creationId xmlns:a16="http://schemas.microsoft.com/office/drawing/2014/main" id="{BEEE8C81-54B4-4429-F989-060A1DD8C372}"/>
              </a:ext>
            </a:extLst>
          </p:cNvPr>
          <p:cNvPicPr>
            <a:picLocks noChangeAspect="1"/>
          </p:cNvPicPr>
          <p:nvPr/>
        </p:nvPicPr>
        <p:blipFill>
          <a:blip r:embed="rId14"/>
          <a:stretch>
            <a:fillRect/>
          </a:stretch>
        </p:blipFill>
        <p:spPr>
          <a:xfrm>
            <a:off x="9551975" y="2208761"/>
            <a:ext cx="2306322" cy="1337259"/>
          </a:xfrm>
          <a:prstGeom prst="rect">
            <a:avLst/>
          </a:prstGeom>
          <a:blipFill dpi="0" rotWithShape="1">
            <a:blip r:embed="rId6" cstate="screen">
              <a:extLst>
                <a:ext uri="{28A0092B-C50C-407E-A947-70E740481C1C}">
                  <a14:useLocalDpi xmlns:a14="http://schemas.microsoft.com/office/drawing/2010/main"/>
                </a:ext>
              </a:extLst>
            </a:blip>
            <a:srcRect/>
            <a:stretch>
              <a:fillRect/>
            </a:stretch>
          </a:blipFill>
          <a:ln w="12700">
            <a:solidFill>
              <a:srgbClr val="1B1464"/>
            </a:solidFill>
          </a:ln>
        </p:spPr>
      </p:pic>
      <p:sp>
        <p:nvSpPr>
          <p:cNvPr id="10" name="TextBox 9">
            <a:hlinkClick r:id="rId13"/>
            <a:extLst>
              <a:ext uri="{FF2B5EF4-FFF2-40B4-BE49-F238E27FC236}">
                <a16:creationId xmlns:a16="http://schemas.microsoft.com/office/drawing/2014/main" id="{B77FFEB7-02A4-0F49-518B-A988E9F75CCD}"/>
              </a:ext>
            </a:extLst>
          </p:cNvPr>
          <p:cNvSpPr txBox="1"/>
          <p:nvPr/>
        </p:nvSpPr>
        <p:spPr>
          <a:xfrm>
            <a:off x="9261649" y="3597963"/>
            <a:ext cx="2886975"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Will prioritizing cost over quality impact my ad campaign outcomes?</a:t>
            </a:r>
            <a:endParaRPr kumimoji="0" lang="en-US" sz="800" b="0" i="0" u="none" strike="noStrike" kern="1200" cap="none" spc="0" normalizeH="0" baseline="0" noProof="0">
              <a:ln>
                <a:noFill/>
              </a:ln>
              <a:solidFill>
                <a:srgbClr val="201A62"/>
              </a:solidFill>
              <a:effectLst/>
              <a:uLnTx/>
              <a:uFillTx/>
              <a:latin typeface="Helvetica" panose="020B0403020202020204" pitchFamily="34" charset="0"/>
              <a:ea typeface="+mn-ea"/>
              <a:cs typeface="+mn-cs"/>
            </a:endParaRPr>
          </a:p>
        </p:txBody>
      </p:sp>
      <p:pic>
        <p:nvPicPr>
          <p:cNvPr id="11" name="Picture 10">
            <a:hlinkClick r:id="rId15"/>
            <a:extLst>
              <a:ext uri="{FF2B5EF4-FFF2-40B4-BE49-F238E27FC236}">
                <a16:creationId xmlns:a16="http://schemas.microsoft.com/office/drawing/2014/main" id="{9FE8AB33-1670-9716-7360-00F402A715DA}"/>
              </a:ext>
            </a:extLst>
          </p:cNvPr>
          <p:cNvPicPr>
            <a:picLocks noChangeAspect="1"/>
          </p:cNvPicPr>
          <p:nvPr/>
        </p:nvPicPr>
        <p:blipFill>
          <a:blip r:embed="rId16"/>
          <a:stretch>
            <a:fillRect/>
          </a:stretch>
        </p:blipFill>
        <p:spPr>
          <a:xfrm>
            <a:off x="6996804" y="2208761"/>
            <a:ext cx="2350476" cy="1338629"/>
          </a:xfrm>
          <a:prstGeom prst="rect">
            <a:avLst/>
          </a:prstGeom>
          <a:blipFill dpi="0" rotWithShape="1">
            <a:blip r:embed="rId6" cstate="screen">
              <a:extLst>
                <a:ext uri="{28A0092B-C50C-407E-A947-70E740481C1C}">
                  <a14:useLocalDpi xmlns:a14="http://schemas.microsoft.com/office/drawing/2010/main"/>
                </a:ext>
              </a:extLst>
            </a:blip>
            <a:srcRect/>
            <a:stretch>
              <a:fillRect/>
            </a:stretch>
          </a:blipFill>
          <a:ln w="12700">
            <a:solidFill>
              <a:srgbClr val="1B1464"/>
            </a:solidFill>
          </a:ln>
        </p:spPr>
      </p:pic>
      <p:sp>
        <p:nvSpPr>
          <p:cNvPr id="16" name="TextBox 15">
            <a:hlinkClick r:id="rId15"/>
            <a:extLst>
              <a:ext uri="{FF2B5EF4-FFF2-40B4-BE49-F238E27FC236}">
                <a16:creationId xmlns:a16="http://schemas.microsoft.com/office/drawing/2014/main" id="{93CDB711-A144-64A4-EADB-BDD1021F4BAA}"/>
              </a:ext>
            </a:extLst>
          </p:cNvPr>
          <p:cNvSpPr txBox="1"/>
          <p:nvPr/>
        </p:nvSpPr>
        <p:spPr>
          <a:xfrm>
            <a:off x="6903565" y="3597963"/>
            <a:ext cx="2536954"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How can I effectively address </a:t>
            </a:r>
            <a:br>
              <a:rPr kumimoji="0" lang="en-US" sz="105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br>
            <a:r>
              <a:rPr kumimoji="0" lang="en-US" sz="105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ad fraud within my campaign?</a:t>
            </a:r>
            <a:endParaRPr kumimoji="0" lang="en-US" sz="800" b="0" i="0" u="none" strike="noStrike" kern="1200" cap="none" spc="0" normalizeH="0" baseline="0" noProof="0">
              <a:ln>
                <a:noFill/>
              </a:ln>
              <a:solidFill>
                <a:srgbClr val="201A62"/>
              </a:solidFill>
              <a:effectLst/>
              <a:uLnTx/>
              <a:uFillTx/>
              <a:latin typeface="Helvetica" panose="020B0403020202020204" pitchFamily="34" charset="0"/>
              <a:ea typeface="+mn-ea"/>
              <a:cs typeface="+mn-cs"/>
            </a:endParaRPr>
          </a:p>
        </p:txBody>
      </p:sp>
      <p:sp>
        <p:nvSpPr>
          <p:cNvPr id="21" name="TextBox 20">
            <a:extLst>
              <a:ext uri="{FF2B5EF4-FFF2-40B4-BE49-F238E27FC236}">
                <a16:creationId xmlns:a16="http://schemas.microsoft.com/office/drawing/2014/main" id="{896B0367-1EE5-EF2C-8DBB-F191C09CBB48}"/>
              </a:ext>
            </a:extLst>
          </p:cNvPr>
          <p:cNvSpPr txBox="1"/>
          <p:nvPr/>
        </p:nvSpPr>
        <p:spPr>
          <a:xfrm>
            <a:off x="4439142" y="1724717"/>
            <a:ext cx="741915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a:ln>
                  <a:noFill/>
                </a:ln>
                <a:solidFill>
                  <a:srgbClr val="1B1464"/>
                </a:solidFill>
                <a:effectLst/>
                <a:uLnTx/>
                <a:uFillTx/>
                <a:latin typeface="Helvetica-Light"/>
                <a:ea typeface="+mn-ea"/>
                <a:cs typeface="+mn-cs"/>
              </a:rPr>
              <a:t>Other ‘Exposed’ Marketer FAQs</a:t>
            </a:r>
          </a:p>
        </p:txBody>
      </p:sp>
      <p:sp>
        <p:nvSpPr>
          <p:cNvPr id="15" name="TextBox 14">
            <a:extLst>
              <a:ext uri="{FF2B5EF4-FFF2-40B4-BE49-F238E27FC236}">
                <a16:creationId xmlns:a16="http://schemas.microsoft.com/office/drawing/2014/main" id="{E50CF023-1172-490F-3AB2-27710FCF18AD}"/>
              </a:ext>
            </a:extLst>
          </p:cNvPr>
          <p:cNvSpPr txBox="1"/>
          <p:nvPr/>
        </p:nvSpPr>
        <p:spPr>
          <a:xfrm>
            <a:off x="333704" y="2204979"/>
            <a:ext cx="3606502" cy="830997"/>
          </a:xfrm>
          <a:prstGeom prst="rect">
            <a:avLst/>
          </a:prstGeom>
          <a:solidFill>
            <a:schemeClr val="bg1"/>
          </a:solidFill>
          <a:ln>
            <a:solidFill>
              <a:srgbClr val="1B1464"/>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Full </a:t>
            </a:r>
            <a:r>
              <a:rPr kumimoji="0" lang="en-US" sz="1200" b="1" i="0" u="sng" strike="noStrike" kern="1200" cap="none" spc="0" normalizeH="0" baseline="0" noProof="0">
                <a:ln>
                  <a:noFill/>
                </a:ln>
                <a:solidFill>
                  <a:srgbClr val="1B1464"/>
                </a:solidFill>
                <a:effectLst/>
                <a:uLnTx/>
                <a:uFillTx/>
                <a:latin typeface="Helvetica" panose="020B0403020202020204" pitchFamily="34" charset="0"/>
                <a:ea typeface="+mn-ea"/>
                <a:cs typeface="+mn-cs"/>
              </a:rPr>
              <a:t>51-page custom survey</a:t>
            </a:r>
            <a:r>
              <a:rPr kumimoji="0" lang="en-US" sz="12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 of marketers and agency professionals on the </a:t>
            </a:r>
            <a:r>
              <a:rPr kumimoji="0" lang="en-US" sz="1200" b="1" i="0" u="none" strike="noStrike" kern="1200" cap="none" spc="0" normalizeH="0" baseline="0" noProof="0">
                <a:ln>
                  <a:noFill/>
                </a:ln>
                <a:solidFill>
                  <a:srgbClr val="00B0F0"/>
                </a:solidFill>
                <a:effectLst/>
                <a:uLnTx/>
                <a:uFillTx/>
                <a:latin typeface="Helvetica" panose="020B0403020202020204" pitchFamily="34" charset="0"/>
                <a:ea typeface="+mn-ea"/>
                <a:cs typeface="+mn-cs"/>
              </a:rPr>
              <a:t>common misconceptions</a:t>
            </a:r>
            <a:r>
              <a:rPr kumimoji="0" lang="en-US" sz="12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 </a:t>
            </a:r>
            <a:r>
              <a:rPr kumimoji="0" lang="en-US" sz="12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and </a:t>
            </a:r>
            <a:r>
              <a:rPr kumimoji="0" lang="en-US" sz="1200" b="1" i="0" u="none" strike="noStrike" kern="1200" cap="none" spc="0" normalizeH="0" baseline="0" noProof="0">
                <a:ln>
                  <a:noFill/>
                </a:ln>
                <a:solidFill>
                  <a:srgbClr val="00B0F0"/>
                </a:solidFill>
                <a:effectLst/>
                <a:uLnTx/>
                <a:uFillTx/>
                <a:latin typeface="Helvetica" panose="020B0403020202020204" pitchFamily="34" charset="0"/>
                <a:ea typeface="+mn-ea"/>
                <a:cs typeface="+mn-cs"/>
              </a:rPr>
              <a:t>misunderstandings</a:t>
            </a:r>
            <a:r>
              <a:rPr kumimoji="0" lang="en-US" sz="1200" b="0" i="0" u="none" strike="noStrike" kern="1200" cap="none" spc="0" normalizeH="0" baseline="0" noProof="0">
                <a:ln>
                  <a:noFill/>
                </a:ln>
                <a:solidFill>
                  <a:srgbClr val="00B0F0"/>
                </a:solidFill>
                <a:effectLst/>
                <a:uLnTx/>
                <a:uFillTx/>
                <a:latin typeface="Helvetica" panose="020B0403020202020204" pitchFamily="34" charset="0"/>
                <a:ea typeface="+mn-ea"/>
                <a:cs typeface="+mn-cs"/>
              </a:rPr>
              <a:t> </a:t>
            </a:r>
            <a:r>
              <a:rPr kumimoji="0" lang="en-US" sz="12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around </a:t>
            </a:r>
            <a:r>
              <a:rPr kumimoji="0" lang="en-US" sz="1200" b="1" i="0" u="none" strike="noStrike" kern="1200" cap="none" spc="0" normalizeH="0" baseline="0" noProof="0">
                <a:ln>
                  <a:noFill/>
                </a:ln>
                <a:solidFill>
                  <a:srgbClr val="00B0F0"/>
                </a:solidFill>
                <a:effectLst/>
                <a:uLnTx/>
                <a:uFillTx/>
                <a:latin typeface="Helvetica" panose="020B0403020202020204" pitchFamily="34" charset="0"/>
                <a:ea typeface="+mn-ea"/>
                <a:cs typeface="+mn-cs"/>
              </a:rPr>
              <a:t>transparency</a:t>
            </a:r>
            <a:r>
              <a:rPr kumimoji="0" lang="en-US" sz="12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 </a:t>
            </a:r>
            <a:r>
              <a:rPr kumimoji="0" lang="en-US" sz="1200" b="1" i="0" u="none" strike="noStrike" kern="1200" cap="none" spc="0" normalizeH="0" baseline="0" noProof="0">
                <a:ln>
                  <a:noFill/>
                </a:ln>
                <a:solidFill>
                  <a:srgbClr val="00B0F0"/>
                </a:solidFill>
                <a:effectLst/>
                <a:uLnTx/>
                <a:uFillTx/>
                <a:latin typeface="Helvetica" panose="020B0403020202020204" pitchFamily="34" charset="0"/>
                <a:ea typeface="+mn-ea"/>
                <a:cs typeface="+mn-cs"/>
              </a:rPr>
              <a:t>ad fraud</a:t>
            </a:r>
            <a:r>
              <a:rPr kumimoji="0" lang="en-US" sz="12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 </a:t>
            </a:r>
            <a:r>
              <a:rPr kumimoji="0" lang="en-US" sz="12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and </a:t>
            </a:r>
            <a:r>
              <a:rPr kumimoji="0" lang="en-US" sz="1200" b="1" i="0" u="none" strike="noStrike" kern="1200" cap="none" spc="0" normalizeH="0" baseline="0" noProof="0">
                <a:ln>
                  <a:noFill/>
                </a:ln>
                <a:solidFill>
                  <a:srgbClr val="00B0F0"/>
                </a:solidFill>
                <a:effectLst/>
                <a:uLnTx/>
                <a:uFillTx/>
                <a:latin typeface="Helvetica" panose="020B0403020202020204" pitchFamily="34" charset="0"/>
                <a:ea typeface="+mn-ea"/>
                <a:cs typeface="+mn-cs"/>
              </a:rPr>
              <a:t>brand safety </a:t>
            </a:r>
          </a:p>
        </p:txBody>
      </p:sp>
      <p:pic>
        <p:nvPicPr>
          <p:cNvPr id="18" name="Picture 17">
            <a:hlinkClick r:id="rId17"/>
            <a:extLst>
              <a:ext uri="{FF2B5EF4-FFF2-40B4-BE49-F238E27FC236}">
                <a16:creationId xmlns:a16="http://schemas.microsoft.com/office/drawing/2014/main" id="{B7E919C3-474E-2810-9FDC-9420186D13CB}"/>
              </a:ext>
            </a:extLst>
          </p:cNvPr>
          <p:cNvPicPr>
            <a:picLocks noChangeAspect="1"/>
          </p:cNvPicPr>
          <p:nvPr/>
        </p:nvPicPr>
        <p:blipFill>
          <a:blip r:embed="rId18"/>
          <a:stretch>
            <a:fillRect/>
          </a:stretch>
        </p:blipFill>
        <p:spPr>
          <a:xfrm>
            <a:off x="9551975" y="4282872"/>
            <a:ext cx="2350476" cy="1343350"/>
          </a:xfrm>
          <a:prstGeom prst="rect">
            <a:avLst/>
          </a:prstGeom>
        </p:spPr>
      </p:pic>
      <p:sp>
        <p:nvSpPr>
          <p:cNvPr id="19" name="TextBox 18">
            <a:hlinkClick r:id="rId17"/>
            <a:extLst>
              <a:ext uri="{FF2B5EF4-FFF2-40B4-BE49-F238E27FC236}">
                <a16:creationId xmlns:a16="http://schemas.microsoft.com/office/drawing/2014/main" id="{AC5444B7-1FA1-27E6-CD26-206F00022293}"/>
              </a:ext>
            </a:extLst>
          </p:cNvPr>
          <p:cNvSpPr txBox="1"/>
          <p:nvPr/>
        </p:nvSpPr>
        <p:spPr>
          <a:xfrm>
            <a:off x="9532519" y="5637153"/>
            <a:ext cx="2399677" cy="57708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Are there potential risks associated with incentives provided by digital platforms?</a:t>
            </a:r>
            <a:endParaRPr kumimoji="0" lang="en-US" sz="800" b="0" i="0" u="none" strike="noStrike" kern="1200" cap="none" spc="0" normalizeH="0" baseline="0" noProof="0">
              <a:ln>
                <a:noFill/>
              </a:ln>
              <a:solidFill>
                <a:srgbClr val="201A62"/>
              </a:solidFill>
              <a:effectLst/>
              <a:uLnTx/>
              <a:uFillTx/>
              <a:latin typeface="Helvetica" panose="020B0403020202020204" pitchFamily="34" charset="0"/>
              <a:ea typeface="+mn-ea"/>
              <a:cs typeface="+mn-cs"/>
            </a:endParaRPr>
          </a:p>
        </p:txBody>
      </p:sp>
    </p:spTree>
    <p:extLst>
      <p:ext uri="{BB962C8B-B14F-4D97-AF65-F5344CB8AC3E}">
        <p14:creationId xmlns:p14="http://schemas.microsoft.com/office/powerpoint/2010/main" val="34455391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DD6428-DB2F-2721-829C-5F703778B7A0}"/>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2908E5B1-302E-4836-187D-4044EDA17DA5}"/>
              </a:ext>
            </a:extLst>
          </p:cNvPr>
          <p:cNvSpPr/>
          <p:nvPr/>
        </p:nvSpPr>
        <p:spPr>
          <a:xfrm>
            <a:off x="449869" y="221925"/>
            <a:ext cx="9576364"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00BFF2"/>
                </a:solidFill>
                <a:effectLst/>
                <a:uLnTx/>
                <a:uFillTx/>
                <a:latin typeface="Helvetica" pitchFamily="2" charset="0"/>
                <a:ea typeface="+mn-ea"/>
                <a:cs typeface="+mn-cs"/>
              </a:rPr>
              <a:t>About VAB</a:t>
            </a:r>
          </a:p>
        </p:txBody>
      </p:sp>
      <p:sp>
        <p:nvSpPr>
          <p:cNvPr id="2" name="TextBox 1">
            <a:extLst>
              <a:ext uri="{FF2B5EF4-FFF2-40B4-BE49-F238E27FC236}">
                <a16:creationId xmlns:a16="http://schemas.microsoft.com/office/drawing/2014/main" id="{D81AD407-8C50-FCB3-0868-4B42FC26C841}"/>
              </a:ext>
            </a:extLst>
          </p:cNvPr>
          <p:cNvSpPr txBox="1"/>
          <p:nvPr/>
        </p:nvSpPr>
        <p:spPr>
          <a:xfrm>
            <a:off x="449869" y="1259934"/>
            <a:ext cx="8714451" cy="25545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1F1A62"/>
                </a:solidFill>
                <a:effectLst/>
                <a:uLnTx/>
                <a:uFillTx/>
                <a:latin typeface="Helvetica" pitchFamily="2" charset="0"/>
                <a:ea typeface="+mn-ea"/>
                <a:cs typeface="+mn-cs"/>
              </a:rPr>
              <a:t>VAB plays a dual role in the video advertising industry. We are leading the change to bring about a more innovative and transparent marketplace. We also provide the insights and thought leadership that enables marketers to develop business-driving marketing strategies.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1F1A62"/>
              </a:solidFill>
              <a:effectLst/>
              <a:uLnTx/>
              <a:uFillTx/>
              <a:latin typeface="Helvetica"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1F1A62"/>
                </a:solidFill>
                <a:effectLst/>
                <a:uLnTx/>
                <a:uFillTx/>
                <a:latin typeface="Helvetica" panose="020B0403020202020204" pitchFamily="34" charset="0"/>
                <a:ea typeface="Times New Roman" panose="02020603050405020304" pitchFamily="18" charset="0"/>
                <a:cs typeface="Times New Roman" panose="02020603050405020304" pitchFamily="18" charset="0"/>
              </a:rPr>
              <a:t>Drawing on our marketing expertise, we </a:t>
            </a:r>
            <a:r>
              <a:rPr kumimoji="0" lang="en-US" sz="2000" b="1" i="0" u="none" strike="noStrike" kern="1200" cap="none" spc="0" normalizeH="0" baseline="0" noProof="0">
                <a:ln>
                  <a:noFill/>
                </a:ln>
                <a:solidFill>
                  <a:srgbClr val="4EBEA4"/>
                </a:solidFill>
                <a:effectLst/>
                <a:uLnTx/>
                <a:uFillTx/>
                <a:latin typeface="Helvetica" panose="020B0403020202020204" pitchFamily="34" charset="0"/>
                <a:ea typeface="Times New Roman" panose="02020603050405020304" pitchFamily="18" charset="0"/>
                <a:cs typeface="Times New Roman" panose="02020603050405020304" pitchFamily="18" charset="0"/>
              </a:rPr>
              <a:t>simplify</a:t>
            </a:r>
            <a:r>
              <a:rPr kumimoji="0" lang="en-US" sz="2000" b="0" i="0" u="none" strike="noStrike" kern="1200" cap="none" spc="0" normalizeH="0" baseline="0" noProof="0">
                <a:ln>
                  <a:noFill/>
                </a:ln>
                <a:solidFill>
                  <a:srgbClr val="1F1A62"/>
                </a:solidFill>
                <a:effectLst/>
                <a:uLnTx/>
                <a:uFillTx/>
                <a:latin typeface="Helvetica" panose="020B0403020202020204" pitchFamily="34" charset="0"/>
                <a:ea typeface="Times New Roman" panose="02020603050405020304" pitchFamily="18" charset="0"/>
                <a:cs typeface="Times New Roman" panose="02020603050405020304" pitchFamily="18" charset="0"/>
              </a:rPr>
              <a:t> the complexities in our industry and </a:t>
            </a:r>
            <a:r>
              <a:rPr kumimoji="0" lang="en-US" sz="2000" b="1" i="0" u="none" strike="noStrike" kern="1200" cap="none" spc="0" normalizeH="0" baseline="0" noProof="0">
                <a:ln>
                  <a:noFill/>
                </a:ln>
                <a:solidFill>
                  <a:srgbClr val="00BFF2"/>
                </a:solidFill>
                <a:effectLst/>
                <a:uLnTx/>
                <a:uFillTx/>
                <a:latin typeface="Helvetica" panose="020B0403020202020204" pitchFamily="34" charset="0"/>
                <a:ea typeface="Times New Roman" panose="02020603050405020304" pitchFamily="18" charset="0"/>
                <a:cs typeface="+mn-cs"/>
              </a:rPr>
              <a:t>discover</a:t>
            </a:r>
            <a:r>
              <a:rPr kumimoji="0" lang="en-US" sz="2000" b="0" i="0" u="none" strike="noStrike" kern="1200" cap="none" spc="0" normalizeH="0" baseline="0" noProof="0">
                <a:ln>
                  <a:noFill/>
                </a:ln>
                <a:solidFill>
                  <a:srgbClr val="1F1A62"/>
                </a:solidFill>
                <a:effectLst/>
                <a:uLnTx/>
                <a:uFillTx/>
                <a:latin typeface="Helvetica" panose="020B0403020202020204" pitchFamily="34" charset="0"/>
                <a:ea typeface="Times New Roman" panose="02020603050405020304" pitchFamily="18" charset="0"/>
                <a:cs typeface="Times New Roman" panose="02020603050405020304" pitchFamily="18" charset="0"/>
              </a:rPr>
              <a:t> new insights that </a:t>
            </a:r>
            <a:r>
              <a:rPr kumimoji="0" lang="en-US" sz="2000" b="1" i="0" u="none" strike="noStrike" kern="1200" cap="none" spc="0" normalizeH="0" baseline="0" noProof="0">
                <a:ln>
                  <a:noFill/>
                </a:ln>
                <a:solidFill>
                  <a:srgbClr val="ED3C8D"/>
                </a:solidFill>
                <a:effectLst/>
                <a:uLnTx/>
                <a:uFillTx/>
                <a:latin typeface="Helvetica" panose="020B0403020202020204" pitchFamily="34" charset="0"/>
                <a:ea typeface="Times New Roman" panose="02020603050405020304" pitchFamily="18" charset="0"/>
                <a:cs typeface="Times New Roman" panose="02020603050405020304" pitchFamily="18" charset="0"/>
              </a:rPr>
              <a:t>transform</a:t>
            </a:r>
            <a:r>
              <a:rPr kumimoji="0" lang="en-US" sz="2000" b="0" i="0" u="none" strike="noStrike" kern="1200" cap="none" spc="0" normalizeH="0" baseline="0" noProof="0">
                <a:ln>
                  <a:noFill/>
                </a:ln>
                <a:solidFill>
                  <a:srgbClr val="1F1A62"/>
                </a:solidFill>
                <a:effectLst/>
                <a:uLnTx/>
                <a:uFillTx/>
                <a:latin typeface="Helvetica" panose="020B0403020202020204" pitchFamily="34" charset="0"/>
                <a:ea typeface="Times New Roman" panose="02020603050405020304" pitchFamily="18" charset="0"/>
                <a:cs typeface="Times New Roman" panose="02020603050405020304" pitchFamily="18" charset="0"/>
              </a:rPr>
              <a:t> the way marketers look at their media strategy.</a:t>
            </a:r>
            <a:endParaRPr kumimoji="0" lang="en-US" sz="2000" b="0" i="0" u="none" strike="noStrike" kern="1200" cap="none" spc="0" normalizeH="0" baseline="0" noProof="0">
              <a:ln>
                <a:noFill/>
              </a:ln>
              <a:solidFill>
                <a:srgbClr val="1F1A62"/>
              </a:solidFill>
              <a:effectLst/>
              <a:uLnTx/>
              <a:uFillTx/>
              <a:latin typeface="Helvetica" pitchFamily="2" charset="0"/>
              <a:ea typeface="+mn-ea"/>
              <a:cs typeface="+mn-cs"/>
            </a:endParaRPr>
          </a:p>
        </p:txBody>
      </p:sp>
      <p:sp>
        <p:nvSpPr>
          <p:cNvPr id="15" name="TextBox 14">
            <a:extLst>
              <a:ext uri="{FF2B5EF4-FFF2-40B4-BE49-F238E27FC236}">
                <a16:creationId xmlns:a16="http://schemas.microsoft.com/office/drawing/2014/main" id="{B40E59AC-15A6-582E-897C-079DABD3DD6B}"/>
              </a:ext>
            </a:extLst>
          </p:cNvPr>
          <p:cNvSpPr txBox="1"/>
          <p:nvPr/>
        </p:nvSpPr>
        <p:spPr>
          <a:xfrm>
            <a:off x="2136968" y="4285640"/>
            <a:ext cx="9507739" cy="92333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2060"/>
                </a:solidFill>
                <a:effectLst/>
                <a:uLnTx/>
                <a:uFillTx/>
                <a:latin typeface="Helvetica" panose="020B0403020202020204" pitchFamily="34" charset="0"/>
                <a:ea typeface="Times New Roman" panose="02020603050405020304" pitchFamily="18" charset="0"/>
                <a:cs typeface="Times New Roman" panose="02020603050405020304" pitchFamily="18" charset="0"/>
              </a:rPr>
              <a:t>We are committed to your business growth and proud to offer VAB members, brand marketers and agencies </a:t>
            </a:r>
            <a:r>
              <a:rPr kumimoji="0" lang="en-US" sz="1800" b="1" i="1" u="none" strike="noStrike" kern="1200" cap="none" spc="0" normalizeH="0" baseline="0" noProof="0">
                <a:ln>
                  <a:noFill/>
                </a:ln>
                <a:solidFill>
                  <a:srgbClr val="002060"/>
                </a:solidFill>
                <a:effectLst/>
                <a:uLnTx/>
                <a:uFillTx/>
                <a:latin typeface="Helvetica" panose="020B0403020202020204" pitchFamily="34" charset="0"/>
                <a:ea typeface="Times New Roman" panose="02020603050405020304" pitchFamily="18" charset="0"/>
                <a:cs typeface="Times New Roman" panose="02020603050405020304" pitchFamily="18" charset="0"/>
              </a:rPr>
              <a:t>complimentary access </a:t>
            </a:r>
            <a:r>
              <a:rPr kumimoji="0" lang="en-US" sz="1800" b="0" i="0" u="none" strike="noStrike" kern="1200" cap="none" spc="0" normalizeH="0" baseline="0" noProof="0">
                <a:ln>
                  <a:noFill/>
                </a:ln>
                <a:solidFill>
                  <a:srgbClr val="002060"/>
                </a:solidFill>
                <a:effectLst/>
                <a:uLnTx/>
                <a:uFillTx/>
                <a:latin typeface="Helvetica" panose="020B0403020202020204" pitchFamily="34" charset="0"/>
                <a:ea typeface="Times New Roman" panose="02020603050405020304" pitchFamily="18" charset="0"/>
                <a:cs typeface="Times New Roman" panose="02020603050405020304" pitchFamily="18" charset="0"/>
              </a:rPr>
              <a:t>to our continuously-growing Insights library. </a:t>
            </a:r>
            <a:r>
              <a:rPr kumimoji="0" lang="en-US" sz="1800" b="1" i="0" u="none" strike="noStrike" kern="1200" cap="none" spc="0" normalizeH="0" baseline="0" noProof="0">
                <a:ln>
                  <a:noFill/>
                </a:ln>
                <a:solidFill>
                  <a:srgbClr val="002060"/>
                </a:solidFill>
                <a:effectLst/>
                <a:uLnTx/>
                <a:uFillTx/>
                <a:latin typeface="Helvetica" panose="020B0403020202020204" pitchFamily="34" charset="0"/>
                <a:ea typeface="Times New Roman" panose="02020603050405020304" pitchFamily="18" charset="0"/>
                <a:cs typeface="Times New Roman" panose="02020603050405020304" pitchFamily="18" charset="0"/>
              </a:rPr>
              <a:t>Get immediate access </a:t>
            </a:r>
            <a:r>
              <a:rPr kumimoji="0" lang="en-US" sz="1800" b="0" i="0" u="none" strike="noStrike" kern="1200" cap="none" spc="0" normalizeH="0" baseline="0" noProof="0">
                <a:ln>
                  <a:noFill/>
                </a:ln>
                <a:solidFill>
                  <a:srgbClr val="1B1464"/>
                </a:solidFill>
                <a:effectLst/>
                <a:uLnTx/>
                <a:uFillTx/>
                <a:latin typeface="Helvetica" panose="020B0403020202020204" pitchFamily="34" charset="0"/>
                <a:ea typeface="Times New Roman" panose="02020603050405020304" pitchFamily="18" charset="0"/>
                <a:cs typeface="Times New Roman" panose="02020603050405020304" pitchFamily="18" charset="0"/>
              </a:rPr>
              <a:t>at </a:t>
            </a:r>
            <a:r>
              <a:rPr kumimoji="0" lang="en-US" sz="1800" b="1" i="0" u="none" strike="noStrike" kern="1200" cap="none" spc="0" normalizeH="0" baseline="0" noProof="0">
                <a:ln>
                  <a:noFill/>
                </a:ln>
                <a:solidFill>
                  <a:srgbClr val="1B1464"/>
                </a:solidFill>
                <a:effectLst/>
                <a:uLnTx/>
                <a:uFillTx/>
                <a:latin typeface="Helvetica" panose="020B0403020202020204" pitchFamily="34" charset="0"/>
                <a:ea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theVAB.com</a:t>
            </a:r>
            <a:r>
              <a:rPr kumimoji="0" lang="en-US" sz="1800" b="1" i="0" u="none" strike="noStrike" kern="1200" cap="none" spc="0" normalizeH="0" baseline="0" noProof="0">
                <a:ln>
                  <a:noFill/>
                </a:ln>
                <a:solidFill>
                  <a:srgbClr val="1B1464"/>
                </a:solidFill>
                <a:effectLst/>
                <a:uLnTx/>
                <a:uFillTx/>
                <a:latin typeface="Helvetica" panose="020B0403020202020204" pitchFamily="34" charset="0"/>
                <a:ea typeface="Times New Roman" panose="02020603050405020304" pitchFamily="18" charset="0"/>
                <a:cs typeface="Times New Roman" panose="02020603050405020304" pitchFamily="18" charset="0"/>
              </a:rPr>
              <a:t>.</a:t>
            </a:r>
            <a:endParaRPr kumimoji="0" lang="en-US" sz="1800" b="0" i="0" u="none" strike="noStrike" kern="1200" cap="none" spc="0" normalizeH="0" baseline="0" noProof="0">
              <a:ln>
                <a:noFill/>
              </a:ln>
              <a:solidFill>
                <a:srgbClr val="1B1464"/>
              </a:solidFill>
              <a:effectLst/>
              <a:uLnTx/>
              <a:uFillTx/>
              <a:latin typeface="Helvetica" panose="020B0403020202020204" pitchFamily="34" charset="0"/>
              <a:ea typeface="Times New Roman" panose="02020603050405020304" pitchFamily="18" charset="0"/>
              <a:cs typeface="+mn-cs"/>
            </a:endParaRPr>
          </a:p>
        </p:txBody>
      </p:sp>
      <p:pic>
        <p:nvPicPr>
          <p:cNvPr id="3" name="Picture 2">
            <a:extLst>
              <a:ext uri="{FF2B5EF4-FFF2-40B4-BE49-F238E27FC236}">
                <a16:creationId xmlns:a16="http://schemas.microsoft.com/office/drawing/2014/main" id="{D5644A0A-11BC-768C-E091-89E31F029FC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3689" y="4177157"/>
            <a:ext cx="934320" cy="934320"/>
          </a:xfrm>
          <a:prstGeom prst="rect">
            <a:avLst/>
          </a:prstGeom>
        </p:spPr>
      </p:pic>
      <p:pic>
        <p:nvPicPr>
          <p:cNvPr id="20" name="Picture 19">
            <a:extLst>
              <a:ext uri="{FF2B5EF4-FFF2-40B4-BE49-F238E27FC236}">
                <a16:creationId xmlns:a16="http://schemas.microsoft.com/office/drawing/2014/main" id="{5CD3448E-FCC5-D1E6-5191-EEE546112307}"/>
              </a:ext>
            </a:extLst>
          </p:cNvPr>
          <p:cNvPicPr>
            <a:picLocks noChangeAspect="1"/>
          </p:cNvPicPr>
          <p:nvPr/>
        </p:nvPicPr>
        <p:blipFill>
          <a:blip r:embed="rId4" cstate="screen">
            <a:clrChange>
              <a:clrFrom>
                <a:srgbClr val="00BFF2"/>
              </a:clrFrom>
              <a:clrTo>
                <a:srgbClr val="00BFF2">
                  <a:alpha val="0"/>
                </a:srgbClr>
              </a:clrTo>
            </a:clrChange>
            <a:extLst>
              <a:ext uri="{28A0092B-C50C-407E-A947-70E740481C1C}">
                <a14:useLocalDpi xmlns:a14="http://schemas.microsoft.com/office/drawing/2010/main"/>
              </a:ext>
            </a:extLst>
          </a:blip>
          <a:stretch>
            <a:fillRect/>
          </a:stretch>
        </p:blipFill>
        <p:spPr>
          <a:xfrm>
            <a:off x="7133475" y="24820"/>
            <a:ext cx="5058525" cy="2945125"/>
          </a:xfrm>
          <a:prstGeom prst="rect">
            <a:avLst/>
          </a:prstGeom>
        </p:spPr>
      </p:pic>
      <p:pic>
        <p:nvPicPr>
          <p:cNvPr id="7" name="Picture 6">
            <a:extLst>
              <a:ext uri="{FF2B5EF4-FFF2-40B4-BE49-F238E27FC236}">
                <a16:creationId xmlns:a16="http://schemas.microsoft.com/office/drawing/2014/main" id="{22F1B29F-CF58-6940-3571-42F612CDE042}"/>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8" name="Slide Number Placeholder 5">
            <a:extLst>
              <a:ext uri="{FF2B5EF4-FFF2-40B4-BE49-F238E27FC236}">
                <a16:creationId xmlns:a16="http://schemas.microsoft.com/office/drawing/2014/main" id="{5EA71FE1-6989-64CF-3B0A-C2C0A521E1BC}"/>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0" name="Rectangle 9">
            <a:extLst>
              <a:ext uri="{FF2B5EF4-FFF2-40B4-BE49-F238E27FC236}">
                <a16:creationId xmlns:a16="http://schemas.microsoft.com/office/drawing/2014/main" id="{9C4E2D92-50EB-E0F3-9AE4-57FED12EE351}"/>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Tree>
    <p:extLst>
      <p:ext uri="{BB962C8B-B14F-4D97-AF65-F5344CB8AC3E}">
        <p14:creationId xmlns:p14="http://schemas.microsoft.com/office/powerpoint/2010/main" val="14785972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7377B7-E489-94E5-3A9E-0D100A76C5AD}"/>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FEF7075D-FE00-E0EE-FF3E-6BD6D0DADC9E}"/>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7" name="Slide Number Placeholder 5">
            <a:extLst>
              <a:ext uri="{FF2B5EF4-FFF2-40B4-BE49-F238E27FC236}">
                <a16:creationId xmlns:a16="http://schemas.microsoft.com/office/drawing/2014/main" id="{FB580757-5675-276A-7566-078E857F7BB8}"/>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8" name="Rectangle 7">
            <a:extLst>
              <a:ext uri="{FF2B5EF4-FFF2-40B4-BE49-F238E27FC236}">
                <a16:creationId xmlns:a16="http://schemas.microsoft.com/office/drawing/2014/main" id="{F7EB2A4A-899C-589B-ABA3-CF9A0309852E}"/>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pic>
        <p:nvPicPr>
          <p:cNvPr id="2" name="Picture 1">
            <a:extLst>
              <a:ext uri="{FF2B5EF4-FFF2-40B4-BE49-F238E27FC236}">
                <a16:creationId xmlns:a16="http://schemas.microsoft.com/office/drawing/2014/main" id="{F6C714D1-F522-2494-A80B-1A016DCBCF5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805446" y="0"/>
            <a:ext cx="2386554" cy="1389686"/>
          </a:xfrm>
          <a:prstGeom prst="rect">
            <a:avLst/>
          </a:prstGeom>
        </p:spPr>
      </p:pic>
      <p:sp>
        <p:nvSpPr>
          <p:cNvPr id="59" name="Rectangle 58">
            <a:extLst>
              <a:ext uri="{FF2B5EF4-FFF2-40B4-BE49-F238E27FC236}">
                <a16:creationId xmlns:a16="http://schemas.microsoft.com/office/drawing/2014/main" id="{B54C1455-1A2D-9F37-EDCE-EBB193BF390B}"/>
              </a:ext>
            </a:extLst>
          </p:cNvPr>
          <p:cNvSpPr/>
          <p:nvPr/>
        </p:nvSpPr>
        <p:spPr>
          <a:xfrm>
            <a:off x="749016" y="1813099"/>
            <a:ext cx="2548767" cy="1209244"/>
          </a:xfrm>
          <a:prstGeom prst="rect">
            <a:avLst/>
          </a:prstGeom>
          <a:solidFill>
            <a:srgbClr val="1B1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7" name="Rectangle 76">
            <a:extLst>
              <a:ext uri="{FF2B5EF4-FFF2-40B4-BE49-F238E27FC236}">
                <a16:creationId xmlns:a16="http://schemas.microsoft.com/office/drawing/2014/main" id="{B4E88091-7080-5EF7-533E-8B50698B5D0D}"/>
              </a:ext>
            </a:extLst>
          </p:cNvPr>
          <p:cNvSpPr/>
          <p:nvPr/>
        </p:nvSpPr>
        <p:spPr>
          <a:xfrm>
            <a:off x="743760" y="2230630"/>
            <a:ext cx="2534567" cy="523220"/>
          </a:xfrm>
          <a:prstGeom prst="rect">
            <a:avLst/>
          </a:prstGeom>
        </p:spPr>
        <p:txBody>
          <a:bodyPr wrap="square">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lang="en-US" sz="1400" b="1">
                <a:solidFill>
                  <a:prstClr val="white"/>
                </a:solidFill>
                <a:latin typeface="Helvetica" pitchFamily="2" charset="0"/>
              </a:rPr>
              <a:t>Significant amount </a:t>
            </a:r>
          </a:p>
          <a:p>
            <a:pPr marL="0" marR="0" lvl="0" indent="0" algn="ctr" defTabSz="883768" rtl="0" eaLnBrk="1" fontAlgn="auto" latinLnBrk="0" hangingPunct="1">
              <a:lnSpc>
                <a:spcPct val="100000"/>
              </a:lnSpc>
              <a:spcBef>
                <a:spcPts val="0"/>
              </a:spcBef>
              <a:spcAft>
                <a:spcPts val="0"/>
              </a:spcAft>
              <a:buClrTx/>
              <a:buSzTx/>
              <a:buFontTx/>
              <a:buNone/>
              <a:tabLst/>
              <a:defRPr/>
            </a:pPr>
            <a:r>
              <a:rPr lang="en-US" sz="1400" b="1">
                <a:solidFill>
                  <a:prstClr val="white"/>
                </a:solidFill>
                <a:latin typeface="Helvetica" pitchFamily="2" charset="0"/>
              </a:rPr>
              <a:t>of wasted </a:t>
            </a:r>
            <a:r>
              <a:rPr kumimoji="0" lang="en-US" sz="1400" b="1" i="0" u="none" strike="noStrike" kern="1200" cap="none" spc="0" normalizeH="0" baseline="0" noProof="0">
                <a:ln>
                  <a:noFill/>
                </a:ln>
                <a:solidFill>
                  <a:prstClr val="white"/>
                </a:solidFill>
                <a:effectLst/>
                <a:uLnTx/>
                <a:uFillTx/>
                <a:latin typeface="Helvetica" pitchFamily="2" charset="0"/>
                <a:ea typeface="+mn-ea"/>
                <a:cs typeface="+mn-cs"/>
              </a:rPr>
              <a:t>media spend</a:t>
            </a:r>
          </a:p>
        </p:txBody>
      </p:sp>
      <p:sp>
        <p:nvSpPr>
          <p:cNvPr id="83" name="TextBox 82">
            <a:extLst>
              <a:ext uri="{FF2B5EF4-FFF2-40B4-BE49-F238E27FC236}">
                <a16:creationId xmlns:a16="http://schemas.microsoft.com/office/drawing/2014/main" id="{1E8C1EE1-33B6-6416-13CF-14D199D81A4E}"/>
              </a:ext>
            </a:extLst>
          </p:cNvPr>
          <p:cNvSpPr txBox="1"/>
          <p:nvPr/>
        </p:nvSpPr>
        <p:spPr>
          <a:xfrm>
            <a:off x="811593" y="1863840"/>
            <a:ext cx="316915" cy="369332"/>
          </a:xfrm>
          <a:prstGeom prst="rect">
            <a:avLst/>
          </a:prstGeom>
          <a:noFill/>
        </p:spPr>
        <p:txBody>
          <a:bodyPr wrap="square" rtlCol="0">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E84A99"/>
                </a:solidFill>
                <a:effectLst/>
                <a:uLnTx/>
                <a:uFillTx/>
                <a:latin typeface="Helvetica" pitchFamily="2" charset="0"/>
                <a:ea typeface="+mn-ea"/>
                <a:cs typeface="+mn-cs"/>
              </a:rPr>
              <a:t>1</a:t>
            </a:r>
          </a:p>
        </p:txBody>
      </p:sp>
      <p:cxnSp>
        <p:nvCxnSpPr>
          <p:cNvPr id="84" name="Straight Connector 83">
            <a:extLst>
              <a:ext uri="{FF2B5EF4-FFF2-40B4-BE49-F238E27FC236}">
                <a16:creationId xmlns:a16="http://schemas.microsoft.com/office/drawing/2014/main" id="{BA8CE2ED-05A8-5427-7328-430B8497306A}"/>
              </a:ext>
            </a:extLst>
          </p:cNvPr>
          <p:cNvCxnSpPr>
            <a:cxnSpLocks/>
          </p:cNvCxnSpPr>
          <p:nvPr/>
        </p:nvCxnSpPr>
        <p:spPr>
          <a:xfrm>
            <a:off x="817393" y="2196733"/>
            <a:ext cx="305314" cy="0"/>
          </a:xfrm>
          <a:prstGeom prst="line">
            <a:avLst/>
          </a:prstGeom>
          <a:ln w="22860">
            <a:solidFill>
              <a:schemeClr val="bg1"/>
            </a:solidFill>
          </a:ln>
        </p:spPr>
        <p:style>
          <a:lnRef idx="3">
            <a:schemeClr val="accent1"/>
          </a:lnRef>
          <a:fillRef idx="0">
            <a:schemeClr val="accent1"/>
          </a:fillRef>
          <a:effectRef idx="2">
            <a:schemeClr val="accent1"/>
          </a:effectRef>
          <a:fontRef idx="minor">
            <a:schemeClr val="tx1"/>
          </a:fontRef>
        </p:style>
      </p:cxnSp>
      <p:sp>
        <p:nvSpPr>
          <p:cNvPr id="35" name="Rectangle 34">
            <a:extLst>
              <a:ext uri="{FF2B5EF4-FFF2-40B4-BE49-F238E27FC236}">
                <a16:creationId xmlns:a16="http://schemas.microsoft.com/office/drawing/2014/main" id="{5B44FE2B-A648-4AD8-8832-DE0F0CC34DDE}"/>
              </a:ext>
            </a:extLst>
          </p:cNvPr>
          <p:cNvSpPr/>
          <p:nvPr/>
        </p:nvSpPr>
        <p:spPr>
          <a:xfrm>
            <a:off x="3491269" y="1813099"/>
            <a:ext cx="2548767" cy="1209244"/>
          </a:xfrm>
          <a:prstGeom prst="rect">
            <a:avLst/>
          </a:prstGeom>
          <a:solidFill>
            <a:srgbClr val="1B1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80C2D9D9-7E27-3BA8-D8DD-DF059B6D2A74}"/>
              </a:ext>
            </a:extLst>
          </p:cNvPr>
          <p:cNvSpPr/>
          <p:nvPr/>
        </p:nvSpPr>
        <p:spPr>
          <a:xfrm>
            <a:off x="3486013" y="2230630"/>
            <a:ext cx="2548767" cy="523220"/>
          </a:xfrm>
          <a:prstGeom prst="rect">
            <a:avLst/>
          </a:prstGeom>
        </p:spPr>
        <p:txBody>
          <a:bodyPr wrap="square">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Helvetica" pitchFamily="2" charset="0"/>
                <a:ea typeface="+mn-ea"/>
                <a:cs typeface="+mn-cs"/>
              </a:rPr>
              <a:t>Brands may appear in poor advertising environments</a:t>
            </a:r>
          </a:p>
        </p:txBody>
      </p:sp>
      <p:sp>
        <p:nvSpPr>
          <p:cNvPr id="37" name="TextBox 36">
            <a:extLst>
              <a:ext uri="{FF2B5EF4-FFF2-40B4-BE49-F238E27FC236}">
                <a16:creationId xmlns:a16="http://schemas.microsoft.com/office/drawing/2014/main" id="{2AACD8B9-6816-2ED4-AD9A-4C5A25035906}"/>
              </a:ext>
            </a:extLst>
          </p:cNvPr>
          <p:cNvSpPr txBox="1">
            <a:spLocks/>
          </p:cNvSpPr>
          <p:nvPr/>
        </p:nvSpPr>
        <p:spPr>
          <a:xfrm>
            <a:off x="3543396" y="1863840"/>
            <a:ext cx="316915" cy="369332"/>
          </a:xfrm>
          <a:prstGeom prst="rect">
            <a:avLst/>
          </a:prstGeom>
          <a:noFill/>
        </p:spPr>
        <p:txBody>
          <a:bodyPr wrap="square" rtlCol="0">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E84A99"/>
                </a:solidFill>
                <a:effectLst/>
                <a:uLnTx/>
                <a:uFillTx/>
                <a:latin typeface="Helvetica" pitchFamily="2" charset="0"/>
                <a:ea typeface="+mn-ea"/>
                <a:cs typeface="+mn-cs"/>
              </a:rPr>
              <a:t>2</a:t>
            </a:r>
          </a:p>
        </p:txBody>
      </p:sp>
      <p:cxnSp>
        <p:nvCxnSpPr>
          <p:cNvPr id="38" name="Straight Connector 37">
            <a:extLst>
              <a:ext uri="{FF2B5EF4-FFF2-40B4-BE49-F238E27FC236}">
                <a16:creationId xmlns:a16="http://schemas.microsoft.com/office/drawing/2014/main" id="{164835C9-8C43-D3D4-878B-B8EAA2A0DE4A}"/>
              </a:ext>
            </a:extLst>
          </p:cNvPr>
          <p:cNvCxnSpPr>
            <a:cxnSpLocks/>
          </p:cNvCxnSpPr>
          <p:nvPr/>
        </p:nvCxnSpPr>
        <p:spPr>
          <a:xfrm>
            <a:off x="3549196" y="2196733"/>
            <a:ext cx="305314" cy="0"/>
          </a:xfrm>
          <a:prstGeom prst="line">
            <a:avLst/>
          </a:prstGeom>
          <a:ln w="22860">
            <a:solidFill>
              <a:schemeClr val="bg1"/>
            </a:solidFill>
          </a:ln>
        </p:spPr>
        <p:style>
          <a:lnRef idx="3">
            <a:schemeClr val="accent1"/>
          </a:lnRef>
          <a:fillRef idx="0">
            <a:schemeClr val="accent1"/>
          </a:fillRef>
          <a:effectRef idx="2">
            <a:schemeClr val="accent1"/>
          </a:effectRef>
          <a:fontRef idx="minor">
            <a:schemeClr val="tx1"/>
          </a:fontRef>
        </p:style>
      </p:cxnSp>
      <p:sp>
        <p:nvSpPr>
          <p:cNvPr id="40" name="Rectangle 39">
            <a:extLst>
              <a:ext uri="{FF2B5EF4-FFF2-40B4-BE49-F238E27FC236}">
                <a16:creationId xmlns:a16="http://schemas.microsoft.com/office/drawing/2014/main" id="{BDAF9EBA-0639-7A31-3317-DABE7032821B}"/>
              </a:ext>
            </a:extLst>
          </p:cNvPr>
          <p:cNvSpPr/>
          <p:nvPr/>
        </p:nvSpPr>
        <p:spPr>
          <a:xfrm>
            <a:off x="6272429" y="1813099"/>
            <a:ext cx="2548767" cy="1209244"/>
          </a:xfrm>
          <a:prstGeom prst="rect">
            <a:avLst/>
          </a:prstGeom>
          <a:solidFill>
            <a:srgbClr val="1B1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TextBox 41">
            <a:extLst>
              <a:ext uri="{FF2B5EF4-FFF2-40B4-BE49-F238E27FC236}">
                <a16:creationId xmlns:a16="http://schemas.microsoft.com/office/drawing/2014/main" id="{284AD20B-98CE-E54F-C623-9CE4AC698BF5}"/>
              </a:ext>
            </a:extLst>
          </p:cNvPr>
          <p:cNvSpPr txBox="1"/>
          <p:nvPr/>
        </p:nvSpPr>
        <p:spPr>
          <a:xfrm>
            <a:off x="6304679" y="1863840"/>
            <a:ext cx="316915" cy="369332"/>
          </a:xfrm>
          <a:prstGeom prst="rect">
            <a:avLst/>
          </a:prstGeom>
          <a:noFill/>
        </p:spPr>
        <p:txBody>
          <a:bodyPr wrap="square" rtlCol="0">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E84A99"/>
                </a:solidFill>
                <a:effectLst/>
                <a:uLnTx/>
                <a:uFillTx/>
                <a:latin typeface="Helvetica" pitchFamily="2" charset="0"/>
                <a:ea typeface="+mn-ea"/>
                <a:cs typeface="+mn-cs"/>
              </a:rPr>
              <a:t>3</a:t>
            </a:r>
          </a:p>
        </p:txBody>
      </p:sp>
      <p:cxnSp>
        <p:nvCxnSpPr>
          <p:cNvPr id="43" name="Straight Connector 42">
            <a:extLst>
              <a:ext uri="{FF2B5EF4-FFF2-40B4-BE49-F238E27FC236}">
                <a16:creationId xmlns:a16="http://schemas.microsoft.com/office/drawing/2014/main" id="{C0FC752C-D389-0C26-9A1C-64E8270202C0}"/>
              </a:ext>
            </a:extLst>
          </p:cNvPr>
          <p:cNvCxnSpPr>
            <a:cxnSpLocks/>
          </p:cNvCxnSpPr>
          <p:nvPr/>
        </p:nvCxnSpPr>
        <p:spPr>
          <a:xfrm>
            <a:off x="6310479" y="2196733"/>
            <a:ext cx="305314" cy="0"/>
          </a:xfrm>
          <a:prstGeom prst="line">
            <a:avLst/>
          </a:prstGeom>
          <a:ln w="22860">
            <a:solidFill>
              <a:schemeClr val="bg1"/>
            </a:solidFill>
          </a:ln>
        </p:spPr>
        <p:style>
          <a:lnRef idx="3">
            <a:schemeClr val="accent1"/>
          </a:lnRef>
          <a:fillRef idx="0">
            <a:schemeClr val="accent1"/>
          </a:fillRef>
          <a:effectRef idx="2">
            <a:schemeClr val="accent1"/>
          </a:effectRef>
          <a:fontRef idx="minor">
            <a:schemeClr val="tx1"/>
          </a:fontRef>
        </p:style>
      </p:cxnSp>
      <p:sp>
        <p:nvSpPr>
          <p:cNvPr id="45" name="Rectangle 44">
            <a:extLst>
              <a:ext uri="{FF2B5EF4-FFF2-40B4-BE49-F238E27FC236}">
                <a16:creationId xmlns:a16="http://schemas.microsoft.com/office/drawing/2014/main" id="{761456FE-62DE-8428-19C6-9324FDBEF492}"/>
              </a:ext>
            </a:extLst>
          </p:cNvPr>
          <p:cNvSpPr/>
          <p:nvPr/>
        </p:nvSpPr>
        <p:spPr>
          <a:xfrm>
            <a:off x="9034139" y="1813099"/>
            <a:ext cx="2548767" cy="1209244"/>
          </a:xfrm>
          <a:prstGeom prst="rect">
            <a:avLst/>
          </a:prstGeom>
          <a:solidFill>
            <a:srgbClr val="1B1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ADB431A7-D3E0-F274-E30C-62C2D6E2EA59}"/>
              </a:ext>
            </a:extLst>
          </p:cNvPr>
          <p:cNvSpPr/>
          <p:nvPr/>
        </p:nvSpPr>
        <p:spPr>
          <a:xfrm>
            <a:off x="6267173" y="2230630"/>
            <a:ext cx="2548767" cy="738664"/>
          </a:xfrm>
          <a:prstGeom prst="rect">
            <a:avLst/>
          </a:prstGeom>
        </p:spPr>
        <p:txBody>
          <a:bodyPr wrap="square">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Helvetica" pitchFamily="2" charset="0"/>
                <a:ea typeface="+mn-ea"/>
                <a:cs typeface="+mn-cs"/>
              </a:rPr>
              <a:t>Low-quality ad experiences can negatively impact brand perception</a:t>
            </a:r>
          </a:p>
        </p:txBody>
      </p:sp>
      <p:sp>
        <p:nvSpPr>
          <p:cNvPr id="47" name="TextBox 46">
            <a:extLst>
              <a:ext uri="{FF2B5EF4-FFF2-40B4-BE49-F238E27FC236}">
                <a16:creationId xmlns:a16="http://schemas.microsoft.com/office/drawing/2014/main" id="{CAA95D54-C19C-2BC8-6D00-C1E2E07E16A7}"/>
              </a:ext>
            </a:extLst>
          </p:cNvPr>
          <p:cNvSpPr txBox="1"/>
          <p:nvPr/>
        </p:nvSpPr>
        <p:spPr>
          <a:xfrm>
            <a:off x="9069912" y="1863840"/>
            <a:ext cx="316915" cy="369332"/>
          </a:xfrm>
          <a:prstGeom prst="rect">
            <a:avLst/>
          </a:prstGeom>
          <a:noFill/>
        </p:spPr>
        <p:txBody>
          <a:bodyPr wrap="square" rtlCol="0">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E84A99"/>
                </a:solidFill>
                <a:effectLst/>
                <a:uLnTx/>
                <a:uFillTx/>
                <a:latin typeface="Helvetica" pitchFamily="2" charset="0"/>
                <a:ea typeface="+mn-ea"/>
                <a:cs typeface="+mn-cs"/>
              </a:rPr>
              <a:t>4</a:t>
            </a:r>
          </a:p>
        </p:txBody>
      </p:sp>
      <p:cxnSp>
        <p:nvCxnSpPr>
          <p:cNvPr id="48" name="Straight Connector 47">
            <a:extLst>
              <a:ext uri="{FF2B5EF4-FFF2-40B4-BE49-F238E27FC236}">
                <a16:creationId xmlns:a16="http://schemas.microsoft.com/office/drawing/2014/main" id="{0E00C1D3-9123-88EB-A474-D07DA60FAC85}"/>
              </a:ext>
            </a:extLst>
          </p:cNvPr>
          <p:cNvCxnSpPr>
            <a:cxnSpLocks/>
          </p:cNvCxnSpPr>
          <p:nvPr/>
        </p:nvCxnSpPr>
        <p:spPr>
          <a:xfrm>
            <a:off x="9075712" y="2196733"/>
            <a:ext cx="305314" cy="0"/>
          </a:xfrm>
          <a:prstGeom prst="line">
            <a:avLst/>
          </a:prstGeom>
          <a:ln w="22860">
            <a:solidFill>
              <a:schemeClr val="bg1"/>
            </a:solidFill>
          </a:ln>
        </p:spPr>
        <p:style>
          <a:lnRef idx="3">
            <a:schemeClr val="accent1"/>
          </a:lnRef>
          <a:fillRef idx="0">
            <a:schemeClr val="accent1"/>
          </a:fillRef>
          <a:effectRef idx="2">
            <a:schemeClr val="accent1"/>
          </a:effectRef>
          <a:fontRef idx="minor">
            <a:schemeClr val="tx1"/>
          </a:fontRef>
        </p:style>
      </p:cxnSp>
      <p:sp>
        <p:nvSpPr>
          <p:cNvPr id="101" name="Rectangle 100">
            <a:extLst>
              <a:ext uri="{FF2B5EF4-FFF2-40B4-BE49-F238E27FC236}">
                <a16:creationId xmlns:a16="http://schemas.microsoft.com/office/drawing/2014/main" id="{6DE68FF2-3D3B-62D7-9D4A-C4CF51773DFC}"/>
              </a:ext>
            </a:extLst>
          </p:cNvPr>
          <p:cNvSpPr/>
          <p:nvPr/>
        </p:nvSpPr>
        <p:spPr>
          <a:xfrm>
            <a:off x="749016" y="3183085"/>
            <a:ext cx="2548767" cy="1209244"/>
          </a:xfrm>
          <a:prstGeom prst="rect">
            <a:avLst/>
          </a:prstGeom>
          <a:solidFill>
            <a:srgbClr val="1B1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2" name="Rectangle 101">
            <a:extLst>
              <a:ext uri="{FF2B5EF4-FFF2-40B4-BE49-F238E27FC236}">
                <a16:creationId xmlns:a16="http://schemas.microsoft.com/office/drawing/2014/main" id="{9DCE2B2A-7AA3-C670-1434-5294A9F4CECE}"/>
              </a:ext>
            </a:extLst>
          </p:cNvPr>
          <p:cNvSpPr/>
          <p:nvPr/>
        </p:nvSpPr>
        <p:spPr>
          <a:xfrm>
            <a:off x="743760" y="3590917"/>
            <a:ext cx="2554023" cy="738664"/>
          </a:xfrm>
          <a:prstGeom prst="rect">
            <a:avLst/>
          </a:prstGeom>
        </p:spPr>
        <p:txBody>
          <a:bodyPr wrap="square">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Helvetica" pitchFamily="2" charset="0"/>
                <a:ea typeface="+mn-ea"/>
                <a:cs typeface="+mn-cs"/>
              </a:rPr>
              <a:t>Possibility of paying premium pricing for </a:t>
            </a:r>
          </a:p>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Helvetica" pitchFamily="2" charset="0"/>
                <a:ea typeface="+mn-ea"/>
                <a:cs typeface="+mn-cs"/>
              </a:rPr>
              <a:t>non-premium placements</a:t>
            </a:r>
          </a:p>
        </p:txBody>
      </p:sp>
      <p:sp>
        <p:nvSpPr>
          <p:cNvPr id="103" name="TextBox 102">
            <a:extLst>
              <a:ext uri="{FF2B5EF4-FFF2-40B4-BE49-F238E27FC236}">
                <a16:creationId xmlns:a16="http://schemas.microsoft.com/office/drawing/2014/main" id="{93A8B118-D22F-5264-4099-D1BF14D16611}"/>
              </a:ext>
            </a:extLst>
          </p:cNvPr>
          <p:cNvSpPr txBox="1"/>
          <p:nvPr/>
        </p:nvSpPr>
        <p:spPr>
          <a:xfrm>
            <a:off x="811591" y="3233826"/>
            <a:ext cx="316915" cy="369332"/>
          </a:xfrm>
          <a:prstGeom prst="rect">
            <a:avLst/>
          </a:prstGeom>
          <a:noFill/>
        </p:spPr>
        <p:txBody>
          <a:bodyPr wrap="square" rtlCol="0">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E84A99"/>
                </a:solidFill>
                <a:effectLst/>
                <a:uLnTx/>
                <a:uFillTx/>
                <a:latin typeface="Helvetica" pitchFamily="2" charset="0"/>
                <a:ea typeface="+mn-ea"/>
                <a:cs typeface="+mn-cs"/>
              </a:rPr>
              <a:t>5</a:t>
            </a:r>
          </a:p>
        </p:txBody>
      </p:sp>
      <p:cxnSp>
        <p:nvCxnSpPr>
          <p:cNvPr id="104" name="Straight Connector 103">
            <a:extLst>
              <a:ext uri="{FF2B5EF4-FFF2-40B4-BE49-F238E27FC236}">
                <a16:creationId xmlns:a16="http://schemas.microsoft.com/office/drawing/2014/main" id="{E6A96119-6823-8475-52B8-21ECA9B289E4}"/>
              </a:ext>
            </a:extLst>
          </p:cNvPr>
          <p:cNvCxnSpPr>
            <a:cxnSpLocks/>
          </p:cNvCxnSpPr>
          <p:nvPr/>
        </p:nvCxnSpPr>
        <p:spPr>
          <a:xfrm>
            <a:off x="817391" y="3566719"/>
            <a:ext cx="305314" cy="0"/>
          </a:xfrm>
          <a:prstGeom prst="line">
            <a:avLst/>
          </a:prstGeom>
          <a:ln w="22860">
            <a:solidFill>
              <a:schemeClr val="bg1"/>
            </a:solidFill>
          </a:ln>
        </p:spPr>
        <p:style>
          <a:lnRef idx="3">
            <a:schemeClr val="accent1"/>
          </a:lnRef>
          <a:fillRef idx="0">
            <a:schemeClr val="accent1"/>
          </a:fillRef>
          <a:effectRef idx="2">
            <a:schemeClr val="accent1"/>
          </a:effectRef>
          <a:fontRef idx="minor">
            <a:schemeClr val="tx1"/>
          </a:fontRef>
        </p:style>
      </p:cxnSp>
      <p:sp>
        <p:nvSpPr>
          <p:cNvPr id="97" name="Rectangle 96">
            <a:extLst>
              <a:ext uri="{FF2B5EF4-FFF2-40B4-BE49-F238E27FC236}">
                <a16:creationId xmlns:a16="http://schemas.microsoft.com/office/drawing/2014/main" id="{3AD75F0C-2BAC-1CF6-7709-47F0E849D805}"/>
              </a:ext>
            </a:extLst>
          </p:cNvPr>
          <p:cNvSpPr/>
          <p:nvPr/>
        </p:nvSpPr>
        <p:spPr>
          <a:xfrm>
            <a:off x="3491269" y="3183085"/>
            <a:ext cx="2548767" cy="1209244"/>
          </a:xfrm>
          <a:prstGeom prst="rect">
            <a:avLst/>
          </a:prstGeom>
          <a:solidFill>
            <a:srgbClr val="1B1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8" name="Rectangle 97">
            <a:extLst>
              <a:ext uri="{FF2B5EF4-FFF2-40B4-BE49-F238E27FC236}">
                <a16:creationId xmlns:a16="http://schemas.microsoft.com/office/drawing/2014/main" id="{4B36E27A-F8B1-17E9-777F-7512DAA90D51}"/>
              </a:ext>
            </a:extLst>
          </p:cNvPr>
          <p:cNvSpPr/>
          <p:nvPr/>
        </p:nvSpPr>
        <p:spPr>
          <a:xfrm>
            <a:off x="3491269" y="3590917"/>
            <a:ext cx="2543512" cy="738664"/>
          </a:xfrm>
          <a:prstGeom prst="rect">
            <a:avLst/>
          </a:prstGeom>
        </p:spPr>
        <p:txBody>
          <a:bodyPr wrap="square">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Helvetica" pitchFamily="2" charset="0"/>
                <a:ea typeface="+mn-ea"/>
                <a:cs typeface="+mn-cs"/>
              </a:rPr>
              <a:t>Misaligned incentives which could lead to poor advertising decisions </a:t>
            </a:r>
          </a:p>
        </p:txBody>
      </p:sp>
      <p:sp>
        <p:nvSpPr>
          <p:cNvPr id="99" name="TextBox 98">
            <a:extLst>
              <a:ext uri="{FF2B5EF4-FFF2-40B4-BE49-F238E27FC236}">
                <a16:creationId xmlns:a16="http://schemas.microsoft.com/office/drawing/2014/main" id="{FA603A71-70CB-72F0-BF7B-C877AAAA6036}"/>
              </a:ext>
            </a:extLst>
          </p:cNvPr>
          <p:cNvSpPr txBox="1"/>
          <p:nvPr/>
        </p:nvSpPr>
        <p:spPr>
          <a:xfrm>
            <a:off x="3543394" y="3233826"/>
            <a:ext cx="316915" cy="369332"/>
          </a:xfrm>
          <a:prstGeom prst="rect">
            <a:avLst/>
          </a:prstGeom>
          <a:noFill/>
        </p:spPr>
        <p:txBody>
          <a:bodyPr wrap="square" rtlCol="0">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E84A99"/>
                </a:solidFill>
                <a:effectLst/>
                <a:uLnTx/>
                <a:uFillTx/>
                <a:latin typeface="Helvetica" pitchFamily="2" charset="0"/>
                <a:ea typeface="+mn-ea"/>
                <a:cs typeface="+mn-cs"/>
              </a:rPr>
              <a:t>6</a:t>
            </a:r>
          </a:p>
        </p:txBody>
      </p:sp>
      <p:cxnSp>
        <p:nvCxnSpPr>
          <p:cNvPr id="100" name="Straight Connector 99">
            <a:extLst>
              <a:ext uri="{FF2B5EF4-FFF2-40B4-BE49-F238E27FC236}">
                <a16:creationId xmlns:a16="http://schemas.microsoft.com/office/drawing/2014/main" id="{C2A77F95-1E0E-45B3-48DE-A7F774F9E24C}"/>
              </a:ext>
            </a:extLst>
          </p:cNvPr>
          <p:cNvCxnSpPr>
            <a:cxnSpLocks/>
          </p:cNvCxnSpPr>
          <p:nvPr/>
        </p:nvCxnSpPr>
        <p:spPr>
          <a:xfrm>
            <a:off x="3549194" y="3566719"/>
            <a:ext cx="305314" cy="0"/>
          </a:xfrm>
          <a:prstGeom prst="line">
            <a:avLst/>
          </a:prstGeom>
          <a:ln w="22860">
            <a:solidFill>
              <a:schemeClr val="bg1"/>
            </a:solidFill>
          </a:ln>
        </p:spPr>
        <p:style>
          <a:lnRef idx="3">
            <a:schemeClr val="accent1"/>
          </a:lnRef>
          <a:fillRef idx="0">
            <a:schemeClr val="accent1"/>
          </a:fillRef>
          <a:effectRef idx="2">
            <a:schemeClr val="accent1"/>
          </a:effectRef>
          <a:fontRef idx="minor">
            <a:schemeClr val="tx1"/>
          </a:fontRef>
        </p:style>
      </p:cxnSp>
      <p:sp>
        <p:nvSpPr>
          <p:cNvPr id="93" name="Rectangle 92">
            <a:extLst>
              <a:ext uri="{FF2B5EF4-FFF2-40B4-BE49-F238E27FC236}">
                <a16:creationId xmlns:a16="http://schemas.microsoft.com/office/drawing/2014/main" id="{0D29DB4A-339C-2848-F12C-D79239472729}"/>
              </a:ext>
            </a:extLst>
          </p:cNvPr>
          <p:cNvSpPr/>
          <p:nvPr/>
        </p:nvSpPr>
        <p:spPr>
          <a:xfrm>
            <a:off x="6272429" y="3183085"/>
            <a:ext cx="2548767" cy="1209244"/>
          </a:xfrm>
          <a:prstGeom prst="rect">
            <a:avLst/>
          </a:prstGeom>
          <a:solidFill>
            <a:srgbClr val="1B1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4" name="Rectangle 93">
            <a:extLst>
              <a:ext uri="{FF2B5EF4-FFF2-40B4-BE49-F238E27FC236}">
                <a16:creationId xmlns:a16="http://schemas.microsoft.com/office/drawing/2014/main" id="{E308B8C1-2E53-F57C-3870-EBB727EEC896}"/>
              </a:ext>
            </a:extLst>
          </p:cNvPr>
          <p:cNvSpPr/>
          <p:nvPr/>
        </p:nvSpPr>
        <p:spPr>
          <a:xfrm>
            <a:off x="6279666" y="3590917"/>
            <a:ext cx="2536274" cy="738664"/>
          </a:xfrm>
          <a:prstGeom prst="rect">
            <a:avLst/>
          </a:prstGeom>
        </p:spPr>
        <p:txBody>
          <a:bodyPr wrap="square">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Helvetica" pitchFamily="2" charset="0"/>
                <a:ea typeface="+mn-ea"/>
                <a:cs typeface="+mn-cs"/>
              </a:rPr>
              <a:t>Brand safety issues including alignment with objectionable content</a:t>
            </a:r>
          </a:p>
        </p:txBody>
      </p:sp>
      <p:sp>
        <p:nvSpPr>
          <p:cNvPr id="95" name="TextBox 94">
            <a:extLst>
              <a:ext uri="{FF2B5EF4-FFF2-40B4-BE49-F238E27FC236}">
                <a16:creationId xmlns:a16="http://schemas.microsoft.com/office/drawing/2014/main" id="{8FE55000-29B3-1F38-A3EF-180A182636C5}"/>
              </a:ext>
            </a:extLst>
          </p:cNvPr>
          <p:cNvSpPr txBox="1"/>
          <p:nvPr/>
        </p:nvSpPr>
        <p:spPr>
          <a:xfrm>
            <a:off x="6304677" y="3233826"/>
            <a:ext cx="316915" cy="369332"/>
          </a:xfrm>
          <a:prstGeom prst="rect">
            <a:avLst/>
          </a:prstGeom>
          <a:noFill/>
        </p:spPr>
        <p:txBody>
          <a:bodyPr wrap="square" rtlCol="0">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E84A99"/>
                </a:solidFill>
                <a:effectLst/>
                <a:uLnTx/>
                <a:uFillTx/>
                <a:latin typeface="Helvetica" pitchFamily="2" charset="0"/>
                <a:ea typeface="+mn-ea"/>
                <a:cs typeface="+mn-cs"/>
              </a:rPr>
              <a:t>7</a:t>
            </a:r>
          </a:p>
        </p:txBody>
      </p:sp>
      <p:cxnSp>
        <p:nvCxnSpPr>
          <p:cNvPr id="96" name="Straight Connector 95">
            <a:extLst>
              <a:ext uri="{FF2B5EF4-FFF2-40B4-BE49-F238E27FC236}">
                <a16:creationId xmlns:a16="http://schemas.microsoft.com/office/drawing/2014/main" id="{BEEF64FC-53F4-10C0-E95D-8A53086AD885}"/>
              </a:ext>
            </a:extLst>
          </p:cNvPr>
          <p:cNvCxnSpPr>
            <a:cxnSpLocks/>
          </p:cNvCxnSpPr>
          <p:nvPr/>
        </p:nvCxnSpPr>
        <p:spPr>
          <a:xfrm>
            <a:off x="6310477" y="3566719"/>
            <a:ext cx="305314" cy="0"/>
          </a:xfrm>
          <a:prstGeom prst="line">
            <a:avLst/>
          </a:prstGeom>
          <a:ln w="22860">
            <a:solidFill>
              <a:schemeClr val="bg1"/>
            </a:solidFill>
          </a:ln>
        </p:spPr>
        <p:style>
          <a:lnRef idx="3">
            <a:schemeClr val="accent1"/>
          </a:lnRef>
          <a:fillRef idx="0">
            <a:schemeClr val="accent1"/>
          </a:fillRef>
          <a:effectRef idx="2">
            <a:schemeClr val="accent1"/>
          </a:effectRef>
          <a:fontRef idx="minor">
            <a:schemeClr val="tx1"/>
          </a:fontRef>
        </p:style>
      </p:cxnSp>
      <p:sp>
        <p:nvSpPr>
          <p:cNvPr id="89" name="Rectangle 88">
            <a:extLst>
              <a:ext uri="{FF2B5EF4-FFF2-40B4-BE49-F238E27FC236}">
                <a16:creationId xmlns:a16="http://schemas.microsoft.com/office/drawing/2014/main" id="{C2848AD4-9D2E-44DC-4FAD-FDCE2D6FA1CD}"/>
              </a:ext>
            </a:extLst>
          </p:cNvPr>
          <p:cNvSpPr/>
          <p:nvPr/>
        </p:nvSpPr>
        <p:spPr>
          <a:xfrm>
            <a:off x="9034139" y="3183085"/>
            <a:ext cx="2548767" cy="1209244"/>
          </a:xfrm>
          <a:prstGeom prst="rect">
            <a:avLst/>
          </a:prstGeom>
          <a:solidFill>
            <a:srgbClr val="1B1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1" name="TextBox 90">
            <a:extLst>
              <a:ext uri="{FF2B5EF4-FFF2-40B4-BE49-F238E27FC236}">
                <a16:creationId xmlns:a16="http://schemas.microsoft.com/office/drawing/2014/main" id="{2EAF1368-9FCF-1E65-8315-7F97C49E2EAA}"/>
              </a:ext>
            </a:extLst>
          </p:cNvPr>
          <p:cNvSpPr txBox="1"/>
          <p:nvPr/>
        </p:nvSpPr>
        <p:spPr>
          <a:xfrm>
            <a:off x="9069910" y="3233826"/>
            <a:ext cx="316915" cy="369332"/>
          </a:xfrm>
          <a:prstGeom prst="rect">
            <a:avLst/>
          </a:prstGeom>
          <a:noFill/>
        </p:spPr>
        <p:txBody>
          <a:bodyPr wrap="square" rtlCol="0">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E84A99"/>
                </a:solidFill>
                <a:effectLst/>
                <a:uLnTx/>
                <a:uFillTx/>
                <a:latin typeface="Helvetica" pitchFamily="2" charset="0"/>
                <a:ea typeface="+mn-ea"/>
                <a:cs typeface="+mn-cs"/>
              </a:rPr>
              <a:t>8</a:t>
            </a:r>
          </a:p>
        </p:txBody>
      </p:sp>
      <p:cxnSp>
        <p:nvCxnSpPr>
          <p:cNvPr id="92" name="Straight Connector 91">
            <a:extLst>
              <a:ext uri="{FF2B5EF4-FFF2-40B4-BE49-F238E27FC236}">
                <a16:creationId xmlns:a16="http://schemas.microsoft.com/office/drawing/2014/main" id="{E70244E7-3E70-7B0C-434D-D2103E8C7161}"/>
              </a:ext>
            </a:extLst>
          </p:cNvPr>
          <p:cNvCxnSpPr>
            <a:cxnSpLocks/>
          </p:cNvCxnSpPr>
          <p:nvPr/>
        </p:nvCxnSpPr>
        <p:spPr>
          <a:xfrm>
            <a:off x="9075710" y="3566719"/>
            <a:ext cx="305314" cy="0"/>
          </a:xfrm>
          <a:prstGeom prst="line">
            <a:avLst/>
          </a:prstGeom>
          <a:ln w="22860">
            <a:solidFill>
              <a:schemeClr val="bg1"/>
            </a:solidFill>
          </a:ln>
        </p:spPr>
        <p:style>
          <a:lnRef idx="3">
            <a:schemeClr val="accent1"/>
          </a:lnRef>
          <a:fillRef idx="0">
            <a:schemeClr val="accent1"/>
          </a:fillRef>
          <a:effectRef idx="2">
            <a:schemeClr val="accent1"/>
          </a:effectRef>
          <a:fontRef idx="minor">
            <a:schemeClr val="tx1"/>
          </a:fontRef>
        </p:style>
      </p:cxnSp>
      <p:sp>
        <p:nvSpPr>
          <p:cNvPr id="80" name="Rectangle 79">
            <a:extLst>
              <a:ext uri="{FF2B5EF4-FFF2-40B4-BE49-F238E27FC236}">
                <a16:creationId xmlns:a16="http://schemas.microsoft.com/office/drawing/2014/main" id="{69FAFE4B-AD57-8BE5-8F04-1A8DE37533DA}"/>
              </a:ext>
            </a:extLst>
          </p:cNvPr>
          <p:cNvSpPr/>
          <p:nvPr/>
        </p:nvSpPr>
        <p:spPr>
          <a:xfrm>
            <a:off x="9034139" y="3590917"/>
            <a:ext cx="2548768" cy="738664"/>
          </a:xfrm>
          <a:prstGeom prst="rect">
            <a:avLst/>
          </a:prstGeom>
        </p:spPr>
        <p:txBody>
          <a:bodyPr wrap="square">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Helvetica" pitchFamily="2" charset="0"/>
                <a:ea typeface="+mn-ea"/>
                <a:cs typeface="+mn-cs"/>
              </a:rPr>
              <a:t>Ad fraud, which accounts for a significant share </a:t>
            </a:r>
            <a:br>
              <a:rPr kumimoji="0" lang="en-US" sz="1400" b="1" i="0" u="none" strike="noStrike" kern="1200" cap="none" spc="0" normalizeH="0" baseline="0" noProof="0">
                <a:ln>
                  <a:noFill/>
                </a:ln>
                <a:solidFill>
                  <a:prstClr val="white"/>
                </a:solidFill>
                <a:effectLst/>
                <a:uLnTx/>
                <a:uFillTx/>
                <a:latin typeface="Helvetica" pitchFamily="2" charset="0"/>
                <a:ea typeface="+mn-ea"/>
                <a:cs typeface="+mn-cs"/>
              </a:rPr>
            </a:br>
            <a:r>
              <a:rPr kumimoji="0" lang="en-US" sz="1400" b="1" i="0" u="none" strike="noStrike" kern="1200" cap="none" spc="0" normalizeH="0" baseline="0" noProof="0">
                <a:ln>
                  <a:noFill/>
                </a:ln>
                <a:solidFill>
                  <a:prstClr val="white"/>
                </a:solidFill>
                <a:effectLst/>
                <a:uLnTx/>
                <a:uFillTx/>
                <a:latin typeface="Helvetica" pitchFamily="2" charset="0"/>
                <a:ea typeface="+mn-ea"/>
                <a:cs typeface="+mn-cs"/>
              </a:rPr>
              <a:t>of digital ad spending</a:t>
            </a:r>
          </a:p>
        </p:txBody>
      </p:sp>
      <p:sp>
        <p:nvSpPr>
          <p:cNvPr id="127" name="Rectangle 126">
            <a:extLst>
              <a:ext uri="{FF2B5EF4-FFF2-40B4-BE49-F238E27FC236}">
                <a16:creationId xmlns:a16="http://schemas.microsoft.com/office/drawing/2014/main" id="{1109FA97-6039-64F0-CB15-404CC3B03E8A}"/>
              </a:ext>
            </a:extLst>
          </p:cNvPr>
          <p:cNvSpPr/>
          <p:nvPr/>
        </p:nvSpPr>
        <p:spPr>
          <a:xfrm>
            <a:off x="749016" y="4543345"/>
            <a:ext cx="2548767" cy="1209244"/>
          </a:xfrm>
          <a:prstGeom prst="rect">
            <a:avLst/>
          </a:prstGeom>
          <a:solidFill>
            <a:srgbClr val="1B1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8" name="Rectangle 127">
            <a:extLst>
              <a:ext uri="{FF2B5EF4-FFF2-40B4-BE49-F238E27FC236}">
                <a16:creationId xmlns:a16="http://schemas.microsoft.com/office/drawing/2014/main" id="{9CB1080C-9776-5D00-8378-48537196E72C}"/>
              </a:ext>
            </a:extLst>
          </p:cNvPr>
          <p:cNvSpPr/>
          <p:nvPr/>
        </p:nvSpPr>
        <p:spPr>
          <a:xfrm>
            <a:off x="749016" y="4952533"/>
            <a:ext cx="2509861" cy="738664"/>
          </a:xfrm>
          <a:prstGeom prst="rect">
            <a:avLst/>
          </a:prstGeom>
        </p:spPr>
        <p:txBody>
          <a:bodyPr wrap="square">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Helvetica" pitchFamily="2" charset="0"/>
                <a:ea typeface="+mn-ea"/>
                <a:cs typeface="+mn-cs"/>
              </a:rPr>
              <a:t>Lack of accountability</a:t>
            </a:r>
            <a:r>
              <a:rPr lang="en-US" sz="1400" b="1">
                <a:solidFill>
                  <a:prstClr val="white"/>
                </a:solidFill>
                <a:latin typeface="Helvetica" pitchFamily="2" charset="0"/>
              </a:rPr>
              <a:t> may occur</a:t>
            </a:r>
            <a:r>
              <a:rPr kumimoji="0" lang="en-US" sz="1400" b="1" i="0" u="none" strike="noStrike" kern="1200" cap="none" spc="0" normalizeH="0" baseline="0" noProof="0">
                <a:ln>
                  <a:noFill/>
                </a:ln>
                <a:solidFill>
                  <a:prstClr val="white"/>
                </a:solidFill>
                <a:effectLst/>
                <a:uLnTx/>
                <a:uFillTx/>
                <a:latin typeface="Helvetica" pitchFamily="2" charset="0"/>
                <a:ea typeface="+mn-ea"/>
                <a:cs typeface="+mn-cs"/>
              </a:rPr>
              <a:t> which could lead to </a:t>
            </a:r>
            <a:br>
              <a:rPr kumimoji="0" lang="en-US" sz="1400" b="1" i="0" u="none" strike="noStrike" kern="1200" cap="none" spc="0" normalizeH="0" baseline="0" noProof="0">
                <a:ln>
                  <a:noFill/>
                </a:ln>
                <a:solidFill>
                  <a:prstClr val="white"/>
                </a:solidFill>
                <a:effectLst/>
                <a:uLnTx/>
                <a:uFillTx/>
                <a:latin typeface="Helvetica" pitchFamily="2" charset="0"/>
                <a:ea typeface="+mn-ea"/>
                <a:cs typeface="+mn-cs"/>
              </a:rPr>
            </a:br>
            <a:r>
              <a:rPr kumimoji="0" lang="en-US" sz="1400" b="1" i="0" u="none" strike="noStrike" kern="1200" cap="none" spc="0" normalizeH="0" baseline="0" noProof="0">
                <a:ln>
                  <a:noFill/>
                </a:ln>
                <a:solidFill>
                  <a:prstClr val="white"/>
                </a:solidFill>
                <a:effectLst/>
                <a:uLnTx/>
                <a:uFillTx/>
                <a:latin typeface="Helvetica" pitchFamily="2" charset="0"/>
                <a:ea typeface="+mn-ea"/>
                <a:cs typeface="+mn-cs"/>
              </a:rPr>
              <a:t>a loss of </a:t>
            </a:r>
            <a:r>
              <a:rPr lang="en-US" sz="1400" b="1">
                <a:solidFill>
                  <a:prstClr val="white"/>
                </a:solidFill>
                <a:latin typeface="Helvetica" pitchFamily="2" charset="0"/>
              </a:rPr>
              <a:t>campaign </a:t>
            </a:r>
            <a:r>
              <a:rPr kumimoji="0" lang="en-US" sz="1400" b="1" i="0" u="none" strike="noStrike" kern="1200" cap="none" spc="0" normalizeH="0" baseline="0" noProof="0">
                <a:ln>
                  <a:noFill/>
                </a:ln>
                <a:solidFill>
                  <a:prstClr val="white"/>
                </a:solidFill>
                <a:effectLst/>
                <a:uLnTx/>
                <a:uFillTx/>
                <a:latin typeface="Helvetica" pitchFamily="2" charset="0"/>
                <a:ea typeface="+mn-ea"/>
                <a:cs typeface="+mn-cs"/>
              </a:rPr>
              <a:t>control</a:t>
            </a:r>
          </a:p>
        </p:txBody>
      </p:sp>
      <p:sp>
        <p:nvSpPr>
          <p:cNvPr id="123" name="Rectangle 122">
            <a:extLst>
              <a:ext uri="{FF2B5EF4-FFF2-40B4-BE49-F238E27FC236}">
                <a16:creationId xmlns:a16="http://schemas.microsoft.com/office/drawing/2014/main" id="{BD678809-D12E-76F3-8495-2D2207C398A6}"/>
              </a:ext>
            </a:extLst>
          </p:cNvPr>
          <p:cNvSpPr/>
          <p:nvPr/>
        </p:nvSpPr>
        <p:spPr>
          <a:xfrm>
            <a:off x="3491269" y="4543345"/>
            <a:ext cx="2548767" cy="1209244"/>
          </a:xfrm>
          <a:prstGeom prst="rect">
            <a:avLst/>
          </a:prstGeom>
          <a:solidFill>
            <a:srgbClr val="1B1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4" name="Rectangle 123">
            <a:extLst>
              <a:ext uri="{FF2B5EF4-FFF2-40B4-BE49-F238E27FC236}">
                <a16:creationId xmlns:a16="http://schemas.microsoft.com/office/drawing/2014/main" id="{FFFD7C99-709B-5A4B-F9D3-4DD5D1848C9D}"/>
              </a:ext>
            </a:extLst>
          </p:cNvPr>
          <p:cNvSpPr/>
          <p:nvPr/>
        </p:nvSpPr>
        <p:spPr>
          <a:xfrm>
            <a:off x="3491269" y="4952533"/>
            <a:ext cx="2543512" cy="738664"/>
          </a:xfrm>
          <a:prstGeom prst="rect">
            <a:avLst/>
          </a:prstGeom>
        </p:spPr>
        <p:txBody>
          <a:bodyPr wrap="square">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Helvetica" pitchFamily="2" charset="0"/>
                <a:ea typeface="+mn-ea"/>
                <a:cs typeface="+mn-cs"/>
              </a:rPr>
              <a:t>Appearing alongside misinformation can affect consumer sentiment</a:t>
            </a:r>
          </a:p>
        </p:txBody>
      </p:sp>
      <p:sp>
        <p:nvSpPr>
          <p:cNvPr id="119" name="Rectangle 118">
            <a:extLst>
              <a:ext uri="{FF2B5EF4-FFF2-40B4-BE49-F238E27FC236}">
                <a16:creationId xmlns:a16="http://schemas.microsoft.com/office/drawing/2014/main" id="{92F1D84F-F7B4-524F-F2C5-1E17816ED1A7}"/>
              </a:ext>
            </a:extLst>
          </p:cNvPr>
          <p:cNvSpPr/>
          <p:nvPr/>
        </p:nvSpPr>
        <p:spPr>
          <a:xfrm>
            <a:off x="6272429" y="4543345"/>
            <a:ext cx="2548767" cy="1209244"/>
          </a:xfrm>
          <a:prstGeom prst="rect">
            <a:avLst/>
          </a:prstGeom>
          <a:solidFill>
            <a:srgbClr val="1B1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0" name="Rectangle 119">
            <a:extLst>
              <a:ext uri="{FF2B5EF4-FFF2-40B4-BE49-F238E27FC236}">
                <a16:creationId xmlns:a16="http://schemas.microsoft.com/office/drawing/2014/main" id="{9B49E142-A891-7690-7791-89799CD8E61B}"/>
              </a:ext>
            </a:extLst>
          </p:cNvPr>
          <p:cNvSpPr/>
          <p:nvPr/>
        </p:nvSpPr>
        <p:spPr>
          <a:xfrm>
            <a:off x="6279667" y="4952533"/>
            <a:ext cx="2536274" cy="738664"/>
          </a:xfrm>
          <a:prstGeom prst="rect">
            <a:avLst/>
          </a:prstGeom>
        </p:spPr>
        <p:txBody>
          <a:bodyPr wrap="square">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Helvetica" pitchFamily="2" charset="0"/>
                <a:ea typeface="+mn-ea"/>
                <a:cs typeface="+mn-cs"/>
              </a:rPr>
              <a:t>Fines have been levied for breaking privacy laws and misusing children’s data</a:t>
            </a:r>
          </a:p>
        </p:txBody>
      </p:sp>
      <p:sp>
        <p:nvSpPr>
          <p:cNvPr id="115" name="Rectangle 114">
            <a:extLst>
              <a:ext uri="{FF2B5EF4-FFF2-40B4-BE49-F238E27FC236}">
                <a16:creationId xmlns:a16="http://schemas.microsoft.com/office/drawing/2014/main" id="{FA12F601-0330-7E9A-7655-D7D743147E03}"/>
              </a:ext>
            </a:extLst>
          </p:cNvPr>
          <p:cNvSpPr/>
          <p:nvPr/>
        </p:nvSpPr>
        <p:spPr>
          <a:xfrm>
            <a:off x="9034139" y="4543345"/>
            <a:ext cx="2548767" cy="1209244"/>
          </a:xfrm>
          <a:prstGeom prst="rect">
            <a:avLst/>
          </a:prstGeom>
          <a:solidFill>
            <a:srgbClr val="1B1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6" name="Rectangle 115">
            <a:extLst>
              <a:ext uri="{FF2B5EF4-FFF2-40B4-BE49-F238E27FC236}">
                <a16:creationId xmlns:a16="http://schemas.microsoft.com/office/drawing/2014/main" id="{18AB2F18-FA14-2333-73B9-63D8A8DBB138}"/>
              </a:ext>
            </a:extLst>
          </p:cNvPr>
          <p:cNvSpPr/>
          <p:nvPr/>
        </p:nvSpPr>
        <p:spPr>
          <a:xfrm>
            <a:off x="9043078" y="4952533"/>
            <a:ext cx="2524015" cy="738664"/>
          </a:xfrm>
          <a:prstGeom prst="rect">
            <a:avLst/>
          </a:prstGeom>
        </p:spPr>
        <p:txBody>
          <a:bodyPr wrap="square">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Helvetica" pitchFamily="2" charset="0"/>
                <a:ea typeface="+mn-ea"/>
                <a:cs typeface="+mn-cs"/>
              </a:rPr>
              <a:t>Unknowingly funding organized crime and </a:t>
            </a:r>
          </a:p>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Helvetica" pitchFamily="2" charset="0"/>
                <a:ea typeface="+mn-ea"/>
                <a:cs typeface="+mn-cs"/>
              </a:rPr>
              <a:t>other illicit activities </a:t>
            </a:r>
          </a:p>
        </p:txBody>
      </p:sp>
      <p:sp>
        <p:nvSpPr>
          <p:cNvPr id="134" name="Rectangle 133">
            <a:extLst>
              <a:ext uri="{FF2B5EF4-FFF2-40B4-BE49-F238E27FC236}">
                <a16:creationId xmlns:a16="http://schemas.microsoft.com/office/drawing/2014/main" id="{7C3F01AA-EC19-FC73-4341-A8382F1C5462}"/>
              </a:ext>
            </a:extLst>
          </p:cNvPr>
          <p:cNvSpPr/>
          <p:nvPr/>
        </p:nvSpPr>
        <p:spPr>
          <a:xfrm>
            <a:off x="280373" y="327100"/>
            <a:ext cx="10594188"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ED3C8D"/>
                </a:solidFill>
                <a:effectLst/>
                <a:uLnTx/>
                <a:uFillTx/>
                <a:latin typeface="Helvetica"/>
                <a:ea typeface="+mn-ea"/>
                <a:cs typeface="+mn-cs"/>
              </a:rPr>
              <a:t>12 key reasons why transparency needs to matter for marketers: </a:t>
            </a:r>
            <a:r>
              <a:rPr kumimoji="0" lang="en-US" sz="2600" b="1" i="0" u="none" strike="noStrike" kern="1200" cap="none" spc="0" normalizeH="0" baseline="0" noProof="0" dirty="0">
                <a:ln>
                  <a:noFill/>
                </a:ln>
                <a:solidFill>
                  <a:srgbClr val="1B1464"/>
                </a:solidFill>
                <a:effectLst/>
                <a:uLnTx/>
                <a:uFillTx/>
                <a:latin typeface="Helvetica"/>
                <a:ea typeface="+mn-ea"/>
                <a:cs typeface="+mn-cs"/>
              </a:rPr>
              <a:t>The risks associated with opaque ad placements</a:t>
            </a:r>
            <a:endParaRPr kumimoji="0" lang="en-US" sz="2600" b="1" i="0" u="none" strike="noStrike" kern="1200" cap="none" spc="0" normalizeH="0" baseline="0" noProof="0" dirty="0">
              <a:ln>
                <a:noFill/>
              </a:ln>
              <a:solidFill>
                <a:srgbClr val="1B1464"/>
              </a:solidFill>
              <a:effectLst/>
              <a:uLnTx/>
              <a:uFillTx/>
              <a:latin typeface="Helvetica" pitchFamily="2" charset="0"/>
              <a:ea typeface="+mn-ea"/>
              <a:cs typeface="+mn-cs"/>
            </a:endParaRPr>
          </a:p>
        </p:txBody>
      </p:sp>
      <p:sp>
        <p:nvSpPr>
          <p:cNvPr id="137" name="TextBox 136">
            <a:extLst>
              <a:ext uri="{FF2B5EF4-FFF2-40B4-BE49-F238E27FC236}">
                <a16:creationId xmlns:a16="http://schemas.microsoft.com/office/drawing/2014/main" id="{1FD1DF4F-0FE2-8606-795D-3687F730A05B}"/>
              </a:ext>
            </a:extLst>
          </p:cNvPr>
          <p:cNvSpPr txBox="1"/>
          <p:nvPr/>
        </p:nvSpPr>
        <p:spPr>
          <a:xfrm>
            <a:off x="3430445" y="4557587"/>
            <a:ext cx="562263" cy="369332"/>
          </a:xfrm>
          <a:prstGeom prst="rect">
            <a:avLst/>
          </a:prstGeom>
          <a:noFill/>
        </p:spPr>
        <p:txBody>
          <a:bodyPr wrap="square" rtlCol="0">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E84A99"/>
                </a:solidFill>
                <a:effectLst/>
                <a:uLnTx/>
                <a:uFillTx/>
                <a:latin typeface="Helvetica" pitchFamily="2" charset="0"/>
                <a:ea typeface="+mn-ea"/>
                <a:cs typeface="+mn-cs"/>
              </a:rPr>
              <a:t>10</a:t>
            </a:r>
          </a:p>
        </p:txBody>
      </p:sp>
      <p:cxnSp>
        <p:nvCxnSpPr>
          <p:cNvPr id="138" name="Straight Connector 137">
            <a:extLst>
              <a:ext uri="{FF2B5EF4-FFF2-40B4-BE49-F238E27FC236}">
                <a16:creationId xmlns:a16="http://schemas.microsoft.com/office/drawing/2014/main" id="{A7850510-91EC-6AD6-2966-7393407397C9}"/>
              </a:ext>
            </a:extLst>
          </p:cNvPr>
          <p:cNvCxnSpPr>
            <a:cxnSpLocks/>
          </p:cNvCxnSpPr>
          <p:nvPr/>
        </p:nvCxnSpPr>
        <p:spPr>
          <a:xfrm>
            <a:off x="3558919" y="4890862"/>
            <a:ext cx="305314" cy="0"/>
          </a:xfrm>
          <a:prstGeom prst="line">
            <a:avLst/>
          </a:prstGeom>
          <a:ln w="22860">
            <a:solidFill>
              <a:schemeClr val="bg1"/>
            </a:solidFill>
          </a:ln>
        </p:spPr>
        <p:style>
          <a:lnRef idx="3">
            <a:schemeClr val="accent1"/>
          </a:lnRef>
          <a:fillRef idx="0">
            <a:schemeClr val="accent1"/>
          </a:fillRef>
          <a:effectRef idx="2">
            <a:schemeClr val="accent1"/>
          </a:effectRef>
          <a:fontRef idx="minor">
            <a:schemeClr val="tx1"/>
          </a:fontRef>
        </p:style>
      </p:cxnSp>
      <p:sp>
        <p:nvSpPr>
          <p:cNvPr id="139" name="TextBox 138">
            <a:extLst>
              <a:ext uri="{FF2B5EF4-FFF2-40B4-BE49-F238E27FC236}">
                <a16:creationId xmlns:a16="http://schemas.microsoft.com/office/drawing/2014/main" id="{640DD71E-B6F4-3D58-F7C7-67731309F369}"/>
              </a:ext>
            </a:extLst>
          </p:cNvPr>
          <p:cNvSpPr txBox="1"/>
          <p:nvPr/>
        </p:nvSpPr>
        <p:spPr>
          <a:xfrm>
            <a:off x="6191728" y="4543345"/>
            <a:ext cx="562263" cy="369332"/>
          </a:xfrm>
          <a:prstGeom prst="rect">
            <a:avLst/>
          </a:prstGeom>
          <a:noFill/>
        </p:spPr>
        <p:txBody>
          <a:bodyPr wrap="square" rtlCol="0">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E84A99"/>
                </a:solidFill>
                <a:effectLst/>
                <a:uLnTx/>
                <a:uFillTx/>
                <a:latin typeface="Helvetica" pitchFamily="2" charset="0"/>
                <a:ea typeface="+mn-ea"/>
                <a:cs typeface="+mn-cs"/>
              </a:rPr>
              <a:t>11</a:t>
            </a:r>
          </a:p>
        </p:txBody>
      </p:sp>
      <p:cxnSp>
        <p:nvCxnSpPr>
          <p:cNvPr id="140" name="Straight Connector 139">
            <a:extLst>
              <a:ext uri="{FF2B5EF4-FFF2-40B4-BE49-F238E27FC236}">
                <a16:creationId xmlns:a16="http://schemas.microsoft.com/office/drawing/2014/main" id="{9E1249BA-1B2B-88E9-3801-6B4A8D06D0B4}"/>
              </a:ext>
            </a:extLst>
          </p:cNvPr>
          <p:cNvCxnSpPr>
            <a:cxnSpLocks/>
          </p:cNvCxnSpPr>
          <p:nvPr/>
        </p:nvCxnSpPr>
        <p:spPr>
          <a:xfrm>
            <a:off x="6320202" y="4876620"/>
            <a:ext cx="305314" cy="0"/>
          </a:xfrm>
          <a:prstGeom prst="line">
            <a:avLst/>
          </a:prstGeom>
          <a:ln w="22860">
            <a:solidFill>
              <a:schemeClr val="bg1"/>
            </a:solidFill>
          </a:ln>
        </p:spPr>
        <p:style>
          <a:lnRef idx="3">
            <a:schemeClr val="accent1"/>
          </a:lnRef>
          <a:fillRef idx="0">
            <a:schemeClr val="accent1"/>
          </a:fillRef>
          <a:effectRef idx="2">
            <a:schemeClr val="accent1"/>
          </a:effectRef>
          <a:fontRef idx="minor">
            <a:schemeClr val="tx1"/>
          </a:fontRef>
        </p:style>
      </p:cxnSp>
      <p:sp>
        <p:nvSpPr>
          <p:cNvPr id="141" name="TextBox 140">
            <a:extLst>
              <a:ext uri="{FF2B5EF4-FFF2-40B4-BE49-F238E27FC236}">
                <a16:creationId xmlns:a16="http://schemas.microsoft.com/office/drawing/2014/main" id="{20ADBF9E-A0EA-BD11-0CF0-8B8C93C1B293}"/>
              </a:ext>
            </a:extLst>
          </p:cNvPr>
          <p:cNvSpPr txBox="1"/>
          <p:nvPr/>
        </p:nvSpPr>
        <p:spPr>
          <a:xfrm>
            <a:off x="8956961" y="4548884"/>
            <a:ext cx="562263" cy="369332"/>
          </a:xfrm>
          <a:prstGeom prst="rect">
            <a:avLst/>
          </a:prstGeom>
          <a:noFill/>
        </p:spPr>
        <p:txBody>
          <a:bodyPr wrap="square" rtlCol="0">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E84A99"/>
                </a:solidFill>
                <a:effectLst/>
                <a:uLnTx/>
                <a:uFillTx/>
                <a:latin typeface="Helvetica" pitchFamily="2" charset="0"/>
                <a:ea typeface="+mn-ea"/>
                <a:cs typeface="+mn-cs"/>
              </a:rPr>
              <a:t>12</a:t>
            </a:r>
          </a:p>
        </p:txBody>
      </p:sp>
      <p:cxnSp>
        <p:nvCxnSpPr>
          <p:cNvPr id="142" name="Straight Connector 141">
            <a:extLst>
              <a:ext uri="{FF2B5EF4-FFF2-40B4-BE49-F238E27FC236}">
                <a16:creationId xmlns:a16="http://schemas.microsoft.com/office/drawing/2014/main" id="{36346788-1224-9167-7C9F-EBE9B5D7B887}"/>
              </a:ext>
            </a:extLst>
          </p:cNvPr>
          <p:cNvCxnSpPr>
            <a:cxnSpLocks/>
          </p:cNvCxnSpPr>
          <p:nvPr/>
        </p:nvCxnSpPr>
        <p:spPr>
          <a:xfrm>
            <a:off x="9085435" y="4882159"/>
            <a:ext cx="305314" cy="0"/>
          </a:xfrm>
          <a:prstGeom prst="line">
            <a:avLst/>
          </a:prstGeom>
          <a:ln w="22860">
            <a:solidFill>
              <a:schemeClr val="bg1"/>
            </a:solidFill>
          </a:ln>
        </p:spPr>
        <p:style>
          <a:lnRef idx="3">
            <a:schemeClr val="accent1"/>
          </a:lnRef>
          <a:fillRef idx="0">
            <a:schemeClr val="accent1"/>
          </a:fillRef>
          <a:effectRef idx="2">
            <a:schemeClr val="accent1"/>
          </a:effectRef>
          <a:fontRef idx="minor">
            <a:schemeClr val="tx1"/>
          </a:fontRef>
        </p:style>
      </p:cxnSp>
      <p:sp>
        <p:nvSpPr>
          <p:cNvPr id="9" name="TextBox 8">
            <a:extLst>
              <a:ext uri="{FF2B5EF4-FFF2-40B4-BE49-F238E27FC236}">
                <a16:creationId xmlns:a16="http://schemas.microsoft.com/office/drawing/2014/main" id="{54170B35-A071-221F-7BF7-8FAECC923CE7}"/>
              </a:ext>
            </a:extLst>
          </p:cNvPr>
          <p:cNvSpPr txBox="1"/>
          <p:nvPr/>
        </p:nvSpPr>
        <p:spPr>
          <a:xfrm>
            <a:off x="280373" y="1223595"/>
            <a:ext cx="11286720" cy="52322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Tx/>
              <a:buBlip>
                <a:blip r:embed="rId4"/>
              </a:buBlip>
              <a:tabLst/>
              <a:defRPr/>
            </a:pPr>
            <a:r>
              <a:rPr kumimoji="0" lang="en-US" sz="1400" b="0" i="0" u="none" strike="noStrike" kern="1200" cap="none" spc="0" normalizeH="0" baseline="0" noProof="0" dirty="0">
                <a:ln>
                  <a:noFill/>
                </a:ln>
                <a:solidFill>
                  <a:srgbClr val="1B1464"/>
                </a:solidFill>
                <a:effectLst/>
                <a:uLnTx/>
                <a:uFillTx/>
                <a:latin typeface="Helvetica" pitchFamily="2" charset="0"/>
                <a:ea typeface="+mn-ea"/>
                <a:cs typeface="+mn-cs"/>
              </a:rPr>
              <a:t>Transparency is a cornerstone for effective marketing campaigns, yet it remains a persistent challenge. Despite industry discussions, the lack of transparency often leaves marketers exposed to risks that can undermine their efforts and investments</a:t>
            </a:r>
          </a:p>
        </p:txBody>
      </p:sp>
      <p:sp>
        <p:nvSpPr>
          <p:cNvPr id="41" name="Rectangle 40">
            <a:extLst>
              <a:ext uri="{FF2B5EF4-FFF2-40B4-BE49-F238E27FC236}">
                <a16:creationId xmlns:a16="http://schemas.microsoft.com/office/drawing/2014/main" id="{F0D34520-5046-FF8A-4ADD-470FAD95B2BA}"/>
              </a:ext>
            </a:extLst>
          </p:cNvPr>
          <p:cNvSpPr/>
          <p:nvPr/>
        </p:nvSpPr>
        <p:spPr>
          <a:xfrm>
            <a:off x="8956961" y="2230630"/>
            <a:ext cx="2716230" cy="738664"/>
          </a:xfrm>
          <a:prstGeom prst="rect">
            <a:avLst/>
          </a:prstGeom>
        </p:spPr>
        <p:txBody>
          <a:bodyPr wrap="square">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Helvetica" pitchFamily="2" charset="0"/>
                <a:ea typeface="+mn-ea"/>
                <a:cs typeface="+mn-cs"/>
              </a:rPr>
              <a:t>Potential for metric inflation and misrepresented </a:t>
            </a:r>
          </a:p>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Helvetica" pitchFamily="2" charset="0"/>
                <a:ea typeface="+mn-ea"/>
                <a:cs typeface="+mn-cs"/>
              </a:rPr>
              <a:t>ad placements</a:t>
            </a:r>
          </a:p>
        </p:txBody>
      </p:sp>
      <p:sp>
        <p:nvSpPr>
          <p:cNvPr id="4" name="TextBox 3">
            <a:extLst>
              <a:ext uri="{FF2B5EF4-FFF2-40B4-BE49-F238E27FC236}">
                <a16:creationId xmlns:a16="http://schemas.microsoft.com/office/drawing/2014/main" id="{939CA2A9-907C-CA97-2E6A-84EE76A169E0}"/>
              </a:ext>
            </a:extLst>
          </p:cNvPr>
          <p:cNvSpPr txBox="1"/>
          <p:nvPr/>
        </p:nvSpPr>
        <p:spPr>
          <a:xfrm>
            <a:off x="2033077" y="5896697"/>
            <a:ext cx="8268511" cy="523220"/>
          </a:xfrm>
          <a:prstGeom prst="rect">
            <a:avLst/>
          </a:prstGeom>
          <a:solidFill>
            <a:srgbClr val="ED3C8D"/>
          </a:solidFill>
          <a:ln w="19050">
            <a:solidFill>
              <a:srgbClr val="1B1464"/>
            </a:solidFill>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400" b="1" i="0" u="none" strike="noStrike" kern="1200" cap="none" spc="0" normalizeH="0" baseline="0" noProof="0">
                <a:ln>
                  <a:noFill/>
                </a:ln>
                <a:solidFill>
                  <a:prstClr val="white"/>
                </a:solidFill>
                <a:effectLst/>
                <a:uLnTx/>
                <a:uFillTx/>
                <a:latin typeface="Helvetica" pitchFamily="2" charset="0"/>
                <a:ea typeface="+mn-ea"/>
                <a:cs typeface="+mn-cs"/>
              </a:rPr>
              <a:t>By aligning with trusted, transparent media partners, marketers can strengthen their strategies, build trust, and drive long-term success.</a:t>
            </a:r>
          </a:p>
        </p:txBody>
      </p:sp>
      <p:sp>
        <p:nvSpPr>
          <p:cNvPr id="13" name="TextBox 12">
            <a:extLst>
              <a:ext uri="{FF2B5EF4-FFF2-40B4-BE49-F238E27FC236}">
                <a16:creationId xmlns:a16="http://schemas.microsoft.com/office/drawing/2014/main" id="{386F8EFD-2679-8B9A-9960-DD6B7070548A}"/>
              </a:ext>
            </a:extLst>
          </p:cNvPr>
          <p:cNvSpPr txBox="1"/>
          <p:nvPr/>
        </p:nvSpPr>
        <p:spPr>
          <a:xfrm>
            <a:off x="808673" y="4543345"/>
            <a:ext cx="316915" cy="369332"/>
          </a:xfrm>
          <a:prstGeom prst="rect">
            <a:avLst/>
          </a:prstGeom>
          <a:noFill/>
        </p:spPr>
        <p:txBody>
          <a:bodyPr wrap="square" rtlCol="0">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E84A99"/>
                </a:solidFill>
                <a:effectLst/>
                <a:uLnTx/>
                <a:uFillTx/>
                <a:latin typeface="Helvetica" pitchFamily="2" charset="0"/>
                <a:ea typeface="+mn-ea"/>
                <a:cs typeface="+mn-cs"/>
              </a:rPr>
              <a:t>9</a:t>
            </a:r>
          </a:p>
        </p:txBody>
      </p:sp>
      <p:cxnSp>
        <p:nvCxnSpPr>
          <p:cNvPr id="14" name="Straight Connector 13">
            <a:extLst>
              <a:ext uri="{FF2B5EF4-FFF2-40B4-BE49-F238E27FC236}">
                <a16:creationId xmlns:a16="http://schemas.microsoft.com/office/drawing/2014/main" id="{E55F008F-FE36-A56E-E8AE-F1E14676ACF7}"/>
              </a:ext>
            </a:extLst>
          </p:cNvPr>
          <p:cNvCxnSpPr>
            <a:cxnSpLocks/>
          </p:cNvCxnSpPr>
          <p:nvPr/>
        </p:nvCxnSpPr>
        <p:spPr>
          <a:xfrm>
            <a:off x="814473" y="4876238"/>
            <a:ext cx="305314" cy="0"/>
          </a:xfrm>
          <a:prstGeom prst="line">
            <a:avLst/>
          </a:prstGeom>
          <a:ln w="22860">
            <a:solidFill>
              <a:schemeClr val="bg1"/>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215937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F855F0-7138-4E82-0357-43872A9CCE1F}"/>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D006E272-8CE0-0B1D-5A26-321ED07E218D}"/>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cxnSp>
        <p:nvCxnSpPr>
          <p:cNvPr id="4" name="Straight Connector 3">
            <a:extLst>
              <a:ext uri="{FF2B5EF4-FFF2-40B4-BE49-F238E27FC236}">
                <a16:creationId xmlns:a16="http://schemas.microsoft.com/office/drawing/2014/main" id="{149B9FF3-3ED4-266B-4DA1-9CC5F7D51ADE}"/>
              </a:ext>
            </a:extLst>
          </p:cNvPr>
          <p:cNvCxnSpPr/>
          <p:nvPr/>
        </p:nvCxnSpPr>
        <p:spPr>
          <a:xfrm>
            <a:off x="493843" y="2940040"/>
            <a:ext cx="521208" cy="0"/>
          </a:xfrm>
          <a:prstGeom prst="line">
            <a:avLst/>
          </a:prstGeom>
          <a:ln>
            <a:solidFill>
              <a:srgbClr val="1F1A62"/>
            </a:solidFill>
          </a:ln>
        </p:spPr>
        <p:style>
          <a:lnRef idx="3">
            <a:schemeClr val="accent1"/>
          </a:lnRef>
          <a:fillRef idx="0">
            <a:schemeClr val="accent1"/>
          </a:fillRef>
          <a:effectRef idx="2">
            <a:schemeClr val="accent1"/>
          </a:effectRef>
          <a:fontRef idx="minor">
            <a:schemeClr val="tx1"/>
          </a:fontRef>
        </p:style>
      </p:cxnSp>
      <p:sp>
        <p:nvSpPr>
          <p:cNvPr id="3" name="TextBox 2">
            <a:extLst>
              <a:ext uri="{FF2B5EF4-FFF2-40B4-BE49-F238E27FC236}">
                <a16:creationId xmlns:a16="http://schemas.microsoft.com/office/drawing/2014/main" id="{46002DA9-612D-C561-5A79-72CAA025CBA4}"/>
              </a:ext>
            </a:extLst>
          </p:cNvPr>
          <p:cNvSpPr txBox="1"/>
          <p:nvPr/>
        </p:nvSpPr>
        <p:spPr>
          <a:xfrm>
            <a:off x="236165" y="3025517"/>
            <a:ext cx="7109515"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1B1464"/>
                </a:solidFill>
                <a:effectLst/>
                <a:uLnTx/>
                <a:uFillTx/>
                <a:latin typeface="Helvetica" pitchFamily="2" charset="0"/>
                <a:ea typeface="+mn-ea"/>
                <a:cs typeface="+mn-cs"/>
              </a:rPr>
              <a:t>Transparency is widely discussed in the industry, but addressing the challenges remains difficult </a:t>
            </a:r>
            <a:r>
              <a:rPr kumimoji="0" lang="en-US" sz="2800" b="1" i="0" u="none" strike="noStrike" kern="1200" cap="none" spc="0" normalizeH="0" baseline="0" noProof="0">
                <a:ln>
                  <a:noFill/>
                </a:ln>
                <a:solidFill>
                  <a:srgbClr val="ED3C8D"/>
                </a:solidFill>
                <a:effectLst/>
                <a:uLnTx/>
                <a:uFillTx/>
                <a:latin typeface="Helvetica" pitchFamily="2" charset="0"/>
                <a:ea typeface="+mn-ea"/>
                <a:cs typeface="+mn-cs"/>
              </a:rPr>
              <a:t>despite associated risks</a:t>
            </a:r>
          </a:p>
        </p:txBody>
      </p:sp>
      <p:sp>
        <p:nvSpPr>
          <p:cNvPr id="2" name="Rectangle 1">
            <a:extLst>
              <a:ext uri="{FF2B5EF4-FFF2-40B4-BE49-F238E27FC236}">
                <a16:creationId xmlns:a16="http://schemas.microsoft.com/office/drawing/2014/main" id="{8C772D47-E3C7-AA0E-7F85-8C4CBF35D881}"/>
              </a:ext>
            </a:extLst>
          </p:cNvPr>
          <p:cNvSpPr/>
          <p:nvPr/>
        </p:nvSpPr>
        <p:spPr>
          <a:xfrm>
            <a:off x="149473" y="4649228"/>
            <a:ext cx="2486973" cy="1966629"/>
          </a:xfrm>
          <a:prstGeom prst="rect">
            <a:avLst/>
          </a:prstGeom>
          <a:solidFill>
            <a:srgbClr val="1B1464"/>
          </a:solidFill>
          <a:ln w="19050">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21160218-A3B8-3BB7-F620-065B7D6154BC}"/>
              </a:ext>
            </a:extLst>
          </p:cNvPr>
          <p:cNvSpPr/>
          <p:nvPr/>
        </p:nvSpPr>
        <p:spPr>
          <a:xfrm>
            <a:off x="149472" y="5954755"/>
            <a:ext cx="2486973"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Financial Risk</a:t>
            </a:r>
          </a:p>
        </p:txBody>
      </p:sp>
      <p:sp>
        <p:nvSpPr>
          <p:cNvPr id="8" name="Rectangle 7">
            <a:extLst>
              <a:ext uri="{FF2B5EF4-FFF2-40B4-BE49-F238E27FC236}">
                <a16:creationId xmlns:a16="http://schemas.microsoft.com/office/drawing/2014/main" id="{5AAF38FE-6FC8-00C0-3F35-7A0FEBAD65A9}"/>
              </a:ext>
            </a:extLst>
          </p:cNvPr>
          <p:cNvSpPr/>
          <p:nvPr/>
        </p:nvSpPr>
        <p:spPr>
          <a:xfrm>
            <a:off x="5647252" y="4649228"/>
            <a:ext cx="2486973" cy="1970056"/>
          </a:xfrm>
          <a:prstGeom prst="rect">
            <a:avLst/>
          </a:prstGeom>
          <a:solidFill>
            <a:srgbClr val="1B1464"/>
          </a:solidFill>
          <a:ln w="19050">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6C7571BA-661E-3DC3-058D-C30ECC92BDE7}"/>
              </a:ext>
            </a:extLst>
          </p:cNvPr>
          <p:cNvSpPr/>
          <p:nvPr/>
        </p:nvSpPr>
        <p:spPr>
          <a:xfrm>
            <a:off x="5647251" y="5954755"/>
            <a:ext cx="2486974"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Legal Risk</a:t>
            </a:r>
          </a:p>
        </p:txBody>
      </p:sp>
      <p:sp>
        <p:nvSpPr>
          <p:cNvPr id="11" name="Rectangle 10">
            <a:hlinkClick r:id="" action="ppaction://noaction"/>
            <a:extLst>
              <a:ext uri="{FF2B5EF4-FFF2-40B4-BE49-F238E27FC236}">
                <a16:creationId xmlns:a16="http://schemas.microsoft.com/office/drawing/2014/main" id="{274B3602-8B33-BE15-9035-80CB13CE67EB}"/>
              </a:ext>
            </a:extLst>
          </p:cNvPr>
          <p:cNvSpPr/>
          <p:nvPr/>
        </p:nvSpPr>
        <p:spPr>
          <a:xfrm>
            <a:off x="2898446" y="4649228"/>
            <a:ext cx="2486973" cy="1970056"/>
          </a:xfrm>
          <a:prstGeom prst="rect">
            <a:avLst/>
          </a:prstGeom>
          <a:solidFill>
            <a:srgbClr val="1B1464"/>
          </a:solidFill>
          <a:ln w="19050">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FFE600"/>
              </a:solidFill>
              <a:effectLst/>
              <a:uLnTx/>
              <a:uFillTx/>
              <a:latin typeface="Calibri" panose="020F0502020204030204"/>
              <a:ea typeface="+mn-ea"/>
              <a:cs typeface="+mn-cs"/>
            </a:endParaRPr>
          </a:p>
        </p:txBody>
      </p:sp>
      <p:sp>
        <p:nvSpPr>
          <p:cNvPr id="13" name="Rectangle 12">
            <a:hlinkClick r:id="" action="ppaction://noaction"/>
            <a:extLst>
              <a:ext uri="{FF2B5EF4-FFF2-40B4-BE49-F238E27FC236}">
                <a16:creationId xmlns:a16="http://schemas.microsoft.com/office/drawing/2014/main" id="{A9CC97BD-A060-C035-682B-3FCE240D822E}"/>
              </a:ext>
            </a:extLst>
          </p:cNvPr>
          <p:cNvSpPr/>
          <p:nvPr/>
        </p:nvSpPr>
        <p:spPr>
          <a:xfrm>
            <a:off x="2898446" y="5954755"/>
            <a:ext cx="2486974"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Brand Reputational &amp; Corporate Risk </a:t>
            </a:r>
          </a:p>
        </p:txBody>
      </p:sp>
      <p:pic>
        <p:nvPicPr>
          <p:cNvPr id="14" name="Picture 13" descr="A money bag with arrows and a warning sign&#10;&#10;Description automatically generated">
            <a:extLst>
              <a:ext uri="{FF2B5EF4-FFF2-40B4-BE49-F238E27FC236}">
                <a16:creationId xmlns:a16="http://schemas.microsoft.com/office/drawing/2014/main" id="{F025AA69-8413-08FC-4B8B-F7E3D5C349CC}"/>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949032" y="4987149"/>
            <a:ext cx="887852" cy="887852"/>
          </a:xfrm>
          <a:prstGeom prst="rect">
            <a:avLst/>
          </a:prstGeom>
        </p:spPr>
      </p:pic>
      <p:grpSp>
        <p:nvGrpSpPr>
          <p:cNvPr id="15" name="Group 14">
            <a:extLst>
              <a:ext uri="{FF2B5EF4-FFF2-40B4-BE49-F238E27FC236}">
                <a16:creationId xmlns:a16="http://schemas.microsoft.com/office/drawing/2014/main" id="{6CA27056-7EE8-607C-1A73-9C696CF00F05}"/>
              </a:ext>
            </a:extLst>
          </p:cNvPr>
          <p:cNvGrpSpPr/>
          <p:nvPr/>
        </p:nvGrpSpPr>
        <p:grpSpPr>
          <a:xfrm>
            <a:off x="3652806" y="5014373"/>
            <a:ext cx="996667" cy="987241"/>
            <a:chOff x="5590125" y="2774981"/>
            <a:chExt cx="1005329" cy="1317519"/>
          </a:xfrm>
        </p:grpSpPr>
        <p:pic>
          <p:nvPicPr>
            <p:cNvPr id="16" name="Picture 15" descr="A blue building with columns and arrow going down&#10;&#10;Description automatically generated">
              <a:extLst>
                <a:ext uri="{FF2B5EF4-FFF2-40B4-BE49-F238E27FC236}">
                  <a16:creationId xmlns:a16="http://schemas.microsoft.com/office/drawing/2014/main" id="{CDBBCF35-6CDF-7771-35BB-D8CD0D3D3FDB}"/>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5590125" y="2774981"/>
              <a:ext cx="1005329" cy="1005329"/>
            </a:xfrm>
            <a:prstGeom prst="rect">
              <a:avLst/>
            </a:prstGeom>
          </p:spPr>
        </p:pic>
        <p:pic>
          <p:nvPicPr>
            <p:cNvPr id="17" name="Picture 16" descr="A pink and blue star with a triangle and a exclamation mark&#10;&#10;Description automatically generated">
              <a:extLst>
                <a:ext uri="{FF2B5EF4-FFF2-40B4-BE49-F238E27FC236}">
                  <a16:creationId xmlns:a16="http://schemas.microsoft.com/office/drawing/2014/main" id="{087B935E-8E52-8048-56A4-B6223AC91E3B}"/>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5729728" y="3403686"/>
              <a:ext cx="688814" cy="688814"/>
            </a:xfrm>
            <a:prstGeom prst="rect">
              <a:avLst/>
            </a:prstGeom>
          </p:spPr>
        </p:pic>
      </p:grpSp>
      <p:pic>
        <p:nvPicPr>
          <p:cNvPr id="18" name="Picture 17" descr="A book with scales of justice and a warning sign&#10;&#10;Description automatically generated">
            <a:extLst>
              <a:ext uri="{FF2B5EF4-FFF2-40B4-BE49-F238E27FC236}">
                <a16:creationId xmlns:a16="http://schemas.microsoft.com/office/drawing/2014/main" id="{CAB93D0A-2533-4B54-077D-68EE907AA6CD}"/>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6517352" y="5128228"/>
            <a:ext cx="746773" cy="746773"/>
          </a:xfrm>
          <a:prstGeom prst="rect">
            <a:avLst/>
          </a:prstGeom>
        </p:spPr>
      </p:pic>
    </p:spTree>
    <p:extLst>
      <p:ext uri="{BB962C8B-B14F-4D97-AF65-F5344CB8AC3E}">
        <p14:creationId xmlns:p14="http://schemas.microsoft.com/office/powerpoint/2010/main" val="22812718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6EF2DAD-F5CB-FE6C-9843-1F42BCEF1E1F}"/>
              </a:ext>
            </a:extLst>
          </p:cNvPr>
          <p:cNvSpPr>
            <a:spLocks/>
          </p:cNvSpPr>
          <p:nvPr/>
        </p:nvSpPr>
        <p:spPr>
          <a:xfrm>
            <a:off x="6381135" y="1696164"/>
            <a:ext cx="5810865" cy="5124637"/>
          </a:xfrm>
          <a:prstGeom prst="rect">
            <a:avLst/>
          </a:prstGeom>
          <a:solidFill>
            <a:srgbClr val="1B1464"/>
          </a:solidFill>
          <a:ln>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0" name="Rectangle 69">
            <a:extLst>
              <a:ext uri="{FF2B5EF4-FFF2-40B4-BE49-F238E27FC236}">
                <a16:creationId xmlns:a16="http://schemas.microsoft.com/office/drawing/2014/main" id="{F777C562-83C3-CFDD-A8FB-7E791489374F}"/>
              </a:ext>
            </a:extLst>
          </p:cNvPr>
          <p:cNvSpPr>
            <a:spLocks/>
          </p:cNvSpPr>
          <p:nvPr/>
        </p:nvSpPr>
        <p:spPr>
          <a:xfrm>
            <a:off x="0" y="1696164"/>
            <a:ext cx="6381135" cy="5172986"/>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Rounded Corners 5">
            <a:extLst>
              <a:ext uri="{FF2B5EF4-FFF2-40B4-BE49-F238E27FC236}">
                <a16:creationId xmlns:a16="http://schemas.microsoft.com/office/drawing/2014/main" id="{C2FD8A8A-F57C-E528-C8FA-5DAFFBDB8B14}"/>
              </a:ext>
            </a:extLst>
          </p:cNvPr>
          <p:cNvSpPr/>
          <p:nvPr/>
        </p:nvSpPr>
        <p:spPr>
          <a:xfrm>
            <a:off x="840955" y="1801604"/>
            <a:ext cx="4896926" cy="4491041"/>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585261" rtl="0" eaLnBrk="1" fontAlgn="auto" latinLnBrk="0" hangingPunct="1">
              <a:lnSpc>
                <a:spcPct val="100000"/>
              </a:lnSpc>
              <a:spcBef>
                <a:spcPts val="0"/>
              </a:spcBef>
              <a:spcAft>
                <a:spcPts val="0"/>
              </a:spcAft>
              <a:buClrTx/>
              <a:buSzTx/>
              <a:buFontTx/>
              <a:buNone/>
              <a:tabLst/>
              <a:defRPr/>
            </a:pPr>
            <a:endParaRPr kumimoji="0" lang="en-US" sz="2296"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TextBox 19">
            <a:hlinkClick r:id="rId2"/>
            <a:extLst>
              <a:ext uri="{FF2B5EF4-FFF2-40B4-BE49-F238E27FC236}">
                <a16:creationId xmlns:a16="http://schemas.microsoft.com/office/drawing/2014/main" id="{E20CFB48-9957-DC45-7876-15329A7517A9}"/>
              </a:ext>
            </a:extLst>
          </p:cNvPr>
          <p:cNvSpPr txBox="1"/>
          <p:nvPr/>
        </p:nvSpPr>
        <p:spPr>
          <a:xfrm>
            <a:off x="1012792" y="2448441"/>
            <a:ext cx="4553252" cy="624341"/>
          </a:xfrm>
          <a:prstGeom prst="rect">
            <a:avLst/>
          </a:prstGeom>
          <a:noFill/>
        </p:spPr>
        <p:txBody>
          <a:bodyPr wrap="square">
            <a:spAutoFit/>
          </a:bodyPr>
          <a:lstStyle/>
          <a:p>
            <a:pPr algn="ctr"/>
            <a:r>
              <a:rPr lang="en-US" sz="1600" b="1" i="0">
                <a:solidFill>
                  <a:srgbClr val="121215"/>
                </a:solidFill>
                <a:effectLst/>
                <a:latin typeface="Lato" panose="020F0502020204030203" pitchFamily="34" charset="0"/>
              </a:rPr>
              <a:t>The ANA Releases Its Second Transparency Report – Hits The Open Web As 25% Waste</a:t>
            </a:r>
          </a:p>
        </p:txBody>
      </p:sp>
      <p:sp>
        <p:nvSpPr>
          <p:cNvPr id="36" name="TextBox 35">
            <a:extLst>
              <a:ext uri="{FF2B5EF4-FFF2-40B4-BE49-F238E27FC236}">
                <a16:creationId xmlns:a16="http://schemas.microsoft.com/office/drawing/2014/main" id="{C7BE1688-32B1-AF3F-83DD-165ED23A4CAA}"/>
              </a:ext>
            </a:extLst>
          </p:cNvPr>
          <p:cNvSpPr txBox="1"/>
          <p:nvPr/>
        </p:nvSpPr>
        <p:spPr>
          <a:xfrm>
            <a:off x="1001457" y="3143284"/>
            <a:ext cx="4575922" cy="286232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rPr>
              <a:t>The ANA estimates that the open web programmatic market is about $88 billion this year – </a:t>
            </a:r>
            <a:r>
              <a:rPr kumimoji="0" lang="en-US" sz="1200" b="0" i="0" u="none" strike="noStrike" kern="1200" cap="none" spc="0" normalizeH="0" baseline="0" noProof="0">
                <a:ln>
                  <a:noFill/>
                </a:ln>
                <a:solidFill>
                  <a:srgbClr val="000000"/>
                </a:solidFill>
                <a:effectLst/>
                <a:highlight>
                  <a:srgbClr val="FFFF00"/>
                </a:highlight>
                <a:uLnTx/>
                <a:uFillTx/>
                <a:latin typeface="Lato" panose="020F0502020204030203" pitchFamily="34" charset="0"/>
                <a:ea typeface="Lato" panose="020F0502020204030203" pitchFamily="34" charset="0"/>
                <a:cs typeface="Lato" panose="020F0502020204030203" pitchFamily="34" charset="0"/>
              </a:rPr>
              <a:t>25% of which is straight-up waste</a:t>
            </a:r>
            <a:r>
              <a:rPr kumimoji="0" lang="en-US" sz="1200" b="0" i="0" u="none" strike="noStrike" kern="1200" cap="none" spc="0" normalizeH="0" baseline="0" noProof="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rPr>
              <a:t>Of that wasted $22 billion, $10 billion accrues to made-for-advertising websites and $12 billion represents ad tech margin efficiencies. Which explains </a:t>
            </a:r>
            <a:r>
              <a:rPr kumimoji="0" lang="en-US" sz="1200" b="0" i="0" u="none" strike="noStrike" kern="1200" cap="none" spc="0" normalizeH="0" baseline="0" noProof="0">
                <a:ln>
                  <a:noFill/>
                </a:ln>
                <a:solidFill>
                  <a:srgbClr val="000000"/>
                </a:solidFill>
                <a:effectLst/>
                <a:highlight>
                  <a:srgbClr val="FFFF00"/>
                </a:highlight>
                <a:uLnTx/>
                <a:uFillTx/>
                <a:latin typeface="Lato" panose="020F0502020204030203" pitchFamily="34" charset="0"/>
                <a:ea typeface="Lato" panose="020F0502020204030203" pitchFamily="34" charset="0"/>
                <a:cs typeface="Lato" panose="020F0502020204030203" pitchFamily="34" charset="0"/>
              </a:rPr>
              <a:t>recommendations from the ANA like reducing vendors, resetting contracts, establishing direct lines to media sellers and switching to inclusion lists</a:t>
            </a:r>
            <a:r>
              <a:rPr kumimoji="0" lang="en-US" sz="1200" b="0" i="0" u="none" strike="noStrike" kern="1200" cap="none" spc="0" normalizeH="0" baseline="0" noProof="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rPr>
              <a:t>Programmatic media suppliers in particular tend to skate by some brand marketers, according to ANA EVP Bill Duggan. Other channels are well understood or just less complicated, but he said </a:t>
            </a:r>
            <a:r>
              <a:rPr kumimoji="0" lang="en-US" sz="1200" b="0" i="0" u="none" strike="noStrike" kern="1200" cap="none" spc="0" normalizeH="0" baseline="0" noProof="0">
                <a:ln>
                  <a:noFill/>
                </a:ln>
                <a:solidFill>
                  <a:srgbClr val="000000"/>
                </a:solidFill>
                <a:effectLst/>
                <a:highlight>
                  <a:srgbClr val="FFFF00"/>
                </a:highlight>
                <a:uLnTx/>
                <a:uFillTx/>
                <a:latin typeface="Lato" panose="020F0502020204030203" pitchFamily="34" charset="0"/>
                <a:ea typeface="Lato" panose="020F0502020204030203" pitchFamily="34" charset="0"/>
                <a:cs typeface="Lato" panose="020F0502020204030203" pitchFamily="34" charset="0"/>
              </a:rPr>
              <a:t>marketers get “embarrassed to ask questions that could make them be perceived as being stupid” </a:t>
            </a:r>
            <a:r>
              <a:rPr kumimoji="0" lang="en-US" sz="1200" b="0" i="0" u="none" strike="noStrike" kern="1200" cap="none" spc="0" normalizeH="0" baseline="0" noProof="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rPr>
              <a:t>when the programmatic pros are explaining themselves.</a:t>
            </a:r>
            <a:endParaRPr kumimoji="0" lang="en-US" sz="1200" b="0" i="0" u="none" strike="noStrike" kern="1200" cap="none" spc="0" normalizeH="0" baseline="0" noProof="0">
              <a:ln>
                <a:noFill/>
              </a:ln>
              <a:solidFill>
                <a:srgbClr val="000000"/>
              </a:solidFill>
              <a:effectLst/>
              <a:highlight>
                <a:srgbClr val="FFFF00"/>
              </a:highlight>
              <a:uLnTx/>
              <a:uFillTx/>
              <a:latin typeface="Lato" panose="020F0502020204030203" pitchFamily="34" charset="0"/>
              <a:ea typeface="Lato" panose="020F0502020204030203" pitchFamily="34" charset="0"/>
              <a:cs typeface="Lato" panose="020F0502020204030203" pitchFamily="34" charset="0"/>
            </a:endParaRPr>
          </a:p>
        </p:txBody>
      </p:sp>
      <p:sp>
        <p:nvSpPr>
          <p:cNvPr id="7" name="TextBox 6">
            <a:extLst>
              <a:ext uri="{FF2B5EF4-FFF2-40B4-BE49-F238E27FC236}">
                <a16:creationId xmlns:a16="http://schemas.microsoft.com/office/drawing/2014/main" id="{7B32B39A-1742-B16F-8FA9-A577E9331F20}"/>
              </a:ext>
            </a:extLst>
          </p:cNvPr>
          <p:cNvSpPr txBox="1"/>
          <p:nvPr/>
        </p:nvSpPr>
        <p:spPr>
          <a:xfrm>
            <a:off x="4416543" y="2043092"/>
            <a:ext cx="921701" cy="246221"/>
          </a:xfrm>
          <a:prstGeom prst="rect">
            <a:avLst/>
          </a:prstGeom>
          <a:noFill/>
        </p:spPr>
        <p:txBody>
          <a:bodyPr wrap="square" rtlCol="0">
            <a:spAutoFit/>
          </a:bodyPr>
          <a:lstStyle/>
          <a:p>
            <a:pPr marL="0" marR="0" lvl="0" indent="0" algn="ctr" defTabSz="585261"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12/5/2024</a:t>
            </a:r>
          </a:p>
        </p:txBody>
      </p:sp>
      <p:pic>
        <p:nvPicPr>
          <p:cNvPr id="1028" name="Picture 4">
            <a:extLst>
              <a:ext uri="{FF2B5EF4-FFF2-40B4-BE49-F238E27FC236}">
                <a16:creationId xmlns:a16="http://schemas.microsoft.com/office/drawing/2014/main" id="{C6E745F5-2417-82A2-C423-0D42E5A3379C}"/>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40592" y="1924445"/>
            <a:ext cx="870327" cy="48351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9FA80981-99A3-9838-570C-B93DE8260441}"/>
              </a:ext>
            </a:extLst>
          </p:cNvPr>
          <p:cNvSpPr txBox="1"/>
          <p:nvPr/>
        </p:nvSpPr>
        <p:spPr>
          <a:xfrm>
            <a:off x="6635270" y="2420840"/>
            <a:ext cx="5302594" cy="3046988"/>
          </a:xfrm>
          <a:prstGeom prst="rect">
            <a:avLst/>
          </a:prstGeom>
          <a:noFill/>
        </p:spPr>
        <p:txBody>
          <a:bodyPr wrap="square">
            <a:spAutoFit/>
          </a:bodyPr>
          <a:lstStyle/>
          <a:p>
            <a:r>
              <a:rPr lang="en-US" sz="2400" b="0" i="0">
                <a:solidFill>
                  <a:schemeClr val="bg1"/>
                </a:solidFill>
                <a:effectLst/>
                <a:latin typeface="Helvetica" panose="020B0403020202020204" pitchFamily="34" charset="0"/>
              </a:rPr>
              <a:t>“</a:t>
            </a:r>
            <a:r>
              <a:rPr lang="en-US" sz="2400" b="1" i="0">
                <a:solidFill>
                  <a:schemeClr val="bg1"/>
                </a:solidFill>
                <a:effectLst/>
                <a:latin typeface="Helvetica" panose="020B0403020202020204" pitchFamily="34" charset="0"/>
              </a:rPr>
              <a:t>Everyone says they are </a:t>
            </a:r>
            <a:r>
              <a:rPr lang="en-US" sz="2400" b="1" i="0">
                <a:solidFill>
                  <a:srgbClr val="FFE600"/>
                </a:solidFill>
                <a:effectLst/>
                <a:latin typeface="Helvetica" panose="020B0403020202020204" pitchFamily="34" charset="0"/>
              </a:rPr>
              <a:t>supporters of transparency</a:t>
            </a:r>
            <a:r>
              <a:rPr lang="en-US" sz="2400" b="1" i="0">
                <a:solidFill>
                  <a:schemeClr val="bg1"/>
                </a:solidFill>
                <a:effectLst/>
                <a:latin typeface="Helvetica" panose="020B0403020202020204" pitchFamily="34" charset="0"/>
              </a:rPr>
              <a:t>, until they’re the ones asked to be transparent</a:t>
            </a:r>
            <a:r>
              <a:rPr lang="en-US" sz="2400" b="0" i="0">
                <a:solidFill>
                  <a:schemeClr val="bg1"/>
                </a:solidFill>
                <a:effectLst/>
                <a:latin typeface="Helvetica" panose="020B0403020202020204" pitchFamily="34" charset="0"/>
              </a:rPr>
              <a:t>,” the ANA </a:t>
            </a:r>
            <a:r>
              <a:rPr lang="en-US" sz="2400" b="0" i="1">
                <a:solidFill>
                  <a:schemeClr val="bg1"/>
                </a:solidFill>
                <a:effectLst/>
                <a:latin typeface="Helvetica" panose="020B0403020202020204" pitchFamily="34" charset="0"/>
              </a:rPr>
              <a:t>Programmatic Media Supply Chain Transparency Report </a:t>
            </a:r>
            <a:r>
              <a:rPr lang="en-US" sz="2400" b="0" i="0">
                <a:solidFill>
                  <a:schemeClr val="bg1"/>
                </a:solidFill>
                <a:effectLst/>
                <a:latin typeface="Helvetica" panose="020B0403020202020204" pitchFamily="34" charset="0"/>
              </a:rPr>
              <a:t>cites, attributing the quote to a statement overheard at an ANA conference.</a:t>
            </a:r>
            <a:endParaRPr lang="en-US" sz="2400">
              <a:solidFill>
                <a:schemeClr val="bg1"/>
              </a:solidFill>
              <a:latin typeface="Helvetica" panose="020B0403020202020204" pitchFamily="34" charset="0"/>
            </a:endParaRPr>
          </a:p>
        </p:txBody>
      </p:sp>
      <p:sp>
        <p:nvSpPr>
          <p:cNvPr id="10" name="TextBox 9">
            <a:extLst>
              <a:ext uri="{FF2B5EF4-FFF2-40B4-BE49-F238E27FC236}">
                <a16:creationId xmlns:a16="http://schemas.microsoft.com/office/drawing/2014/main" id="{EEBDD82B-43C6-8E45-537D-3C87C554578B}"/>
              </a:ext>
            </a:extLst>
          </p:cNvPr>
          <p:cNvSpPr txBox="1"/>
          <p:nvPr/>
        </p:nvSpPr>
        <p:spPr>
          <a:xfrm>
            <a:off x="645014" y="1257609"/>
            <a:ext cx="11525468" cy="274507"/>
          </a:xfrm>
          <a:prstGeom prst="rect">
            <a:avLst/>
          </a:prstGeom>
          <a:noFill/>
        </p:spPr>
        <p:txBody>
          <a:bodyPr wrap="square" rtlCol="0">
            <a:spAutoFit/>
          </a:bodyPr>
          <a:lstStyle/>
          <a:p>
            <a:pPr marL="285750" lvl="0" indent="-285750">
              <a:buBlip>
                <a:blip r:embed="rId4"/>
              </a:buBlip>
              <a:defRPr/>
            </a:pPr>
            <a:r>
              <a:rPr lang="en-US" sz="1200">
                <a:solidFill>
                  <a:srgbClr val="1B1464"/>
                </a:solidFill>
                <a:latin typeface="Helvetica" pitchFamily="2" charset="0"/>
              </a:rPr>
              <a:t>Roadblocks are often attributed to differing interpretations of what 'transparency' truly entails or a focus on short-term efficiencies over quality</a:t>
            </a:r>
            <a:endParaRPr kumimoji="0" lang="en-US" sz="1200" b="0" i="0" u="none" strike="noStrike" kern="1200" cap="none" spc="0" normalizeH="0" baseline="0" noProof="0">
              <a:ln>
                <a:noFill/>
              </a:ln>
              <a:solidFill>
                <a:srgbClr val="1B1464"/>
              </a:solidFill>
              <a:effectLst/>
              <a:uLnTx/>
              <a:uFillTx/>
              <a:latin typeface="Helvetica" pitchFamily="2" charset="0"/>
              <a:ea typeface="+mn-ea"/>
              <a:cs typeface="+mn-cs"/>
            </a:endParaRPr>
          </a:p>
        </p:txBody>
      </p:sp>
      <p:pic>
        <p:nvPicPr>
          <p:cNvPr id="5" name="Picture 4">
            <a:extLst>
              <a:ext uri="{FF2B5EF4-FFF2-40B4-BE49-F238E27FC236}">
                <a16:creationId xmlns:a16="http://schemas.microsoft.com/office/drawing/2014/main" id="{305D2BDB-23E1-BD2D-06A8-0D717E4BBADB}"/>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9" name="Slide Number Placeholder 5">
            <a:extLst>
              <a:ext uri="{FF2B5EF4-FFF2-40B4-BE49-F238E27FC236}">
                <a16:creationId xmlns:a16="http://schemas.microsoft.com/office/drawing/2014/main" id="{C4E9F104-6DD8-2A65-4D64-8333328E6021}"/>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2" name="Rectangle 11">
            <a:extLst>
              <a:ext uri="{FF2B5EF4-FFF2-40B4-BE49-F238E27FC236}">
                <a16:creationId xmlns:a16="http://schemas.microsoft.com/office/drawing/2014/main" id="{CAEAD701-0AB3-0F0C-CC72-53C96E15DD68}"/>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
        <p:nvSpPr>
          <p:cNvPr id="14" name="Rectangle 13">
            <a:extLst>
              <a:ext uri="{FF2B5EF4-FFF2-40B4-BE49-F238E27FC236}">
                <a16:creationId xmlns:a16="http://schemas.microsoft.com/office/drawing/2014/main" id="{EC0DC54B-6309-9D00-56E9-12B3DDB54B94}"/>
              </a:ext>
            </a:extLst>
          </p:cNvPr>
          <p:cNvSpPr/>
          <p:nvPr/>
        </p:nvSpPr>
        <p:spPr>
          <a:xfrm>
            <a:off x="558925" y="398076"/>
            <a:ext cx="11525468"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Lack of transparency can lead to a </a:t>
            </a:r>
            <a:r>
              <a:rPr kumimoji="0" lang="en-US" sz="2600" b="1" i="0" u="none" strike="noStrike" kern="1200" cap="none" spc="0" normalizeH="0" baseline="0" noProof="0">
                <a:ln>
                  <a:noFill/>
                </a:ln>
                <a:solidFill>
                  <a:srgbClr val="ED3C8D"/>
                </a:solidFill>
                <a:effectLst/>
                <a:uLnTx/>
                <a:uFillTx/>
                <a:latin typeface="Helvetica" pitchFamily="2" charset="0"/>
                <a:ea typeface="+mn-ea"/>
                <a:cs typeface="+mn-cs"/>
              </a:rPr>
              <a:t>significant amount of wasted media spend</a:t>
            </a: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 in many cases</a:t>
            </a:r>
          </a:p>
        </p:txBody>
      </p:sp>
      <p:cxnSp>
        <p:nvCxnSpPr>
          <p:cNvPr id="3" name="Straight Connector 2">
            <a:extLst>
              <a:ext uri="{FF2B5EF4-FFF2-40B4-BE49-F238E27FC236}">
                <a16:creationId xmlns:a16="http://schemas.microsoft.com/office/drawing/2014/main" id="{BAF0D2B8-C8C4-323D-6EBA-3251ED4657E9}"/>
              </a:ext>
            </a:extLst>
          </p:cNvPr>
          <p:cNvCxnSpPr>
            <a:cxnSpLocks/>
          </p:cNvCxnSpPr>
          <p:nvPr/>
        </p:nvCxnSpPr>
        <p:spPr>
          <a:xfrm>
            <a:off x="558925" y="186512"/>
            <a:ext cx="0" cy="1402415"/>
          </a:xfrm>
          <a:prstGeom prst="line">
            <a:avLst/>
          </a:prstGeom>
          <a:ln>
            <a:solidFill>
              <a:srgbClr val="1F1A62"/>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A1B13576-4880-D7DE-3776-8A88DF4E1977}"/>
              </a:ext>
            </a:extLst>
          </p:cNvPr>
          <p:cNvSpPr txBox="1"/>
          <p:nvPr/>
        </p:nvSpPr>
        <p:spPr>
          <a:xfrm>
            <a:off x="51023" y="533776"/>
            <a:ext cx="421814" cy="707886"/>
          </a:xfrm>
          <a:prstGeom prst="rect">
            <a:avLst/>
          </a:prstGeom>
          <a:noFill/>
        </p:spPr>
        <p:txBody>
          <a:bodyPr wrap="square" rtlCol="0" anchor="ctr">
            <a:spAutoFit/>
          </a:bodyPr>
          <a:lstStyle/>
          <a:p>
            <a:pPr marL="0" marR="0" lvl="0" indent="0" algn="l" defTabSz="883768"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ED3C8D"/>
                </a:solidFill>
                <a:effectLst/>
                <a:uLnTx/>
                <a:uFillTx/>
                <a:latin typeface="Helvetica" pitchFamily="2" charset="0"/>
                <a:ea typeface="+mn-ea"/>
                <a:cs typeface="+mn-cs"/>
              </a:rPr>
              <a:t>1</a:t>
            </a:r>
          </a:p>
        </p:txBody>
      </p:sp>
    </p:spTree>
    <p:extLst>
      <p:ext uri="{BB962C8B-B14F-4D97-AF65-F5344CB8AC3E}">
        <p14:creationId xmlns:p14="http://schemas.microsoft.com/office/powerpoint/2010/main" val="3844265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Box 39">
            <a:extLst>
              <a:ext uri="{FF2B5EF4-FFF2-40B4-BE49-F238E27FC236}">
                <a16:creationId xmlns:a16="http://schemas.microsoft.com/office/drawing/2014/main" id="{25DF28BD-C8F1-3AA9-63F4-0714E1016177}"/>
              </a:ext>
            </a:extLst>
          </p:cNvPr>
          <p:cNvSpPr txBox="1"/>
          <p:nvPr/>
        </p:nvSpPr>
        <p:spPr>
          <a:xfrm>
            <a:off x="80378" y="1852248"/>
            <a:ext cx="1203124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sng"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Examples </a:t>
            </a:r>
            <a:r>
              <a:rPr kumimoji="0" lang="en-US" sz="1800" b="1" i="0" u="sng"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of video ads running in subpar placements</a:t>
            </a:r>
          </a:p>
        </p:txBody>
      </p:sp>
      <p:sp>
        <p:nvSpPr>
          <p:cNvPr id="25" name="Rectangle 24">
            <a:extLst>
              <a:ext uri="{FF2B5EF4-FFF2-40B4-BE49-F238E27FC236}">
                <a16:creationId xmlns:a16="http://schemas.microsoft.com/office/drawing/2014/main" id="{13EF0C84-F821-67FB-B0D8-C822D599EF58}"/>
              </a:ext>
            </a:extLst>
          </p:cNvPr>
          <p:cNvSpPr/>
          <p:nvPr/>
        </p:nvSpPr>
        <p:spPr>
          <a:xfrm>
            <a:off x="2558147" y="2355798"/>
            <a:ext cx="2267107" cy="1798320"/>
          </a:xfrm>
          <a:prstGeom prst="rect">
            <a:avLst/>
          </a:prstGeom>
          <a:solidFill>
            <a:srgbClr val="E2E8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TextBox 41">
            <a:extLst>
              <a:ext uri="{FF2B5EF4-FFF2-40B4-BE49-F238E27FC236}">
                <a16:creationId xmlns:a16="http://schemas.microsoft.com/office/drawing/2014/main" id="{2F94997E-F552-1CCA-A7F6-EECA728BB857}"/>
              </a:ext>
            </a:extLst>
          </p:cNvPr>
          <p:cNvSpPr txBox="1"/>
          <p:nvPr/>
        </p:nvSpPr>
        <p:spPr>
          <a:xfrm>
            <a:off x="2710246" y="3280525"/>
            <a:ext cx="1962908" cy="589774"/>
          </a:xfrm>
          <a:prstGeom prst="rect">
            <a:avLst/>
          </a:prstGeom>
          <a:noFill/>
        </p:spPr>
        <p:txBody>
          <a:bodyPr wrap="square">
            <a:spAutoFit/>
          </a:bodyPr>
          <a:lstStyle>
            <a:defPPr>
              <a:defRPr lang="en-US"/>
            </a:defPPr>
            <a:lvl1pPr marR="0" lvl="0" algn="ctr">
              <a:lnSpc>
                <a:spcPct val="105000"/>
              </a:lnSpc>
              <a:spcBef>
                <a:spcPts val="0"/>
              </a:spcBef>
              <a:spcAft>
                <a:spcPts val="800"/>
              </a:spcAft>
              <a:defRPr sz="1600">
                <a:solidFill>
                  <a:srgbClr val="002060"/>
                </a:solidFill>
                <a:effectLst/>
                <a:latin typeface="Helvetica" panose="020B0403020202020204" pitchFamily="34" charset="0"/>
                <a:ea typeface="Calibri" panose="020F0502020204030204" pitchFamily="34" charset="0"/>
                <a:cs typeface="Helvetica" panose="020B0403020202020204" pitchFamily="34" charset="0"/>
              </a:defRPr>
            </a:lvl1pPr>
          </a:lstStyle>
          <a:p>
            <a:pPr marL="0" marR="0" lvl="0" indent="0" algn="ctr" defTabSz="914400" rtl="0" eaLnBrk="1" fontAlgn="auto" latinLnBrk="0" hangingPunct="1">
              <a:lnSpc>
                <a:spcPct val="105000"/>
              </a:lnSpc>
              <a:spcBef>
                <a:spcPts val="0"/>
              </a:spcBef>
              <a:spcAft>
                <a:spcPts val="800"/>
              </a:spcAft>
              <a:buClrTx/>
              <a:buSzTx/>
              <a:buFontTx/>
              <a:buNone/>
              <a:tabLst/>
              <a:defRPr/>
            </a:pPr>
            <a:r>
              <a:rPr kumimoji="0" lang="en-US" sz="1600" b="1" i="0" u="none" strike="noStrike" kern="1200" cap="none" spc="0" normalizeH="0" baseline="0" noProof="0">
                <a:ln>
                  <a:noFill/>
                </a:ln>
                <a:solidFill>
                  <a:srgbClr val="1B1464"/>
                </a:solidFill>
                <a:effectLst/>
                <a:uLnTx/>
                <a:uFillTx/>
                <a:latin typeface="Helvetica" panose="020B0403020202020204" pitchFamily="34" charset="0"/>
                <a:ea typeface="Calibri" panose="020F0502020204030204" pitchFamily="34" charset="0"/>
              </a:rPr>
              <a:t>In a fully muted video player</a:t>
            </a:r>
          </a:p>
        </p:txBody>
      </p:sp>
      <p:pic>
        <p:nvPicPr>
          <p:cNvPr id="55" name="Picture 54" descr="A pink sign with a black background&#10;&#10;Description automatically generated">
            <a:extLst>
              <a:ext uri="{FF2B5EF4-FFF2-40B4-BE49-F238E27FC236}">
                <a16:creationId xmlns:a16="http://schemas.microsoft.com/office/drawing/2014/main" id="{10815BF3-02AA-1CB4-1A4C-DE97D6D61CA4}"/>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3329248" y="2487976"/>
            <a:ext cx="724905" cy="724905"/>
          </a:xfrm>
          <a:prstGeom prst="rect">
            <a:avLst/>
          </a:prstGeom>
        </p:spPr>
      </p:pic>
      <p:sp>
        <p:nvSpPr>
          <p:cNvPr id="31" name="Rectangle 30">
            <a:extLst>
              <a:ext uri="{FF2B5EF4-FFF2-40B4-BE49-F238E27FC236}">
                <a16:creationId xmlns:a16="http://schemas.microsoft.com/office/drawing/2014/main" id="{72F1034C-D509-4629-8974-AEE836FB2487}"/>
              </a:ext>
            </a:extLst>
          </p:cNvPr>
          <p:cNvSpPr/>
          <p:nvPr/>
        </p:nvSpPr>
        <p:spPr>
          <a:xfrm>
            <a:off x="9771047" y="2355798"/>
            <a:ext cx="2267107" cy="1798320"/>
          </a:xfrm>
          <a:prstGeom prst="rect">
            <a:avLst/>
          </a:prstGeom>
          <a:solidFill>
            <a:srgbClr val="E2E8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TextBox 45">
            <a:extLst>
              <a:ext uri="{FF2B5EF4-FFF2-40B4-BE49-F238E27FC236}">
                <a16:creationId xmlns:a16="http://schemas.microsoft.com/office/drawing/2014/main" id="{2450368D-255B-7D6D-F994-D24661B0E096}"/>
              </a:ext>
            </a:extLst>
          </p:cNvPr>
          <p:cNvSpPr txBox="1"/>
          <p:nvPr/>
        </p:nvSpPr>
        <p:spPr>
          <a:xfrm>
            <a:off x="9687808" y="3280525"/>
            <a:ext cx="2458254" cy="591444"/>
          </a:xfrm>
          <a:prstGeom prst="rect">
            <a:avLst/>
          </a:prstGeom>
          <a:noFill/>
        </p:spPr>
        <p:txBody>
          <a:bodyPr wrap="square">
            <a:spAutoFit/>
          </a:bodyPr>
          <a:lstStyle>
            <a:defPPr>
              <a:defRPr lang="en-US"/>
            </a:defPPr>
            <a:lvl1pPr marR="0" lvl="0" algn="ctr">
              <a:lnSpc>
                <a:spcPct val="105000"/>
              </a:lnSpc>
              <a:spcBef>
                <a:spcPts val="0"/>
              </a:spcBef>
              <a:spcAft>
                <a:spcPts val="800"/>
              </a:spcAft>
              <a:defRPr sz="1600">
                <a:solidFill>
                  <a:srgbClr val="002060"/>
                </a:solidFill>
                <a:effectLst/>
                <a:latin typeface="Helvetica" panose="020B0403020202020204" pitchFamily="34" charset="0"/>
                <a:ea typeface="Calibri" panose="020F0502020204030204" pitchFamily="34" charset="0"/>
                <a:cs typeface="Helvetica" panose="020B0403020202020204" pitchFamily="34" charset="0"/>
              </a:defRPr>
            </a:lvl1pPr>
          </a:lstStyle>
          <a:p>
            <a:pPr marL="0" marR="0" lvl="0" indent="0" algn="ctr" defTabSz="914400" rtl="0" eaLnBrk="1" fontAlgn="auto" latinLnBrk="0" hangingPunct="1">
              <a:lnSpc>
                <a:spcPct val="105000"/>
              </a:lnSpc>
              <a:spcBef>
                <a:spcPts val="0"/>
              </a:spcBef>
              <a:spcAft>
                <a:spcPts val="800"/>
              </a:spcAft>
              <a:buClrTx/>
              <a:buSzTx/>
              <a:buFontTx/>
              <a:buNone/>
              <a:tabLst/>
              <a:defRPr/>
            </a:pPr>
            <a:r>
              <a:rPr kumimoji="0" lang="en-US" sz="1600" b="1" i="0" u="none" strike="noStrike" kern="1200" cap="none" spc="0" normalizeH="0" baseline="0" noProof="0">
                <a:ln>
                  <a:noFill/>
                </a:ln>
                <a:solidFill>
                  <a:srgbClr val="1B1464"/>
                </a:solidFill>
                <a:effectLst/>
                <a:uLnTx/>
                <a:uFillTx/>
                <a:latin typeface="Helvetica" panose="020B0403020202020204" pitchFamily="34" charset="0"/>
                <a:ea typeface="Calibri" panose="020F0502020204030204" pitchFamily="34" charset="0"/>
              </a:rPr>
              <a:t>Ad plays continuously on a loop</a:t>
            </a:r>
          </a:p>
        </p:txBody>
      </p:sp>
      <p:pic>
        <p:nvPicPr>
          <p:cNvPr id="57" name="Picture 56" descr="A pink arrows in a circle&#10;&#10;Description automatically generated">
            <a:extLst>
              <a:ext uri="{FF2B5EF4-FFF2-40B4-BE49-F238E27FC236}">
                <a16:creationId xmlns:a16="http://schemas.microsoft.com/office/drawing/2014/main" id="{6E1F2B75-3756-510C-BD7F-B93FAF3A0CA3}"/>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10542148" y="2487976"/>
            <a:ext cx="724905" cy="724905"/>
          </a:xfrm>
          <a:prstGeom prst="rect">
            <a:avLst/>
          </a:prstGeom>
        </p:spPr>
      </p:pic>
      <p:sp>
        <p:nvSpPr>
          <p:cNvPr id="16" name="Rectangle 15">
            <a:extLst>
              <a:ext uri="{FF2B5EF4-FFF2-40B4-BE49-F238E27FC236}">
                <a16:creationId xmlns:a16="http://schemas.microsoft.com/office/drawing/2014/main" id="{06B534FF-B927-0436-7491-63B3281A01E5}"/>
              </a:ext>
            </a:extLst>
          </p:cNvPr>
          <p:cNvSpPr/>
          <p:nvPr/>
        </p:nvSpPr>
        <p:spPr>
          <a:xfrm>
            <a:off x="153847" y="2355798"/>
            <a:ext cx="2267107" cy="1798320"/>
          </a:xfrm>
          <a:prstGeom prst="rect">
            <a:avLst/>
          </a:prstGeom>
          <a:solidFill>
            <a:srgbClr val="E2E8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1F6C1980-F82A-B6B9-7764-8E3D64CCD80A}"/>
              </a:ext>
            </a:extLst>
          </p:cNvPr>
          <p:cNvSpPr txBox="1"/>
          <p:nvPr/>
        </p:nvSpPr>
        <p:spPr>
          <a:xfrm>
            <a:off x="350579" y="3280525"/>
            <a:ext cx="1873643" cy="594843"/>
          </a:xfrm>
          <a:prstGeom prst="rect">
            <a:avLst/>
          </a:prstGeom>
          <a:noFill/>
        </p:spPr>
        <p:txBody>
          <a:bodyPr wrap="square">
            <a:spAutoFit/>
          </a:bodyPr>
          <a:lstStyle/>
          <a:p>
            <a:pPr marL="0" marR="0" lvl="0" indent="0" algn="ctr" defTabSz="914400" rtl="0" eaLnBrk="1" fontAlgn="auto" latinLnBrk="0" hangingPunct="1">
              <a:lnSpc>
                <a:spcPct val="105000"/>
              </a:lnSpc>
              <a:spcBef>
                <a:spcPts val="0"/>
              </a:spcBef>
              <a:spcAft>
                <a:spcPts val="800"/>
              </a:spcAft>
              <a:buClrTx/>
              <a:buSzTx/>
              <a:buFontTx/>
              <a:buNone/>
              <a:tabLst/>
              <a:defRPr/>
            </a:pPr>
            <a:r>
              <a:rPr kumimoji="0" lang="en-US" sz="1600" b="1" i="0" u="none" strike="noStrike" kern="1200" cap="none" spc="0" normalizeH="0" baseline="0" noProof="0">
                <a:ln>
                  <a:noFill/>
                </a:ln>
                <a:solidFill>
                  <a:srgbClr val="1B1464"/>
                </a:solidFill>
                <a:effectLst/>
                <a:uLnTx/>
                <a:uFillTx/>
                <a:latin typeface="Helvetica" panose="020B0403020202020204" pitchFamily="34" charset="0"/>
                <a:ea typeface="Calibri" panose="020F0502020204030204" pitchFamily="34" charset="0"/>
                <a:cs typeface="Helvetica" panose="020B0403020202020204" pitchFamily="34" charset="0"/>
              </a:rPr>
              <a:t>In a small corner or side of a page</a:t>
            </a:r>
            <a:endParaRPr kumimoji="0" lang="en-US" sz="1600" b="1" i="0" u="none" strike="noStrike" kern="1200" cap="none" spc="0" normalizeH="0" baseline="0" noProof="0">
              <a:ln>
                <a:noFill/>
              </a:ln>
              <a:solidFill>
                <a:srgbClr val="1B1464"/>
              </a:solidFill>
              <a:effectLst/>
              <a:uLnTx/>
              <a:uFillTx/>
              <a:latin typeface="Helvetica" panose="020B0403020202020204" pitchFamily="34" charset="0"/>
              <a:ea typeface="Calibri" panose="020F0502020204030204" pitchFamily="34" charset="0"/>
              <a:cs typeface="Times New Roman" panose="02020603050405020304" pitchFamily="18" charset="0"/>
            </a:endParaRPr>
          </a:p>
        </p:txBody>
      </p:sp>
      <p:pic>
        <p:nvPicPr>
          <p:cNvPr id="59" name="Picture 58" descr="A black and pink square with a arrow pointing up&#10;&#10;Description automatically generated">
            <a:extLst>
              <a:ext uri="{FF2B5EF4-FFF2-40B4-BE49-F238E27FC236}">
                <a16:creationId xmlns:a16="http://schemas.microsoft.com/office/drawing/2014/main" id="{D49835F4-8B52-4236-F789-F6127C6B72B0}"/>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987853" y="2550881"/>
            <a:ext cx="599095" cy="599095"/>
          </a:xfrm>
          <a:prstGeom prst="rect">
            <a:avLst/>
          </a:prstGeom>
        </p:spPr>
      </p:pic>
      <p:sp>
        <p:nvSpPr>
          <p:cNvPr id="27" name="Rectangle 26">
            <a:extLst>
              <a:ext uri="{FF2B5EF4-FFF2-40B4-BE49-F238E27FC236}">
                <a16:creationId xmlns:a16="http://schemas.microsoft.com/office/drawing/2014/main" id="{888B4E36-7216-C916-9A79-CD63469CAE2B}"/>
              </a:ext>
            </a:extLst>
          </p:cNvPr>
          <p:cNvSpPr/>
          <p:nvPr/>
        </p:nvSpPr>
        <p:spPr>
          <a:xfrm>
            <a:off x="4962447" y="2355798"/>
            <a:ext cx="2267107" cy="1798320"/>
          </a:xfrm>
          <a:prstGeom prst="rect">
            <a:avLst/>
          </a:prstGeom>
          <a:solidFill>
            <a:srgbClr val="E2E8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TextBox 42">
            <a:extLst>
              <a:ext uri="{FF2B5EF4-FFF2-40B4-BE49-F238E27FC236}">
                <a16:creationId xmlns:a16="http://schemas.microsoft.com/office/drawing/2014/main" id="{B883BBCB-BAD8-B70C-5E22-165FDE83D6F1}"/>
              </a:ext>
            </a:extLst>
          </p:cNvPr>
          <p:cNvSpPr txBox="1"/>
          <p:nvPr/>
        </p:nvSpPr>
        <p:spPr>
          <a:xfrm>
            <a:off x="4962447" y="3280525"/>
            <a:ext cx="2267107" cy="853375"/>
          </a:xfrm>
          <a:prstGeom prst="rect">
            <a:avLst/>
          </a:prstGeom>
          <a:noFill/>
        </p:spPr>
        <p:txBody>
          <a:bodyPr wrap="square">
            <a:spAutoFit/>
          </a:bodyPr>
          <a:lstStyle>
            <a:defPPr>
              <a:defRPr lang="en-US"/>
            </a:defPPr>
            <a:lvl1pPr marR="0" lvl="0" algn="ctr">
              <a:lnSpc>
                <a:spcPct val="105000"/>
              </a:lnSpc>
              <a:spcBef>
                <a:spcPts val="0"/>
              </a:spcBef>
              <a:spcAft>
                <a:spcPts val="800"/>
              </a:spcAft>
              <a:defRPr sz="1600">
                <a:solidFill>
                  <a:srgbClr val="002060"/>
                </a:solidFill>
                <a:effectLst/>
                <a:latin typeface="Helvetica" panose="020B0403020202020204" pitchFamily="34" charset="0"/>
                <a:ea typeface="Calibri" panose="020F0502020204030204" pitchFamily="34" charset="0"/>
                <a:cs typeface="Helvetica" panose="020B0403020202020204" pitchFamily="34" charset="0"/>
              </a:defRPr>
            </a:lvl1pPr>
          </a:lstStyle>
          <a:p>
            <a:pPr marL="0" marR="0" lvl="0" indent="0" algn="ctr" defTabSz="914400" rtl="0" eaLnBrk="1" fontAlgn="auto" latinLnBrk="0" hangingPunct="1">
              <a:lnSpc>
                <a:spcPct val="105000"/>
              </a:lnSpc>
              <a:spcBef>
                <a:spcPts val="0"/>
              </a:spcBef>
              <a:spcAft>
                <a:spcPts val="800"/>
              </a:spcAft>
              <a:buClrTx/>
              <a:buSzTx/>
              <a:buFontTx/>
              <a:buNone/>
              <a:tabLst/>
              <a:defRPr/>
            </a:pPr>
            <a:r>
              <a:rPr kumimoji="0" lang="en-US" sz="1600" b="1" i="0" u="none" strike="noStrike" kern="1200" cap="none" spc="0" normalizeH="0" baseline="0" noProof="0">
                <a:ln>
                  <a:noFill/>
                </a:ln>
                <a:solidFill>
                  <a:srgbClr val="1B1464"/>
                </a:solidFill>
                <a:effectLst/>
                <a:uLnTx/>
                <a:uFillTx/>
                <a:latin typeface="Helvetica" panose="020B0403020202020204" pitchFamily="34" charset="0"/>
                <a:ea typeface="Calibri" panose="020F0502020204030204" pitchFamily="34" charset="0"/>
              </a:rPr>
              <a:t>With little to no video content between consecutive ads</a:t>
            </a:r>
          </a:p>
        </p:txBody>
      </p:sp>
      <p:pic>
        <p:nvPicPr>
          <p:cNvPr id="61" name="Picture 60" descr="A pink logo with a megaphone&#10;&#10;Description automatically generated">
            <a:extLst>
              <a:ext uri="{FF2B5EF4-FFF2-40B4-BE49-F238E27FC236}">
                <a16:creationId xmlns:a16="http://schemas.microsoft.com/office/drawing/2014/main" id="{CE572C94-AB47-E413-D9BC-490338242C43}"/>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5657487" y="2411915"/>
            <a:ext cx="877026" cy="877026"/>
          </a:xfrm>
          <a:prstGeom prst="rect">
            <a:avLst/>
          </a:prstGeom>
        </p:spPr>
      </p:pic>
      <p:sp>
        <p:nvSpPr>
          <p:cNvPr id="29" name="Rectangle 28">
            <a:extLst>
              <a:ext uri="{FF2B5EF4-FFF2-40B4-BE49-F238E27FC236}">
                <a16:creationId xmlns:a16="http://schemas.microsoft.com/office/drawing/2014/main" id="{21F9FA7F-5DDB-C3DF-DAAB-0DAA58181CC2}"/>
              </a:ext>
            </a:extLst>
          </p:cNvPr>
          <p:cNvSpPr/>
          <p:nvPr/>
        </p:nvSpPr>
        <p:spPr>
          <a:xfrm>
            <a:off x="7366747" y="2355798"/>
            <a:ext cx="2267107" cy="1798320"/>
          </a:xfrm>
          <a:prstGeom prst="rect">
            <a:avLst/>
          </a:prstGeom>
          <a:solidFill>
            <a:srgbClr val="E2E8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TextBox 44">
            <a:extLst>
              <a:ext uri="{FF2B5EF4-FFF2-40B4-BE49-F238E27FC236}">
                <a16:creationId xmlns:a16="http://schemas.microsoft.com/office/drawing/2014/main" id="{529E3F6B-72F0-2265-8576-2FA866A2E500}"/>
              </a:ext>
            </a:extLst>
          </p:cNvPr>
          <p:cNvSpPr txBox="1"/>
          <p:nvPr/>
        </p:nvSpPr>
        <p:spPr>
          <a:xfrm>
            <a:off x="7420701" y="3280525"/>
            <a:ext cx="2159199" cy="853375"/>
          </a:xfrm>
          <a:prstGeom prst="rect">
            <a:avLst/>
          </a:prstGeom>
          <a:noFill/>
        </p:spPr>
        <p:txBody>
          <a:bodyPr wrap="square">
            <a:spAutoFit/>
          </a:bodyPr>
          <a:lstStyle>
            <a:defPPr>
              <a:defRPr lang="en-US"/>
            </a:defPPr>
            <a:lvl1pPr marR="0" lvl="0" algn="ctr">
              <a:lnSpc>
                <a:spcPct val="105000"/>
              </a:lnSpc>
              <a:spcBef>
                <a:spcPts val="0"/>
              </a:spcBef>
              <a:spcAft>
                <a:spcPts val="800"/>
              </a:spcAft>
              <a:defRPr sz="1600">
                <a:solidFill>
                  <a:srgbClr val="002060"/>
                </a:solidFill>
                <a:effectLst/>
                <a:latin typeface="Helvetica" panose="020B0403020202020204" pitchFamily="34" charset="0"/>
                <a:ea typeface="Calibri" panose="020F0502020204030204" pitchFamily="34" charset="0"/>
                <a:cs typeface="Helvetica" panose="020B0403020202020204" pitchFamily="34" charset="0"/>
              </a:defRPr>
            </a:lvl1pPr>
          </a:lstStyle>
          <a:p>
            <a:pPr marL="0" marR="0" lvl="0" indent="0" algn="ctr" defTabSz="914400" rtl="0" eaLnBrk="1" fontAlgn="auto" latinLnBrk="0" hangingPunct="1">
              <a:lnSpc>
                <a:spcPct val="105000"/>
              </a:lnSpc>
              <a:spcBef>
                <a:spcPts val="0"/>
              </a:spcBef>
              <a:spcAft>
                <a:spcPts val="800"/>
              </a:spcAft>
              <a:buClrTx/>
              <a:buSzTx/>
              <a:buFontTx/>
              <a:buNone/>
              <a:tabLst/>
              <a:defRPr/>
            </a:pPr>
            <a:r>
              <a:rPr kumimoji="0" lang="en-US" sz="1600" b="1" i="0" u="none" strike="noStrike" kern="1200" cap="none" spc="0" normalizeH="0" baseline="0" noProof="0">
                <a:ln>
                  <a:noFill/>
                </a:ln>
                <a:solidFill>
                  <a:srgbClr val="1B1464"/>
                </a:solidFill>
                <a:effectLst/>
                <a:uLnTx/>
                <a:uFillTx/>
                <a:latin typeface="Helvetica" panose="020B0403020202020204" pitchFamily="34" charset="0"/>
                <a:ea typeface="Calibri" panose="020F0502020204030204" pitchFamily="34" charset="0"/>
              </a:rPr>
              <a:t>‘Auto-plays’ without any user interaction or initiation</a:t>
            </a:r>
          </a:p>
        </p:txBody>
      </p:sp>
      <p:pic>
        <p:nvPicPr>
          <p:cNvPr id="63" name="Picture 62" descr="A pink arrow on a black background&#10;&#10;Description automatically generated">
            <a:extLst>
              <a:ext uri="{FF2B5EF4-FFF2-40B4-BE49-F238E27FC236}">
                <a16:creationId xmlns:a16="http://schemas.microsoft.com/office/drawing/2014/main" id="{0F551383-6DB3-C72B-0804-252707AA5036}"/>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8137848" y="2487976"/>
            <a:ext cx="724905" cy="724905"/>
          </a:xfrm>
          <a:prstGeom prst="rect">
            <a:avLst/>
          </a:prstGeom>
        </p:spPr>
      </p:pic>
      <p:sp>
        <p:nvSpPr>
          <p:cNvPr id="30" name="Rectangle 29">
            <a:extLst>
              <a:ext uri="{FF2B5EF4-FFF2-40B4-BE49-F238E27FC236}">
                <a16:creationId xmlns:a16="http://schemas.microsoft.com/office/drawing/2014/main" id="{C55BF465-0BA2-40D1-3FD8-18B71F94615A}"/>
              </a:ext>
            </a:extLst>
          </p:cNvPr>
          <p:cNvSpPr/>
          <p:nvPr/>
        </p:nvSpPr>
        <p:spPr>
          <a:xfrm>
            <a:off x="8528018" y="4452257"/>
            <a:ext cx="2267107" cy="1798320"/>
          </a:xfrm>
          <a:prstGeom prst="rect">
            <a:avLst/>
          </a:prstGeom>
          <a:solidFill>
            <a:srgbClr val="E2E8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TextBox 50">
            <a:extLst>
              <a:ext uri="{FF2B5EF4-FFF2-40B4-BE49-F238E27FC236}">
                <a16:creationId xmlns:a16="http://schemas.microsoft.com/office/drawing/2014/main" id="{C0481A6A-5FC0-9A28-0AD4-63E549D001E5}"/>
              </a:ext>
            </a:extLst>
          </p:cNvPr>
          <p:cNvSpPr txBox="1"/>
          <p:nvPr/>
        </p:nvSpPr>
        <p:spPr>
          <a:xfrm>
            <a:off x="8474012" y="5368467"/>
            <a:ext cx="2375119" cy="591444"/>
          </a:xfrm>
          <a:prstGeom prst="rect">
            <a:avLst/>
          </a:prstGeom>
          <a:noFill/>
        </p:spPr>
        <p:txBody>
          <a:bodyPr wrap="square">
            <a:spAutoFit/>
          </a:bodyPr>
          <a:lstStyle>
            <a:defPPr>
              <a:defRPr lang="en-US"/>
            </a:defPPr>
            <a:lvl1pPr marR="0" lvl="0" algn="ctr">
              <a:lnSpc>
                <a:spcPct val="105000"/>
              </a:lnSpc>
              <a:spcBef>
                <a:spcPts val="0"/>
              </a:spcBef>
              <a:spcAft>
                <a:spcPts val="800"/>
              </a:spcAft>
              <a:defRPr sz="1600">
                <a:solidFill>
                  <a:srgbClr val="002060"/>
                </a:solidFill>
                <a:effectLst/>
                <a:latin typeface="Helvetica" panose="020B0403020202020204" pitchFamily="34" charset="0"/>
                <a:ea typeface="Calibri" panose="020F0502020204030204" pitchFamily="34" charset="0"/>
                <a:cs typeface="Helvetica" panose="020B0403020202020204" pitchFamily="34" charset="0"/>
              </a:defRPr>
            </a:lvl1pPr>
          </a:lstStyle>
          <a:p>
            <a:pPr marL="0" marR="0" lvl="0" indent="0" algn="ctr" defTabSz="914400" rtl="0" eaLnBrk="1" fontAlgn="auto" latinLnBrk="0" hangingPunct="1">
              <a:lnSpc>
                <a:spcPct val="105000"/>
              </a:lnSpc>
              <a:spcBef>
                <a:spcPts val="0"/>
              </a:spcBef>
              <a:spcAft>
                <a:spcPts val="800"/>
              </a:spcAft>
              <a:buClrTx/>
              <a:buSzTx/>
              <a:buFontTx/>
              <a:buNone/>
              <a:tabLst/>
              <a:defRPr/>
            </a:pPr>
            <a:r>
              <a:rPr kumimoji="0" lang="en-US" sz="1600" b="1" i="0" u="none" strike="noStrike" kern="1200" cap="none" spc="0" normalizeH="0" baseline="0" noProof="0">
                <a:ln>
                  <a:noFill/>
                </a:ln>
                <a:solidFill>
                  <a:srgbClr val="1B1464"/>
                </a:solidFill>
                <a:effectLst/>
                <a:uLnTx/>
                <a:uFillTx/>
                <a:latin typeface="Helvetica" panose="020B0403020202020204" pitchFamily="34" charset="0"/>
                <a:ea typeface="Calibri" panose="020F0502020204030204" pitchFamily="34" charset="0"/>
              </a:rPr>
              <a:t>Ads served “stacked” on top of another ad</a:t>
            </a:r>
          </a:p>
        </p:txBody>
      </p:sp>
      <p:pic>
        <p:nvPicPr>
          <p:cNvPr id="65" name="Picture 64" descr="A pink and black logo&#10;&#10;Description automatically generated">
            <a:extLst>
              <a:ext uri="{FF2B5EF4-FFF2-40B4-BE49-F238E27FC236}">
                <a16:creationId xmlns:a16="http://schemas.microsoft.com/office/drawing/2014/main" id="{995CD633-F270-684B-78B5-F0CEC5FFC0FC}"/>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9223004" y="4563236"/>
            <a:ext cx="877135" cy="877135"/>
          </a:xfrm>
          <a:prstGeom prst="rect">
            <a:avLst/>
          </a:prstGeom>
        </p:spPr>
      </p:pic>
      <p:sp>
        <p:nvSpPr>
          <p:cNvPr id="28" name="Rectangle 27">
            <a:extLst>
              <a:ext uri="{FF2B5EF4-FFF2-40B4-BE49-F238E27FC236}">
                <a16:creationId xmlns:a16="http://schemas.microsoft.com/office/drawing/2014/main" id="{AC8369E0-0EF2-1354-4A1A-B9E1A643478D}"/>
              </a:ext>
            </a:extLst>
          </p:cNvPr>
          <p:cNvSpPr/>
          <p:nvPr/>
        </p:nvSpPr>
        <p:spPr>
          <a:xfrm>
            <a:off x="6096964" y="4452257"/>
            <a:ext cx="2267107" cy="1798320"/>
          </a:xfrm>
          <a:prstGeom prst="rect">
            <a:avLst/>
          </a:prstGeom>
          <a:solidFill>
            <a:srgbClr val="E2E8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TextBox 49">
            <a:extLst>
              <a:ext uri="{FF2B5EF4-FFF2-40B4-BE49-F238E27FC236}">
                <a16:creationId xmlns:a16="http://schemas.microsoft.com/office/drawing/2014/main" id="{28F526C9-808E-9A31-F9EA-61017021CB44}"/>
              </a:ext>
            </a:extLst>
          </p:cNvPr>
          <p:cNvSpPr txBox="1"/>
          <p:nvPr/>
        </p:nvSpPr>
        <p:spPr>
          <a:xfrm>
            <a:off x="6095038" y="5368467"/>
            <a:ext cx="2269034" cy="591444"/>
          </a:xfrm>
          <a:prstGeom prst="rect">
            <a:avLst/>
          </a:prstGeom>
          <a:noFill/>
        </p:spPr>
        <p:txBody>
          <a:bodyPr wrap="square">
            <a:spAutoFit/>
          </a:bodyPr>
          <a:lstStyle>
            <a:defPPr>
              <a:defRPr lang="en-US"/>
            </a:defPPr>
            <a:lvl1pPr marR="0" lvl="0" algn="ctr">
              <a:lnSpc>
                <a:spcPct val="105000"/>
              </a:lnSpc>
              <a:spcBef>
                <a:spcPts val="0"/>
              </a:spcBef>
              <a:spcAft>
                <a:spcPts val="800"/>
              </a:spcAft>
              <a:defRPr sz="1600">
                <a:solidFill>
                  <a:srgbClr val="002060"/>
                </a:solidFill>
                <a:effectLst/>
                <a:latin typeface="Helvetica" panose="020B0403020202020204" pitchFamily="34" charset="0"/>
                <a:ea typeface="Calibri" panose="020F0502020204030204" pitchFamily="34" charset="0"/>
                <a:cs typeface="Helvetica" panose="020B0403020202020204" pitchFamily="34" charset="0"/>
              </a:defRPr>
            </a:lvl1pPr>
          </a:lstStyle>
          <a:p>
            <a:pPr marL="0" marR="0" lvl="0" indent="0" algn="ctr" defTabSz="914400" rtl="0" eaLnBrk="1" fontAlgn="auto" latinLnBrk="0" hangingPunct="1">
              <a:lnSpc>
                <a:spcPct val="105000"/>
              </a:lnSpc>
              <a:spcBef>
                <a:spcPts val="0"/>
              </a:spcBef>
              <a:spcAft>
                <a:spcPts val="800"/>
              </a:spcAft>
              <a:buClrTx/>
              <a:buSzTx/>
              <a:buFontTx/>
              <a:buNone/>
              <a:tabLst/>
              <a:defRPr/>
            </a:pPr>
            <a:r>
              <a:rPr kumimoji="0" lang="en-US" sz="1600" b="1" i="0" u="none" strike="noStrike" kern="1200" cap="none" spc="0" normalizeH="0" baseline="0" noProof="0">
                <a:ln>
                  <a:noFill/>
                </a:ln>
                <a:solidFill>
                  <a:srgbClr val="1B1464"/>
                </a:solidFill>
                <a:effectLst/>
                <a:uLnTx/>
                <a:uFillTx/>
                <a:latin typeface="Helvetica" panose="020B0403020202020204" pitchFamily="34" charset="0"/>
                <a:ea typeface="Calibri" panose="020F0502020204030204" pitchFamily="34" charset="0"/>
              </a:rPr>
              <a:t>Runs out of sight while the audio plays</a:t>
            </a:r>
          </a:p>
        </p:txBody>
      </p:sp>
      <p:pic>
        <p:nvPicPr>
          <p:cNvPr id="67" name="Picture 66" descr="A pink eye with a circle and a circle in the middle&#10;&#10;Description automatically generated">
            <a:extLst>
              <a:ext uri="{FF2B5EF4-FFF2-40B4-BE49-F238E27FC236}">
                <a16:creationId xmlns:a16="http://schemas.microsoft.com/office/drawing/2014/main" id="{AFEB0104-BDFA-9940-8317-E9938F11EB86}"/>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6831820" y="4611876"/>
            <a:ext cx="797395" cy="797395"/>
          </a:xfrm>
          <a:prstGeom prst="rect">
            <a:avLst/>
          </a:prstGeom>
        </p:spPr>
      </p:pic>
      <p:sp>
        <p:nvSpPr>
          <p:cNvPr id="17" name="Rectangle 16">
            <a:extLst>
              <a:ext uri="{FF2B5EF4-FFF2-40B4-BE49-F238E27FC236}">
                <a16:creationId xmlns:a16="http://schemas.microsoft.com/office/drawing/2014/main" id="{6454E1A6-C9F1-34D4-C8B3-1EE9C0EB5A45}"/>
              </a:ext>
            </a:extLst>
          </p:cNvPr>
          <p:cNvSpPr/>
          <p:nvPr/>
        </p:nvSpPr>
        <p:spPr>
          <a:xfrm>
            <a:off x="1342870" y="4452257"/>
            <a:ext cx="2267107" cy="1798320"/>
          </a:xfrm>
          <a:prstGeom prst="rect">
            <a:avLst/>
          </a:prstGeom>
          <a:solidFill>
            <a:srgbClr val="E2E8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TextBox 46">
            <a:extLst>
              <a:ext uri="{FF2B5EF4-FFF2-40B4-BE49-F238E27FC236}">
                <a16:creationId xmlns:a16="http://schemas.microsoft.com/office/drawing/2014/main" id="{42876232-191A-5A19-15E0-9A726DD22057}"/>
              </a:ext>
            </a:extLst>
          </p:cNvPr>
          <p:cNvSpPr txBox="1"/>
          <p:nvPr/>
        </p:nvSpPr>
        <p:spPr>
          <a:xfrm>
            <a:off x="1238347" y="5368467"/>
            <a:ext cx="2462113" cy="849976"/>
          </a:xfrm>
          <a:prstGeom prst="rect">
            <a:avLst/>
          </a:prstGeom>
          <a:noFill/>
        </p:spPr>
        <p:txBody>
          <a:bodyPr wrap="square">
            <a:spAutoFit/>
          </a:bodyPr>
          <a:lstStyle>
            <a:defPPr>
              <a:defRPr lang="en-US"/>
            </a:defPPr>
            <a:lvl1pPr marR="0" lvl="0" algn="ctr">
              <a:lnSpc>
                <a:spcPct val="105000"/>
              </a:lnSpc>
              <a:spcBef>
                <a:spcPts val="0"/>
              </a:spcBef>
              <a:spcAft>
                <a:spcPts val="800"/>
              </a:spcAft>
              <a:defRPr sz="1600">
                <a:solidFill>
                  <a:srgbClr val="002060"/>
                </a:solidFill>
                <a:effectLst/>
                <a:latin typeface="Helvetica" panose="020B0403020202020204" pitchFamily="34" charset="0"/>
                <a:ea typeface="Calibri" panose="020F0502020204030204" pitchFamily="34" charset="0"/>
                <a:cs typeface="Helvetica" panose="020B0403020202020204" pitchFamily="34" charset="0"/>
              </a:defRPr>
            </a:lvl1pPr>
          </a:lstStyle>
          <a:p>
            <a:pPr marL="0" marR="0" lvl="0" indent="0" algn="ctr" defTabSz="914400" rtl="0" eaLnBrk="1" fontAlgn="auto" latinLnBrk="0" hangingPunct="1">
              <a:lnSpc>
                <a:spcPct val="105000"/>
              </a:lnSpc>
              <a:spcBef>
                <a:spcPts val="0"/>
              </a:spcBef>
              <a:spcAft>
                <a:spcPts val="800"/>
              </a:spcAft>
              <a:buClrTx/>
              <a:buSzTx/>
              <a:buFontTx/>
              <a:buNone/>
              <a:tabLst/>
              <a:defRPr/>
            </a:pPr>
            <a:r>
              <a:rPr kumimoji="0" lang="en-US" sz="1600" b="1" i="0" u="none" strike="noStrike" kern="1200" cap="none" spc="0" normalizeH="0" baseline="0" noProof="0">
                <a:ln>
                  <a:noFill/>
                </a:ln>
                <a:solidFill>
                  <a:srgbClr val="1B1464"/>
                </a:solidFill>
                <a:effectLst/>
                <a:uLnTx/>
                <a:uFillTx/>
                <a:latin typeface="Helvetica" panose="020B0403020202020204" pitchFamily="34" charset="0"/>
                <a:ea typeface="Calibri" panose="020F0502020204030204" pitchFamily="34" charset="0"/>
              </a:rPr>
              <a:t>Multiple video ads playing simultaneously on the same page</a:t>
            </a:r>
          </a:p>
        </p:txBody>
      </p:sp>
      <p:pic>
        <p:nvPicPr>
          <p:cNvPr id="69" name="Picture 68" descr="A pink circle with black background&#10;&#10;Description automatically generated">
            <a:extLst>
              <a:ext uri="{FF2B5EF4-FFF2-40B4-BE49-F238E27FC236}">
                <a16:creationId xmlns:a16="http://schemas.microsoft.com/office/drawing/2014/main" id="{5259ED54-74B3-D68E-CCE9-4A4A0B6EC920}"/>
              </a:ext>
            </a:extLst>
          </p:cNvPr>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a:off x="2113971" y="4611876"/>
            <a:ext cx="724905" cy="724905"/>
          </a:xfrm>
          <a:prstGeom prst="rect">
            <a:avLst/>
          </a:prstGeom>
        </p:spPr>
      </p:pic>
      <p:sp>
        <p:nvSpPr>
          <p:cNvPr id="26" name="Rectangle 25">
            <a:extLst>
              <a:ext uri="{FF2B5EF4-FFF2-40B4-BE49-F238E27FC236}">
                <a16:creationId xmlns:a16="http://schemas.microsoft.com/office/drawing/2014/main" id="{63AA44EE-D028-DD27-4ADF-111CE919CDA9}"/>
              </a:ext>
            </a:extLst>
          </p:cNvPr>
          <p:cNvSpPr/>
          <p:nvPr/>
        </p:nvSpPr>
        <p:spPr>
          <a:xfrm>
            <a:off x="3719917" y="4452257"/>
            <a:ext cx="2267107" cy="1798320"/>
          </a:xfrm>
          <a:prstGeom prst="rect">
            <a:avLst/>
          </a:prstGeom>
          <a:solidFill>
            <a:srgbClr val="E2E8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TextBox 47">
            <a:extLst>
              <a:ext uri="{FF2B5EF4-FFF2-40B4-BE49-F238E27FC236}">
                <a16:creationId xmlns:a16="http://schemas.microsoft.com/office/drawing/2014/main" id="{6780F865-1EB6-D6EB-458C-EE182C02D8B2}"/>
              </a:ext>
            </a:extLst>
          </p:cNvPr>
          <p:cNvSpPr txBox="1"/>
          <p:nvPr/>
        </p:nvSpPr>
        <p:spPr>
          <a:xfrm>
            <a:off x="3719917" y="5368467"/>
            <a:ext cx="2267107" cy="853375"/>
          </a:xfrm>
          <a:prstGeom prst="rect">
            <a:avLst/>
          </a:prstGeom>
          <a:noFill/>
        </p:spPr>
        <p:txBody>
          <a:bodyPr wrap="square">
            <a:spAutoFit/>
          </a:bodyPr>
          <a:lstStyle>
            <a:defPPr>
              <a:defRPr lang="en-US"/>
            </a:defPPr>
            <a:lvl1pPr marR="0" lvl="0" algn="ctr">
              <a:lnSpc>
                <a:spcPct val="105000"/>
              </a:lnSpc>
              <a:spcBef>
                <a:spcPts val="0"/>
              </a:spcBef>
              <a:spcAft>
                <a:spcPts val="800"/>
              </a:spcAft>
              <a:defRPr sz="1600">
                <a:solidFill>
                  <a:srgbClr val="002060"/>
                </a:solidFill>
                <a:effectLst/>
                <a:latin typeface="Helvetica" panose="020B0403020202020204" pitchFamily="34" charset="0"/>
                <a:ea typeface="Calibri" panose="020F0502020204030204" pitchFamily="34" charset="0"/>
                <a:cs typeface="Helvetica" panose="020B0403020202020204" pitchFamily="34" charset="0"/>
              </a:defRPr>
            </a:lvl1pPr>
          </a:lstStyle>
          <a:p>
            <a:pPr marL="0" marR="0" lvl="0" indent="0" algn="ctr" defTabSz="914400" rtl="0" eaLnBrk="1" fontAlgn="auto" latinLnBrk="0" hangingPunct="1">
              <a:lnSpc>
                <a:spcPct val="105000"/>
              </a:lnSpc>
              <a:spcBef>
                <a:spcPts val="0"/>
              </a:spcBef>
              <a:spcAft>
                <a:spcPts val="800"/>
              </a:spcAft>
              <a:buClrTx/>
              <a:buSzTx/>
              <a:buFontTx/>
              <a:buNone/>
              <a:tabLst/>
              <a:defRPr/>
            </a:pPr>
            <a:r>
              <a:rPr kumimoji="0" lang="en-US" sz="1600" b="1" i="0" u="none" strike="noStrike" kern="1200" cap="none" spc="0" normalizeH="0" baseline="0" noProof="0">
                <a:ln>
                  <a:noFill/>
                </a:ln>
                <a:solidFill>
                  <a:srgbClr val="1B1464"/>
                </a:solidFill>
                <a:effectLst/>
                <a:uLnTx/>
                <a:uFillTx/>
                <a:latin typeface="Helvetica" panose="020B0403020202020204" pitchFamily="34" charset="0"/>
                <a:ea typeface="Calibri" panose="020F0502020204030204" pitchFamily="34" charset="0"/>
              </a:rPr>
              <a:t>The ‘skip’ button on a video ad is hidden or obscured</a:t>
            </a:r>
          </a:p>
        </p:txBody>
      </p:sp>
      <p:pic>
        <p:nvPicPr>
          <p:cNvPr id="71" name="Picture 70" descr="A pink circle with a cross&#10;&#10;Description automatically generated">
            <a:extLst>
              <a:ext uri="{FF2B5EF4-FFF2-40B4-BE49-F238E27FC236}">
                <a16:creationId xmlns:a16="http://schemas.microsoft.com/office/drawing/2014/main" id="{244C8F93-179C-D670-3375-8E3C0EF43EA3}"/>
              </a:ext>
            </a:extLst>
          </p:cNvPr>
          <p:cNvPicPr>
            <a:picLocks noChangeAspect="1"/>
          </p:cNvPicPr>
          <p:nvPr/>
        </p:nvPicPr>
        <p:blipFill>
          <a:blip r:embed="rId11" cstate="hqprint">
            <a:extLst>
              <a:ext uri="{28A0092B-C50C-407E-A947-70E740481C1C}">
                <a14:useLocalDpi xmlns:a14="http://schemas.microsoft.com/office/drawing/2010/main"/>
              </a:ext>
            </a:extLst>
          </a:blip>
          <a:stretch>
            <a:fillRect/>
          </a:stretch>
        </p:blipFill>
        <p:spPr>
          <a:xfrm>
            <a:off x="4491018" y="4611876"/>
            <a:ext cx="724905" cy="724905"/>
          </a:xfrm>
          <a:prstGeom prst="rect">
            <a:avLst/>
          </a:prstGeom>
        </p:spPr>
      </p:pic>
      <p:sp>
        <p:nvSpPr>
          <p:cNvPr id="3" name="Rectangle 2">
            <a:extLst>
              <a:ext uri="{FF2B5EF4-FFF2-40B4-BE49-F238E27FC236}">
                <a16:creationId xmlns:a16="http://schemas.microsoft.com/office/drawing/2014/main" id="{7EF3CBD2-56A0-0FCE-6096-921C1F815EB9}"/>
              </a:ext>
            </a:extLst>
          </p:cNvPr>
          <p:cNvSpPr/>
          <p:nvPr/>
        </p:nvSpPr>
        <p:spPr>
          <a:xfrm>
            <a:off x="558926" y="409624"/>
            <a:ext cx="11552696"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a:solidFill>
                  <a:srgbClr val="1B1464"/>
                </a:solidFill>
                <a:latin typeface="Helvetica" pitchFamily="2" charset="0"/>
              </a:rPr>
              <a:t>L</a:t>
            </a: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ack of transparency can result in </a:t>
            </a:r>
            <a:r>
              <a:rPr kumimoji="0" lang="en-US" sz="2600" b="1" i="0" u="none" strike="noStrike" kern="1200" cap="none" spc="0" normalizeH="0" baseline="0" noProof="0">
                <a:ln>
                  <a:noFill/>
                </a:ln>
                <a:solidFill>
                  <a:srgbClr val="ED3C8D"/>
                </a:solidFill>
                <a:effectLst/>
                <a:uLnTx/>
                <a:uFillTx/>
                <a:latin typeface="Helvetica" pitchFamily="2" charset="0"/>
                <a:ea typeface="+mn-ea"/>
                <a:cs typeface="+mn-cs"/>
              </a:rPr>
              <a:t>brands appearing in poor advertising environments</a:t>
            </a:r>
          </a:p>
        </p:txBody>
      </p:sp>
      <p:pic>
        <p:nvPicPr>
          <p:cNvPr id="2" name="Picture 1">
            <a:extLst>
              <a:ext uri="{FF2B5EF4-FFF2-40B4-BE49-F238E27FC236}">
                <a16:creationId xmlns:a16="http://schemas.microsoft.com/office/drawing/2014/main" id="{64D672C6-81FA-23E2-6060-F3F733F83E3A}"/>
              </a:ext>
            </a:extLst>
          </p:cNvPr>
          <p:cNvPicPr>
            <a:picLocks noChangeAspect="1"/>
          </p:cNvPicPr>
          <p:nvPr/>
        </p:nvPicPr>
        <p:blipFill rotWithShape="1">
          <a:blip r:embed="rId12"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4" name="Slide Number Placeholder 5">
            <a:extLst>
              <a:ext uri="{FF2B5EF4-FFF2-40B4-BE49-F238E27FC236}">
                <a16:creationId xmlns:a16="http://schemas.microsoft.com/office/drawing/2014/main" id="{59BD7C05-7915-09AA-3E7B-08D416A369CE}"/>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5" name="Rectangle 4">
            <a:extLst>
              <a:ext uri="{FF2B5EF4-FFF2-40B4-BE49-F238E27FC236}">
                <a16:creationId xmlns:a16="http://schemas.microsoft.com/office/drawing/2014/main" id="{040F3B9E-5DB1-EA98-EAD5-B9CFB552EA25}"/>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cxnSp>
        <p:nvCxnSpPr>
          <p:cNvPr id="9" name="Straight Connector 8">
            <a:extLst>
              <a:ext uri="{FF2B5EF4-FFF2-40B4-BE49-F238E27FC236}">
                <a16:creationId xmlns:a16="http://schemas.microsoft.com/office/drawing/2014/main" id="{A23186CE-A721-9844-252D-0A7EF871E026}"/>
              </a:ext>
            </a:extLst>
          </p:cNvPr>
          <p:cNvCxnSpPr>
            <a:cxnSpLocks/>
          </p:cNvCxnSpPr>
          <p:nvPr/>
        </p:nvCxnSpPr>
        <p:spPr>
          <a:xfrm>
            <a:off x="558925" y="186512"/>
            <a:ext cx="0" cy="1402415"/>
          </a:xfrm>
          <a:prstGeom prst="line">
            <a:avLst/>
          </a:prstGeom>
          <a:ln>
            <a:solidFill>
              <a:srgbClr val="1F1A62"/>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D7A2219E-C595-0DB9-704A-B9D17AC22C2B}"/>
              </a:ext>
            </a:extLst>
          </p:cNvPr>
          <p:cNvSpPr txBox="1"/>
          <p:nvPr/>
        </p:nvSpPr>
        <p:spPr>
          <a:xfrm>
            <a:off x="51023" y="533776"/>
            <a:ext cx="421814" cy="707886"/>
          </a:xfrm>
          <a:prstGeom prst="rect">
            <a:avLst/>
          </a:prstGeom>
          <a:noFill/>
        </p:spPr>
        <p:txBody>
          <a:bodyPr wrap="square" rtlCol="0" anchor="ctr">
            <a:spAutoFit/>
          </a:bodyPr>
          <a:lstStyle/>
          <a:p>
            <a:pPr marL="0" marR="0" lvl="0" indent="0" algn="l" defTabSz="883768"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ED3C8D"/>
                </a:solidFill>
                <a:effectLst/>
                <a:uLnTx/>
                <a:uFillTx/>
                <a:latin typeface="Helvetica" pitchFamily="2" charset="0"/>
                <a:ea typeface="+mn-ea"/>
                <a:cs typeface="+mn-cs"/>
              </a:rPr>
              <a:t>2</a:t>
            </a:r>
          </a:p>
        </p:txBody>
      </p:sp>
    </p:spTree>
    <p:extLst>
      <p:ext uri="{BB962C8B-B14F-4D97-AF65-F5344CB8AC3E}">
        <p14:creationId xmlns:p14="http://schemas.microsoft.com/office/powerpoint/2010/main" val="14403654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FD90E350-E20E-9AB7-4416-BBEB15B3DAC7}"/>
              </a:ext>
            </a:extLst>
          </p:cNvPr>
          <p:cNvSpPr>
            <a:spLocks/>
          </p:cNvSpPr>
          <p:nvPr/>
        </p:nvSpPr>
        <p:spPr>
          <a:xfrm>
            <a:off x="-14125" y="1696163"/>
            <a:ext cx="12215178"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ectangle: Rounded Corners 1">
            <a:extLst>
              <a:ext uri="{FF2B5EF4-FFF2-40B4-BE49-F238E27FC236}">
                <a16:creationId xmlns:a16="http://schemas.microsoft.com/office/drawing/2014/main" id="{82AD0004-6240-16F3-D275-79E74DDA8249}"/>
              </a:ext>
            </a:extLst>
          </p:cNvPr>
          <p:cNvSpPr/>
          <p:nvPr/>
        </p:nvSpPr>
        <p:spPr>
          <a:xfrm>
            <a:off x="578994" y="2272705"/>
            <a:ext cx="3546905" cy="3930286"/>
          </a:xfrm>
          <a:prstGeom prst="roundRect">
            <a:avLst/>
          </a:prstGeom>
          <a:solidFill>
            <a:schemeClr val="bg1"/>
          </a:solidFill>
          <a:ln w="19050">
            <a:solidFill>
              <a:srgbClr val="1F1A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F1A62"/>
              </a:solidFill>
              <a:effectLst/>
              <a:uLnTx/>
              <a:uFillTx/>
              <a:latin typeface="Helvetica" panose="020B0403020202020204" pitchFamily="34" charset="0"/>
              <a:ea typeface="+mn-ea"/>
              <a:cs typeface="+mn-cs"/>
            </a:endParaRPr>
          </a:p>
        </p:txBody>
      </p:sp>
      <p:sp>
        <p:nvSpPr>
          <p:cNvPr id="3" name="TextBox 2">
            <a:extLst>
              <a:ext uri="{FF2B5EF4-FFF2-40B4-BE49-F238E27FC236}">
                <a16:creationId xmlns:a16="http://schemas.microsoft.com/office/drawing/2014/main" id="{28D73B22-ED4B-7F15-6151-B94CBCBE4E11}"/>
              </a:ext>
            </a:extLst>
          </p:cNvPr>
          <p:cNvSpPr txBox="1"/>
          <p:nvPr/>
        </p:nvSpPr>
        <p:spPr>
          <a:xfrm>
            <a:off x="1304602" y="3392954"/>
            <a:ext cx="2095689"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a:ln w="13462">
                  <a:solidFill>
                    <a:prstClr val="black"/>
                  </a:solidFill>
                  <a:prstDash val="solid"/>
                </a:ln>
                <a:solidFill>
                  <a:srgbClr val="00BFF2"/>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mn-cs"/>
              </a:rPr>
              <a:t>86%</a:t>
            </a:r>
          </a:p>
        </p:txBody>
      </p:sp>
      <p:sp>
        <p:nvSpPr>
          <p:cNvPr id="5" name="TextBox 4">
            <a:extLst>
              <a:ext uri="{FF2B5EF4-FFF2-40B4-BE49-F238E27FC236}">
                <a16:creationId xmlns:a16="http://schemas.microsoft.com/office/drawing/2014/main" id="{989C3A89-AA6F-A968-9A89-E359D2B63645}"/>
              </a:ext>
            </a:extLst>
          </p:cNvPr>
          <p:cNvSpPr txBox="1"/>
          <p:nvPr/>
        </p:nvSpPr>
        <p:spPr>
          <a:xfrm>
            <a:off x="578994" y="4497882"/>
            <a:ext cx="3546905" cy="16312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Too many ads on a webpage makes them feel overwhelmed and </a:t>
            </a:r>
            <a:br>
              <a:rPr kumimoji="0" lang="en-US" sz="20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br>
            <a:r>
              <a:rPr kumimoji="0" lang="en-US" sz="2000" b="1" i="0" u="none" strike="noStrike" kern="1200" cap="none" spc="0" normalizeH="0" baseline="0" noProof="0">
                <a:ln>
                  <a:noFill/>
                </a:ln>
                <a:solidFill>
                  <a:srgbClr val="00BFF2"/>
                </a:solidFill>
                <a:effectLst/>
                <a:uLnTx/>
                <a:uFillTx/>
                <a:latin typeface="Helvetica" panose="020B0403020202020204" pitchFamily="34" charset="0"/>
                <a:ea typeface="+mn-ea"/>
                <a:cs typeface="+mn-cs"/>
              </a:rPr>
              <a:t>more likely to ignore </a:t>
            </a:r>
            <a:br>
              <a:rPr kumimoji="0" lang="en-US" sz="2000" b="1" i="0" u="none" strike="noStrike" kern="1200" cap="none" spc="0" normalizeH="0" baseline="0" noProof="0">
                <a:ln>
                  <a:noFill/>
                </a:ln>
                <a:solidFill>
                  <a:srgbClr val="00BFF2"/>
                </a:solidFill>
                <a:effectLst/>
                <a:uLnTx/>
                <a:uFillTx/>
                <a:latin typeface="Helvetica" panose="020B0403020202020204" pitchFamily="34" charset="0"/>
                <a:ea typeface="+mn-ea"/>
                <a:cs typeface="+mn-cs"/>
              </a:rPr>
            </a:br>
            <a:r>
              <a:rPr kumimoji="0" lang="en-US" sz="2000" b="1" i="0" u="none" strike="noStrike" kern="1200" cap="none" spc="0" normalizeH="0" baseline="0" noProof="0">
                <a:ln>
                  <a:noFill/>
                </a:ln>
                <a:solidFill>
                  <a:srgbClr val="00BFF2"/>
                </a:solidFill>
                <a:effectLst/>
                <a:uLnTx/>
                <a:uFillTx/>
                <a:latin typeface="Helvetica" panose="020B0403020202020204" pitchFamily="34" charset="0"/>
                <a:ea typeface="+mn-ea"/>
                <a:cs typeface="+mn-cs"/>
              </a:rPr>
              <a:t>the advertisement</a:t>
            </a:r>
          </a:p>
        </p:txBody>
      </p:sp>
      <p:sp>
        <p:nvSpPr>
          <p:cNvPr id="6" name="Rectangle: Rounded Corners 5">
            <a:extLst>
              <a:ext uri="{FF2B5EF4-FFF2-40B4-BE49-F238E27FC236}">
                <a16:creationId xmlns:a16="http://schemas.microsoft.com/office/drawing/2014/main" id="{F769711E-CDA8-0717-AFE5-FC12EC3C7D8D}"/>
              </a:ext>
            </a:extLst>
          </p:cNvPr>
          <p:cNvSpPr/>
          <p:nvPr/>
        </p:nvSpPr>
        <p:spPr>
          <a:xfrm>
            <a:off x="4322548" y="2272705"/>
            <a:ext cx="3546905" cy="3930286"/>
          </a:xfrm>
          <a:prstGeom prst="roundRect">
            <a:avLst/>
          </a:prstGeom>
          <a:solidFill>
            <a:schemeClr val="bg1"/>
          </a:solidFill>
          <a:ln w="19050">
            <a:solidFill>
              <a:srgbClr val="1F1A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F1A62"/>
              </a:solidFill>
              <a:effectLst/>
              <a:uLnTx/>
              <a:uFillTx/>
              <a:latin typeface="Helvetica" panose="020B0403020202020204" pitchFamily="34" charset="0"/>
              <a:ea typeface="+mn-ea"/>
              <a:cs typeface="+mn-cs"/>
            </a:endParaRPr>
          </a:p>
        </p:txBody>
      </p:sp>
      <p:sp>
        <p:nvSpPr>
          <p:cNvPr id="9" name="Rectangle: Rounded Corners 8">
            <a:extLst>
              <a:ext uri="{FF2B5EF4-FFF2-40B4-BE49-F238E27FC236}">
                <a16:creationId xmlns:a16="http://schemas.microsoft.com/office/drawing/2014/main" id="{F6B7458F-DE1E-BA9A-2067-309BC8396FF5}"/>
              </a:ext>
            </a:extLst>
          </p:cNvPr>
          <p:cNvSpPr/>
          <p:nvPr/>
        </p:nvSpPr>
        <p:spPr>
          <a:xfrm>
            <a:off x="8065082" y="2272705"/>
            <a:ext cx="3546905" cy="3930286"/>
          </a:xfrm>
          <a:prstGeom prst="roundRect">
            <a:avLst/>
          </a:prstGeom>
          <a:solidFill>
            <a:schemeClr val="bg1"/>
          </a:solidFill>
          <a:ln w="19050">
            <a:solidFill>
              <a:srgbClr val="1F1A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F1A62"/>
              </a:solidFill>
              <a:effectLst/>
              <a:uLnTx/>
              <a:uFillTx/>
              <a:latin typeface="Helvetica" panose="020B0403020202020204" pitchFamily="34" charset="0"/>
              <a:ea typeface="+mn-ea"/>
              <a:cs typeface="+mn-cs"/>
            </a:endParaRPr>
          </a:p>
        </p:txBody>
      </p:sp>
      <p:sp>
        <p:nvSpPr>
          <p:cNvPr id="10" name="TextBox 9">
            <a:extLst>
              <a:ext uri="{FF2B5EF4-FFF2-40B4-BE49-F238E27FC236}">
                <a16:creationId xmlns:a16="http://schemas.microsoft.com/office/drawing/2014/main" id="{573421C0-F42E-065A-06C8-51C01B6C2E89}"/>
              </a:ext>
            </a:extLst>
          </p:cNvPr>
          <p:cNvSpPr txBox="1"/>
          <p:nvPr/>
        </p:nvSpPr>
        <p:spPr>
          <a:xfrm>
            <a:off x="5048156" y="3392954"/>
            <a:ext cx="2095689"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a:ln w="13462">
                  <a:solidFill>
                    <a:prstClr val="black"/>
                  </a:solidFill>
                  <a:prstDash val="solid"/>
                </a:ln>
                <a:solidFill>
                  <a:srgbClr val="4EBEA4"/>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mn-cs"/>
              </a:rPr>
              <a:t>72%</a:t>
            </a:r>
          </a:p>
        </p:txBody>
      </p:sp>
      <p:sp>
        <p:nvSpPr>
          <p:cNvPr id="11" name="TextBox 10">
            <a:extLst>
              <a:ext uri="{FF2B5EF4-FFF2-40B4-BE49-F238E27FC236}">
                <a16:creationId xmlns:a16="http://schemas.microsoft.com/office/drawing/2014/main" id="{5A2E3EC6-8872-9D06-B961-480CC790756B}"/>
              </a:ext>
            </a:extLst>
          </p:cNvPr>
          <p:cNvSpPr txBox="1"/>
          <p:nvPr/>
        </p:nvSpPr>
        <p:spPr>
          <a:xfrm>
            <a:off x="4428332" y="4497882"/>
            <a:ext cx="3360586"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Annoying or intrusive ad experiences have </a:t>
            </a:r>
            <a:r>
              <a:rPr kumimoji="0" lang="en-US" sz="2000" b="1" i="0" u="none" strike="noStrike" kern="1200" cap="none" spc="0" normalizeH="0" baseline="0" noProof="0">
                <a:ln>
                  <a:noFill/>
                </a:ln>
                <a:solidFill>
                  <a:srgbClr val="4EBEA4"/>
                </a:solidFill>
                <a:effectLst/>
                <a:uLnTx/>
                <a:uFillTx/>
                <a:latin typeface="Helvetica" panose="020B0403020202020204" pitchFamily="34" charset="0"/>
                <a:ea typeface="+mn-ea"/>
                <a:cs typeface="+mn-cs"/>
              </a:rPr>
              <a:t>negatively affected their perception of a brand</a:t>
            </a:r>
          </a:p>
        </p:txBody>
      </p:sp>
      <p:sp>
        <p:nvSpPr>
          <p:cNvPr id="12" name="TextBox 11">
            <a:extLst>
              <a:ext uri="{FF2B5EF4-FFF2-40B4-BE49-F238E27FC236}">
                <a16:creationId xmlns:a16="http://schemas.microsoft.com/office/drawing/2014/main" id="{7A8A6347-A85D-94A6-26FD-2E1980412413}"/>
              </a:ext>
            </a:extLst>
          </p:cNvPr>
          <p:cNvSpPr txBox="1"/>
          <p:nvPr/>
        </p:nvSpPr>
        <p:spPr>
          <a:xfrm>
            <a:off x="8790690" y="3392954"/>
            <a:ext cx="2095689"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a:ln w="13462">
                  <a:solidFill>
                    <a:prstClr val="black"/>
                  </a:solidFill>
                  <a:prstDash val="solid"/>
                </a:ln>
                <a:solidFill>
                  <a:srgbClr val="ED3C8D"/>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mn-cs"/>
              </a:rPr>
              <a:t>66%</a:t>
            </a:r>
          </a:p>
        </p:txBody>
      </p:sp>
      <p:sp>
        <p:nvSpPr>
          <p:cNvPr id="13" name="TextBox 12">
            <a:extLst>
              <a:ext uri="{FF2B5EF4-FFF2-40B4-BE49-F238E27FC236}">
                <a16:creationId xmlns:a16="http://schemas.microsoft.com/office/drawing/2014/main" id="{050888B1-3504-8254-711F-690A282A4BEA}"/>
              </a:ext>
            </a:extLst>
          </p:cNvPr>
          <p:cNvSpPr txBox="1"/>
          <p:nvPr/>
        </p:nvSpPr>
        <p:spPr>
          <a:xfrm>
            <a:off x="8170866" y="4497882"/>
            <a:ext cx="3360586"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Annoying or intrusive ad experiences make them </a:t>
            </a:r>
            <a:r>
              <a:rPr kumimoji="0" lang="en-US" sz="20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less likely to purchase from that brand in future</a:t>
            </a:r>
          </a:p>
        </p:txBody>
      </p:sp>
      <p:sp>
        <p:nvSpPr>
          <p:cNvPr id="15" name="TextBox 14">
            <a:extLst>
              <a:ext uri="{FF2B5EF4-FFF2-40B4-BE49-F238E27FC236}">
                <a16:creationId xmlns:a16="http://schemas.microsoft.com/office/drawing/2014/main" id="{91E409CF-A297-F0D8-D2E2-5E89240F5C8C}"/>
              </a:ext>
            </a:extLst>
          </p:cNvPr>
          <p:cNvSpPr txBox="1"/>
          <p:nvPr/>
        </p:nvSpPr>
        <p:spPr>
          <a:xfrm>
            <a:off x="651753" y="1787210"/>
            <a:ext cx="10960234"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 of respondents that agree with the following on digital ads</a:t>
            </a:r>
            <a:endParaRPr kumimoji="0" lang="en-US" sz="1400" b="0" i="0" u="none" strike="noStrike" kern="1200" cap="none" spc="0" normalizeH="0" baseline="0" noProof="0">
              <a:ln>
                <a:noFill/>
              </a:ln>
              <a:solidFill>
                <a:srgbClr val="1F1A62"/>
              </a:solidFill>
              <a:effectLst/>
              <a:uLnTx/>
              <a:uFillTx/>
              <a:latin typeface="Helvetica" panose="020B0403020202020204" pitchFamily="34" charset="0"/>
              <a:ea typeface="+mn-ea"/>
              <a:cs typeface="+mn-cs"/>
            </a:endParaRPr>
          </a:p>
        </p:txBody>
      </p:sp>
      <p:sp>
        <p:nvSpPr>
          <p:cNvPr id="16" name="TextBox 15">
            <a:extLst>
              <a:ext uri="{FF2B5EF4-FFF2-40B4-BE49-F238E27FC236}">
                <a16:creationId xmlns:a16="http://schemas.microsoft.com/office/drawing/2014/main" id="{FA05527B-9ED6-48A2-CC78-36A27CA2734A}"/>
              </a:ext>
            </a:extLst>
          </p:cNvPr>
          <p:cNvSpPr txBox="1"/>
          <p:nvPr/>
        </p:nvSpPr>
        <p:spPr>
          <a:xfrm>
            <a:off x="472838" y="6319910"/>
            <a:ext cx="11478024"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Source: YouGov / Picnic, </a:t>
            </a:r>
            <a:r>
              <a:rPr kumimoji="0" lang="en-US" sz="800" b="0" i="1"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Ad UX Survey</a:t>
            </a:r>
            <a:r>
              <a:rPr kumimoji="0" lang="en-US" sz="8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 2023.</a:t>
            </a:r>
          </a:p>
        </p:txBody>
      </p:sp>
      <p:pic>
        <p:nvPicPr>
          <p:cNvPr id="18" name="Picture 17" descr="A person with a blindfold&#10;&#10;Description automatically generated">
            <a:extLst>
              <a:ext uri="{FF2B5EF4-FFF2-40B4-BE49-F238E27FC236}">
                <a16:creationId xmlns:a16="http://schemas.microsoft.com/office/drawing/2014/main" id="{B0ADC01E-B90E-C991-2A32-CE3C11D267E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792688" y="2340621"/>
            <a:ext cx="1119516" cy="1119516"/>
          </a:xfrm>
          <a:prstGeom prst="rect">
            <a:avLst/>
          </a:prstGeom>
        </p:spPr>
      </p:pic>
      <p:pic>
        <p:nvPicPr>
          <p:cNvPr id="20" name="Picture 19" descr="A hand holding a thumb down and a badge with a star&#10;&#10;Description automatically generated">
            <a:extLst>
              <a:ext uri="{FF2B5EF4-FFF2-40B4-BE49-F238E27FC236}">
                <a16:creationId xmlns:a16="http://schemas.microsoft.com/office/drawing/2014/main" id="{AC2E0115-62B9-DD0A-9BBA-C31BEB5758BC}"/>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533706" y="2388020"/>
            <a:ext cx="1119516" cy="1119516"/>
          </a:xfrm>
          <a:prstGeom prst="rect">
            <a:avLst/>
          </a:prstGeom>
        </p:spPr>
      </p:pic>
      <p:pic>
        <p:nvPicPr>
          <p:cNvPr id="22" name="Picture 21" descr="A hand holding a sign&#10;&#10;Description automatically generated">
            <a:extLst>
              <a:ext uri="{FF2B5EF4-FFF2-40B4-BE49-F238E27FC236}">
                <a16:creationId xmlns:a16="http://schemas.microsoft.com/office/drawing/2014/main" id="{8F19DB48-0242-B6A2-74E5-0C57E931B847}"/>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9291401" y="2388020"/>
            <a:ext cx="1119516" cy="1119516"/>
          </a:xfrm>
          <a:prstGeom prst="rect">
            <a:avLst/>
          </a:prstGeom>
        </p:spPr>
      </p:pic>
      <p:sp>
        <p:nvSpPr>
          <p:cNvPr id="8" name="Rectangle 7">
            <a:extLst>
              <a:ext uri="{FF2B5EF4-FFF2-40B4-BE49-F238E27FC236}">
                <a16:creationId xmlns:a16="http://schemas.microsoft.com/office/drawing/2014/main" id="{28CDC855-70D4-F6A8-96E6-1A62DC333AA1}"/>
              </a:ext>
            </a:extLst>
          </p:cNvPr>
          <p:cNvSpPr/>
          <p:nvPr/>
        </p:nvSpPr>
        <p:spPr>
          <a:xfrm>
            <a:off x="578995" y="398076"/>
            <a:ext cx="11532628"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A low-quality advertising experience, because of a lack of transparency, can </a:t>
            </a:r>
            <a:r>
              <a:rPr kumimoji="0" lang="en-US" sz="2600" b="1" i="0" u="none" strike="noStrike" kern="1200" cap="none" spc="0" normalizeH="0" baseline="0" noProof="0">
                <a:ln>
                  <a:noFill/>
                </a:ln>
                <a:solidFill>
                  <a:srgbClr val="ED3C8D"/>
                </a:solidFill>
                <a:effectLst/>
                <a:uLnTx/>
                <a:uFillTx/>
                <a:latin typeface="Helvetica" pitchFamily="2" charset="0"/>
                <a:ea typeface="+mn-ea"/>
                <a:cs typeface="+mn-cs"/>
              </a:rPr>
              <a:t>negatively impact consumer perception of a brand</a:t>
            </a:r>
          </a:p>
        </p:txBody>
      </p:sp>
      <p:pic>
        <p:nvPicPr>
          <p:cNvPr id="26" name="Picture 25">
            <a:extLst>
              <a:ext uri="{FF2B5EF4-FFF2-40B4-BE49-F238E27FC236}">
                <a16:creationId xmlns:a16="http://schemas.microsoft.com/office/drawing/2014/main" id="{0EE2B1AC-0250-72A8-DD17-07ABD9D69C14}"/>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27" name="Slide Number Placeholder 5">
            <a:extLst>
              <a:ext uri="{FF2B5EF4-FFF2-40B4-BE49-F238E27FC236}">
                <a16:creationId xmlns:a16="http://schemas.microsoft.com/office/drawing/2014/main" id="{417A5676-746F-ACC3-DAE0-39301C37BC7D}"/>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28" name="Rectangle 27">
            <a:extLst>
              <a:ext uri="{FF2B5EF4-FFF2-40B4-BE49-F238E27FC236}">
                <a16:creationId xmlns:a16="http://schemas.microsoft.com/office/drawing/2014/main" id="{9E2820BA-53E9-FBD6-6F6C-770DC4279546}"/>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cxnSp>
        <p:nvCxnSpPr>
          <p:cNvPr id="17" name="Straight Connector 16">
            <a:extLst>
              <a:ext uri="{FF2B5EF4-FFF2-40B4-BE49-F238E27FC236}">
                <a16:creationId xmlns:a16="http://schemas.microsoft.com/office/drawing/2014/main" id="{3C67CEBD-8947-9F6B-E580-F3C938B80E72}"/>
              </a:ext>
            </a:extLst>
          </p:cNvPr>
          <p:cNvCxnSpPr>
            <a:cxnSpLocks/>
          </p:cNvCxnSpPr>
          <p:nvPr/>
        </p:nvCxnSpPr>
        <p:spPr>
          <a:xfrm>
            <a:off x="558925" y="186512"/>
            <a:ext cx="0" cy="1402415"/>
          </a:xfrm>
          <a:prstGeom prst="line">
            <a:avLst/>
          </a:prstGeom>
          <a:ln>
            <a:solidFill>
              <a:srgbClr val="1F1A62"/>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77F0DD0B-8211-DCC9-8B69-22CE91F38331}"/>
              </a:ext>
            </a:extLst>
          </p:cNvPr>
          <p:cNvSpPr txBox="1"/>
          <p:nvPr/>
        </p:nvSpPr>
        <p:spPr>
          <a:xfrm>
            <a:off x="51023" y="533776"/>
            <a:ext cx="421814" cy="707886"/>
          </a:xfrm>
          <a:prstGeom prst="rect">
            <a:avLst/>
          </a:prstGeom>
          <a:noFill/>
        </p:spPr>
        <p:txBody>
          <a:bodyPr wrap="square" rtlCol="0" anchor="ctr">
            <a:spAutoFit/>
          </a:bodyPr>
          <a:lstStyle/>
          <a:p>
            <a:pPr marL="0" marR="0" lvl="0" indent="0" algn="l" defTabSz="883768"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ED3C8D"/>
                </a:solidFill>
                <a:effectLst/>
                <a:uLnTx/>
                <a:uFillTx/>
                <a:latin typeface="Helvetica" pitchFamily="2" charset="0"/>
                <a:ea typeface="+mn-ea"/>
                <a:cs typeface="+mn-cs"/>
              </a:rPr>
              <a:t>3</a:t>
            </a:r>
          </a:p>
        </p:txBody>
      </p:sp>
    </p:spTree>
    <p:extLst>
      <p:ext uri="{BB962C8B-B14F-4D97-AF65-F5344CB8AC3E}">
        <p14:creationId xmlns:p14="http://schemas.microsoft.com/office/powerpoint/2010/main" val="23803146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A26549-3ADB-1EC5-EF50-7C78B3D83F85}"/>
            </a:ext>
          </a:extLst>
        </p:cNvPr>
        <p:cNvGrpSpPr/>
        <p:nvPr/>
      </p:nvGrpSpPr>
      <p:grpSpPr>
        <a:xfrm>
          <a:off x="0" y="0"/>
          <a:ext cx="0" cy="0"/>
          <a:chOff x="0" y="0"/>
          <a:chExt cx="0" cy="0"/>
        </a:xfrm>
      </p:grpSpPr>
      <p:sp>
        <p:nvSpPr>
          <p:cNvPr id="176" name="Rectangle 175">
            <a:extLst>
              <a:ext uri="{FF2B5EF4-FFF2-40B4-BE49-F238E27FC236}">
                <a16:creationId xmlns:a16="http://schemas.microsoft.com/office/drawing/2014/main" id="{6F53BDA5-A420-C638-9F53-76975489570C}"/>
              </a:ext>
            </a:extLst>
          </p:cNvPr>
          <p:cNvSpPr/>
          <p:nvPr/>
        </p:nvSpPr>
        <p:spPr>
          <a:xfrm>
            <a:off x="558925" y="398076"/>
            <a:ext cx="11289363"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Lack of transparency can result in issues like </a:t>
            </a:r>
            <a:r>
              <a:rPr kumimoji="0" lang="en-US" sz="2600" b="1" i="0" u="none" strike="noStrike" kern="1200" cap="none" spc="0" normalizeH="0" baseline="0" noProof="0">
                <a:ln>
                  <a:noFill/>
                </a:ln>
                <a:solidFill>
                  <a:srgbClr val="ED3C8D"/>
                </a:solidFill>
                <a:effectLst/>
                <a:uLnTx/>
                <a:uFillTx/>
                <a:latin typeface="Helvetica" pitchFamily="2" charset="0"/>
                <a:ea typeface="+mn-ea"/>
                <a:cs typeface="+mn-cs"/>
              </a:rPr>
              <a:t>metric inflation</a:t>
            </a: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 and </a:t>
            </a:r>
            <a:r>
              <a:rPr kumimoji="0" lang="en-US" sz="2600" b="1" i="0" u="none" strike="noStrike" kern="1200" cap="none" spc="0" normalizeH="0" baseline="0" noProof="0">
                <a:ln>
                  <a:noFill/>
                </a:ln>
                <a:solidFill>
                  <a:srgbClr val="ED3C8D"/>
                </a:solidFill>
                <a:effectLst/>
                <a:uLnTx/>
                <a:uFillTx/>
                <a:latin typeface="Helvetica" pitchFamily="2" charset="0"/>
                <a:ea typeface="+mn-ea"/>
                <a:cs typeface="+mn-cs"/>
              </a:rPr>
              <a:t>misrepresented ad placements</a:t>
            </a:r>
          </a:p>
        </p:txBody>
      </p:sp>
      <p:sp>
        <p:nvSpPr>
          <p:cNvPr id="3" name="Rectangle 2">
            <a:extLst>
              <a:ext uri="{FF2B5EF4-FFF2-40B4-BE49-F238E27FC236}">
                <a16:creationId xmlns:a16="http://schemas.microsoft.com/office/drawing/2014/main" id="{6A3D8855-BF55-7412-B66A-88DA3DAA29C2}"/>
              </a:ext>
            </a:extLst>
          </p:cNvPr>
          <p:cNvSpPr>
            <a:spLocks/>
          </p:cNvSpPr>
          <p:nvPr/>
        </p:nvSpPr>
        <p:spPr>
          <a:xfrm>
            <a:off x="0" y="1696163"/>
            <a:ext cx="12192000"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6" name="Group 5">
            <a:extLst>
              <a:ext uri="{FF2B5EF4-FFF2-40B4-BE49-F238E27FC236}">
                <a16:creationId xmlns:a16="http://schemas.microsoft.com/office/drawing/2014/main" id="{82E103F5-3929-E646-364D-8EE87669652A}"/>
              </a:ext>
            </a:extLst>
          </p:cNvPr>
          <p:cNvGrpSpPr/>
          <p:nvPr/>
        </p:nvGrpSpPr>
        <p:grpSpPr>
          <a:xfrm>
            <a:off x="116429" y="4212120"/>
            <a:ext cx="4193480" cy="1109112"/>
            <a:chOff x="483207" y="5148316"/>
            <a:chExt cx="5368010" cy="1251865"/>
          </a:xfrm>
        </p:grpSpPr>
        <p:sp>
          <p:nvSpPr>
            <p:cNvPr id="150" name="Rectangle: Rounded Corners 149">
              <a:extLst>
                <a:ext uri="{FF2B5EF4-FFF2-40B4-BE49-F238E27FC236}">
                  <a16:creationId xmlns:a16="http://schemas.microsoft.com/office/drawing/2014/main" id="{763D8415-F7A2-2DA8-36B9-A59BB342BA1F}"/>
                </a:ext>
              </a:extLst>
            </p:cNvPr>
            <p:cNvSpPr/>
            <p:nvPr/>
          </p:nvSpPr>
          <p:spPr>
            <a:xfrm>
              <a:off x="483207" y="5148316"/>
              <a:ext cx="5368010" cy="1251865"/>
            </a:xfrm>
            <a:prstGeom prst="roundRect">
              <a:avLst/>
            </a:prstGeom>
            <a:solidFill>
              <a:schemeClr val="bg1"/>
            </a:solidFill>
            <a:ln>
              <a:solidFill>
                <a:srgbClr val="E84A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B1464"/>
                </a:solidFill>
                <a:effectLst/>
                <a:uLnTx/>
                <a:uFillTx/>
                <a:latin typeface="Calibri" panose="020F0502020204030204"/>
                <a:ea typeface="+mn-ea"/>
                <a:cs typeface="+mn-cs"/>
              </a:endParaRPr>
            </a:p>
          </p:txBody>
        </p:sp>
        <p:sp>
          <p:nvSpPr>
            <p:cNvPr id="151" name="TextBox 150">
              <a:extLst>
                <a:ext uri="{FF2B5EF4-FFF2-40B4-BE49-F238E27FC236}">
                  <a16:creationId xmlns:a16="http://schemas.microsoft.com/office/drawing/2014/main" id="{0AB022C6-FF1F-26D1-8864-EE61406A26D7}"/>
                </a:ext>
              </a:extLst>
            </p:cNvPr>
            <p:cNvSpPr txBox="1"/>
            <p:nvPr/>
          </p:nvSpPr>
          <p:spPr>
            <a:xfrm>
              <a:off x="3621898" y="5245540"/>
              <a:ext cx="2003404" cy="29528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August 20, 2018</a:t>
              </a:r>
            </a:p>
          </p:txBody>
        </p:sp>
        <p:pic>
          <p:nvPicPr>
            <p:cNvPr id="4" name="Picture 3">
              <a:extLst>
                <a:ext uri="{FF2B5EF4-FFF2-40B4-BE49-F238E27FC236}">
                  <a16:creationId xmlns:a16="http://schemas.microsoft.com/office/drawing/2014/main" id="{8A68743E-E428-EFA5-40DF-5019480ED7D9}"/>
                </a:ext>
              </a:extLst>
            </p:cNvPr>
            <p:cNvPicPr>
              <a:picLocks noChangeAspect="1"/>
            </p:cNvPicPr>
            <p:nvPr/>
          </p:nvPicPr>
          <p:blipFill>
            <a:blip r:embed="rId2"/>
            <a:stretch>
              <a:fillRect/>
            </a:stretch>
          </p:blipFill>
          <p:spPr>
            <a:xfrm>
              <a:off x="556681" y="5656866"/>
              <a:ext cx="5221060" cy="637943"/>
            </a:xfrm>
            <a:prstGeom prst="rect">
              <a:avLst/>
            </a:prstGeom>
          </p:spPr>
        </p:pic>
        <p:pic>
          <p:nvPicPr>
            <p:cNvPr id="5" name="Picture 2" descr="AdNews">
              <a:extLst>
                <a:ext uri="{FF2B5EF4-FFF2-40B4-BE49-F238E27FC236}">
                  <a16:creationId xmlns:a16="http://schemas.microsoft.com/office/drawing/2014/main" id="{E3581090-96A0-BD6A-BAED-A3FEFAD55078}"/>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24761" y="5353934"/>
              <a:ext cx="1163385" cy="22621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7" name="Group 156">
            <a:extLst>
              <a:ext uri="{FF2B5EF4-FFF2-40B4-BE49-F238E27FC236}">
                <a16:creationId xmlns:a16="http://schemas.microsoft.com/office/drawing/2014/main" id="{6C42AD4B-44C2-3173-7C7E-F04220A94844}"/>
              </a:ext>
            </a:extLst>
          </p:cNvPr>
          <p:cNvGrpSpPr/>
          <p:nvPr/>
        </p:nvGrpSpPr>
        <p:grpSpPr>
          <a:xfrm>
            <a:off x="4413225" y="3629448"/>
            <a:ext cx="3866448" cy="1246044"/>
            <a:chOff x="5697710" y="3623700"/>
            <a:chExt cx="4253093" cy="1370648"/>
          </a:xfrm>
        </p:grpSpPr>
        <p:sp>
          <p:nvSpPr>
            <p:cNvPr id="155" name="Rectangle: Rounded Corners 154">
              <a:extLst>
                <a:ext uri="{FF2B5EF4-FFF2-40B4-BE49-F238E27FC236}">
                  <a16:creationId xmlns:a16="http://schemas.microsoft.com/office/drawing/2014/main" id="{F6FD9E6D-F007-59AA-9E49-CAFF16D0715F}"/>
                </a:ext>
              </a:extLst>
            </p:cNvPr>
            <p:cNvSpPr/>
            <p:nvPr/>
          </p:nvSpPr>
          <p:spPr>
            <a:xfrm>
              <a:off x="5697710" y="3623700"/>
              <a:ext cx="4253093" cy="1370648"/>
            </a:xfrm>
            <a:prstGeom prst="roundRect">
              <a:avLst/>
            </a:prstGeom>
            <a:solidFill>
              <a:schemeClr val="bg1"/>
            </a:solidFill>
            <a:ln>
              <a:solidFill>
                <a:srgbClr val="E84A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B1464"/>
                </a:solidFill>
                <a:effectLst/>
                <a:uLnTx/>
                <a:uFillTx/>
                <a:latin typeface="Calibri" panose="020F0502020204030204"/>
                <a:ea typeface="+mn-ea"/>
                <a:cs typeface="+mn-cs"/>
              </a:endParaRPr>
            </a:p>
          </p:txBody>
        </p:sp>
        <p:sp>
          <p:nvSpPr>
            <p:cNvPr id="156" name="TextBox 155">
              <a:extLst>
                <a:ext uri="{FF2B5EF4-FFF2-40B4-BE49-F238E27FC236}">
                  <a16:creationId xmlns:a16="http://schemas.microsoft.com/office/drawing/2014/main" id="{E61DDA37-C622-B66B-59BC-1469FD533341}"/>
                </a:ext>
              </a:extLst>
            </p:cNvPr>
            <p:cNvSpPr txBox="1"/>
            <p:nvPr/>
          </p:nvSpPr>
          <p:spPr>
            <a:xfrm>
              <a:off x="8004124" y="3687988"/>
              <a:ext cx="1821277" cy="28777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June 28, 2023</a:t>
              </a:r>
            </a:p>
          </p:txBody>
        </p:sp>
        <p:pic>
          <p:nvPicPr>
            <p:cNvPr id="154" name="Picture 153">
              <a:extLst>
                <a:ext uri="{FF2B5EF4-FFF2-40B4-BE49-F238E27FC236}">
                  <a16:creationId xmlns:a16="http://schemas.microsoft.com/office/drawing/2014/main" id="{7A66E2E3-101C-307C-94A2-1EA5E73321D3}"/>
                </a:ext>
              </a:extLst>
            </p:cNvPr>
            <p:cNvPicPr>
              <a:picLocks noChangeAspect="1"/>
            </p:cNvPicPr>
            <p:nvPr/>
          </p:nvPicPr>
          <p:blipFill>
            <a:blip r:embed="rId4">
              <a:clrChange>
                <a:clrFrom>
                  <a:srgbClr val="FCFCFC"/>
                </a:clrFrom>
                <a:clrTo>
                  <a:srgbClr val="FCFCFC">
                    <a:alpha val="0"/>
                  </a:srgbClr>
                </a:clrTo>
              </a:clrChange>
            </a:blip>
            <a:stretch>
              <a:fillRect/>
            </a:stretch>
          </p:blipFill>
          <p:spPr>
            <a:xfrm>
              <a:off x="5835153" y="4012513"/>
              <a:ext cx="4039450" cy="934455"/>
            </a:xfrm>
            <a:prstGeom prst="rect">
              <a:avLst/>
            </a:prstGeom>
          </p:spPr>
        </p:pic>
        <p:pic>
          <p:nvPicPr>
            <p:cNvPr id="1028" name="Picture 4" descr="Forbes Logo and symbol, meaning, history, PNG, brand">
              <a:extLst>
                <a:ext uri="{FF2B5EF4-FFF2-40B4-BE49-F238E27FC236}">
                  <a16:creationId xmlns:a16="http://schemas.microsoft.com/office/drawing/2014/main" id="{4C5C0FCF-C628-6361-4A25-F83AB64B4005}"/>
                </a:ext>
              </a:extLst>
            </p:cNvPr>
            <p:cNvPicPr>
              <a:picLocks noChangeAspect="1" noChangeArrowheads="1"/>
            </p:cNvPicPr>
            <p:nvPr/>
          </p:nvPicPr>
          <p:blipFill rotWithShape="1">
            <a:blip r:embed="rId5" cstate="hqprint">
              <a:extLst>
                <a:ext uri="{28A0092B-C50C-407E-A947-70E740481C1C}">
                  <a14:useLocalDpi xmlns:a14="http://schemas.microsoft.com/office/drawing/2010/main"/>
                </a:ext>
              </a:extLst>
            </a:blip>
            <a:srcRect t="24570" b="24732"/>
            <a:stretch/>
          </p:blipFill>
          <p:spPr bwMode="auto">
            <a:xfrm>
              <a:off x="5815356" y="3687988"/>
              <a:ext cx="1022976" cy="29172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62" name="Group 161">
            <a:extLst>
              <a:ext uri="{FF2B5EF4-FFF2-40B4-BE49-F238E27FC236}">
                <a16:creationId xmlns:a16="http://schemas.microsoft.com/office/drawing/2014/main" id="{613396B6-42F7-F59E-B381-F5B1C7542001}"/>
              </a:ext>
            </a:extLst>
          </p:cNvPr>
          <p:cNvGrpSpPr/>
          <p:nvPr/>
        </p:nvGrpSpPr>
        <p:grpSpPr>
          <a:xfrm>
            <a:off x="279944" y="5399060"/>
            <a:ext cx="3866448" cy="1049560"/>
            <a:chOff x="5450945" y="1988028"/>
            <a:chExt cx="4880009" cy="1370648"/>
          </a:xfrm>
        </p:grpSpPr>
        <p:sp>
          <p:nvSpPr>
            <p:cNvPr id="160" name="Rectangle: Rounded Corners 159">
              <a:extLst>
                <a:ext uri="{FF2B5EF4-FFF2-40B4-BE49-F238E27FC236}">
                  <a16:creationId xmlns:a16="http://schemas.microsoft.com/office/drawing/2014/main" id="{68FCDC1B-F03F-8062-42E8-2D956018924E}"/>
                </a:ext>
              </a:extLst>
            </p:cNvPr>
            <p:cNvSpPr/>
            <p:nvPr/>
          </p:nvSpPr>
          <p:spPr>
            <a:xfrm>
              <a:off x="5450945" y="1988028"/>
              <a:ext cx="4880009" cy="1370648"/>
            </a:xfrm>
            <a:prstGeom prst="roundRect">
              <a:avLst/>
            </a:prstGeom>
            <a:solidFill>
              <a:schemeClr val="bg1"/>
            </a:solidFill>
            <a:ln>
              <a:solidFill>
                <a:srgbClr val="E84A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B1464"/>
                </a:solidFill>
                <a:effectLst/>
                <a:uLnTx/>
                <a:uFillTx/>
                <a:latin typeface="Calibri" panose="020F0502020204030204"/>
                <a:ea typeface="+mn-ea"/>
                <a:cs typeface="+mn-cs"/>
              </a:endParaRPr>
            </a:p>
          </p:txBody>
        </p:sp>
        <p:sp>
          <p:nvSpPr>
            <p:cNvPr id="161" name="TextBox 160">
              <a:extLst>
                <a:ext uri="{FF2B5EF4-FFF2-40B4-BE49-F238E27FC236}">
                  <a16:creationId xmlns:a16="http://schemas.microsoft.com/office/drawing/2014/main" id="{8E4A86BD-C41A-38EA-1DCF-BE97CFB70E41}"/>
                </a:ext>
              </a:extLst>
            </p:cNvPr>
            <p:cNvSpPr txBox="1"/>
            <p:nvPr/>
          </p:nvSpPr>
          <p:spPr>
            <a:xfrm>
              <a:off x="8368392" y="2081568"/>
              <a:ext cx="1821277" cy="28777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February 19, 2021</a:t>
              </a:r>
            </a:p>
          </p:txBody>
        </p:sp>
        <p:pic>
          <p:nvPicPr>
            <p:cNvPr id="159" name="Picture 158">
              <a:extLst>
                <a:ext uri="{FF2B5EF4-FFF2-40B4-BE49-F238E27FC236}">
                  <a16:creationId xmlns:a16="http://schemas.microsoft.com/office/drawing/2014/main" id="{0F097D6D-FBF1-D354-33FC-50F7C7A550A0}"/>
                </a:ext>
              </a:extLst>
            </p:cNvPr>
            <p:cNvPicPr>
              <a:picLocks noChangeAspect="1"/>
            </p:cNvPicPr>
            <p:nvPr/>
          </p:nvPicPr>
          <p:blipFill>
            <a:blip r:embed="rId6"/>
            <a:stretch>
              <a:fillRect/>
            </a:stretch>
          </p:blipFill>
          <p:spPr>
            <a:xfrm>
              <a:off x="5628812" y="2360038"/>
              <a:ext cx="4524273" cy="872539"/>
            </a:xfrm>
            <a:prstGeom prst="rect">
              <a:avLst/>
            </a:prstGeom>
          </p:spPr>
        </p:pic>
        <p:pic>
          <p:nvPicPr>
            <p:cNvPr id="1030" name="Picture 6">
              <a:extLst>
                <a:ext uri="{FF2B5EF4-FFF2-40B4-BE49-F238E27FC236}">
                  <a16:creationId xmlns:a16="http://schemas.microsoft.com/office/drawing/2014/main" id="{826307F0-55AB-3829-CB99-5E202944D30D}"/>
                </a:ext>
              </a:extLst>
            </p:cNvPr>
            <p:cNvPicPr>
              <a:picLocks noChangeAspect="1" noChangeArrowheads="1"/>
            </p:cNvPicPr>
            <p:nvPr/>
          </p:nvPicPr>
          <p:blipFill>
            <a:blip r:embed="rId7" cstate="hqprint">
              <a:extLst>
                <a:ext uri="{28A0092B-C50C-407E-A947-70E740481C1C}">
                  <a14:useLocalDpi xmlns:a14="http://schemas.microsoft.com/office/drawing/2010/main"/>
                </a:ext>
              </a:extLst>
            </a:blip>
            <a:srcRect/>
            <a:stretch>
              <a:fillRect/>
            </a:stretch>
          </p:blipFill>
          <p:spPr bwMode="auto">
            <a:xfrm>
              <a:off x="5693136" y="2027365"/>
              <a:ext cx="406615" cy="32481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67" name="Group 166">
            <a:extLst>
              <a:ext uri="{FF2B5EF4-FFF2-40B4-BE49-F238E27FC236}">
                <a16:creationId xmlns:a16="http://schemas.microsoft.com/office/drawing/2014/main" id="{49518EB3-4E00-C2AB-24FF-F01C7B5FF608}"/>
              </a:ext>
            </a:extLst>
          </p:cNvPr>
          <p:cNvGrpSpPr/>
          <p:nvPr/>
        </p:nvGrpSpPr>
        <p:grpSpPr>
          <a:xfrm>
            <a:off x="5175107" y="1905922"/>
            <a:ext cx="3866448" cy="1497113"/>
            <a:chOff x="5806238" y="1741886"/>
            <a:chExt cx="4253093" cy="1646826"/>
          </a:xfrm>
        </p:grpSpPr>
        <p:sp>
          <p:nvSpPr>
            <p:cNvPr id="165" name="Rectangle: Rounded Corners 164">
              <a:extLst>
                <a:ext uri="{FF2B5EF4-FFF2-40B4-BE49-F238E27FC236}">
                  <a16:creationId xmlns:a16="http://schemas.microsoft.com/office/drawing/2014/main" id="{4FE8B55D-A059-E362-D4AF-42A343B3EB33}"/>
                </a:ext>
              </a:extLst>
            </p:cNvPr>
            <p:cNvSpPr/>
            <p:nvPr/>
          </p:nvSpPr>
          <p:spPr>
            <a:xfrm>
              <a:off x="5806238" y="1741886"/>
              <a:ext cx="4253093" cy="1646826"/>
            </a:xfrm>
            <a:prstGeom prst="roundRect">
              <a:avLst/>
            </a:prstGeom>
            <a:solidFill>
              <a:schemeClr val="bg1"/>
            </a:solidFill>
            <a:ln>
              <a:solidFill>
                <a:srgbClr val="E84A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B1464"/>
                </a:solidFill>
                <a:effectLst/>
                <a:uLnTx/>
                <a:uFillTx/>
                <a:latin typeface="Calibri" panose="020F0502020204030204"/>
                <a:ea typeface="+mn-ea"/>
                <a:cs typeface="+mn-cs"/>
              </a:endParaRPr>
            </a:p>
          </p:txBody>
        </p:sp>
        <p:sp>
          <p:nvSpPr>
            <p:cNvPr id="166" name="TextBox 165">
              <a:extLst>
                <a:ext uri="{FF2B5EF4-FFF2-40B4-BE49-F238E27FC236}">
                  <a16:creationId xmlns:a16="http://schemas.microsoft.com/office/drawing/2014/main" id="{07EEDAAA-32CD-1AF0-B246-EC94B614F1C1}"/>
                </a:ext>
              </a:extLst>
            </p:cNvPr>
            <p:cNvSpPr txBox="1"/>
            <p:nvPr/>
          </p:nvSpPr>
          <p:spPr>
            <a:xfrm>
              <a:off x="7990183" y="1824885"/>
              <a:ext cx="1821277" cy="28777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June 27, 2023</a:t>
              </a:r>
            </a:p>
          </p:txBody>
        </p:sp>
        <p:pic>
          <p:nvPicPr>
            <p:cNvPr id="164" name="Picture 163">
              <a:extLst>
                <a:ext uri="{FF2B5EF4-FFF2-40B4-BE49-F238E27FC236}">
                  <a16:creationId xmlns:a16="http://schemas.microsoft.com/office/drawing/2014/main" id="{1F4BA5C1-8540-9425-763B-24841665EE86}"/>
                </a:ext>
              </a:extLst>
            </p:cNvPr>
            <p:cNvPicPr>
              <a:picLocks noChangeAspect="1"/>
            </p:cNvPicPr>
            <p:nvPr/>
          </p:nvPicPr>
          <p:blipFill>
            <a:blip r:embed="rId8"/>
            <a:stretch>
              <a:fillRect/>
            </a:stretch>
          </p:blipFill>
          <p:spPr>
            <a:xfrm>
              <a:off x="5940750" y="2156856"/>
              <a:ext cx="3984070" cy="1166726"/>
            </a:xfrm>
            <a:prstGeom prst="rect">
              <a:avLst/>
            </a:prstGeom>
          </p:spPr>
        </p:pic>
        <p:pic>
          <p:nvPicPr>
            <p:cNvPr id="1032" name="Picture 8" descr="The Wall Street Journal Logo and symbol, meaning, history ...">
              <a:extLst>
                <a:ext uri="{FF2B5EF4-FFF2-40B4-BE49-F238E27FC236}">
                  <a16:creationId xmlns:a16="http://schemas.microsoft.com/office/drawing/2014/main" id="{764790F1-472D-209C-A435-D6CABA3ADCDB}"/>
                </a:ext>
              </a:extLst>
            </p:cNvPr>
            <p:cNvPicPr>
              <a:picLocks noChangeAspect="1" noChangeArrowheads="1"/>
            </p:cNvPicPr>
            <p:nvPr/>
          </p:nvPicPr>
          <p:blipFill rotWithShape="1">
            <a:blip r:embed="rId9" cstate="hqprint">
              <a:extLst>
                <a:ext uri="{28A0092B-C50C-407E-A947-70E740481C1C}">
                  <a14:useLocalDpi xmlns:a14="http://schemas.microsoft.com/office/drawing/2010/main"/>
                </a:ext>
              </a:extLst>
            </a:blip>
            <a:srcRect t="32250" b="41497"/>
            <a:stretch/>
          </p:blipFill>
          <p:spPr bwMode="auto">
            <a:xfrm>
              <a:off x="5835153" y="1823023"/>
              <a:ext cx="2192839" cy="32381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4" name="Group 33">
            <a:extLst>
              <a:ext uri="{FF2B5EF4-FFF2-40B4-BE49-F238E27FC236}">
                <a16:creationId xmlns:a16="http://schemas.microsoft.com/office/drawing/2014/main" id="{85BBB364-B74D-9057-57DB-69B99C7EA9C8}"/>
              </a:ext>
            </a:extLst>
          </p:cNvPr>
          <p:cNvGrpSpPr/>
          <p:nvPr/>
        </p:nvGrpSpPr>
        <p:grpSpPr>
          <a:xfrm>
            <a:off x="4452533" y="5123134"/>
            <a:ext cx="3866448" cy="1255270"/>
            <a:chOff x="4287579" y="5059895"/>
            <a:chExt cx="3866448" cy="1255270"/>
          </a:xfrm>
        </p:grpSpPr>
        <p:grpSp>
          <p:nvGrpSpPr>
            <p:cNvPr id="17" name="Group 16">
              <a:extLst>
                <a:ext uri="{FF2B5EF4-FFF2-40B4-BE49-F238E27FC236}">
                  <a16:creationId xmlns:a16="http://schemas.microsoft.com/office/drawing/2014/main" id="{D7FDD3A5-DCC8-5F79-DBB9-60508A2EED43}"/>
                </a:ext>
              </a:extLst>
            </p:cNvPr>
            <p:cNvGrpSpPr/>
            <p:nvPr/>
          </p:nvGrpSpPr>
          <p:grpSpPr>
            <a:xfrm>
              <a:off x="4287579" y="5059895"/>
              <a:ext cx="3866448" cy="1255270"/>
              <a:chOff x="4334714" y="5050468"/>
              <a:chExt cx="3866448" cy="1255270"/>
            </a:xfrm>
          </p:grpSpPr>
          <p:sp>
            <p:nvSpPr>
              <p:cNvPr id="7" name="Rectangle: Rounded Corners 6">
                <a:extLst>
                  <a:ext uri="{FF2B5EF4-FFF2-40B4-BE49-F238E27FC236}">
                    <a16:creationId xmlns:a16="http://schemas.microsoft.com/office/drawing/2014/main" id="{33781987-1489-4FB1-E874-1D90C0EE728B}"/>
                  </a:ext>
                </a:extLst>
              </p:cNvPr>
              <p:cNvSpPr/>
              <p:nvPr/>
            </p:nvSpPr>
            <p:spPr>
              <a:xfrm>
                <a:off x="4334714" y="5050468"/>
                <a:ext cx="3866448" cy="1255270"/>
              </a:xfrm>
              <a:prstGeom prst="roundRect">
                <a:avLst/>
              </a:prstGeom>
              <a:solidFill>
                <a:schemeClr val="bg1"/>
              </a:solidFill>
              <a:ln>
                <a:solidFill>
                  <a:srgbClr val="E84A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B1464"/>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9AD73111-2ED2-6107-179B-1BB797A819AA}"/>
                  </a:ext>
                </a:extLst>
              </p:cNvPr>
              <p:cNvSpPr txBox="1"/>
              <p:nvPr/>
            </p:nvSpPr>
            <p:spPr>
              <a:xfrm>
                <a:off x="6505144" y="5133553"/>
                <a:ext cx="1565056" cy="2616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November 28, 2023</a:t>
                </a:r>
              </a:p>
            </p:txBody>
          </p:sp>
        </p:grpSp>
        <p:pic>
          <p:nvPicPr>
            <p:cNvPr id="26" name="Picture 25">
              <a:extLst>
                <a:ext uri="{FF2B5EF4-FFF2-40B4-BE49-F238E27FC236}">
                  <a16:creationId xmlns:a16="http://schemas.microsoft.com/office/drawing/2014/main" id="{7AB68BCD-6E78-CD4D-5520-A0A1A87C59D4}"/>
                </a:ext>
              </a:extLst>
            </p:cNvPr>
            <p:cNvPicPr>
              <a:picLocks noChangeAspect="1"/>
            </p:cNvPicPr>
            <p:nvPr/>
          </p:nvPicPr>
          <p:blipFill>
            <a:blip r:embed="rId10"/>
            <a:stretch>
              <a:fillRect/>
            </a:stretch>
          </p:blipFill>
          <p:spPr>
            <a:xfrm>
              <a:off x="4353169" y="5487675"/>
              <a:ext cx="3728082" cy="742062"/>
            </a:xfrm>
            <a:prstGeom prst="rect">
              <a:avLst/>
            </a:prstGeom>
          </p:spPr>
        </p:pic>
        <p:pic>
          <p:nvPicPr>
            <p:cNvPr id="31" name="Picture 30">
              <a:extLst>
                <a:ext uri="{FF2B5EF4-FFF2-40B4-BE49-F238E27FC236}">
                  <a16:creationId xmlns:a16="http://schemas.microsoft.com/office/drawing/2014/main" id="{7EC9AB88-6C56-A152-F5F7-8BB9663D3E6A}"/>
                </a:ext>
              </a:extLst>
            </p:cNvPr>
            <p:cNvPicPr>
              <a:picLocks noChangeAspect="1"/>
            </p:cNvPicPr>
            <p:nvPr/>
          </p:nvPicPr>
          <p:blipFill>
            <a:blip r:embed="rId11"/>
            <a:stretch>
              <a:fillRect/>
            </a:stretch>
          </p:blipFill>
          <p:spPr>
            <a:xfrm>
              <a:off x="4439166" y="5169256"/>
              <a:ext cx="1141975" cy="288826"/>
            </a:xfrm>
            <a:prstGeom prst="rect">
              <a:avLst/>
            </a:prstGeom>
          </p:spPr>
        </p:pic>
      </p:grpSp>
      <p:grpSp>
        <p:nvGrpSpPr>
          <p:cNvPr id="43" name="Group 42">
            <a:extLst>
              <a:ext uri="{FF2B5EF4-FFF2-40B4-BE49-F238E27FC236}">
                <a16:creationId xmlns:a16="http://schemas.microsoft.com/office/drawing/2014/main" id="{136DF392-99A0-964F-B819-5BEA214F71E8}"/>
              </a:ext>
            </a:extLst>
          </p:cNvPr>
          <p:cNvGrpSpPr/>
          <p:nvPr/>
        </p:nvGrpSpPr>
        <p:grpSpPr>
          <a:xfrm>
            <a:off x="8423660" y="5109907"/>
            <a:ext cx="3681468" cy="1205258"/>
            <a:chOff x="8245345" y="5109907"/>
            <a:chExt cx="3859783" cy="1274548"/>
          </a:xfrm>
        </p:grpSpPr>
        <p:grpSp>
          <p:nvGrpSpPr>
            <p:cNvPr id="24" name="Group 23">
              <a:extLst>
                <a:ext uri="{FF2B5EF4-FFF2-40B4-BE49-F238E27FC236}">
                  <a16:creationId xmlns:a16="http://schemas.microsoft.com/office/drawing/2014/main" id="{B5FEFBB5-0AAB-F45A-4436-93C4F7851FAE}"/>
                </a:ext>
              </a:extLst>
            </p:cNvPr>
            <p:cNvGrpSpPr/>
            <p:nvPr/>
          </p:nvGrpSpPr>
          <p:grpSpPr>
            <a:xfrm>
              <a:off x="8245345" y="5109907"/>
              <a:ext cx="3859783" cy="1274548"/>
              <a:chOff x="8245345" y="5109907"/>
              <a:chExt cx="3859783" cy="1274548"/>
            </a:xfrm>
          </p:grpSpPr>
          <p:sp>
            <p:nvSpPr>
              <p:cNvPr id="8" name="Rectangle: Rounded Corners 7">
                <a:extLst>
                  <a:ext uri="{FF2B5EF4-FFF2-40B4-BE49-F238E27FC236}">
                    <a16:creationId xmlns:a16="http://schemas.microsoft.com/office/drawing/2014/main" id="{1E301323-25CC-4BD3-D87E-107BB9EE0FF3}"/>
                  </a:ext>
                </a:extLst>
              </p:cNvPr>
              <p:cNvSpPr/>
              <p:nvPr/>
            </p:nvSpPr>
            <p:spPr>
              <a:xfrm>
                <a:off x="8245345" y="5109907"/>
                <a:ext cx="3859783" cy="1274548"/>
              </a:xfrm>
              <a:prstGeom prst="roundRect">
                <a:avLst/>
              </a:prstGeom>
              <a:solidFill>
                <a:schemeClr val="bg1"/>
              </a:solidFill>
              <a:ln>
                <a:solidFill>
                  <a:srgbClr val="E84A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B1464"/>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A6D1F01E-B7BE-C68F-3C8E-DBD77AA9A992}"/>
                  </a:ext>
                </a:extLst>
              </p:cNvPr>
              <p:cNvSpPr txBox="1"/>
              <p:nvPr/>
            </p:nvSpPr>
            <p:spPr>
              <a:xfrm>
                <a:off x="10467596" y="5158521"/>
                <a:ext cx="1565056" cy="2616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July 11, 2023</a:t>
                </a:r>
              </a:p>
            </p:txBody>
          </p:sp>
        </p:grpSp>
        <p:pic>
          <p:nvPicPr>
            <p:cNvPr id="38" name="Picture 37">
              <a:extLst>
                <a:ext uri="{FF2B5EF4-FFF2-40B4-BE49-F238E27FC236}">
                  <a16:creationId xmlns:a16="http://schemas.microsoft.com/office/drawing/2014/main" id="{97C110FB-EF88-326A-ABB1-DA5C9E6802F5}"/>
                </a:ext>
              </a:extLst>
            </p:cNvPr>
            <p:cNvPicPr>
              <a:picLocks noChangeAspect="1"/>
            </p:cNvPicPr>
            <p:nvPr/>
          </p:nvPicPr>
          <p:blipFill>
            <a:blip r:embed="rId12"/>
            <a:stretch>
              <a:fillRect/>
            </a:stretch>
          </p:blipFill>
          <p:spPr>
            <a:xfrm>
              <a:off x="8277292" y="5439139"/>
              <a:ext cx="3795889" cy="817245"/>
            </a:xfrm>
            <a:prstGeom prst="rect">
              <a:avLst/>
            </a:prstGeom>
          </p:spPr>
        </p:pic>
        <p:pic>
          <p:nvPicPr>
            <p:cNvPr id="42" name="Picture 4">
              <a:extLst>
                <a:ext uri="{FF2B5EF4-FFF2-40B4-BE49-F238E27FC236}">
                  <a16:creationId xmlns:a16="http://schemas.microsoft.com/office/drawing/2014/main" id="{12B0B80B-EB0D-A84C-89F6-184AC06BBB7B}"/>
                </a:ext>
              </a:extLst>
            </p:cNvPr>
            <p:cNvPicPr>
              <a:picLocks noChangeAspect="1" noChangeArrowheads="1"/>
            </p:cNvPicPr>
            <p:nvPr/>
          </p:nvPicPr>
          <p:blipFill>
            <a:blip r:embed="rId13" cstate="hqprint">
              <a:extLst>
                <a:ext uri="{28A0092B-C50C-407E-A947-70E740481C1C}">
                  <a14:useLocalDpi xmlns:a14="http://schemas.microsoft.com/office/drawing/2010/main"/>
                </a:ext>
              </a:extLst>
            </a:blip>
            <a:srcRect/>
            <a:stretch>
              <a:fillRect/>
            </a:stretch>
          </p:blipFill>
          <p:spPr bwMode="auto">
            <a:xfrm>
              <a:off x="8505057" y="5199966"/>
              <a:ext cx="577443" cy="20751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2" name="Group 51">
            <a:extLst>
              <a:ext uri="{FF2B5EF4-FFF2-40B4-BE49-F238E27FC236}">
                <a16:creationId xmlns:a16="http://schemas.microsoft.com/office/drawing/2014/main" id="{EDA18550-F16A-6C66-4C1C-89C393F6041E}"/>
              </a:ext>
            </a:extLst>
          </p:cNvPr>
          <p:cNvGrpSpPr/>
          <p:nvPr/>
        </p:nvGrpSpPr>
        <p:grpSpPr>
          <a:xfrm>
            <a:off x="9299643" y="1848897"/>
            <a:ext cx="2825842" cy="1299563"/>
            <a:chOff x="8594916" y="1848897"/>
            <a:chExt cx="3530569" cy="1497113"/>
          </a:xfrm>
        </p:grpSpPr>
        <p:grpSp>
          <p:nvGrpSpPr>
            <p:cNvPr id="41" name="Group 40">
              <a:extLst>
                <a:ext uri="{FF2B5EF4-FFF2-40B4-BE49-F238E27FC236}">
                  <a16:creationId xmlns:a16="http://schemas.microsoft.com/office/drawing/2014/main" id="{5C06F694-A7C0-AC14-A50F-E382CD612395}"/>
                </a:ext>
              </a:extLst>
            </p:cNvPr>
            <p:cNvGrpSpPr/>
            <p:nvPr/>
          </p:nvGrpSpPr>
          <p:grpSpPr>
            <a:xfrm>
              <a:off x="8594916" y="1848897"/>
              <a:ext cx="3530569" cy="1497113"/>
              <a:chOff x="8594916" y="1848897"/>
              <a:chExt cx="3530569" cy="1497113"/>
            </a:xfrm>
          </p:grpSpPr>
          <p:sp>
            <p:nvSpPr>
              <p:cNvPr id="9" name="Rectangle: Rounded Corners 8">
                <a:extLst>
                  <a:ext uri="{FF2B5EF4-FFF2-40B4-BE49-F238E27FC236}">
                    <a16:creationId xmlns:a16="http://schemas.microsoft.com/office/drawing/2014/main" id="{0C78883B-E8F8-58B9-24C9-2785F5F95660}"/>
                  </a:ext>
                </a:extLst>
              </p:cNvPr>
              <p:cNvSpPr/>
              <p:nvPr/>
            </p:nvSpPr>
            <p:spPr>
              <a:xfrm>
                <a:off x="8594916" y="1848897"/>
                <a:ext cx="3530569" cy="1497113"/>
              </a:xfrm>
              <a:prstGeom prst="roundRect">
                <a:avLst/>
              </a:prstGeom>
              <a:solidFill>
                <a:schemeClr val="bg1"/>
              </a:solidFill>
              <a:ln>
                <a:solidFill>
                  <a:srgbClr val="E84A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B1464"/>
                  </a:solidFill>
                  <a:effectLst/>
                  <a:uLnTx/>
                  <a:uFillTx/>
                  <a:latin typeface="Calibri" panose="020F0502020204030204"/>
                  <a:ea typeface="+mn-ea"/>
                  <a:cs typeface="+mn-cs"/>
                </a:endParaRPr>
              </a:p>
            </p:txBody>
          </p:sp>
          <p:pic>
            <p:nvPicPr>
              <p:cNvPr id="39" name="Picture 38">
                <a:extLst>
                  <a:ext uri="{FF2B5EF4-FFF2-40B4-BE49-F238E27FC236}">
                    <a16:creationId xmlns:a16="http://schemas.microsoft.com/office/drawing/2014/main" id="{0884A436-BC65-7DF7-0119-5F77343FB59E}"/>
                  </a:ext>
                </a:extLst>
              </p:cNvPr>
              <p:cNvPicPr>
                <a:picLocks noChangeAspect="1"/>
              </p:cNvPicPr>
              <p:nvPr/>
            </p:nvPicPr>
            <p:blipFill>
              <a:blip r:embed="rId14"/>
              <a:stretch>
                <a:fillRect/>
              </a:stretch>
            </p:blipFill>
            <p:spPr>
              <a:xfrm>
                <a:off x="8730916" y="1921085"/>
                <a:ext cx="944827" cy="272694"/>
              </a:xfrm>
              <a:prstGeom prst="rect">
                <a:avLst/>
              </a:prstGeom>
            </p:spPr>
          </p:pic>
          <p:sp>
            <p:nvSpPr>
              <p:cNvPr id="40" name="TextBox 39">
                <a:extLst>
                  <a:ext uri="{FF2B5EF4-FFF2-40B4-BE49-F238E27FC236}">
                    <a16:creationId xmlns:a16="http://schemas.microsoft.com/office/drawing/2014/main" id="{FEAF33F3-BA41-5B35-035B-9843C2151C27}"/>
                  </a:ext>
                </a:extLst>
              </p:cNvPr>
              <p:cNvSpPr txBox="1"/>
              <p:nvPr/>
            </p:nvSpPr>
            <p:spPr>
              <a:xfrm>
                <a:off x="10262039" y="1888595"/>
                <a:ext cx="1655706" cy="2616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July 26, 2023</a:t>
                </a:r>
              </a:p>
            </p:txBody>
          </p:sp>
        </p:grpSp>
        <p:pic>
          <p:nvPicPr>
            <p:cNvPr id="51" name="Picture 50">
              <a:extLst>
                <a:ext uri="{FF2B5EF4-FFF2-40B4-BE49-F238E27FC236}">
                  <a16:creationId xmlns:a16="http://schemas.microsoft.com/office/drawing/2014/main" id="{FF32DF8A-840D-852E-3F31-8FA79C364C21}"/>
                </a:ext>
              </a:extLst>
            </p:cNvPr>
            <p:cNvPicPr>
              <a:picLocks noChangeAspect="1"/>
            </p:cNvPicPr>
            <p:nvPr/>
          </p:nvPicPr>
          <p:blipFill>
            <a:blip r:embed="rId15"/>
            <a:stretch>
              <a:fillRect/>
            </a:stretch>
          </p:blipFill>
          <p:spPr>
            <a:xfrm>
              <a:off x="8727993" y="2186206"/>
              <a:ext cx="3264414" cy="1119545"/>
            </a:xfrm>
            <a:prstGeom prst="rect">
              <a:avLst/>
            </a:prstGeom>
          </p:spPr>
        </p:pic>
      </p:grpSp>
      <p:grpSp>
        <p:nvGrpSpPr>
          <p:cNvPr id="25" name="Group 24">
            <a:extLst>
              <a:ext uri="{FF2B5EF4-FFF2-40B4-BE49-F238E27FC236}">
                <a16:creationId xmlns:a16="http://schemas.microsoft.com/office/drawing/2014/main" id="{AF4C638F-1F32-7765-0023-2594D7E964B6}"/>
              </a:ext>
            </a:extLst>
          </p:cNvPr>
          <p:cNvGrpSpPr/>
          <p:nvPr/>
        </p:nvGrpSpPr>
        <p:grpSpPr>
          <a:xfrm>
            <a:off x="252912" y="2897307"/>
            <a:ext cx="4035236" cy="1246044"/>
            <a:chOff x="8477884" y="3550923"/>
            <a:chExt cx="3668396" cy="1187447"/>
          </a:xfrm>
        </p:grpSpPr>
        <p:grpSp>
          <p:nvGrpSpPr>
            <p:cNvPr id="36" name="Group 35">
              <a:extLst>
                <a:ext uri="{FF2B5EF4-FFF2-40B4-BE49-F238E27FC236}">
                  <a16:creationId xmlns:a16="http://schemas.microsoft.com/office/drawing/2014/main" id="{907D5BF2-432B-CA2D-4BD5-05893433B05D}"/>
                </a:ext>
              </a:extLst>
            </p:cNvPr>
            <p:cNvGrpSpPr/>
            <p:nvPr/>
          </p:nvGrpSpPr>
          <p:grpSpPr>
            <a:xfrm>
              <a:off x="8477884" y="3550923"/>
              <a:ext cx="3668396" cy="1187447"/>
              <a:chOff x="1595425" y="2090065"/>
              <a:chExt cx="4085528" cy="1198207"/>
            </a:xfrm>
          </p:grpSpPr>
          <p:sp>
            <p:nvSpPr>
              <p:cNvPr id="10" name="Rectangle: Rounded Corners 9">
                <a:extLst>
                  <a:ext uri="{FF2B5EF4-FFF2-40B4-BE49-F238E27FC236}">
                    <a16:creationId xmlns:a16="http://schemas.microsoft.com/office/drawing/2014/main" id="{1FBEA4DE-0105-D852-9A09-22632408F6F1}"/>
                  </a:ext>
                </a:extLst>
              </p:cNvPr>
              <p:cNvSpPr/>
              <p:nvPr/>
            </p:nvSpPr>
            <p:spPr>
              <a:xfrm>
                <a:off x="1595425" y="2090065"/>
                <a:ext cx="4085528" cy="1198207"/>
              </a:xfrm>
              <a:prstGeom prst="roundRect">
                <a:avLst/>
              </a:prstGeom>
              <a:solidFill>
                <a:schemeClr val="bg1"/>
              </a:solidFill>
              <a:ln>
                <a:solidFill>
                  <a:srgbClr val="ED3C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TextBox 46">
                <a:extLst>
                  <a:ext uri="{FF2B5EF4-FFF2-40B4-BE49-F238E27FC236}">
                    <a16:creationId xmlns:a16="http://schemas.microsoft.com/office/drawing/2014/main" id="{A439538E-7A52-F54E-CD73-E0EC4D3945F9}"/>
                  </a:ext>
                </a:extLst>
              </p:cNvPr>
              <p:cNvSpPr txBox="1"/>
              <p:nvPr/>
            </p:nvSpPr>
            <p:spPr>
              <a:xfrm>
                <a:off x="3682168" y="2135133"/>
                <a:ext cx="1911061" cy="256217"/>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1F1A62"/>
                    </a:solidFill>
                    <a:effectLst/>
                    <a:uLnTx/>
                    <a:uFillTx/>
                    <a:latin typeface="Helvetica" panose="020B0604020202020204"/>
                    <a:ea typeface="+mn-ea"/>
                    <a:cs typeface="Helvetica" panose="020B0604020202020204"/>
                  </a:rPr>
                  <a:t>March 29, 2024</a:t>
                </a:r>
              </a:p>
            </p:txBody>
          </p:sp>
        </p:grpSp>
        <p:pic>
          <p:nvPicPr>
            <p:cNvPr id="15" name="Picture 14">
              <a:extLst>
                <a:ext uri="{FF2B5EF4-FFF2-40B4-BE49-F238E27FC236}">
                  <a16:creationId xmlns:a16="http://schemas.microsoft.com/office/drawing/2014/main" id="{23B33216-CE21-5BA5-A2E1-3C395CFCA42A}"/>
                </a:ext>
              </a:extLst>
            </p:cNvPr>
            <p:cNvPicPr>
              <a:picLocks noChangeAspect="1"/>
            </p:cNvPicPr>
            <p:nvPr/>
          </p:nvPicPr>
          <p:blipFill>
            <a:blip r:embed="rId16"/>
            <a:stretch>
              <a:fillRect/>
            </a:stretch>
          </p:blipFill>
          <p:spPr>
            <a:xfrm>
              <a:off x="8594473" y="3616581"/>
              <a:ext cx="1402773" cy="277091"/>
            </a:xfrm>
            <a:prstGeom prst="rect">
              <a:avLst/>
            </a:prstGeom>
          </p:spPr>
        </p:pic>
        <p:pic>
          <p:nvPicPr>
            <p:cNvPr id="2" name="Picture 1">
              <a:extLst>
                <a:ext uri="{FF2B5EF4-FFF2-40B4-BE49-F238E27FC236}">
                  <a16:creationId xmlns:a16="http://schemas.microsoft.com/office/drawing/2014/main" id="{E7B131A5-F925-F28C-547E-D805CED4E8FF}"/>
                </a:ext>
              </a:extLst>
            </p:cNvPr>
            <p:cNvPicPr>
              <a:picLocks noChangeAspect="1"/>
            </p:cNvPicPr>
            <p:nvPr/>
          </p:nvPicPr>
          <p:blipFill>
            <a:blip r:embed="rId17"/>
            <a:stretch>
              <a:fillRect/>
            </a:stretch>
          </p:blipFill>
          <p:spPr>
            <a:xfrm>
              <a:off x="8641242" y="3877013"/>
              <a:ext cx="3280682" cy="796888"/>
            </a:xfrm>
            <a:prstGeom prst="rect">
              <a:avLst/>
            </a:prstGeom>
          </p:spPr>
        </p:pic>
      </p:grpSp>
      <p:grpSp>
        <p:nvGrpSpPr>
          <p:cNvPr id="33" name="Group 32">
            <a:extLst>
              <a:ext uri="{FF2B5EF4-FFF2-40B4-BE49-F238E27FC236}">
                <a16:creationId xmlns:a16="http://schemas.microsoft.com/office/drawing/2014/main" id="{21CC712C-D6BE-F5F7-9EB0-D3F1B31F4E71}"/>
              </a:ext>
            </a:extLst>
          </p:cNvPr>
          <p:cNvGrpSpPr/>
          <p:nvPr/>
        </p:nvGrpSpPr>
        <p:grpSpPr>
          <a:xfrm>
            <a:off x="48956" y="1771725"/>
            <a:ext cx="5005390" cy="1059951"/>
            <a:chOff x="-1477303" y="3304074"/>
            <a:chExt cx="5487255" cy="1000784"/>
          </a:xfrm>
        </p:grpSpPr>
        <p:sp>
          <p:nvSpPr>
            <p:cNvPr id="18" name="Rectangle: Rounded Corners 17">
              <a:extLst>
                <a:ext uri="{FF2B5EF4-FFF2-40B4-BE49-F238E27FC236}">
                  <a16:creationId xmlns:a16="http://schemas.microsoft.com/office/drawing/2014/main" id="{CD3B12BF-7F7B-4698-7A97-24D445426E49}"/>
                </a:ext>
              </a:extLst>
            </p:cNvPr>
            <p:cNvSpPr/>
            <p:nvPr/>
          </p:nvSpPr>
          <p:spPr>
            <a:xfrm>
              <a:off x="-1477303" y="3304074"/>
              <a:ext cx="5487255" cy="1000784"/>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 name="Picture 13">
              <a:extLst>
                <a:ext uri="{FF2B5EF4-FFF2-40B4-BE49-F238E27FC236}">
                  <a16:creationId xmlns:a16="http://schemas.microsoft.com/office/drawing/2014/main" id="{18D1D6C5-F3C9-023A-E3EF-9915D96623B4}"/>
                </a:ext>
              </a:extLst>
            </p:cNvPr>
            <p:cNvPicPr>
              <a:picLocks noChangeAspect="1"/>
            </p:cNvPicPr>
            <p:nvPr/>
          </p:nvPicPr>
          <p:blipFill rotWithShape="1">
            <a:blip r:embed="rId18" cstate="hqprint">
              <a:extLst>
                <a:ext uri="{28A0092B-C50C-407E-A947-70E740481C1C}">
                  <a14:useLocalDpi xmlns:a14="http://schemas.microsoft.com/office/drawing/2010/main"/>
                </a:ext>
              </a:extLst>
            </a:blip>
            <a:srcRect/>
            <a:stretch/>
          </p:blipFill>
          <p:spPr>
            <a:xfrm>
              <a:off x="-1387193" y="3637612"/>
              <a:ext cx="5209915" cy="584646"/>
            </a:xfrm>
            <a:prstGeom prst="rect">
              <a:avLst/>
            </a:prstGeom>
          </p:spPr>
        </p:pic>
        <p:pic>
          <p:nvPicPr>
            <p:cNvPr id="22" name="Picture 21">
              <a:extLst>
                <a:ext uri="{FF2B5EF4-FFF2-40B4-BE49-F238E27FC236}">
                  <a16:creationId xmlns:a16="http://schemas.microsoft.com/office/drawing/2014/main" id="{F2288A4E-E787-5E4F-3ABB-36A32D3465CF}"/>
                </a:ext>
              </a:extLst>
            </p:cNvPr>
            <p:cNvPicPr>
              <a:picLocks noChangeAspect="1"/>
            </p:cNvPicPr>
            <p:nvPr/>
          </p:nvPicPr>
          <p:blipFill>
            <a:blip r:embed="rId19" cstate="hqprint">
              <a:extLst>
                <a:ext uri="{28A0092B-C50C-407E-A947-70E740481C1C}">
                  <a14:useLocalDpi xmlns:a14="http://schemas.microsoft.com/office/drawing/2010/main"/>
                </a:ext>
              </a:extLst>
            </a:blip>
            <a:stretch>
              <a:fillRect/>
            </a:stretch>
          </p:blipFill>
          <p:spPr>
            <a:xfrm>
              <a:off x="-1315507" y="3369246"/>
              <a:ext cx="1280229" cy="282648"/>
            </a:xfrm>
            <a:prstGeom prst="rect">
              <a:avLst/>
            </a:prstGeom>
          </p:spPr>
        </p:pic>
        <p:sp>
          <p:nvSpPr>
            <p:cNvPr id="23" name="TextBox 22">
              <a:extLst>
                <a:ext uri="{FF2B5EF4-FFF2-40B4-BE49-F238E27FC236}">
                  <a16:creationId xmlns:a16="http://schemas.microsoft.com/office/drawing/2014/main" id="{5E0C527F-102E-7647-3132-A9019B19459B}"/>
                </a:ext>
              </a:extLst>
            </p:cNvPr>
            <p:cNvSpPr txBox="1"/>
            <p:nvPr/>
          </p:nvSpPr>
          <p:spPr>
            <a:xfrm>
              <a:off x="2415410" y="3343905"/>
              <a:ext cx="1482859" cy="2616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April 2, 2024</a:t>
              </a:r>
            </a:p>
          </p:txBody>
        </p:sp>
      </p:grpSp>
      <p:grpSp>
        <p:nvGrpSpPr>
          <p:cNvPr id="37" name="Group 36">
            <a:extLst>
              <a:ext uri="{FF2B5EF4-FFF2-40B4-BE49-F238E27FC236}">
                <a16:creationId xmlns:a16="http://schemas.microsoft.com/office/drawing/2014/main" id="{4493F94A-5A13-DEFB-4219-C9284937D12E}"/>
              </a:ext>
            </a:extLst>
          </p:cNvPr>
          <p:cNvGrpSpPr/>
          <p:nvPr/>
        </p:nvGrpSpPr>
        <p:grpSpPr>
          <a:xfrm>
            <a:off x="8449216" y="3514455"/>
            <a:ext cx="3620526" cy="1439670"/>
            <a:chOff x="8449216" y="3572823"/>
            <a:chExt cx="3620526" cy="1439670"/>
          </a:xfrm>
        </p:grpSpPr>
        <p:sp>
          <p:nvSpPr>
            <p:cNvPr id="35" name="Rectangle: Rounded Corners 34">
              <a:extLst>
                <a:ext uri="{FF2B5EF4-FFF2-40B4-BE49-F238E27FC236}">
                  <a16:creationId xmlns:a16="http://schemas.microsoft.com/office/drawing/2014/main" id="{6A1F64EC-C01F-C619-1645-793B41ED45F9}"/>
                </a:ext>
              </a:extLst>
            </p:cNvPr>
            <p:cNvSpPr/>
            <p:nvPr/>
          </p:nvSpPr>
          <p:spPr>
            <a:xfrm>
              <a:off x="8449216" y="3572823"/>
              <a:ext cx="3620526" cy="143967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0" name="Picture 29">
              <a:extLst>
                <a:ext uri="{FF2B5EF4-FFF2-40B4-BE49-F238E27FC236}">
                  <a16:creationId xmlns:a16="http://schemas.microsoft.com/office/drawing/2014/main" id="{F0D6BA83-2DC5-D94B-6AA2-941B99D38EDD}"/>
                </a:ext>
              </a:extLst>
            </p:cNvPr>
            <p:cNvPicPr>
              <a:picLocks noChangeAspect="1"/>
            </p:cNvPicPr>
            <p:nvPr/>
          </p:nvPicPr>
          <p:blipFill rotWithShape="1">
            <a:blip r:embed="rId20" cstate="hqprint">
              <a:extLst>
                <a:ext uri="{28A0092B-C50C-407E-A947-70E740481C1C}">
                  <a14:useLocalDpi xmlns:a14="http://schemas.microsoft.com/office/drawing/2010/main"/>
                </a:ext>
              </a:extLst>
            </a:blip>
            <a:srcRect r="3477" b="13449"/>
            <a:stretch/>
          </p:blipFill>
          <p:spPr>
            <a:xfrm>
              <a:off x="8534319" y="3896981"/>
              <a:ext cx="3450319" cy="997281"/>
            </a:xfrm>
            <a:prstGeom prst="rect">
              <a:avLst/>
            </a:prstGeom>
          </p:spPr>
        </p:pic>
        <p:pic>
          <p:nvPicPr>
            <p:cNvPr id="19" name="Picture 18">
              <a:extLst>
                <a:ext uri="{FF2B5EF4-FFF2-40B4-BE49-F238E27FC236}">
                  <a16:creationId xmlns:a16="http://schemas.microsoft.com/office/drawing/2014/main" id="{41B46F4D-BA0D-7199-B96D-9259BB3326B2}"/>
                </a:ext>
              </a:extLst>
            </p:cNvPr>
            <p:cNvPicPr>
              <a:picLocks noChangeAspect="1"/>
            </p:cNvPicPr>
            <p:nvPr/>
          </p:nvPicPr>
          <p:blipFill>
            <a:blip r:embed="rId21" cstate="hqprint">
              <a:extLst>
                <a:ext uri="{28A0092B-C50C-407E-A947-70E740481C1C}">
                  <a14:useLocalDpi xmlns:a14="http://schemas.microsoft.com/office/drawing/2010/main"/>
                </a:ext>
              </a:extLst>
            </a:blip>
            <a:stretch>
              <a:fillRect/>
            </a:stretch>
          </p:blipFill>
          <p:spPr>
            <a:xfrm>
              <a:off x="8701373" y="3686074"/>
              <a:ext cx="1280229" cy="282648"/>
            </a:xfrm>
            <a:prstGeom prst="rect">
              <a:avLst/>
            </a:prstGeom>
          </p:spPr>
        </p:pic>
        <p:sp>
          <p:nvSpPr>
            <p:cNvPr id="20" name="TextBox 19">
              <a:extLst>
                <a:ext uri="{FF2B5EF4-FFF2-40B4-BE49-F238E27FC236}">
                  <a16:creationId xmlns:a16="http://schemas.microsoft.com/office/drawing/2014/main" id="{1D78207A-1200-9A9E-29BC-508AC7E374F8}"/>
                </a:ext>
              </a:extLst>
            </p:cNvPr>
            <p:cNvSpPr txBox="1"/>
            <p:nvPr/>
          </p:nvSpPr>
          <p:spPr>
            <a:xfrm>
              <a:off x="10536111" y="3680912"/>
              <a:ext cx="1482859"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December 15, 2023</a:t>
              </a:r>
            </a:p>
          </p:txBody>
        </p:sp>
      </p:grpSp>
      <p:pic>
        <p:nvPicPr>
          <p:cNvPr id="12" name="Picture 11">
            <a:extLst>
              <a:ext uri="{FF2B5EF4-FFF2-40B4-BE49-F238E27FC236}">
                <a16:creationId xmlns:a16="http://schemas.microsoft.com/office/drawing/2014/main" id="{892A5FAC-A1B0-F64A-8179-2B3FF53FCFB2}"/>
              </a:ext>
            </a:extLst>
          </p:cNvPr>
          <p:cNvPicPr>
            <a:picLocks noChangeAspect="1"/>
          </p:cNvPicPr>
          <p:nvPr/>
        </p:nvPicPr>
        <p:blipFill rotWithShape="1">
          <a:blip r:embed="rId22"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27" name="Slide Number Placeholder 5">
            <a:extLst>
              <a:ext uri="{FF2B5EF4-FFF2-40B4-BE49-F238E27FC236}">
                <a16:creationId xmlns:a16="http://schemas.microsoft.com/office/drawing/2014/main" id="{935F13BC-D550-CF05-99AE-55DD7FBA1DA3}"/>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28" name="Rectangle 27">
            <a:extLst>
              <a:ext uri="{FF2B5EF4-FFF2-40B4-BE49-F238E27FC236}">
                <a16:creationId xmlns:a16="http://schemas.microsoft.com/office/drawing/2014/main" id="{669DA78A-0F4E-133C-3AA1-949DE0B8C121}"/>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cxnSp>
        <p:nvCxnSpPr>
          <p:cNvPr id="29" name="Straight Connector 28">
            <a:extLst>
              <a:ext uri="{FF2B5EF4-FFF2-40B4-BE49-F238E27FC236}">
                <a16:creationId xmlns:a16="http://schemas.microsoft.com/office/drawing/2014/main" id="{33D89452-32C3-BE4C-1D01-93A5437C7337}"/>
              </a:ext>
            </a:extLst>
          </p:cNvPr>
          <p:cNvCxnSpPr>
            <a:cxnSpLocks/>
          </p:cNvCxnSpPr>
          <p:nvPr/>
        </p:nvCxnSpPr>
        <p:spPr>
          <a:xfrm>
            <a:off x="558925" y="186512"/>
            <a:ext cx="0" cy="1402415"/>
          </a:xfrm>
          <a:prstGeom prst="line">
            <a:avLst/>
          </a:prstGeom>
          <a:ln>
            <a:solidFill>
              <a:srgbClr val="1F1A62"/>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0D367079-8678-647E-0713-E8FA85384FF4}"/>
              </a:ext>
            </a:extLst>
          </p:cNvPr>
          <p:cNvSpPr txBox="1"/>
          <p:nvPr/>
        </p:nvSpPr>
        <p:spPr>
          <a:xfrm>
            <a:off x="51023" y="533776"/>
            <a:ext cx="421814" cy="707886"/>
          </a:xfrm>
          <a:prstGeom prst="rect">
            <a:avLst/>
          </a:prstGeom>
          <a:noFill/>
        </p:spPr>
        <p:txBody>
          <a:bodyPr wrap="square" rtlCol="0" anchor="ctr">
            <a:spAutoFit/>
          </a:bodyPr>
          <a:lstStyle/>
          <a:p>
            <a:pPr marL="0" marR="0" lvl="0" indent="0" algn="l" defTabSz="883768"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ED3C8D"/>
                </a:solidFill>
                <a:effectLst/>
                <a:uLnTx/>
                <a:uFillTx/>
                <a:latin typeface="Helvetica" pitchFamily="2" charset="0"/>
                <a:ea typeface="+mn-ea"/>
                <a:cs typeface="+mn-cs"/>
              </a:rPr>
              <a:t>4</a:t>
            </a:r>
          </a:p>
        </p:txBody>
      </p:sp>
    </p:spTree>
    <p:extLst>
      <p:ext uri="{BB962C8B-B14F-4D97-AF65-F5344CB8AC3E}">
        <p14:creationId xmlns:p14="http://schemas.microsoft.com/office/powerpoint/2010/main" val="25275386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E1CA8EF-9647-04C0-12EF-9C1BCD84169A}"/>
              </a:ext>
            </a:extLst>
          </p:cNvPr>
          <p:cNvSpPr>
            <a:spLocks/>
          </p:cNvSpPr>
          <p:nvPr/>
        </p:nvSpPr>
        <p:spPr>
          <a:xfrm>
            <a:off x="-23178" y="1696163"/>
            <a:ext cx="12215178"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17" name="Chart 16">
            <a:extLst>
              <a:ext uri="{FF2B5EF4-FFF2-40B4-BE49-F238E27FC236}">
                <a16:creationId xmlns:a16="http://schemas.microsoft.com/office/drawing/2014/main" id="{16A5BA4E-2B91-03AC-439C-8C10C75E2BD9}"/>
              </a:ext>
            </a:extLst>
          </p:cNvPr>
          <p:cNvGraphicFramePr/>
          <p:nvPr/>
        </p:nvGraphicFramePr>
        <p:xfrm>
          <a:off x="3320233" y="2622661"/>
          <a:ext cx="5551533" cy="360015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31AC66B8-0DE7-D7F0-144E-0005D9B7A7A6}"/>
              </a:ext>
            </a:extLst>
          </p:cNvPr>
          <p:cNvSpPr txBox="1"/>
          <p:nvPr/>
        </p:nvSpPr>
        <p:spPr>
          <a:xfrm>
            <a:off x="472837" y="6221373"/>
            <a:ext cx="11687273"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Source: Adalytics Research LLC, ‘</a:t>
            </a:r>
            <a:r>
              <a:rPr kumimoji="0" lang="en-US" sz="800" b="0" i="1"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hlinkClick r:id="rId4"/>
              </a:rPr>
              <a:t>Did Google Mislead Advertisers About TrueView Skippable In-Stream Ads for the Past Three Years?</a:t>
            </a:r>
            <a:r>
              <a:rPr kumimoji="0" lang="en-US" sz="800" b="0" i="1"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 </a:t>
            </a:r>
            <a:r>
              <a:rPr kumimoji="0" lang="en-US" sz="8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report, June 2023. Note: </a:t>
            </a:r>
            <a:r>
              <a:rPr kumimoji="0" lang="en-US" sz="800" b="0" i="0" u="none" strike="noStrike" kern="1200" cap="none" spc="0" normalizeH="0" baseline="0" noProof="0">
                <a:ln>
                  <a:noFill/>
                </a:ln>
                <a:solidFill>
                  <a:srgbClr val="1F1A62"/>
                </a:solidFill>
                <a:effectLst/>
                <a:uLnTx/>
                <a:uFillTx/>
                <a:latin typeface="Helvetica" panose="020B0604020202020204"/>
                <a:ea typeface="+mn-ea"/>
                <a:cs typeface="Helvetica" panose="020B0604020202020204"/>
              </a:rPr>
              <a:t>after the Adalytics report was released, YouTube changed the name of their ‘in-stream ads’ format to ‘skippable ads’ throughout Google Display and Video 360, according to a ‘What’s New: July 2023’ Google Blog Post and reported by Adweek on 8/7/23.</a:t>
            </a:r>
            <a:endParaRPr kumimoji="0" lang="fr-FR" sz="800" b="0" i="1"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endParaRPr>
          </a:p>
        </p:txBody>
      </p:sp>
      <p:sp>
        <p:nvSpPr>
          <p:cNvPr id="18" name="TextBox 17">
            <a:extLst>
              <a:ext uri="{FF2B5EF4-FFF2-40B4-BE49-F238E27FC236}">
                <a16:creationId xmlns:a16="http://schemas.microsoft.com/office/drawing/2014/main" id="{33B1910D-A289-060D-2419-AC0CBF63E83A}"/>
              </a:ext>
            </a:extLst>
          </p:cNvPr>
          <p:cNvSpPr txBox="1"/>
          <p:nvPr/>
        </p:nvSpPr>
        <p:spPr>
          <a:xfrm>
            <a:off x="1781209" y="1781946"/>
            <a:ext cx="8861282"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Distribution for YouTube TrueView In-stream Ad Campaign Budget Spend </a:t>
            </a:r>
            <a:br>
              <a:rPr kumimoji="0" lang="en-US" sz="16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br>
            <a:r>
              <a:rPr kumimoji="0" lang="en-US" sz="16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on YouTube vs. Google Video Partner (GVP) Network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a:ln>
                  <a:noFill/>
                </a:ln>
                <a:solidFill>
                  <a:srgbClr val="4EBEA4"/>
                </a:solidFill>
                <a:effectLst/>
                <a:uLnTx/>
                <a:uFillTx/>
                <a:latin typeface="Helvetica" panose="020B0403020202020204" pitchFamily="34" charset="0"/>
                <a:ea typeface="+mn-ea"/>
                <a:cs typeface="+mn-cs"/>
              </a:rPr>
              <a:t>Major Infrastructure Brand</a:t>
            </a:r>
          </a:p>
        </p:txBody>
      </p:sp>
      <p:sp>
        <p:nvSpPr>
          <p:cNvPr id="21" name="TextBox 20">
            <a:extLst>
              <a:ext uri="{FF2B5EF4-FFF2-40B4-BE49-F238E27FC236}">
                <a16:creationId xmlns:a16="http://schemas.microsoft.com/office/drawing/2014/main" id="{B67CBDBB-BC79-B714-55F7-B2B651962851}"/>
              </a:ext>
            </a:extLst>
          </p:cNvPr>
          <p:cNvSpPr txBox="1"/>
          <p:nvPr/>
        </p:nvSpPr>
        <p:spPr>
          <a:xfrm>
            <a:off x="3159444" y="5694868"/>
            <a:ext cx="2351591"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E84A99"/>
                </a:solidFill>
                <a:effectLst/>
                <a:uLnTx/>
                <a:uFillTx/>
                <a:latin typeface="Helvetica" panose="020B0403020202020204" pitchFamily="34" charset="0"/>
                <a:ea typeface="+mn-ea"/>
                <a:cs typeface="+mn-cs"/>
              </a:rPr>
              <a:t>GVP Mobile Application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E84A99"/>
                </a:solidFill>
                <a:effectLst/>
                <a:uLnTx/>
                <a:uFillTx/>
                <a:latin typeface="Helvetica" panose="020B0403020202020204" pitchFamily="34" charset="0"/>
                <a:ea typeface="+mn-ea"/>
                <a:cs typeface="+mn-cs"/>
              </a:rPr>
              <a:t>Invalid TrueView</a:t>
            </a:r>
          </a:p>
        </p:txBody>
      </p:sp>
      <p:sp>
        <p:nvSpPr>
          <p:cNvPr id="23" name="TextBox 22">
            <a:extLst>
              <a:ext uri="{FF2B5EF4-FFF2-40B4-BE49-F238E27FC236}">
                <a16:creationId xmlns:a16="http://schemas.microsoft.com/office/drawing/2014/main" id="{B15F92C1-79EF-4CF7-20C9-EBA69D277B04}"/>
              </a:ext>
            </a:extLst>
          </p:cNvPr>
          <p:cNvSpPr txBox="1"/>
          <p:nvPr/>
        </p:nvSpPr>
        <p:spPr>
          <a:xfrm>
            <a:off x="3241581" y="3033693"/>
            <a:ext cx="1586061"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GVP Webpage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Valid TrueView</a:t>
            </a:r>
          </a:p>
        </p:txBody>
      </p:sp>
      <p:sp>
        <p:nvSpPr>
          <p:cNvPr id="24" name="TextBox 23">
            <a:extLst>
              <a:ext uri="{FF2B5EF4-FFF2-40B4-BE49-F238E27FC236}">
                <a16:creationId xmlns:a16="http://schemas.microsoft.com/office/drawing/2014/main" id="{AF0A4E01-4CE8-CFAA-5431-37143A092421}"/>
              </a:ext>
            </a:extLst>
          </p:cNvPr>
          <p:cNvSpPr txBox="1"/>
          <p:nvPr/>
        </p:nvSpPr>
        <p:spPr>
          <a:xfrm>
            <a:off x="2936305" y="3907684"/>
            <a:ext cx="1758894"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YouTube Channel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Valid TrueView</a:t>
            </a:r>
          </a:p>
        </p:txBody>
      </p:sp>
      <p:sp>
        <p:nvSpPr>
          <p:cNvPr id="25" name="TextBox 24">
            <a:extLst>
              <a:ext uri="{FF2B5EF4-FFF2-40B4-BE49-F238E27FC236}">
                <a16:creationId xmlns:a16="http://schemas.microsoft.com/office/drawing/2014/main" id="{3F64EAE8-0899-8700-CB13-DBC2C04DA57D}"/>
              </a:ext>
            </a:extLst>
          </p:cNvPr>
          <p:cNvSpPr txBox="1"/>
          <p:nvPr/>
        </p:nvSpPr>
        <p:spPr>
          <a:xfrm>
            <a:off x="3558706" y="2559600"/>
            <a:ext cx="2351591" cy="43088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GVP Mobile App</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Valid TrueView</a:t>
            </a:r>
          </a:p>
        </p:txBody>
      </p:sp>
      <p:sp>
        <p:nvSpPr>
          <p:cNvPr id="26" name="Left Brace 25">
            <a:extLst>
              <a:ext uri="{FF2B5EF4-FFF2-40B4-BE49-F238E27FC236}">
                <a16:creationId xmlns:a16="http://schemas.microsoft.com/office/drawing/2014/main" id="{386D2C9A-98D5-F28D-482E-CC8811312891}"/>
              </a:ext>
            </a:extLst>
          </p:cNvPr>
          <p:cNvSpPr/>
          <p:nvPr/>
        </p:nvSpPr>
        <p:spPr>
          <a:xfrm rot="910476">
            <a:off x="3001636" y="2483561"/>
            <a:ext cx="319141" cy="1965673"/>
          </a:xfrm>
          <a:prstGeom prst="leftBrace">
            <a:avLst/>
          </a:prstGeom>
          <a:ln w="28575">
            <a:solidFill>
              <a:srgbClr val="1F1A62"/>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323B654D-C158-02E3-DA2D-A50BEE2182AE}"/>
              </a:ext>
            </a:extLst>
          </p:cNvPr>
          <p:cNvSpPr/>
          <p:nvPr/>
        </p:nvSpPr>
        <p:spPr>
          <a:xfrm>
            <a:off x="107335" y="2784130"/>
            <a:ext cx="2828076" cy="1123554"/>
          </a:xfrm>
          <a:prstGeom prst="rect">
            <a:avLst/>
          </a:prstGeom>
          <a:solidFill>
            <a:srgbClr val="1F1A62"/>
          </a:solidFill>
          <a:ln w="28575">
            <a:solidFill>
              <a:srgbClr val="1F1A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rgbClr val="00BFF2"/>
                </a:solidFill>
                <a:effectLst/>
                <a:uLnTx/>
                <a:uFillTx/>
                <a:latin typeface="Helvetica" panose="020B0403020202020204" pitchFamily="34" charset="0"/>
                <a:ea typeface="+mn-ea"/>
                <a:cs typeface="+mn-cs"/>
              </a:rPr>
              <a:t>Valid Placements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rgbClr val="00BFF2"/>
                </a:solidFill>
                <a:effectLst/>
                <a:uLnTx/>
                <a:uFillTx/>
                <a:latin typeface="Helvetica" panose="020B0403020202020204" pitchFamily="34" charset="0"/>
                <a:ea typeface="+mn-ea"/>
                <a:cs typeface="+mn-cs"/>
              </a:rPr>
              <a:t>27%</a:t>
            </a:r>
            <a:r>
              <a:rPr kumimoji="0" lang="en-US" sz="1400" b="0" i="0" u="none" strike="noStrike" kern="1200" cap="none" spc="0" normalizeH="0" baseline="0" noProof="0">
                <a:ln>
                  <a:noFill/>
                </a:ln>
                <a:solidFill>
                  <a:srgbClr val="00BFF2"/>
                </a:solidFill>
                <a:effectLst/>
                <a:uLnTx/>
                <a:uFillTx/>
                <a:latin typeface="Helvetica" panose="020B0403020202020204" pitchFamily="34" charset="0"/>
                <a:ea typeface="+mn-ea"/>
                <a:cs typeface="+mn-cs"/>
              </a:rPr>
              <a:t> </a:t>
            </a:r>
            <a:r>
              <a:rPr kumimoji="0" lang="en-US" sz="140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of YouTube buy spend were </a:t>
            </a:r>
            <a:r>
              <a:rPr kumimoji="0" lang="en-US" sz="14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‘valid TrueView, skippable, </a:t>
            </a:r>
            <a:br>
              <a:rPr kumimoji="0" lang="en-US" sz="14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br>
            <a:r>
              <a:rPr kumimoji="0" lang="en-US" sz="14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in-stream video ads’</a:t>
            </a:r>
          </a:p>
        </p:txBody>
      </p:sp>
      <p:cxnSp>
        <p:nvCxnSpPr>
          <p:cNvPr id="29" name="Straight Connector 28">
            <a:extLst>
              <a:ext uri="{FF2B5EF4-FFF2-40B4-BE49-F238E27FC236}">
                <a16:creationId xmlns:a16="http://schemas.microsoft.com/office/drawing/2014/main" id="{4D883F38-AC61-A56A-CD7E-3DDDF3D2E49F}"/>
              </a:ext>
            </a:extLst>
          </p:cNvPr>
          <p:cNvCxnSpPr>
            <a:cxnSpLocks/>
            <a:stCxn id="21" idx="0"/>
          </p:cNvCxnSpPr>
          <p:nvPr/>
        </p:nvCxnSpPr>
        <p:spPr>
          <a:xfrm flipV="1">
            <a:off x="4335240" y="5474465"/>
            <a:ext cx="850218" cy="220403"/>
          </a:xfrm>
          <a:prstGeom prst="line">
            <a:avLst/>
          </a:prstGeom>
          <a:ln>
            <a:solidFill>
              <a:srgbClr val="E84A99"/>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1ABFC62-E8CF-95F3-BCB9-455ED4A915C2}"/>
              </a:ext>
            </a:extLst>
          </p:cNvPr>
          <p:cNvCxnSpPr>
            <a:cxnSpLocks/>
          </p:cNvCxnSpPr>
          <p:nvPr/>
        </p:nvCxnSpPr>
        <p:spPr>
          <a:xfrm>
            <a:off x="4427629" y="4181574"/>
            <a:ext cx="266676" cy="53980"/>
          </a:xfrm>
          <a:prstGeom prst="line">
            <a:avLst/>
          </a:prstGeom>
          <a:ln>
            <a:solidFill>
              <a:srgbClr val="1F1A6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05C31A8E-CEBC-E0D5-1EE2-19CF65681143}"/>
              </a:ext>
            </a:extLst>
          </p:cNvPr>
          <p:cNvCxnSpPr>
            <a:cxnSpLocks/>
          </p:cNvCxnSpPr>
          <p:nvPr/>
        </p:nvCxnSpPr>
        <p:spPr>
          <a:xfrm>
            <a:off x="4622101" y="3252098"/>
            <a:ext cx="822551" cy="107794"/>
          </a:xfrm>
          <a:prstGeom prst="line">
            <a:avLst/>
          </a:prstGeom>
          <a:ln>
            <a:solidFill>
              <a:srgbClr val="1F1A62"/>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19BDFEA3-3715-2684-86C2-F43079EA08DB}"/>
              </a:ext>
            </a:extLst>
          </p:cNvPr>
          <p:cNvCxnSpPr>
            <a:cxnSpLocks/>
          </p:cNvCxnSpPr>
          <p:nvPr/>
        </p:nvCxnSpPr>
        <p:spPr>
          <a:xfrm>
            <a:off x="5901492" y="2775737"/>
            <a:ext cx="182919" cy="271298"/>
          </a:xfrm>
          <a:prstGeom prst="line">
            <a:avLst/>
          </a:prstGeom>
          <a:ln>
            <a:solidFill>
              <a:srgbClr val="1F1A62"/>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9F5B619A-5283-F08B-9592-05FED13E4CA8}"/>
              </a:ext>
            </a:extLst>
          </p:cNvPr>
          <p:cNvSpPr txBox="1"/>
          <p:nvPr/>
        </p:nvSpPr>
        <p:spPr>
          <a:xfrm>
            <a:off x="6070165" y="3797094"/>
            <a:ext cx="1441875"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GVP Webpage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Invalid TrueView</a:t>
            </a:r>
          </a:p>
        </p:txBody>
      </p:sp>
      <p:sp>
        <p:nvSpPr>
          <p:cNvPr id="47" name="Left Brace 46">
            <a:extLst>
              <a:ext uri="{FF2B5EF4-FFF2-40B4-BE49-F238E27FC236}">
                <a16:creationId xmlns:a16="http://schemas.microsoft.com/office/drawing/2014/main" id="{6A51EF5A-F756-DBA8-BB24-4A8CFDFE4C1E}"/>
              </a:ext>
            </a:extLst>
          </p:cNvPr>
          <p:cNvSpPr/>
          <p:nvPr/>
        </p:nvSpPr>
        <p:spPr>
          <a:xfrm rot="11351184">
            <a:off x="7582120" y="3238684"/>
            <a:ext cx="376401" cy="2864842"/>
          </a:xfrm>
          <a:prstGeom prst="leftBrace">
            <a:avLst/>
          </a:prstGeom>
          <a:ln w="28575">
            <a:solidFill>
              <a:srgbClr val="E84A99"/>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F7F3AF82-E72A-18A9-F944-B5D988CFE107}"/>
              </a:ext>
            </a:extLst>
          </p:cNvPr>
          <p:cNvSpPr/>
          <p:nvPr/>
        </p:nvSpPr>
        <p:spPr>
          <a:xfrm>
            <a:off x="8184789" y="4207898"/>
            <a:ext cx="3470134" cy="1266567"/>
          </a:xfrm>
          <a:prstGeom prst="rect">
            <a:avLst/>
          </a:prstGeom>
          <a:solidFill>
            <a:srgbClr val="E84A99"/>
          </a:solidFill>
          <a:ln w="28575">
            <a:solidFill>
              <a:srgbClr val="E84A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rgbClr val="FFEE60"/>
                </a:solidFill>
                <a:effectLst/>
                <a:uLnTx/>
                <a:uFillTx/>
                <a:latin typeface="Helvetica" panose="020B0403020202020204" pitchFamily="34" charset="0"/>
                <a:ea typeface="+mn-ea"/>
                <a:cs typeface="+mn-cs"/>
              </a:rPr>
              <a:t>Invalid Placements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rgbClr val="FFEE60"/>
                </a:solidFill>
                <a:effectLst/>
                <a:uLnTx/>
                <a:uFillTx/>
                <a:latin typeface="Helvetica" panose="020B0403020202020204" pitchFamily="34" charset="0"/>
                <a:ea typeface="+mn-ea"/>
                <a:cs typeface="+mn-cs"/>
              </a:rPr>
              <a:t>73%</a:t>
            </a:r>
            <a:r>
              <a:rPr kumimoji="0" lang="en-US" sz="1400" b="1" i="0" u="none" strike="noStrike" kern="1200" cap="none" spc="0" normalizeH="0" baseline="0" noProof="0">
                <a:ln>
                  <a:noFill/>
                </a:ln>
                <a:solidFill>
                  <a:srgbClr val="FFEE60"/>
                </a:solidFill>
                <a:effectLst/>
                <a:uLnTx/>
                <a:uFillTx/>
                <a:latin typeface="Helvetica" panose="020B0403020202020204" pitchFamily="34" charset="0"/>
                <a:ea typeface="+mn-ea"/>
                <a:cs typeface="+mn-cs"/>
              </a:rPr>
              <a:t> </a:t>
            </a:r>
            <a:r>
              <a:rPr kumimoji="0" lang="en-US" sz="140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of YouTube buy spend was </a:t>
            </a:r>
            <a:r>
              <a:rPr kumimoji="0" lang="en-US" sz="14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misrepresented as ‘valid TrueView, skippable, in-stream video ads’ when they were not </a:t>
            </a:r>
          </a:p>
        </p:txBody>
      </p:sp>
      <p:sp>
        <p:nvSpPr>
          <p:cNvPr id="2" name="Rectangle 1">
            <a:extLst>
              <a:ext uri="{FF2B5EF4-FFF2-40B4-BE49-F238E27FC236}">
                <a16:creationId xmlns:a16="http://schemas.microsoft.com/office/drawing/2014/main" id="{375DFC8D-BE80-071D-CFD6-750A9A2D0AAE}"/>
              </a:ext>
            </a:extLst>
          </p:cNvPr>
          <p:cNvSpPr/>
          <p:nvPr/>
        </p:nvSpPr>
        <p:spPr>
          <a:xfrm>
            <a:off x="558925" y="398076"/>
            <a:ext cx="11552697" cy="892552"/>
          </a:xfrm>
          <a:prstGeom prst="rect">
            <a:avLst/>
          </a:prstGeom>
        </p:spPr>
        <p:txBody>
          <a:bodyPr wrap="square">
            <a:spAutoFit/>
          </a:bodyPr>
          <a:lstStyle/>
          <a:p>
            <a:pPr>
              <a:defRPr/>
            </a:pP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Ad placement misrepresentation may include marketers potentially </a:t>
            </a:r>
            <a:r>
              <a:rPr kumimoji="0" lang="en-US" sz="2600" b="1" i="0" u="none" strike="noStrike" kern="1200" cap="none" spc="0" normalizeH="0" baseline="0" noProof="0">
                <a:ln>
                  <a:noFill/>
                </a:ln>
                <a:solidFill>
                  <a:srgbClr val="ED3C8D"/>
                </a:solidFill>
                <a:effectLst/>
                <a:uLnTx/>
                <a:uFillTx/>
                <a:latin typeface="Helvetica" pitchFamily="2" charset="0"/>
                <a:ea typeface="+mn-ea"/>
                <a:cs typeface="+mn-cs"/>
              </a:rPr>
              <a:t>paying premium pricing for non-premium inventory</a:t>
            </a:r>
          </a:p>
        </p:txBody>
      </p:sp>
      <p:sp>
        <p:nvSpPr>
          <p:cNvPr id="5" name="TextBox 4">
            <a:extLst>
              <a:ext uri="{FF2B5EF4-FFF2-40B4-BE49-F238E27FC236}">
                <a16:creationId xmlns:a16="http://schemas.microsoft.com/office/drawing/2014/main" id="{45190026-0A88-6CA4-086A-0731B4437ED5}"/>
              </a:ext>
            </a:extLst>
          </p:cNvPr>
          <p:cNvSpPr txBox="1"/>
          <p:nvPr/>
        </p:nvSpPr>
        <p:spPr>
          <a:xfrm>
            <a:off x="645014" y="1257609"/>
            <a:ext cx="11525467" cy="276999"/>
          </a:xfrm>
          <a:prstGeom prst="rect">
            <a:avLst/>
          </a:prstGeom>
          <a:noFill/>
        </p:spPr>
        <p:txBody>
          <a:bodyPr wrap="square" rtlCol="0">
            <a:spAutoFit/>
          </a:bodyPr>
          <a:lstStyle/>
          <a:p>
            <a:pPr marL="285750" lvl="0" indent="-285750">
              <a:buBlip>
                <a:blip r:embed="rId5"/>
              </a:buBlip>
              <a:defRPr/>
            </a:pPr>
            <a:r>
              <a:rPr lang="en-US" sz="1200">
                <a:solidFill>
                  <a:srgbClr val="1B1464"/>
                </a:solidFill>
                <a:latin typeface="Helvetica" pitchFamily="2" charset="0"/>
              </a:rPr>
              <a:t>A study by Adalytics claimed a significant share of advertisers’ spend on Google’s ad network went to lower-quality placements</a:t>
            </a:r>
          </a:p>
        </p:txBody>
      </p:sp>
      <p:pic>
        <p:nvPicPr>
          <p:cNvPr id="9" name="Picture 8">
            <a:extLst>
              <a:ext uri="{FF2B5EF4-FFF2-40B4-BE49-F238E27FC236}">
                <a16:creationId xmlns:a16="http://schemas.microsoft.com/office/drawing/2014/main" id="{6F1B60AD-FEDA-6F09-E980-10580B551F8D}"/>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11" name="Slide Number Placeholder 5">
            <a:extLst>
              <a:ext uri="{FF2B5EF4-FFF2-40B4-BE49-F238E27FC236}">
                <a16:creationId xmlns:a16="http://schemas.microsoft.com/office/drawing/2014/main" id="{5950DE22-F3D7-473B-6A24-1A8B95310773}"/>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2" name="Rectangle 11">
            <a:extLst>
              <a:ext uri="{FF2B5EF4-FFF2-40B4-BE49-F238E27FC236}">
                <a16:creationId xmlns:a16="http://schemas.microsoft.com/office/drawing/2014/main" id="{7B40C4C4-447B-218F-962F-73EEE1EF72C6}"/>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cxnSp>
        <p:nvCxnSpPr>
          <p:cNvPr id="4" name="Straight Connector 3">
            <a:extLst>
              <a:ext uri="{FF2B5EF4-FFF2-40B4-BE49-F238E27FC236}">
                <a16:creationId xmlns:a16="http://schemas.microsoft.com/office/drawing/2014/main" id="{F103666E-9313-9620-F58C-22AA2A71AAB1}"/>
              </a:ext>
            </a:extLst>
          </p:cNvPr>
          <p:cNvCxnSpPr>
            <a:cxnSpLocks/>
          </p:cNvCxnSpPr>
          <p:nvPr/>
        </p:nvCxnSpPr>
        <p:spPr>
          <a:xfrm>
            <a:off x="558925" y="186512"/>
            <a:ext cx="0" cy="1402415"/>
          </a:xfrm>
          <a:prstGeom prst="line">
            <a:avLst/>
          </a:prstGeom>
          <a:ln>
            <a:solidFill>
              <a:srgbClr val="1F1A62"/>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67E6AB34-99A9-E352-A845-0E0E075C0B23}"/>
              </a:ext>
            </a:extLst>
          </p:cNvPr>
          <p:cNvSpPr txBox="1"/>
          <p:nvPr/>
        </p:nvSpPr>
        <p:spPr>
          <a:xfrm>
            <a:off x="51023" y="533776"/>
            <a:ext cx="421814" cy="707886"/>
          </a:xfrm>
          <a:prstGeom prst="rect">
            <a:avLst/>
          </a:prstGeom>
          <a:noFill/>
        </p:spPr>
        <p:txBody>
          <a:bodyPr wrap="square" rtlCol="0" anchor="ctr">
            <a:spAutoFit/>
          </a:bodyPr>
          <a:lstStyle/>
          <a:p>
            <a:pPr marL="0" marR="0" lvl="0" indent="0" algn="l" defTabSz="883768"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ED3C8D"/>
                </a:solidFill>
                <a:effectLst/>
                <a:uLnTx/>
                <a:uFillTx/>
                <a:latin typeface="Helvetica" pitchFamily="2" charset="0"/>
                <a:ea typeface="+mn-ea"/>
                <a:cs typeface="+mn-cs"/>
              </a:rPr>
              <a:t>5</a:t>
            </a:r>
          </a:p>
        </p:txBody>
      </p:sp>
    </p:spTree>
    <p:extLst>
      <p:ext uri="{BB962C8B-B14F-4D97-AF65-F5344CB8AC3E}">
        <p14:creationId xmlns:p14="http://schemas.microsoft.com/office/powerpoint/2010/main" val="30772412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Rectangle 69">
            <a:extLst>
              <a:ext uri="{FF2B5EF4-FFF2-40B4-BE49-F238E27FC236}">
                <a16:creationId xmlns:a16="http://schemas.microsoft.com/office/drawing/2014/main" id="{F777C562-83C3-CFDD-A8FB-7E791489374F}"/>
              </a:ext>
            </a:extLst>
          </p:cNvPr>
          <p:cNvSpPr>
            <a:spLocks/>
          </p:cNvSpPr>
          <p:nvPr/>
        </p:nvSpPr>
        <p:spPr>
          <a:xfrm>
            <a:off x="0" y="1696164"/>
            <a:ext cx="12207081" cy="5172986"/>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Rounded Corners 5">
            <a:extLst>
              <a:ext uri="{FF2B5EF4-FFF2-40B4-BE49-F238E27FC236}">
                <a16:creationId xmlns:a16="http://schemas.microsoft.com/office/drawing/2014/main" id="{C2FD8A8A-F57C-E528-C8FA-5DAFFBDB8B14}"/>
              </a:ext>
            </a:extLst>
          </p:cNvPr>
          <p:cNvSpPr/>
          <p:nvPr/>
        </p:nvSpPr>
        <p:spPr>
          <a:xfrm>
            <a:off x="840955" y="1801604"/>
            <a:ext cx="4896926" cy="4656443"/>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585261" rtl="0" eaLnBrk="1" fontAlgn="auto" latinLnBrk="0" hangingPunct="1">
              <a:lnSpc>
                <a:spcPct val="100000"/>
              </a:lnSpc>
              <a:spcBef>
                <a:spcPts val="0"/>
              </a:spcBef>
              <a:spcAft>
                <a:spcPts val="0"/>
              </a:spcAft>
              <a:buClrTx/>
              <a:buSzTx/>
              <a:buFontTx/>
              <a:buNone/>
              <a:tabLst/>
              <a:defRPr/>
            </a:pPr>
            <a:endParaRPr kumimoji="0" lang="en-US" sz="2296"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TextBox 33">
            <a:extLst>
              <a:ext uri="{FF2B5EF4-FFF2-40B4-BE49-F238E27FC236}">
                <a16:creationId xmlns:a16="http://schemas.microsoft.com/office/drawing/2014/main" id="{CB8F0801-5649-B22C-7374-82E7A2F6DE2C}"/>
              </a:ext>
            </a:extLst>
          </p:cNvPr>
          <p:cNvSpPr txBox="1"/>
          <p:nvPr/>
        </p:nvSpPr>
        <p:spPr>
          <a:xfrm>
            <a:off x="1013312" y="4348036"/>
            <a:ext cx="4724569" cy="193899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Source Serif 4"/>
                <a:ea typeface="+mn-ea"/>
                <a:cs typeface="+mn-cs"/>
              </a:rPr>
              <a:t>What makes Google completely different “to another publisher or media vendor that participates in upfront negotiations is that the universe that you can transact through Google’s platform is endless,” the media auditor source said.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Source Serif 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Source Serif 4"/>
                <a:ea typeface="+mn-ea"/>
                <a:cs typeface="+mn-cs"/>
              </a:rPr>
              <a:t>For instance, to fulfill a minimum spend commitment under an incentive program with a TV company, there are a finite number of shows in which agencies can buy airtime. </a:t>
            </a:r>
            <a:r>
              <a:rPr kumimoji="0" lang="en-US" sz="1200" b="0" i="0" u="none" strike="noStrike" kern="1200" cap="none" spc="0" normalizeH="0" baseline="0" noProof="0">
                <a:ln>
                  <a:noFill/>
                </a:ln>
                <a:solidFill>
                  <a:srgbClr val="000000"/>
                </a:solidFill>
                <a:effectLst/>
                <a:highlight>
                  <a:srgbClr val="FFFF00"/>
                </a:highlight>
                <a:uLnTx/>
                <a:uFillTx/>
                <a:latin typeface="Source Serif 4"/>
                <a:ea typeface="+mn-ea"/>
                <a:cs typeface="+mn-cs"/>
              </a:rPr>
              <a:t>But with Google, much more inventory is on the table, making it more likely brands don’t know which exact Google media their agency is buying</a:t>
            </a:r>
            <a:r>
              <a:rPr kumimoji="0" lang="en-US" sz="1200" b="0" i="0" u="none" strike="noStrike" kern="1200" cap="none" spc="0" normalizeH="0" baseline="0" noProof="0">
                <a:ln>
                  <a:noFill/>
                </a:ln>
                <a:solidFill>
                  <a:srgbClr val="000000"/>
                </a:solidFill>
                <a:effectLst/>
                <a:uLnTx/>
                <a:uFillTx/>
                <a:latin typeface="Source Serif 4"/>
                <a:ea typeface="+mn-ea"/>
                <a:cs typeface="+mn-cs"/>
              </a:rPr>
              <a:t>, the source continued. </a:t>
            </a:r>
            <a:endParaRPr kumimoji="0" lang="en-US" sz="1200" b="0" i="0" u="none" strike="noStrike" kern="1200" cap="none" spc="0" normalizeH="0" baseline="0" noProof="0">
              <a:ln>
                <a:noFill/>
              </a:ln>
              <a:solidFill>
                <a:srgbClr val="000000"/>
              </a:solidFill>
              <a:effectLst/>
              <a:highlight>
                <a:srgbClr val="FFFF00"/>
              </a:highlight>
              <a:uLnTx/>
              <a:uFillTx/>
              <a:latin typeface="Source Serif 4"/>
              <a:ea typeface="+mn-ea"/>
              <a:cs typeface="+mn-cs"/>
            </a:endParaRPr>
          </a:p>
        </p:txBody>
      </p:sp>
      <p:sp>
        <p:nvSpPr>
          <p:cNvPr id="174" name="Rectangle 173">
            <a:extLst>
              <a:ext uri="{FF2B5EF4-FFF2-40B4-BE49-F238E27FC236}">
                <a16:creationId xmlns:a16="http://schemas.microsoft.com/office/drawing/2014/main" id="{D5111C60-61B5-4E2C-D0A0-1DE4991C0BE8}"/>
              </a:ext>
            </a:extLst>
          </p:cNvPr>
          <p:cNvSpPr/>
          <p:nvPr/>
        </p:nvSpPr>
        <p:spPr>
          <a:xfrm>
            <a:off x="558924" y="427650"/>
            <a:ext cx="11633075" cy="892552"/>
          </a:xfrm>
          <a:prstGeom prst="rect">
            <a:avLst/>
          </a:prstGeom>
        </p:spPr>
        <p:txBody>
          <a:bodyPr wrap="square">
            <a:spAutoFit/>
          </a:bodyPr>
          <a:lstStyle/>
          <a:p>
            <a:pPr marL="0" marR="0" lvl="0" indent="0" algn="l" defTabSz="912205" rtl="0" eaLnBrk="1" fontAlgn="auto" latinLnBrk="0" hangingPunct="1">
              <a:lnSpc>
                <a:spcPct val="100000"/>
              </a:lnSpc>
              <a:spcBef>
                <a:spcPts val="0"/>
              </a:spcBef>
              <a:spcAft>
                <a:spcPts val="0"/>
              </a:spcAft>
              <a:buClrTx/>
              <a:buSzPts val="1000"/>
              <a:buFontTx/>
              <a:buNone/>
              <a:tabLst>
                <a:tab pos="456103" algn="l"/>
              </a:tabLst>
              <a:defRPr/>
            </a:pPr>
            <a:r>
              <a:rPr lang="en-US" sz="2600" b="1">
                <a:solidFill>
                  <a:srgbClr val="002060"/>
                </a:solidFill>
                <a:latin typeface="Helvetica "/>
              </a:rPr>
              <a:t>L</a:t>
            </a:r>
            <a:r>
              <a:rPr kumimoji="0" lang="en-US" sz="2600" b="1" i="0" u="none" strike="noStrike" kern="1200" cap="none" spc="0" normalizeH="0" baseline="0" noProof="0">
                <a:ln>
                  <a:noFill/>
                </a:ln>
                <a:solidFill>
                  <a:srgbClr val="002060"/>
                </a:solidFill>
                <a:effectLst/>
                <a:uLnTx/>
                <a:uFillTx/>
                <a:latin typeface="Helvetica "/>
                <a:ea typeface="+mn-ea"/>
                <a:cs typeface="+mn-cs"/>
              </a:rPr>
              <a:t>ack of transparency can </a:t>
            </a:r>
            <a:r>
              <a:rPr kumimoji="0" lang="en-US" sz="2600" b="1" i="0" u="none" strike="noStrike" kern="1200" cap="none" spc="0" normalizeH="0" baseline="0" noProof="0">
                <a:ln>
                  <a:noFill/>
                </a:ln>
                <a:solidFill>
                  <a:srgbClr val="ED3C8D"/>
                </a:solidFill>
                <a:effectLst/>
                <a:uLnTx/>
                <a:uFillTx/>
                <a:latin typeface="Helvetica "/>
                <a:ea typeface="+mn-ea"/>
                <a:cs typeface="+mn-cs"/>
              </a:rPr>
              <a:t>create misaligned incentives </a:t>
            </a:r>
            <a:r>
              <a:rPr kumimoji="0" lang="en-US" sz="2600" b="1" i="0" u="none" strike="noStrike" kern="1200" cap="none" spc="0" normalizeH="0" baseline="0" noProof="0">
                <a:ln>
                  <a:noFill/>
                </a:ln>
                <a:solidFill>
                  <a:srgbClr val="002060"/>
                </a:solidFill>
                <a:effectLst/>
                <a:uLnTx/>
                <a:uFillTx/>
                <a:latin typeface="Helvetica "/>
                <a:ea typeface="+mn-ea"/>
                <a:cs typeface="+mn-cs"/>
              </a:rPr>
              <a:t>which could lead to </a:t>
            </a:r>
            <a:r>
              <a:rPr kumimoji="0" lang="en-US" sz="2600" b="1" i="0" u="none" strike="noStrike" kern="1200" cap="none" spc="0" normalizeH="0" baseline="0" noProof="0">
                <a:ln>
                  <a:noFill/>
                </a:ln>
                <a:solidFill>
                  <a:srgbClr val="ED3C8D"/>
                </a:solidFill>
                <a:effectLst/>
                <a:uLnTx/>
                <a:uFillTx/>
                <a:latin typeface="Helvetica "/>
                <a:ea typeface="+mn-ea"/>
                <a:cs typeface="+mn-cs"/>
              </a:rPr>
              <a:t>poor ad decisions</a:t>
            </a:r>
            <a:r>
              <a:rPr kumimoji="0" lang="en-US" sz="2600" b="1" i="0" u="none" strike="noStrike" kern="1200" cap="none" spc="0" normalizeH="0" baseline="0" noProof="0">
                <a:ln>
                  <a:noFill/>
                </a:ln>
                <a:solidFill>
                  <a:srgbClr val="002060"/>
                </a:solidFill>
                <a:effectLst/>
                <a:uLnTx/>
                <a:uFillTx/>
                <a:latin typeface="Helvetica "/>
                <a:ea typeface="+mn-ea"/>
                <a:cs typeface="+mn-cs"/>
              </a:rPr>
              <a:t>, especially among small and medium businesses</a:t>
            </a:r>
          </a:p>
        </p:txBody>
      </p:sp>
      <p:sp>
        <p:nvSpPr>
          <p:cNvPr id="7" name="TextBox 6">
            <a:extLst>
              <a:ext uri="{FF2B5EF4-FFF2-40B4-BE49-F238E27FC236}">
                <a16:creationId xmlns:a16="http://schemas.microsoft.com/office/drawing/2014/main" id="{7B32B39A-1742-B16F-8FA9-A577E9331F20}"/>
              </a:ext>
            </a:extLst>
          </p:cNvPr>
          <p:cNvSpPr txBox="1"/>
          <p:nvPr/>
        </p:nvSpPr>
        <p:spPr>
          <a:xfrm>
            <a:off x="3960038" y="1975864"/>
            <a:ext cx="739158" cy="246221"/>
          </a:xfrm>
          <a:prstGeom prst="rect">
            <a:avLst/>
          </a:prstGeom>
          <a:noFill/>
        </p:spPr>
        <p:txBody>
          <a:bodyPr wrap="square" rtlCol="0">
            <a:spAutoFit/>
          </a:bodyPr>
          <a:lstStyle/>
          <a:p>
            <a:pPr marL="0" marR="0" lvl="0" indent="0" algn="ctr" defTabSz="585261"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8/26/24</a:t>
            </a:r>
          </a:p>
        </p:txBody>
      </p:sp>
      <p:cxnSp>
        <p:nvCxnSpPr>
          <p:cNvPr id="13" name="Straight Connector 12">
            <a:extLst>
              <a:ext uri="{FF2B5EF4-FFF2-40B4-BE49-F238E27FC236}">
                <a16:creationId xmlns:a16="http://schemas.microsoft.com/office/drawing/2014/main" id="{78995B3E-EF33-A69C-5091-F14BCD6A6CFF}"/>
              </a:ext>
            </a:extLst>
          </p:cNvPr>
          <p:cNvCxnSpPr>
            <a:cxnSpLocks/>
          </p:cNvCxnSpPr>
          <p:nvPr/>
        </p:nvCxnSpPr>
        <p:spPr>
          <a:xfrm>
            <a:off x="1502544" y="4331760"/>
            <a:ext cx="3379195" cy="0"/>
          </a:xfrm>
          <a:prstGeom prst="line">
            <a:avLst/>
          </a:prstGeom>
          <a:ln>
            <a:solidFill>
              <a:srgbClr val="1B1464"/>
            </a:solidFill>
            <a:prstDash val="dash"/>
          </a:ln>
        </p:spPr>
        <p:style>
          <a:lnRef idx="1">
            <a:schemeClr val="accent1"/>
          </a:lnRef>
          <a:fillRef idx="0">
            <a:schemeClr val="accent1"/>
          </a:fillRef>
          <a:effectRef idx="0">
            <a:schemeClr val="accent1"/>
          </a:effectRef>
          <a:fontRef idx="minor">
            <a:schemeClr val="tx1"/>
          </a:fontRef>
        </p:style>
      </p:cxnSp>
      <p:pic>
        <p:nvPicPr>
          <p:cNvPr id="1026" name="Picture 2">
            <a:extLst>
              <a:ext uri="{FF2B5EF4-FFF2-40B4-BE49-F238E27FC236}">
                <a16:creationId xmlns:a16="http://schemas.microsoft.com/office/drawing/2014/main" id="{288834F4-EFA1-C4E7-6310-C8627163BD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7812" y="1930654"/>
            <a:ext cx="817842" cy="362516"/>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hlinkClick r:id="rId3"/>
            <a:extLst>
              <a:ext uri="{FF2B5EF4-FFF2-40B4-BE49-F238E27FC236}">
                <a16:creationId xmlns:a16="http://schemas.microsoft.com/office/drawing/2014/main" id="{E20CFB48-9957-DC45-7876-15329A7517A9}"/>
              </a:ext>
            </a:extLst>
          </p:cNvPr>
          <p:cNvSpPr txBox="1"/>
          <p:nvPr/>
        </p:nvSpPr>
        <p:spPr>
          <a:xfrm>
            <a:off x="1419764" y="2345113"/>
            <a:ext cx="3763018"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Anton" pitchFamily="2" charset="0"/>
                <a:ea typeface="+mn-ea"/>
                <a:cs typeface="+mn-cs"/>
              </a:rPr>
              <a:t>Google Sought to Pay Agencies Hundreds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Anton" pitchFamily="2" charset="0"/>
                <a:ea typeface="+mn-ea"/>
                <a:cs typeface="+mn-cs"/>
              </a:rPr>
              <a:t>of Millions to Sway Media Buys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a:ln>
                  <a:noFill/>
                </a:ln>
                <a:solidFill>
                  <a:srgbClr val="000000"/>
                </a:solidFill>
                <a:effectLst/>
                <a:uLnTx/>
                <a:uFillTx/>
                <a:latin typeface="Source Serif 4"/>
                <a:ea typeface="+mn-ea"/>
                <a:cs typeface="+mn-cs"/>
              </a:rPr>
              <a:t>Antitrust documents detail how Google planned to incentivize agencies in 2018</a:t>
            </a:r>
            <a:endParaRPr kumimoji="0" lang="en-US" sz="1600" b="0" i="1" u="none" strike="noStrike" kern="1200" cap="none" spc="0" normalizeH="0" baseline="0" noProof="0">
              <a:ln>
                <a:noFill/>
              </a:ln>
              <a:solidFill>
                <a:srgbClr val="000000"/>
              </a:solidFill>
              <a:effectLst/>
              <a:uLnTx/>
              <a:uFillTx/>
              <a:latin typeface="Source Serif 4"/>
              <a:ea typeface="+mn-ea"/>
              <a:cs typeface="+mn-cs"/>
            </a:endParaRPr>
          </a:p>
        </p:txBody>
      </p:sp>
      <p:sp>
        <p:nvSpPr>
          <p:cNvPr id="36" name="TextBox 35">
            <a:extLst>
              <a:ext uri="{FF2B5EF4-FFF2-40B4-BE49-F238E27FC236}">
                <a16:creationId xmlns:a16="http://schemas.microsoft.com/office/drawing/2014/main" id="{C7BE1688-32B1-AF3F-83DD-165ED23A4CAA}"/>
              </a:ext>
            </a:extLst>
          </p:cNvPr>
          <p:cNvSpPr txBox="1"/>
          <p:nvPr/>
        </p:nvSpPr>
        <p:spPr>
          <a:xfrm>
            <a:off x="1013312" y="3047714"/>
            <a:ext cx="4575922" cy="126188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Source Serif 4"/>
                <a:ea typeface="+mn-ea"/>
                <a:cs typeface="+mn-cs"/>
              </a:rPr>
              <a:t>Arielle Garcia, director of intelligence at industry watchdog Check My Ads, who formerly worked at ad-buying giant UM, described the program as benefitting Google. Garcia has first-hand knowledge of Google’s program, she said.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 b="0" i="0" u="none" strike="noStrike" kern="1200" cap="none" spc="0" normalizeH="0" baseline="0" noProof="0">
              <a:ln>
                <a:noFill/>
              </a:ln>
              <a:solidFill>
                <a:srgbClr val="000000"/>
              </a:solidFill>
              <a:effectLst/>
              <a:uLnTx/>
              <a:uFillTx/>
              <a:latin typeface="Source Serif 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highlight>
                  <a:srgbClr val="FFFF00"/>
                </a:highlight>
                <a:uLnTx/>
                <a:uFillTx/>
                <a:latin typeface="Source Serif 4"/>
                <a:ea typeface="+mn-ea"/>
                <a:cs typeface="+mn-cs"/>
              </a:rPr>
              <a:t>“[Google] tends to recommend things that benefit themselves more so than advertisers,” Garcia said.</a:t>
            </a:r>
          </a:p>
        </p:txBody>
      </p:sp>
      <p:sp>
        <p:nvSpPr>
          <p:cNvPr id="21" name="Rectangle: Rounded Corners 20">
            <a:extLst>
              <a:ext uri="{FF2B5EF4-FFF2-40B4-BE49-F238E27FC236}">
                <a16:creationId xmlns:a16="http://schemas.microsoft.com/office/drawing/2014/main" id="{6A5C9567-F99A-FA4D-59CC-4321C67DDE72}"/>
              </a:ext>
            </a:extLst>
          </p:cNvPr>
          <p:cNvSpPr/>
          <p:nvPr/>
        </p:nvSpPr>
        <p:spPr>
          <a:xfrm>
            <a:off x="6814232" y="1852836"/>
            <a:ext cx="4536813" cy="4577513"/>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585261" rtl="0" eaLnBrk="1" fontAlgn="auto" latinLnBrk="0" hangingPunct="1">
              <a:lnSpc>
                <a:spcPct val="100000"/>
              </a:lnSpc>
              <a:spcBef>
                <a:spcPts val="0"/>
              </a:spcBef>
              <a:spcAft>
                <a:spcPts val="0"/>
              </a:spcAft>
              <a:buClrTx/>
              <a:buSzTx/>
              <a:buFontTx/>
              <a:buNone/>
              <a:tabLst/>
              <a:defRPr/>
            </a:pPr>
            <a:endParaRPr kumimoji="0" lang="en-US" sz="2296"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TextBox 21">
            <a:extLst>
              <a:ext uri="{FF2B5EF4-FFF2-40B4-BE49-F238E27FC236}">
                <a16:creationId xmlns:a16="http://schemas.microsoft.com/office/drawing/2014/main" id="{D773CB63-F828-7BA5-1883-2DDC1B090FDD}"/>
              </a:ext>
            </a:extLst>
          </p:cNvPr>
          <p:cNvSpPr txBox="1"/>
          <p:nvPr/>
        </p:nvSpPr>
        <p:spPr>
          <a:xfrm>
            <a:off x="9774426" y="1975864"/>
            <a:ext cx="739158" cy="246221"/>
          </a:xfrm>
          <a:prstGeom prst="rect">
            <a:avLst/>
          </a:prstGeom>
          <a:noFill/>
        </p:spPr>
        <p:txBody>
          <a:bodyPr wrap="square" rtlCol="0">
            <a:spAutoFit/>
          </a:bodyPr>
          <a:lstStyle/>
          <a:p>
            <a:pPr marL="0" marR="0" lvl="0" indent="0" algn="ctr" defTabSz="585261"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9/3/24</a:t>
            </a:r>
          </a:p>
        </p:txBody>
      </p:sp>
      <p:pic>
        <p:nvPicPr>
          <p:cNvPr id="31" name="Picture 2">
            <a:extLst>
              <a:ext uri="{FF2B5EF4-FFF2-40B4-BE49-F238E27FC236}">
                <a16:creationId xmlns:a16="http://schemas.microsoft.com/office/drawing/2014/main" id="{8846D561-62D2-59D5-132C-DE7506FBBD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7477" y="1971340"/>
            <a:ext cx="817842" cy="362516"/>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a:hlinkClick r:id="rId4"/>
            <a:extLst>
              <a:ext uri="{FF2B5EF4-FFF2-40B4-BE49-F238E27FC236}">
                <a16:creationId xmlns:a16="http://schemas.microsoft.com/office/drawing/2014/main" id="{D503FA99-D91E-9541-76F1-B172DE68D8AD}"/>
              </a:ext>
            </a:extLst>
          </p:cNvPr>
          <p:cNvSpPr txBox="1"/>
          <p:nvPr/>
        </p:nvSpPr>
        <p:spPr>
          <a:xfrm>
            <a:off x="7056811" y="2345113"/>
            <a:ext cx="4075365"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Anton" pitchFamily="2" charset="0"/>
                <a:ea typeface="+mn-ea"/>
                <a:cs typeface="+mn-cs"/>
              </a:rPr>
              <a:t>Agencies Continue to Receive Perks From Media Owners That Aren't Disclosed to Clients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a:ln>
                  <a:noFill/>
                </a:ln>
                <a:solidFill>
                  <a:srgbClr val="000000"/>
                </a:solidFill>
                <a:effectLst/>
                <a:highlight>
                  <a:srgbClr val="FFFF00"/>
                </a:highlight>
                <a:uLnTx/>
                <a:uFillTx/>
                <a:latin typeface="Source Serif 4"/>
                <a:ea typeface="+mn-ea"/>
                <a:cs typeface="+mn-cs"/>
              </a:rPr>
              <a:t>Misaligned incentives can lead to wasted media spend</a:t>
            </a:r>
          </a:p>
        </p:txBody>
      </p:sp>
      <p:sp>
        <p:nvSpPr>
          <p:cNvPr id="38" name="TextBox 37">
            <a:extLst>
              <a:ext uri="{FF2B5EF4-FFF2-40B4-BE49-F238E27FC236}">
                <a16:creationId xmlns:a16="http://schemas.microsoft.com/office/drawing/2014/main" id="{682510E2-4F86-8232-9449-26BA01FDABD3}"/>
              </a:ext>
            </a:extLst>
          </p:cNvPr>
          <p:cNvSpPr txBox="1"/>
          <p:nvPr/>
        </p:nvSpPr>
        <p:spPr>
          <a:xfrm>
            <a:off x="6941449" y="3069366"/>
            <a:ext cx="4306089" cy="304698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rgbClr val="000000"/>
                </a:solidFill>
                <a:effectLst/>
                <a:uLnTx/>
                <a:uFillTx/>
                <a:latin typeface="Source Serif 4"/>
                <a:ea typeface="+mn-ea"/>
                <a:cs typeface="+mn-cs"/>
                <a:hlinkClick r:id="rId3"/>
              </a:rPr>
              <a:t>Incentive programs</a:t>
            </a:r>
            <a:r>
              <a:rPr kumimoji="0" lang="en-US" sz="1400" b="0" i="0" u="none" strike="noStrike" kern="1200" cap="none" spc="0" normalizeH="0" baseline="0" noProof="0">
                <a:ln>
                  <a:noFill/>
                </a:ln>
                <a:solidFill>
                  <a:srgbClr val="000000"/>
                </a:solidFill>
                <a:effectLst/>
                <a:uLnTx/>
                <a:uFillTx/>
                <a:latin typeface="Source Serif 4"/>
                <a:ea typeface="+mn-ea"/>
                <a:cs typeface="+mn-cs"/>
              </a:rPr>
              <a:t> between large media companies and agencies </a:t>
            </a:r>
            <a:r>
              <a:rPr kumimoji="0" lang="en-US" sz="1400" b="0" i="0" u="none" strike="noStrike" kern="1200" cap="none" spc="0" normalizeH="0" baseline="0" noProof="0">
                <a:ln>
                  <a:noFill/>
                </a:ln>
                <a:solidFill>
                  <a:srgbClr val="000000"/>
                </a:solidFill>
                <a:effectLst/>
                <a:highlight>
                  <a:srgbClr val="FFFF00"/>
                </a:highlight>
                <a:uLnTx/>
                <a:uFillTx/>
                <a:latin typeface="Source Serif 4"/>
                <a:ea typeface="+mn-ea"/>
                <a:cs typeface="+mn-cs"/>
              </a:rPr>
              <a:t>continue to lead to poor advertising decisions and less transparency for smaller clients</a:t>
            </a:r>
            <a:r>
              <a:rPr kumimoji="0" lang="en-US" sz="1400" b="0" i="0" u="none" strike="noStrike" kern="1200" cap="none" spc="0" normalizeH="0" baseline="0" noProof="0">
                <a:ln>
                  <a:noFill/>
                </a:ln>
                <a:solidFill>
                  <a:srgbClr val="000000"/>
                </a:solidFill>
                <a:effectLst/>
                <a:uLnTx/>
                <a:uFillTx/>
                <a:latin typeface="Source Serif 4"/>
                <a:ea typeface="+mn-ea"/>
                <a:cs typeface="+mn-cs"/>
              </a:rPr>
              <a:t>, 10 sources from agencies, brands, and publishers told ADWEEK.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Source Serif 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Source Serif 4"/>
                <a:ea typeface="+mn-ea"/>
                <a:cs typeface="+mn-cs"/>
              </a:rPr>
              <a:t>Small and medium-sized clients </a:t>
            </a:r>
            <a:r>
              <a:rPr kumimoji="0" lang="en-US" sz="1400" b="0" i="0" u="none" strike="noStrike" kern="1200" cap="none" spc="0" normalizeH="0" baseline="0" noProof="0">
                <a:ln>
                  <a:noFill/>
                </a:ln>
                <a:solidFill>
                  <a:prstClr val="black"/>
                </a:solidFill>
                <a:effectLst/>
                <a:highlight>
                  <a:srgbClr val="FFFF00"/>
                </a:highlight>
                <a:uLnTx/>
                <a:uFillTx/>
                <a:latin typeface="Source Serif 4"/>
                <a:ea typeface="+mn-ea"/>
                <a:cs typeface="+mn-cs"/>
              </a:rPr>
              <a:t>were less likely to have stipulations in their contracts with agencies </a:t>
            </a:r>
            <a:r>
              <a:rPr kumimoji="0" lang="en-US" sz="1400" b="0" i="0" u="none" strike="noStrike" kern="1200" cap="none" spc="0" normalizeH="0" baseline="0" noProof="0">
                <a:ln>
                  <a:noFill/>
                </a:ln>
                <a:solidFill>
                  <a:prstClr val="black"/>
                </a:solidFill>
                <a:effectLst/>
                <a:uLnTx/>
                <a:uFillTx/>
                <a:latin typeface="Source Serif 4"/>
                <a:ea typeface="+mn-ea"/>
                <a:cs typeface="+mn-cs"/>
              </a:rPr>
              <a:t>to ensure incentive programs are disclosed, the first buyer source said.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ource Serif 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Source Serif 4"/>
                <a:ea typeface="+mn-ea"/>
                <a:cs typeface="+mn-cs"/>
              </a:rPr>
              <a:t>Medium-sized buyers would spend more with Google, “and then </a:t>
            </a:r>
            <a:r>
              <a:rPr kumimoji="0" lang="en-US" sz="1400" b="0" i="0" u="none" strike="noStrike" kern="1200" cap="none" spc="0" normalizeH="0" baseline="0" noProof="0">
                <a:ln>
                  <a:noFill/>
                </a:ln>
                <a:solidFill>
                  <a:prstClr val="black"/>
                </a:solidFill>
                <a:effectLst/>
                <a:highlight>
                  <a:srgbClr val="FFFF00"/>
                </a:highlight>
                <a:uLnTx/>
                <a:uFillTx/>
                <a:latin typeface="Source Serif 4"/>
                <a:ea typeface="+mn-ea"/>
                <a:cs typeface="+mn-cs"/>
              </a:rPr>
              <a:t>the rebates would come and they would typically go back to the agency or go back to the bigger clients</a:t>
            </a:r>
            <a:r>
              <a:rPr kumimoji="0" lang="en-US" sz="1400" b="0" i="0" u="none" strike="noStrike" kern="1200" cap="none" spc="0" normalizeH="0" baseline="0" noProof="0">
                <a:ln>
                  <a:noFill/>
                </a:ln>
                <a:solidFill>
                  <a:prstClr val="black"/>
                </a:solidFill>
                <a:effectLst/>
                <a:uLnTx/>
                <a:uFillTx/>
                <a:latin typeface="Source Serif 4"/>
                <a:ea typeface="+mn-ea"/>
                <a:cs typeface="+mn-cs"/>
              </a:rPr>
              <a:t>,” the first buyer said.</a:t>
            </a:r>
          </a:p>
        </p:txBody>
      </p:sp>
      <p:cxnSp>
        <p:nvCxnSpPr>
          <p:cNvPr id="39" name="Straight Connector 38">
            <a:extLst>
              <a:ext uri="{FF2B5EF4-FFF2-40B4-BE49-F238E27FC236}">
                <a16:creationId xmlns:a16="http://schemas.microsoft.com/office/drawing/2014/main" id="{A6A56352-9D4A-1A17-5F16-CFA516B2A2F8}"/>
              </a:ext>
            </a:extLst>
          </p:cNvPr>
          <p:cNvCxnSpPr>
            <a:cxnSpLocks/>
          </p:cNvCxnSpPr>
          <p:nvPr/>
        </p:nvCxnSpPr>
        <p:spPr>
          <a:xfrm>
            <a:off x="7207477" y="4047816"/>
            <a:ext cx="3379195" cy="0"/>
          </a:xfrm>
          <a:prstGeom prst="line">
            <a:avLst/>
          </a:prstGeom>
          <a:ln>
            <a:solidFill>
              <a:srgbClr val="1B1464"/>
            </a:solidFill>
            <a:prstDash val="dash"/>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319E3CCB-E306-6A14-030A-B9C2B9E35B0D}"/>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r="-1"/>
          <a:stretch/>
        </p:blipFill>
        <p:spPr>
          <a:xfrm>
            <a:off x="483207" y="6509990"/>
            <a:ext cx="11708793" cy="350107"/>
          </a:xfrm>
          <a:prstGeom prst="rect">
            <a:avLst/>
          </a:prstGeom>
        </p:spPr>
      </p:pic>
      <p:sp>
        <p:nvSpPr>
          <p:cNvPr id="3" name="Slide Number Placeholder 5">
            <a:extLst>
              <a:ext uri="{FF2B5EF4-FFF2-40B4-BE49-F238E27FC236}">
                <a16:creationId xmlns:a16="http://schemas.microsoft.com/office/drawing/2014/main" id="{7CACC6F7-3B75-4982-D12D-D4AC50D9D4D0}"/>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4" name="Rectangle 3">
            <a:extLst>
              <a:ext uri="{FF2B5EF4-FFF2-40B4-BE49-F238E27FC236}">
                <a16:creationId xmlns:a16="http://schemas.microsoft.com/office/drawing/2014/main" id="{EDA8CF21-C29E-08B5-72CB-4F52A72DADA2}"/>
              </a:ext>
            </a:extLst>
          </p:cNvPr>
          <p:cNvSpPr/>
          <p:nvPr/>
        </p:nvSpPr>
        <p:spPr>
          <a:xfrm>
            <a:off x="483207" y="6561933"/>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cxnSp>
        <p:nvCxnSpPr>
          <p:cNvPr id="5" name="Straight Connector 4">
            <a:extLst>
              <a:ext uri="{FF2B5EF4-FFF2-40B4-BE49-F238E27FC236}">
                <a16:creationId xmlns:a16="http://schemas.microsoft.com/office/drawing/2014/main" id="{A683C390-DA99-791D-A00A-FA58F0FC3085}"/>
              </a:ext>
            </a:extLst>
          </p:cNvPr>
          <p:cNvCxnSpPr>
            <a:cxnSpLocks/>
          </p:cNvCxnSpPr>
          <p:nvPr/>
        </p:nvCxnSpPr>
        <p:spPr>
          <a:xfrm>
            <a:off x="558925" y="186512"/>
            <a:ext cx="0" cy="1402415"/>
          </a:xfrm>
          <a:prstGeom prst="line">
            <a:avLst/>
          </a:prstGeom>
          <a:ln>
            <a:solidFill>
              <a:srgbClr val="1F1A62"/>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9E6805FA-5A1B-0380-5A9E-9C66EB1E3637}"/>
              </a:ext>
            </a:extLst>
          </p:cNvPr>
          <p:cNvSpPr txBox="1"/>
          <p:nvPr/>
        </p:nvSpPr>
        <p:spPr>
          <a:xfrm>
            <a:off x="51023" y="533776"/>
            <a:ext cx="421814" cy="707886"/>
          </a:xfrm>
          <a:prstGeom prst="rect">
            <a:avLst/>
          </a:prstGeom>
          <a:noFill/>
        </p:spPr>
        <p:txBody>
          <a:bodyPr wrap="square" rtlCol="0" anchor="ctr">
            <a:spAutoFit/>
          </a:bodyPr>
          <a:lstStyle/>
          <a:p>
            <a:pPr marL="0" marR="0" lvl="0" indent="0" algn="l" defTabSz="883768"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ED3C8D"/>
                </a:solidFill>
                <a:effectLst/>
                <a:uLnTx/>
                <a:uFillTx/>
                <a:latin typeface="Helvetica" pitchFamily="2" charset="0"/>
                <a:ea typeface="+mn-ea"/>
                <a:cs typeface="+mn-cs"/>
              </a:rPr>
              <a:t>6</a:t>
            </a:r>
          </a:p>
        </p:txBody>
      </p:sp>
    </p:spTree>
    <p:extLst>
      <p:ext uri="{BB962C8B-B14F-4D97-AF65-F5344CB8AC3E}">
        <p14:creationId xmlns:p14="http://schemas.microsoft.com/office/powerpoint/2010/main" val="31739582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4.xml><?xml version="1.0" encoding="utf-8"?>
<a:theme xmlns:a="http://schemas.openxmlformats.org/drawingml/2006/main" name="4_Office Theme">
  <a:themeElements>
    <a:clrScheme name="Custom 91">
      <a:dk1>
        <a:srgbClr val="1B1464"/>
      </a:dk1>
      <a:lt1>
        <a:srgbClr val="FFFFFF"/>
      </a:lt1>
      <a:dk2>
        <a:srgbClr val="4EBEA4"/>
      </a:dk2>
      <a:lt2>
        <a:srgbClr val="E2E8F0"/>
      </a:lt2>
      <a:accent1>
        <a:srgbClr val="ED3C8D"/>
      </a:accent1>
      <a:accent2>
        <a:srgbClr val="00BFF2"/>
      </a:accent2>
      <a:accent3>
        <a:srgbClr val="A343FF"/>
      </a:accent3>
      <a:accent4>
        <a:srgbClr val="2C82FF"/>
      </a:accent4>
      <a:accent5>
        <a:srgbClr val="55AD00"/>
      </a:accent5>
      <a:accent6>
        <a:srgbClr val="FF6E30"/>
      </a:accent6>
      <a:hlink>
        <a:srgbClr val="201A62"/>
      </a:hlink>
      <a:folHlink>
        <a:srgbClr val="6D6DE2"/>
      </a:folHlink>
    </a:clrScheme>
    <a:fontScheme name="Custom 76">
      <a:majorFont>
        <a:latin typeface="Helvetica Bold"/>
        <a:ea typeface=""/>
        <a:cs typeface=""/>
      </a:majorFont>
      <a:minorFont>
        <a:latin typeface="Helvetica-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B Template.potx" id="{3DD536BC-B625-41C1-AB76-B98A44A9663C}" vid="{56A22213-A2D8-43BF-9B02-486376CC65A3}"/>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B1464"/>
        </a:solidFill>
        <a:ln>
          <a:noFill/>
        </a:ln>
      </a:spPr>
      <a:bodyPr rtlCol="0" anchor="ctr"/>
      <a:lstStyle>
        <a:defPPr marL="0" marR="0" indent="0" algn="ctr" defTabSz="914400" rtl="0" eaLnBrk="1" fontAlgn="auto" latinLnBrk="0" hangingPunct="1">
          <a:lnSpc>
            <a:spcPct val="100000"/>
          </a:lnSpc>
          <a:spcBef>
            <a:spcPts val="0"/>
          </a:spcBef>
          <a:spcAft>
            <a:spcPts val="0"/>
          </a:spcAft>
          <a:buClrTx/>
          <a:buSzTx/>
          <a:buFontTx/>
          <a:buNone/>
          <a:tabLst/>
          <a:defRPr kumimoji="0" sz="1800" b="1" i="0" u="none" strike="noStrike" kern="1200" cap="none" spc="0" normalizeH="0" baseline="0" noProof="0">
            <a:ln>
              <a:noFill/>
            </a:ln>
            <a:solidFill>
              <a:prstClr val="white"/>
            </a:solidFill>
            <a:effectLst/>
            <a:uLnTx/>
            <a:uFillTx/>
            <a:latin typeface="Calibri" panose="020F0502020204030204"/>
            <a:ea typeface="+mn-ea"/>
            <a:cs typeface="+mn-cs"/>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c00419b3-ff22-4e92-8e74-ef4894f6b0e1" xsi:nil="true"/>
    <lcf76f155ced4ddcb4097134ff3c332f xmlns="c3801c2d-3f2f-44a1-8478-554d1c91a4f5">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ABCF5620D45EF4AA969D5E9CFDA206E" ma:contentTypeVersion="16" ma:contentTypeDescription="Create a new document." ma:contentTypeScope="" ma:versionID="83befa18ea6217e2c768b2795b1b34c7">
  <xsd:schema xmlns:xsd="http://www.w3.org/2001/XMLSchema" xmlns:xs="http://www.w3.org/2001/XMLSchema" xmlns:p="http://schemas.microsoft.com/office/2006/metadata/properties" xmlns:ns2="c3801c2d-3f2f-44a1-8478-554d1c91a4f5" xmlns:ns3="c00419b3-ff22-4e92-8e74-ef4894f6b0e1" targetNamespace="http://schemas.microsoft.com/office/2006/metadata/properties" ma:root="true" ma:fieldsID="b56e2d977db667e40a91ecafe6cea5bd" ns2:_="" ns3:_="">
    <xsd:import namespace="c3801c2d-3f2f-44a1-8478-554d1c91a4f5"/>
    <xsd:import namespace="c00419b3-ff22-4e92-8e74-ef4894f6b0e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ServiceObjectDetectorVersions" minOccurs="0"/>
                <xsd:element ref="ns2:MediaServiceSearchPropertie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801c2d-3f2f-44a1-8478-554d1c91a4f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8c637ead-fd64-45b4-abde-ec2d09ec102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DateTaken" ma:index="23"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00419b3-ff22-4e92-8e74-ef4894f6b0e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2fc8375e-4cb2-4aea-979e-f36c13a134f3}" ma:internalName="TaxCatchAll" ma:showField="CatchAllData" ma:web="c00419b3-ff22-4e92-8e74-ef4894f6b0e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FEB1AD6-A2CF-49D6-B91B-7858EAE84B26}">
  <ds:schemaRefs>
    <ds:schemaRef ds:uri="9f6166fe-9f5b-43aa-b8a9-b4d7ad530bda"/>
    <ds:schemaRef ds:uri="a86b28e8-29a6-4ab8-af18-2a7f61acfad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c00419b3-ff22-4e92-8e74-ef4894f6b0e1"/>
    <ds:schemaRef ds:uri="c3801c2d-3f2f-44a1-8478-554d1c91a4f5"/>
  </ds:schemaRefs>
</ds:datastoreItem>
</file>

<file path=customXml/itemProps2.xml><?xml version="1.0" encoding="utf-8"?>
<ds:datastoreItem xmlns:ds="http://schemas.openxmlformats.org/officeDocument/2006/customXml" ds:itemID="{7DACF277-DBA8-4159-AD4F-5156E45D380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801c2d-3f2f-44a1-8478-554d1c91a4f5"/>
    <ds:schemaRef ds:uri="c00419b3-ff22-4e92-8e74-ef4894f6b0e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F3D13DD-657E-4326-BA44-D545DCC35C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2757</Words>
  <Application>Microsoft Office PowerPoint</Application>
  <PresentationFormat>Widescreen</PresentationFormat>
  <Paragraphs>306</Paragraphs>
  <Slides>19</Slides>
  <Notes>11</Notes>
  <HiddenSlides>0</HiddenSlides>
  <MMClips>0</MMClips>
  <ScaleCrop>false</ScaleCrop>
  <HeadingPairs>
    <vt:vector size="6" baseType="variant">
      <vt:variant>
        <vt:lpstr>Fonts Used</vt:lpstr>
      </vt:variant>
      <vt:variant>
        <vt:i4>13</vt:i4>
      </vt:variant>
      <vt:variant>
        <vt:lpstr>Theme</vt:lpstr>
      </vt:variant>
      <vt:variant>
        <vt:i4>5</vt:i4>
      </vt:variant>
      <vt:variant>
        <vt:lpstr>Slide Titles</vt:lpstr>
      </vt:variant>
      <vt:variant>
        <vt:i4>19</vt:i4>
      </vt:variant>
    </vt:vector>
  </HeadingPairs>
  <TitlesOfParts>
    <vt:vector size="37" baseType="lpstr">
      <vt:lpstr>Anton</vt:lpstr>
      <vt:lpstr>Aptos</vt:lpstr>
      <vt:lpstr>Arial</vt:lpstr>
      <vt:lpstr>Calibri</vt:lpstr>
      <vt:lpstr>Calibri Light</vt:lpstr>
      <vt:lpstr>Helvetica</vt:lpstr>
      <vt:lpstr>Helvetica </vt:lpstr>
      <vt:lpstr>Helvetica Bold</vt:lpstr>
      <vt:lpstr>Helvetica Light</vt:lpstr>
      <vt:lpstr>Helvetica-Light</vt:lpstr>
      <vt:lpstr>Helvetica-Lightoblique</vt:lpstr>
      <vt:lpstr>Lato</vt:lpstr>
      <vt:lpstr>Source Serif 4</vt:lpstr>
      <vt:lpstr>1_Office Theme</vt:lpstr>
      <vt:lpstr>3_Office Theme</vt:lpstr>
      <vt:lpstr>Office 2013 - 2022 Theme</vt:lpstr>
      <vt:lpstr>4_Office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Leah Montner Dixon</dc:creator>
  <cp:lastModifiedBy>Dylan Breger</cp:lastModifiedBy>
  <cp:revision>1</cp:revision>
  <dcterms:created xsi:type="dcterms:W3CDTF">2024-09-03T18:25:30Z</dcterms:created>
  <dcterms:modified xsi:type="dcterms:W3CDTF">2025-01-23T18:10:14Z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0x0101002ABCF5620D45EF4AA969D5E9CFDA206E</vt:lpwstr>
  </property>
  <property fmtid="{D5CDD505-2E9C-101B-9397-08002B2CF9AE}" pid="3" name="MediaServiceImageTags">
    <vt:lpwstr/>
  </property>
</Properties>
</file>