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64" r:id="rId6"/>
    <p:sldMasterId id="2147483720" r:id="rId7"/>
    <p:sldMasterId id="2147483723" r:id="rId8"/>
    <p:sldMasterId id="2147483759" r:id="rId9"/>
    <p:sldMasterId id="2147483772" r:id="rId10"/>
    <p:sldMasterId id="2147483784" r:id="rId11"/>
  </p:sldMasterIdLst>
  <p:notesMasterIdLst>
    <p:notesMasterId r:id="rId42"/>
  </p:notesMasterIdLst>
  <p:sldIdLst>
    <p:sldId id="2147376475" r:id="rId12"/>
    <p:sldId id="2147469776" r:id="rId13"/>
    <p:sldId id="2147327053" r:id="rId14"/>
    <p:sldId id="2147327054" r:id="rId15"/>
    <p:sldId id="2147376351" r:id="rId16"/>
    <p:sldId id="2147469785" r:id="rId17"/>
    <p:sldId id="2147469871" r:id="rId18"/>
    <p:sldId id="304" r:id="rId19"/>
    <p:sldId id="2147469851" r:id="rId20"/>
    <p:sldId id="2147469860" r:id="rId21"/>
    <p:sldId id="2147469858" r:id="rId22"/>
    <p:sldId id="2147469865" r:id="rId23"/>
    <p:sldId id="2147469867" r:id="rId24"/>
    <p:sldId id="2147469850" r:id="rId25"/>
    <p:sldId id="2147469868" r:id="rId26"/>
    <p:sldId id="2147469852" r:id="rId27"/>
    <p:sldId id="2147469872" r:id="rId28"/>
    <p:sldId id="2147469875" r:id="rId29"/>
    <p:sldId id="2146846061" r:id="rId30"/>
    <p:sldId id="2147469874" r:id="rId31"/>
    <p:sldId id="2147376446" r:id="rId32"/>
    <p:sldId id="2147469873" r:id="rId33"/>
    <p:sldId id="2147376449" r:id="rId34"/>
    <p:sldId id="2147469870" r:id="rId35"/>
    <p:sldId id="2146846060" r:id="rId36"/>
    <p:sldId id="2147376448" r:id="rId37"/>
    <p:sldId id="2147469798" r:id="rId38"/>
    <p:sldId id="2147327052" r:id="rId39"/>
    <p:sldId id="2146846656" r:id="rId40"/>
    <p:sldId id="2146846275" r:id="rId41"/>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W"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 userId="S::leahm@thevab.com::d5b2ae9e-9213-4442-b7df-4db8cbe51e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on Wiese" initials="JW" lastIdx="1" clrIdx="0">
    <p:extLst>
      <p:ext uri="{19B8F6BF-5375-455C-9EA6-DF929625EA0E}">
        <p15:presenceInfo xmlns:p15="http://schemas.microsoft.com/office/powerpoint/2012/main" userId="S::jasonw@thevab.com::4bff8d5b-7de6-4655-b397-69b0afc81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64"/>
    <a:srgbClr val="00C0F3"/>
    <a:srgbClr val="ED3C8D"/>
    <a:srgbClr val="4EBEA4"/>
    <a:srgbClr val="A343FF"/>
    <a:srgbClr val="FFE600"/>
    <a:srgbClr val="E2E8F0"/>
    <a:srgbClr val="BFBFBF"/>
    <a:srgbClr val="ACBDC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2FF7C-2448-4355-89A7-4213DE8C717A}" v="31" dt="2025-11-17T14:27:43.834"/>
    <p1510:client id="{94DC010A-CAAF-4687-B2DA-467C8E7FC655}" v="46" dt="2025-11-17T06:36:11.3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812" autoAdjust="0"/>
  </p:normalViewPr>
  <p:slideViewPr>
    <p:cSldViewPr snapToGrid="0">
      <p:cViewPr>
        <p:scale>
          <a:sx n="125" d="100"/>
          <a:sy n="125" d="100"/>
        </p:scale>
        <p:origin x="1038" y="7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Kiely" userId="768be38e-2fb5-40ce-925d-bd8e9d9e3c31" providerId="ADAL" clId="{7229EA02-EDFD-48CA-88A7-C4F572612F10}"/>
    <pc:docChg chg="undo redo custSel addSld delSld modSld sldOrd delMainMaster">
      <pc:chgData name="Reed Kiely" userId="768be38e-2fb5-40ce-925d-bd8e9d9e3c31" providerId="ADAL" clId="{7229EA02-EDFD-48CA-88A7-C4F572612F10}" dt="2025-11-17T19:09:13.833" v="5117" actId="1037"/>
      <pc:docMkLst>
        <pc:docMk/>
      </pc:docMkLst>
      <pc:sldChg chg="addSp delSp modSp add mod setBg">
        <pc:chgData name="Reed Kiely" userId="768be38e-2fb5-40ce-925d-bd8e9d9e3c31" providerId="ADAL" clId="{7229EA02-EDFD-48CA-88A7-C4F572612F10}" dt="2025-11-17T14:22:29.321" v="5083" actId="20577"/>
        <pc:sldMkLst>
          <pc:docMk/>
          <pc:sldMk cId="1516186653" sldId="304"/>
        </pc:sldMkLst>
        <pc:spChg chg="add mod">
          <ac:chgData name="Reed Kiely" userId="768be38e-2fb5-40ce-925d-bd8e9d9e3c31" providerId="ADAL" clId="{7229EA02-EDFD-48CA-88A7-C4F572612F10}" dt="2025-11-17T14:22:29.321" v="5083" actId="20577"/>
          <ac:spMkLst>
            <pc:docMk/>
            <pc:sldMk cId="1516186653" sldId="304"/>
            <ac:spMk id="2" creationId="{CB285018-B58D-D12E-2E5B-3A518FC3D584}"/>
          </ac:spMkLst>
        </pc:spChg>
        <pc:picChg chg="mod">
          <ac:chgData name="Reed Kiely" userId="768be38e-2fb5-40ce-925d-bd8e9d9e3c31" providerId="ADAL" clId="{7229EA02-EDFD-48CA-88A7-C4F572612F10}" dt="2025-11-07T22:24:55.313" v="4632" actId="14100"/>
          <ac:picMkLst>
            <pc:docMk/>
            <pc:sldMk cId="1516186653" sldId="304"/>
            <ac:picMk id="4" creationId="{B735919E-0182-9649-8C98-D1E55348810A}"/>
          </ac:picMkLst>
        </pc:picChg>
      </pc:sldChg>
      <pc:sldChg chg="addSp delSp modSp mod">
        <pc:chgData name="Reed Kiely" userId="768be38e-2fb5-40ce-925d-bd8e9d9e3c31" providerId="ADAL" clId="{7229EA02-EDFD-48CA-88A7-C4F572612F10}" dt="2025-11-07T22:28:48.388" v="4704" actId="20577"/>
        <pc:sldMkLst>
          <pc:docMk/>
          <pc:sldMk cId="1676180331" sldId="2146846060"/>
        </pc:sldMkLst>
        <pc:spChg chg="mod">
          <ac:chgData name="Reed Kiely" userId="768be38e-2fb5-40ce-925d-bd8e9d9e3c31" providerId="ADAL" clId="{7229EA02-EDFD-48CA-88A7-C4F572612F10}" dt="2025-11-07T20:32:18.748" v="2763" actId="1076"/>
          <ac:spMkLst>
            <pc:docMk/>
            <pc:sldMk cId="1676180331" sldId="2146846060"/>
            <ac:spMk id="9" creationId="{193E0891-0427-1566-CD9D-4D900ADF3F20}"/>
          </ac:spMkLst>
        </pc:spChg>
        <pc:spChg chg="add mod">
          <ac:chgData name="Reed Kiely" userId="768be38e-2fb5-40ce-925d-bd8e9d9e3c31" providerId="ADAL" clId="{7229EA02-EDFD-48CA-88A7-C4F572612F10}" dt="2025-11-07T21:55:29.476" v="3952"/>
          <ac:spMkLst>
            <pc:docMk/>
            <pc:sldMk cId="1676180331" sldId="2146846060"/>
            <ac:spMk id="10" creationId="{3E9B954D-AC7C-BE88-B0CE-9951F7BAE034}"/>
          </ac:spMkLst>
        </pc:spChg>
        <pc:spChg chg="add mod">
          <ac:chgData name="Reed Kiely" userId="768be38e-2fb5-40ce-925d-bd8e9d9e3c31" providerId="ADAL" clId="{7229EA02-EDFD-48CA-88A7-C4F572612F10}" dt="2025-11-07T22:28:48.388" v="4704" actId="20577"/>
          <ac:spMkLst>
            <pc:docMk/>
            <pc:sldMk cId="1676180331" sldId="2146846060"/>
            <ac:spMk id="11" creationId="{00386AA7-D5FB-EB29-8A40-A3470E78CC70}"/>
          </ac:spMkLst>
        </pc:spChg>
        <pc:picChg chg="add mod">
          <ac:chgData name="Reed Kiely" userId="768be38e-2fb5-40ce-925d-bd8e9d9e3c31" providerId="ADAL" clId="{7229EA02-EDFD-48CA-88A7-C4F572612F10}" dt="2025-11-07T20:32:18.748" v="2763" actId="1076"/>
          <ac:picMkLst>
            <pc:docMk/>
            <pc:sldMk cId="1676180331" sldId="2146846060"/>
            <ac:picMk id="8" creationId="{5E9B04FC-0C05-6A09-3876-138CA767531F}"/>
          </ac:picMkLst>
        </pc:picChg>
      </pc:sldChg>
      <pc:sldChg chg="addSp delSp modSp mod">
        <pc:chgData name="Reed Kiely" userId="768be38e-2fb5-40ce-925d-bd8e9d9e3c31" providerId="ADAL" clId="{7229EA02-EDFD-48CA-88A7-C4F572612F10}" dt="2025-11-07T22:29:35.220" v="4743" actId="20577"/>
        <pc:sldMkLst>
          <pc:docMk/>
          <pc:sldMk cId="1453723842" sldId="2146846061"/>
        </pc:sldMkLst>
        <pc:spChg chg="add mod">
          <ac:chgData name="Reed Kiely" userId="768be38e-2fb5-40ce-925d-bd8e9d9e3c31" providerId="ADAL" clId="{7229EA02-EDFD-48CA-88A7-C4F572612F10}" dt="2025-11-07T21:55:42.480" v="3960"/>
          <ac:spMkLst>
            <pc:docMk/>
            <pc:sldMk cId="1453723842" sldId="2146846061"/>
            <ac:spMk id="8" creationId="{C9E9101E-DAD9-DE9F-F89A-ADDB68A7A67C}"/>
          </ac:spMkLst>
        </pc:spChg>
        <pc:spChg chg="add mod">
          <ac:chgData name="Reed Kiely" userId="768be38e-2fb5-40ce-925d-bd8e9d9e3c31" providerId="ADAL" clId="{7229EA02-EDFD-48CA-88A7-C4F572612F10}" dt="2025-11-07T22:29:35.220" v="4743" actId="20577"/>
          <ac:spMkLst>
            <pc:docMk/>
            <pc:sldMk cId="1453723842" sldId="2146846061"/>
            <ac:spMk id="9" creationId="{DF0E464F-B065-3F6F-BDE5-601B5F1856A3}"/>
          </ac:spMkLst>
        </pc:spChg>
        <pc:spChg chg="mod">
          <ac:chgData name="Reed Kiely" userId="768be38e-2fb5-40ce-925d-bd8e9d9e3c31" providerId="ADAL" clId="{7229EA02-EDFD-48CA-88A7-C4F572612F10}" dt="2025-11-07T16:04:24.850" v="1371" actId="207"/>
          <ac:spMkLst>
            <pc:docMk/>
            <pc:sldMk cId="1453723842" sldId="2146846061"/>
            <ac:spMk id="10" creationId="{55DB044E-7A96-06CF-845C-2A82D849BF6C}"/>
          </ac:spMkLst>
        </pc:spChg>
        <pc:picChg chg="add mod">
          <ac:chgData name="Reed Kiely" userId="768be38e-2fb5-40ce-925d-bd8e9d9e3c31" providerId="ADAL" clId="{7229EA02-EDFD-48CA-88A7-C4F572612F10}" dt="2025-11-07T20:31:58.232" v="2757" actId="1037"/>
          <ac:picMkLst>
            <pc:docMk/>
            <pc:sldMk cId="1453723842" sldId="2146846061"/>
            <ac:picMk id="1026" creationId="{82834058-40FF-5AF5-CFF9-875B3583D723}"/>
          </ac:picMkLst>
        </pc:picChg>
      </pc:sldChg>
      <pc:sldChg chg="addSp delSp modSp add mod">
        <pc:chgData name="Reed Kiely" userId="768be38e-2fb5-40ce-925d-bd8e9d9e3c31" providerId="ADAL" clId="{7229EA02-EDFD-48CA-88A7-C4F572612F10}" dt="2025-11-07T21:23:29.058" v="3562"/>
        <pc:sldMkLst>
          <pc:docMk/>
          <pc:sldMk cId="3031221709" sldId="2146846656"/>
        </pc:sldMkLst>
        <pc:spChg chg="add mod">
          <ac:chgData name="Reed Kiely" userId="768be38e-2fb5-40ce-925d-bd8e9d9e3c31" providerId="ADAL" clId="{7229EA02-EDFD-48CA-88A7-C4F572612F10}" dt="2025-11-07T21:22:36.153" v="3552" actId="1076"/>
          <ac:spMkLst>
            <pc:docMk/>
            <pc:sldMk cId="3031221709" sldId="2146846656"/>
            <ac:spMk id="9" creationId="{5F08565C-09EC-E118-9AAF-C1641775675F}"/>
          </ac:spMkLst>
        </pc:spChg>
        <pc:spChg chg="add mod">
          <ac:chgData name="Reed Kiely" userId="768be38e-2fb5-40ce-925d-bd8e9d9e3c31" providerId="ADAL" clId="{7229EA02-EDFD-48CA-88A7-C4F572612F10}" dt="2025-11-07T21:22:48.191" v="3554"/>
          <ac:spMkLst>
            <pc:docMk/>
            <pc:sldMk cId="3031221709" sldId="2146846656"/>
            <ac:spMk id="10" creationId="{5C07FA45-BBCF-ED1D-7325-F3BA64D8D8E8}"/>
          </ac:spMkLst>
        </pc:spChg>
        <pc:spChg chg="add mod">
          <ac:chgData name="Reed Kiely" userId="768be38e-2fb5-40ce-925d-bd8e9d9e3c31" providerId="ADAL" clId="{7229EA02-EDFD-48CA-88A7-C4F572612F10}" dt="2025-11-07T21:22:58.570" v="3556"/>
          <ac:spMkLst>
            <pc:docMk/>
            <pc:sldMk cId="3031221709" sldId="2146846656"/>
            <ac:spMk id="13" creationId="{55674E44-3D1F-6CDD-11A3-F00850DD4253}"/>
          </ac:spMkLst>
        </pc:spChg>
        <pc:spChg chg="add mod">
          <ac:chgData name="Reed Kiely" userId="768be38e-2fb5-40ce-925d-bd8e9d9e3c31" providerId="ADAL" clId="{7229EA02-EDFD-48CA-88A7-C4F572612F10}" dt="2025-11-07T21:23:09.835" v="3558"/>
          <ac:spMkLst>
            <pc:docMk/>
            <pc:sldMk cId="3031221709" sldId="2146846656"/>
            <ac:spMk id="15" creationId="{6CD4A35C-42F1-844A-FBB3-8EB8E363FD06}"/>
          </ac:spMkLst>
        </pc:spChg>
        <pc:spChg chg="add mod">
          <ac:chgData name="Reed Kiely" userId="768be38e-2fb5-40ce-925d-bd8e9d9e3c31" providerId="ADAL" clId="{7229EA02-EDFD-48CA-88A7-C4F572612F10}" dt="2025-11-07T21:23:29.058" v="3562"/>
          <ac:spMkLst>
            <pc:docMk/>
            <pc:sldMk cId="3031221709" sldId="2146846656"/>
            <ac:spMk id="16" creationId="{43D39266-C6D7-37EB-8380-AD99C518596B}"/>
          </ac:spMkLst>
        </pc:spChg>
        <pc:spChg chg="mod">
          <ac:chgData name="Reed Kiely" userId="768be38e-2fb5-40ce-925d-bd8e9d9e3c31" providerId="ADAL" clId="{7229EA02-EDFD-48CA-88A7-C4F572612F10}" dt="2025-11-07T21:13:06.039" v="3299"/>
          <ac:spMkLst>
            <pc:docMk/>
            <pc:sldMk cId="3031221709" sldId="2146846656"/>
            <ac:spMk id="31" creationId="{19E91E4F-01A9-D185-538D-27E825A2F598}"/>
          </ac:spMkLst>
        </pc:spChg>
        <pc:spChg chg="mod">
          <ac:chgData name="Reed Kiely" userId="768be38e-2fb5-40ce-925d-bd8e9d9e3c31" providerId="ADAL" clId="{7229EA02-EDFD-48CA-88A7-C4F572612F10}" dt="2025-11-07T21:12:41.359" v="3298" actId="20577"/>
          <ac:spMkLst>
            <pc:docMk/>
            <pc:sldMk cId="3031221709" sldId="2146846656"/>
            <ac:spMk id="34" creationId="{23323862-4F42-A4E4-7E37-CE5698B990B6}"/>
          </ac:spMkLst>
        </pc:spChg>
        <pc:spChg chg="mod">
          <ac:chgData name="Reed Kiely" userId="768be38e-2fb5-40ce-925d-bd8e9d9e3c31" providerId="ADAL" clId="{7229EA02-EDFD-48CA-88A7-C4F572612F10}" dt="2025-11-07T21:15:32.092" v="3487" actId="207"/>
          <ac:spMkLst>
            <pc:docMk/>
            <pc:sldMk cId="3031221709" sldId="2146846656"/>
            <ac:spMk id="40" creationId="{3C1F419D-E1FD-B84B-B0CB-76CAF26E381C}"/>
          </ac:spMkLst>
        </pc:spChg>
        <pc:spChg chg="mod">
          <ac:chgData name="Reed Kiely" userId="768be38e-2fb5-40ce-925d-bd8e9d9e3c31" providerId="ADAL" clId="{7229EA02-EDFD-48CA-88A7-C4F572612F10}" dt="2025-11-07T21:23:19.860" v="3560"/>
          <ac:spMkLst>
            <pc:docMk/>
            <pc:sldMk cId="3031221709" sldId="2146846656"/>
            <ac:spMk id="41" creationId="{CF1F148F-F947-2EE4-B879-1633290E398A}"/>
          </ac:spMkLst>
        </pc:spChg>
        <pc:picChg chg="add mod">
          <ac:chgData name="Reed Kiely" userId="768be38e-2fb5-40ce-925d-bd8e9d9e3c31" providerId="ADAL" clId="{7229EA02-EDFD-48CA-88A7-C4F572612F10}" dt="2025-11-07T21:22:32.418" v="3551" actId="1076"/>
          <ac:picMkLst>
            <pc:docMk/>
            <pc:sldMk cId="3031221709" sldId="2146846656"/>
            <ac:picMk id="8" creationId="{082428FF-40DC-3EBE-64EB-74934FCB48CA}"/>
          </ac:picMkLst>
        </pc:picChg>
        <pc:picChg chg="add mod">
          <ac:chgData name="Reed Kiely" userId="768be38e-2fb5-40ce-925d-bd8e9d9e3c31" providerId="ADAL" clId="{7229EA02-EDFD-48CA-88A7-C4F572612F10}" dt="2025-11-07T21:22:44.571" v="3553"/>
          <ac:picMkLst>
            <pc:docMk/>
            <pc:sldMk cId="3031221709" sldId="2146846656"/>
            <ac:picMk id="11" creationId="{07D13221-CBFA-510B-FEDD-D3EE62DAF7D1}"/>
          </ac:picMkLst>
        </pc:picChg>
        <pc:picChg chg="add mod">
          <ac:chgData name="Reed Kiely" userId="768be38e-2fb5-40ce-925d-bd8e9d9e3c31" providerId="ADAL" clId="{7229EA02-EDFD-48CA-88A7-C4F572612F10}" dt="2025-11-07T21:22:55.350" v="3555"/>
          <ac:picMkLst>
            <pc:docMk/>
            <pc:sldMk cId="3031221709" sldId="2146846656"/>
            <ac:picMk id="12" creationId="{E6D946E6-E06C-724F-8CCF-2C09BD196377}"/>
          </ac:picMkLst>
        </pc:picChg>
        <pc:picChg chg="add mod">
          <ac:chgData name="Reed Kiely" userId="768be38e-2fb5-40ce-925d-bd8e9d9e3c31" providerId="ADAL" clId="{7229EA02-EDFD-48CA-88A7-C4F572612F10}" dt="2025-11-07T21:23:06.475" v="3557"/>
          <ac:picMkLst>
            <pc:docMk/>
            <pc:sldMk cId="3031221709" sldId="2146846656"/>
            <ac:picMk id="14" creationId="{8F0AF36B-6AEA-17E4-C58F-D1FDF67773A1}"/>
          </ac:picMkLst>
        </pc:picChg>
        <pc:picChg chg="add mod ord">
          <ac:chgData name="Reed Kiely" userId="768be38e-2fb5-40ce-925d-bd8e9d9e3c31" providerId="ADAL" clId="{7229EA02-EDFD-48CA-88A7-C4F572612F10}" dt="2025-11-07T21:23:26.221" v="3561"/>
          <ac:picMkLst>
            <pc:docMk/>
            <pc:sldMk cId="3031221709" sldId="2146846656"/>
            <ac:picMk id="18" creationId="{5DD84828-757B-27F9-81F2-E85B220019AF}"/>
          </ac:picMkLst>
        </pc:picChg>
        <pc:picChg chg="mod">
          <ac:chgData name="Reed Kiely" userId="768be38e-2fb5-40ce-925d-bd8e9d9e3c31" providerId="ADAL" clId="{7229EA02-EDFD-48CA-88A7-C4F572612F10}" dt="2025-11-07T21:23:16.825" v="3559"/>
          <ac:picMkLst>
            <pc:docMk/>
            <pc:sldMk cId="3031221709" sldId="2146846656"/>
            <ac:picMk id="42" creationId="{C3CBC935-46E4-CFC3-75BC-61AF9803E74D}"/>
          </ac:picMkLst>
        </pc:picChg>
      </pc:sldChg>
      <pc:sldChg chg="addSp delSp modSp add del mod">
        <pc:chgData name="Reed Kiely" userId="768be38e-2fb5-40ce-925d-bd8e9d9e3c31" providerId="ADAL" clId="{7229EA02-EDFD-48CA-88A7-C4F572612F10}" dt="2025-11-17T14:15:11.182" v="5071" actId="12788"/>
        <pc:sldMkLst>
          <pc:docMk/>
          <pc:sldMk cId="3904071730" sldId="2147327052"/>
        </pc:sldMkLst>
        <pc:spChg chg="add mod">
          <ac:chgData name="Reed Kiely" userId="768be38e-2fb5-40ce-925d-bd8e9d9e3c31" providerId="ADAL" clId="{7229EA02-EDFD-48CA-88A7-C4F572612F10}" dt="2025-11-17T14:15:02.386" v="5070" actId="14100"/>
          <ac:spMkLst>
            <pc:docMk/>
            <pc:sldMk cId="3904071730" sldId="2147327052"/>
            <ac:spMk id="3" creationId="{BD71FD60-E744-7105-4D7A-1A36C6E34970}"/>
          </ac:spMkLst>
        </pc:spChg>
        <pc:spChg chg="add mod ord">
          <ac:chgData name="Reed Kiely" userId="768be38e-2fb5-40ce-925d-bd8e9d9e3c31" providerId="ADAL" clId="{7229EA02-EDFD-48CA-88A7-C4F572612F10}" dt="2025-11-17T14:15:11.182" v="5071" actId="12788"/>
          <ac:spMkLst>
            <pc:docMk/>
            <pc:sldMk cId="3904071730" sldId="2147327052"/>
            <ac:spMk id="4" creationId="{2C057413-F010-BBEA-F4D0-86AF13088826}"/>
          </ac:spMkLst>
        </pc:spChg>
        <pc:spChg chg="add mod">
          <ac:chgData name="Reed Kiely" userId="768be38e-2fb5-40ce-925d-bd8e9d9e3c31" providerId="ADAL" clId="{7229EA02-EDFD-48CA-88A7-C4F572612F10}" dt="2025-11-17T14:15:11.182" v="5071" actId="12788"/>
          <ac:spMkLst>
            <pc:docMk/>
            <pc:sldMk cId="3904071730" sldId="2147327052"/>
            <ac:spMk id="33" creationId="{D235B7C6-3FD5-F3A3-DE54-5DDD3C87051E}"/>
          </ac:spMkLst>
        </pc:spChg>
        <pc:picChg chg="add mod modCrop">
          <ac:chgData name="Reed Kiely" userId="768be38e-2fb5-40ce-925d-bd8e9d9e3c31" providerId="ADAL" clId="{7229EA02-EDFD-48CA-88A7-C4F572612F10}" dt="2025-11-17T14:15:11.182" v="5071" actId="12788"/>
          <ac:picMkLst>
            <pc:docMk/>
            <pc:sldMk cId="3904071730" sldId="2147327052"/>
            <ac:picMk id="11" creationId="{0F938C52-7499-BEA2-8604-C078F982B5CB}"/>
          </ac:picMkLst>
        </pc:picChg>
      </pc:sldChg>
      <pc:sldChg chg="addSp delSp modSp add mod">
        <pc:chgData name="Reed Kiely" userId="768be38e-2fb5-40ce-925d-bd8e9d9e3c31" providerId="ADAL" clId="{7229EA02-EDFD-48CA-88A7-C4F572612F10}" dt="2025-11-07T21:54:21.486" v="3918" actId="478"/>
        <pc:sldMkLst>
          <pc:docMk/>
          <pc:sldMk cId="3848600381" sldId="2147327053"/>
        </pc:sldMkLst>
        <pc:spChg chg="add mod">
          <ac:chgData name="Reed Kiely" userId="768be38e-2fb5-40ce-925d-bd8e9d9e3c31" providerId="ADAL" clId="{7229EA02-EDFD-48CA-88A7-C4F572612F10}" dt="2025-11-07T20:31:16.653" v="2741"/>
          <ac:spMkLst>
            <pc:docMk/>
            <pc:sldMk cId="3848600381" sldId="2147327053"/>
            <ac:spMk id="3" creationId="{D1952149-E803-480F-9E0E-7C2475858C28}"/>
          </ac:spMkLst>
        </pc:spChg>
        <pc:spChg chg="add mod">
          <ac:chgData name="Reed Kiely" userId="768be38e-2fb5-40ce-925d-bd8e9d9e3c31" providerId="ADAL" clId="{7229EA02-EDFD-48CA-88A7-C4F572612F10}" dt="2025-11-07T21:54:20.247" v="3917"/>
          <ac:spMkLst>
            <pc:docMk/>
            <pc:sldMk cId="3848600381" sldId="2147327053"/>
            <ac:spMk id="6" creationId="{F5E007CB-2F6C-CFE7-1C04-140FDFFA2562}"/>
          </ac:spMkLst>
        </pc:spChg>
      </pc:sldChg>
      <pc:sldChg chg="addSp delSp modSp add mod">
        <pc:chgData name="Reed Kiely" userId="768be38e-2fb5-40ce-925d-bd8e9d9e3c31" providerId="ADAL" clId="{7229EA02-EDFD-48CA-88A7-C4F572612F10}" dt="2025-11-07T21:54:15.701" v="3914" actId="478"/>
        <pc:sldMkLst>
          <pc:docMk/>
          <pc:sldMk cId="1912399242" sldId="2147327054"/>
        </pc:sldMkLst>
        <pc:spChg chg="add mod">
          <ac:chgData name="Reed Kiely" userId="768be38e-2fb5-40ce-925d-bd8e9d9e3c31" providerId="ADAL" clId="{7229EA02-EDFD-48CA-88A7-C4F572612F10}" dt="2025-11-07T20:31:09.536" v="2739"/>
          <ac:spMkLst>
            <pc:docMk/>
            <pc:sldMk cId="1912399242" sldId="2147327054"/>
            <ac:spMk id="5" creationId="{D45E3D54-B190-F453-D9DF-03C92B513EC9}"/>
          </ac:spMkLst>
        </pc:spChg>
        <pc:spChg chg="add mod">
          <ac:chgData name="Reed Kiely" userId="768be38e-2fb5-40ce-925d-bd8e9d9e3c31" providerId="ADAL" clId="{7229EA02-EDFD-48CA-88A7-C4F572612F10}" dt="2025-11-07T20:31:14.664" v="2740"/>
          <ac:spMkLst>
            <pc:docMk/>
            <pc:sldMk cId="1912399242" sldId="2147327054"/>
            <ac:spMk id="7" creationId="{4336987D-6135-A89F-502F-30E7B1BB2AB1}"/>
          </ac:spMkLst>
        </pc:spChg>
        <pc:spChg chg="add mod">
          <ac:chgData name="Reed Kiely" userId="768be38e-2fb5-40ce-925d-bd8e9d9e3c31" providerId="ADAL" clId="{7229EA02-EDFD-48CA-88A7-C4F572612F10}" dt="2025-11-07T21:54:14.375" v="3913"/>
          <ac:spMkLst>
            <pc:docMk/>
            <pc:sldMk cId="1912399242" sldId="2147327054"/>
            <ac:spMk id="9" creationId="{AB73105C-D9FE-A525-B186-BFE58BE25796}"/>
          </ac:spMkLst>
        </pc:spChg>
      </pc:sldChg>
      <pc:sldChg chg="modSp mod">
        <pc:chgData name="Reed Kiely" userId="768be38e-2fb5-40ce-925d-bd8e9d9e3c31" providerId="ADAL" clId="{7229EA02-EDFD-48CA-88A7-C4F572612F10}" dt="2025-11-17T14:20:37.166" v="5074" actId="732"/>
        <pc:sldMkLst>
          <pc:docMk/>
          <pc:sldMk cId="256161118" sldId="2147376351"/>
        </pc:sldMkLst>
        <pc:picChg chg="mod modCrop">
          <ac:chgData name="Reed Kiely" userId="768be38e-2fb5-40ce-925d-bd8e9d9e3c31" providerId="ADAL" clId="{7229EA02-EDFD-48CA-88A7-C4F572612F10}" dt="2025-11-17T14:20:37.166" v="5074" actId="732"/>
          <ac:picMkLst>
            <pc:docMk/>
            <pc:sldMk cId="256161118" sldId="2147376351"/>
            <ac:picMk id="3" creationId="{AC262BAF-CDB5-BC80-3775-82E69072E3EE}"/>
          </ac:picMkLst>
        </pc:picChg>
      </pc:sldChg>
      <pc:sldChg chg="addSp delSp modSp mod">
        <pc:chgData name="Reed Kiely" userId="768be38e-2fb5-40ce-925d-bd8e9d9e3c31" providerId="ADAL" clId="{7229EA02-EDFD-48CA-88A7-C4F572612F10}" dt="2025-11-17T14:14:27.180" v="5069" actId="14100"/>
        <pc:sldMkLst>
          <pc:docMk/>
          <pc:sldMk cId="1310838725" sldId="2147376446"/>
        </pc:sldMkLst>
        <pc:spChg chg="add mod">
          <ac:chgData name="Reed Kiely" userId="768be38e-2fb5-40ce-925d-bd8e9d9e3c31" providerId="ADAL" clId="{7229EA02-EDFD-48CA-88A7-C4F572612F10}" dt="2025-11-17T14:14:27.180" v="5069" actId="14100"/>
          <ac:spMkLst>
            <pc:docMk/>
            <pc:sldMk cId="1310838725" sldId="2147376446"/>
            <ac:spMk id="11" creationId="{56CB0DAF-10DC-246F-2924-C3B6F55B0050}"/>
          </ac:spMkLst>
        </pc:spChg>
        <pc:spChg chg="add mod">
          <ac:chgData name="Reed Kiely" userId="768be38e-2fb5-40ce-925d-bd8e9d9e3c31" providerId="ADAL" clId="{7229EA02-EDFD-48CA-88A7-C4F572612F10}" dt="2025-11-07T22:28:53.300" v="4715" actId="20577"/>
          <ac:spMkLst>
            <pc:docMk/>
            <pc:sldMk cId="1310838725" sldId="2147376446"/>
            <ac:spMk id="12" creationId="{0A6B91A7-E883-04ED-28CC-727B01BC5982}"/>
          </ac:spMkLst>
        </pc:spChg>
      </pc:sldChg>
      <pc:sldChg chg="addSp delSp modSp mod">
        <pc:chgData name="Reed Kiely" userId="768be38e-2fb5-40ce-925d-bd8e9d9e3c31" providerId="ADAL" clId="{7229EA02-EDFD-48CA-88A7-C4F572612F10}" dt="2025-11-17T14:14:21.622" v="5068" actId="14100"/>
        <pc:sldMkLst>
          <pc:docMk/>
          <pc:sldMk cId="2190592190" sldId="2147376448"/>
        </pc:sldMkLst>
        <pc:spChg chg="add mod">
          <ac:chgData name="Reed Kiely" userId="768be38e-2fb5-40ce-925d-bd8e9d9e3c31" providerId="ADAL" clId="{7229EA02-EDFD-48CA-88A7-C4F572612F10}" dt="2025-11-17T14:14:21.622" v="5068" actId="14100"/>
          <ac:spMkLst>
            <pc:docMk/>
            <pc:sldMk cId="2190592190" sldId="2147376448"/>
            <ac:spMk id="8" creationId="{A0D40CF8-A9B3-B335-723B-2201C0FA85AC}"/>
          </ac:spMkLst>
        </pc:spChg>
        <pc:spChg chg="mod">
          <ac:chgData name="Reed Kiely" userId="768be38e-2fb5-40ce-925d-bd8e9d9e3c31" providerId="ADAL" clId="{7229EA02-EDFD-48CA-88A7-C4F572612F10}" dt="2025-11-07T20:32:03.082" v="2758" actId="1076"/>
          <ac:spMkLst>
            <pc:docMk/>
            <pc:sldMk cId="2190592190" sldId="2147376448"/>
            <ac:spMk id="9" creationId="{210D0F07-9D58-F119-C3EF-C2D403742B95}"/>
          </ac:spMkLst>
        </pc:spChg>
        <pc:spChg chg="add mod">
          <ac:chgData name="Reed Kiely" userId="768be38e-2fb5-40ce-925d-bd8e9d9e3c31" providerId="ADAL" clId="{7229EA02-EDFD-48CA-88A7-C4F572612F10}" dt="2025-11-07T22:29:29.971" v="4734" actId="20577"/>
          <ac:spMkLst>
            <pc:docMk/>
            <pc:sldMk cId="2190592190" sldId="2147376448"/>
            <ac:spMk id="10" creationId="{7A20B2FC-1A93-3AA2-6AA2-E25D1944440B}"/>
          </ac:spMkLst>
        </pc:spChg>
        <pc:spChg chg="mod">
          <ac:chgData name="Reed Kiely" userId="768be38e-2fb5-40ce-925d-bd8e9d9e3c31" providerId="ADAL" clId="{7229EA02-EDFD-48CA-88A7-C4F572612F10}" dt="2025-11-07T16:12:22.155" v="1948" actId="207"/>
          <ac:spMkLst>
            <pc:docMk/>
            <pc:sldMk cId="2190592190" sldId="2147376448"/>
            <ac:spMk id="15" creationId="{A449A211-DAD9-D6AF-0D1A-8C0D293ABADB}"/>
          </ac:spMkLst>
        </pc:spChg>
        <pc:graphicFrameChg chg="mod">
          <ac:chgData name="Reed Kiely" userId="768be38e-2fb5-40ce-925d-bd8e9d9e3c31" providerId="ADAL" clId="{7229EA02-EDFD-48CA-88A7-C4F572612F10}" dt="2025-11-07T16:12:17.666" v="1947" actId="207"/>
          <ac:graphicFrameMkLst>
            <pc:docMk/>
            <pc:sldMk cId="2190592190" sldId="2147376448"/>
            <ac:graphicFrameMk id="12" creationId="{24EB8932-66D2-BA11-3F07-AC01AE6E0996}"/>
          </ac:graphicFrameMkLst>
        </pc:graphicFrameChg>
        <pc:graphicFrameChg chg="mod">
          <ac:chgData name="Reed Kiely" userId="768be38e-2fb5-40ce-925d-bd8e9d9e3c31" providerId="ADAL" clId="{7229EA02-EDFD-48CA-88A7-C4F572612F10}" dt="2025-11-07T16:12:15.069" v="1946" actId="207"/>
          <ac:graphicFrameMkLst>
            <pc:docMk/>
            <pc:sldMk cId="2190592190" sldId="2147376448"/>
            <ac:graphicFrameMk id="29" creationId="{2379C95B-6BAE-3D3F-1EC2-601E78C87D19}"/>
          </ac:graphicFrameMkLst>
        </pc:graphicFrameChg>
      </pc:sldChg>
      <pc:sldChg chg="addSp delSp modSp mod">
        <pc:chgData name="Reed Kiely" userId="768be38e-2fb5-40ce-925d-bd8e9d9e3c31" providerId="ADAL" clId="{7229EA02-EDFD-48CA-88A7-C4F572612F10}" dt="2025-11-07T22:29:50.548" v="4750" actId="20577"/>
        <pc:sldMkLst>
          <pc:docMk/>
          <pc:sldMk cId="465699186" sldId="2147376449"/>
        </pc:sldMkLst>
        <pc:spChg chg="add mod">
          <ac:chgData name="Reed Kiely" userId="768be38e-2fb5-40ce-925d-bd8e9d9e3c31" providerId="ADAL" clId="{7229EA02-EDFD-48CA-88A7-C4F572612F10}" dt="2025-11-07T21:55:56.687" v="3970"/>
          <ac:spMkLst>
            <pc:docMk/>
            <pc:sldMk cId="465699186" sldId="2147376449"/>
            <ac:spMk id="5" creationId="{C0D59BDD-F14E-68FC-46D0-65D25FFD9F7F}"/>
          </ac:spMkLst>
        </pc:spChg>
        <pc:spChg chg="add mod">
          <ac:chgData name="Reed Kiely" userId="768be38e-2fb5-40ce-925d-bd8e9d9e3c31" providerId="ADAL" clId="{7229EA02-EDFD-48CA-88A7-C4F572612F10}" dt="2025-11-07T22:29:50.548" v="4750" actId="20577"/>
          <ac:spMkLst>
            <pc:docMk/>
            <pc:sldMk cId="465699186" sldId="2147376449"/>
            <ac:spMk id="19" creationId="{9E6968F6-4873-9F97-51DC-D9C272FD5D5D}"/>
          </ac:spMkLst>
        </pc:spChg>
        <pc:graphicFrameChg chg="mod">
          <ac:chgData name="Reed Kiely" userId="768be38e-2fb5-40ce-925d-bd8e9d9e3c31" providerId="ADAL" clId="{7229EA02-EDFD-48CA-88A7-C4F572612F10}" dt="2025-11-07T16:12:27.588" v="1949" actId="207"/>
          <ac:graphicFrameMkLst>
            <pc:docMk/>
            <pc:sldMk cId="465699186" sldId="2147376449"/>
            <ac:graphicFrameMk id="11" creationId="{8933CFEF-D176-B63A-8929-5C003AA8B3A5}"/>
          </ac:graphicFrameMkLst>
        </pc:graphicFrameChg>
      </pc:sldChg>
      <pc:sldChg chg="addSp delSp modSp add mod">
        <pc:chgData name="Reed Kiely" userId="768be38e-2fb5-40ce-925d-bd8e9d9e3c31" providerId="ADAL" clId="{7229EA02-EDFD-48CA-88A7-C4F572612F10}" dt="2025-11-17T19:09:13.833" v="5117" actId="1037"/>
        <pc:sldMkLst>
          <pc:docMk/>
          <pc:sldMk cId="225170362" sldId="2147376475"/>
        </pc:sldMkLst>
        <pc:spChg chg="mod">
          <ac:chgData name="Reed Kiely" userId="768be38e-2fb5-40ce-925d-bd8e9d9e3c31" providerId="ADAL" clId="{7229EA02-EDFD-48CA-88A7-C4F572612F10}" dt="2025-11-07T22:01:33.469" v="4005" actId="255"/>
          <ac:spMkLst>
            <pc:docMk/>
            <pc:sldMk cId="225170362" sldId="2147376475"/>
            <ac:spMk id="5" creationId="{30AA95AA-0612-6C41-F97F-4B36DC43A9BE}"/>
          </ac:spMkLst>
        </pc:spChg>
        <pc:picChg chg="add mod ord modCrop">
          <ac:chgData name="Reed Kiely" userId="768be38e-2fb5-40ce-925d-bd8e9d9e3c31" providerId="ADAL" clId="{7229EA02-EDFD-48CA-88A7-C4F572612F10}" dt="2025-11-07T18:21:59.699" v="2148" actId="167"/>
          <ac:picMkLst>
            <pc:docMk/>
            <pc:sldMk cId="225170362" sldId="2147376475"/>
            <ac:picMk id="11" creationId="{CD03A3FA-5496-CE42-8CA1-5C14B2BDF5A3}"/>
          </ac:picMkLst>
        </pc:picChg>
        <pc:picChg chg="mod">
          <ac:chgData name="Reed Kiely" userId="768be38e-2fb5-40ce-925d-bd8e9d9e3c31" providerId="ADAL" clId="{7229EA02-EDFD-48CA-88A7-C4F572612F10}" dt="2025-11-17T19:09:13.833" v="5117" actId="1037"/>
          <ac:picMkLst>
            <pc:docMk/>
            <pc:sldMk cId="225170362" sldId="2147376475"/>
            <ac:picMk id="12" creationId="{5DABA0C0-9BD9-75DF-39AD-A4FCA6319871}"/>
          </ac:picMkLst>
        </pc:picChg>
      </pc:sldChg>
      <pc:sldChg chg="addSp delSp modSp add mod">
        <pc:chgData name="Reed Kiely" userId="768be38e-2fb5-40ce-925d-bd8e9d9e3c31" providerId="ADAL" clId="{7229EA02-EDFD-48CA-88A7-C4F572612F10}" dt="2025-11-17T19:03:44.646" v="5114" actId="1037"/>
        <pc:sldMkLst>
          <pc:docMk/>
          <pc:sldMk cId="2881209077" sldId="2147469776"/>
        </pc:sldMkLst>
        <pc:spChg chg="add mod">
          <ac:chgData name="Reed Kiely" userId="768be38e-2fb5-40ce-925d-bd8e9d9e3c31" providerId="ADAL" clId="{7229EA02-EDFD-48CA-88A7-C4F572612F10}" dt="2025-11-17T19:03:44.646" v="5114" actId="1037"/>
          <ac:spMkLst>
            <pc:docMk/>
            <pc:sldMk cId="2881209077" sldId="2147469776"/>
            <ac:spMk id="6" creationId="{DB55D44B-862F-7410-8DC2-967F9BF6012C}"/>
          </ac:spMkLst>
        </pc:spChg>
        <pc:spChg chg="mod">
          <ac:chgData name="Reed Kiely" userId="768be38e-2fb5-40ce-925d-bd8e9d9e3c31" providerId="ADAL" clId="{7229EA02-EDFD-48CA-88A7-C4F572612F10}" dt="2025-11-17T19:03:37.119" v="5110" actId="20577"/>
          <ac:spMkLst>
            <pc:docMk/>
            <pc:sldMk cId="2881209077" sldId="2147469776"/>
            <ac:spMk id="9" creationId="{595A9501-34CE-D275-3B4F-DCB36D6D030E}"/>
          </ac:spMkLst>
        </pc:spChg>
        <pc:picChg chg="add mod ord modCrop">
          <ac:chgData name="Reed Kiely" userId="768be38e-2fb5-40ce-925d-bd8e9d9e3c31" providerId="ADAL" clId="{7229EA02-EDFD-48CA-88A7-C4F572612F10}" dt="2025-11-07T18:43:07.204" v="2496" actId="14100"/>
          <ac:picMkLst>
            <pc:docMk/>
            <pc:sldMk cId="2881209077" sldId="2147469776"/>
            <ac:picMk id="12" creationId="{892D098C-5FFA-ED25-7C4C-66D136D772F6}"/>
          </ac:picMkLst>
        </pc:picChg>
      </pc:sldChg>
      <pc:sldChg chg="delSp modSp add mod">
        <pc:chgData name="Reed Kiely" userId="768be38e-2fb5-40ce-925d-bd8e9d9e3c31" providerId="ADAL" clId="{7229EA02-EDFD-48CA-88A7-C4F572612F10}" dt="2025-11-17T14:21:52.413" v="5079" actId="555"/>
        <pc:sldMkLst>
          <pc:docMk/>
          <pc:sldMk cId="160155939" sldId="2147469785"/>
        </pc:sldMkLst>
        <pc:spChg chg="mod">
          <ac:chgData name="Reed Kiely" userId="768be38e-2fb5-40ce-925d-bd8e9d9e3c31" providerId="ADAL" clId="{7229EA02-EDFD-48CA-88A7-C4F572612F10}" dt="2025-11-07T20:33:31.157" v="2766" actId="1076"/>
          <ac:spMkLst>
            <pc:docMk/>
            <pc:sldMk cId="160155939" sldId="2147469785"/>
            <ac:spMk id="2" creationId="{17112B50-84C9-8922-D179-07F1D7781E94}"/>
          </ac:spMkLst>
        </pc:spChg>
        <pc:spChg chg="mod">
          <ac:chgData name="Reed Kiely" userId="768be38e-2fb5-40ce-925d-bd8e9d9e3c31" providerId="ADAL" clId="{7229EA02-EDFD-48CA-88A7-C4F572612F10}" dt="2025-11-17T14:21:52.413" v="5079" actId="555"/>
          <ac:spMkLst>
            <pc:docMk/>
            <pc:sldMk cId="160155939" sldId="2147469785"/>
            <ac:spMk id="3" creationId="{4386F0B5-4EF3-686C-9B76-E0BF7AA90C62}"/>
          </ac:spMkLst>
        </pc:spChg>
        <pc:spChg chg="mod">
          <ac:chgData name="Reed Kiely" userId="768be38e-2fb5-40ce-925d-bd8e9d9e3c31" providerId="ADAL" clId="{7229EA02-EDFD-48CA-88A7-C4F572612F10}" dt="2025-11-07T20:33:31.157" v="2766" actId="1076"/>
          <ac:spMkLst>
            <pc:docMk/>
            <pc:sldMk cId="160155939" sldId="2147469785"/>
            <ac:spMk id="7" creationId="{594382AE-D77C-0226-8E7D-46B86CB02CB7}"/>
          </ac:spMkLst>
        </pc:spChg>
        <pc:spChg chg="mod">
          <ac:chgData name="Reed Kiely" userId="768be38e-2fb5-40ce-925d-bd8e9d9e3c31" providerId="ADAL" clId="{7229EA02-EDFD-48CA-88A7-C4F572612F10}" dt="2025-11-07T20:33:29.138" v="2765" actId="1076"/>
          <ac:spMkLst>
            <pc:docMk/>
            <pc:sldMk cId="160155939" sldId="2147469785"/>
            <ac:spMk id="8" creationId="{3D91EE66-8764-5F77-1CF6-83B57ABB2844}"/>
          </ac:spMkLst>
        </pc:spChg>
        <pc:spChg chg="mod">
          <ac:chgData name="Reed Kiely" userId="768be38e-2fb5-40ce-925d-bd8e9d9e3c31" providerId="ADAL" clId="{7229EA02-EDFD-48CA-88A7-C4F572612F10}" dt="2025-11-07T21:28:10.806" v="3699" actId="207"/>
          <ac:spMkLst>
            <pc:docMk/>
            <pc:sldMk cId="160155939" sldId="2147469785"/>
            <ac:spMk id="11" creationId="{3081D341-43AD-A510-2C53-394E86BDA2AA}"/>
          </ac:spMkLst>
        </pc:spChg>
        <pc:spChg chg="mod">
          <ac:chgData name="Reed Kiely" userId="768be38e-2fb5-40ce-925d-bd8e9d9e3c31" providerId="ADAL" clId="{7229EA02-EDFD-48CA-88A7-C4F572612F10}" dt="2025-11-17T14:09:51.260" v="5037" actId="14100"/>
          <ac:spMkLst>
            <pc:docMk/>
            <pc:sldMk cId="160155939" sldId="2147469785"/>
            <ac:spMk id="12" creationId="{C1526A0C-11D0-1E50-0F63-D41C64E10E84}"/>
          </ac:spMkLst>
        </pc:spChg>
        <pc:spChg chg="mod">
          <ac:chgData name="Reed Kiely" userId="768be38e-2fb5-40ce-925d-bd8e9d9e3c31" providerId="ADAL" clId="{7229EA02-EDFD-48CA-88A7-C4F572612F10}" dt="2025-11-07T20:33:31.157" v="2766" actId="1076"/>
          <ac:spMkLst>
            <pc:docMk/>
            <pc:sldMk cId="160155939" sldId="2147469785"/>
            <ac:spMk id="13" creationId="{4F8A9AB7-8BC1-1DCB-1AE4-1FF39917B878}"/>
          </ac:spMkLst>
        </pc:spChg>
        <pc:spChg chg="mod">
          <ac:chgData name="Reed Kiely" userId="768be38e-2fb5-40ce-925d-bd8e9d9e3c31" providerId="ADAL" clId="{7229EA02-EDFD-48CA-88A7-C4F572612F10}" dt="2025-11-07T20:33:29.138" v="2765" actId="1076"/>
          <ac:spMkLst>
            <pc:docMk/>
            <pc:sldMk cId="160155939" sldId="2147469785"/>
            <ac:spMk id="15" creationId="{D9EA5468-884B-7E95-A052-123EBB768A1C}"/>
          </ac:spMkLst>
        </pc:spChg>
        <pc:spChg chg="mod">
          <ac:chgData name="Reed Kiely" userId="768be38e-2fb5-40ce-925d-bd8e9d9e3c31" providerId="ADAL" clId="{7229EA02-EDFD-48CA-88A7-C4F572612F10}" dt="2025-11-07T20:33:31.157" v="2766" actId="1076"/>
          <ac:spMkLst>
            <pc:docMk/>
            <pc:sldMk cId="160155939" sldId="2147469785"/>
            <ac:spMk id="16" creationId="{4BF341D6-1260-1312-AE6D-03579B0B0AF1}"/>
          </ac:spMkLst>
        </pc:spChg>
        <pc:spChg chg="mod">
          <ac:chgData name="Reed Kiely" userId="768be38e-2fb5-40ce-925d-bd8e9d9e3c31" providerId="ADAL" clId="{7229EA02-EDFD-48CA-88A7-C4F572612F10}" dt="2025-11-07T20:33:31.157" v="2766" actId="1076"/>
          <ac:spMkLst>
            <pc:docMk/>
            <pc:sldMk cId="160155939" sldId="2147469785"/>
            <ac:spMk id="23" creationId="{9ADAF38D-CCC1-3E73-89F5-FED3F574616B}"/>
          </ac:spMkLst>
        </pc:spChg>
        <pc:spChg chg="mod">
          <ac:chgData name="Reed Kiely" userId="768be38e-2fb5-40ce-925d-bd8e9d9e3c31" providerId="ADAL" clId="{7229EA02-EDFD-48CA-88A7-C4F572612F10}" dt="2025-11-07T20:33:31.157" v="2766" actId="1076"/>
          <ac:spMkLst>
            <pc:docMk/>
            <pc:sldMk cId="160155939" sldId="2147469785"/>
            <ac:spMk id="24" creationId="{976C7C49-8431-EB64-02B4-4BC518BD0F7B}"/>
          </ac:spMkLst>
        </pc:spChg>
        <pc:spChg chg="mod">
          <ac:chgData name="Reed Kiely" userId="768be38e-2fb5-40ce-925d-bd8e9d9e3c31" providerId="ADAL" clId="{7229EA02-EDFD-48CA-88A7-C4F572612F10}" dt="2025-11-07T20:33:31.157" v="2766" actId="1076"/>
          <ac:spMkLst>
            <pc:docMk/>
            <pc:sldMk cId="160155939" sldId="2147469785"/>
            <ac:spMk id="25" creationId="{F10209FA-A2D1-1FF5-C746-7B98CC9CC154}"/>
          </ac:spMkLst>
        </pc:spChg>
        <pc:spChg chg="mod">
          <ac:chgData name="Reed Kiely" userId="768be38e-2fb5-40ce-925d-bd8e9d9e3c31" providerId="ADAL" clId="{7229EA02-EDFD-48CA-88A7-C4F572612F10}" dt="2025-11-07T20:33:31.157" v="2766" actId="1076"/>
          <ac:spMkLst>
            <pc:docMk/>
            <pc:sldMk cId="160155939" sldId="2147469785"/>
            <ac:spMk id="26" creationId="{D9918990-5139-AAB5-4F48-DBA7C9F77DE8}"/>
          </ac:spMkLst>
        </pc:spChg>
        <pc:spChg chg="mod">
          <ac:chgData name="Reed Kiely" userId="768be38e-2fb5-40ce-925d-bd8e9d9e3c31" providerId="ADAL" clId="{7229EA02-EDFD-48CA-88A7-C4F572612F10}" dt="2025-11-07T20:33:31.157" v="2766" actId="1076"/>
          <ac:spMkLst>
            <pc:docMk/>
            <pc:sldMk cId="160155939" sldId="2147469785"/>
            <ac:spMk id="27" creationId="{BC111D82-FEA0-F0A5-602F-3BF964A5F814}"/>
          </ac:spMkLst>
        </pc:spChg>
        <pc:spChg chg="mod">
          <ac:chgData name="Reed Kiely" userId="768be38e-2fb5-40ce-925d-bd8e9d9e3c31" providerId="ADAL" clId="{7229EA02-EDFD-48CA-88A7-C4F572612F10}" dt="2025-11-07T20:33:31.157" v="2766" actId="1076"/>
          <ac:spMkLst>
            <pc:docMk/>
            <pc:sldMk cId="160155939" sldId="2147469785"/>
            <ac:spMk id="28" creationId="{3755474A-6A99-DF35-4823-4C6406BD7793}"/>
          </ac:spMkLst>
        </pc:spChg>
        <pc:spChg chg="mod">
          <ac:chgData name="Reed Kiely" userId="768be38e-2fb5-40ce-925d-bd8e9d9e3c31" providerId="ADAL" clId="{7229EA02-EDFD-48CA-88A7-C4F572612F10}" dt="2025-11-07T18:31:25.799" v="2367" actId="1076"/>
          <ac:spMkLst>
            <pc:docMk/>
            <pc:sldMk cId="160155939" sldId="2147469785"/>
            <ac:spMk id="32" creationId="{CF17D4FE-70E1-BA09-A0B5-97B0F0613434}"/>
          </ac:spMkLst>
        </pc:spChg>
        <pc:spChg chg="mod">
          <ac:chgData name="Reed Kiely" userId="768be38e-2fb5-40ce-925d-bd8e9d9e3c31" providerId="ADAL" clId="{7229EA02-EDFD-48CA-88A7-C4F572612F10}" dt="2025-11-17T14:21:52.413" v="5079" actId="555"/>
          <ac:spMkLst>
            <pc:docMk/>
            <pc:sldMk cId="160155939" sldId="2147469785"/>
            <ac:spMk id="33" creationId="{B7464B58-DAD2-50DC-3AD6-426CCA6C82CD}"/>
          </ac:spMkLst>
        </pc:spChg>
      </pc:sldChg>
      <pc:sldChg chg="modSp add mod">
        <pc:chgData name="Reed Kiely" userId="768be38e-2fb5-40ce-925d-bd8e9d9e3c31" providerId="ADAL" clId="{7229EA02-EDFD-48CA-88A7-C4F572612F10}" dt="2025-11-07T21:57:42.991" v="3978" actId="207"/>
        <pc:sldMkLst>
          <pc:docMk/>
          <pc:sldMk cId="1580424734" sldId="2147469798"/>
        </pc:sldMkLst>
        <pc:spChg chg="mod">
          <ac:chgData name="Reed Kiely" userId="768be38e-2fb5-40ce-925d-bd8e9d9e3c31" providerId="ADAL" clId="{7229EA02-EDFD-48CA-88A7-C4F572612F10}" dt="2025-11-07T21:57:42.991" v="3978" actId="207"/>
          <ac:spMkLst>
            <pc:docMk/>
            <pc:sldMk cId="1580424734" sldId="2147469798"/>
            <ac:spMk id="11" creationId="{046737F3-4DEE-D118-23FE-94A4315D8E99}"/>
          </ac:spMkLst>
        </pc:spChg>
      </pc:sldChg>
      <pc:sldChg chg="addSp delSp modSp add mod ord">
        <pc:chgData name="Reed Kiely" userId="768be38e-2fb5-40ce-925d-bd8e9d9e3c31" providerId="ADAL" clId="{7229EA02-EDFD-48CA-88A7-C4F572612F10}" dt="2025-11-17T14:12:52.173" v="5067" actId="14100"/>
        <pc:sldMkLst>
          <pc:docMk/>
          <pc:sldMk cId="2722662164" sldId="2147469850"/>
        </pc:sldMkLst>
        <pc:spChg chg="add mod">
          <ac:chgData name="Reed Kiely" userId="768be38e-2fb5-40ce-925d-bd8e9d9e3c31" providerId="ADAL" clId="{7229EA02-EDFD-48CA-88A7-C4F572612F10}" dt="2025-11-07T18:48:37.970" v="2564" actId="12788"/>
          <ac:spMkLst>
            <pc:docMk/>
            <pc:sldMk cId="2722662164" sldId="2147469850"/>
            <ac:spMk id="4" creationId="{19A43D52-B858-2C7F-2F53-D92D6B8123C8}"/>
          </ac:spMkLst>
        </pc:spChg>
        <pc:spChg chg="add mod">
          <ac:chgData name="Reed Kiely" userId="768be38e-2fb5-40ce-925d-bd8e9d9e3c31" providerId="ADAL" clId="{7229EA02-EDFD-48CA-88A7-C4F572612F10}" dt="2025-11-07T22:13:05.377" v="4547" actId="1076"/>
          <ac:spMkLst>
            <pc:docMk/>
            <pc:sldMk cId="2722662164" sldId="2147469850"/>
            <ac:spMk id="6" creationId="{CF7639AC-D7AB-E919-EACE-F0300A735B3A}"/>
          </ac:spMkLst>
        </pc:spChg>
        <pc:spChg chg="add mod">
          <ac:chgData name="Reed Kiely" userId="768be38e-2fb5-40ce-925d-bd8e9d9e3c31" providerId="ADAL" clId="{7229EA02-EDFD-48CA-88A7-C4F572612F10}" dt="2025-11-07T18:48:37.970" v="2564" actId="12788"/>
          <ac:spMkLst>
            <pc:docMk/>
            <pc:sldMk cId="2722662164" sldId="2147469850"/>
            <ac:spMk id="8" creationId="{5C84DC71-9B92-68E1-6B12-23FDEE4C4451}"/>
          </ac:spMkLst>
        </pc:spChg>
        <pc:spChg chg="mod">
          <ac:chgData name="Reed Kiely" userId="768be38e-2fb5-40ce-925d-bd8e9d9e3c31" providerId="ADAL" clId="{7229EA02-EDFD-48CA-88A7-C4F572612F10}" dt="2025-11-07T18:48:37.970" v="2564" actId="12788"/>
          <ac:spMkLst>
            <pc:docMk/>
            <pc:sldMk cId="2722662164" sldId="2147469850"/>
            <ac:spMk id="9" creationId="{4695B99A-337C-0F09-B532-385D351E3641}"/>
          </ac:spMkLst>
        </pc:spChg>
        <pc:spChg chg="add mod">
          <ac:chgData name="Reed Kiely" userId="768be38e-2fb5-40ce-925d-bd8e9d9e3c31" providerId="ADAL" clId="{7229EA02-EDFD-48CA-88A7-C4F572612F10}" dt="2025-11-17T14:12:52.173" v="5067" actId="14100"/>
          <ac:spMkLst>
            <pc:docMk/>
            <pc:sldMk cId="2722662164" sldId="2147469850"/>
            <ac:spMk id="13" creationId="{AA2A9B65-0929-BF5E-AEC8-39F072CD8A24}"/>
          </ac:spMkLst>
        </pc:spChg>
        <pc:spChg chg="mod">
          <ac:chgData name="Reed Kiely" userId="768be38e-2fb5-40ce-925d-bd8e9d9e3c31" providerId="ADAL" clId="{7229EA02-EDFD-48CA-88A7-C4F572612F10}" dt="2025-11-07T22:13:07.327" v="4548" actId="1076"/>
          <ac:spMkLst>
            <pc:docMk/>
            <pc:sldMk cId="2722662164" sldId="2147469850"/>
            <ac:spMk id="18" creationId="{23E1A80A-D58C-7994-9FEB-AF768EF16A2D}"/>
          </ac:spMkLst>
        </pc:spChg>
        <pc:spChg chg="mod">
          <ac:chgData name="Reed Kiely" userId="768be38e-2fb5-40ce-925d-bd8e9d9e3c31" providerId="ADAL" clId="{7229EA02-EDFD-48CA-88A7-C4F572612F10}" dt="2025-11-07T18:48:46.246" v="2565" actId="14100"/>
          <ac:spMkLst>
            <pc:docMk/>
            <pc:sldMk cId="2722662164" sldId="2147469850"/>
            <ac:spMk id="19" creationId="{CF697E8F-DF19-91D8-F4F3-A20E10A33EE7}"/>
          </ac:spMkLst>
        </pc:spChg>
        <pc:spChg chg="add mod">
          <ac:chgData name="Reed Kiely" userId="768be38e-2fb5-40ce-925d-bd8e9d9e3c31" providerId="ADAL" clId="{7229EA02-EDFD-48CA-88A7-C4F572612F10}" dt="2025-11-07T20:31:05.039" v="2735"/>
          <ac:spMkLst>
            <pc:docMk/>
            <pc:sldMk cId="2722662164" sldId="2147469850"/>
            <ac:spMk id="22" creationId="{2A441B38-6149-A201-4C68-05132E81237A}"/>
          </ac:spMkLst>
        </pc:spChg>
        <pc:spChg chg="add mod">
          <ac:chgData name="Reed Kiely" userId="768be38e-2fb5-40ce-925d-bd8e9d9e3c31" providerId="ADAL" clId="{7229EA02-EDFD-48CA-88A7-C4F572612F10}" dt="2025-11-07T22:23:20.021" v="4621"/>
          <ac:spMkLst>
            <pc:docMk/>
            <pc:sldMk cId="2722662164" sldId="2147469850"/>
            <ac:spMk id="24" creationId="{1885B447-31AC-734F-B209-25427741C773}"/>
          </ac:spMkLst>
        </pc:spChg>
        <pc:spChg chg="add mod">
          <ac:chgData name="Reed Kiely" userId="768be38e-2fb5-40ce-925d-bd8e9d9e3c31" providerId="ADAL" clId="{7229EA02-EDFD-48CA-88A7-C4F572612F10}" dt="2025-11-07T22:23:20.021" v="4621"/>
          <ac:spMkLst>
            <pc:docMk/>
            <pc:sldMk cId="2722662164" sldId="2147469850"/>
            <ac:spMk id="25" creationId="{A407C42F-65E6-D5A6-4C3C-C520275CF7C2}"/>
          </ac:spMkLst>
        </pc:spChg>
        <pc:spChg chg="mod">
          <ac:chgData name="Reed Kiely" userId="768be38e-2fb5-40ce-925d-bd8e9d9e3c31" providerId="ADAL" clId="{7229EA02-EDFD-48CA-88A7-C4F572612F10}" dt="2025-11-07T22:12:58.612" v="4545" actId="1076"/>
          <ac:spMkLst>
            <pc:docMk/>
            <pc:sldMk cId="2722662164" sldId="2147469850"/>
            <ac:spMk id="27" creationId="{58CC5107-7FCD-1B27-3D2D-8692E4E7DA97}"/>
          </ac:spMkLst>
        </pc:spChg>
        <pc:spChg chg="add mod">
          <ac:chgData name="Reed Kiely" userId="768be38e-2fb5-40ce-925d-bd8e9d9e3c31" providerId="ADAL" clId="{7229EA02-EDFD-48CA-88A7-C4F572612F10}" dt="2025-11-07T22:27:40.020" v="4675" actId="20577"/>
          <ac:spMkLst>
            <pc:docMk/>
            <pc:sldMk cId="2722662164" sldId="2147469850"/>
            <ac:spMk id="28" creationId="{96BBF93F-FE6F-519E-4B30-D6D3EC845BCB}"/>
          </ac:spMkLst>
        </pc:spChg>
        <pc:picChg chg="add mod">
          <ac:chgData name="Reed Kiely" userId="768be38e-2fb5-40ce-925d-bd8e9d9e3c31" providerId="ADAL" clId="{7229EA02-EDFD-48CA-88A7-C4F572612F10}" dt="2025-11-07T21:52:32.606" v="3893" actId="14100"/>
          <ac:picMkLst>
            <pc:docMk/>
            <pc:sldMk cId="2722662164" sldId="2147469850"/>
            <ac:picMk id="5122" creationId="{25F078A2-897B-0FA3-E9A4-8C82AADAB53B}"/>
          </ac:picMkLst>
        </pc:picChg>
        <pc:cxnChg chg="add mod">
          <ac:chgData name="Reed Kiely" userId="768be38e-2fb5-40ce-925d-bd8e9d9e3c31" providerId="ADAL" clId="{7229EA02-EDFD-48CA-88A7-C4F572612F10}" dt="2025-11-07T22:23:20.021" v="4621"/>
          <ac:cxnSpMkLst>
            <pc:docMk/>
            <pc:sldMk cId="2722662164" sldId="2147469850"/>
            <ac:cxnSpMk id="20" creationId="{7187E021-F19D-2159-65D9-FC02DBA97FF8}"/>
          </ac:cxnSpMkLst>
        </pc:cxnChg>
        <pc:cxnChg chg="mod">
          <ac:chgData name="Reed Kiely" userId="768be38e-2fb5-40ce-925d-bd8e9d9e3c31" providerId="ADAL" clId="{7229EA02-EDFD-48CA-88A7-C4F572612F10}" dt="2025-11-07T18:48:37.970" v="2564" actId="12788"/>
          <ac:cxnSpMkLst>
            <pc:docMk/>
            <pc:sldMk cId="2722662164" sldId="2147469850"/>
            <ac:cxnSpMk id="21" creationId="{CBEAAD55-9859-EE11-4E1F-F2CF50101477}"/>
          </ac:cxnSpMkLst>
        </pc:cxnChg>
        <pc:cxnChg chg="add mod">
          <ac:chgData name="Reed Kiely" userId="768be38e-2fb5-40ce-925d-bd8e9d9e3c31" providerId="ADAL" clId="{7229EA02-EDFD-48CA-88A7-C4F572612F10}" dt="2025-11-07T22:23:20.021" v="4621"/>
          <ac:cxnSpMkLst>
            <pc:docMk/>
            <pc:sldMk cId="2722662164" sldId="2147469850"/>
            <ac:cxnSpMk id="23" creationId="{002B0E68-C5C5-5170-ED53-DAEBC7B572AA}"/>
          </ac:cxnSpMkLst>
        </pc:cxnChg>
      </pc:sldChg>
      <pc:sldChg chg="addSp delSp modSp add mod">
        <pc:chgData name="Reed Kiely" userId="768be38e-2fb5-40ce-925d-bd8e9d9e3c31" providerId="ADAL" clId="{7229EA02-EDFD-48CA-88A7-C4F572612F10}" dt="2025-11-17T14:27:43.828" v="5101" actId="27918"/>
        <pc:sldMkLst>
          <pc:docMk/>
          <pc:sldMk cId="3314915489" sldId="2147469851"/>
        </pc:sldMkLst>
        <pc:spChg chg="mod">
          <ac:chgData name="Reed Kiely" userId="768be38e-2fb5-40ce-925d-bd8e9d9e3c31" providerId="ADAL" clId="{7229EA02-EDFD-48CA-88A7-C4F572612F10}" dt="2025-11-17T14:22:53.324" v="5085" actId="20577"/>
          <ac:spMkLst>
            <pc:docMk/>
            <pc:sldMk cId="3314915489" sldId="2147469851"/>
            <ac:spMk id="4" creationId="{E4DB6D6F-843A-117E-B98A-7C2BEAC926CC}"/>
          </ac:spMkLst>
        </pc:spChg>
        <pc:spChg chg="add mod">
          <ac:chgData name="Reed Kiely" userId="768be38e-2fb5-40ce-925d-bd8e9d9e3c31" providerId="ADAL" clId="{7229EA02-EDFD-48CA-88A7-C4F572612F10}" dt="2025-11-07T21:42:21.342" v="3761" actId="20577"/>
          <ac:spMkLst>
            <pc:docMk/>
            <pc:sldMk cId="3314915489" sldId="2147469851"/>
            <ac:spMk id="6" creationId="{497C0D5D-0938-F41E-292D-4E12BF99058B}"/>
          </ac:spMkLst>
        </pc:spChg>
        <pc:spChg chg="mod">
          <ac:chgData name="Reed Kiely" userId="768be38e-2fb5-40ce-925d-bd8e9d9e3c31" providerId="ADAL" clId="{7229EA02-EDFD-48CA-88A7-C4F572612F10}" dt="2025-11-07T22:41:39.560" v="5012" actId="1076"/>
          <ac:spMkLst>
            <pc:docMk/>
            <pc:sldMk cId="3314915489" sldId="2147469851"/>
            <ac:spMk id="18" creationId="{B08C5374-0F8F-01FB-DDD9-1514F06B4CFD}"/>
          </ac:spMkLst>
        </pc:spChg>
        <pc:spChg chg="add mod">
          <ac:chgData name="Reed Kiely" userId="768be38e-2fb5-40ce-925d-bd8e9d9e3c31" providerId="ADAL" clId="{7229EA02-EDFD-48CA-88A7-C4F572612F10}" dt="2025-11-07T21:54:43.759" v="3929"/>
          <ac:spMkLst>
            <pc:docMk/>
            <pc:sldMk cId="3314915489" sldId="2147469851"/>
            <ac:spMk id="19" creationId="{B07A6030-CD49-B842-73F7-FDBF6C80F450}"/>
          </ac:spMkLst>
        </pc:spChg>
        <pc:spChg chg="add mod">
          <ac:chgData name="Reed Kiely" userId="768be38e-2fb5-40ce-925d-bd8e9d9e3c31" providerId="ADAL" clId="{7229EA02-EDFD-48CA-88A7-C4F572612F10}" dt="2025-11-07T18:45:48.996" v="2523" actId="20577"/>
          <ac:spMkLst>
            <pc:docMk/>
            <pc:sldMk cId="3314915489" sldId="2147469851"/>
            <ac:spMk id="20" creationId="{E5BE57F8-4CDC-9455-7C36-572CF2BC9A06}"/>
          </ac:spMkLst>
        </pc:spChg>
        <pc:spChg chg="mod">
          <ac:chgData name="Reed Kiely" userId="768be38e-2fb5-40ce-925d-bd8e9d9e3c31" providerId="ADAL" clId="{7229EA02-EDFD-48CA-88A7-C4F572612F10}" dt="2025-11-07T15:10:20.858" v="912" actId="20577"/>
          <ac:spMkLst>
            <pc:docMk/>
            <pc:sldMk cId="3314915489" sldId="2147469851"/>
            <ac:spMk id="22" creationId="{2B078CFA-C2D3-5724-1DA9-8850AAF52DEC}"/>
          </ac:spMkLst>
        </pc:spChg>
        <pc:spChg chg="add mod">
          <ac:chgData name="Reed Kiely" userId="768be38e-2fb5-40ce-925d-bd8e9d9e3c31" providerId="ADAL" clId="{7229EA02-EDFD-48CA-88A7-C4F572612F10}" dt="2025-11-07T20:31:06.608" v="2737"/>
          <ac:spMkLst>
            <pc:docMk/>
            <pc:sldMk cId="3314915489" sldId="2147469851"/>
            <ac:spMk id="23" creationId="{2B7D1768-6FAB-6CD5-D63B-AD8349669B3D}"/>
          </ac:spMkLst>
        </pc:spChg>
        <pc:spChg chg="add mod">
          <ac:chgData name="Reed Kiely" userId="768be38e-2fb5-40ce-925d-bd8e9d9e3c31" providerId="ADAL" clId="{7229EA02-EDFD-48CA-88A7-C4F572612F10}" dt="2025-11-07T22:41:41.937" v="5013" actId="1076"/>
          <ac:spMkLst>
            <pc:docMk/>
            <pc:sldMk cId="3314915489" sldId="2147469851"/>
            <ac:spMk id="26" creationId="{5DCDAE88-2E5D-13A6-13E4-8FADDBA6DC8E}"/>
          </ac:spMkLst>
        </pc:spChg>
        <pc:spChg chg="add mod">
          <ac:chgData name="Reed Kiely" userId="768be38e-2fb5-40ce-925d-bd8e9d9e3c31" providerId="ADAL" clId="{7229EA02-EDFD-48CA-88A7-C4F572612F10}" dt="2025-11-07T22:41:41.937" v="5013" actId="1076"/>
          <ac:spMkLst>
            <pc:docMk/>
            <pc:sldMk cId="3314915489" sldId="2147469851"/>
            <ac:spMk id="28" creationId="{BBC962C3-09E8-7AA6-280D-F4A7DC0070B3}"/>
          </ac:spMkLst>
        </pc:spChg>
        <pc:spChg chg="add mod">
          <ac:chgData name="Reed Kiely" userId="768be38e-2fb5-40ce-925d-bd8e9d9e3c31" providerId="ADAL" clId="{7229EA02-EDFD-48CA-88A7-C4F572612F10}" dt="2025-11-07T22:22:31.725" v="4618"/>
          <ac:spMkLst>
            <pc:docMk/>
            <pc:sldMk cId="3314915489" sldId="2147469851"/>
            <ac:spMk id="31" creationId="{5BFA6D71-B497-6DC5-6189-5E8CEB95B9DB}"/>
          </ac:spMkLst>
        </pc:spChg>
        <pc:spChg chg="add mod">
          <ac:chgData name="Reed Kiely" userId="768be38e-2fb5-40ce-925d-bd8e9d9e3c31" providerId="ADAL" clId="{7229EA02-EDFD-48CA-88A7-C4F572612F10}" dt="2025-11-07T22:22:31.725" v="4618"/>
          <ac:spMkLst>
            <pc:docMk/>
            <pc:sldMk cId="3314915489" sldId="2147469851"/>
            <ac:spMk id="32" creationId="{A09D1CD3-C1BF-3A1F-5441-8683A1DE0122}"/>
          </ac:spMkLst>
        </pc:spChg>
        <pc:spChg chg="add mod">
          <ac:chgData name="Reed Kiely" userId="768be38e-2fb5-40ce-925d-bd8e9d9e3c31" providerId="ADAL" clId="{7229EA02-EDFD-48CA-88A7-C4F572612F10}" dt="2025-11-07T22:27:03.593" v="4666" actId="14100"/>
          <ac:spMkLst>
            <pc:docMk/>
            <pc:sldMk cId="3314915489" sldId="2147469851"/>
            <ac:spMk id="33" creationId="{9CDCAE89-16F6-2585-F4BF-00A78138A75B}"/>
          </ac:spMkLst>
        </pc:spChg>
        <pc:picChg chg="add mod modCrop">
          <ac:chgData name="Reed Kiely" userId="768be38e-2fb5-40ce-925d-bd8e9d9e3c31" providerId="ADAL" clId="{7229EA02-EDFD-48CA-88A7-C4F572612F10}" dt="2025-11-07T21:57:58.719" v="3979" actId="14100"/>
          <ac:picMkLst>
            <pc:docMk/>
            <pc:sldMk cId="3314915489" sldId="2147469851"/>
            <ac:picMk id="15" creationId="{D45C21DC-D458-9281-6AE6-88510C205552}"/>
          </ac:picMkLst>
        </pc:picChg>
        <pc:cxnChg chg="mod">
          <ac:chgData name="Reed Kiely" userId="768be38e-2fb5-40ce-925d-bd8e9d9e3c31" providerId="ADAL" clId="{7229EA02-EDFD-48CA-88A7-C4F572612F10}" dt="2025-11-07T18:45:25.701" v="2515" actId="14100"/>
          <ac:cxnSpMkLst>
            <pc:docMk/>
            <pc:sldMk cId="3314915489" sldId="2147469851"/>
            <ac:cxnSpMk id="21" creationId="{8D0D26AB-5FF0-0874-3A4B-5619B2A4E598}"/>
          </ac:cxnSpMkLst>
        </pc:cxnChg>
        <pc:cxnChg chg="add mod">
          <ac:chgData name="Reed Kiely" userId="768be38e-2fb5-40ce-925d-bd8e9d9e3c31" providerId="ADAL" clId="{7229EA02-EDFD-48CA-88A7-C4F572612F10}" dt="2025-11-07T22:22:31.725" v="4618"/>
          <ac:cxnSpMkLst>
            <pc:docMk/>
            <pc:sldMk cId="3314915489" sldId="2147469851"/>
            <ac:cxnSpMk id="29" creationId="{8F1E509E-EDC2-50E8-307E-9ECB89A0A2DD}"/>
          </ac:cxnSpMkLst>
        </pc:cxnChg>
        <pc:cxnChg chg="add mod">
          <ac:chgData name="Reed Kiely" userId="768be38e-2fb5-40ce-925d-bd8e9d9e3c31" providerId="ADAL" clId="{7229EA02-EDFD-48CA-88A7-C4F572612F10}" dt="2025-11-07T22:22:31.725" v="4618"/>
          <ac:cxnSpMkLst>
            <pc:docMk/>
            <pc:sldMk cId="3314915489" sldId="2147469851"/>
            <ac:cxnSpMk id="30" creationId="{778BEFCF-3851-4596-E770-B89834A7A8F8}"/>
          </ac:cxnSpMkLst>
        </pc:cxnChg>
      </pc:sldChg>
      <pc:sldChg chg="addSp delSp modSp add mod ord">
        <pc:chgData name="Reed Kiely" userId="768be38e-2fb5-40ce-925d-bd8e9d9e3c31" providerId="ADAL" clId="{7229EA02-EDFD-48CA-88A7-C4F572612F10}" dt="2025-11-07T22:42:21.953" v="5030" actId="207"/>
        <pc:sldMkLst>
          <pc:docMk/>
          <pc:sldMk cId="3139782058" sldId="2147469852"/>
        </pc:sldMkLst>
        <pc:spChg chg="add mod">
          <ac:chgData name="Reed Kiely" userId="768be38e-2fb5-40ce-925d-bd8e9d9e3c31" providerId="ADAL" clId="{7229EA02-EDFD-48CA-88A7-C4F572612F10}" dt="2025-11-07T21:55:21.391" v="3948"/>
          <ac:spMkLst>
            <pc:docMk/>
            <pc:sldMk cId="3139782058" sldId="2147469852"/>
            <ac:spMk id="5" creationId="{354B9ACC-B304-DA3D-D45F-865C5C48B121}"/>
          </ac:spMkLst>
        </pc:spChg>
        <pc:spChg chg="add mod">
          <ac:chgData name="Reed Kiely" userId="768be38e-2fb5-40ce-925d-bd8e9d9e3c31" providerId="ADAL" clId="{7229EA02-EDFD-48CA-88A7-C4F572612F10}" dt="2025-11-07T22:10:03.826" v="4382" actId="1076"/>
          <ac:spMkLst>
            <pc:docMk/>
            <pc:sldMk cId="3139782058" sldId="2147469852"/>
            <ac:spMk id="6" creationId="{BED5BE91-75C2-4E7D-A5F6-66FB710010B0}"/>
          </ac:spMkLst>
        </pc:spChg>
        <pc:spChg chg="mod">
          <ac:chgData name="Reed Kiely" userId="768be38e-2fb5-40ce-925d-bd8e9d9e3c31" providerId="ADAL" clId="{7229EA02-EDFD-48CA-88A7-C4F572612F10}" dt="2025-11-07T18:44:42.033" v="2506" actId="12788"/>
          <ac:spMkLst>
            <pc:docMk/>
            <pc:sldMk cId="3139782058" sldId="2147469852"/>
            <ac:spMk id="9" creationId="{67B9AF9D-2E4B-35D4-CDB0-21B128CA94A2}"/>
          </ac:spMkLst>
        </pc:spChg>
        <pc:spChg chg="add mod">
          <ac:chgData name="Reed Kiely" userId="768be38e-2fb5-40ce-925d-bd8e9d9e3c31" providerId="ADAL" clId="{7229EA02-EDFD-48CA-88A7-C4F572612F10}" dt="2025-11-07T22:42:21.953" v="5030" actId="207"/>
          <ac:spMkLst>
            <pc:docMk/>
            <pc:sldMk cId="3139782058" sldId="2147469852"/>
            <ac:spMk id="11" creationId="{315FCEE4-5409-7B79-391F-FA66788C2C15}"/>
          </ac:spMkLst>
        </pc:spChg>
        <pc:spChg chg="add mod">
          <ac:chgData name="Reed Kiely" userId="768be38e-2fb5-40ce-925d-bd8e9d9e3c31" providerId="ADAL" clId="{7229EA02-EDFD-48CA-88A7-C4F572612F10}" dt="2025-11-07T22:11:46.249" v="4505" actId="1076"/>
          <ac:spMkLst>
            <pc:docMk/>
            <pc:sldMk cId="3139782058" sldId="2147469852"/>
            <ac:spMk id="12" creationId="{E35D9503-1455-AD16-F7B5-921457FEB701}"/>
          </ac:spMkLst>
        </pc:spChg>
        <pc:spChg chg="add mod">
          <ac:chgData name="Reed Kiely" userId="768be38e-2fb5-40ce-925d-bd8e9d9e3c31" providerId="ADAL" clId="{7229EA02-EDFD-48CA-88A7-C4F572612F10}" dt="2025-11-07T20:30:51.256" v="2732"/>
          <ac:spMkLst>
            <pc:docMk/>
            <pc:sldMk cId="3139782058" sldId="2147469852"/>
            <ac:spMk id="20" creationId="{4A162BBF-198E-F4AD-1BB0-CDCF65CBD24A}"/>
          </ac:spMkLst>
        </pc:spChg>
        <pc:spChg chg="mod">
          <ac:chgData name="Reed Kiely" userId="768be38e-2fb5-40ce-925d-bd8e9d9e3c31" providerId="ADAL" clId="{7229EA02-EDFD-48CA-88A7-C4F572612F10}" dt="2025-11-07T18:44:57.436" v="2510" actId="20577"/>
          <ac:spMkLst>
            <pc:docMk/>
            <pc:sldMk cId="3139782058" sldId="2147469852"/>
            <ac:spMk id="22" creationId="{AA329A4C-C3B6-4F11-1658-11C1E9892916}"/>
          </ac:spMkLst>
        </pc:spChg>
        <pc:spChg chg="mod">
          <ac:chgData name="Reed Kiely" userId="768be38e-2fb5-40ce-925d-bd8e9d9e3c31" providerId="ADAL" clId="{7229EA02-EDFD-48CA-88A7-C4F572612F10}" dt="2025-11-07T22:10:58.018" v="4427" actId="20577"/>
          <ac:spMkLst>
            <pc:docMk/>
            <pc:sldMk cId="3139782058" sldId="2147469852"/>
            <ac:spMk id="23" creationId="{971D4B77-F9B1-2928-061E-28AD950AB430}"/>
          </ac:spMkLst>
        </pc:spChg>
        <pc:spChg chg="add mod">
          <ac:chgData name="Reed Kiely" userId="768be38e-2fb5-40ce-925d-bd8e9d9e3c31" providerId="ADAL" clId="{7229EA02-EDFD-48CA-88A7-C4F572612F10}" dt="2025-11-07T20:30:51.256" v="2732"/>
          <ac:spMkLst>
            <pc:docMk/>
            <pc:sldMk cId="3139782058" sldId="2147469852"/>
            <ac:spMk id="24" creationId="{4B5AA167-5B13-679B-7EFC-310E4936FBC0}"/>
          </ac:spMkLst>
        </pc:spChg>
        <pc:spChg chg="mod">
          <ac:chgData name="Reed Kiely" userId="768be38e-2fb5-40ce-925d-bd8e9d9e3c31" providerId="ADAL" clId="{7229EA02-EDFD-48CA-88A7-C4F572612F10}" dt="2025-11-07T18:49:38.270" v="2586" actId="115"/>
          <ac:spMkLst>
            <pc:docMk/>
            <pc:sldMk cId="3139782058" sldId="2147469852"/>
            <ac:spMk id="25" creationId="{92BCDA2C-4A9F-F7CF-A900-D91B157A0F4B}"/>
          </ac:spMkLst>
        </pc:spChg>
        <pc:spChg chg="add mod">
          <ac:chgData name="Reed Kiely" userId="768be38e-2fb5-40ce-925d-bd8e9d9e3c31" providerId="ADAL" clId="{7229EA02-EDFD-48CA-88A7-C4F572612F10}" dt="2025-11-07T22:22:48.134" v="4619"/>
          <ac:spMkLst>
            <pc:docMk/>
            <pc:sldMk cId="3139782058" sldId="2147469852"/>
            <ac:spMk id="26" creationId="{0D869FB9-CAF7-D847-56BC-273CFEB2B1D3}"/>
          </ac:spMkLst>
        </pc:spChg>
        <pc:spChg chg="add mod">
          <ac:chgData name="Reed Kiely" userId="768be38e-2fb5-40ce-925d-bd8e9d9e3c31" providerId="ADAL" clId="{7229EA02-EDFD-48CA-88A7-C4F572612F10}" dt="2025-11-07T22:22:48.134" v="4619"/>
          <ac:spMkLst>
            <pc:docMk/>
            <pc:sldMk cId="3139782058" sldId="2147469852"/>
            <ac:spMk id="27" creationId="{AF4CEC59-B6F9-3DEB-814F-2CBB3494E649}"/>
          </ac:spMkLst>
        </pc:spChg>
        <pc:spChg chg="add mod">
          <ac:chgData name="Reed Kiely" userId="768be38e-2fb5-40ce-925d-bd8e9d9e3c31" providerId="ADAL" clId="{7229EA02-EDFD-48CA-88A7-C4F572612F10}" dt="2025-11-07T22:28:41.876" v="4697"/>
          <ac:spMkLst>
            <pc:docMk/>
            <pc:sldMk cId="3139782058" sldId="2147469852"/>
            <ac:spMk id="29" creationId="{D5F7C99C-A7B3-FDF1-1393-91D164221CF9}"/>
          </ac:spMkLst>
        </pc:spChg>
        <pc:picChg chg="add mod">
          <ac:chgData name="Reed Kiely" userId="768be38e-2fb5-40ce-925d-bd8e9d9e3c31" providerId="ADAL" clId="{7229EA02-EDFD-48CA-88A7-C4F572612F10}" dt="2025-11-07T20:30:51.256" v="2732"/>
          <ac:picMkLst>
            <pc:docMk/>
            <pc:sldMk cId="3139782058" sldId="2147469852"/>
            <ac:picMk id="19" creationId="{9E44459C-7D51-9F8B-B708-47FE5EE34134}"/>
          </ac:picMkLst>
        </pc:picChg>
        <pc:cxnChg chg="add mod">
          <ac:chgData name="Reed Kiely" userId="768be38e-2fb5-40ce-925d-bd8e9d9e3c31" providerId="ADAL" clId="{7229EA02-EDFD-48CA-88A7-C4F572612F10}" dt="2025-11-07T22:22:48.134" v="4619"/>
          <ac:cxnSpMkLst>
            <pc:docMk/>
            <pc:sldMk cId="3139782058" sldId="2147469852"/>
            <ac:cxnSpMk id="15" creationId="{AC387036-F206-C4A2-D69C-4B2FA1DECA6D}"/>
          </ac:cxnSpMkLst>
        </pc:cxnChg>
        <pc:cxnChg chg="add mod">
          <ac:chgData name="Reed Kiely" userId="768be38e-2fb5-40ce-925d-bd8e9d9e3c31" providerId="ADAL" clId="{7229EA02-EDFD-48CA-88A7-C4F572612F10}" dt="2025-11-07T22:22:48.134" v="4619"/>
          <ac:cxnSpMkLst>
            <pc:docMk/>
            <pc:sldMk cId="3139782058" sldId="2147469852"/>
            <ac:cxnSpMk id="16" creationId="{B644EA65-F1AC-5574-6D57-3CC970277F4A}"/>
          </ac:cxnSpMkLst>
        </pc:cxnChg>
        <pc:cxnChg chg="mod">
          <ac:chgData name="Reed Kiely" userId="768be38e-2fb5-40ce-925d-bd8e9d9e3c31" providerId="ADAL" clId="{7229EA02-EDFD-48CA-88A7-C4F572612F10}" dt="2025-11-07T18:44:42.033" v="2506" actId="12788"/>
          <ac:cxnSpMkLst>
            <pc:docMk/>
            <pc:sldMk cId="3139782058" sldId="2147469852"/>
            <ac:cxnSpMk id="21" creationId="{E821E38E-34AF-0B99-2529-FC76D2078D26}"/>
          </ac:cxnSpMkLst>
        </pc:cxnChg>
      </pc:sldChg>
      <pc:sldChg chg="addSp delSp modSp add mod">
        <pc:chgData name="Reed Kiely" userId="768be38e-2fb5-40ce-925d-bd8e9d9e3c31" providerId="ADAL" clId="{7229EA02-EDFD-48CA-88A7-C4F572612F10}" dt="2025-11-17T14:10:59.532" v="5038" actId="14100"/>
        <pc:sldMkLst>
          <pc:docMk/>
          <pc:sldMk cId="2319982464" sldId="2147469858"/>
        </pc:sldMkLst>
        <pc:spChg chg="add mod">
          <ac:chgData name="Reed Kiely" userId="768be38e-2fb5-40ce-925d-bd8e9d9e3c31" providerId="ADAL" clId="{7229EA02-EDFD-48CA-88A7-C4F572612F10}" dt="2025-11-07T21:45:55.333" v="3769" actId="20577"/>
          <ac:spMkLst>
            <pc:docMk/>
            <pc:sldMk cId="2319982464" sldId="2147469858"/>
            <ac:spMk id="6" creationId="{2E68701D-2C71-5B08-9C35-911F98087512}"/>
          </ac:spMkLst>
        </pc:spChg>
        <pc:spChg chg="add mod">
          <ac:chgData name="Reed Kiely" userId="768be38e-2fb5-40ce-925d-bd8e9d9e3c31" providerId="ADAL" clId="{7229EA02-EDFD-48CA-88A7-C4F572612F10}" dt="2025-11-17T14:10:59.532" v="5038" actId="14100"/>
          <ac:spMkLst>
            <pc:docMk/>
            <pc:sldMk cId="2319982464" sldId="2147469858"/>
            <ac:spMk id="8" creationId="{3349F634-E593-ED0E-4533-42E46F855784}"/>
          </ac:spMkLst>
        </pc:spChg>
        <pc:spChg chg="add mod">
          <ac:chgData name="Reed Kiely" userId="768be38e-2fb5-40ce-925d-bd8e9d9e3c31" providerId="ADAL" clId="{7229EA02-EDFD-48CA-88A7-C4F572612F10}" dt="2025-11-07T16:00:48.679" v="1348" actId="1076"/>
          <ac:spMkLst>
            <pc:docMk/>
            <pc:sldMk cId="2319982464" sldId="2147469858"/>
            <ac:spMk id="11" creationId="{CFDB1D62-E606-DDBF-10CF-1D5AB197F307}"/>
          </ac:spMkLst>
        </pc:spChg>
        <pc:spChg chg="add mod">
          <ac:chgData name="Reed Kiely" userId="768be38e-2fb5-40ce-925d-bd8e9d9e3c31" providerId="ADAL" clId="{7229EA02-EDFD-48CA-88A7-C4F572612F10}" dt="2025-11-07T22:42:29.541" v="5031" actId="1076"/>
          <ac:spMkLst>
            <pc:docMk/>
            <pc:sldMk cId="2319982464" sldId="2147469858"/>
            <ac:spMk id="12" creationId="{8F8AB020-2E4A-6B4C-B1F8-916DD2F76DC1}"/>
          </ac:spMkLst>
        </pc:spChg>
        <pc:spChg chg="add mod">
          <ac:chgData name="Reed Kiely" userId="768be38e-2fb5-40ce-925d-bd8e9d9e3c31" providerId="ADAL" clId="{7229EA02-EDFD-48CA-88A7-C4F572612F10}" dt="2025-11-07T22:42:29.541" v="5031" actId="1076"/>
          <ac:spMkLst>
            <pc:docMk/>
            <pc:sldMk cId="2319982464" sldId="2147469858"/>
            <ac:spMk id="13" creationId="{034B084B-6F62-ECDD-D29D-42CD05978038}"/>
          </ac:spMkLst>
        </pc:spChg>
        <pc:spChg chg="add mod">
          <ac:chgData name="Reed Kiely" userId="768be38e-2fb5-40ce-925d-bd8e9d9e3c31" providerId="ADAL" clId="{7229EA02-EDFD-48CA-88A7-C4F572612F10}" dt="2025-11-07T22:23:05.053" v="4620"/>
          <ac:spMkLst>
            <pc:docMk/>
            <pc:sldMk cId="2319982464" sldId="2147469858"/>
            <ac:spMk id="17" creationId="{DDB79790-500A-8A7D-77E6-80B21ADB70D0}"/>
          </ac:spMkLst>
        </pc:spChg>
        <pc:spChg chg="add mod">
          <ac:chgData name="Reed Kiely" userId="768be38e-2fb5-40ce-925d-bd8e9d9e3c31" providerId="ADAL" clId="{7229EA02-EDFD-48CA-88A7-C4F572612F10}" dt="2025-11-07T22:23:05.053" v="4620"/>
          <ac:spMkLst>
            <pc:docMk/>
            <pc:sldMk cId="2319982464" sldId="2147469858"/>
            <ac:spMk id="18" creationId="{0637F6C6-A1A2-33EC-B215-BCE014C73EAF}"/>
          </ac:spMkLst>
        </pc:spChg>
        <pc:spChg chg="add mod">
          <ac:chgData name="Reed Kiely" userId="768be38e-2fb5-40ce-925d-bd8e9d9e3c31" providerId="ADAL" clId="{7229EA02-EDFD-48CA-88A7-C4F572612F10}" dt="2025-11-07T18:46:38.839" v="2533" actId="1076"/>
          <ac:spMkLst>
            <pc:docMk/>
            <pc:sldMk cId="2319982464" sldId="2147469858"/>
            <ac:spMk id="19" creationId="{A4689F14-44B6-FD52-59C2-2F892D7B179F}"/>
          </ac:spMkLst>
        </pc:spChg>
        <pc:spChg chg="add mod">
          <ac:chgData name="Reed Kiely" userId="768be38e-2fb5-40ce-925d-bd8e9d9e3c31" providerId="ADAL" clId="{7229EA02-EDFD-48CA-88A7-C4F572612F10}" dt="2025-11-07T20:31:05.856" v="2736"/>
          <ac:spMkLst>
            <pc:docMk/>
            <pc:sldMk cId="2319982464" sldId="2147469858"/>
            <ac:spMk id="22" creationId="{355C3141-E97C-3BB3-645F-0E1E408C3B52}"/>
          </ac:spMkLst>
        </pc:spChg>
        <pc:spChg chg="add mod">
          <ac:chgData name="Reed Kiely" userId="768be38e-2fb5-40ce-925d-bd8e9d9e3c31" providerId="ADAL" clId="{7229EA02-EDFD-48CA-88A7-C4F572612F10}" dt="2025-11-07T22:28:06.287" v="4688" actId="14100"/>
          <ac:spMkLst>
            <pc:docMk/>
            <pc:sldMk cId="2319982464" sldId="2147469858"/>
            <ac:spMk id="25" creationId="{DFB66C56-79C5-B7C0-573B-ED8FA31036D6}"/>
          </ac:spMkLst>
        </pc:spChg>
        <pc:picChg chg="add mod">
          <ac:chgData name="Reed Kiely" userId="768be38e-2fb5-40ce-925d-bd8e9d9e3c31" providerId="ADAL" clId="{7229EA02-EDFD-48CA-88A7-C4F572612F10}" dt="2025-11-07T21:51:42.242" v="3867" actId="1076"/>
          <ac:picMkLst>
            <pc:docMk/>
            <pc:sldMk cId="2319982464" sldId="2147469858"/>
            <ac:picMk id="2050" creationId="{1EC85C3B-6490-30CC-A278-03E72B1FB384}"/>
          </ac:picMkLst>
        </pc:picChg>
        <pc:cxnChg chg="add mod">
          <ac:chgData name="Reed Kiely" userId="768be38e-2fb5-40ce-925d-bd8e9d9e3c31" providerId="ADAL" clId="{7229EA02-EDFD-48CA-88A7-C4F572612F10}" dt="2025-11-07T22:23:05.053" v="4620"/>
          <ac:cxnSpMkLst>
            <pc:docMk/>
            <pc:sldMk cId="2319982464" sldId="2147469858"/>
            <ac:cxnSpMk id="15" creationId="{73E4F501-C79E-3670-80D0-BEEEDED5251A}"/>
          </ac:cxnSpMkLst>
        </pc:cxnChg>
        <pc:cxnChg chg="add mod">
          <ac:chgData name="Reed Kiely" userId="768be38e-2fb5-40ce-925d-bd8e9d9e3c31" providerId="ADAL" clId="{7229EA02-EDFD-48CA-88A7-C4F572612F10}" dt="2025-11-07T22:23:05.053" v="4620"/>
          <ac:cxnSpMkLst>
            <pc:docMk/>
            <pc:sldMk cId="2319982464" sldId="2147469858"/>
            <ac:cxnSpMk id="16" creationId="{3C49F2D0-BBA3-29C9-9239-7B9F3BD607D2}"/>
          </ac:cxnSpMkLst>
        </pc:cxnChg>
        <pc:cxnChg chg="mod">
          <ac:chgData name="Reed Kiely" userId="768be38e-2fb5-40ce-925d-bd8e9d9e3c31" providerId="ADAL" clId="{7229EA02-EDFD-48CA-88A7-C4F572612F10}" dt="2025-11-07T18:46:07.099" v="2526" actId="14100"/>
          <ac:cxnSpMkLst>
            <pc:docMk/>
            <pc:sldMk cId="2319982464" sldId="2147469858"/>
            <ac:cxnSpMk id="21" creationId="{05AFB710-0387-988C-D6C8-06D2CD2EA26B}"/>
          </ac:cxnSpMkLst>
        </pc:cxnChg>
      </pc:sldChg>
      <pc:sldChg chg="addSp delSp modSp add mod ord">
        <pc:chgData name="Reed Kiely" userId="768be38e-2fb5-40ce-925d-bd8e9d9e3c31" providerId="ADAL" clId="{7229EA02-EDFD-48CA-88A7-C4F572612F10}" dt="2025-11-07T22:41:55.613" v="5017" actId="207"/>
        <pc:sldMkLst>
          <pc:docMk/>
          <pc:sldMk cId="2421058697" sldId="2147469860"/>
        </pc:sldMkLst>
        <pc:spChg chg="add mod">
          <ac:chgData name="Reed Kiely" userId="768be38e-2fb5-40ce-925d-bd8e9d9e3c31" providerId="ADAL" clId="{7229EA02-EDFD-48CA-88A7-C4F572612F10}" dt="2025-11-07T18:47:30.892" v="2542" actId="20577"/>
          <ac:spMkLst>
            <pc:docMk/>
            <pc:sldMk cId="2421058697" sldId="2147469860"/>
            <ac:spMk id="6" creationId="{9B37E1C5-A70A-331C-3B7B-5CC347974ADB}"/>
          </ac:spMkLst>
        </pc:spChg>
        <pc:spChg chg="add mod">
          <ac:chgData name="Reed Kiely" userId="768be38e-2fb5-40ce-925d-bd8e9d9e3c31" providerId="ADAL" clId="{7229EA02-EDFD-48CA-88A7-C4F572612F10}" dt="2025-11-07T18:49:41.158" v="2587" actId="115"/>
          <ac:spMkLst>
            <pc:docMk/>
            <pc:sldMk cId="2421058697" sldId="2147469860"/>
            <ac:spMk id="8" creationId="{86520760-C2CE-2211-BD69-182B3E3BB521}"/>
          </ac:spMkLst>
        </pc:spChg>
        <pc:spChg chg="mod">
          <ac:chgData name="Reed Kiely" userId="768be38e-2fb5-40ce-925d-bd8e9d9e3c31" providerId="ADAL" clId="{7229EA02-EDFD-48CA-88A7-C4F572612F10}" dt="2025-11-07T18:47:14.785" v="2538" actId="12788"/>
          <ac:spMkLst>
            <pc:docMk/>
            <pc:sldMk cId="2421058697" sldId="2147469860"/>
            <ac:spMk id="9" creationId="{53C681D0-2C5A-93E4-4EB0-3932DA529E9F}"/>
          </ac:spMkLst>
        </pc:spChg>
        <pc:spChg chg="add mod">
          <ac:chgData name="Reed Kiely" userId="768be38e-2fb5-40ce-925d-bd8e9d9e3c31" providerId="ADAL" clId="{7229EA02-EDFD-48CA-88A7-C4F572612F10}" dt="2025-11-07T18:47:14.785" v="2538" actId="12788"/>
          <ac:spMkLst>
            <pc:docMk/>
            <pc:sldMk cId="2421058697" sldId="2147469860"/>
            <ac:spMk id="11" creationId="{8DB677A4-110B-0774-B7F3-7855913483F0}"/>
          </ac:spMkLst>
        </pc:spChg>
        <pc:spChg chg="add mod">
          <ac:chgData name="Reed Kiely" userId="768be38e-2fb5-40ce-925d-bd8e9d9e3c31" providerId="ADAL" clId="{7229EA02-EDFD-48CA-88A7-C4F572612F10}" dt="2025-11-07T21:54:50.056" v="3933"/>
          <ac:spMkLst>
            <pc:docMk/>
            <pc:sldMk cId="2421058697" sldId="2147469860"/>
            <ac:spMk id="13" creationId="{4D424D54-AC7B-EE29-450A-1864887F4597}"/>
          </ac:spMkLst>
        </pc:spChg>
        <pc:spChg chg="add mod">
          <ac:chgData name="Reed Kiely" userId="768be38e-2fb5-40ce-925d-bd8e9d9e3c31" providerId="ADAL" clId="{7229EA02-EDFD-48CA-88A7-C4F572612F10}" dt="2025-11-07T22:41:55.613" v="5017" actId="207"/>
          <ac:spMkLst>
            <pc:docMk/>
            <pc:sldMk cId="2421058697" sldId="2147469860"/>
            <ac:spMk id="15" creationId="{55D1393C-940D-BA6D-615B-E1F89FCC5B18}"/>
          </ac:spMkLst>
        </pc:spChg>
        <pc:spChg chg="add mod">
          <ac:chgData name="Reed Kiely" userId="768be38e-2fb5-40ce-925d-bd8e9d9e3c31" providerId="ADAL" clId="{7229EA02-EDFD-48CA-88A7-C4F572612F10}" dt="2025-11-07T22:12:32.864" v="4537" actId="1076"/>
          <ac:spMkLst>
            <pc:docMk/>
            <pc:sldMk cId="2421058697" sldId="2147469860"/>
            <ac:spMk id="16" creationId="{123E44BD-5DB9-6B8C-7D7A-600C825E3205}"/>
          </ac:spMkLst>
        </pc:spChg>
        <pc:spChg chg="add mod">
          <ac:chgData name="Reed Kiely" userId="768be38e-2fb5-40ce-925d-bd8e9d9e3c31" providerId="ADAL" clId="{7229EA02-EDFD-48CA-88A7-C4F572612F10}" dt="2025-11-07T20:31:07.304" v="2738"/>
          <ac:spMkLst>
            <pc:docMk/>
            <pc:sldMk cId="2421058697" sldId="2147469860"/>
            <ac:spMk id="19" creationId="{CB28CB29-2094-0A5F-4ACA-0B163A7C7989}"/>
          </ac:spMkLst>
        </pc:spChg>
        <pc:spChg chg="add mod">
          <ac:chgData name="Reed Kiely" userId="768be38e-2fb5-40ce-925d-bd8e9d9e3c31" providerId="ADAL" clId="{7229EA02-EDFD-48CA-88A7-C4F572612F10}" dt="2025-11-07T22:22:24.533" v="4617" actId="1037"/>
          <ac:spMkLst>
            <pc:docMk/>
            <pc:sldMk cId="2421058697" sldId="2147469860"/>
            <ac:spMk id="22" creationId="{77F6CCAF-0C95-0274-D8B2-A9EB6470A44D}"/>
          </ac:spMkLst>
        </pc:spChg>
        <pc:spChg chg="add mod">
          <ac:chgData name="Reed Kiely" userId="768be38e-2fb5-40ce-925d-bd8e9d9e3c31" providerId="ADAL" clId="{7229EA02-EDFD-48CA-88A7-C4F572612F10}" dt="2025-11-07T22:22:24.533" v="4617" actId="1037"/>
          <ac:spMkLst>
            <pc:docMk/>
            <pc:sldMk cId="2421058697" sldId="2147469860"/>
            <ac:spMk id="25" creationId="{2A9C933F-A345-1C35-FCA9-61F027625E72}"/>
          </ac:spMkLst>
        </pc:spChg>
        <pc:spChg chg="add mod">
          <ac:chgData name="Reed Kiely" userId="768be38e-2fb5-40ce-925d-bd8e9d9e3c31" providerId="ADAL" clId="{7229EA02-EDFD-48CA-88A7-C4F572612F10}" dt="2025-11-07T22:28:19.417" v="4694" actId="20577"/>
          <ac:spMkLst>
            <pc:docMk/>
            <pc:sldMk cId="2421058697" sldId="2147469860"/>
            <ac:spMk id="27" creationId="{F60043B6-D9F5-953C-704B-D4107DED16F9}"/>
          </ac:spMkLst>
        </pc:spChg>
        <pc:picChg chg="add mod">
          <ac:chgData name="Reed Kiely" userId="768be38e-2fb5-40ce-925d-bd8e9d9e3c31" providerId="ADAL" clId="{7229EA02-EDFD-48CA-88A7-C4F572612F10}" dt="2025-11-07T21:49:42.637" v="3841"/>
          <ac:picMkLst>
            <pc:docMk/>
            <pc:sldMk cId="2421058697" sldId="2147469860"/>
            <ac:picMk id="12" creationId="{D53FD2D1-D39A-38F2-153C-4405F8CFB3D8}"/>
          </ac:picMkLst>
        </pc:picChg>
        <pc:cxnChg chg="add mod">
          <ac:chgData name="Reed Kiely" userId="768be38e-2fb5-40ce-925d-bd8e9d9e3c31" providerId="ADAL" clId="{7229EA02-EDFD-48CA-88A7-C4F572612F10}" dt="2025-11-07T22:22:24.533" v="4617" actId="1037"/>
          <ac:cxnSpMkLst>
            <pc:docMk/>
            <pc:sldMk cId="2421058697" sldId="2147469860"/>
            <ac:cxnSpMk id="17" creationId="{E8DE3821-426E-BD7E-A1CD-8DC1C2BEFEE0}"/>
          </ac:cxnSpMkLst>
        </pc:cxnChg>
        <pc:cxnChg chg="add mod">
          <ac:chgData name="Reed Kiely" userId="768be38e-2fb5-40ce-925d-bd8e9d9e3c31" providerId="ADAL" clId="{7229EA02-EDFD-48CA-88A7-C4F572612F10}" dt="2025-11-07T22:22:24.533" v="4617" actId="1037"/>
          <ac:cxnSpMkLst>
            <pc:docMk/>
            <pc:sldMk cId="2421058697" sldId="2147469860"/>
            <ac:cxnSpMk id="20" creationId="{80C9C4ED-F8D9-2781-6873-F604AEDD6378}"/>
          </ac:cxnSpMkLst>
        </pc:cxnChg>
        <pc:cxnChg chg="mod">
          <ac:chgData name="Reed Kiely" userId="768be38e-2fb5-40ce-925d-bd8e9d9e3c31" providerId="ADAL" clId="{7229EA02-EDFD-48CA-88A7-C4F572612F10}" dt="2025-11-07T18:47:14.785" v="2538" actId="12788"/>
          <ac:cxnSpMkLst>
            <pc:docMk/>
            <pc:sldMk cId="2421058697" sldId="2147469860"/>
            <ac:cxnSpMk id="21" creationId="{3DB7B0F3-8B7F-7BE4-8859-0338D49050AF}"/>
          </ac:cxnSpMkLst>
        </pc:cxnChg>
      </pc:sldChg>
      <pc:sldChg chg="modSp mod">
        <pc:chgData name="Reed Kiely" userId="768be38e-2fb5-40ce-925d-bd8e9d9e3c31" providerId="ADAL" clId="{7229EA02-EDFD-48CA-88A7-C4F572612F10}" dt="2025-11-17T14:23:52.749" v="5086" actId="20577"/>
        <pc:sldMkLst>
          <pc:docMk/>
          <pc:sldMk cId="3749384695" sldId="2147469865"/>
        </pc:sldMkLst>
        <pc:spChg chg="mod">
          <ac:chgData name="Reed Kiely" userId="768be38e-2fb5-40ce-925d-bd8e9d9e3c31" providerId="ADAL" clId="{7229EA02-EDFD-48CA-88A7-C4F572612F10}" dt="2025-11-17T14:23:52.749" v="5086" actId="20577"/>
          <ac:spMkLst>
            <pc:docMk/>
            <pc:sldMk cId="3749384695" sldId="2147469865"/>
            <ac:spMk id="2" creationId="{8CDAC8F9-7F39-85DE-2421-86C9B86569EF}"/>
          </ac:spMkLst>
        </pc:spChg>
        <pc:spChg chg="mod">
          <ac:chgData name="Reed Kiely" userId="768be38e-2fb5-40ce-925d-bd8e9d9e3c31" providerId="ADAL" clId="{7229EA02-EDFD-48CA-88A7-C4F572612F10}" dt="2025-11-17T14:12:32.673" v="5066" actId="20577"/>
          <ac:spMkLst>
            <pc:docMk/>
            <pc:sldMk cId="3749384695" sldId="2147469865"/>
            <ac:spMk id="3" creationId="{E96DEF7C-938A-AB18-985B-06E96E47AF2A}"/>
          </ac:spMkLst>
        </pc:spChg>
        <pc:graphicFrameChg chg="mod">
          <ac:chgData name="Reed Kiely" userId="768be38e-2fb5-40ce-925d-bd8e9d9e3c31" providerId="ADAL" clId="{7229EA02-EDFD-48CA-88A7-C4F572612F10}" dt="2025-11-17T14:12:21.549" v="5065"/>
          <ac:graphicFrameMkLst>
            <pc:docMk/>
            <pc:sldMk cId="3749384695" sldId="2147469865"/>
            <ac:graphicFrameMk id="6" creationId="{D67F2E53-75C1-0E2A-2B6F-A8848BB991EC}"/>
          </ac:graphicFrameMkLst>
        </pc:graphicFrameChg>
      </pc:sldChg>
      <pc:sldChg chg="modSp mod">
        <pc:chgData name="Reed Kiely" userId="768be38e-2fb5-40ce-925d-bd8e9d9e3c31" providerId="ADAL" clId="{7229EA02-EDFD-48CA-88A7-C4F572612F10}" dt="2025-11-17T14:21:57.403" v="5080" actId="555"/>
        <pc:sldMkLst>
          <pc:docMk/>
          <pc:sldMk cId="335514691" sldId="2147469871"/>
        </pc:sldMkLst>
        <pc:spChg chg="mod">
          <ac:chgData name="Reed Kiely" userId="768be38e-2fb5-40ce-925d-bd8e9d9e3c31" providerId="ADAL" clId="{7229EA02-EDFD-48CA-88A7-C4F572612F10}" dt="2025-11-17T14:21:57.403" v="5080" actId="555"/>
          <ac:spMkLst>
            <pc:docMk/>
            <pc:sldMk cId="335514691" sldId="2147469871"/>
            <ac:spMk id="3" creationId="{D828A905-5060-D981-869A-3E938BCA55C2}"/>
          </ac:spMkLst>
        </pc:spChg>
        <pc:spChg chg="mod">
          <ac:chgData name="Reed Kiely" userId="768be38e-2fb5-40ce-925d-bd8e9d9e3c31" providerId="ADAL" clId="{7229EA02-EDFD-48CA-88A7-C4F572612F10}" dt="2025-11-17T14:21:57.403" v="5080" actId="555"/>
          <ac:spMkLst>
            <pc:docMk/>
            <pc:sldMk cId="335514691" sldId="2147469871"/>
            <ac:spMk id="33" creationId="{9699EA99-1C92-C49C-D0CF-3D9BFE8BEDAD}"/>
          </ac:spMkLst>
        </pc:spChg>
      </pc:sldChg>
      <pc:sldChg chg="modSp mod">
        <pc:chgData name="Reed Kiely" userId="768be38e-2fb5-40ce-925d-bd8e9d9e3c31" providerId="ADAL" clId="{7229EA02-EDFD-48CA-88A7-C4F572612F10}" dt="2025-11-17T14:22:07.035" v="5081" actId="555"/>
        <pc:sldMkLst>
          <pc:docMk/>
          <pc:sldMk cId="1962552580" sldId="2147469872"/>
        </pc:sldMkLst>
        <pc:spChg chg="mod">
          <ac:chgData name="Reed Kiely" userId="768be38e-2fb5-40ce-925d-bd8e9d9e3c31" providerId="ADAL" clId="{7229EA02-EDFD-48CA-88A7-C4F572612F10}" dt="2025-11-17T14:22:07.035" v="5081" actId="555"/>
          <ac:spMkLst>
            <pc:docMk/>
            <pc:sldMk cId="1962552580" sldId="2147469872"/>
            <ac:spMk id="3" creationId="{115C727E-401C-BCFE-1D17-06B6AC2B90F6}"/>
          </ac:spMkLst>
        </pc:spChg>
        <pc:spChg chg="mod">
          <ac:chgData name="Reed Kiely" userId="768be38e-2fb5-40ce-925d-bd8e9d9e3c31" providerId="ADAL" clId="{7229EA02-EDFD-48CA-88A7-C4F572612F10}" dt="2025-11-17T14:22:07.035" v="5081" actId="555"/>
          <ac:spMkLst>
            <pc:docMk/>
            <pc:sldMk cId="1962552580" sldId="2147469872"/>
            <ac:spMk id="33" creationId="{0E5BB1E6-91F4-803E-80D0-3CB378FA9854}"/>
          </ac:spMkLst>
        </pc:spChg>
      </pc:sldChg>
      <pc:sldChg chg="modSp mod">
        <pc:chgData name="Reed Kiely" userId="768be38e-2fb5-40ce-925d-bd8e9d9e3c31" providerId="ADAL" clId="{7229EA02-EDFD-48CA-88A7-C4F572612F10}" dt="2025-11-17T19:00:38.376" v="5103" actId="1076"/>
        <pc:sldMkLst>
          <pc:docMk/>
          <pc:sldMk cId="3006879079" sldId="2147469875"/>
        </pc:sldMkLst>
        <pc:spChg chg="mod">
          <ac:chgData name="Reed Kiely" userId="768be38e-2fb5-40ce-925d-bd8e9d9e3c31" providerId="ADAL" clId="{7229EA02-EDFD-48CA-88A7-C4F572612F10}" dt="2025-11-17T19:00:38.376" v="5103" actId="1076"/>
          <ac:spMkLst>
            <pc:docMk/>
            <pc:sldMk cId="3006879079" sldId="2147469875"/>
            <ac:spMk id="5" creationId="{03E97039-E57A-2079-4158-2CC14C36ABAD}"/>
          </ac:spMkLst>
        </pc:spChg>
      </pc:sldChg>
    </pc:docChg>
  </pc:docChgLst>
  <pc:docChgLst>
    <pc:chgData name="Jason Wiese" userId="4bff8d5b-7de6-4655-b397-69b0afc81113" providerId="ADAL" clId="{FD3BD4DC-71D8-46F6-AA22-5552A9B6A2A7}"/>
    <pc:docChg chg="undo redo custSel addSld delSld modSld sldOrd">
      <pc:chgData name="Jason Wiese" userId="4bff8d5b-7de6-4655-b397-69b0afc81113" providerId="ADAL" clId="{FD3BD4DC-71D8-46F6-AA22-5552A9B6A2A7}" dt="2025-11-17T07:03:20.843" v="10992" actId="207"/>
      <pc:docMkLst>
        <pc:docMk/>
      </pc:docMkLst>
      <pc:sldChg chg="addSp delSp modSp mod">
        <pc:chgData name="Jason Wiese" userId="4bff8d5b-7de6-4655-b397-69b0afc81113" providerId="ADAL" clId="{FD3BD4DC-71D8-46F6-AA22-5552A9B6A2A7}" dt="2025-11-17T05:00:53.468" v="5467" actId="115"/>
        <pc:sldMkLst>
          <pc:docMk/>
          <pc:sldMk cId="1516186653" sldId="304"/>
        </pc:sldMkLst>
        <pc:spChg chg="mod">
          <ac:chgData name="Jason Wiese" userId="4bff8d5b-7de6-4655-b397-69b0afc81113" providerId="ADAL" clId="{FD3BD4DC-71D8-46F6-AA22-5552A9B6A2A7}" dt="2025-11-17T04:23:31.765" v="3092" actId="1076"/>
          <ac:spMkLst>
            <pc:docMk/>
            <pc:sldMk cId="1516186653" sldId="304"/>
            <ac:spMk id="2" creationId="{CB285018-B58D-D12E-2E5B-3A518FC3D584}"/>
          </ac:spMkLst>
        </pc:spChg>
        <pc:spChg chg="del">
          <ac:chgData name="Jason Wiese" userId="4bff8d5b-7de6-4655-b397-69b0afc81113" providerId="ADAL" clId="{FD3BD4DC-71D8-46F6-AA22-5552A9B6A2A7}" dt="2025-11-17T04:08:14.843" v="2824" actId="478"/>
          <ac:spMkLst>
            <pc:docMk/>
            <pc:sldMk cId="1516186653" sldId="304"/>
            <ac:spMk id="3" creationId="{A641AABE-0015-F464-D9E4-82CD762AB815}"/>
          </ac:spMkLst>
        </pc:spChg>
        <pc:spChg chg="add mod">
          <ac:chgData name="Jason Wiese" userId="4bff8d5b-7de6-4655-b397-69b0afc81113" providerId="ADAL" clId="{FD3BD4DC-71D8-46F6-AA22-5552A9B6A2A7}" dt="2025-11-17T04:06:53.120" v="2736"/>
          <ac:spMkLst>
            <pc:docMk/>
            <pc:sldMk cId="1516186653" sldId="304"/>
            <ac:spMk id="5" creationId="{A6507CCC-1A3E-8B4B-EFC9-8F67E6A81CB3}"/>
          </ac:spMkLst>
        </pc:spChg>
        <pc:spChg chg="add mod">
          <ac:chgData name="Jason Wiese" userId="4bff8d5b-7de6-4655-b397-69b0afc81113" providerId="ADAL" clId="{FD3BD4DC-71D8-46F6-AA22-5552A9B6A2A7}" dt="2025-11-17T04:06:53.120" v="2736"/>
          <ac:spMkLst>
            <pc:docMk/>
            <pc:sldMk cId="1516186653" sldId="304"/>
            <ac:spMk id="6" creationId="{C2697A82-2187-AE76-E1C4-F9094A4D9137}"/>
          </ac:spMkLst>
        </pc:spChg>
        <pc:spChg chg="add del mod">
          <ac:chgData name="Jason Wiese" userId="4bff8d5b-7de6-4655-b397-69b0afc81113" providerId="ADAL" clId="{FD3BD4DC-71D8-46F6-AA22-5552A9B6A2A7}" dt="2025-11-17T04:59:07.427" v="5400" actId="478"/>
          <ac:spMkLst>
            <pc:docMk/>
            <pc:sldMk cId="1516186653" sldId="304"/>
            <ac:spMk id="7" creationId="{7E7733EA-6381-C978-CA1B-05D32028F33E}"/>
          </ac:spMkLst>
        </pc:spChg>
        <pc:spChg chg="add mod">
          <ac:chgData name="Jason Wiese" userId="4bff8d5b-7de6-4655-b397-69b0afc81113" providerId="ADAL" clId="{FD3BD4DC-71D8-46F6-AA22-5552A9B6A2A7}" dt="2025-11-17T05:00:53.468" v="5467" actId="115"/>
          <ac:spMkLst>
            <pc:docMk/>
            <pc:sldMk cId="1516186653" sldId="304"/>
            <ac:spMk id="8" creationId="{471D8AF7-9F37-6B05-28D2-0FC2C2C4BD11}"/>
          </ac:spMkLst>
        </pc:spChg>
      </pc:sldChg>
      <pc:sldChg chg="modSp mod ord">
        <pc:chgData name="Jason Wiese" userId="4bff8d5b-7de6-4655-b397-69b0afc81113" providerId="ADAL" clId="{FD3BD4DC-71D8-46F6-AA22-5552A9B6A2A7}" dt="2025-11-17T06:47:06.881" v="10441" actId="20577"/>
        <pc:sldMkLst>
          <pc:docMk/>
          <pc:sldMk cId="1676180331" sldId="2146846060"/>
        </pc:sldMkLst>
        <pc:spChg chg="mod">
          <ac:chgData name="Jason Wiese" userId="4bff8d5b-7de6-4655-b397-69b0afc81113" providerId="ADAL" clId="{FD3BD4DC-71D8-46F6-AA22-5552A9B6A2A7}" dt="2025-11-10T06:17:51.679" v="430" actId="113"/>
          <ac:spMkLst>
            <pc:docMk/>
            <pc:sldMk cId="1676180331" sldId="2146846060"/>
            <ac:spMk id="9" creationId="{193E0891-0427-1566-CD9D-4D900ADF3F20}"/>
          </ac:spMkLst>
        </pc:spChg>
        <pc:spChg chg="mod">
          <ac:chgData name="Jason Wiese" userId="4bff8d5b-7de6-4655-b397-69b0afc81113" providerId="ADAL" clId="{FD3BD4DC-71D8-46F6-AA22-5552A9B6A2A7}" dt="2025-11-17T04:51:18.917" v="5115" actId="20577"/>
          <ac:spMkLst>
            <pc:docMk/>
            <pc:sldMk cId="1676180331" sldId="2146846060"/>
            <ac:spMk id="10" creationId="{3E9B954D-AC7C-BE88-B0CE-9951F7BAE034}"/>
          </ac:spMkLst>
        </pc:spChg>
        <pc:spChg chg="mod">
          <ac:chgData name="Jason Wiese" userId="4bff8d5b-7de6-4655-b397-69b0afc81113" providerId="ADAL" clId="{FD3BD4DC-71D8-46F6-AA22-5552A9B6A2A7}" dt="2025-11-10T22:48:45.687" v="498" actId="14100"/>
          <ac:spMkLst>
            <pc:docMk/>
            <pc:sldMk cId="1676180331" sldId="2146846060"/>
            <ac:spMk id="11" creationId="{00386AA7-D5FB-EB29-8A40-A3470E78CC70}"/>
          </ac:spMkLst>
        </pc:spChg>
        <pc:spChg chg="mod">
          <ac:chgData name="Jason Wiese" userId="4bff8d5b-7de6-4655-b397-69b0afc81113" providerId="ADAL" clId="{FD3BD4DC-71D8-46F6-AA22-5552A9B6A2A7}" dt="2025-11-17T06:47:06.881" v="10441" actId="20577"/>
          <ac:spMkLst>
            <pc:docMk/>
            <pc:sldMk cId="1676180331" sldId="2146846060"/>
            <ac:spMk id="35" creationId="{5EA315B7-6202-2EA3-78BA-AB9B055F4631}"/>
          </ac:spMkLst>
        </pc:spChg>
      </pc:sldChg>
      <pc:sldChg chg="addSp delSp modSp mod ord">
        <pc:chgData name="Jason Wiese" userId="4bff8d5b-7de6-4655-b397-69b0afc81113" providerId="ADAL" clId="{FD3BD4DC-71D8-46F6-AA22-5552A9B6A2A7}" dt="2025-11-17T06:46:33.026" v="10363" actId="20577"/>
        <pc:sldMkLst>
          <pc:docMk/>
          <pc:sldMk cId="1453723842" sldId="2146846061"/>
        </pc:sldMkLst>
        <pc:spChg chg="mod">
          <ac:chgData name="Jason Wiese" userId="4bff8d5b-7de6-4655-b397-69b0afc81113" providerId="ADAL" clId="{FD3BD4DC-71D8-46F6-AA22-5552A9B6A2A7}" dt="2025-11-17T06:46:33.026" v="10363" actId="20577"/>
          <ac:spMkLst>
            <pc:docMk/>
            <pc:sldMk cId="1453723842" sldId="2146846061"/>
            <ac:spMk id="2" creationId="{B25A57C0-6940-1B8C-7E30-DA1BB09486CA}"/>
          </ac:spMkLst>
        </pc:spChg>
        <pc:spChg chg="add del mod">
          <ac:chgData name="Jason Wiese" userId="4bff8d5b-7de6-4655-b397-69b0afc81113" providerId="ADAL" clId="{FD3BD4DC-71D8-46F6-AA22-5552A9B6A2A7}" dt="2025-11-17T05:10:13.246" v="5795" actId="478"/>
          <ac:spMkLst>
            <pc:docMk/>
            <pc:sldMk cId="1453723842" sldId="2146846061"/>
            <ac:spMk id="4" creationId="{3AF93BCA-2280-D919-DED7-ACBB4FE97E54}"/>
          </ac:spMkLst>
        </pc:spChg>
        <pc:spChg chg="mod">
          <ac:chgData name="Jason Wiese" userId="4bff8d5b-7de6-4655-b397-69b0afc81113" providerId="ADAL" clId="{FD3BD4DC-71D8-46F6-AA22-5552A9B6A2A7}" dt="2025-11-17T05:26:22.828" v="6824" actId="115"/>
          <ac:spMkLst>
            <pc:docMk/>
            <pc:sldMk cId="1453723842" sldId="2146846061"/>
            <ac:spMk id="8" creationId="{C9E9101E-DAD9-DE9F-F89A-ADDB68A7A67C}"/>
          </ac:spMkLst>
        </pc:spChg>
        <pc:spChg chg="mod">
          <ac:chgData name="Jason Wiese" userId="4bff8d5b-7de6-4655-b397-69b0afc81113" providerId="ADAL" clId="{FD3BD4DC-71D8-46F6-AA22-5552A9B6A2A7}" dt="2025-11-10T22:47:25.387" v="497" actId="14100"/>
          <ac:spMkLst>
            <pc:docMk/>
            <pc:sldMk cId="1453723842" sldId="2146846061"/>
            <ac:spMk id="9" creationId="{DF0E464F-B065-3F6F-BDE5-601B5F1856A3}"/>
          </ac:spMkLst>
        </pc:spChg>
        <pc:spChg chg="mod">
          <ac:chgData name="Jason Wiese" userId="4bff8d5b-7de6-4655-b397-69b0afc81113" providerId="ADAL" clId="{FD3BD4DC-71D8-46F6-AA22-5552A9B6A2A7}" dt="2025-11-10T06:18:05.721" v="443" actId="1037"/>
          <ac:spMkLst>
            <pc:docMk/>
            <pc:sldMk cId="1453723842" sldId="2146846061"/>
            <ac:spMk id="10" creationId="{55DB044E-7A96-06CF-845C-2A82D849BF6C}"/>
          </ac:spMkLst>
        </pc:spChg>
        <pc:spChg chg="mod">
          <ac:chgData name="Jason Wiese" userId="4bff8d5b-7de6-4655-b397-69b0afc81113" providerId="ADAL" clId="{FD3BD4DC-71D8-46F6-AA22-5552A9B6A2A7}" dt="2025-11-17T05:10:04.392" v="5794" actId="6549"/>
          <ac:spMkLst>
            <pc:docMk/>
            <pc:sldMk cId="1453723842" sldId="2146846061"/>
            <ac:spMk id="13" creationId="{D1545FB2-50B0-E9C8-6840-097FAB92F7BE}"/>
          </ac:spMkLst>
        </pc:spChg>
      </pc:sldChg>
      <pc:sldChg chg="delSp modSp mod">
        <pc:chgData name="Jason Wiese" userId="4bff8d5b-7de6-4655-b397-69b0afc81113" providerId="ADAL" clId="{FD3BD4DC-71D8-46F6-AA22-5552A9B6A2A7}" dt="2025-11-17T06:58:07.842" v="10968" actId="20577"/>
        <pc:sldMkLst>
          <pc:docMk/>
          <pc:sldMk cId="3904071730" sldId="2147327052"/>
        </pc:sldMkLst>
        <pc:spChg chg="mod">
          <ac:chgData name="Jason Wiese" userId="4bff8d5b-7de6-4655-b397-69b0afc81113" providerId="ADAL" clId="{FD3BD4DC-71D8-46F6-AA22-5552A9B6A2A7}" dt="2025-11-17T06:58:07.842" v="10968" actId="20577"/>
          <ac:spMkLst>
            <pc:docMk/>
            <pc:sldMk cId="3904071730" sldId="2147327052"/>
            <ac:spMk id="3" creationId="{BD71FD60-E744-7105-4D7A-1A36C6E34970}"/>
          </ac:spMkLst>
        </pc:spChg>
        <pc:spChg chg="del">
          <ac:chgData name="Jason Wiese" userId="4bff8d5b-7de6-4655-b397-69b0afc81113" providerId="ADAL" clId="{FD3BD4DC-71D8-46F6-AA22-5552A9B6A2A7}" dt="2025-11-17T06:57:19.113" v="10919" actId="478"/>
          <ac:spMkLst>
            <pc:docMk/>
            <pc:sldMk cId="3904071730" sldId="2147327052"/>
            <ac:spMk id="22" creationId="{5BD9F0C7-183F-A5BD-D2E3-E4DCF30DE0A1}"/>
          </ac:spMkLst>
        </pc:spChg>
        <pc:spChg chg="mod">
          <ac:chgData name="Jason Wiese" userId="4bff8d5b-7de6-4655-b397-69b0afc81113" providerId="ADAL" clId="{FD3BD4DC-71D8-46F6-AA22-5552A9B6A2A7}" dt="2025-11-17T06:57:29.002" v="10922" actId="14100"/>
          <ac:spMkLst>
            <pc:docMk/>
            <pc:sldMk cId="3904071730" sldId="2147327052"/>
            <ac:spMk id="33" creationId="{D235B7C6-3FD5-F3A3-DE54-5DDD3C87051E}"/>
          </ac:spMkLst>
        </pc:spChg>
        <pc:picChg chg="mod">
          <ac:chgData name="Jason Wiese" userId="4bff8d5b-7de6-4655-b397-69b0afc81113" providerId="ADAL" clId="{FD3BD4DC-71D8-46F6-AA22-5552A9B6A2A7}" dt="2025-11-17T06:57:21.118" v="10920" actId="1076"/>
          <ac:picMkLst>
            <pc:docMk/>
            <pc:sldMk cId="3904071730" sldId="2147327052"/>
            <ac:picMk id="11" creationId="{0F938C52-7499-BEA2-8604-C078F982B5CB}"/>
          </ac:picMkLst>
        </pc:picChg>
      </pc:sldChg>
      <pc:sldChg chg="addSp modSp mod">
        <pc:chgData name="Jason Wiese" userId="4bff8d5b-7de6-4655-b397-69b0afc81113" providerId="ADAL" clId="{FD3BD4DC-71D8-46F6-AA22-5552A9B6A2A7}" dt="2025-11-17T05:52:53.511" v="7040"/>
        <pc:sldMkLst>
          <pc:docMk/>
          <pc:sldMk cId="3848600381" sldId="2147327053"/>
        </pc:sldMkLst>
        <pc:spChg chg="mod">
          <ac:chgData name="Jason Wiese" userId="4bff8d5b-7de6-4655-b397-69b0afc81113" providerId="ADAL" clId="{FD3BD4DC-71D8-46F6-AA22-5552A9B6A2A7}" dt="2025-11-17T03:34:01.058" v="577" actId="20577"/>
          <ac:spMkLst>
            <pc:docMk/>
            <pc:sldMk cId="3848600381" sldId="2147327053"/>
            <ac:spMk id="6" creationId="{F5E007CB-2F6C-CFE7-1C04-140FDFFA2562}"/>
          </ac:spMkLst>
        </pc:spChg>
        <pc:spChg chg="add mod">
          <ac:chgData name="Jason Wiese" userId="4bff8d5b-7de6-4655-b397-69b0afc81113" providerId="ADAL" clId="{FD3BD4DC-71D8-46F6-AA22-5552A9B6A2A7}" dt="2025-11-17T05:52:53.511" v="7040"/>
          <ac:spMkLst>
            <pc:docMk/>
            <pc:sldMk cId="3848600381" sldId="2147327053"/>
            <ac:spMk id="8" creationId="{0563F82D-913D-F90D-9995-F304E6FB22A6}"/>
          </ac:spMkLst>
        </pc:spChg>
      </pc:sldChg>
      <pc:sldChg chg="addSp delSp modSp mod">
        <pc:chgData name="Jason Wiese" userId="4bff8d5b-7de6-4655-b397-69b0afc81113" providerId="ADAL" clId="{FD3BD4DC-71D8-46F6-AA22-5552A9B6A2A7}" dt="2025-11-17T03:36:30.152" v="875" actId="20577"/>
        <pc:sldMkLst>
          <pc:docMk/>
          <pc:sldMk cId="1912399242" sldId="2147327054"/>
        </pc:sldMkLst>
        <pc:spChg chg="add del mod">
          <ac:chgData name="Jason Wiese" userId="4bff8d5b-7de6-4655-b397-69b0afc81113" providerId="ADAL" clId="{FD3BD4DC-71D8-46F6-AA22-5552A9B6A2A7}" dt="2025-11-17T03:36:21.442" v="865" actId="478"/>
          <ac:spMkLst>
            <pc:docMk/>
            <pc:sldMk cId="1912399242" sldId="2147327054"/>
            <ac:spMk id="3" creationId="{E71A7F5A-CBE9-E5FF-A242-E9B833958B1C}"/>
          </ac:spMkLst>
        </pc:spChg>
        <pc:spChg chg="mod">
          <ac:chgData name="Jason Wiese" userId="4bff8d5b-7de6-4655-b397-69b0afc81113" providerId="ADAL" clId="{FD3BD4DC-71D8-46F6-AA22-5552A9B6A2A7}" dt="2025-11-17T03:36:30.152" v="875" actId="20577"/>
          <ac:spMkLst>
            <pc:docMk/>
            <pc:sldMk cId="1912399242" sldId="2147327054"/>
            <ac:spMk id="9" creationId="{AB73105C-D9FE-A525-B186-BFE58BE25796}"/>
          </ac:spMkLst>
        </pc:spChg>
      </pc:sldChg>
      <pc:sldChg chg="delSp modSp add mod">
        <pc:chgData name="Jason Wiese" userId="4bff8d5b-7de6-4655-b397-69b0afc81113" providerId="ADAL" clId="{FD3BD4DC-71D8-46F6-AA22-5552A9B6A2A7}" dt="2025-11-17T03:39:30.273" v="977" actId="404"/>
        <pc:sldMkLst>
          <pc:docMk/>
          <pc:sldMk cId="256161118" sldId="2147376351"/>
        </pc:sldMkLst>
        <pc:spChg chg="del">
          <ac:chgData name="Jason Wiese" userId="4bff8d5b-7de6-4655-b397-69b0afc81113" providerId="ADAL" clId="{FD3BD4DC-71D8-46F6-AA22-5552A9B6A2A7}" dt="2025-11-17T03:38:05.544" v="878" actId="478"/>
          <ac:spMkLst>
            <pc:docMk/>
            <pc:sldMk cId="256161118" sldId="2147376351"/>
            <ac:spMk id="2" creationId="{66D8DF85-9D8A-9419-384F-38C69A99E767}"/>
          </ac:spMkLst>
        </pc:spChg>
        <pc:spChg chg="mod">
          <ac:chgData name="Jason Wiese" userId="4bff8d5b-7de6-4655-b397-69b0afc81113" providerId="ADAL" clId="{FD3BD4DC-71D8-46F6-AA22-5552A9B6A2A7}" dt="2025-11-17T03:39:30.273" v="977" actId="404"/>
          <ac:spMkLst>
            <pc:docMk/>
            <pc:sldMk cId="256161118" sldId="2147376351"/>
            <ac:spMk id="12" creationId="{AA39A2EB-99B8-A3D7-5768-85DDB1D1488B}"/>
          </ac:spMkLst>
        </pc:spChg>
        <pc:picChg chg="mod">
          <ac:chgData name="Jason Wiese" userId="4bff8d5b-7de6-4655-b397-69b0afc81113" providerId="ADAL" clId="{FD3BD4DC-71D8-46F6-AA22-5552A9B6A2A7}" dt="2025-11-17T03:38:54.994" v="918" actId="1076"/>
          <ac:picMkLst>
            <pc:docMk/>
            <pc:sldMk cId="256161118" sldId="2147376351"/>
            <ac:picMk id="3" creationId="{AC262BAF-CDB5-BC80-3775-82E69072E3EE}"/>
          </ac:picMkLst>
        </pc:picChg>
        <pc:cxnChg chg="del">
          <ac:chgData name="Jason Wiese" userId="4bff8d5b-7de6-4655-b397-69b0afc81113" providerId="ADAL" clId="{FD3BD4DC-71D8-46F6-AA22-5552A9B6A2A7}" dt="2025-11-17T03:38:05.544" v="878" actId="478"/>
          <ac:cxnSpMkLst>
            <pc:docMk/>
            <pc:sldMk cId="256161118" sldId="2147376351"/>
            <ac:cxnSpMk id="11" creationId="{CEEF98C6-743D-4B5C-0B0F-A11E2C3F0E85}"/>
          </ac:cxnSpMkLst>
        </pc:cxnChg>
      </pc:sldChg>
      <pc:sldChg chg="add del">
        <pc:chgData name="Jason Wiese" userId="4bff8d5b-7de6-4655-b397-69b0afc81113" providerId="ADAL" clId="{FD3BD4DC-71D8-46F6-AA22-5552A9B6A2A7}" dt="2025-11-17T03:39:38.671" v="978" actId="47"/>
        <pc:sldMkLst>
          <pc:docMk/>
          <pc:sldMk cId="4024318023" sldId="2147376427"/>
        </pc:sldMkLst>
      </pc:sldChg>
      <pc:sldChg chg="modSp mod ord">
        <pc:chgData name="Jason Wiese" userId="4bff8d5b-7de6-4655-b397-69b0afc81113" providerId="ADAL" clId="{FD3BD4DC-71D8-46F6-AA22-5552A9B6A2A7}" dt="2025-11-17T06:46:43.284" v="10385" actId="20577"/>
        <pc:sldMkLst>
          <pc:docMk/>
          <pc:sldMk cId="1310838725" sldId="2147376446"/>
        </pc:sldMkLst>
        <pc:spChg chg="mod">
          <ac:chgData name="Jason Wiese" userId="4bff8d5b-7de6-4655-b397-69b0afc81113" providerId="ADAL" clId="{FD3BD4DC-71D8-46F6-AA22-5552A9B6A2A7}" dt="2025-11-10T06:17:55.915" v="431" actId="113"/>
          <ac:spMkLst>
            <pc:docMk/>
            <pc:sldMk cId="1310838725" sldId="2147376446"/>
            <ac:spMk id="9" creationId="{CE7CAA5F-A4D5-FCE6-C1AA-8B23E035FE11}"/>
          </ac:spMkLst>
        </pc:spChg>
        <pc:spChg chg="mod">
          <ac:chgData name="Jason Wiese" userId="4bff8d5b-7de6-4655-b397-69b0afc81113" providerId="ADAL" clId="{FD3BD4DC-71D8-46F6-AA22-5552A9B6A2A7}" dt="2025-11-17T05:23:39.541" v="6762" actId="115"/>
          <ac:spMkLst>
            <pc:docMk/>
            <pc:sldMk cId="1310838725" sldId="2147376446"/>
            <ac:spMk id="11" creationId="{56CB0DAF-10DC-246F-2924-C3B6F55B0050}"/>
          </ac:spMkLst>
        </pc:spChg>
        <pc:spChg chg="mod">
          <ac:chgData name="Jason Wiese" userId="4bff8d5b-7de6-4655-b397-69b0afc81113" providerId="ADAL" clId="{FD3BD4DC-71D8-46F6-AA22-5552A9B6A2A7}" dt="2025-11-17T06:46:43.284" v="10385" actId="20577"/>
          <ac:spMkLst>
            <pc:docMk/>
            <pc:sldMk cId="1310838725" sldId="2147376446"/>
            <ac:spMk id="35" creationId="{D379CF46-7DB6-77D1-0B7A-1CD7B692D04F}"/>
          </ac:spMkLst>
        </pc:spChg>
      </pc:sldChg>
      <pc:sldChg chg="addSp delSp modSp mod ord">
        <pc:chgData name="Jason Wiese" userId="4bff8d5b-7de6-4655-b397-69b0afc81113" providerId="ADAL" clId="{FD3BD4DC-71D8-46F6-AA22-5552A9B6A2A7}" dt="2025-11-17T06:47:36.254" v="10529" actId="20577"/>
        <pc:sldMkLst>
          <pc:docMk/>
          <pc:sldMk cId="2190592190" sldId="2147376448"/>
        </pc:sldMkLst>
        <pc:spChg chg="add del mod">
          <ac:chgData name="Jason Wiese" userId="4bff8d5b-7de6-4655-b397-69b0afc81113" providerId="ADAL" clId="{FD3BD4DC-71D8-46F6-AA22-5552A9B6A2A7}" dt="2025-11-17T05:13:22.722" v="5976" actId="478"/>
          <ac:spMkLst>
            <pc:docMk/>
            <pc:sldMk cId="2190592190" sldId="2147376448"/>
            <ac:spMk id="4" creationId="{01F05348-9BF5-CF37-0815-FE68DD03112E}"/>
          </ac:spMkLst>
        </pc:spChg>
        <pc:spChg chg="mod">
          <ac:chgData name="Jason Wiese" userId="4bff8d5b-7de6-4655-b397-69b0afc81113" providerId="ADAL" clId="{FD3BD4DC-71D8-46F6-AA22-5552A9B6A2A7}" dt="2025-11-17T04:56:12.352" v="5352" actId="115"/>
          <ac:spMkLst>
            <pc:docMk/>
            <pc:sldMk cId="2190592190" sldId="2147376448"/>
            <ac:spMk id="8" creationId="{A0D40CF8-A9B3-B335-723B-2201C0FA85AC}"/>
          </ac:spMkLst>
        </pc:spChg>
        <pc:spChg chg="mod">
          <ac:chgData name="Jason Wiese" userId="4bff8d5b-7de6-4655-b397-69b0afc81113" providerId="ADAL" clId="{FD3BD4DC-71D8-46F6-AA22-5552A9B6A2A7}" dt="2025-11-10T06:18:12.488" v="444" actId="113"/>
          <ac:spMkLst>
            <pc:docMk/>
            <pc:sldMk cId="2190592190" sldId="2147376448"/>
            <ac:spMk id="9" creationId="{210D0F07-9D58-F119-C3EF-C2D403742B95}"/>
          </ac:spMkLst>
        </pc:spChg>
        <pc:spChg chg="mod">
          <ac:chgData name="Jason Wiese" userId="4bff8d5b-7de6-4655-b397-69b0afc81113" providerId="ADAL" clId="{FD3BD4DC-71D8-46F6-AA22-5552A9B6A2A7}" dt="2025-11-10T22:46:34.908" v="460" actId="20577"/>
          <ac:spMkLst>
            <pc:docMk/>
            <pc:sldMk cId="2190592190" sldId="2147376448"/>
            <ac:spMk id="10" creationId="{7A20B2FC-1A93-3AA2-6AA2-E25D1944440B}"/>
          </ac:spMkLst>
        </pc:spChg>
        <pc:spChg chg="mod">
          <ac:chgData name="Jason Wiese" userId="4bff8d5b-7de6-4655-b397-69b0afc81113" providerId="ADAL" clId="{FD3BD4DC-71D8-46F6-AA22-5552A9B6A2A7}" dt="2025-11-17T06:47:36.254" v="10529" actId="20577"/>
          <ac:spMkLst>
            <pc:docMk/>
            <pc:sldMk cId="2190592190" sldId="2147376448"/>
            <ac:spMk id="15" creationId="{A449A211-DAD9-D6AF-0D1A-8C0D293ABADB}"/>
          </ac:spMkLst>
        </pc:spChg>
        <pc:spChg chg="mod">
          <ac:chgData name="Jason Wiese" userId="4bff8d5b-7de6-4655-b397-69b0afc81113" providerId="ADAL" clId="{FD3BD4DC-71D8-46F6-AA22-5552A9B6A2A7}" dt="2025-11-17T05:13:16.775" v="5975" actId="14100"/>
          <ac:spMkLst>
            <pc:docMk/>
            <pc:sldMk cId="2190592190" sldId="2147376448"/>
            <ac:spMk id="26" creationId="{C4719357-30AE-F051-10E8-9BCE1164322A}"/>
          </ac:spMkLst>
        </pc:spChg>
        <pc:spChg chg="mod">
          <ac:chgData name="Jason Wiese" userId="4bff8d5b-7de6-4655-b397-69b0afc81113" providerId="ADAL" clId="{FD3BD4DC-71D8-46F6-AA22-5552A9B6A2A7}" dt="2025-11-17T06:47:16.202" v="10461" actId="20577"/>
          <ac:spMkLst>
            <pc:docMk/>
            <pc:sldMk cId="2190592190" sldId="2147376448"/>
            <ac:spMk id="35" creationId="{C0722653-FD44-3515-EFD3-EE517F7FAACC}"/>
          </ac:spMkLst>
        </pc:spChg>
      </pc:sldChg>
      <pc:sldChg chg="addSp delSp modSp mod ord">
        <pc:chgData name="Jason Wiese" userId="4bff8d5b-7de6-4655-b397-69b0afc81113" providerId="ADAL" clId="{FD3BD4DC-71D8-46F6-AA22-5552A9B6A2A7}" dt="2025-11-17T06:46:56.245" v="10415" actId="20577"/>
        <pc:sldMkLst>
          <pc:docMk/>
          <pc:sldMk cId="465699186" sldId="2147376449"/>
        </pc:sldMkLst>
        <pc:spChg chg="mod">
          <ac:chgData name="Jason Wiese" userId="4bff8d5b-7de6-4655-b397-69b0afc81113" providerId="ADAL" clId="{FD3BD4DC-71D8-46F6-AA22-5552A9B6A2A7}" dt="2025-11-17T06:46:56.245" v="10415" actId="20577"/>
          <ac:spMkLst>
            <pc:docMk/>
            <pc:sldMk cId="465699186" sldId="2147376449"/>
            <ac:spMk id="2" creationId="{72F503EC-3736-D3A6-888F-02D9B0F156AA}"/>
          </ac:spMkLst>
        </pc:spChg>
        <pc:spChg chg="add del mod">
          <ac:chgData name="Jason Wiese" userId="4bff8d5b-7de6-4655-b397-69b0afc81113" providerId="ADAL" clId="{FD3BD4DC-71D8-46F6-AA22-5552A9B6A2A7}" dt="2025-11-17T05:11:06.513" v="5891" actId="478"/>
          <ac:spMkLst>
            <pc:docMk/>
            <pc:sldMk cId="465699186" sldId="2147376449"/>
            <ac:spMk id="4" creationId="{517A8EC8-4239-66E2-8C29-C35E8DA6B70E}"/>
          </ac:spMkLst>
        </pc:spChg>
        <pc:spChg chg="mod">
          <ac:chgData name="Jason Wiese" userId="4bff8d5b-7de6-4655-b397-69b0afc81113" providerId="ADAL" clId="{FD3BD4DC-71D8-46F6-AA22-5552A9B6A2A7}" dt="2025-11-17T05:18:17.992" v="6317" actId="115"/>
          <ac:spMkLst>
            <pc:docMk/>
            <pc:sldMk cId="465699186" sldId="2147376449"/>
            <ac:spMk id="5" creationId="{C0D59BDD-F14E-68FC-46D0-65D25FFD9F7F}"/>
          </ac:spMkLst>
        </pc:spChg>
        <pc:spChg chg="mod">
          <ac:chgData name="Jason Wiese" userId="4bff8d5b-7de6-4655-b397-69b0afc81113" providerId="ADAL" clId="{FD3BD4DC-71D8-46F6-AA22-5552A9B6A2A7}" dt="2025-11-10T06:18:21.895" v="445" actId="113"/>
          <ac:spMkLst>
            <pc:docMk/>
            <pc:sldMk cId="465699186" sldId="2147376449"/>
            <ac:spMk id="10" creationId="{F3DC1973-297E-782D-268D-6C4E0DA4223C}"/>
          </ac:spMkLst>
        </pc:spChg>
        <pc:spChg chg="mod">
          <ac:chgData name="Jason Wiese" userId="4bff8d5b-7de6-4655-b397-69b0afc81113" providerId="ADAL" clId="{FD3BD4DC-71D8-46F6-AA22-5552A9B6A2A7}" dt="2025-11-17T05:11:01.507" v="5890" actId="14100"/>
          <ac:spMkLst>
            <pc:docMk/>
            <pc:sldMk cId="465699186" sldId="2147376449"/>
            <ac:spMk id="13" creationId="{C1C857B9-136B-A399-D1E0-3D53FD6B113A}"/>
          </ac:spMkLst>
        </pc:spChg>
        <pc:spChg chg="mod">
          <ac:chgData name="Jason Wiese" userId="4bff8d5b-7de6-4655-b397-69b0afc81113" providerId="ADAL" clId="{FD3BD4DC-71D8-46F6-AA22-5552A9B6A2A7}" dt="2025-11-10T22:48:56.072" v="500" actId="14100"/>
          <ac:spMkLst>
            <pc:docMk/>
            <pc:sldMk cId="465699186" sldId="2147376449"/>
            <ac:spMk id="19" creationId="{9E6968F6-4873-9F97-51DC-D9C272FD5D5D}"/>
          </ac:spMkLst>
        </pc:spChg>
      </pc:sldChg>
      <pc:sldChg chg="modSp mod">
        <pc:chgData name="Jason Wiese" userId="4bff8d5b-7de6-4655-b397-69b0afc81113" providerId="ADAL" clId="{FD3BD4DC-71D8-46F6-AA22-5552A9B6A2A7}" dt="2025-11-17T03:32:27.472" v="511" actId="14100"/>
        <pc:sldMkLst>
          <pc:docMk/>
          <pc:sldMk cId="225170362" sldId="2147376475"/>
        </pc:sldMkLst>
        <pc:spChg chg="mod">
          <ac:chgData name="Jason Wiese" userId="4bff8d5b-7de6-4655-b397-69b0afc81113" providerId="ADAL" clId="{FD3BD4DC-71D8-46F6-AA22-5552A9B6A2A7}" dt="2025-11-17T03:31:27.426" v="501" actId="14100"/>
          <ac:spMkLst>
            <pc:docMk/>
            <pc:sldMk cId="225170362" sldId="2147376475"/>
            <ac:spMk id="5" creationId="{30AA95AA-0612-6C41-F97F-4B36DC43A9BE}"/>
          </ac:spMkLst>
        </pc:spChg>
        <pc:grpChg chg="mod">
          <ac:chgData name="Jason Wiese" userId="4bff8d5b-7de6-4655-b397-69b0afc81113" providerId="ADAL" clId="{FD3BD4DC-71D8-46F6-AA22-5552A9B6A2A7}" dt="2025-11-17T03:32:22.926" v="510" actId="14100"/>
          <ac:grpSpMkLst>
            <pc:docMk/>
            <pc:sldMk cId="225170362" sldId="2147376475"/>
            <ac:grpSpMk id="7" creationId="{575C5B2D-FC32-5730-B941-D657A8A8774C}"/>
          </ac:grpSpMkLst>
        </pc:grpChg>
        <pc:picChg chg="mod modCrop">
          <ac:chgData name="Jason Wiese" userId="4bff8d5b-7de6-4655-b397-69b0afc81113" providerId="ADAL" clId="{FD3BD4DC-71D8-46F6-AA22-5552A9B6A2A7}" dt="2025-11-17T03:32:18.591" v="509" actId="1076"/>
          <ac:picMkLst>
            <pc:docMk/>
            <pc:sldMk cId="225170362" sldId="2147376475"/>
            <ac:picMk id="11" creationId="{CD03A3FA-5496-CE42-8CA1-5C14B2BDF5A3}"/>
          </ac:picMkLst>
        </pc:picChg>
        <pc:picChg chg="mod">
          <ac:chgData name="Jason Wiese" userId="4bff8d5b-7de6-4655-b397-69b0afc81113" providerId="ADAL" clId="{FD3BD4DC-71D8-46F6-AA22-5552A9B6A2A7}" dt="2025-11-17T03:32:27.472" v="511" actId="14100"/>
          <ac:picMkLst>
            <pc:docMk/>
            <pc:sldMk cId="225170362" sldId="2147376475"/>
            <ac:picMk id="12" creationId="{5DABA0C0-9BD9-75DF-39AD-A4FCA6319871}"/>
          </ac:picMkLst>
        </pc:picChg>
      </pc:sldChg>
      <pc:sldChg chg="addSp delSp modSp mod modCm">
        <pc:chgData name="Jason Wiese" userId="4bff8d5b-7de6-4655-b397-69b0afc81113" providerId="ADAL" clId="{FD3BD4DC-71D8-46F6-AA22-5552A9B6A2A7}" dt="2025-11-17T07:03:20.843" v="10992" actId="207"/>
        <pc:sldMkLst>
          <pc:docMk/>
          <pc:sldMk cId="2881209077" sldId="2147469776"/>
        </pc:sldMkLst>
        <pc:spChg chg="del">
          <ac:chgData name="Jason Wiese" userId="4bff8d5b-7de6-4655-b397-69b0afc81113" providerId="ADAL" clId="{FD3BD4DC-71D8-46F6-AA22-5552A9B6A2A7}" dt="2025-11-17T06:33:50.588" v="9209" actId="478"/>
          <ac:spMkLst>
            <pc:docMk/>
            <pc:sldMk cId="2881209077" sldId="2147469776"/>
            <ac:spMk id="5" creationId="{289763F4-D512-20AB-256C-FDB4476B6520}"/>
          </ac:spMkLst>
        </pc:spChg>
        <pc:spChg chg="mod">
          <ac:chgData name="Jason Wiese" userId="4bff8d5b-7de6-4655-b397-69b0afc81113" providerId="ADAL" clId="{FD3BD4DC-71D8-46F6-AA22-5552A9B6A2A7}" dt="2025-11-17T06:34:55.761" v="9333" actId="14100"/>
          <ac:spMkLst>
            <pc:docMk/>
            <pc:sldMk cId="2881209077" sldId="2147469776"/>
            <ac:spMk id="6" creationId="{DB55D44B-862F-7410-8DC2-967F9BF6012C}"/>
          </ac:spMkLst>
        </pc:spChg>
        <pc:spChg chg="del">
          <ac:chgData name="Jason Wiese" userId="4bff8d5b-7de6-4655-b397-69b0afc81113" providerId="ADAL" clId="{FD3BD4DC-71D8-46F6-AA22-5552A9B6A2A7}" dt="2025-11-17T06:33:44.638" v="9208" actId="478"/>
          <ac:spMkLst>
            <pc:docMk/>
            <pc:sldMk cId="2881209077" sldId="2147469776"/>
            <ac:spMk id="7" creationId="{8D87844A-605F-B999-563C-42A9A73496D1}"/>
          </ac:spMkLst>
        </pc:spChg>
        <pc:spChg chg="del">
          <ac:chgData name="Jason Wiese" userId="4bff8d5b-7de6-4655-b397-69b0afc81113" providerId="ADAL" clId="{FD3BD4DC-71D8-46F6-AA22-5552A9B6A2A7}" dt="2025-11-17T06:33:25.566" v="9207" actId="478"/>
          <ac:spMkLst>
            <pc:docMk/>
            <pc:sldMk cId="2881209077" sldId="2147469776"/>
            <ac:spMk id="8" creationId="{DFC6656E-E755-1658-AD4F-4406E75DE412}"/>
          </ac:spMkLst>
        </pc:spChg>
        <pc:spChg chg="mod">
          <ac:chgData name="Jason Wiese" userId="4bff8d5b-7de6-4655-b397-69b0afc81113" providerId="ADAL" clId="{FD3BD4DC-71D8-46F6-AA22-5552A9B6A2A7}" dt="2025-11-17T07:03:20.843" v="10992" actId="207"/>
          <ac:spMkLst>
            <pc:docMk/>
            <pc:sldMk cId="2881209077" sldId="2147469776"/>
            <ac:spMk id="9" creationId="{595A9501-34CE-D275-3B4F-DCB36D6D030E}"/>
          </ac:spMkLst>
        </pc:spChg>
        <pc:spChg chg="add del mod">
          <ac:chgData name="Jason Wiese" userId="4bff8d5b-7de6-4655-b397-69b0afc81113" providerId="ADAL" clId="{FD3BD4DC-71D8-46F6-AA22-5552A9B6A2A7}" dt="2025-11-17T06:33:13.697" v="9206" actId="478"/>
          <ac:spMkLst>
            <pc:docMk/>
            <pc:sldMk cId="2881209077" sldId="2147469776"/>
            <ac:spMk id="10" creationId="{5BE00010-1B99-A84A-E115-3AFC4CBB9FC7}"/>
          </ac:spMkLst>
        </pc:spChg>
        <pc:spChg chg="add del mod">
          <ac:chgData name="Jason Wiese" userId="4bff8d5b-7de6-4655-b397-69b0afc81113" providerId="ADAL" clId="{FD3BD4DC-71D8-46F6-AA22-5552A9B6A2A7}" dt="2025-11-17T06:25:18.900" v="8907" actId="478"/>
          <ac:spMkLst>
            <pc:docMk/>
            <pc:sldMk cId="2881209077" sldId="2147469776"/>
            <ac:spMk id="11" creationId="{1AE85336-CE31-C7A5-D4FF-C96E56258731}"/>
          </ac:spMkLst>
        </pc:spChg>
        <pc:picChg chg="mod modCrop">
          <ac:chgData name="Jason Wiese" userId="4bff8d5b-7de6-4655-b397-69b0afc81113" providerId="ADAL" clId="{FD3BD4DC-71D8-46F6-AA22-5552A9B6A2A7}" dt="2025-11-17T06:35:11.072" v="9334" actId="732"/>
          <ac:picMkLst>
            <pc:docMk/>
            <pc:sldMk cId="2881209077" sldId="2147469776"/>
            <ac:picMk id="12" creationId="{892D098C-5FFA-ED25-7C4C-66D136D772F6}"/>
          </ac:picMkLst>
        </pc:pic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FD3BD4DC-71D8-46F6-AA22-5552A9B6A2A7}" dt="2025-11-17T07:02:46.337" v="10985" actId="20577"/>
              <pc2:cmMkLst xmlns:pc2="http://schemas.microsoft.com/office/powerpoint/2019/9/main/command">
                <pc:docMk/>
                <pc:sldMk cId="2881209077" sldId="2147469776"/>
                <pc2:cmMk id="{207C6B38-BC00-4963-ADD2-8B809A077F22}"/>
              </pc2:cmMkLst>
            </pc226:cmChg>
            <pc226:cmChg xmlns:pc226="http://schemas.microsoft.com/office/powerpoint/2022/06/main/command" chg="mod">
              <pc226:chgData name="Jason Wiese" userId="4bff8d5b-7de6-4655-b397-69b0afc81113" providerId="ADAL" clId="{FD3BD4DC-71D8-46F6-AA22-5552A9B6A2A7}" dt="2025-11-17T07:02:46.337" v="10985" actId="20577"/>
              <pc2:cmMkLst xmlns:pc2="http://schemas.microsoft.com/office/powerpoint/2019/9/main/command">
                <pc:docMk/>
                <pc:sldMk cId="2881209077" sldId="2147469776"/>
                <pc2:cmMk id="{297EE97A-DE73-457F-9959-A4F158500CE0}"/>
              </pc2:cmMkLst>
            </pc226:cmChg>
          </p:ext>
        </pc:extLst>
      </pc:sldChg>
      <pc:sldChg chg="del">
        <pc:chgData name="Jason Wiese" userId="4bff8d5b-7de6-4655-b397-69b0afc81113" providerId="ADAL" clId="{FD3BD4DC-71D8-46F6-AA22-5552A9B6A2A7}" dt="2025-11-17T04:40:11.378" v="4476" actId="47"/>
        <pc:sldMkLst>
          <pc:docMk/>
          <pc:sldMk cId="2460368137" sldId="2147469777"/>
        </pc:sldMkLst>
      </pc:sldChg>
      <pc:sldChg chg="del">
        <pc:chgData name="Jason Wiese" userId="4bff8d5b-7de6-4655-b397-69b0afc81113" providerId="ADAL" clId="{FD3BD4DC-71D8-46F6-AA22-5552A9B6A2A7}" dt="2025-11-17T04:06:28.954" v="2735" actId="47"/>
        <pc:sldMkLst>
          <pc:docMk/>
          <pc:sldMk cId="1675027752" sldId="2147469778"/>
        </pc:sldMkLst>
      </pc:sldChg>
      <pc:sldChg chg="modSp mod">
        <pc:chgData name="Jason Wiese" userId="4bff8d5b-7de6-4655-b397-69b0afc81113" providerId="ADAL" clId="{FD3BD4DC-71D8-46F6-AA22-5552A9B6A2A7}" dt="2025-11-17T06:56:30.354" v="10918" actId="115"/>
        <pc:sldMkLst>
          <pc:docMk/>
          <pc:sldMk cId="160155939" sldId="2147469785"/>
        </pc:sldMkLst>
        <pc:spChg chg="mod">
          <ac:chgData name="Jason Wiese" userId="4bff8d5b-7de6-4655-b397-69b0afc81113" providerId="ADAL" clId="{FD3BD4DC-71D8-46F6-AA22-5552A9B6A2A7}" dt="2025-11-17T06:56:30.354" v="10918" actId="115"/>
          <ac:spMkLst>
            <pc:docMk/>
            <pc:sldMk cId="160155939" sldId="2147469785"/>
            <ac:spMk id="12" creationId="{C1526A0C-11D0-1E50-0F63-D41C64E10E84}"/>
          </ac:spMkLst>
        </pc:spChg>
        <pc:spChg chg="mod">
          <ac:chgData name="Jason Wiese" userId="4bff8d5b-7de6-4655-b397-69b0afc81113" providerId="ADAL" clId="{FD3BD4DC-71D8-46F6-AA22-5552A9B6A2A7}" dt="2025-11-17T03:36:55.304" v="876" actId="14100"/>
          <ac:spMkLst>
            <pc:docMk/>
            <pc:sldMk cId="160155939" sldId="2147469785"/>
            <ac:spMk id="32" creationId="{CF17D4FE-70E1-BA09-A0B5-97B0F0613434}"/>
          </ac:spMkLst>
        </pc:spChg>
      </pc:sldChg>
      <pc:sldChg chg="addSp delSp modSp mod">
        <pc:chgData name="Jason Wiese" userId="4bff8d5b-7de6-4655-b397-69b0afc81113" providerId="ADAL" clId="{FD3BD4DC-71D8-46F6-AA22-5552A9B6A2A7}" dt="2025-11-17T06:55:45.393" v="10917" actId="1076"/>
        <pc:sldMkLst>
          <pc:docMk/>
          <pc:sldMk cId="1580424734" sldId="2147469798"/>
        </pc:sldMkLst>
        <pc:spChg chg="add del">
          <ac:chgData name="Jason Wiese" userId="4bff8d5b-7de6-4655-b397-69b0afc81113" providerId="ADAL" clId="{FD3BD4DC-71D8-46F6-AA22-5552A9B6A2A7}" dt="2025-11-17T06:36:09.057" v="9343" actId="478"/>
          <ac:spMkLst>
            <pc:docMk/>
            <pc:sldMk cId="1580424734" sldId="2147469798"/>
            <ac:spMk id="5" creationId="{D61F3542-2CCC-771C-E8B0-00EE18079D62}"/>
          </ac:spMkLst>
        </pc:spChg>
        <pc:spChg chg="add del mod">
          <ac:chgData name="Jason Wiese" userId="4bff8d5b-7de6-4655-b397-69b0afc81113" providerId="ADAL" clId="{FD3BD4DC-71D8-46F6-AA22-5552A9B6A2A7}" dt="2025-11-17T06:54:41.296" v="10834" actId="478"/>
          <ac:spMkLst>
            <pc:docMk/>
            <pc:sldMk cId="1580424734" sldId="2147469798"/>
            <ac:spMk id="6" creationId="{1CC86A2D-ACA2-6554-F815-9540C6285C9D}"/>
          </ac:spMkLst>
        </pc:spChg>
        <pc:spChg chg="add mod">
          <ac:chgData name="Jason Wiese" userId="4bff8d5b-7de6-4655-b397-69b0afc81113" providerId="ADAL" clId="{FD3BD4DC-71D8-46F6-AA22-5552A9B6A2A7}" dt="2025-11-17T06:35:48.037" v="9339"/>
          <ac:spMkLst>
            <pc:docMk/>
            <pc:sldMk cId="1580424734" sldId="2147469798"/>
            <ac:spMk id="7" creationId="{4B97DC73-D6BF-F099-17F4-A66536616256}"/>
          </ac:spMkLst>
        </pc:spChg>
        <pc:spChg chg="add mod">
          <ac:chgData name="Jason Wiese" userId="4bff8d5b-7de6-4655-b397-69b0afc81113" providerId="ADAL" clId="{FD3BD4DC-71D8-46F6-AA22-5552A9B6A2A7}" dt="2025-11-17T06:36:17.303" v="9346" actId="14100"/>
          <ac:spMkLst>
            <pc:docMk/>
            <pc:sldMk cId="1580424734" sldId="2147469798"/>
            <ac:spMk id="9" creationId="{8F65BF48-61B6-1DA4-DF7F-AEAD3B9CDCF5}"/>
          </ac:spMkLst>
        </pc:spChg>
        <pc:spChg chg="mod">
          <ac:chgData name="Jason Wiese" userId="4bff8d5b-7de6-4655-b397-69b0afc81113" providerId="ADAL" clId="{FD3BD4DC-71D8-46F6-AA22-5552A9B6A2A7}" dt="2025-11-17T06:55:45.393" v="10917" actId="1076"/>
          <ac:spMkLst>
            <pc:docMk/>
            <pc:sldMk cId="1580424734" sldId="2147469798"/>
            <ac:spMk id="11" creationId="{046737F3-4DEE-D118-23FE-94A4315D8E99}"/>
          </ac:spMkLst>
        </pc:spChg>
      </pc:sldChg>
      <pc:sldChg chg="modSp mod ord">
        <pc:chgData name="Jason Wiese" userId="4bff8d5b-7de6-4655-b397-69b0afc81113" providerId="ADAL" clId="{FD3BD4DC-71D8-46F6-AA22-5552A9B6A2A7}" dt="2025-11-17T04:28:34.602" v="3604" actId="115"/>
        <pc:sldMkLst>
          <pc:docMk/>
          <pc:sldMk cId="2722662164" sldId="2147469850"/>
        </pc:sldMkLst>
        <pc:spChg chg="mod">
          <ac:chgData name="Jason Wiese" userId="4bff8d5b-7de6-4655-b397-69b0afc81113" providerId="ADAL" clId="{FD3BD4DC-71D8-46F6-AA22-5552A9B6A2A7}" dt="2025-11-17T04:28:34.602" v="3604" actId="115"/>
          <ac:spMkLst>
            <pc:docMk/>
            <pc:sldMk cId="2722662164" sldId="2147469850"/>
            <ac:spMk id="13" creationId="{AA2A9B65-0929-BF5E-AEC8-39F072CD8A24}"/>
          </ac:spMkLst>
        </pc:spChg>
        <pc:spChg chg="mod">
          <ac:chgData name="Jason Wiese" userId="4bff8d5b-7de6-4655-b397-69b0afc81113" providerId="ADAL" clId="{FD3BD4DC-71D8-46F6-AA22-5552A9B6A2A7}" dt="2025-11-17T03:56:52.551" v="1841" actId="20577"/>
          <ac:spMkLst>
            <pc:docMk/>
            <pc:sldMk cId="2722662164" sldId="2147469850"/>
            <ac:spMk id="19" creationId="{CF697E8F-DF19-91D8-F4F3-A20E10A33EE7}"/>
          </ac:spMkLst>
        </pc:spChg>
      </pc:sldChg>
      <pc:sldChg chg="addSp delSp modSp mod">
        <pc:chgData name="Jason Wiese" userId="4bff8d5b-7de6-4655-b397-69b0afc81113" providerId="ADAL" clId="{FD3BD4DC-71D8-46F6-AA22-5552A9B6A2A7}" dt="2025-11-17T03:58:42.078" v="1900" actId="5793"/>
        <pc:sldMkLst>
          <pc:docMk/>
          <pc:sldMk cId="3314915489" sldId="2147469851"/>
        </pc:sldMkLst>
        <pc:spChg chg="add del mod">
          <ac:chgData name="Jason Wiese" userId="4bff8d5b-7de6-4655-b397-69b0afc81113" providerId="ADAL" clId="{FD3BD4DC-71D8-46F6-AA22-5552A9B6A2A7}" dt="2025-11-17T03:55:03.550" v="1824" actId="478"/>
          <ac:spMkLst>
            <pc:docMk/>
            <pc:sldMk cId="3314915489" sldId="2147469851"/>
            <ac:spMk id="8" creationId="{F485D95C-FE1B-0B33-C918-832CDE1B3521}"/>
          </ac:spMkLst>
        </pc:spChg>
        <pc:spChg chg="mod">
          <ac:chgData name="Jason Wiese" userId="4bff8d5b-7de6-4655-b397-69b0afc81113" providerId="ADAL" clId="{FD3BD4DC-71D8-46F6-AA22-5552A9B6A2A7}" dt="2025-11-17T03:58:42.078" v="1900" actId="5793"/>
          <ac:spMkLst>
            <pc:docMk/>
            <pc:sldMk cId="3314915489" sldId="2147469851"/>
            <ac:spMk id="19" creationId="{B07A6030-CD49-B842-73F7-FDBF6C80F450}"/>
          </ac:spMkLst>
        </pc:spChg>
        <pc:spChg chg="mod">
          <ac:chgData name="Jason Wiese" userId="4bff8d5b-7de6-4655-b397-69b0afc81113" providerId="ADAL" clId="{FD3BD4DC-71D8-46F6-AA22-5552A9B6A2A7}" dt="2025-11-17T03:56:37.150" v="1835" actId="6549"/>
          <ac:spMkLst>
            <pc:docMk/>
            <pc:sldMk cId="3314915489" sldId="2147469851"/>
            <ac:spMk id="22" creationId="{2B078CFA-C2D3-5724-1DA9-8850AAF52DEC}"/>
          </ac:spMkLst>
        </pc:spChg>
      </pc:sldChg>
      <pc:sldChg chg="addSp delSp modSp mod">
        <pc:chgData name="Jason Wiese" userId="4bff8d5b-7de6-4655-b397-69b0afc81113" providerId="ADAL" clId="{FD3BD4DC-71D8-46F6-AA22-5552A9B6A2A7}" dt="2025-11-17T04:39:14.468" v="4474" actId="478"/>
        <pc:sldMkLst>
          <pc:docMk/>
          <pc:sldMk cId="3139782058" sldId="2147469852"/>
        </pc:sldMkLst>
        <pc:spChg chg="add del mod">
          <ac:chgData name="Jason Wiese" userId="4bff8d5b-7de6-4655-b397-69b0afc81113" providerId="ADAL" clId="{FD3BD4DC-71D8-46F6-AA22-5552A9B6A2A7}" dt="2025-11-17T04:39:14.468" v="4474" actId="478"/>
          <ac:spMkLst>
            <pc:docMk/>
            <pc:sldMk cId="3139782058" sldId="2147469852"/>
            <ac:spMk id="2" creationId="{FD3D0180-CE04-85C3-03D0-D99D94BD0CD1}"/>
          </ac:spMkLst>
        </pc:spChg>
        <pc:spChg chg="mod">
          <ac:chgData name="Jason Wiese" userId="4bff8d5b-7de6-4655-b397-69b0afc81113" providerId="ADAL" clId="{FD3BD4DC-71D8-46F6-AA22-5552A9B6A2A7}" dt="2025-11-17T04:39:09.337" v="4473" actId="115"/>
          <ac:spMkLst>
            <pc:docMk/>
            <pc:sldMk cId="3139782058" sldId="2147469852"/>
            <ac:spMk id="5" creationId="{354B9ACC-B304-DA3D-D45F-865C5C48B121}"/>
          </ac:spMkLst>
        </pc:spChg>
        <pc:spChg chg="mod">
          <ac:chgData name="Jason Wiese" userId="4bff8d5b-7de6-4655-b397-69b0afc81113" providerId="ADAL" clId="{FD3BD4DC-71D8-46F6-AA22-5552A9B6A2A7}" dt="2025-11-17T04:29:52.463" v="3606" actId="20577"/>
          <ac:spMkLst>
            <pc:docMk/>
            <pc:sldMk cId="3139782058" sldId="2147469852"/>
            <ac:spMk id="6" creationId="{BED5BE91-75C2-4E7D-A5F6-66FB710010B0}"/>
          </ac:spMkLst>
        </pc:spChg>
      </pc:sldChg>
      <pc:sldChg chg="modSp mod">
        <pc:chgData name="Jason Wiese" userId="4bff8d5b-7de6-4655-b397-69b0afc81113" providerId="ADAL" clId="{FD3BD4DC-71D8-46F6-AA22-5552A9B6A2A7}" dt="2025-11-17T04:06:04.625" v="2713" actId="115"/>
        <pc:sldMkLst>
          <pc:docMk/>
          <pc:sldMk cId="2319982464" sldId="2147469858"/>
        </pc:sldMkLst>
        <pc:spChg chg="mod">
          <ac:chgData name="Jason Wiese" userId="4bff8d5b-7de6-4655-b397-69b0afc81113" providerId="ADAL" clId="{FD3BD4DC-71D8-46F6-AA22-5552A9B6A2A7}" dt="2025-11-17T04:06:04.625" v="2713" actId="115"/>
          <ac:spMkLst>
            <pc:docMk/>
            <pc:sldMk cId="2319982464" sldId="2147469858"/>
            <ac:spMk id="8" creationId="{3349F634-E593-ED0E-4533-42E46F855784}"/>
          </ac:spMkLst>
        </pc:spChg>
        <pc:spChg chg="mod">
          <ac:chgData name="Jason Wiese" userId="4bff8d5b-7de6-4655-b397-69b0afc81113" providerId="ADAL" clId="{FD3BD4DC-71D8-46F6-AA22-5552A9B6A2A7}" dt="2025-11-17T03:56:47.259" v="1839" actId="20577"/>
          <ac:spMkLst>
            <pc:docMk/>
            <pc:sldMk cId="2319982464" sldId="2147469858"/>
            <ac:spMk id="20" creationId="{93AE8FD0-5135-8F3B-3D26-1CFC09E00BE0}"/>
          </ac:spMkLst>
        </pc:spChg>
      </pc:sldChg>
      <pc:sldChg chg="addSp delSp modSp mod">
        <pc:chgData name="Jason Wiese" userId="4bff8d5b-7de6-4655-b397-69b0afc81113" providerId="ADAL" clId="{FD3BD4DC-71D8-46F6-AA22-5552A9B6A2A7}" dt="2025-11-17T04:02:14.666" v="2148" actId="115"/>
        <pc:sldMkLst>
          <pc:docMk/>
          <pc:sldMk cId="2421058697" sldId="2147469860"/>
        </pc:sldMkLst>
        <pc:spChg chg="mod">
          <ac:chgData name="Jason Wiese" userId="4bff8d5b-7de6-4655-b397-69b0afc81113" providerId="ADAL" clId="{FD3BD4DC-71D8-46F6-AA22-5552A9B6A2A7}" dt="2025-11-17T04:02:14.666" v="2148" actId="115"/>
          <ac:spMkLst>
            <pc:docMk/>
            <pc:sldMk cId="2421058697" sldId="2147469860"/>
            <ac:spMk id="13" creationId="{4D424D54-AC7B-EE29-450A-1864887F4597}"/>
          </ac:spMkLst>
        </pc:spChg>
        <pc:spChg chg="add del mod">
          <ac:chgData name="Jason Wiese" userId="4bff8d5b-7de6-4655-b397-69b0afc81113" providerId="ADAL" clId="{FD3BD4DC-71D8-46F6-AA22-5552A9B6A2A7}" dt="2025-11-17T04:01:48.377" v="2125" actId="478"/>
          <ac:spMkLst>
            <pc:docMk/>
            <pc:sldMk cId="2421058697" sldId="2147469860"/>
            <ac:spMk id="14" creationId="{59290218-E0A3-7D99-97CB-8D16698B867C}"/>
          </ac:spMkLst>
        </pc:spChg>
        <pc:spChg chg="mod">
          <ac:chgData name="Jason Wiese" userId="4bff8d5b-7de6-4655-b397-69b0afc81113" providerId="ADAL" clId="{FD3BD4DC-71D8-46F6-AA22-5552A9B6A2A7}" dt="2025-11-17T03:56:42.187" v="1837" actId="20577"/>
          <ac:spMkLst>
            <pc:docMk/>
            <pc:sldMk cId="2421058697" sldId="2147469860"/>
            <ac:spMk id="18" creationId="{41F7FDCB-6399-35CF-332C-38BFCAF98E23}"/>
          </ac:spMkLst>
        </pc:spChg>
      </pc:sldChg>
      <pc:sldChg chg="del">
        <pc:chgData name="Jason Wiese" userId="4bff8d5b-7de6-4655-b397-69b0afc81113" providerId="ADAL" clId="{FD3BD4DC-71D8-46F6-AA22-5552A9B6A2A7}" dt="2025-11-17T03:50:46.447" v="1673" actId="47"/>
        <pc:sldMkLst>
          <pc:docMk/>
          <pc:sldMk cId="4180858830" sldId="2147469862"/>
        </pc:sldMkLst>
      </pc:sldChg>
      <pc:sldChg chg="del">
        <pc:chgData name="Jason Wiese" userId="4bff8d5b-7de6-4655-b397-69b0afc81113" providerId="ADAL" clId="{FD3BD4DC-71D8-46F6-AA22-5552A9B6A2A7}" dt="2025-11-17T04:34:38.565" v="3946" actId="47"/>
        <pc:sldMkLst>
          <pc:docMk/>
          <pc:sldMk cId="2693541213" sldId="2147469863"/>
        </pc:sldMkLst>
      </pc:sldChg>
      <pc:sldChg chg="del">
        <pc:chgData name="Jason Wiese" userId="4bff8d5b-7de6-4655-b397-69b0afc81113" providerId="ADAL" clId="{FD3BD4DC-71D8-46F6-AA22-5552A9B6A2A7}" dt="2025-11-17T03:50:42.359" v="1672" actId="47"/>
        <pc:sldMkLst>
          <pc:docMk/>
          <pc:sldMk cId="1172929138" sldId="2147469864"/>
        </pc:sldMkLst>
      </pc:sldChg>
      <pc:sldChg chg="delSp modSp add mod">
        <pc:chgData name="Jason Wiese" userId="4bff8d5b-7de6-4655-b397-69b0afc81113" providerId="ADAL" clId="{FD3BD4DC-71D8-46F6-AA22-5552A9B6A2A7}" dt="2025-11-17T04:31:23.005" v="3611" actId="1076"/>
        <pc:sldMkLst>
          <pc:docMk/>
          <pc:sldMk cId="3749384695" sldId="2147469865"/>
        </pc:sldMkLst>
        <pc:spChg chg="mod">
          <ac:chgData name="Jason Wiese" userId="4bff8d5b-7de6-4655-b397-69b0afc81113" providerId="ADAL" clId="{FD3BD4DC-71D8-46F6-AA22-5552A9B6A2A7}" dt="2025-11-17T04:31:23.005" v="3611" actId="1076"/>
          <ac:spMkLst>
            <pc:docMk/>
            <pc:sldMk cId="3749384695" sldId="2147469865"/>
            <ac:spMk id="3" creationId="{E96DEF7C-938A-AB18-985B-06E96E47AF2A}"/>
          </ac:spMkLst>
        </pc:spChg>
        <pc:spChg chg="mod">
          <ac:chgData name="Jason Wiese" userId="4bff8d5b-7de6-4655-b397-69b0afc81113" providerId="ADAL" clId="{FD3BD4DC-71D8-46F6-AA22-5552A9B6A2A7}" dt="2025-11-17T04:20:22.607" v="2988" actId="1037"/>
          <ac:spMkLst>
            <pc:docMk/>
            <pc:sldMk cId="3749384695" sldId="2147469865"/>
            <ac:spMk id="8" creationId="{BB788BEC-C9C0-337B-09C6-E163A94AACCD}"/>
          </ac:spMkLst>
        </pc:spChg>
        <pc:spChg chg="mod">
          <ac:chgData name="Jason Wiese" userId="4bff8d5b-7de6-4655-b397-69b0afc81113" providerId="ADAL" clId="{FD3BD4DC-71D8-46F6-AA22-5552A9B6A2A7}" dt="2025-11-17T04:20:32.261" v="2989" actId="20577"/>
          <ac:spMkLst>
            <pc:docMk/>
            <pc:sldMk cId="3749384695" sldId="2147469865"/>
            <ac:spMk id="11" creationId="{14A30B79-3883-50DB-E580-B14FC5113560}"/>
          </ac:spMkLst>
        </pc:spChg>
        <pc:spChg chg="mod">
          <ac:chgData name="Jason Wiese" userId="4bff8d5b-7de6-4655-b397-69b0afc81113" providerId="ADAL" clId="{FD3BD4DC-71D8-46F6-AA22-5552A9B6A2A7}" dt="2025-11-17T04:21:02.292" v="3014" actId="20577"/>
          <ac:spMkLst>
            <pc:docMk/>
            <pc:sldMk cId="3749384695" sldId="2147469865"/>
            <ac:spMk id="14" creationId="{814A35C8-FFF0-F350-7E57-C7F8E3CC7AFA}"/>
          </ac:spMkLst>
        </pc:spChg>
        <pc:spChg chg="del">
          <ac:chgData name="Jason Wiese" userId="4bff8d5b-7de6-4655-b397-69b0afc81113" providerId="ADAL" clId="{FD3BD4DC-71D8-46F6-AA22-5552A9B6A2A7}" dt="2025-11-17T04:17:31.149" v="2952" actId="478"/>
          <ac:spMkLst>
            <pc:docMk/>
            <pc:sldMk cId="3749384695" sldId="2147469865"/>
            <ac:spMk id="18" creationId="{8F488466-3D09-8A67-A03C-310967C3DC90}"/>
          </ac:spMkLst>
        </pc:spChg>
        <pc:spChg chg="mod">
          <ac:chgData name="Jason Wiese" userId="4bff8d5b-7de6-4655-b397-69b0afc81113" providerId="ADAL" clId="{FD3BD4DC-71D8-46F6-AA22-5552A9B6A2A7}" dt="2025-11-17T04:19:38.398" v="2965" actId="20577"/>
          <ac:spMkLst>
            <pc:docMk/>
            <pc:sldMk cId="3749384695" sldId="2147469865"/>
            <ac:spMk id="20" creationId="{7F508BE2-D426-DA29-0A0F-AECD8A70D105}"/>
          </ac:spMkLst>
        </pc:spChg>
        <pc:spChg chg="mod">
          <ac:chgData name="Jason Wiese" userId="4bff8d5b-7de6-4655-b397-69b0afc81113" providerId="ADAL" clId="{FD3BD4DC-71D8-46F6-AA22-5552A9B6A2A7}" dt="2025-11-17T04:16:14.643" v="2941" actId="1035"/>
          <ac:spMkLst>
            <pc:docMk/>
            <pc:sldMk cId="3749384695" sldId="2147469865"/>
            <ac:spMk id="21" creationId="{D8891A13-7733-CB76-E14A-BB1D61320543}"/>
          </ac:spMkLst>
        </pc:spChg>
        <pc:spChg chg="mod">
          <ac:chgData name="Jason Wiese" userId="4bff8d5b-7de6-4655-b397-69b0afc81113" providerId="ADAL" clId="{FD3BD4DC-71D8-46F6-AA22-5552A9B6A2A7}" dt="2025-11-17T04:17:51.549" v="2955" actId="20577"/>
          <ac:spMkLst>
            <pc:docMk/>
            <pc:sldMk cId="3749384695" sldId="2147469865"/>
            <ac:spMk id="22" creationId="{FCF598D6-6232-FEB3-8359-2A8C0DFE69D9}"/>
          </ac:spMkLst>
        </pc:spChg>
        <pc:spChg chg="mod">
          <ac:chgData name="Jason Wiese" userId="4bff8d5b-7de6-4655-b397-69b0afc81113" providerId="ADAL" clId="{FD3BD4DC-71D8-46F6-AA22-5552A9B6A2A7}" dt="2025-11-17T04:17:55.035" v="2956" actId="20577"/>
          <ac:spMkLst>
            <pc:docMk/>
            <pc:sldMk cId="3749384695" sldId="2147469865"/>
            <ac:spMk id="25" creationId="{ADFD5496-0596-F711-5774-84E3CABD8E0A}"/>
          </ac:spMkLst>
        </pc:spChg>
        <pc:spChg chg="mod">
          <ac:chgData name="Jason Wiese" userId="4bff8d5b-7de6-4655-b397-69b0afc81113" providerId="ADAL" clId="{FD3BD4DC-71D8-46F6-AA22-5552A9B6A2A7}" dt="2025-11-17T04:17:57.562" v="2957" actId="20577"/>
          <ac:spMkLst>
            <pc:docMk/>
            <pc:sldMk cId="3749384695" sldId="2147469865"/>
            <ac:spMk id="26" creationId="{23CA598F-7581-741B-9E96-BD3B376EF4BC}"/>
          </ac:spMkLst>
        </pc:spChg>
        <pc:spChg chg="del">
          <ac:chgData name="Jason Wiese" userId="4bff8d5b-7de6-4655-b397-69b0afc81113" providerId="ADAL" clId="{FD3BD4DC-71D8-46F6-AA22-5552A9B6A2A7}" dt="2025-11-17T04:16:31.577" v="2944" actId="478"/>
          <ac:spMkLst>
            <pc:docMk/>
            <pc:sldMk cId="3749384695" sldId="2147469865"/>
            <ac:spMk id="27" creationId="{C92E6D9B-0487-0CD1-62E7-8EFEE5A8FD4F}"/>
          </ac:spMkLst>
        </pc:spChg>
        <pc:graphicFrameChg chg="mod">
          <ac:chgData name="Jason Wiese" userId="4bff8d5b-7de6-4655-b397-69b0afc81113" providerId="ADAL" clId="{FD3BD4DC-71D8-46F6-AA22-5552A9B6A2A7}" dt="2025-11-17T04:18:11.764" v="2961"/>
          <ac:graphicFrameMkLst>
            <pc:docMk/>
            <pc:sldMk cId="3749384695" sldId="2147469865"/>
            <ac:graphicFrameMk id="6" creationId="{D67F2E53-75C1-0E2A-2B6F-A8848BB991EC}"/>
          </ac:graphicFrameMkLst>
        </pc:graphicFrameChg>
        <pc:picChg chg="mod">
          <ac:chgData name="Jason Wiese" userId="4bff8d5b-7de6-4655-b397-69b0afc81113" providerId="ADAL" clId="{FD3BD4DC-71D8-46F6-AA22-5552A9B6A2A7}" dt="2025-11-17T04:15:04.143" v="2864" actId="1076"/>
          <ac:picMkLst>
            <pc:docMk/>
            <pc:sldMk cId="3749384695" sldId="2147469865"/>
            <ac:picMk id="13" creationId="{1C35C28C-EC96-D2EF-5E6A-BFD5FEB1140E}"/>
          </ac:picMkLst>
        </pc:picChg>
        <pc:picChg chg="mod">
          <ac:chgData name="Jason Wiese" userId="4bff8d5b-7de6-4655-b397-69b0afc81113" providerId="ADAL" clId="{FD3BD4DC-71D8-46F6-AA22-5552A9B6A2A7}" dt="2025-11-17T04:15:04.143" v="2864" actId="1076"/>
          <ac:picMkLst>
            <pc:docMk/>
            <pc:sldMk cId="3749384695" sldId="2147469865"/>
            <ac:picMk id="15" creationId="{173DB0B2-16B7-E4F7-89EC-3DFD44B47EF9}"/>
          </ac:picMkLst>
        </pc:picChg>
        <pc:picChg chg="mod">
          <ac:chgData name="Jason Wiese" userId="4bff8d5b-7de6-4655-b397-69b0afc81113" providerId="ADAL" clId="{FD3BD4DC-71D8-46F6-AA22-5552A9B6A2A7}" dt="2025-11-17T04:15:04.143" v="2864" actId="1076"/>
          <ac:picMkLst>
            <pc:docMk/>
            <pc:sldMk cId="3749384695" sldId="2147469865"/>
            <ac:picMk id="16" creationId="{DE1E61E1-83B5-BB3F-4D00-DEAB2FC57B37}"/>
          </ac:picMkLst>
        </pc:picChg>
        <pc:picChg chg="del">
          <ac:chgData name="Jason Wiese" userId="4bff8d5b-7de6-4655-b397-69b0afc81113" providerId="ADAL" clId="{FD3BD4DC-71D8-46F6-AA22-5552A9B6A2A7}" dt="2025-11-17T04:14:57.349" v="2863" actId="478"/>
          <ac:picMkLst>
            <pc:docMk/>
            <pc:sldMk cId="3749384695" sldId="2147469865"/>
            <ac:picMk id="17" creationId="{FD16CA4C-E6C7-A8A2-063E-0B31C7BA1721}"/>
          </ac:picMkLst>
        </pc:picChg>
      </pc:sldChg>
      <pc:sldChg chg="delSp add del mod">
        <pc:chgData name="Jason Wiese" userId="4bff8d5b-7de6-4655-b397-69b0afc81113" providerId="ADAL" clId="{FD3BD4DC-71D8-46F6-AA22-5552A9B6A2A7}" dt="2025-11-17T04:22:34.470" v="3047" actId="47"/>
        <pc:sldMkLst>
          <pc:docMk/>
          <pc:sldMk cId="294237476" sldId="2147469866"/>
        </pc:sldMkLst>
        <pc:spChg chg="del">
          <ac:chgData name="Jason Wiese" userId="4bff8d5b-7de6-4655-b397-69b0afc81113" providerId="ADAL" clId="{FD3BD4DC-71D8-46F6-AA22-5552A9B6A2A7}" dt="2025-11-17T04:21:20.153" v="3016" actId="478"/>
          <ac:spMkLst>
            <pc:docMk/>
            <pc:sldMk cId="294237476" sldId="2147469866"/>
            <ac:spMk id="5" creationId="{5E849951-37F7-CDB3-CD88-29C1977A0BC8}"/>
          </ac:spMkLst>
        </pc:spChg>
        <pc:spChg chg="del">
          <ac:chgData name="Jason Wiese" userId="4bff8d5b-7de6-4655-b397-69b0afc81113" providerId="ADAL" clId="{FD3BD4DC-71D8-46F6-AA22-5552A9B6A2A7}" dt="2025-11-17T04:21:20.153" v="3016" actId="478"/>
          <ac:spMkLst>
            <pc:docMk/>
            <pc:sldMk cId="294237476" sldId="2147469866"/>
            <ac:spMk id="6" creationId="{8649F22F-D2F7-5912-92D3-3642E6ECAE10}"/>
          </ac:spMkLst>
        </pc:spChg>
      </pc:sldChg>
      <pc:sldChg chg="addSp delSp modSp add mod">
        <pc:chgData name="Jason Wiese" userId="4bff8d5b-7de6-4655-b397-69b0afc81113" providerId="ADAL" clId="{FD3BD4DC-71D8-46F6-AA22-5552A9B6A2A7}" dt="2025-11-17T05:00:47.354" v="5466" actId="115"/>
        <pc:sldMkLst>
          <pc:docMk/>
          <pc:sldMk cId="496362867" sldId="2147469867"/>
        </pc:sldMkLst>
        <pc:spChg chg="mod">
          <ac:chgData name="Jason Wiese" userId="4bff8d5b-7de6-4655-b397-69b0afc81113" providerId="ADAL" clId="{FD3BD4DC-71D8-46F6-AA22-5552A9B6A2A7}" dt="2025-11-17T04:33:26.220" v="3743" actId="20577"/>
          <ac:spMkLst>
            <pc:docMk/>
            <pc:sldMk cId="496362867" sldId="2147469867"/>
            <ac:spMk id="2" creationId="{517ADE54-6A64-BBB8-153E-E3FE275D5C39}"/>
          </ac:spMkLst>
        </pc:spChg>
        <pc:spChg chg="add mod">
          <ac:chgData name="Jason Wiese" userId="4bff8d5b-7de6-4655-b397-69b0afc81113" providerId="ADAL" clId="{FD3BD4DC-71D8-46F6-AA22-5552A9B6A2A7}" dt="2025-11-17T05:00:47.354" v="5466" actId="115"/>
          <ac:spMkLst>
            <pc:docMk/>
            <pc:sldMk cId="496362867" sldId="2147469867"/>
            <ac:spMk id="3" creationId="{CC734ED0-75CB-8681-4302-DC9AD7580DF1}"/>
          </ac:spMkLst>
        </pc:spChg>
        <pc:spChg chg="del">
          <ac:chgData name="Jason Wiese" userId="4bff8d5b-7de6-4655-b397-69b0afc81113" providerId="ADAL" clId="{FD3BD4DC-71D8-46F6-AA22-5552A9B6A2A7}" dt="2025-11-17T04:22:50.616" v="3049" actId="478"/>
          <ac:spMkLst>
            <pc:docMk/>
            <pc:sldMk cId="496362867" sldId="2147469867"/>
            <ac:spMk id="5" creationId="{89349A6F-BE14-FBFD-2763-0B5A0DD6832B}"/>
          </ac:spMkLst>
        </pc:spChg>
        <pc:spChg chg="del">
          <ac:chgData name="Jason Wiese" userId="4bff8d5b-7de6-4655-b397-69b0afc81113" providerId="ADAL" clId="{FD3BD4DC-71D8-46F6-AA22-5552A9B6A2A7}" dt="2025-11-17T04:22:50.616" v="3049" actId="478"/>
          <ac:spMkLst>
            <pc:docMk/>
            <pc:sldMk cId="496362867" sldId="2147469867"/>
            <ac:spMk id="6" creationId="{B625B783-6852-C096-D4E5-ED30AF1707D4}"/>
          </ac:spMkLst>
        </pc:spChg>
        <pc:spChg chg="del mod">
          <ac:chgData name="Jason Wiese" userId="4bff8d5b-7de6-4655-b397-69b0afc81113" providerId="ADAL" clId="{FD3BD4DC-71D8-46F6-AA22-5552A9B6A2A7}" dt="2025-11-17T04:59:36.993" v="5425" actId="478"/>
          <ac:spMkLst>
            <pc:docMk/>
            <pc:sldMk cId="496362867" sldId="2147469867"/>
            <ac:spMk id="7" creationId="{0D1D8E02-4663-6D52-29AB-63E561E38851}"/>
          </ac:spMkLst>
        </pc:spChg>
      </pc:sldChg>
      <pc:sldChg chg="addSp delSp modSp add mod">
        <pc:chgData name="Jason Wiese" userId="4bff8d5b-7de6-4655-b397-69b0afc81113" providerId="ADAL" clId="{FD3BD4DC-71D8-46F6-AA22-5552A9B6A2A7}" dt="2025-11-17T05:00:43.110" v="5465" actId="115"/>
        <pc:sldMkLst>
          <pc:docMk/>
          <pc:sldMk cId="3375499495" sldId="2147469868"/>
        </pc:sldMkLst>
        <pc:spChg chg="del">
          <ac:chgData name="Jason Wiese" userId="4bff8d5b-7de6-4655-b397-69b0afc81113" providerId="ADAL" clId="{FD3BD4DC-71D8-46F6-AA22-5552A9B6A2A7}" dt="2025-11-17T04:33:33.978" v="3744" actId="478"/>
          <ac:spMkLst>
            <pc:docMk/>
            <pc:sldMk cId="3375499495" sldId="2147469868"/>
            <ac:spMk id="2" creationId="{950657B8-0040-7100-596D-B7148FADD6C6}"/>
          </ac:spMkLst>
        </pc:spChg>
        <pc:spChg chg="add mod">
          <ac:chgData name="Jason Wiese" userId="4bff8d5b-7de6-4655-b397-69b0afc81113" providerId="ADAL" clId="{FD3BD4DC-71D8-46F6-AA22-5552A9B6A2A7}" dt="2025-11-17T04:36:25.323" v="4098" actId="20577"/>
          <ac:spMkLst>
            <pc:docMk/>
            <pc:sldMk cId="3375499495" sldId="2147469868"/>
            <ac:spMk id="3" creationId="{4396AA99-18E3-6130-F741-867AABAC8B7A}"/>
          </ac:spMkLst>
        </pc:spChg>
        <pc:spChg chg="mod">
          <ac:chgData name="Jason Wiese" userId="4bff8d5b-7de6-4655-b397-69b0afc81113" providerId="ADAL" clId="{FD3BD4DC-71D8-46F6-AA22-5552A9B6A2A7}" dt="2025-11-17T05:00:43.110" v="5465" actId="115"/>
          <ac:spMkLst>
            <pc:docMk/>
            <pc:sldMk cId="3375499495" sldId="2147469868"/>
            <ac:spMk id="7" creationId="{B8FCD63B-0D3F-0C92-2D99-06529402C6C2}"/>
          </ac:spMkLst>
        </pc:spChg>
      </pc:sldChg>
      <pc:sldChg chg="modSp add del mod">
        <pc:chgData name="Jason Wiese" userId="4bff8d5b-7de6-4655-b397-69b0afc81113" providerId="ADAL" clId="{FD3BD4DC-71D8-46F6-AA22-5552A9B6A2A7}" dt="2025-11-17T05:25:57.232" v="6793" actId="47"/>
        <pc:sldMkLst>
          <pc:docMk/>
          <pc:sldMk cId="2939324277" sldId="2147469869"/>
        </pc:sldMkLst>
        <pc:spChg chg="mod">
          <ac:chgData name="Jason Wiese" userId="4bff8d5b-7de6-4655-b397-69b0afc81113" providerId="ADAL" clId="{FD3BD4DC-71D8-46F6-AA22-5552A9B6A2A7}" dt="2025-11-17T04:40:15.683" v="4479" actId="20577"/>
          <ac:spMkLst>
            <pc:docMk/>
            <pc:sldMk cId="2939324277" sldId="2147469869"/>
            <ac:spMk id="7" creationId="{6F83BF99-9CD1-AA93-BBBF-145FC2EDEEC5}"/>
          </ac:spMkLst>
        </pc:spChg>
      </pc:sldChg>
      <pc:sldChg chg="addSp delSp modSp add mod">
        <pc:chgData name="Jason Wiese" userId="4bff8d5b-7de6-4655-b397-69b0afc81113" providerId="ADAL" clId="{FD3BD4DC-71D8-46F6-AA22-5552A9B6A2A7}" dt="2025-11-17T05:05:12.962" v="5694" actId="14100"/>
        <pc:sldMkLst>
          <pc:docMk/>
          <pc:sldMk cId="1489639870" sldId="2147469870"/>
        </pc:sldMkLst>
        <pc:spChg chg="add mod">
          <ac:chgData name="Jason Wiese" userId="4bff8d5b-7de6-4655-b397-69b0afc81113" providerId="ADAL" clId="{FD3BD4DC-71D8-46F6-AA22-5552A9B6A2A7}" dt="2025-11-17T05:05:12.962" v="5694" actId="14100"/>
          <ac:spMkLst>
            <pc:docMk/>
            <pc:sldMk cId="1489639870" sldId="2147469870"/>
            <ac:spMk id="2" creationId="{55CA61B0-1FFA-DA7C-C18A-94BE6010A7E4}"/>
          </ac:spMkLst>
        </pc:spChg>
        <pc:spChg chg="del mod">
          <ac:chgData name="Jason Wiese" userId="4bff8d5b-7de6-4655-b397-69b0afc81113" providerId="ADAL" clId="{FD3BD4DC-71D8-46F6-AA22-5552A9B6A2A7}" dt="2025-11-17T04:56:52.837" v="5353" actId="478"/>
          <ac:spMkLst>
            <pc:docMk/>
            <pc:sldMk cId="1489639870" sldId="2147469870"/>
            <ac:spMk id="3" creationId="{FAB07A32-B3B5-A35B-046E-1BAA576D5636}"/>
          </ac:spMkLst>
        </pc:spChg>
        <pc:spChg chg="add mod">
          <ac:chgData name="Jason Wiese" userId="4bff8d5b-7de6-4655-b397-69b0afc81113" providerId="ADAL" clId="{FD3BD4DC-71D8-46F6-AA22-5552A9B6A2A7}" dt="2025-11-17T05:00:30.600" v="5464" actId="115"/>
          <ac:spMkLst>
            <pc:docMk/>
            <pc:sldMk cId="1489639870" sldId="2147469870"/>
            <ac:spMk id="5" creationId="{782FC96D-927D-F908-F3DD-E77BE0F86AAF}"/>
          </ac:spMkLst>
        </pc:spChg>
        <pc:spChg chg="del mod">
          <ac:chgData name="Jason Wiese" userId="4bff8d5b-7de6-4655-b397-69b0afc81113" providerId="ADAL" clId="{FD3BD4DC-71D8-46F6-AA22-5552A9B6A2A7}" dt="2025-11-17T05:00:12.516" v="5435" actId="478"/>
          <ac:spMkLst>
            <pc:docMk/>
            <pc:sldMk cId="1489639870" sldId="2147469870"/>
            <ac:spMk id="7" creationId="{2EA9A3C3-D404-D5FD-8989-B7B4167568E3}"/>
          </ac:spMkLst>
        </pc:spChg>
      </pc:sldChg>
      <pc:sldChg chg="delSp modSp add mod">
        <pc:chgData name="Jason Wiese" userId="4bff8d5b-7de6-4655-b397-69b0afc81113" providerId="ADAL" clId="{FD3BD4DC-71D8-46F6-AA22-5552A9B6A2A7}" dt="2025-11-17T04:49:56.649" v="5068" actId="115"/>
        <pc:sldMkLst>
          <pc:docMk/>
          <pc:sldMk cId="335514691" sldId="2147469871"/>
        </pc:sldMkLst>
        <pc:spChg chg="mod">
          <ac:chgData name="Jason Wiese" userId="4bff8d5b-7de6-4655-b397-69b0afc81113" providerId="ADAL" clId="{FD3BD4DC-71D8-46F6-AA22-5552A9B6A2A7}" dt="2025-11-17T04:46:02.106" v="4673" actId="108"/>
          <ac:spMkLst>
            <pc:docMk/>
            <pc:sldMk cId="335514691" sldId="2147469871"/>
            <ac:spMk id="8" creationId="{3D5ED84C-C653-1406-824D-7C1B548932D7}"/>
          </ac:spMkLst>
        </pc:spChg>
        <pc:spChg chg="mod">
          <ac:chgData name="Jason Wiese" userId="4bff8d5b-7de6-4655-b397-69b0afc81113" providerId="ADAL" clId="{FD3BD4DC-71D8-46F6-AA22-5552A9B6A2A7}" dt="2025-11-17T04:45:41.611" v="4672" actId="1076"/>
          <ac:spMkLst>
            <pc:docMk/>
            <pc:sldMk cId="335514691" sldId="2147469871"/>
            <ac:spMk id="11" creationId="{27A82FD8-C3E3-D4C6-B971-A7AE3F4DE521}"/>
          </ac:spMkLst>
        </pc:spChg>
        <pc:spChg chg="mod">
          <ac:chgData name="Jason Wiese" userId="4bff8d5b-7de6-4655-b397-69b0afc81113" providerId="ADAL" clId="{FD3BD4DC-71D8-46F6-AA22-5552A9B6A2A7}" dt="2025-11-17T04:49:56.649" v="5068" actId="115"/>
          <ac:spMkLst>
            <pc:docMk/>
            <pc:sldMk cId="335514691" sldId="2147469871"/>
            <ac:spMk id="12" creationId="{CFC0488C-8976-3141-69BD-A3FFDD90431E}"/>
          </ac:spMkLst>
        </pc:spChg>
        <pc:spChg chg="mod">
          <ac:chgData name="Jason Wiese" userId="4bff8d5b-7de6-4655-b397-69b0afc81113" providerId="ADAL" clId="{FD3BD4DC-71D8-46F6-AA22-5552A9B6A2A7}" dt="2025-11-17T04:46:33.577" v="4681" actId="108"/>
          <ac:spMkLst>
            <pc:docMk/>
            <pc:sldMk cId="335514691" sldId="2147469871"/>
            <ac:spMk id="15" creationId="{63D76032-4830-B5E2-0FA1-64763A912D35}"/>
          </ac:spMkLst>
        </pc:spChg>
        <pc:spChg chg="mod">
          <ac:chgData name="Jason Wiese" userId="4bff8d5b-7de6-4655-b397-69b0afc81113" providerId="ADAL" clId="{FD3BD4DC-71D8-46F6-AA22-5552A9B6A2A7}" dt="2025-11-17T04:46:29.919" v="4680" actId="207"/>
          <ac:spMkLst>
            <pc:docMk/>
            <pc:sldMk cId="335514691" sldId="2147469871"/>
            <ac:spMk id="17" creationId="{B95CFC22-4D7F-0347-E802-D16362068034}"/>
          </ac:spMkLst>
        </pc:spChg>
        <pc:spChg chg="mod">
          <ac:chgData name="Jason Wiese" userId="4bff8d5b-7de6-4655-b397-69b0afc81113" providerId="ADAL" clId="{FD3BD4DC-71D8-46F6-AA22-5552A9B6A2A7}" dt="2025-11-17T04:46:36.409" v="4682" actId="108"/>
          <ac:spMkLst>
            <pc:docMk/>
            <pc:sldMk cId="335514691" sldId="2147469871"/>
            <ac:spMk id="18" creationId="{62E2DE22-FEB0-809E-B7FE-3650E7F9B4DC}"/>
          </ac:spMkLst>
        </pc:spChg>
        <pc:spChg chg="del">
          <ac:chgData name="Jason Wiese" userId="4bff8d5b-7de6-4655-b397-69b0afc81113" providerId="ADAL" clId="{FD3BD4DC-71D8-46F6-AA22-5552A9B6A2A7}" dt="2025-11-17T04:46:08.147" v="4675" actId="478"/>
          <ac:spMkLst>
            <pc:docMk/>
            <pc:sldMk cId="335514691" sldId="2147469871"/>
            <ac:spMk id="26" creationId="{EACEA4A8-109C-2594-A426-F965E75E29F3}"/>
          </ac:spMkLst>
        </pc:spChg>
        <pc:spChg chg="del">
          <ac:chgData name="Jason Wiese" userId="4bff8d5b-7de6-4655-b397-69b0afc81113" providerId="ADAL" clId="{FD3BD4DC-71D8-46F6-AA22-5552A9B6A2A7}" dt="2025-11-17T04:46:05.323" v="4674" actId="478"/>
          <ac:spMkLst>
            <pc:docMk/>
            <pc:sldMk cId="335514691" sldId="2147469871"/>
            <ac:spMk id="27" creationId="{B3AB5FEE-A8D9-0663-B6A5-5F0672FF1E95}"/>
          </ac:spMkLst>
        </pc:spChg>
        <pc:spChg chg="del">
          <ac:chgData name="Jason Wiese" userId="4bff8d5b-7de6-4655-b397-69b0afc81113" providerId="ADAL" clId="{FD3BD4DC-71D8-46F6-AA22-5552A9B6A2A7}" dt="2025-11-17T04:46:05.323" v="4674" actId="478"/>
          <ac:spMkLst>
            <pc:docMk/>
            <pc:sldMk cId="335514691" sldId="2147469871"/>
            <ac:spMk id="28" creationId="{4B944CFB-ADF9-1A6C-633D-31521FC09A61}"/>
          </ac:spMkLst>
        </pc:spChg>
      </pc:sldChg>
      <pc:sldChg chg="add del">
        <pc:chgData name="Jason Wiese" userId="4bff8d5b-7de6-4655-b397-69b0afc81113" providerId="ADAL" clId="{FD3BD4DC-71D8-46F6-AA22-5552A9B6A2A7}" dt="2025-11-17T04:48:45.144" v="5054" actId="47"/>
        <pc:sldMkLst>
          <pc:docMk/>
          <pc:sldMk cId="642013162" sldId="2147469872"/>
        </pc:sldMkLst>
      </pc:sldChg>
      <pc:sldChg chg="addSp delSp modSp add mod">
        <pc:chgData name="Jason Wiese" userId="4bff8d5b-7de6-4655-b397-69b0afc81113" providerId="ADAL" clId="{FD3BD4DC-71D8-46F6-AA22-5552A9B6A2A7}" dt="2025-11-17T04:50:18.229" v="5094" actId="207"/>
        <pc:sldMkLst>
          <pc:docMk/>
          <pc:sldMk cId="1962552580" sldId="2147469872"/>
        </pc:sldMkLst>
        <pc:spChg chg="mod">
          <ac:chgData name="Jason Wiese" userId="4bff8d5b-7de6-4655-b397-69b0afc81113" providerId="ADAL" clId="{FD3BD4DC-71D8-46F6-AA22-5552A9B6A2A7}" dt="2025-11-17T04:49:45.451" v="5066" actId="108"/>
          <ac:spMkLst>
            <pc:docMk/>
            <pc:sldMk cId="1962552580" sldId="2147469872"/>
            <ac:spMk id="7" creationId="{654D4A73-40FA-6D80-97EA-2A01533FFF87}"/>
          </ac:spMkLst>
        </pc:spChg>
        <pc:spChg chg="add mod">
          <ac:chgData name="Jason Wiese" userId="4bff8d5b-7de6-4655-b397-69b0afc81113" providerId="ADAL" clId="{FD3BD4DC-71D8-46F6-AA22-5552A9B6A2A7}" dt="2025-11-17T04:50:18.229" v="5094" actId="207"/>
          <ac:spMkLst>
            <pc:docMk/>
            <pc:sldMk cId="1962552580" sldId="2147469872"/>
            <ac:spMk id="9" creationId="{5122BCA7-5567-77D7-5F96-967D97C0631C}"/>
          </ac:spMkLst>
        </pc:spChg>
        <pc:spChg chg="mod">
          <ac:chgData name="Jason Wiese" userId="4bff8d5b-7de6-4655-b397-69b0afc81113" providerId="ADAL" clId="{FD3BD4DC-71D8-46F6-AA22-5552A9B6A2A7}" dt="2025-11-17T04:49:13.841" v="5060" actId="1076"/>
          <ac:spMkLst>
            <pc:docMk/>
            <pc:sldMk cId="1962552580" sldId="2147469872"/>
            <ac:spMk id="11" creationId="{2C88FB2C-5D89-8EA9-0E82-A275362149F4}"/>
          </ac:spMkLst>
        </pc:spChg>
        <pc:spChg chg="del">
          <ac:chgData name="Jason Wiese" userId="4bff8d5b-7de6-4655-b397-69b0afc81113" providerId="ADAL" clId="{FD3BD4DC-71D8-46F6-AA22-5552A9B6A2A7}" dt="2025-11-17T04:49:50.430" v="5067" actId="478"/>
          <ac:spMkLst>
            <pc:docMk/>
            <pc:sldMk cId="1962552580" sldId="2147469872"/>
            <ac:spMk id="12" creationId="{729383A0-5502-5CCF-6DC4-31DE5C0FB99D}"/>
          </ac:spMkLst>
        </pc:spChg>
        <pc:spChg chg="mod">
          <ac:chgData name="Jason Wiese" userId="4bff8d5b-7de6-4655-b397-69b0afc81113" providerId="ADAL" clId="{FD3BD4DC-71D8-46F6-AA22-5552A9B6A2A7}" dt="2025-11-17T04:49:25.964" v="5061" actId="108"/>
          <ac:spMkLst>
            <pc:docMk/>
            <pc:sldMk cId="1962552580" sldId="2147469872"/>
            <ac:spMk id="15" creationId="{A32F4984-3850-73A5-37B5-AAD3C136F438}"/>
          </ac:spMkLst>
        </pc:spChg>
        <pc:spChg chg="mod">
          <ac:chgData name="Jason Wiese" userId="4bff8d5b-7de6-4655-b397-69b0afc81113" providerId="ADAL" clId="{FD3BD4DC-71D8-46F6-AA22-5552A9B6A2A7}" dt="2025-11-17T04:49:40.606" v="5065" actId="108"/>
          <ac:spMkLst>
            <pc:docMk/>
            <pc:sldMk cId="1962552580" sldId="2147469872"/>
            <ac:spMk id="16" creationId="{04F7D9F9-534E-0789-F81B-4B789DB05D96}"/>
          </ac:spMkLst>
        </pc:spChg>
        <pc:spChg chg="mod">
          <ac:chgData name="Jason Wiese" userId="4bff8d5b-7de6-4655-b397-69b0afc81113" providerId="ADAL" clId="{FD3BD4DC-71D8-46F6-AA22-5552A9B6A2A7}" dt="2025-11-17T04:49:32.584" v="5063" actId="108"/>
          <ac:spMkLst>
            <pc:docMk/>
            <pc:sldMk cId="1962552580" sldId="2147469872"/>
            <ac:spMk id="18" creationId="{3EC801EE-B47A-97A8-6AA7-34AA6D97728E}"/>
          </ac:spMkLst>
        </pc:spChg>
        <pc:spChg chg="del">
          <ac:chgData name="Jason Wiese" userId="4bff8d5b-7de6-4655-b397-69b0afc81113" providerId="ADAL" clId="{FD3BD4DC-71D8-46F6-AA22-5552A9B6A2A7}" dt="2025-11-17T04:49:01.770" v="5057" actId="478"/>
          <ac:spMkLst>
            <pc:docMk/>
            <pc:sldMk cId="1962552580" sldId="2147469872"/>
            <ac:spMk id="23" creationId="{7E2E3366-9B3E-B1AA-F485-EEC9184AF456}"/>
          </ac:spMkLst>
        </pc:spChg>
        <pc:spChg chg="del">
          <ac:chgData name="Jason Wiese" userId="4bff8d5b-7de6-4655-b397-69b0afc81113" providerId="ADAL" clId="{FD3BD4DC-71D8-46F6-AA22-5552A9B6A2A7}" dt="2025-11-17T04:48:59.432" v="5056" actId="478"/>
          <ac:spMkLst>
            <pc:docMk/>
            <pc:sldMk cId="1962552580" sldId="2147469872"/>
            <ac:spMk id="24" creationId="{DC7B897D-AEEA-9EBF-414E-D8DEE82B0109}"/>
          </ac:spMkLst>
        </pc:spChg>
        <pc:spChg chg="del">
          <ac:chgData name="Jason Wiese" userId="4bff8d5b-7de6-4655-b397-69b0afc81113" providerId="ADAL" clId="{FD3BD4DC-71D8-46F6-AA22-5552A9B6A2A7}" dt="2025-11-17T04:48:59.432" v="5056" actId="478"/>
          <ac:spMkLst>
            <pc:docMk/>
            <pc:sldMk cId="1962552580" sldId="2147469872"/>
            <ac:spMk id="25" creationId="{F523FC2E-43F0-8ACA-878F-34776954886B}"/>
          </ac:spMkLst>
        </pc:spChg>
      </pc:sldChg>
      <pc:sldChg chg="modSp add mod">
        <pc:chgData name="Jason Wiese" userId="4bff8d5b-7de6-4655-b397-69b0afc81113" providerId="ADAL" clId="{FD3BD4DC-71D8-46F6-AA22-5552A9B6A2A7}" dt="2025-11-17T05:16:05.769" v="6197" actId="20577"/>
        <pc:sldMkLst>
          <pc:docMk/>
          <pc:sldMk cId="2136303234" sldId="2147469873"/>
        </pc:sldMkLst>
        <pc:spChg chg="mod">
          <ac:chgData name="Jason Wiese" userId="4bff8d5b-7de6-4655-b397-69b0afc81113" providerId="ADAL" clId="{FD3BD4DC-71D8-46F6-AA22-5552A9B6A2A7}" dt="2025-11-17T05:16:05.769" v="6197" actId="20577"/>
          <ac:spMkLst>
            <pc:docMk/>
            <pc:sldMk cId="2136303234" sldId="2147469873"/>
            <ac:spMk id="2" creationId="{61480F8E-37F6-9AAE-F78B-B7E852ED9021}"/>
          </ac:spMkLst>
        </pc:spChg>
        <pc:spChg chg="mod">
          <ac:chgData name="Jason Wiese" userId="4bff8d5b-7de6-4655-b397-69b0afc81113" providerId="ADAL" clId="{FD3BD4DC-71D8-46F6-AA22-5552A9B6A2A7}" dt="2025-11-17T05:14:26.182" v="5993" actId="20577"/>
          <ac:spMkLst>
            <pc:docMk/>
            <pc:sldMk cId="2136303234" sldId="2147469873"/>
            <ac:spMk id="5" creationId="{57E00D24-09B7-7A2F-C254-47B6D486CD6F}"/>
          </ac:spMkLst>
        </pc:spChg>
      </pc:sldChg>
      <pc:sldChg chg="modSp add mod">
        <pc:chgData name="Jason Wiese" userId="4bff8d5b-7de6-4655-b397-69b0afc81113" providerId="ADAL" clId="{FD3BD4DC-71D8-46F6-AA22-5552A9B6A2A7}" dt="2025-11-17T06:06:38.849" v="7079" actId="20577"/>
        <pc:sldMkLst>
          <pc:docMk/>
          <pc:sldMk cId="1978456897" sldId="2147469874"/>
        </pc:sldMkLst>
        <pc:spChg chg="mod">
          <ac:chgData name="Jason Wiese" userId="4bff8d5b-7de6-4655-b397-69b0afc81113" providerId="ADAL" clId="{FD3BD4DC-71D8-46F6-AA22-5552A9B6A2A7}" dt="2025-11-17T06:06:38.849" v="7079" actId="20577"/>
          <ac:spMkLst>
            <pc:docMk/>
            <pc:sldMk cId="1978456897" sldId="2147469874"/>
            <ac:spMk id="2" creationId="{EAC1E511-A487-CA40-664E-BFF8ADB6E719}"/>
          </ac:spMkLst>
        </pc:spChg>
        <pc:spChg chg="mod">
          <ac:chgData name="Jason Wiese" userId="4bff8d5b-7de6-4655-b397-69b0afc81113" providerId="ADAL" clId="{FD3BD4DC-71D8-46F6-AA22-5552A9B6A2A7}" dt="2025-11-17T05:19:03.427" v="6342" actId="20577"/>
          <ac:spMkLst>
            <pc:docMk/>
            <pc:sldMk cId="1978456897" sldId="2147469874"/>
            <ac:spMk id="5" creationId="{18D78EFD-A1FD-FE65-B074-E7DB4CE596EE}"/>
          </ac:spMkLst>
        </pc:spChg>
      </pc:sldChg>
      <pc:sldChg chg="modSp add mod">
        <pc:chgData name="Jason Wiese" userId="4bff8d5b-7de6-4655-b397-69b0afc81113" providerId="ADAL" clId="{FD3BD4DC-71D8-46F6-AA22-5552A9B6A2A7}" dt="2025-11-17T05:33:20.109" v="7039" actId="20577"/>
        <pc:sldMkLst>
          <pc:docMk/>
          <pc:sldMk cId="3006879079" sldId="2147469875"/>
        </pc:sldMkLst>
        <pc:spChg chg="mod">
          <ac:chgData name="Jason Wiese" userId="4bff8d5b-7de6-4655-b397-69b0afc81113" providerId="ADAL" clId="{FD3BD4DC-71D8-46F6-AA22-5552A9B6A2A7}" dt="2025-11-17T05:33:20.109" v="7039" actId="20577"/>
          <ac:spMkLst>
            <pc:docMk/>
            <pc:sldMk cId="3006879079" sldId="2147469875"/>
            <ac:spMk id="2" creationId="{6FD675C8-0835-3449-8CBE-60B119AF094E}"/>
          </ac:spMkLst>
        </pc:spChg>
        <pc:spChg chg="mod">
          <ac:chgData name="Jason Wiese" userId="4bff8d5b-7de6-4655-b397-69b0afc81113" providerId="ADAL" clId="{FD3BD4DC-71D8-46F6-AA22-5552A9B6A2A7}" dt="2025-11-17T05:28:57.975" v="6826" actId="20577"/>
          <ac:spMkLst>
            <pc:docMk/>
            <pc:sldMk cId="3006879079" sldId="2147469875"/>
            <ac:spMk id="5" creationId="{03E97039-E57A-2079-4158-2CC14C36ABA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99291995606336E-2"/>
          <c:y val="8.4142366233513843E-2"/>
          <c:w val="0.97320141600878729"/>
          <c:h val="0.77237486544162282"/>
        </c:manualLayout>
      </c:layout>
      <c:barChart>
        <c:barDir val="col"/>
        <c:grouping val="clustered"/>
        <c:varyColors val="0"/>
        <c:ser>
          <c:idx val="0"/>
          <c:order val="0"/>
          <c:tx>
            <c:strRef>
              <c:f>Sheet1!$B$1</c:f>
              <c:strCache>
                <c:ptCount val="1"/>
                <c:pt idx="0">
                  <c:v>$$$</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anose="020B0500000000000000"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#,##0</c:formatCode>
                <c:ptCount val="12"/>
                <c:pt idx="0">
                  <c:v>41</c:v>
                </c:pt>
                <c:pt idx="1">
                  <c:v>63</c:v>
                </c:pt>
                <c:pt idx="2">
                  <c:v>90</c:v>
                </c:pt>
                <c:pt idx="3">
                  <c:v>113</c:v>
                </c:pt>
                <c:pt idx="4">
                  <c:v>143</c:v>
                </c:pt>
                <c:pt idx="5">
                  <c:v>181</c:v>
                </c:pt>
                <c:pt idx="6">
                  <c:v>259</c:v>
                </c:pt>
                <c:pt idx="7">
                  <c:v>332</c:v>
                </c:pt>
                <c:pt idx="8">
                  <c:v>428</c:v>
                </c:pt>
                <c:pt idx="9">
                  <c:v>424</c:v>
                </c:pt>
                <c:pt idx="10">
                  <c:v>411</c:v>
                </c:pt>
                <c:pt idx="11">
                  <c:v>435</c:v>
                </c:pt>
              </c:numCache>
            </c:numRef>
          </c:val>
          <c:extLst>
            <c:ext xmlns:c16="http://schemas.microsoft.com/office/drawing/2014/chart" uri="{C3380CC4-5D6E-409C-BE32-E72D297353CC}">
              <c16:uniqueId val="{00000000-6D91-456E-B129-4FDD7973F575}"/>
            </c:ext>
          </c:extLst>
        </c:ser>
        <c:dLbls>
          <c:dLblPos val="outEnd"/>
          <c:showLegendKey val="0"/>
          <c:showVal val="1"/>
          <c:showCatName val="0"/>
          <c:showSerName val="0"/>
          <c:showPercent val="0"/>
          <c:showBubbleSize val="0"/>
        </c:dLbls>
        <c:gapWidth val="219"/>
        <c:overlap val="-27"/>
        <c:axId val="2004230175"/>
        <c:axId val="86247055"/>
      </c:barChart>
      <c:catAx>
        <c:axId val="2004230175"/>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600" b="1" i="0" u="none" strike="noStrike" kern="1200" baseline="0">
                <a:solidFill>
                  <a:srgbClr val="1F1A62"/>
                </a:solidFill>
                <a:latin typeface="Helvetica" panose="020B0500000000000000" pitchFamily="34" charset="0"/>
                <a:ea typeface="+mn-ea"/>
                <a:cs typeface="+mn-cs"/>
              </a:defRPr>
            </a:pPr>
            <a:endParaRPr lang="en-US"/>
          </a:p>
        </c:txPr>
        <c:crossAx val="86247055"/>
        <c:crosses val="autoZero"/>
        <c:auto val="1"/>
        <c:lblAlgn val="ctr"/>
        <c:lblOffset val="100"/>
        <c:noMultiLvlLbl val="0"/>
      </c:catAx>
      <c:valAx>
        <c:axId val="86247055"/>
        <c:scaling>
          <c:orientation val="minMax"/>
        </c:scaling>
        <c:delete val="1"/>
        <c:axPos val="l"/>
        <c:numFmt formatCode="#,##0" sourceLinked="1"/>
        <c:majorTickMark val="none"/>
        <c:minorTickMark val="none"/>
        <c:tickLblPos val="nextTo"/>
        <c:crossAx val="20042301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9.9422566260834705E-2"/>
          <c:w val="0.96562499999999996"/>
          <c:h val="0.78579055814419563"/>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7D3E-4BC5-BA3C-AA79446C0ACE}"/>
              </c:ext>
            </c:extLst>
          </c:dPt>
          <c:dPt>
            <c:idx val="1"/>
            <c:invertIfNegative val="0"/>
            <c:bubble3D val="0"/>
            <c:spPr>
              <a:solidFill>
                <a:srgbClr val="00BFF2"/>
              </a:solidFill>
              <a:ln>
                <a:noFill/>
              </a:ln>
              <a:effectLst/>
            </c:spPr>
            <c:extLst>
              <c:ext xmlns:c16="http://schemas.microsoft.com/office/drawing/2014/chart" uri="{C3380CC4-5D6E-409C-BE32-E72D297353CC}">
                <c16:uniqueId val="{00000003-7D3E-4BC5-BA3C-AA79446C0AC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 Months Prior to TV Campaign Launch</c:v>
                </c:pt>
                <c:pt idx="1">
                  <c:v>Two-Month TV Campaign Launch</c:v>
                </c:pt>
              </c:strCache>
            </c:strRef>
          </c:cat>
          <c:val>
            <c:numRef>
              <c:f>Sheet1!$B$2:$B$3</c:f>
              <c:numCache>
                <c:formatCode>#,##0</c:formatCode>
                <c:ptCount val="2"/>
                <c:pt idx="0">
                  <c:v>17544</c:v>
                </c:pt>
                <c:pt idx="1">
                  <c:v>21069</c:v>
                </c:pt>
              </c:numCache>
            </c:numRef>
          </c:val>
          <c:extLst>
            <c:ext xmlns:c16="http://schemas.microsoft.com/office/drawing/2014/chart" uri="{C3380CC4-5D6E-409C-BE32-E72D297353CC}">
              <c16:uniqueId val="{00000006-7D3E-4BC5-BA3C-AA79446C0ACE}"/>
            </c:ext>
          </c:extLst>
        </c:ser>
        <c:dLbls>
          <c:dLblPos val="outEnd"/>
          <c:showLegendKey val="0"/>
          <c:showVal val="1"/>
          <c:showCatName val="0"/>
          <c:showSerName val="0"/>
          <c:showPercent val="0"/>
          <c:showBubbleSize val="0"/>
        </c:dLbls>
        <c:gapWidth val="165"/>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ax val="22000"/>
          <c:min val="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9.9422566260834705E-2"/>
          <c:w val="0.96562499999999996"/>
          <c:h val="0.7250404062687118"/>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3919-4CF3-A4FA-F4E97B6CD818}"/>
              </c:ext>
            </c:extLst>
          </c:dPt>
          <c:dPt>
            <c:idx val="1"/>
            <c:invertIfNegative val="0"/>
            <c:bubble3D val="0"/>
            <c:spPr>
              <a:solidFill>
                <a:srgbClr val="4EBEA4"/>
              </a:solidFill>
              <a:ln>
                <a:noFill/>
              </a:ln>
              <a:effectLst/>
            </c:spPr>
            <c:extLst>
              <c:ext xmlns:c16="http://schemas.microsoft.com/office/drawing/2014/chart" uri="{C3380CC4-5D6E-409C-BE32-E72D297353CC}">
                <c16:uniqueId val="{00000003-3919-4CF3-A4FA-F4E97B6CD81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 Months Prior to TV Campaign 
'Heavy Up' Investment</c:v>
                </c:pt>
                <c:pt idx="1">
                  <c:v>'When on TV' Monthly Avg</c:v>
                </c:pt>
              </c:strCache>
            </c:strRef>
          </c:cat>
          <c:val>
            <c:numRef>
              <c:f>Sheet1!$B$2:$B$3</c:f>
              <c:numCache>
                <c:formatCode>#,##0</c:formatCode>
                <c:ptCount val="2"/>
                <c:pt idx="0">
                  <c:v>154</c:v>
                </c:pt>
                <c:pt idx="1">
                  <c:v>385</c:v>
                </c:pt>
              </c:numCache>
            </c:numRef>
          </c:val>
          <c:extLst>
            <c:ext xmlns:c16="http://schemas.microsoft.com/office/drawing/2014/chart" uri="{C3380CC4-5D6E-409C-BE32-E72D297353CC}">
              <c16:uniqueId val="{00000004-3919-4CF3-A4FA-F4E97B6CD818}"/>
            </c:ext>
          </c:extLst>
        </c:ser>
        <c:dLbls>
          <c:dLblPos val="outEnd"/>
          <c:showLegendKey val="0"/>
          <c:showVal val="1"/>
          <c:showCatName val="0"/>
          <c:showSerName val="0"/>
          <c:showPercent val="0"/>
          <c:showBubbleSize val="0"/>
        </c:dLbls>
        <c:gapWidth val="165"/>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ax val="400"/>
          <c:min val="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9.9422566260834705E-2"/>
          <c:w val="0.96562499999999996"/>
          <c:h val="0.78579055814419563"/>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7D3E-4BC5-BA3C-AA79446C0ACE}"/>
              </c:ext>
            </c:extLst>
          </c:dPt>
          <c:dPt>
            <c:idx val="1"/>
            <c:invertIfNegative val="0"/>
            <c:bubble3D val="0"/>
            <c:spPr>
              <a:solidFill>
                <a:srgbClr val="00BFF2"/>
              </a:solidFill>
              <a:ln>
                <a:noFill/>
              </a:ln>
              <a:effectLst/>
            </c:spPr>
            <c:extLst>
              <c:ext xmlns:c16="http://schemas.microsoft.com/office/drawing/2014/chart" uri="{C3380CC4-5D6E-409C-BE32-E72D297353CC}">
                <c16:uniqueId val="{00000003-7D3E-4BC5-BA3C-AA79446C0AC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 Months Prior to TV Campaign Launch</c:v>
                </c:pt>
                <c:pt idx="1">
                  <c:v>TV Launch Month</c:v>
                </c:pt>
              </c:strCache>
            </c:strRef>
          </c:cat>
          <c:val>
            <c:numRef>
              <c:f>Sheet1!$B$2:$B$3</c:f>
              <c:numCache>
                <c:formatCode>#,##0</c:formatCode>
                <c:ptCount val="2"/>
                <c:pt idx="0">
                  <c:v>112</c:v>
                </c:pt>
                <c:pt idx="1">
                  <c:v>189</c:v>
                </c:pt>
              </c:numCache>
            </c:numRef>
          </c:val>
          <c:extLst>
            <c:ext xmlns:c16="http://schemas.microsoft.com/office/drawing/2014/chart" uri="{C3380CC4-5D6E-409C-BE32-E72D297353CC}">
              <c16:uniqueId val="{00000006-7D3E-4BC5-BA3C-AA79446C0ACE}"/>
            </c:ext>
          </c:extLst>
        </c:ser>
        <c:dLbls>
          <c:dLblPos val="outEnd"/>
          <c:showLegendKey val="0"/>
          <c:showVal val="1"/>
          <c:showCatName val="0"/>
          <c:showSerName val="0"/>
          <c:showPercent val="0"/>
          <c:showBubbleSize val="0"/>
        </c:dLbls>
        <c:gapWidth val="165"/>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ax val="200"/>
          <c:min val="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9.9422566260834705E-2"/>
          <c:w val="0.96562499999999996"/>
          <c:h val="0.78579055814419563"/>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7D3E-4BC5-BA3C-AA79446C0ACE}"/>
              </c:ext>
            </c:extLst>
          </c:dPt>
          <c:dPt>
            <c:idx val="1"/>
            <c:invertIfNegative val="0"/>
            <c:bubble3D val="0"/>
            <c:spPr>
              <a:solidFill>
                <a:srgbClr val="4EBEA4"/>
              </a:solidFill>
              <a:ln>
                <a:noFill/>
              </a:ln>
              <a:effectLst/>
            </c:spPr>
            <c:extLst>
              <c:ext xmlns:c16="http://schemas.microsoft.com/office/drawing/2014/chart" uri="{C3380CC4-5D6E-409C-BE32-E72D297353CC}">
                <c16:uniqueId val="{00000003-7D3E-4BC5-BA3C-AA79446C0AC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 Months Prior to TV Campaign Launch</c:v>
                </c:pt>
                <c:pt idx="1">
                  <c:v>'When on TV' Monthly Avg</c:v>
                </c:pt>
              </c:strCache>
            </c:strRef>
          </c:cat>
          <c:val>
            <c:numRef>
              <c:f>Sheet1!$B$2:$B$3</c:f>
              <c:numCache>
                <c:formatCode>#,##0</c:formatCode>
                <c:ptCount val="2"/>
                <c:pt idx="0">
                  <c:v>1243</c:v>
                </c:pt>
                <c:pt idx="1">
                  <c:v>1632</c:v>
                </c:pt>
              </c:numCache>
            </c:numRef>
          </c:val>
          <c:extLst>
            <c:ext xmlns:c16="http://schemas.microsoft.com/office/drawing/2014/chart" uri="{C3380CC4-5D6E-409C-BE32-E72D297353CC}">
              <c16:uniqueId val="{00000006-7D3E-4BC5-BA3C-AA79446C0ACE}"/>
            </c:ext>
          </c:extLst>
        </c:ser>
        <c:dLbls>
          <c:dLblPos val="outEnd"/>
          <c:showLegendKey val="0"/>
          <c:showVal val="1"/>
          <c:showCatName val="0"/>
          <c:showSerName val="0"/>
          <c:showPercent val="0"/>
          <c:showBubbleSize val="0"/>
        </c:dLbls>
        <c:gapWidth val="165"/>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ax val="1700"/>
          <c:min val="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9.9422566260834705E-2"/>
          <c:w val="0.96562499999999996"/>
          <c:h val="0.78579055814419563"/>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ED1E-4913-AA7B-F76C93D7FDC5}"/>
              </c:ext>
            </c:extLst>
          </c:dPt>
          <c:dPt>
            <c:idx val="1"/>
            <c:invertIfNegative val="0"/>
            <c:bubble3D val="0"/>
            <c:spPr>
              <a:solidFill>
                <a:srgbClr val="4EBEA4"/>
              </a:solidFill>
              <a:ln>
                <a:noFill/>
              </a:ln>
              <a:effectLst/>
            </c:spPr>
            <c:extLst>
              <c:ext xmlns:c16="http://schemas.microsoft.com/office/drawing/2014/chart" uri="{C3380CC4-5D6E-409C-BE32-E72D297353CC}">
                <c16:uniqueId val="{00000003-ED1E-4913-AA7B-F76C93D7FDC5}"/>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 Months Prior to TV Campaign Launch</c:v>
                </c:pt>
                <c:pt idx="1">
                  <c:v>'When on TV' Monthly Avg</c:v>
                </c:pt>
              </c:strCache>
            </c:strRef>
          </c:cat>
          <c:val>
            <c:numRef>
              <c:f>Sheet1!$B$2:$B$3</c:f>
              <c:numCache>
                <c:formatCode>#,##0</c:formatCode>
                <c:ptCount val="2"/>
                <c:pt idx="0">
                  <c:v>704</c:v>
                </c:pt>
                <c:pt idx="1">
                  <c:v>1099</c:v>
                </c:pt>
              </c:numCache>
            </c:numRef>
          </c:val>
          <c:extLst>
            <c:ext xmlns:c16="http://schemas.microsoft.com/office/drawing/2014/chart" uri="{C3380CC4-5D6E-409C-BE32-E72D297353CC}">
              <c16:uniqueId val="{00000004-ED1E-4913-AA7B-F76C93D7FDC5}"/>
            </c:ext>
          </c:extLst>
        </c:ser>
        <c:dLbls>
          <c:dLblPos val="outEnd"/>
          <c:showLegendKey val="0"/>
          <c:showVal val="1"/>
          <c:showCatName val="0"/>
          <c:showSerName val="0"/>
          <c:showPercent val="0"/>
          <c:showBubbleSize val="0"/>
        </c:dLbls>
        <c:gapWidth val="165"/>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ax val="1500"/>
          <c:min val="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399291995606336E-2"/>
          <c:y val="8.4142366233513843E-2"/>
          <c:w val="0.97320141600878729"/>
          <c:h val="0.77237486544162282"/>
        </c:manualLayout>
      </c:layout>
      <c:barChart>
        <c:barDir val="col"/>
        <c:grouping val="clustered"/>
        <c:varyColors val="0"/>
        <c:ser>
          <c:idx val="0"/>
          <c:order val="0"/>
          <c:tx>
            <c:strRef>
              <c:f>Sheet1!$B$1</c:f>
              <c:strCache>
                <c:ptCount val="1"/>
                <c:pt idx="0">
                  <c:v>$$$</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500000000000000"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Sheet1!$B$2:$B$13</c:f>
              <c:numCache>
                <c:formatCode>"$"#,##0</c:formatCode>
                <c:ptCount val="12"/>
                <c:pt idx="0">
                  <c:v>756.79069100000004</c:v>
                </c:pt>
                <c:pt idx="1">
                  <c:v>1158.6836271780001</c:v>
                </c:pt>
                <c:pt idx="2">
                  <c:v>1488.7209838079998</c:v>
                </c:pt>
                <c:pt idx="3">
                  <c:v>1914.4642908699986</c:v>
                </c:pt>
                <c:pt idx="4">
                  <c:v>2758.3114542490011</c:v>
                </c:pt>
                <c:pt idx="5">
                  <c:v>4024.7641417689974</c:v>
                </c:pt>
                <c:pt idx="6">
                  <c:v>4686.6323676159973</c:v>
                </c:pt>
                <c:pt idx="7">
                  <c:v>4757.0776424739997</c:v>
                </c:pt>
                <c:pt idx="8">
                  <c:v>6293.2000838289914</c:v>
                </c:pt>
                <c:pt idx="9">
                  <c:v>6407.0579221780035</c:v>
                </c:pt>
                <c:pt idx="10">
                  <c:v>5974.8211525969982</c:v>
                </c:pt>
                <c:pt idx="11">
                  <c:v>6540.1461924090036</c:v>
                </c:pt>
              </c:numCache>
            </c:numRef>
          </c:val>
          <c:extLst>
            <c:ext xmlns:c16="http://schemas.microsoft.com/office/drawing/2014/chart" uri="{C3380CC4-5D6E-409C-BE32-E72D297353CC}">
              <c16:uniqueId val="{00000000-1AD8-4BF2-919D-675A1C51EDE5}"/>
            </c:ext>
          </c:extLst>
        </c:ser>
        <c:dLbls>
          <c:dLblPos val="outEnd"/>
          <c:showLegendKey val="0"/>
          <c:showVal val="1"/>
          <c:showCatName val="0"/>
          <c:showSerName val="0"/>
          <c:showPercent val="0"/>
          <c:showBubbleSize val="0"/>
        </c:dLbls>
        <c:gapWidth val="219"/>
        <c:overlap val="-27"/>
        <c:axId val="2004230175"/>
        <c:axId val="86247055"/>
      </c:barChart>
      <c:catAx>
        <c:axId val="2004230175"/>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600" b="1" i="0" u="none" strike="noStrike" kern="1200" baseline="0">
                <a:solidFill>
                  <a:srgbClr val="1F1A62"/>
                </a:solidFill>
                <a:latin typeface="Helvetica" panose="020B0500000000000000" pitchFamily="34" charset="0"/>
                <a:ea typeface="+mn-ea"/>
                <a:cs typeface="+mn-cs"/>
              </a:defRPr>
            </a:pPr>
            <a:endParaRPr lang="en-US"/>
          </a:p>
        </c:txPr>
        <c:crossAx val="86247055"/>
        <c:crosses val="autoZero"/>
        <c:auto val="1"/>
        <c:lblAlgn val="ctr"/>
        <c:lblOffset val="100"/>
        <c:noMultiLvlLbl val="0"/>
      </c:catAx>
      <c:valAx>
        <c:axId val="86247055"/>
        <c:scaling>
          <c:orientation val="minMax"/>
        </c:scaling>
        <c:delete val="1"/>
        <c:axPos val="l"/>
        <c:numFmt formatCode="&quot;$&quot;#,##0" sourceLinked="1"/>
        <c:majorTickMark val="none"/>
        <c:minorTickMark val="none"/>
        <c:tickLblPos val="nextTo"/>
        <c:crossAx val="20042301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Column1</c:v>
                </c:pt>
              </c:strCache>
            </c:strRef>
          </c:tx>
          <c:spPr>
            <a:ln w="28575" cap="rnd">
              <a:solidFill>
                <a:srgbClr val="ED3C8D"/>
              </a:solidFill>
              <a:round/>
            </a:ln>
            <a:effectLst/>
          </c:spPr>
          <c:marker>
            <c:symbol val="none"/>
          </c:marker>
          <c:cat>
            <c:numRef>
              <c:f>Sheet1!$A$2:$A$57</c:f>
              <c:numCache>
                <c:formatCode>m/d/yyyy</c:formatCode>
                <c:ptCount val="56"/>
                <c:pt idx="0">
                  <c:v>44864</c:v>
                </c:pt>
                <c:pt idx="1">
                  <c:v>44871</c:v>
                </c:pt>
                <c:pt idx="2">
                  <c:v>44878</c:v>
                </c:pt>
                <c:pt idx="3">
                  <c:v>44885</c:v>
                </c:pt>
                <c:pt idx="4">
                  <c:v>44892</c:v>
                </c:pt>
                <c:pt idx="5">
                  <c:v>44899</c:v>
                </c:pt>
                <c:pt idx="6">
                  <c:v>44906</c:v>
                </c:pt>
                <c:pt idx="7">
                  <c:v>44913</c:v>
                </c:pt>
                <c:pt idx="8">
                  <c:v>44920</c:v>
                </c:pt>
                <c:pt idx="9">
                  <c:v>44927</c:v>
                </c:pt>
                <c:pt idx="10">
                  <c:v>44934</c:v>
                </c:pt>
                <c:pt idx="11">
                  <c:v>44941</c:v>
                </c:pt>
                <c:pt idx="12">
                  <c:v>44948</c:v>
                </c:pt>
                <c:pt idx="13">
                  <c:v>44955</c:v>
                </c:pt>
                <c:pt idx="14">
                  <c:v>44962</c:v>
                </c:pt>
                <c:pt idx="15">
                  <c:v>44969</c:v>
                </c:pt>
                <c:pt idx="16">
                  <c:v>44976</c:v>
                </c:pt>
                <c:pt idx="17">
                  <c:v>44983</c:v>
                </c:pt>
                <c:pt idx="18">
                  <c:v>44990</c:v>
                </c:pt>
                <c:pt idx="19">
                  <c:v>44997</c:v>
                </c:pt>
                <c:pt idx="20">
                  <c:v>45004</c:v>
                </c:pt>
                <c:pt idx="21">
                  <c:v>45011</c:v>
                </c:pt>
                <c:pt idx="22">
                  <c:v>45018</c:v>
                </c:pt>
                <c:pt idx="23">
                  <c:v>45025</c:v>
                </c:pt>
                <c:pt idx="24">
                  <c:v>45032</c:v>
                </c:pt>
                <c:pt idx="25">
                  <c:v>45039</c:v>
                </c:pt>
                <c:pt idx="26">
                  <c:v>45046</c:v>
                </c:pt>
                <c:pt idx="27">
                  <c:v>45053</c:v>
                </c:pt>
                <c:pt idx="28">
                  <c:v>45060</c:v>
                </c:pt>
                <c:pt idx="29">
                  <c:v>45067</c:v>
                </c:pt>
                <c:pt idx="30">
                  <c:v>45074</c:v>
                </c:pt>
                <c:pt idx="31">
                  <c:v>45081</c:v>
                </c:pt>
                <c:pt idx="32">
                  <c:v>45088</c:v>
                </c:pt>
                <c:pt idx="33">
                  <c:v>45095</c:v>
                </c:pt>
                <c:pt idx="34">
                  <c:v>45102</c:v>
                </c:pt>
                <c:pt idx="35">
                  <c:v>45109</c:v>
                </c:pt>
                <c:pt idx="36">
                  <c:v>45116</c:v>
                </c:pt>
                <c:pt idx="37">
                  <c:v>45123</c:v>
                </c:pt>
                <c:pt idx="38">
                  <c:v>45130</c:v>
                </c:pt>
                <c:pt idx="39">
                  <c:v>45137</c:v>
                </c:pt>
                <c:pt idx="40">
                  <c:v>45144</c:v>
                </c:pt>
                <c:pt idx="41">
                  <c:v>45151</c:v>
                </c:pt>
                <c:pt idx="42">
                  <c:v>45158</c:v>
                </c:pt>
                <c:pt idx="43">
                  <c:v>45165</c:v>
                </c:pt>
                <c:pt idx="44">
                  <c:v>45172</c:v>
                </c:pt>
                <c:pt idx="45">
                  <c:v>45179</c:v>
                </c:pt>
                <c:pt idx="46">
                  <c:v>45186</c:v>
                </c:pt>
                <c:pt idx="47">
                  <c:v>45193</c:v>
                </c:pt>
                <c:pt idx="48">
                  <c:v>45200</c:v>
                </c:pt>
                <c:pt idx="49">
                  <c:v>45207</c:v>
                </c:pt>
                <c:pt idx="50">
                  <c:v>45214</c:v>
                </c:pt>
                <c:pt idx="51">
                  <c:v>45221</c:v>
                </c:pt>
                <c:pt idx="52">
                  <c:v>45228</c:v>
                </c:pt>
                <c:pt idx="53">
                  <c:v>45235</c:v>
                </c:pt>
                <c:pt idx="54">
                  <c:v>45242</c:v>
                </c:pt>
                <c:pt idx="55">
                  <c:v>45249</c:v>
                </c:pt>
              </c:numCache>
            </c:numRef>
          </c:cat>
          <c:val>
            <c:numRef>
              <c:f>Sheet1!$B$2:$B$57</c:f>
              <c:numCache>
                <c:formatCode>General</c:formatCode>
                <c:ptCount val="56"/>
                <c:pt idx="0">
                  <c:v>24</c:v>
                </c:pt>
                <c:pt idx="1">
                  <c:v>37</c:v>
                </c:pt>
                <c:pt idx="2">
                  <c:v>34</c:v>
                </c:pt>
                <c:pt idx="3">
                  <c:v>44</c:v>
                </c:pt>
                <c:pt idx="4">
                  <c:v>36</c:v>
                </c:pt>
                <c:pt idx="5">
                  <c:v>27</c:v>
                </c:pt>
                <c:pt idx="6">
                  <c:v>24</c:v>
                </c:pt>
                <c:pt idx="7">
                  <c:v>23</c:v>
                </c:pt>
                <c:pt idx="8">
                  <c:v>26</c:v>
                </c:pt>
                <c:pt idx="9">
                  <c:v>33</c:v>
                </c:pt>
                <c:pt idx="10">
                  <c:v>41</c:v>
                </c:pt>
                <c:pt idx="11">
                  <c:v>35</c:v>
                </c:pt>
                <c:pt idx="12">
                  <c:v>43</c:v>
                </c:pt>
                <c:pt idx="13">
                  <c:v>38</c:v>
                </c:pt>
                <c:pt idx="14">
                  <c:v>43</c:v>
                </c:pt>
                <c:pt idx="15">
                  <c:v>42</c:v>
                </c:pt>
                <c:pt idx="16">
                  <c:v>43</c:v>
                </c:pt>
                <c:pt idx="17">
                  <c:v>49</c:v>
                </c:pt>
                <c:pt idx="18">
                  <c:v>46</c:v>
                </c:pt>
                <c:pt idx="19">
                  <c:v>35</c:v>
                </c:pt>
                <c:pt idx="20">
                  <c:v>46</c:v>
                </c:pt>
                <c:pt idx="21">
                  <c:v>47</c:v>
                </c:pt>
                <c:pt idx="22">
                  <c:v>59</c:v>
                </c:pt>
                <c:pt idx="23">
                  <c:v>57</c:v>
                </c:pt>
                <c:pt idx="24">
                  <c:v>51</c:v>
                </c:pt>
                <c:pt idx="25">
                  <c:v>36</c:v>
                </c:pt>
                <c:pt idx="26">
                  <c:v>43</c:v>
                </c:pt>
                <c:pt idx="27">
                  <c:v>38</c:v>
                </c:pt>
                <c:pt idx="28">
                  <c:v>37</c:v>
                </c:pt>
                <c:pt idx="29">
                  <c:v>29</c:v>
                </c:pt>
                <c:pt idx="30">
                  <c:v>34</c:v>
                </c:pt>
                <c:pt idx="31">
                  <c:v>43</c:v>
                </c:pt>
                <c:pt idx="32">
                  <c:v>39</c:v>
                </c:pt>
                <c:pt idx="33">
                  <c:v>35</c:v>
                </c:pt>
                <c:pt idx="34">
                  <c:v>37</c:v>
                </c:pt>
                <c:pt idx="35">
                  <c:v>29</c:v>
                </c:pt>
                <c:pt idx="36">
                  <c:v>25</c:v>
                </c:pt>
                <c:pt idx="37">
                  <c:v>25</c:v>
                </c:pt>
                <c:pt idx="38">
                  <c:v>26</c:v>
                </c:pt>
                <c:pt idx="39">
                  <c:v>23</c:v>
                </c:pt>
                <c:pt idx="40">
                  <c:v>31</c:v>
                </c:pt>
                <c:pt idx="41">
                  <c:v>24</c:v>
                </c:pt>
                <c:pt idx="42">
                  <c:v>28</c:v>
                </c:pt>
                <c:pt idx="43">
                  <c:v>18</c:v>
                </c:pt>
                <c:pt idx="44">
                  <c:v>29</c:v>
                </c:pt>
                <c:pt idx="45">
                  <c:v>42</c:v>
                </c:pt>
                <c:pt idx="46">
                  <c:v>69</c:v>
                </c:pt>
                <c:pt idx="47">
                  <c:v>65</c:v>
                </c:pt>
                <c:pt idx="48">
                  <c:v>65</c:v>
                </c:pt>
                <c:pt idx="49">
                  <c:v>84</c:v>
                </c:pt>
                <c:pt idx="50">
                  <c:v>82</c:v>
                </c:pt>
                <c:pt idx="51">
                  <c:v>60</c:v>
                </c:pt>
                <c:pt idx="52">
                  <c:v>52</c:v>
                </c:pt>
                <c:pt idx="53">
                  <c:v>81</c:v>
                </c:pt>
                <c:pt idx="54">
                  <c:v>80</c:v>
                </c:pt>
                <c:pt idx="55">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35"/>
        <c:majorTimeUnit val="day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Column1</c:v>
                </c:pt>
              </c:strCache>
            </c:strRef>
          </c:tx>
          <c:spPr>
            <a:ln w="28575" cap="rnd">
              <a:solidFill>
                <a:srgbClr val="ED3C8D"/>
              </a:solidFill>
              <a:round/>
            </a:ln>
            <a:effectLst/>
          </c:spPr>
          <c:marker>
            <c:symbol val="none"/>
          </c:marker>
          <c:cat>
            <c:numRef>
              <c:f>Sheet1!$A$2:$A$66</c:f>
              <c:numCache>
                <c:formatCode>m/d/yyyy</c:formatCode>
                <c:ptCount val="65"/>
                <c:pt idx="0">
                  <c:v>44801</c:v>
                </c:pt>
                <c:pt idx="1">
                  <c:v>44808</c:v>
                </c:pt>
                <c:pt idx="2">
                  <c:v>44815</c:v>
                </c:pt>
                <c:pt idx="3">
                  <c:v>44822</c:v>
                </c:pt>
                <c:pt idx="4">
                  <c:v>44829</c:v>
                </c:pt>
                <c:pt idx="5">
                  <c:v>44836</c:v>
                </c:pt>
                <c:pt idx="6">
                  <c:v>44843</c:v>
                </c:pt>
                <c:pt idx="7">
                  <c:v>44850</c:v>
                </c:pt>
                <c:pt idx="8">
                  <c:v>44857</c:v>
                </c:pt>
                <c:pt idx="9">
                  <c:v>44864</c:v>
                </c:pt>
                <c:pt idx="10">
                  <c:v>44871</c:v>
                </c:pt>
                <c:pt idx="11">
                  <c:v>44878</c:v>
                </c:pt>
                <c:pt idx="12">
                  <c:v>44885</c:v>
                </c:pt>
                <c:pt idx="13">
                  <c:v>44892</c:v>
                </c:pt>
                <c:pt idx="14">
                  <c:v>44899</c:v>
                </c:pt>
                <c:pt idx="15">
                  <c:v>44906</c:v>
                </c:pt>
                <c:pt idx="16">
                  <c:v>44913</c:v>
                </c:pt>
                <c:pt idx="17">
                  <c:v>44920</c:v>
                </c:pt>
                <c:pt idx="18">
                  <c:v>44927</c:v>
                </c:pt>
                <c:pt idx="19">
                  <c:v>44934</c:v>
                </c:pt>
                <c:pt idx="20">
                  <c:v>44941</c:v>
                </c:pt>
                <c:pt idx="21">
                  <c:v>44948</c:v>
                </c:pt>
                <c:pt idx="22">
                  <c:v>44955</c:v>
                </c:pt>
                <c:pt idx="23">
                  <c:v>44962</c:v>
                </c:pt>
                <c:pt idx="24">
                  <c:v>44969</c:v>
                </c:pt>
                <c:pt idx="25">
                  <c:v>44976</c:v>
                </c:pt>
                <c:pt idx="26">
                  <c:v>44983</c:v>
                </c:pt>
                <c:pt idx="27">
                  <c:v>44990</c:v>
                </c:pt>
                <c:pt idx="28">
                  <c:v>44997</c:v>
                </c:pt>
                <c:pt idx="29">
                  <c:v>45004</c:v>
                </c:pt>
                <c:pt idx="30">
                  <c:v>45011</c:v>
                </c:pt>
                <c:pt idx="31">
                  <c:v>45018</c:v>
                </c:pt>
                <c:pt idx="32">
                  <c:v>45025</c:v>
                </c:pt>
                <c:pt idx="33">
                  <c:v>45032</c:v>
                </c:pt>
                <c:pt idx="34">
                  <c:v>45039</c:v>
                </c:pt>
                <c:pt idx="35">
                  <c:v>45046</c:v>
                </c:pt>
                <c:pt idx="36">
                  <c:v>45053</c:v>
                </c:pt>
                <c:pt idx="37">
                  <c:v>45060</c:v>
                </c:pt>
                <c:pt idx="38">
                  <c:v>45067</c:v>
                </c:pt>
                <c:pt idx="39">
                  <c:v>45074</c:v>
                </c:pt>
                <c:pt idx="40">
                  <c:v>45081</c:v>
                </c:pt>
                <c:pt idx="41">
                  <c:v>45088</c:v>
                </c:pt>
                <c:pt idx="42">
                  <c:v>45095</c:v>
                </c:pt>
                <c:pt idx="43">
                  <c:v>45102</c:v>
                </c:pt>
                <c:pt idx="44">
                  <c:v>45109</c:v>
                </c:pt>
                <c:pt idx="45">
                  <c:v>45116</c:v>
                </c:pt>
                <c:pt idx="46">
                  <c:v>45123</c:v>
                </c:pt>
                <c:pt idx="47">
                  <c:v>45130</c:v>
                </c:pt>
                <c:pt idx="48">
                  <c:v>45137</c:v>
                </c:pt>
                <c:pt idx="49">
                  <c:v>45144</c:v>
                </c:pt>
                <c:pt idx="50">
                  <c:v>45151</c:v>
                </c:pt>
                <c:pt idx="51">
                  <c:v>45158</c:v>
                </c:pt>
                <c:pt idx="52">
                  <c:v>45165</c:v>
                </c:pt>
                <c:pt idx="53">
                  <c:v>45172</c:v>
                </c:pt>
                <c:pt idx="54">
                  <c:v>45179</c:v>
                </c:pt>
                <c:pt idx="55">
                  <c:v>45186</c:v>
                </c:pt>
                <c:pt idx="56">
                  <c:v>45193</c:v>
                </c:pt>
                <c:pt idx="57">
                  <c:v>45200</c:v>
                </c:pt>
                <c:pt idx="58">
                  <c:v>45207</c:v>
                </c:pt>
                <c:pt idx="59">
                  <c:v>45214</c:v>
                </c:pt>
                <c:pt idx="60">
                  <c:v>45221</c:v>
                </c:pt>
                <c:pt idx="61">
                  <c:v>45228</c:v>
                </c:pt>
                <c:pt idx="62">
                  <c:v>45235</c:v>
                </c:pt>
                <c:pt idx="63">
                  <c:v>45242</c:v>
                </c:pt>
                <c:pt idx="64">
                  <c:v>45249</c:v>
                </c:pt>
              </c:numCache>
            </c:numRef>
          </c:cat>
          <c:val>
            <c:numRef>
              <c:f>Sheet1!$B$2:$B$66</c:f>
              <c:numCache>
                <c:formatCode>General</c:formatCode>
                <c:ptCount val="65"/>
                <c:pt idx="0">
                  <c:v>17</c:v>
                </c:pt>
                <c:pt idx="1">
                  <c:v>18</c:v>
                </c:pt>
                <c:pt idx="2">
                  <c:v>20</c:v>
                </c:pt>
                <c:pt idx="3">
                  <c:v>20</c:v>
                </c:pt>
                <c:pt idx="4">
                  <c:v>28</c:v>
                </c:pt>
                <c:pt idx="5">
                  <c:v>28</c:v>
                </c:pt>
                <c:pt idx="6">
                  <c:v>34</c:v>
                </c:pt>
                <c:pt idx="7">
                  <c:v>32</c:v>
                </c:pt>
                <c:pt idx="8">
                  <c:v>31</c:v>
                </c:pt>
                <c:pt idx="9">
                  <c:v>33</c:v>
                </c:pt>
                <c:pt idx="10">
                  <c:v>35</c:v>
                </c:pt>
                <c:pt idx="11">
                  <c:v>46</c:v>
                </c:pt>
                <c:pt idx="12">
                  <c:v>50</c:v>
                </c:pt>
                <c:pt idx="13">
                  <c:v>33</c:v>
                </c:pt>
                <c:pt idx="14">
                  <c:v>36</c:v>
                </c:pt>
                <c:pt idx="15">
                  <c:v>38</c:v>
                </c:pt>
                <c:pt idx="16">
                  <c:v>29</c:v>
                </c:pt>
                <c:pt idx="17">
                  <c:v>31</c:v>
                </c:pt>
                <c:pt idx="18">
                  <c:v>24</c:v>
                </c:pt>
                <c:pt idx="19">
                  <c:v>28</c:v>
                </c:pt>
                <c:pt idx="20">
                  <c:v>29</c:v>
                </c:pt>
                <c:pt idx="21">
                  <c:v>30</c:v>
                </c:pt>
                <c:pt idx="22">
                  <c:v>21</c:v>
                </c:pt>
                <c:pt idx="23">
                  <c:v>27</c:v>
                </c:pt>
                <c:pt idx="24">
                  <c:v>22</c:v>
                </c:pt>
                <c:pt idx="25">
                  <c:v>24</c:v>
                </c:pt>
                <c:pt idx="26">
                  <c:v>22</c:v>
                </c:pt>
                <c:pt idx="27">
                  <c:v>23</c:v>
                </c:pt>
                <c:pt idx="28">
                  <c:v>22</c:v>
                </c:pt>
                <c:pt idx="29">
                  <c:v>27</c:v>
                </c:pt>
                <c:pt idx="30">
                  <c:v>25</c:v>
                </c:pt>
                <c:pt idx="31">
                  <c:v>24</c:v>
                </c:pt>
                <c:pt idx="32">
                  <c:v>26</c:v>
                </c:pt>
                <c:pt idx="33">
                  <c:v>19</c:v>
                </c:pt>
                <c:pt idx="34">
                  <c:v>22</c:v>
                </c:pt>
                <c:pt idx="35">
                  <c:v>22</c:v>
                </c:pt>
                <c:pt idx="36">
                  <c:v>23</c:v>
                </c:pt>
                <c:pt idx="37">
                  <c:v>19</c:v>
                </c:pt>
                <c:pt idx="38">
                  <c:v>25</c:v>
                </c:pt>
                <c:pt idx="39">
                  <c:v>24</c:v>
                </c:pt>
                <c:pt idx="40">
                  <c:v>23</c:v>
                </c:pt>
                <c:pt idx="41">
                  <c:v>27</c:v>
                </c:pt>
                <c:pt idx="42">
                  <c:v>27</c:v>
                </c:pt>
                <c:pt idx="43">
                  <c:v>25</c:v>
                </c:pt>
                <c:pt idx="44">
                  <c:v>25</c:v>
                </c:pt>
                <c:pt idx="45">
                  <c:v>29</c:v>
                </c:pt>
                <c:pt idx="46">
                  <c:v>27</c:v>
                </c:pt>
                <c:pt idx="47">
                  <c:v>36</c:v>
                </c:pt>
                <c:pt idx="48">
                  <c:v>29</c:v>
                </c:pt>
                <c:pt idx="49">
                  <c:v>34</c:v>
                </c:pt>
                <c:pt idx="50">
                  <c:v>30</c:v>
                </c:pt>
                <c:pt idx="51">
                  <c:v>32</c:v>
                </c:pt>
                <c:pt idx="52">
                  <c:v>24</c:v>
                </c:pt>
                <c:pt idx="53">
                  <c:v>30</c:v>
                </c:pt>
                <c:pt idx="54">
                  <c:v>32</c:v>
                </c:pt>
                <c:pt idx="55">
                  <c:v>36</c:v>
                </c:pt>
                <c:pt idx="56">
                  <c:v>32</c:v>
                </c:pt>
                <c:pt idx="57">
                  <c:v>35</c:v>
                </c:pt>
                <c:pt idx="58">
                  <c:v>43</c:v>
                </c:pt>
                <c:pt idx="59">
                  <c:v>45</c:v>
                </c:pt>
                <c:pt idx="60">
                  <c:v>42</c:v>
                </c:pt>
                <c:pt idx="61">
                  <c:v>63</c:v>
                </c:pt>
                <c:pt idx="62">
                  <c:v>77</c:v>
                </c:pt>
                <c:pt idx="63">
                  <c:v>83</c:v>
                </c:pt>
                <c:pt idx="64">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35"/>
        <c:majorTimeUnit val="day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2696497309961456"/>
          <c:h val="0.83329365598003791"/>
        </c:manualLayout>
      </c:layout>
      <c:lineChart>
        <c:grouping val="standard"/>
        <c:varyColors val="0"/>
        <c:ser>
          <c:idx val="0"/>
          <c:order val="0"/>
          <c:tx>
            <c:strRef>
              <c:f>Sheet1!$B$1</c:f>
              <c:strCache>
                <c:ptCount val="1"/>
                <c:pt idx="0">
                  <c:v>Column1</c:v>
                </c:pt>
              </c:strCache>
            </c:strRef>
          </c:tx>
          <c:spPr>
            <a:ln w="28575" cap="rnd">
              <a:solidFill>
                <a:srgbClr val="ED3C8D"/>
              </a:solidFill>
              <a:round/>
            </a:ln>
            <a:effectLst/>
          </c:spPr>
          <c:marker>
            <c:symbol val="none"/>
          </c:marker>
          <c:cat>
            <c:numRef>
              <c:f>Sheet1!$A$2:$A$93</c:f>
              <c:numCache>
                <c:formatCode>m/d/yyyy</c:formatCode>
                <c:ptCount val="92"/>
                <c:pt idx="0">
                  <c:v>44647</c:v>
                </c:pt>
                <c:pt idx="1">
                  <c:v>44654</c:v>
                </c:pt>
                <c:pt idx="2">
                  <c:v>44661</c:v>
                </c:pt>
                <c:pt idx="3">
                  <c:v>44668</c:v>
                </c:pt>
                <c:pt idx="4">
                  <c:v>44675</c:v>
                </c:pt>
                <c:pt idx="5">
                  <c:v>44682</c:v>
                </c:pt>
                <c:pt idx="6">
                  <c:v>44689</c:v>
                </c:pt>
                <c:pt idx="7">
                  <c:v>44696</c:v>
                </c:pt>
                <c:pt idx="8">
                  <c:v>44703</c:v>
                </c:pt>
                <c:pt idx="9">
                  <c:v>44710</c:v>
                </c:pt>
                <c:pt idx="10">
                  <c:v>44717</c:v>
                </c:pt>
                <c:pt idx="11">
                  <c:v>44724</c:v>
                </c:pt>
                <c:pt idx="12">
                  <c:v>44731</c:v>
                </c:pt>
                <c:pt idx="13">
                  <c:v>44738</c:v>
                </c:pt>
                <c:pt idx="14">
                  <c:v>44745</c:v>
                </c:pt>
                <c:pt idx="15">
                  <c:v>44752</c:v>
                </c:pt>
                <c:pt idx="16">
                  <c:v>44759</c:v>
                </c:pt>
                <c:pt idx="17">
                  <c:v>44766</c:v>
                </c:pt>
                <c:pt idx="18">
                  <c:v>44773</c:v>
                </c:pt>
                <c:pt idx="19">
                  <c:v>44780</c:v>
                </c:pt>
                <c:pt idx="20">
                  <c:v>44787</c:v>
                </c:pt>
                <c:pt idx="21">
                  <c:v>44794</c:v>
                </c:pt>
                <c:pt idx="22">
                  <c:v>44801</c:v>
                </c:pt>
                <c:pt idx="23">
                  <c:v>44808</c:v>
                </c:pt>
                <c:pt idx="24">
                  <c:v>44815</c:v>
                </c:pt>
                <c:pt idx="25">
                  <c:v>44822</c:v>
                </c:pt>
                <c:pt idx="26">
                  <c:v>44829</c:v>
                </c:pt>
                <c:pt idx="27">
                  <c:v>44836</c:v>
                </c:pt>
                <c:pt idx="28">
                  <c:v>44843</c:v>
                </c:pt>
                <c:pt idx="29">
                  <c:v>44850</c:v>
                </c:pt>
                <c:pt idx="30">
                  <c:v>44857</c:v>
                </c:pt>
                <c:pt idx="31">
                  <c:v>44864</c:v>
                </c:pt>
                <c:pt idx="32">
                  <c:v>44871</c:v>
                </c:pt>
                <c:pt idx="33">
                  <c:v>44878</c:v>
                </c:pt>
                <c:pt idx="34">
                  <c:v>44885</c:v>
                </c:pt>
                <c:pt idx="35">
                  <c:v>44892</c:v>
                </c:pt>
                <c:pt idx="36">
                  <c:v>44899</c:v>
                </c:pt>
                <c:pt idx="37">
                  <c:v>44906</c:v>
                </c:pt>
                <c:pt idx="38">
                  <c:v>44913</c:v>
                </c:pt>
                <c:pt idx="39">
                  <c:v>44920</c:v>
                </c:pt>
                <c:pt idx="40">
                  <c:v>44927</c:v>
                </c:pt>
                <c:pt idx="41">
                  <c:v>44934</c:v>
                </c:pt>
                <c:pt idx="42">
                  <c:v>44941</c:v>
                </c:pt>
                <c:pt idx="43">
                  <c:v>44948</c:v>
                </c:pt>
                <c:pt idx="44">
                  <c:v>44955</c:v>
                </c:pt>
                <c:pt idx="45">
                  <c:v>44962</c:v>
                </c:pt>
                <c:pt idx="46">
                  <c:v>44969</c:v>
                </c:pt>
                <c:pt idx="47">
                  <c:v>44976</c:v>
                </c:pt>
                <c:pt idx="48">
                  <c:v>44983</c:v>
                </c:pt>
                <c:pt idx="49">
                  <c:v>44990</c:v>
                </c:pt>
                <c:pt idx="50">
                  <c:v>44997</c:v>
                </c:pt>
                <c:pt idx="51">
                  <c:v>45004</c:v>
                </c:pt>
                <c:pt idx="52">
                  <c:v>45011</c:v>
                </c:pt>
                <c:pt idx="53">
                  <c:v>45018</c:v>
                </c:pt>
                <c:pt idx="54">
                  <c:v>45025</c:v>
                </c:pt>
                <c:pt idx="55">
                  <c:v>45032</c:v>
                </c:pt>
                <c:pt idx="56">
                  <c:v>45039</c:v>
                </c:pt>
                <c:pt idx="57">
                  <c:v>45046</c:v>
                </c:pt>
                <c:pt idx="58">
                  <c:v>45053</c:v>
                </c:pt>
                <c:pt idx="59">
                  <c:v>45060</c:v>
                </c:pt>
                <c:pt idx="60">
                  <c:v>45067</c:v>
                </c:pt>
                <c:pt idx="61">
                  <c:v>45074</c:v>
                </c:pt>
                <c:pt idx="62">
                  <c:v>45081</c:v>
                </c:pt>
                <c:pt idx="63">
                  <c:v>45088</c:v>
                </c:pt>
                <c:pt idx="64">
                  <c:v>45095</c:v>
                </c:pt>
                <c:pt idx="65">
                  <c:v>45102</c:v>
                </c:pt>
                <c:pt idx="66">
                  <c:v>45109</c:v>
                </c:pt>
                <c:pt idx="67">
                  <c:v>45116</c:v>
                </c:pt>
                <c:pt idx="68">
                  <c:v>45123</c:v>
                </c:pt>
                <c:pt idx="69">
                  <c:v>45130</c:v>
                </c:pt>
                <c:pt idx="70">
                  <c:v>45137</c:v>
                </c:pt>
                <c:pt idx="71">
                  <c:v>45144</c:v>
                </c:pt>
                <c:pt idx="72">
                  <c:v>45151</c:v>
                </c:pt>
                <c:pt idx="73">
                  <c:v>45158</c:v>
                </c:pt>
                <c:pt idx="74">
                  <c:v>45165</c:v>
                </c:pt>
                <c:pt idx="75">
                  <c:v>45172</c:v>
                </c:pt>
                <c:pt idx="76">
                  <c:v>45179</c:v>
                </c:pt>
                <c:pt idx="77">
                  <c:v>45186</c:v>
                </c:pt>
                <c:pt idx="78">
                  <c:v>45193</c:v>
                </c:pt>
                <c:pt idx="79">
                  <c:v>45200</c:v>
                </c:pt>
                <c:pt idx="80">
                  <c:v>45207</c:v>
                </c:pt>
                <c:pt idx="81">
                  <c:v>45214</c:v>
                </c:pt>
                <c:pt idx="82">
                  <c:v>45221</c:v>
                </c:pt>
                <c:pt idx="83">
                  <c:v>45228</c:v>
                </c:pt>
                <c:pt idx="84">
                  <c:v>45235</c:v>
                </c:pt>
                <c:pt idx="85">
                  <c:v>45242</c:v>
                </c:pt>
                <c:pt idx="86">
                  <c:v>45249</c:v>
                </c:pt>
                <c:pt idx="87">
                  <c:v>45256</c:v>
                </c:pt>
                <c:pt idx="88">
                  <c:v>45263</c:v>
                </c:pt>
                <c:pt idx="89">
                  <c:v>45270</c:v>
                </c:pt>
                <c:pt idx="90">
                  <c:v>45277</c:v>
                </c:pt>
                <c:pt idx="91">
                  <c:v>45284</c:v>
                </c:pt>
              </c:numCache>
            </c:numRef>
          </c:cat>
          <c:val>
            <c:numRef>
              <c:f>Sheet1!$B$2:$B$93</c:f>
              <c:numCache>
                <c:formatCode>General</c:formatCode>
                <c:ptCount val="92"/>
                <c:pt idx="0">
                  <c:v>11</c:v>
                </c:pt>
                <c:pt idx="1">
                  <c:v>14</c:v>
                </c:pt>
                <c:pt idx="2">
                  <c:v>12</c:v>
                </c:pt>
                <c:pt idx="3">
                  <c:v>12</c:v>
                </c:pt>
                <c:pt idx="4">
                  <c:v>11</c:v>
                </c:pt>
                <c:pt idx="5">
                  <c:v>13</c:v>
                </c:pt>
                <c:pt idx="6">
                  <c:v>11</c:v>
                </c:pt>
                <c:pt idx="7">
                  <c:v>10</c:v>
                </c:pt>
                <c:pt idx="8">
                  <c:v>11</c:v>
                </c:pt>
                <c:pt idx="9">
                  <c:v>13</c:v>
                </c:pt>
                <c:pt idx="10">
                  <c:v>18</c:v>
                </c:pt>
                <c:pt idx="11">
                  <c:v>16</c:v>
                </c:pt>
                <c:pt idx="12">
                  <c:v>14</c:v>
                </c:pt>
                <c:pt idx="13">
                  <c:v>18</c:v>
                </c:pt>
                <c:pt idx="14">
                  <c:v>18</c:v>
                </c:pt>
                <c:pt idx="15">
                  <c:v>17</c:v>
                </c:pt>
                <c:pt idx="16">
                  <c:v>17</c:v>
                </c:pt>
                <c:pt idx="17">
                  <c:v>17</c:v>
                </c:pt>
                <c:pt idx="18">
                  <c:v>24</c:v>
                </c:pt>
                <c:pt idx="19">
                  <c:v>23</c:v>
                </c:pt>
                <c:pt idx="20">
                  <c:v>20</c:v>
                </c:pt>
                <c:pt idx="21">
                  <c:v>22</c:v>
                </c:pt>
                <c:pt idx="22">
                  <c:v>23</c:v>
                </c:pt>
                <c:pt idx="23">
                  <c:v>20</c:v>
                </c:pt>
                <c:pt idx="24">
                  <c:v>18</c:v>
                </c:pt>
                <c:pt idx="25">
                  <c:v>18</c:v>
                </c:pt>
                <c:pt idx="26">
                  <c:v>18</c:v>
                </c:pt>
                <c:pt idx="27">
                  <c:v>21</c:v>
                </c:pt>
                <c:pt idx="28">
                  <c:v>20</c:v>
                </c:pt>
                <c:pt idx="29">
                  <c:v>18</c:v>
                </c:pt>
                <c:pt idx="30">
                  <c:v>21</c:v>
                </c:pt>
                <c:pt idx="31">
                  <c:v>28</c:v>
                </c:pt>
                <c:pt idx="32">
                  <c:v>19</c:v>
                </c:pt>
                <c:pt idx="33">
                  <c:v>21</c:v>
                </c:pt>
                <c:pt idx="34">
                  <c:v>32</c:v>
                </c:pt>
                <c:pt idx="35">
                  <c:v>29</c:v>
                </c:pt>
                <c:pt idx="36">
                  <c:v>27</c:v>
                </c:pt>
                <c:pt idx="37">
                  <c:v>25</c:v>
                </c:pt>
                <c:pt idx="38">
                  <c:v>22</c:v>
                </c:pt>
                <c:pt idx="39">
                  <c:v>34</c:v>
                </c:pt>
                <c:pt idx="40">
                  <c:v>34</c:v>
                </c:pt>
                <c:pt idx="41">
                  <c:v>31</c:v>
                </c:pt>
                <c:pt idx="42">
                  <c:v>32</c:v>
                </c:pt>
                <c:pt idx="43">
                  <c:v>27</c:v>
                </c:pt>
                <c:pt idx="44">
                  <c:v>32</c:v>
                </c:pt>
                <c:pt idx="45">
                  <c:v>36</c:v>
                </c:pt>
                <c:pt idx="46">
                  <c:v>30</c:v>
                </c:pt>
                <c:pt idx="47">
                  <c:v>29</c:v>
                </c:pt>
                <c:pt idx="48">
                  <c:v>33</c:v>
                </c:pt>
                <c:pt idx="49">
                  <c:v>28</c:v>
                </c:pt>
                <c:pt idx="50">
                  <c:v>21</c:v>
                </c:pt>
                <c:pt idx="51">
                  <c:v>23</c:v>
                </c:pt>
                <c:pt idx="52">
                  <c:v>22</c:v>
                </c:pt>
                <c:pt idx="53">
                  <c:v>23</c:v>
                </c:pt>
                <c:pt idx="54">
                  <c:v>18</c:v>
                </c:pt>
                <c:pt idx="55">
                  <c:v>18</c:v>
                </c:pt>
                <c:pt idx="56">
                  <c:v>26</c:v>
                </c:pt>
                <c:pt idx="57">
                  <c:v>21</c:v>
                </c:pt>
                <c:pt idx="58">
                  <c:v>19</c:v>
                </c:pt>
                <c:pt idx="59">
                  <c:v>20</c:v>
                </c:pt>
                <c:pt idx="60">
                  <c:v>19</c:v>
                </c:pt>
                <c:pt idx="61">
                  <c:v>17</c:v>
                </c:pt>
                <c:pt idx="62">
                  <c:v>22</c:v>
                </c:pt>
                <c:pt idx="63">
                  <c:v>23</c:v>
                </c:pt>
                <c:pt idx="64">
                  <c:v>22</c:v>
                </c:pt>
                <c:pt idx="65">
                  <c:v>26</c:v>
                </c:pt>
                <c:pt idx="66">
                  <c:v>27</c:v>
                </c:pt>
                <c:pt idx="67">
                  <c:v>28</c:v>
                </c:pt>
                <c:pt idx="68">
                  <c:v>36</c:v>
                </c:pt>
                <c:pt idx="69">
                  <c:v>34</c:v>
                </c:pt>
                <c:pt idx="70">
                  <c:v>36</c:v>
                </c:pt>
                <c:pt idx="71">
                  <c:v>39</c:v>
                </c:pt>
                <c:pt idx="72">
                  <c:v>35</c:v>
                </c:pt>
                <c:pt idx="73">
                  <c:v>36</c:v>
                </c:pt>
                <c:pt idx="74">
                  <c:v>37</c:v>
                </c:pt>
                <c:pt idx="75">
                  <c:v>46</c:v>
                </c:pt>
                <c:pt idx="76">
                  <c:v>36</c:v>
                </c:pt>
                <c:pt idx="77">
                  <c:v>37</c:v>
                </c:pt>
                <c:pt idx="78">
                  <c:v>37</c:v>
                </c:pt>
                <c:pt idx="79">
                  <c:v>38</c:v>
                </c:pt>
                <c:pt idx="80">
                  <c:v>60</c:v>
                </c:pt>
                <c:pt idx="81">
                  <c:v>48</c:v>
                </c:pt>
                <c:pt idx="82">
                  <c:v>51</c:v>
                </c:pt>
                <c:pt idx="83">
                  <c:v>61</c:v>
                </c:pt>
                <c:pt idx="84">
                  <c:v>61</c:v>
                </c:pt>
                <c:pt idx="85">
                  <c:v>60</c:v>
                </c:pt>
                <c:pt idx="86">
                  <c:v>88</c:v>
                </c:pt>
                <c:pt idx="87">
                  <c:v>90</c:v>
                </c:pt>
                <c:pt idx="88">
                  <c:v>73</c:v>
                </c:pt>
                <c:pt idx="89">
                  <c:v>74</c:v>
                </c:pt>
                <c:pt idx="90">
                  <c:v>79</c:v>
                </c:pt>
                <c:pt idx="91">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49"/>
        <c:majorTimeUnit val="day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418057925634617E-3"/>
          <c:y val="0.13927544592274579"/>
          <c:w val="0.9966581817359037"/>
          <c:h val="0.74318670085477945"/>
        </c:manualLayout>
      </c:layout>
      <c:barChart>
        <c:barDir val="col"/>
        <c:grouping val="stacked"/>
        <c:varyColors val="0"/>
        <c:ser>
          <c:idx val="2"/>
          <c:order val="0"/>
          <c:tx>
            <c:strRef>
              <c:f>Sheet1!$D$1</c:f>
              <c:strCache>
                <c:ptCount val="1"/>
                <c:pt idx="0">
                  <c:v>Laura Geller</c:v>
                </c:pt>
              </c:strCache>
            </c:strRef>
          </c:tx>
          <c:spPr>
            <a:solidFill>
              <a:srgbClr val="00C0F3"/>
            </a:solidFill>
            <a:ln>
              <a:noFill/>
            </a:ln>
            <a:effectLst/>
          </c:spPr>
          <c:invertIfNegative val="0"/>
          <c:dLbls>
            <c:dLbl>
              <c:idx val="0"/>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AB-427E-A530-EE90BDD1A515}"/>
                </c:ext>
              </c:extLst>
            </c:dLbl>
            <c:dLbl>
              <c:idx val="1"/>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AB-427E-A530-EE90BDD1A51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C0F3"/>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Sheet1!$D$2:$D$3</c:f>
              <c:numCache>
                <c:formatCode>"$"#,##0.0</c:formatCode>
                <c:ptCount val="2"/>
                <c:pt idx="0">
                  <c:v>9.6632519789999982</c:v>
                </c:pt>
                <c:pt idx="1">
                  <c:v>32.483692761999997</c:v>
                </c:pt>
              </c:numCache>
            </c:numRef>
          </c:val>
          <c:extLst>
            <c:ext xmlns:c16="http://schemas.microsoft.com/office/drawing/2014/chart" uri="{C3380CC4-5D6E-409C-BE32-E72D297353CC}">
              <c16:uniqueId val="{00000002-81AB-427E-A530-EE90BDD1A515}"/>
            </c:ext>
          </c:extLst>
        </c:ser>
        <c:ser>
          <c:idx val="1"/>
          <c:order val="1"/>
          <c:tx>
            <c:strRef>
              <c:f>Sheet1!$C$1</c:f>
              <c:strCache>
                <c:ptCount val="1"/>
                <c:pt idx="0">
                  <c:v>Mugsy </c:v>
                </c:pt>
              </c:strCache>
            </c:strRef>
          </c:tx>
          <c:spPr>
            <a:solidFill>
              <a:srgbClr val="4EBEA4"/>
            </a:solidFill>
            <a:ln>
              <a:noFill/>
            </a:ln>
            <a:effectLst/>
          </c:spPr>
          <c:invertIfNegative val="0"/>
          <c:dLbls>
            <c:dLbl>
              <c:idx val="0"/>
              <c:layout>
                <c:manualLayout>
                  <c:x val="0.17160107915009357"/>
                  <c:y val="6.48624188932479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AB-427E-A530-EE90BDD1A515}"/>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81AB-427E-A530-EE90BDD1A51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EBEA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Sheet1!$C$2:$C$3</c:f>
              <c:numCache>
                <c:formatCode>"$"#,##0.0</c:formatCode>
                <c:ptCount val="2"/>
                <c:pt idx="0">
                  <c:v>2.9863199449999995</c:v>
                </c:pt>
                <c:pt idx="1">
                  <c:v>6.6664458190000007</c:v>
                </c:pt>
              </c:numCache>
            </c:numRef>
          </c:val>
          <c:extLst>
            <c:ext xmlns:c16="http://schemas.microsoft.com/office/drawing/2014/chart" uri="{C3380CC4-5D6E-409C-BE32-E72D297353CC}">
              <c16:uniqueId val="{00000001-81AB-427E-A530-EE90BDD1A515}"/>
            </c:ext>
          </c:extLst>
        </c:ser>
        <c:ser>
          <c:idx val="0"/>
          <c:order val="2"/>
          <c:tx>
            <c:strRef>
              <c:f>Sheet1!$B$1</c:f>
              <c:strCache>
                <c:ptCount val="1"/>
                <c:pt idx="0">
                  <c:v>Mott &amp; Bow</c:v>
                </c:pt>
              </c:strCache>
            </c:strRef>
          </c:tx>
          <c:spPr>
            <a:solidFill>
              <a:srgbClr val="A343FF"/>
            </a:solidFill>
            <a:ln>
              <a:noFill/>
            </a:ln>
            <a:effectLst/>
          </c:spPr>
          <c:invertIfNegative val="0"/>
          <c:dLbls>
            <c:dLbl>
              <c:idx val="0"/>
              <c:layout>
                <c:manualLayout>
                  <c:x val="0.17160107915009357"/>
                  <c:y val="-9.7293628339871919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A343FF"/>
                      </a:solidFill>
                      <a:latin typeface="Helvetica" panose="020B0500000000000000"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AB-427E-A530-EE90BDD1A515}"/>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500000000000000"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81AB-427E-A530-EE90BDD1A51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F1A62"/>
                    </a:solidFill>
                    <a:latin typeface="Helvetica" panose="020B0500000000000000"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Sheet1!$B$2:$B$3</c:f>
              <c:numCache>
                <c:formatCode>"$"#,##0.0</c:formatCode>
                <c:ptCount val="2"/>
                <c:pt idx="0">
                  <c:v>2.4692595640000001</c:v>
                </c:pt>
                <c:pt idx="1">
                  <c:v>4.4796385000000001</c:v>
                </c:pt>
              </c:numCache>
            </c:numRef>
          </c:val>
          <c:extLst>
            <c:ext xmlns:c16="http://schemas.microsoft.com/office/drawing/2014/chart" uri="{C3380CC4-5D6E-409C-BE32-E72D297353CC}">
              <c16:uniqueId val="{00000000-1AD8-4BF2-919D-675A1C51EDE5}"/>
            </c:ext>
          </c:extLst>
        </c:ser>
        <c:dLbls>
          <c:showLegendKey val="0"/>
          <c:showVal val="1"/>
          <c:showCatName val="0"/>
          <c:showSerName val="0"/>
          <c:showPercent val="0"/>
          <c:showBubbleSize val="0"/>
        </c:dLbls>
        <c:gapWidth val="100"/>
        <c:overlap val="100"/>
        <c:axId val="2004230175"/>
        <c:axId val="86247055"/>
      </c:barChart>
      <c:catAx>
        <c:axId val="2004230175"/>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600" b="1" i="0" u="none" strike="noStrike" kern="1200" baseline="0">
                <a:solidFill>
                  <a:srgbClr val="1F1A62"/>
                </a:solidFill>
                <a:latin typeface="Helvetica" panose="020B0500000000000000" pitchFamily="34" charset="0"/>
                <a:ea typeface="+mn-ea"/>
                <a:cs typeface="+mn-cs"/>
              </a:defRPr>
            </a:pPr>
            <a:endParaRPr lang="en-US"/>
          </a:p>
        </c:txPr>
        <c:crossAx val="86247055"/>
        <c:crosses val="autoZero"/>
        <c:auto val="1"/>
        <c:lblAlgn val="ctr"/>
        <c:lblOffset val="100"/>
        <c:noMultiLvlLbl val="0"/>
      </c:catAx>
      <c:valAx>
        <c:axId val="86247055"/>
        <c:scaling>
          <c:orientation val="minMax"/>
        </c:scaling>
        <c:delete val="1"/>
        <c:axPos val="l"/>
        <c:numFmt formatCode="&quot;$&quot;#,##0.0" sourceLinked="1"/>
        <c:majorTickMark val="out"/>
        <c:minorTickMark val="none"/>
        <c:tickLblPos val="nextTo"/>
        <c:crossAx val="2004230175"/>
        <c:crosses val="autoZero"/>
        <c:crossBetween val="between"/>
      </c:valAx>
      <c:spPr>
        <a:noFill/>
        <a:ln>
          <a:noFill/>
        </a:ln>
        <a:effectLst/>
      </c:spPr>
    </c:plotArea>
    <c:legend>
      <c:legendPos val="t"/>
      <c:layout>
        <c:manualLayout>
          <c:xMode val="edge"/>
          <c:yMode val="edge"/>
          <c:x val="0.23497965094814616"/>
          <c:y val="0"/>
          <c:w val="0.53524059432142779"/>
          <c:h val="7.2290698039648299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258888834114245"/>
          <c:h val="0.83329365598003791"/>
        </c:manualLayout>
      </c:layout>
      <c:lineChart>
        <c:grouping val="standard"/>
        <c:varyColors val="0"/>
        <c:ser>
          <c:idx val="0"/>
          <c:order val="0"/>
          <c:tx>
            <c:strRef>
              <c:f>Sheet1!$B$1</c:f>
              <c:strCache>
                <c:ptCount val="1"/>
                <c:pt idx="0">
                  <c:v>Column1</c:v>
                </c:pt>
              </c:strCache>
            </c:strRef>
          </c:tx>
          <c:spPr>
            <a:ln w="28575" cap="rnd">
              <a:solidFill>
                <a:srgbClr val="ED3C8D"/>
              </a:solidFill>
              <a:round/>
            </a:ln>
            <a:effectLst/>
          </c:spPr>
          <c:marker>
            <c:symbol val="none"/>
          </c:marker>
          <c:cat>
            <c:numRef>
              <c:f>Sheet1!$A$2:$A$54</c:f>
              <c:numCache>
                <c:formatCode>m/d/yyyy</c:formatCode>
                <c:ptCount val="53"/>
                <c:pt idx="0">
                  <c:v>44969</c:v>
                </c:pt>
                <c:pt idx="1">
                  <c:v>44976</c:v>
                </c:pt>
                <c:pt idx="2">
                  <c:v>44983</c:v>
                </c:pt>
                <c:pt idx="3">
                  <c:v>44990</c:v>
                </c:pt>
                <c:pt idx="4">
                  <c:v>44997</c:v>
                </c:pt>
                <c:pt idx="5">
                  <c:v>45004</c:v>
                </c:pt>
                <c:pt idx="6">
                  <c:v>45011</c:v>
                </c:pt>
                <c:pt idx="7">
                  <c:v>45018</c:v>
                </c:pt>
                <c:pt idx="8">
                  <c:v>45025</c:v>
                </c:pt>
                <c:pt idx="9">
                  <c:v>45032</c:v>
                </c:pt>
                <c:pt idx="10">
                  <c:v>45039</c:v>
                </c:pt>
                <c:pt idx="11">
                  <c:v>45046</c:v>
                </c:pt>
                <c:pt idx="12">
                  <c:v>45053</c:v>
                </c:pt>
                <c:pt idx="13">
                  <c:v>45060</c:v>
                </c:pt>
                <c:pt idx="14">
                  <c:v>45067</c:v>
                </c:pt>
                <c:pt idx="15">
                  <c:v>45074</c:v>
                </c:pt>
                <c:pt idx="16">
                  <c:v>45081</c:v>
                </c:pt>
                <c:pt idx="17">
                  <c:v>45088</c:v>
                </c:pt>
                <c:pt idx="18">
                  <c:v>45095</c:v>
                </c:pt>
                <c:pt idx="19">
                  <c:v>45102</c:v>
                </c:pt>
                <c:pt idx="20">
                  <c:v>45109</c:v>
                </c:pt>
                <c:pt idx="21">
                  <c:v>45116</c:v>
                </c:pt>
                <c:pt idx="22">
                  <c:v>45123</c:v>
                </c:pt>
                <c:pt idx="23">
                  <c:v>45130</c:v>
                </c:pt>
                <c:pt idx="24">
                  <c:v>45137</c:v>
                </c:pt>
                <c:pt idx="25">
                  <c:v>45144</c:v>
                </c:pt>
                <c:pt idx="26">
                  <c:v>45151</c:v>
                </c:pt>
                <c:pt idx="27">
                  <c:v>45158</c:v>
                </c:pt>
                <c:pt idx="28">
                  <c:v>45165</c:v>
                </c:pt>
                <c:pt idx="29">
                  <c:v>45172</c:v>
                </c:pt>
                <c:pt idx="30">
                  <c:v>45179</c:v>
                </c:pt>
                <c:pt idx="31">
                  <c:v>45186</c:v>
                </c:pt>
                <c:pt idx="32">
                  <c:v>45193</c:v>
                </c:pt>
                <c:pt idx="33">
                  <c:v>45200</c:v>
                </c:pt>
                <c:pt idx="34">
                  <c:v>45207</c:v>
                </c:pt>
                <c:pt idx="35">
                  <c:v>45214</c:v>
                </c:pt>
                <c:pt idx="36">
                  <c:v>45221</c:v>
                </c:pt>
                <c:pt idx="37">
                  <c:v>45228</c:v>
                </c:pt>
                <c:pt idx="38">
                  <c:v>45235</c:v>
                </c:pt>
                <c:pt idx="39">
                  <c:v>45242</c:v>
                </c:pt>
                <c:pt idx="40">
                  <c:v>45249</c:v>
                </c:pt>
                <c:pt idx="41">
                  <c:v>45256</c:v>
                </c:pt>
                <c:pt idx="42">
                  <c:v>45263</c:v>
                </c:pt>
                <c:pt idx="43">
                  <c:v>45270</c:v>
                </c:pt>
                <c:pt idx="44">
                  <c:v>45277</c:v>
                </c:pt>
                <c:pt idx="45">
                  <c:v>45284</c:v>
                </c:pt>
                <c:pt idx="46">
                  <c:v>45291</c:v>
                </c:pt>
                <c:pt idx="47">
                  <c:v>45298</c:v>
                </c:pt>
                <c:pt idx="48">
                  <c:v>45305</c:v>
                </c:pt>
                <c:pt idx="49">
                  <c:v>45312</c:v>
                </c:pt>
                <c:pt idx="50">
                  <c:v>45319</c:v>
                </c:pt>
                <c:pt idx="51">
                  <c:v>45326</c:v>
                </c:pt>
                <c:pt idx="52">
                  <c:v>45333</c:v>
                </c:pt>
              </c:numCache>
            </c:numRef>
          </c:cat>
          <c:val>
            <c:numRef>
              <c:f>Sheet1!$B$2:$B$54</c:f>
              <c:numCache>
                <c:formatCode>General</c:formatCode>
                <c:ptCount val="53"/>
                <c:pt idx="0">
                  <c:v>10</c:v>
                </c:pt>
                <c:pt idx="1">
                  <c:v>11</c:v>
                </c:pt>
                <c:pt idx="2">
                  <c:v>11</c:v>
                </c:pt>
                <c:pt idx="3">
                  <c:v>10</c:v>
                </c:pt>
                <c:pt idx="4">
                  <c:v>12</c:v>
                </c:pt>
                <c:pt idx="5">
                  <c:v>16</c:v>
                </c:pt>
                <c:pt idx="6">
                  <c:v>21</c:v>
                </c:pt>
                <c:pt idx="7">
                  <c:v>17</c:v>
                </c:pt>
                <c:pt idx="8">
                  <c:v>28</c:v>
                </c:pt>
                <c:pt idx="9">
                  <c:v>21</c:v>
                </c:pt>
                <c:pt idx="10">
                  <c:v>16</c:v>
                </c:pt>
                <c:pt idx="11">
                  <c:v>14</c:v>
                </c:pt>
                <c:pt idx="12">
                  <c:v>13</c:v>
                </c:pt>
                <c:pt idx="13">
                  <c:v>12</c:v>
                </c:pt>
                <c:pt idx="14">
                  <c:v>12</c:v>
                </c:pt>
                <c:pt idx="15">
                  <c:v>11</c:v>
                </c:pt>
                <c:pt idx="16">
                  <c:v>11</c:v>
                </c:pt>
                <c:pt idx="17">
                  <c:v>13</c:v>
                </c:pt>
                <c:pt idx="18">
                  <c:v>11</c:v>
                </c:pt>
                <c:pt idx="19">
                  <c:v>12</c:v>
                </c:pt>
                <c:pt idx="20">
                  <c:v>12</c:v>
                </c:pt>
                <c:pt idx="21">
                  <c:v>13</c:v>
                </c:pt>
                <c:pt idx="22">
                  <c:v>12</c:v>
                </c:pt>
                <c:pt idx="23">
                  <c:v>11</c:v>
                </c:pt>
                <c:pt idx="24">
                  <c:v>11</c:v>
                </c:pt>
                <c:pt idx="25">
                  <c:v>12</c:v>
                </c:pt>
                <c:pt idx="26">
                  <c:v>11</c:v>
                </c:pt>
                <c:pt idx="27">
                  <c:v>10</c:v>
                </c:pt>
                <c:pt idx="28">
                  <c:v>12</c:v>
                </c:pt>
                <c:pt idx="29">
                  <c:v>10</c:v>
                </c:pt>
                <c:pt idx="30">
                  <c:v>11</c:v>
                </c:pt>
                <c:pt idx="31">
                  <c:v>11</c:v>
                </c:pt>
                <c:pt idx="32">
                  <c:v>9</c:v>
                </c:pt>
                <c:pt idx="33">
                  <c:v>9</c:v>
                </c:pt>
                <c:pt idx="34">
                  <c:v>9</c:v>
                </c:pt>
                <c:pt idx="35">
                  <c:v>9</c:v>
                </c:pt>
                <c:pt idx="36">
                  <c:v>10</c:v>
                </c:pt>
                <c:pt idx="37">
                  <c:v>12</c:v>
                </c:pt>
                <c:pt idx="38">
                  <c:v>14</c:v>
                </c:pt>
                <c:pt idx="39">
                  <c:v>16</c:v>
                </c:pt>
                <c:pt idx="40">
                  <c:v>16</c:v>
                </c:pt>
                <c:pt idx="41">
                  <c:v>15</c:v>
                </c:pt>
                <c:pt idx="42">
                  <c:v>16</c:v>
                </c:pt>
                <c:pt idx="43">
                  <c:v>16</c:v>
                </c:pt>
                <c:pt idx="44">
                  <c:v>17</c:v>
                </c:pt>
                <c:pt idx="45">
                  <c:v>16</c:v>
                </c:pt>
                <c:pt idx="46">
                  <c:v>25</c:v>
                </c:pt>
                <c:pt idx="47">
                  <c:v>30</c:v>
                </c:pt>
                <c:pt idx="48">
                  <c:v>35</c:v>
                </c:pt>
                <c:pt idx="49">
                  <c:v>35</c:v>
                </c:pt>
                <c:pt idx="50">
                  <c:v>36</c:v>
                </c:pt>
                <c:pt idx="51">
                  <c:v>35</c:v>
                </c:pt>
                <c:pt idx="52">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35"/>
        <c:majorTimeUnit val="day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9573014528900361"/>
          <c:h val="0.83329365598003791"/>
        </c:manualLayout>
      </c:layout>
      <c:lineChart>
        <c:grouping val="standard"/>
        <c:varyColors val="0"/>
        <c:ser>
          <c:idx val="0"/>
          <c:order val="0"/>
          <c:tx>
            <c:strRef>
              <c:f>Sheet1!$B$1</c:f>
              <c:strCache>
                <c:ptCount val="1"/>
                <c:pt idx="0">
                  <c:v>Column1</c:v>
                </c:pt>
              </c:strCache>
            </c:strRef>
          </c:tx>
          <c:spPr>
            <a:ln w="28575" cap="rnd">
              <a:solidFill>
                <a:srgbClr val="ED3C8D"/>
              </a:solidFill>
              <a:round/>
            </a:ln>
            <a:effectLst/>
          </c:spPr>
          <c:marker>
            <c:symbol val="none"/>
          </c:marker>
          <c:cat>
            <c:numRef>
              <c:f>Sheet1!$A$2:$A$75</c:f>
              <c:numCache>
                <c:formatCode>m/d/yyyy</c:formatCode>
                <c:ptCount val="74"/>
                <c:pt idx="0">
                  <c:v>44927</c:v>
                </c:pt>
                <c:pt idx="1">
                  <c:v>44934</c:v>
                </c:pt>
                <c:pt idx="2">
                  <c:v>44941</c:v>
                </c:pt>
                <c:pt idx="3">
                  <c:v>44948</c:v>
                </c:pt>
                <c:pt idx="4">
                  <c:v>44955</c:v>
                </c:pt>
                <c:pt idx="5">
                  <c:v>44962</c:v>
                </c:pt>
                <c:pt idx="6">
                  <c:v>44969</c:v>
                </c:pt>
                <c:pt idx="7">
                  <c:v>44976</c:v>
                </c:pt>
                <c:pt idx="8">
                  <c:v>44983</c:v>
                </c:pt>
                <c:pt idx="9">
                  <c:v>44990</c:v>
                </c:pt>
                <c:pt idx="10">
                  <c:v>44997</c:v>
                </c:pt>
                <c:pt idx="11">
                  <c:v>45004</c:v>
                </c:pt>
                <c:pt idx="12">
                  <c:v>45011</c:v>
                </c:pt>
                <c:pt idx="13">
                  <c:v>45018</c:v>
                </c:pt>
                <c:pt idx="14">
                  <c:v>45025</c:v>
                </c:pt>
                <c:pt idx="15">
                  <c:v>45032</c:v>
                </c:pt>
                <c:pt idx="16">
                  <c:v>45039</c:v>
                </c:pt>
                <c:pt idx="17">
                  <c:v>45046</c:v>
                </c:pt>
                <c:pt idx="18">
                  <c:v>45053</c:v>
                </c:pt>
                <c:pt idx="19">
                  <c:v>45060</c:v>
                </c:pt>
                <c:pt idx="20">
                  <c:v>45067</c:v>
                </c:pt>
                <c:pt idx="21">
                  <c:v>45074</c:v>
                </c:pt>
                <c:pt idx="22">
                  <c:v>45081</c:v>
                </c:pt>
                <c:pt idx="23">
                  <c:v>45088</c:v>
                </c:pt>
                <c:pt idx="24">
                  <c:v>45095</c:v>
                </c:pt>
                <c:pt idx="25">
                  <c:v>45102</c:v>
                </c:pt>
                <c:pt idx="26">
                  <c:v>45109</c:v>
                </c:pt>
                <c:pt idx="27">
                  <c:v>45116</c:v>
                </c:pt>
                <c:pt idx="28">
                  <c:v>45123</c:v>
                </c:pt>
                <c:pt idx="29">
                  <c:v>45130</c:v>
                </c:pt>
                <c:pt idx="30">
                  <c:v>45137</c:v>
                </c:pt>
                <c:pt idx="31">
                  <c:v>45144</c:v>
                </c:pt>
                <c:pt idx="32">
                  <c:v>45151</c:v>
                </c:pt>
                <c:pt idx="33">
                  <c:v>45158</c:v>
                </c:pt>
                <c:pt idx="34">
                  <c:v>45165</c:v>
                </c:pt>
                <c:pt idx="35">
                  <c:v>45172</c:v>
                </c:pt>
                <c:pt idx="36">
                  <c:v>45179</c:v>
                </c:pt>
                <c:pt idx="37">
                  <c:v>45186</c:v>
                </c:pt>
                <c:pt idx="38">
                  <c:v>45193</c:v>
                </c:pt>
                <c:pt idx="39">
                  <c:v>45200</c:v>
                </c:pt>
                <c:pt idx="40">
                  <c:v>45207</c:v>
                </c:pt>
                <c:pt idx="41">
                  <c:v>45214</c:v>
                </c:pt>
                <c:pt idx="42">
                  <c:v>45221</c:v>
                </c:pt>
                <c:pt idx="43">
                  <c:v>45228</c:v>
                </c:pt>
                <c:pt idx="44">
                  <c:v>45235</c:v>
                </c:pt>
                <c:pt idx="45">
                  <c:v>45242</c:v>
                </c:pt>
                <c:pt idx="46">
                  <c:v>45249</c:v>
                </c:pt>
                <c:pt idx="47">
                  <c:v>45256</c:v>
                </c:pt>
                <c:pt idx="48">
                  <c:v>45263</c:v>
                </c:pt>
                <c:pt idx="49">
                  <c:v>45270</c:v>
                </c:pt>
                <c:pt idx="50">
                  <c:v>45277</c:v>
                </c:pt>
                <c:pt idx="51">
                  <c:v>45284</c:v>
                </c:pt>
                <c:pt idx="52">
                  <c:v>45291</c:v>
                </c:pt>
                <c:pt idx="53">
                  <c:v>45298</c:v>
                </c:pt>
                <c:pt idx="54">
                  <c:v>45305</c:v>
                </c:pt>
                <c:pt idx="55">
                  <c:v>45312</c:v>
                </c:pt>
                <c:pt idx="56">
                  <c:v>45319</c:v>
                </c:pt>
                <c:pt idx="57">
                  <c:v>45326</c:v>
                </c:pt>
                <c:pt idx="58">
                  <c:v>45333</c:v>
                </c:pt>
                <c:pt idx="59">
                  <c:v>45340</c:v>
                </c:pt>
                <c:pt idx="60">
                  <c:v>45347</c:v>
                </c:pt>
                <c:pt idx="61">
                  <c:v>45354</c:v>
                </c:pt>
                <c:pt idx="62">
                  <c:v>45361</c:v>
                </c:pt>
                <c:pt idx="63">
                  <c:v>45368</c:v>
                </c:pt>
                <c:pt idx="64">
                  <c:v>45375</c:v>
                </c:pt>
                <c:pt idx="65">
                  <c:v>45382</c:v>
                </c:pt>
                <c:pt idx="66">
                  <c:v>45389</c:v>
                </c:pt>
                <c:pt idx="67">
                  <c:v>45396</c:v>
                </c:pt>
                <c:pt idx="68">
                  <c:v>45403</c:v>
                </c:pt>
                <c:pt idx="69">
                  <c:v>45410</c:v>
                </c:pt>
                <c:pt idx="70">
                  <c:v>45417</c:v>
                </c:pt>
                <c:pt idx="71">
                  <c:v>45424</c:v>
                </c:pt>
                <c:pt idx="72">
                  <c:v>45431</c:v>
                </c:pt>
                <c:pt idx="73">
                  <c:v>45438</c:v>
                </c:pt>
              </c:numCache>
            </c:numRef>
          </c:cat>
          <c:val>
            <c:numRef>
              <c:f>Sheet1!$B$2:$B$75</c:f>
              <c:numCache>
                <c:formatCode>General</c:formatCode>
                <c:ptCount val="74"/>
                <c:pt idx="0">
                  <c:v>14</c:v>
                </c:pt>
                <c:pt idx="1">
                  <c:v>16</c:v>
                </c:pt>
                <c:pt idx="2">
                  <c:v>19</c:v>
                </c:pt>
                <c:pt idx="3">
                  <c:v>16</c:v>
                </c:pt>
                <c:pt idx="4">
                  <c:v>19</c:v>
                </c:pt>
                <c:pt idx="5">
                  <c:v>22</c:v>
                </c:pt>
                <c:pt idx="6">
                  <c:v>20</c:v>
                </c:pt>
                <c:pt idx="7">
                  <c:v>24</c:v>
                </c:pt>
                <c:pt idx="8">
                  <c:v>22</c:v>
                </c:pt>
                <c:pt idx="9">
                  <c:v>24</c:v>
                </c:pt>
                <c:pt idx="10">
                  <c:v>22</c:v>
                </c:pt>
                <c:pt idx="11">
                  <c:v>21</c:v>
                </c:pt>
                <c:pt idx="12">
                  <c:v>22</c:v>
                </c:pt>
                <c:pt idx="13">
                  <c:v>26</c:v>
                </c:pt>
                <c:pt idx="14">
                  <c:v>25</c:v>
                </c:pt>
                <c:pt idx="15">
                  <c:v>27</c:v>
                </c:pt>
                <c:pt idx="16">
                  <c:v>27</c:v>
                </c:pt>
                <c:pt idx="17">
                  <c:v>29</c:v>
                </c:pt>
                <c:pt idx="18">
                  <c:v>28</c:v>
                </c:pt>
                <c:pt idx="19">
                  <c:v>27</c:v>
                </c:pt>
                <c:pt idx="20">
                  <c:v>24</c:v>
                </c:pt>
                <c:pt idx="21">
                  <c:v>21</c:v>
                </c:pt>
                <c:pt idx="22">
                  <c:v>26</c:v>
                </c:pt>
                <c:pt idx="23">
                  <c:v>22</c:v>
                </c:pt>
                <c:pt idx="24">
                  <c:v>24</c:v>
                </c:pt>
                <c:pt idx="25">
                  <c:v>28</c:v>
                </c:pt>
                <c:pt idx="26">
                  <c:v>31</c:v>
                </c:pt>
                <c:pt idx="27">
                  <c:v>28</c:v>
                </c:pt>
                <c:pt idx="28">
                  <c:v>25</c:v>
                </c:pt>
                <c:pt idx="29">
                  <c:v>24</c:v>
                </c:pt>
                <c:pt idx="30">
                  <c:v>23</c:v>
                </c:pt>
                <c:pt idx="31">
                  <c:v>24</c:v>
                </c:pt>
                <c:pt idx="32">
                  <c:v>22</c:v>
                </c:pt>
                <c:pt idx="33">
                  <c:v>23</c:v>
                </c:pt>
                <c:pt idx="34">
                  <c:v>34</c:v>
                </c:pt>
                <c:pt idx="35">
                  <c:v>26</c:v>
                </c:pt>
                <c:pt idx="36">
                  <c:v>21</c:v>
                </c:pt>
                <c:pt idx="37">
                  <c:v>20</c:v>
                </c:pt>
                <c:pt idx="38">
                  <c:v>18</c:v>
                </c:pt>
                <c:pt idx="39">
                  <c:v>18</c:v>
                </c:pt>
                <c:pt idx="40">
                  <c:v>18</c:v>
                </c:pt>
                <c:pt idx="41">
                  <c:v>18</c:v>
                </c:pt>
                <c:pt idx="42">
                  <c:v>16</c:v>
                </c:pt>
                <c:pt idx="43">
                  <c:v>16</c:v>
                </c:pt>
                <c:pt idx="44">
                  <c:v>23</c:v>
                </c:pt>
                <c:pt idx="45">
                  <c:v>20</c:v>
                </c:pt>
                <c:pt idx="46">
                  <c:v>27</c:v>
                </c:pt>
                <c:pt idx="47">
                  <c:v>25</c:v>
                </c:pt>
                <c:pt idx="48">
                  <c:v>21</c:v>
                </c:pt>
                <c:pt idx="49">
                  <c:v>16</c:v>
                </c:pt>
                <c:pt idx="50">
                  <c:v>13</c:v>
                </c:pt>
                <c:pt idx="51">
                  <c:v>18</c:v>
                </c:pt>
                <c:pt idx="52">
                  <c:v>21</c:v>
                </c:pt>
                <c:pt idx="53">
                  <c:v>25</c:v>
                </c:pt>
                <c:pt idx="54">
                  <c:v>24</c:v>
                </c:pt>
                <c:pt idx="55">
                  <c:v>28</c:v>
                </c:pt>
                <c:pt idx="56">
                  <c:v>31</c:v>
                </c:pt>
                <c:pt idx="57">
                  <c:v>34</c:v>
                </c:pt>
                <c:pt idx="58">
                  <c:v>35</c:v>
                </c:pt>
                <c:pt idx="59">
                  <c:v>40</c:v>
                </c:pt>
                <c:pt idx="60">
                  <c:v>39</c:v>
                </c:pt>
                <c:pt idx="61">
                  <c:v>43</c:v>
                </c:pt>
                <c:pt idx="62">
                  <c:v>49</c:v>
                </c:pt>
                <c:pt idx="63">
                  <c:v>50</c:v>
                </c:pt>
                <c:pt idx="64">
                  <c:v>58</c:v>
                </c:pt>
                <c:pt idx="65">
                  <c:v>66</c:v>
                </c:pt>
                <c:pt idx="66">
                  <c:v>64</c:v>
                </c:pt>
                <c:pt idx="67">
                  <c:v>92</c:v>
                </c:pt>
                <c:pt idx="68">
                  <c:v>95</c:v>
                </c:pt>
                <c:pt idx="69">
                  <c:v>92</c:v>
                </c:pt>
                <c:pt idx="70">
                  <c:v>94</c:v>
                </c:pt>
                <c:pt idx="71">
                  <c:v>76</c:v>
                </c:pt>
                <c:pt idx="72">
                  <c:v>99</c:v>
                </c:pt>
                <c:pt idx="73">
                  <c:v>100</c:v>
                </c:pt>
              </c:numCache>
            </c:numRef>
          </c:val>
          <c:smooth val="0"/>
          <c:extLst>
            <c:ext xmlns:c16="http://schemas.microsoft.com/office/drawing/2014/chart" uri="{C3380CC4-5D6E-409C-BE32-E72D297353CC}">
              <c16:uniqueId val="{00000000-7406-437E-82AF-4EF51908DAD5}"/>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5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2"/>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110263755635134"/>
          <c:w val="0.96562499999999996"/>
          <c:h val="0.77418683822772494"/>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3835-46C3-9F52-F06B32ED2C89}"/>
              </c:ext>
            </c:extLst>
          </c:dPt>
          <c:dPt>
            <c:idx val="1"/>
            <c:invertIfNegative val="0"/>
            <c:bubble3D val="0"/>
            <c:spPr>
              <a:solidFill>
                <a:srgbClr val="00BFF2"/>
              </a:solidFill>
              <a:ln>
                <a:noFill/>
              </a:ln>
              <a:effectLst/>
            </c:spPr>
            <c:extLst>
              <c:ext xmlns:c16="http://schemas.microsoft.com/office/drawing/2014/chart" uri="{C3380CC4-5D6E-409C-BE32-E72D297353CC}">
                <c16:uniqueId val="{00000003-3835-46C3-9F52-F06B32ED2C89}"/>
              </c:ext>
            </c:extLst>
          </c:dPt>
          <c:dPt>
            <c:idx val="2"/>
            <c:invertIfNegative val="0"/>
            <c:bubble3D val="0"/>
            <c:spPr>
              <a:solidFill>
                <a:srgbClr val="4EBEA4"/>
              </a:solidFill>
              <a:ln>
                <a:noFill/>
              </a:ln>
              <a:effectLst/>
            </c:spPr>
            <c:extLst>
              <c:ext xmlns:c16="http://schemas.microsoft.com/office/drawing/2014/chart" uri="{C3380CC4-5D6E-409C-BE32-E72D297353CC}">
                <c16:uniqueId val="{00000005-3835-46C3-9F52-F06B32ED2C89}"/>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Months Prior to TV Launch</c:v>
                </c:pt>
                <c:pt idx="1">
                  <c:v>TV Launch Month</c:v>
                </c:pt>
                <c:pt idx="2">
                  <c:v>'When On TV' Monthly Avg</c:v>
                </c:pt>
              </c:strCache>
            </c:strRef>
          </c:cat>
          <c:val>
            <c:numRef>
              <c:f>Sheet1!$B$2:$B$4</c:f>
              <c:numCache>
                <c:formatCode>#,##0</c:formatCode>
                <c:ptCount val="3"/>
                <c:pt idx="0">
                  <c:v>3006</c:v>
                </c:pt>
                <c:pt idx="1">
                  <c:v>3979</c:v>
                </c:pt>
                <c:pt idx="2">
                  <c:v>4791</c:v>
                </c:pt>
              </c:numCache>
            </c:numRef>
          </c:val>
          <c:extLst>
            <c:ext xmlns:c16="http://schemas.microsoft.com/office/drawing/2014/chart" uri="{C3380CC4-5D6E-409C-BE32-E72D297353CC}">
              <c16:uniqueId val="{00000006-3835-46C3-9F52-F06B32ED2C89}"/>
            </c:ext>
          </c:extLst>
        </c:ser>
        <c:dLbls>
          <c:dLblPos val="outEnd"/>
          <c:showLegendKey val="0"/>
          <c:showVal val="1"/>
          <c:showCatName val="0"/>
          <c:showSerName val="0"/>
          <c:showPercent val="0"/>
          <c:showBubbleSize val="0"/>
        </c:dLbls>
        <c:gapWidth val="12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ax val="5000"/>
          <c:min val="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BC769033-CC82-0C4F-9180-62F036320BDF}" type="datetimeFigureOut">
              <a:rPr lang="en-US" smtClean="0"/>
              <a:t>11/17/2025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6BB87-0392-4114-C45A-791A9887B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C44297-8801-2E0D-1621-174B25459C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2C5EDC8-0E91-8193-A599-3E224BE661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C422C2-E581-3DBA-C745-B40ED6D29566}"/>
              </a:ext>
            </a:extLst>
          </p:cNvPr>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042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550C4-86D5-F237-A409-B09984FDF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C3C69B-C0DD-969C-98F2-42CD70925E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EC6486-FE56-FD6F-4911-5C43B85913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0DA3C8-432D-C41B-33F2-A69213308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B241E-D549-4B51-8347-00499B617F54}"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16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3B984-ECA2-7EEA-21C7-9B3BFB155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1DFC3-F8FE-BA49-9811-917D66A01B5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86B985B-9C32-28EF-72E9-8095927BC2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F19598-6428-26CA-B40B-FC2265599C40}"/>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36B241E-D549-4B51-8347-00499B617F54}"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18853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86634-E14D-F813-E12A-DFA4B611E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9887F3-6CC9-43B9-2C3B-EC375FDF64C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23CCED5-5CB4-F48C-5AB5-16F65CEF5B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05A779-8DC3-18FB-5787-DF0CC8F4E9F3}"/>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36B241E-D549-4B51-8347-00499B617F54}"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4244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F1133-AFFB-8F88-8A01-271A18F07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82E3A-149E-7170-1BA9-8486A8318C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1E3685C-D961-3CC8-7B89-0DB92F3344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DDD1F9-8073-20EB-31D2-FB5147CF1236}"/>
              </a:ext>
            </a:extLst>
          </p:cNvPr>
          <p:cNvSpPr>
            <a:spLocks noGrp="1"/>
          </p:cNvSpPr>
          <p:nvPr>
            <p:ph type="sldNum" sz="quarter" idx="5"/>
          </p:nvPr>
        </p:nvSpPr>
        <p:spPr/>
        <p:txBody>
          <a:bodyPr/>
          <a:lstStyle/>
          <a:p>
            <a:pPr marL="0" marR="0" lvl="0" indent="0" algn="r" defTabSz="917146"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14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27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4E6A8-40D0-321E-3139-2EBB2C360C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A4FDA-CBD4-38BA-E429-B784D7AEF0F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CE780DA-7379-E99B-3B90-1C32AB3A9B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DB2301-4403-BEEE-7782-BEF124D02F95}"/>
              </a:ext>
            </a:extLst>
          </p:cNvPr>
          <p:cNvSpPr>
            <a:spLocks noGrp="1"/>
          </p:cNvSpPr>
          <p:nvPr>
            <p:ph type="sldNum" sz="quarter" idx="5"/>
          </p:nvPr>
        </p:nvSpPr>
        <p:spPr/>
        <p:txBody>
          <a:bodyPr/>
          <a:lstStyle/>
          <a:p>
            <a:pPr marL="0" marR="0" lvl="0" indent="0" algn="r" defTabSz="917146"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146"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61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2E340-72D2-B1F2-F1F2-93291FE842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5BF41-8D11-27D9-3A2E-F5431E7AA51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665D1A8-E47F-5B21-E816-4472271D28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83DC8C-D15B-460E-8F3D-927940BE13B1}"/>
              </a:ext>
            </a:extLst>
          </p:cNvPr>
          <p:cNvSpPr>
            <a:spLocks noGrp="1"/>
          </p:cNvSpPr>
          <p:nvPr>
            <p:ph type="sldNum" sz="quarter" idx="5"/>
          </p:nvPr>
        </p:nvSpPr>
        <p:spPr/>
        <p:txBody>
          <a:bodyPr/>
          <a:lstStyle/>
          <a:p>
            <a:pPr marL="0" marR="0" lvl="0" indent="0" algn="r" defTabSz="917146"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14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31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B6342-D27D-A2FB-A760-E78718C40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0233E-12FD-3E38-D53E-9BF893BFF4F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4F758B4-C0FF-ADD2-42E9-3796E43DC3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98F7D4-C124-3325-1BBB-B58854038F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6B241E-D549-4B51-8347-00499B617F54}"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05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BDF1B-2AC5-9585-5645-5E5FF21486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134B2-53B4-2FB1-7149-F175E6FEE8D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BA398CD-4A8D-7DD9-8361-97953EE22A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D8E1EB-05D1-ACF6-3FEB-7487CEF787B6}"/>
              </a:ext>
            </a:extLst>
          </p:cNvPr>
          <p:cNvSpPr>
            <a:spLocks noGrp="1"/>
          </p:cNvSpPr>
          <p:nvPr>
            <p:ph type="sldNum" sz="quarter" idx="5"/>
          </p:nvPr>
        </p:nvSpPr>
        <p:spPr/>
        <p:txBody>
          <a:bodyPr/>
          <a:lstStyle/>
          <a:p>
            <a:pPr marL="0" marR="0" lvl="0" indent="0" algn="r" defTabSz="917146"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14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506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78C1-EAA4-0F54-E5CC-5DE141B13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06B25-3AA6-FFB5-C5AC-095CA4CE975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EA8E74A-191B-10FC-2C90-C7CF45C193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17F846-06E2-CC20-19F4-C9575FAA44DD}"/>
              </a:ext>
            </a:extLst>
          </p:cNvPr>
          <p:cNvSpPr>
            <a:spLocks noGrp="1"/>
          </p:cNvSpPr>
          <p:nvPr>
            <p:ph type="sldNum" sz="quarter" idx="5"/>
          </p:nvPr>
        </p:nvSpPr>
        <p:spPr/>
        <p:txBody>
          <a:bodyPr/>
          <a:lstStyle/>
          <a:p>
            <a:pPr marL="0" marR="0" lvl="0" indent="0" algn="r" defTabSz="917146"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714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318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2161274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86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2161274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869085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741980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807617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46561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05DC4-4721-DFCC-5E9D-42DBCA5480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C9A71F-5570-84B9-450B-010E5E84A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F2AA70-7F52-F533-4F53-7BC9D59376CE}"/>
              </a:ext>
            </a:extLst>
          </p:cNvPr>
          <p:cNvSpPr>
            <a:spLocks noGrp="1"/>
          </p:cNvSpPr>
          <p:nvPr>
            <p:ph type="dt" sz="half" idx="10"/>
          </p:nvPr>
        </p:nvSpPr>
        <p:spPr/>
        <p:txBody>
          <a:bodyPr/>
          <a:lstStyle/>
          <a:p>
            <a:fld id="{E0433C23-C39F-4AD3-97EB-0580E12D3EDC}" type="datetimeFigureOut">
              <a:rPr lang="en-US" smtClean="0"/>
              <a:t>11/17/2025</a:t>
            </a:fld>
            <a:endParaRPr lang="en-US"/>
          </a:p>
        </p:txBody>
      </p:sp>
      <p:sp>
        <p:nvSpPr>
          <p:cNvPr id="5" name="Footer Placeholder 4">
            <a:extLst>
              <a:ext uri="{FF2B5EF4-FFF2-40B4-BE49-F238E27FC236}">
                <a16:creationId xmlns:a16="http://schemas.microsoft.com/office/drawing/2014/main" id="{0AEFEF3F-2E24-EC9C-537C-32210E378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1D1FD-3C36-72A8-8A06-C932CAEF8E5E}"/>
              </a:ext>
            </a:extLst>
          </p:cNvPr>
          <p:cNvSpPr>
            <a:spLocks noGrp="1"/>
          </p:cNvSpPr>
          <p:nvPr>
            <p:ph type="sldNum" sz="quarter" idx="12"/>
          </p:nvPr>
        </p:nvSpPr>
        <p:spPr/>
        <p:txBody>
          <a:bodyPr/>
          <a:lstStyle/>
          <a:p>
            <a:fld id="{6DCF6D2D-A27E-45C0-90E6-0ED8F8D85326}" type="slidenum">
              <a:rPr lang="en-US" smtClean="0"/>
              <a:t>‹#›</a:t>
            </a:fld>
            <a:endParaRPr lang="en-US"/>
          </a:p>
        </p:txBody>
      </p:sp>
    </p:spTree>
    <p:extLst>
      <p:ext uri="{BB962C8B-B14F-4D97-AF65-F5344CB8AC3E}">
        <p14:creationId xmlns:p14="http://schemas.microsoft.com/office/powerpoint/2010/main" val="339113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F1B28-2D8E-5CDC-F852-C903EAB89F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FAFC61-F092-6FBA-2B47-AB3E0609E9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6FB9B-C4DE-2EA9-0410-8C221C66B5CF}"/>
              </a:ext>
            </a:extLst>
          </p:cNvPr>
          <p:cNvSpPr>
            <a:spLocks noGrp="1"/>
          </p:cNvSpPr>
          <p:nvPr>
            <p:ph type="dt" sz="half" idx="10"/>
          </p:nvPr>
        </p:nvSpPr>
        <p:spPr/>
        <p:txBody>
          <a:bodyPr/>
          <a:lstStyle/>
          <a:p>
            <a:fld id="{E0433C23-C39F-4AD3-97EB-0580E12D3EDC}" type="datetimeFigureOut">
              <a:rPr lang="en-US" smtClean="0"/>
              <a:t>11/17/2025</a:t>
            </a:fld>
            <a:endParaRPr lang="en-US"/>
          </a:p>
        </p:txBody>
      </p:sp>
      <p:sp>
        <p:nvSpPr>
          <p:cNvPr id="5" name="Footer Placeholder 4">
            <a:extLst>
              <a:ext uri="{FF2B5EF4-FFF2-40B4-BE49-F238E27FC236}">
                <a16:creationId xmlns:a16="http://schemas.microsoft.com/office/drawing/2014/main" id="{61413923-958B-FC8B-1210-B9B0D7408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26B01-DA5D-3783-74D3-E31EB7381EC4}"/>
              </a:ext>
            </a:extLst>
          </p:cNvPr>
          <p:cNvSpPr>
            <a:spLocks noGrp="1"/>
          </p:cNvSpPr>
          <p:nvPr>
            <p:ph type="sldNum" sz="quarter" idx="12"/>
          </p:nvPr>
        </p:nvSpPr>
        <p:spPr/>
        <p:txBody>
          <a:bodyPr/>
          <a:lstStyle/>
          <a:p>
            <a:fld id="{6DCF6D2D-A27E-45C0-90E6-0ED8F8D85326}" type="slidenum">
              <a:rPr lang="en-US" smtClean="0"/>
              <a:t>‹#›</a:t>
            </a:fld>
            <a:endParaRPr lang="en-US"/>
          </a:p>
        </p:txBody>
      </p:sp>
    </p:spTree>
    <p:extLst>
      <p:ext uri="{BB962C8B-B14F-4D97-AF65-F5344CB8AC3E}">
        <p14:creationId xmlns:p14="http://schemas.microsoft.com/office/powerpoint/2010/main" val="2191744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7C989-9188-AD2A-BC75-BFB588673D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95B822-56F5-58FB-0667-EB9BBACE74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14C896-E24A-C6F3-4C3B-580161345D3E}"/>
              </a:ext>
            </a:extLst>
          </p:cNvPr>
          <p:cNvSpPr>
            <a:spLocks noGrp="1"/>
          </p:cNvSpPr>
          <p:nvPr>
            <p:ph type="dt" sz="half" idx="10"/>
          </p:nvPr>
        </p:nvSpPr>
        <p:spPr/>
        <p:txBody>
          <a:bodyPr/>
          <a:lstStyle/>
          <a:p>
            <a:fld id="{E0433C23-C39F-4AD3-97EB-0580E12D3EDC}" type="datetimeFigureOut">
              <a:rPr lang="en-US" smtClean="0"/>
              <a:t>11/17/2025</a:t>
            </a:fld>
            <a:endParaRPr lang="en-US"/>
          </a:p>
        </p:txBody>
      </p:sp>
      <p:sp>
        <p:nvSpPr>
          <p:cNvPr id="5" name="Footer Placeholder 4">
            <a:extLst>
              <a:ext uri="{FF2B5EF4-FFF2-40B4-BE49-F238E27FC236}">
                <a16:creationId xmlns:a16="http://schemas.microsoft.com/office/drawing/2014/main" id="{F8FF0FDF-A403-A7B3-113D-9063A6B4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97049-6FC6-B870-B184-D1CD5DE5765A}"/>
              </a:ext>
            </a:extLst>
          </p:cNvPr>
          <p:cNvSpPr>
            <a:spLocks noGrp="1"/>
          </p:cNvSpPr>
          <p:nvPr>
            <p:ph type="sldNum" sz="quarter" idx="12"/>
          </p:nvPr>
        </p:nvSpPr>
        <p:spPr/>
        <p:txBody>
          <a:bodyPr/>
          <a:lstStyle/>
          <a:p>
            <a:fld id="{6DCF6D2D-A27E-45C0-90E6-0ED8F8D85326}" type="slidenum">
              <a:rPr lang="en-US" smtClean="0"/>
              <a:t>‹#›</a:t>
            </a:fld>
            <a:endParaRPr lang="en-US"/>
          </a:p>
        </p:txBody>
      </p:sp>
    </p:spTree>
    <p:extLst>
      <p:ext uri="{BB962C8B-B14F-4D97-AF65-F5344CB8AC3E}">
        <p14:creationId xmlns:p14="http://schemas.microsoft.com/office/powerpoint/2010/main" val="1467197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C099-4DE2-D0A4-AF25-6790F7458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28AAD5-B559-BA3B-4D37-4DE8BA6438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33F1E9-0C3F-BDA7-87C5-A99F3AB698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268D1D-B84B-1875-3B3E-F5809B7CB807}"/>
              </a:ext>
            </a:extLst>
          </p:cNvPr>
          <p:cNvSpPr>
            <a:spLocks noGrp="1"/>
          </p:cNvSpPr>
          <p:nvPr>
            <p:ph type="dt" sz="half" idx="10"/>
          </p:nvPr>
        </p:nvSpPr>
        <p:spPr/>
        <p:txBody>
          <a:bodyPr/>
          <a:lstStyle/>
          <a:p>
            <a:fld id="{E0433C23-C39F-4AD3-97EB-0580E12D3EDC}" type="datetimeFigureOut">
              <a:rPr lang="en-US" smtClean="0"/>
              <a:t>11/17/2025</a:t>
            </a:fld>
            <a:endParaRPr lang="en-US"/>
          </a:p>
        </p:txBody>
      </p:sp>
      <p:sp>
        <p:nvSpPr>
          <p:cNvPr id="6" name="Footer Placeholder 5">
            <a:extLst>
              <a:ext uri="{FF2B5EF4-FFF2-40B4-BE49-F238E27FC236}">
                <a16:creationId xmlns:a16="http://schemas.microsoft.com/office/drawing/2014/main" id="{9FBB123C-1B39-7045-75BA-884EC04E3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404F3-28F6-9114-39B2-2729DEE04A7A}"/>
              </a:ext>
            </a:extLst>
          </p:cNvPr>
          <p:cNvSpPr>
            <a:spLocks noGrp="1"/>
          </p:cNvSpPr>
          <p:nvPr>
            <p:ph type="sldNum" sz="quarter" idx="12"/>
          </p:nvPr>
        </p:nvSpPr>
        <p:spPr/>
        <p:txBody>
          <a:bodyPr/>
          <a:lstStyle/>
          <a:p>
            <a:fld id="{6DCF6D2D-A27E-45C0-90E6-0ED8F8D85326}" type="slidenum">
              <a:rPr lang="en-US" smtClean="0"/>
              <a:t>‹#›</a:t>
            </a:fld>
            <a:endParaRPr lang="en-US"/>
          </a:p>
        </p:txBody>
      </p:sp>
    </p:spTree>
    <p:extLst>
      <p:ext uri="{BB962C8B-B14F-4D97-AF65-F5344CB8AC3E}">
        <p14:creationId xmlns:p14="http://schemas.microsoft.com/office/powerpoint/2010/main" val="4000985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3221-0B3E-657C-AB6E-7852674F92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6AD678-6C40-C017-9046-5DF93D6452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FA3998-A542-3A08-4282-9A886FCE6A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E40D8D-BA8D-3C7D-1E5E-CA3078938E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EB6AD-6262-19FD-92CA-173798135C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F3EEB-5E30-DA14-35C6-057F6D60E032}"/>
              </a:ext>
            </a:extLst>
          </p:cNvPr>
          <p:cNvSpPr>
            <a:spLocks noGrp="1"/>
          </p:cNvSpPr>
          <p:nvPr>
            <p:ph type="dt" sz="half" idx="10"/>
          </p:nvPr>
        </p:nvSpPr>
        <p:spPr/>
        <p:txBody>
          <a:bodyPr/>
          <a:lstStyle/>
          <a:p>
            <a:fld id="{E0433C23-C39F-4AD3-97EB-0580E12D3EDC}" type="datetimeFigureOut">
              <a:rPr lang="en-US" smtClean="0"/>
              <a:t>11/17/2025</a:t>
            </a:fld>
            <a:endParaRPr lang="en-US"/>
          </a:p>
        </p:txBody>
      </p:sp>
      <p:sp>
        <p:nvSpPr>
          <p:cNvPr id="8" name="Footer Placeholder 7">
            <a:extLst>
              <a:ext uri="{FF2B5EF4-FFF2-40B4-BE49-F238E27FC236}">
                <a16:creationId xmlns:a16="http://schemas.microsoft.com/office/drawing/2014/main" id="{BA39CB8A-CDCE-7D3D-1295-03F128F363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EA6D50-ECEE-85AB-8E74-C6B74BADADEB}"/>
              </a:ext>
            </a:extLst>
          </p:cNvPr>
          <p:cNvSpPr>
            <a:spLocks noGrp="1"/>
          </p:cNvSpPr>
          <p:nvPr>
            <p:ph type="sldNum" sz="quarter" idx="12"/>
          </p:nvPr>
        </p:nvSpPr>
        <p:spPr/>
        <p:txBody>
          <a:bodyPr/>
          <a:lstStyle/>
          <a:p>
            <a:fld id="{6DCF6D2D-A27E-45C0-90E6-0ED8F8D85326}" type="slidenum">
              <a:rPr lang="en-US" smtClean="0"/>
              <a:t>‹#›</a:t>
            </a:fld>
            <a:endParaRPr lang="en-US"/>
          </a:p>
        </p:txBody>
      </p:sp>
    </p:spTree>
    <p:extLst>
      <p:ext uri="{BB962C8B-B14F-4D97-AF65-F5344CB8AC3E}">
        <p14:creationId xmlns:p14="http://schemas.microsoft.com/office/powerpoint/2010/main" val="2665045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BA8F-CCC0-6CFF-3EE5-D8E6047A4A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C122A9-C05F-8A06-F39A-1D4AB2753334}"/>
              </a:ext>
            </a:extLst>
          </p:cNvPr>
          <p:cNvSpPr>
            <a:spLocks noGrp="1"/>
          </p:cNvSpPr>
          <p:nvPr>
            <p:ph type="dt" sz="half" idx="10"/>
          </p:nvPr>
        </p:nvSpPr>
        <p:spPr/>
        <p:txBody>
          <a:bodyPr/>
          <a:lstStyle/>
          <a:p>
            <a:fld id="{E0433C23-C39F-4AD3-97EB-0580E12D3EDC}" type="datetimeFigureOut">
              <a:rPr lang="en-US" smtClean="0"/>
              <a:t>11/17/2025</a:t>
            </a:fld>
            <a:endParaRPr lang="en-US"/>
          </a:p>
        </p:txBody>
      </p:sp>
      <p:sp>
        <p:nvSpPr>
          <p:cNvPr id="4" name="Footer Placeholder 3">
            <a:extLst>
              <a:ext uri="{FF2B5EF4-FFF2-40B4-BE49-F238E27FC236}">
                <a16:creationId xmlns:a16="http://schemas.microsoft.com/office/drawing/2014/main" id="{9B0D8D27-530F-B3A0-A165-C48288CBB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17928A-C072-41F8-05E8-B609143C442F}"/>
              </a:ext>
            </a:extLst>
          </p:cNvPr>
          <p:cNvSpPr>
            <a:spLocks noGrp="1"/>
          </p:cNvSpPr>
          <p:nvPr>
            <p:ph type="sldNum" sz="quarter" idx="12"/>
          </p:nvPr>
        </p:nvSpPr>
        <p:spPr/>
        <p:txBody>
          <a:bodyPr/>
          <a:lstStyle/>
          <a:p>
            <a:fld id="{6DCF6D2D-A27E-45C0-90E6-0ED8F8D85326}" type="slidenum">
              <a:rPr lang="en-US" smtClean="0"/>
              <a:t>‹#›</a:t>
            </a:fld>
            <a:endParaRPr lang="en-US"/>
          </a:p>
        </p:txBody>
      </p:sp>
    </p:spTree>
    <p:extLst>
      <p:ext uri="{BB962C8B-B14F-4D97-AF65-F5344CB8AC3E}">
        <p14:creationId xmlns:p14="http://schemas.microsoft.com/office/powerpoint/2010/main" val="2670447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B54E77-A274-7E44-DE15-AA5979C3815E}"/>
              </a:ext>
            </a:extLst>
          </p:cNvPr>
          <p:cNvSpPr>
            <a:spLocks noGrp="1"/>
          </p:cNvSpPr>
          <p:nvPr>
            <p:ph type="dt" sz="half" idx="10"/>
          </p:nvPr>
        </p:nvSpPr>
        <p:spPr/>
        <p:txBody>
          <a:bodyPr/>
          <a:lstStyle/>
          <a:p>
            <a:fld id="{E0433C23-C39F-4AD3-97EB-0580E12D3EDC}" type="datetimeFigureOut">
              <a:rPr lang="en-US" smtClean="0"/>
              <a:t>11/17/2025</a:t>
            </a:fld>
            <a:endParaRPr lang="en-US"/>
          </a:p>
        </p:txBody>
      </p:sp>
      <p:sp>
        <p:nvSpPr>
          <p:cNvPr id="3" name="Footer Placeholder 2">
            <a:extLst>
              <a:ext uri="{FF2B5EF4-FFF2-40B4-BE49-F238E27FC236}">
                <a16:creationId xmlns:a16="http://schemas.microsoft.com/office/drawing/2014/main" id="{1D8F5EC6-D30B-90FA-3EA4-1B85246995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3EA41C-743F-268B-FB0E-BCC5E0DA0EB2}"/>
              </a:ext>
            </a:extLst>
          </p:cNvPr>
          <p:cNvSpPr>
            <a:spLocks noGrp="1"/>
          </p:cNvSpPr>
          <p:nvPr>
            <p:ph type="sldNum" sz="quarter" idx="12"/>
          </p:nvPr>
        </p:nvSpPr>
        <p:spPr/>
        <p:txBody>
          <a:bodyPr/>
          <a:lstStyle/>
          <a:p>
            <a:fld id="{6DCF6D2D-A27E-45C0-90E6-0ED8F8D85326}" type="slidenum">
              <a:rPr lang="en-US" smtClean="0"/>
              <a:t>‹#›</a:t>
            </a:fld>
            <a:endParaRPr lang="en-US"/>
          </a:p>
        </p:txBody>
      </p:sp>
    </p:spTree>
    <p:extLst>
      <p:ext uri="{BB962C8B-B14F-4D97-AF65-F5344CB8AC3E}">
        <p14:creationId xmlns:p14="http://schemas.microsoft.com/office/powerpoint/2010/main" val="1996171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41C32-C132-3A22-2DE6-E438CC8D3D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426E15-894C-58A3-BD57-3EAABEC5FE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AFB47D-14DE-59CA-4DBF-6CE18253E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70A6E-C732-57F0-6BA7-554CFDFE5135}"/>
              </a:ext>
            </a:extLst>
          </p:cNvPr>
          <p:cNvSpPr>
            <a:spLocks noGrp="1"/>
          </p:cNvSpPr>
          <p:nvPr>
            <p:ph type="dt" sz="half" idx="10"/>
          </p:nvPr>
        </p:nvSpPr>
        <p:spPr/>
        <p:txBody>
          <a:bodyPr/>
          <a:lstStyle/>
          <a:p>
            <a:fld id="{E0433C23-C39F-4AD3-97EB-0580E12D3EDC}" type="datetimeFigureOut">
              <a:rPr lang="en-US" smtClean="0"/>
              <a:t>11/17/2025</a:t>
            </a:fld>
            <a:endParaRPr lang="en-US"/>
          </a:p>
        </p:txBody>
      </p:sp>
      <p:sp>
        <p:nvSpPr>
          <p:cNvPr id="6" name="Footer Placeholder 5">
            <a:extLst>
              <a:ext uri="{FF2B5EF4-FFF2-40B4-BE49-F238E27FC236}">
                <a16:creationId xmlns:a16="http://schemas.microsoft.com/office/drawing/2014/main" id="{AFE5CD4B-13AA-BA5D-7950-F5FF246AE2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B19E6-7C28-A858-122F-2221A9F35C38}"/>
              </a:ext>
            </a:extLst>
          </p:cNvPr>
          <p:cNvSpPr>
            <a:spLocks noGrp="1"/>
          </p:cNvSpPr>
          <p:nvPr>
            <p:ph type="sldNum" sz="quarter" idx="12"/>
          </p:nvPr>
        </p:nvSpPr>
        <p:spPr/>
        <p:txBody>
          <a:bodyPr/>
          <a:lstStyle/>
          <a:p>
            <a:fld id="{6DCF6D2D-A27E-45C0-90E6-0ED8F8D85326}" type="slidenum">
              <a:rPr lang="en-US" smtClean="0"/>
              <a:t>‹#›</a:t>
            </a:fld>
            <a:endParaRPr lang="en-US"/>
          </a:p>
        </p:txBody>
      </p:sp>
    </p:spTree>
    <p:extLst>
      <p:ext uri="{BB962C8B-B14F-4D97-AF65-F5344CB8AC3E}">
        <p14:creationId xmlns:p14="http://schemas.microsoft.com/office/powerpoint/2010/main" val="3573539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9BDF-A66A-E116-9FBA-43E3B9035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398BB2-0615-832A-B644-8A000DB8C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9C6C27-AB6D-CF08-B307-08F950ECD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BCDFD-EEDC-B924-9298-709FF056BAB4}"/>
              </a:ext>
            </a:extLst>
          </p:cNvPr>
          <p:cNvSpPr>
            <a:spLocks noGrp="1"/>
          </p:cNvSpPr>
          <p:nvPr>
            <p:ph type="dt" sz="half" idx="10"/>
          </p:nvPr>
        </p:nvSpPr>
        <p:spPr/>
        <p:txBody>
          <a:bodyPr/>
          <a:lstStyle/>
          <a:p>
            <a:fld id="{E0433C23-C39F-4AD3-97EB-0580E12D3EDC}" type="datetimeFigureOut">
              <a:rPr lang="en-US" smtClean="0"/>
              <a:t>11/17/2025</a:t>
            </a:fld>
            <a:endParaRPr lang="en-US"/>
          </a:p>
        </p:txBody>
      </p:sp>
      <p:sp>
        <p:nvSpPr>
          <p:cNvPr id="6" name="Footer Placeholder 5">
            <a:extLst>
              <a:ext uri="{FF2B5EF4-FFF2-40B4-BE49-F238E27FC236}">
                <a16:creationId xmlns:a16="http://schemas.microsoft.com/office/drawing/2014/main" id="{E7AE7C57-BB19-062C-3A5A-A74644704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E54A6E-3034-24E4-B3E7-D815F28D0D50}"/>
              </a:ext>
            </a:extLst>
          </p:cNvPr>
          <p:cNvSpPr>
            <a:spLocks noGrp="1"/>
          </p:cNvSpPr>
          <p:nvPr>
            <p:ph type="sldNum" sz="quarter" idx="12"/>
          </p:nvPr>
        </p:nvSpPr>
        <p:spPr/>
        <p:txBody>
          <a:bodyPr/>
          <a:lstStyle/>
          <a:p>
            <a:fld id="{6DCF6D2D-A27E-45C0-90E6-0ED8F8D85326}" type="slidenum">
              <a:rPr lang="en-US" smtClean="0"/>
              <a:t>‹#›</a:t>
            </a:fld>
            <a:endParaRPr lang="en-US"/>
          </a:p>
        </p:txBody>
      </p:sp>
    </p:spTree>
    <p:extLst>
      <p:ext uri="{BB962C8B-B14F-4D97-AF65-F5344CB8AC3E}">
        <p14:creationId xmlns:p14="http://schemas.microsoft.com/office/powerpoint/2010/main" val="2701113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D170E-6442-6423-6483-E4E68818E4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EAADA-024F-1161-9A71-A29979BFC0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237E8-D6CB-03B2-DE87-00E3011B06E9}"/>
              </a:ext>
            </a:extLst>
          </p:cNvPr>
          <p:cNvSpPr>
            <a:spLocks noGrp="1"/>
          </p:cNvSpPr>
          <p:nvPr>
            <p:ph type="dt" sz="half" idx="10"/>
          </p:nvPr>
        </p:nvSpPr>
        <p:spPr/>
        <p:txBody>
          <a:bodyPr/>
          <a:lstStyle/>
          <a:p>
            <a:fld id="{E0433C23-C39F-4AD3-97EB-0580E12D3EDC}" type="datetimeFigureOut">
              <a:rPr lang="en-US" smtClean="0"/>
              <a:t>11/17/2025</a:t>
            </a:fld>
            <a:endParaRPr lang="en-US"/>
          </a:p>
        </p:txBody>
      </p:sp>
      <p:sp>
        <p:nvSpPr>
          <p:cNvPr id="5" name="Footer Placeholder 4">
            <a:extLst>
              <a:ext uri="{FF2B5EF4-FFF2-40B4-BE49-F238E27FC236}">
                <a16:creationId xmlns:a16="http://schemas.microsoft.com/office/drawing/2014/main" id="{4D1021D6-43DF-9F37-EDC8-12C9FF958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CD217-E035-874A-782D-752188016C69}"/>
              </a:ext>
            </a:extLst>
          </p:cNvPr>
          <p:cNvSpPr>
            <a:spLocks noGrp="1"/>
          </p:cNvSpPr>
          <p:nvPr>
            <p:ph type="sldNum" sz="quarter" idx="12"/>
          </p:nvPr>
        </p:nvSpPr>
        <p:spPr/>
        <p:txBody>
          <a:bodyPr/>
          <a:lstStyle/>
          <a:p>
            <a:fld id="{6DCF6D2D-A27E-45C0-90E6-0ED8F8D85326}" type="slidenum">
              <a:rPr lang="en-US" smtClean="0"/>
              <a:t>‹#›</a:t>
            </a:fld>
            <a:endParaRPr lang="en-US"/>
          </a:p>
        </p:txBody>
      </p:sp>
    </p:spTree>
    <p:extLst>
      <p:ext uri="{BB962C8B-B14F-4D97-AF65-F5344CB8AC3E}">
        <p14:creationId xmlns:p14="http://schemas.microsoft.com/office/powerpoint/2010/main" val="3442822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5961EB-F98B-22B6-57E9-2F56A531AA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F2E55F-AB4D-672A-CDE6-CBC4B6ED9E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E6C0FD-664F-8230-29F3-80521AF3D563}"/>
              </a:ext>
            </a:extLst>
          </p:cNvPr>
          <p:cNvSpPr>
            <a:spLocks noGrp="1"/>
          </p:cNvSpPr>
          <p:nvPr>
            <p:ph type="dt" sz="half" idx="10"/>
          </p:nvPr>
        </p:nvSpPr>
        <p:spPr/>
        <p:txBody>
          <a:bodyPr/>
          <a:lstStyle/>
          <a:p>
            <a:fld id="{E0433C23-C39F-4AD3-97EB-0580E12D3EDC}" type="datetimeFigureOut">
              <a:rPr lang="en-US" smtClean="0"/>
              <a:t>11/17/2025</a:t>
            </a:fld>
            <a:endParaRPr lang="en-US"/>
          </a:p>
        </p:txBody>
      </p:sp>
      <p:sp>
        <p:nvSpPr>
          <p:cNvPr id="5" name="Footer Placeholder 4">
            <a:extLst>
              <a:ext uri="{FF2B5EF4-FFF2-40B4-BE49-F238E27FC236}">
                <a16:creationId xmlns:a16="http://schemas.microsoft.com/office/drawing/2014/main" id="{1FDB9CC2-D92A-6722-BB5E-013A18739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97367-AB41-9139-A0F7-FFE71760A69C}"/>
              </a:ext>
            </a:extLst>
          </p:cNvPr>
          <p:cNvSpPr>
            <a:spLocks noGrp="1"/>
          </p:cNvSpPr>
          <p:nvPr>
            <p:ph type="sldNum" sz="quarter" idx="12"/>
          </p:nvPr>
        </p:nvSpPr>
        <p:spPr/>
        <p:txBody>
          <a:bodyPr/>
          <a:lstStyle/>
          <a:p>
            <a:fld id="{6DCF6D2D-A27E-45C0-90E6-0ED8F8D85326}" type="slidenum">
              <a:rPr lang="en-US" smtClean="0"/>
              <a:t>‹#›</a:t>
            </a:fld>
            <a:endParaRPr lang="en-US"/>
          </a:p>
        </p:txBody>
      </p:sp>
    </p:spTree>
    <p:extLst>
      <p:ext uri="{BB962C8B-B14F-4D97-AF65-F5344CB8AC3E}">
        <p14:creationId xmlns:p14="http://schemas.microsoft.com/office/powerpoint/2010/main" val="310134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11/17/2025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102260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11/17/2025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34496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11/17/2025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981394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11/17/2025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533988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11/17/2025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6142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11/17/2025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896406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11/17/2025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66649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11/17/2025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10486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11/17/2025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35496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11/17/2025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76533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11/17/2025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611980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354689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1"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4001" y="3602038"/>
            <a:ext cx="9144001"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59408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69941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977738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75F10-90BA-9A4B-97C5-0F6D45F15F43}"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521104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75F10-90BA-9A4B-97C5-0F6D45F15F43}"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164299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75F10-90BA-9A4B-97C5-0F6D45F15F43}"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900564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5F10-90BA-9A4B-97C5-0F6D45F15F43}"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485662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792694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14442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437660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0581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1" y="1122363"/>
            <a:ext cx="9144000" cy="2387600"/>
          </a:xfrm>
        </p:spPr>
        <p:txBody>
          <a:bodyPr anchor="b"/>
          <a:lstStyle>
            <a:lvl1pPr algn="ctr">
              <a:defRPr sz="5799"/>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1" y="3602038"/>
            <a:ext cx="9144000" cy="1655762"/>
          </a:xfrm>
        </p:spPr>
        <p:txBody>
          <a:bodyPr/>
          <a:lstStyle>
            <a:lvl1pPr marL="0" indent="0" algn="ctr">
              <a:buNone/>
              <a:defRPr sz="2320"/>
            </a:lvl1pPr>
            <a:lvl2pPr marL="441884" indent="0" algn="ctr">
              <a:buNone/>
              <a:defRPr sz="1933"/>
            </a:lvl2pPr>
            <a:lvl3pPr marL="883768" indent="0" algn="ctr">
              <a:buNone/>
              <a:defRPr sz="1740"/>
            </a:lvl3pPr>
            <a:lvl4pPr marL="1325651" indent="0" algn="ctr">
              <a:buNone/>
              <a:defRPr sz="1546"/>
            </a:lvl4pPr>
            <a:lvl5pPr marL="1767535" indent="0" algn="ctr">
              <a:buNone/>
              <a:defRPr sz="1546"/>
            </a:lvl5pPr>
            <a:lvl6pPr marL="2209419" indent="0" algn="ctr">
              <a:buNone/>
              <a:defRPr sz="1546"/>
            </a:lvl6pPr>
            <a:lvl7pPr marL="2651303" indent="0" algn="ctr">
              <a:buNone/>
              <a:defRPr sz="1546"/>
            </a:lvl7pPr>
            <a:lvl8pPr marL="3093187" indent="0" algn="ctr">
              <a:buNone/>
              <a:defRPr sz="1546"/>
            </a:lvl8pPr>
            <a:lvl9pPr marL="3535070" indent="0" algn="ctr">
              <a:buNone/>
              <a:defRPr sz="1546"/>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001606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5641602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40"/>
            <a:ext cx="10515600" cy="2852737"/>
          </a:xfrm>
        </p:spPr>
        <p:txBody>
          <a:bodyPr anchor="b"/>
          <a:lstStyle>
            <a:lvl1pPr>
              <a:defRPr sz="5799"/>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5"/>
            <a:ext cx="10515600" cy="1500187"/>
          </a:xfrm>
        </p:spPr>
        <p:txBody>
          <a:bodyPr/>
          <a:lstStyle>
            <a:lvl1pPr marL="0" indent="0">
              <a:buNone/>
              <a:defRPr sz="2320">
                <a:solidFill>
                  <a:schemeClr val="tx1">
                    <a:tint val="75000"/>
                  </a:schemeClr>
                </a:solidFill>
              </a:defRPr>
            </a:lvl1pPr>
            <a:lvl2pPr marL="441884" indent="0">
              <a:buNone/>
              <a:defRPr sz="1933">
                <a:solidFill>
                  <a:schemeClr val="tx1">
                    <a:tint val="75000"/>
                  </a:schemeClr>
                </a:solidFill>
              </a:defRPr>
            </a:lvl2pPr>
            <a:lvl3pPr marL="883768" indent="0">
              <a:buNone/>
              <a:defRPr sz="1740">
                <a:solidFill>
                  <a:schemeClr val="tx1">
                    <a:tint val="75000"/>
                  </a:schemeClr>
                </a:solidFill>
              </a:defRPr>
            </a:lvl3pPr>
            <a:lvl4pPr marL="1325651" indent="0">
              <a:buNone/>
              <a:defRPr sz="1546">
                <a:solidFill>
                  <a:schemeClr val="tx1">
                    <a:tint val="75000"/>
                  </a:schemeClr>
                </a:solidFill>
              </a:defRPr>
            </a:lvl4pPr>
            <a:lvl5pPr marL="1767535" indent="0">
              <a:buNone/>
              <a:defRPr sz="1546">
                <a:solidFill>
                  <a:schemeClr val="tx1">
                    <a:tint val="75000"/>
                  </a:schemeClr>
                </a:solidFill>
              </a:defRPr>
            </a:lvl5pPr>
            <a:lvl6pPr marL="2209419" indent="0">
              <a:buNone/>
              <a:defRPr sz="1546">
                <a:solidFill>
                  <a:schemeClr val="tx1">
                    <a:tint val="75000"/>
                  </a:schemeClr>
                </a:solidFill>
              </a:defRPr>
            </a:lvl6pPr>
            <a:lvl7pPr marL="2651303" indent="0">
              <a:buNone/>
              <a:defRPr sz="1546">
                <a:solidFill>
                  <a:schemeClr val="tx1">
                    <a:tint val="75000"/>
                  </a:schemeClr>
                </a:solidFill>
              </a:defRPr>
            </a:lvl7pPr>
            <a:lvl8pPr marL="3093187" indent="0">
              <a:buNone/>
              <a:defRPr sz="1546">
                <a:solidFill>
                  <a:schemeClr val="tx1">
                    <a:tint val="75000"/>
                  </a:schemeClr>
                </a:solidFill>
              </a:defRPr>
            </a:lvl8pPr>
            <a:lvl9pPr marL="3535070" indent="0">
              <a:buNone/>
              <a:defRPr sz="154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09961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10050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9" y="1681163"/>
            <a:ext cx="5157787"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6336007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1445171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8107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9" y="457200"/>
            <a:ext cx="3932237" cy="1600200"/>
          </a:xfrm>
        </p:spPr>
        <p:txBody>
          <a:bodyPr anchor="b"/>
          <a:lstStyle>
            <a:lvl1pPr>
              <a:defRPr sz="3093"/>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7"/>
            <a:ext cx="6172200" cy="4873625"/>
          </a:xfrm>
        </p:spPr>
        <p:txBody>
          <a:bodyPr/>
          <a:lstStyle>
            <a:lvl1pPr>
              <a:defRPr sz="3093"/>
            </a:lvl1pPr>
            <a:lvl2pPr>
              <a:defRPr sz="2706"/>
            </a:lvl2pPr>
            <a:lvl3pPr>
              <a:defRPr sz="2320"/>
            </a:lvl3pPr>
            <a:lvl4pPr>
              <a:defRPr sz="1933"/>
            </a:lvl4pPr>
            <a:lvl5pPr>
              <a:defRPr sz="1933"/>
            </a:lvl5pPr>
            <a:lvl6pPr>
              <a:defRPr sz="1933"/>
            </a:lvl6pPr>
            <a:lvl7pPr>
              <a:defRPr sz="1933"/>
            </a:lvl7pPr>
            <a:lvl8pPr>
              <a:defRPr sz="1933"/>
            </a:lvl8pPr>
            <a:lvl9pPr>
              <a:defRPr sz="1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9" y="2057400"/>
            <a:ext cx="3932237"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1302973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9" y="457200"/>
            <a:ext cx="3932237" cy="1600200"/>
          </a:xfrm>
        </p:spPr>
        <p:txBody>
          <a:bodyPr anchor="b"/>
          <a:lstStyle>
            <a:lvl1pPr>
              <a:defRPr sz="3093"/>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7"/>
            <a:ext cx="6172200" cy="4873625"/>
          </a:xfrm>
        </p:spPr>
        <p:txBody>
          <a:bodyPr/>
          <a:lstStyle>
            <a:lvl1pPr marL="0" indent="0">
              <a:buNone/>
              <a:defRPr sz="3093"/>
            </a:lvl1pPr>
            <a:lvl2pPr marL="441884" indent="0">
              <a:buNone/>
              <a:defRPr sz="2706"/>
            </a:lvl2pPr>
            <a:lvl3pPr marL="883768" indent="0">
              <a:buNone/>
              <a:defRPr sz="2320"/>
            </a:lvl3pPr>
            <a:lvl4pPr marL="1325651" indent="0">
              <a:buNone/>
              <a:defRPr sz="1933"/>
            </a:lvl4pPr>
            <a:lvl5pPr marL="1767535" indent="0">
              <a:buNone/>
              <a:defRPr sz="1933"/>
            </a:lvl5pPr>
            <a:lvl6pPr marL="2209419" indent="0">
              <a:buNone/>
              <a:defRPr sz="1933"/>
            </a:lvl6pPr>
            <a:lvl7pPr marL="2651303" indent="0">
              <a:buNone/>
              <a:defRPr sz="1933"/>
            </a:lvl7pPr>
            <a:lvl8pPr marL="3093187" indent="0">
              <a:buNone/>
              <a:defRPr sz="1933"/>
            </a:lvl8pPr>
            <a:lvl9pPr marL="3535070" indent="0">
              <a:buNone/>
              <a:defRPr sz="1933"/>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9" y="2057400"/>
            <a:ext cx="3932237"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171228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317204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9182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11/17/2025</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6.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8.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11/17/2025</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103325"/>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10332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a:solidFill>
                <a:srgbClr val="508ABA"/>
              </a:solidFill>
              <a:latin typeface="Trebuchet MS"/>
              <a:cs typeface="Trebuchet MS"/>
            </a:endParaRPr>
          </a:p>
        </p:txBody>
      </p:sp>
    </p:spTree>
    <p:extLst>
      <p:ext uri="{BB962C8B-B14F-4D97-AF65-F5344CB8AC3E}">
        <p14:creationId xmlns:p14="http://schemas.microsoft.com/office/powerpoint/2010/main" val="955819039"/>
      </p:ext>
    </p:extLst>
  </p:cSld>
  <p:clrMap bg1="lt1" tx1="dk1" bg2="lt2" tx2="dk2" accent1="accent1" accent2="accent2" accent3="accent3" accent4="accent4" accent5="accent5" accent6="accent6" hlink="hlink" folHlink="folHlink"/>
  <p:sldLayoutIdLst>
    <p:sldLayoutId id="2147483721" r:id="rId1"/>
    <p:sldLayoutId id="214748372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2C3FD5-7E57-40D3-C8E6-026B68184E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11E534-BBD7-1464-A86D-B6408803EE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F9538-3DE1-7B94-740C-56F2F38A5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433C23-C39F-4AD3-97EB-0580E12D3EDC}" type="datetimeFigureOut">
              <a:rPr lang="en-US" smtClean="0"/>
              <a:t>11/17/2025</a:t>
            </a:fld>
            <a:endParaRPr lang="en-US"/>
          </a:p>
        </p:txBody>
      </p:sp>
      <p:sp>
        <p:nvSpPr>
          <p:cNvPr id="5" name="Footer Placeholder 4">
            <a:extLst>
              <a:ext uri="{FF2B5EF4-FFF2-40B4-BE49-F238E27FC236}">
                <a16:creationId xmlns:a16="http://schemas.microsoft.com/office/drawing/2014/main" id="{E6A7E099-71C0-9714-A20C-F9CCDBC96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37F7B54-E932-9993-05E2-1AC17F208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CF6D2D-A27E-45C0-90E6-0ED8F8D85326}" type="slidenum">
              <a:rPr lang="en-US" smtClean="0"/>
              <a:t>‹#›</a:t>
            </a:fld>
            <a:endParaRPr lang="en-US"/>
          </a:p>
        </p:txBody>
      </p:sp>
    </p:spTree>
    <p:extLst>
      <p:ext uri="{BB962C8B-B14F-4D97-AF65-F5344CB8AC3E}">
        <p14:creationId xmlns:p14="http://schemas.microsoft.com/office/powerpoint/2010/main" val="359558334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11/17/2025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39231165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C764DE79-268F-4C1A-8933-263129D2AF90}" type="datetimeFigureOut">
              <a:rPr lang="en-US" dirty="0"/>
              <a:t>11/17/2025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234011905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160">
                <a:solidFill>
                  <a:schemeClr val="tx1">
                    <a:tint val="75000"/>
                  </a:schemeClr>
                </a:solidFill>
              </a:defRPr>
            </a:lvl1pPr>
          </a:lstStyle>
          <a:p>
            <a:fld id="{EF675F10-90BA-9A4B-97C5-0F6D45F15F43}" type="datetimeFigureOut">
              <a:rPr lang="en-US" smtClean="0"/>
              <a:t>11/17/2025</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6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160077347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883768" rtl="0" eaLnBrk="1" latinLnBrk="0" hangingPunct="1">
        <a:lnSpc>
          <a:spcPct val="90000"/>
        </a:lnSpc>
        <a:spcBef>
          <a:spcPct val="0"/>
        </a:spcBef>
        <a:buNone/>
        <a:defRPr sz="4253" kern="1200">
          <a:solidFill>
            <a:schemeClr val="tx1"/>
          </a:solidFill>
          <a:latin typeface="+mj-lt"/>
          <a:ea typeface="+mj-ea"/>
          <a:cs typeface="+mj-cs"/>
        </a:defRPr>
      </a:lvl1pPr>
    </p:titleStyle>
    <p:bodyStyle>
      <a:lvl1pPr marL="220942" indent="-220942" algn="l" defTabSz="883768" rtl="0" eaLnBrk="1" latinLnBrk="0" hangingPunct="1">
        <a:lnSpc>
          <a:spcPct val="90000"/>
        </a:lnSpc>
        <a:spcBef>
          <a:spcPts val="966"/>
        </a:spcBef>
        <a:buFont typeface="Arial" panose="020B0604020202020204" pitchFamily="34" charset="0"/>
        <a:buChar char="•"/>
        <a:defRPr sz="2706" kern="1200">
          <a:solidFill>
            <a:schemeClr val="tx1"/>
          </a:solidFill>
          <a:latin typeface="+mn-lt"/>
          <a:ea typeface="+mn-ea"/>
          <a:cs typeface="+mn-cs"/>
        </a:defRPr>
      </a:lvl1pPr>
      <a:lvl2pPr marL="662826" indent="-220942" algn="l" defTabSz="883768" rtl="0" eaLnBrk="1" latinLnBrk="0" hangingPunct="1">
        <a:lnSpc>
          <a:spcPct val="90000"/>
        </a:lnSpc>
        <a:spcBef>
          <a:spcPts val="483"/>
        </a:spcBef>
        <a:buFont typeface="Arial" panose="020B0604020202020204" pitchFamily="34" charset="0"/>
        <a:buChar char="•"/>
        <a:defRPr sz="2320" kern="1200">
          <a:solidFill>
            <a:schemeClr val="tx1"/>
          </a:solidFill>
          <a:latin typeface="+mn-lt"/>
          <a:ea typeface="+mn-ea"/>
          <a:cs typeface="+mn-cs"/>
        </a:defRPr>
      </a:lvl2pPr>
      <a:lvl3pPr marL="1104710" indent="-220942" algn="l" defTabSz="883768" rtl="0" eaLnBrk="1" latinLnBrk="0" hangingPunct="1">
        <a:lnSpc>
          <a:spcPct val="90000"/>
        </a:lnSpc>
        <a:spcBef>
          <a:spcPts val="483"/>
        </a:spcBef>
        <a:buFont typeface="Arial" panose="020B0604020202020204" pitchFamily="34" charset="0"/>
        <a:buChar char="•"/>
        <a:defRPr sz="1933" kern="1200">
          <a:solidFill>
            <a:schemeClr val="tx1"/>
          </a:solidFill>
          <a:latin typeface="+mn-lt"/>
          <a:ea typeface="+mn-ea"/>
          <a:cs typeface="+mn-cs"/>
        </a:defRPr>
      </a:lvl3pPr>
      <a:lvl4pPr marL="1546593"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4pPr>
      <a:lvl5pPr marL="1988477"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5pPr>
      <a:lvl6pPr marL="2430361"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6pPr>
      <a:lvl7pPr marL="2872245"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7pPr>
      <a:lvl8pPr marL="3314129"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8pPr>
      <a:lvl9pPr marL="3756012"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9pPr>
    </p:bodyStyle>
    <p:otherStyle>
      <a:defPPr>
        <a:defRPr lang="en-US"/>
      </a:defPPr>
      <a:lvl1pPr marL="0" algn="l" defTabSz="883768" rtl="0" eaLnBrk="1" latinLnBrk="0" hangingPunct="1">
        <a:defRPr sz="1740" kern="1200">
          <a:solidFill>
            <a:schemeClr val="tx1"/>
          </a:solidFill>
          <a:latin typeface="+mn-lt"/>
          <a:ea typeface="+mn-ea"/>
          <a:cs typeface="+mn-cs"/>
        </a:defRPr>
      </a:lvl1pPr>
      <a:lvl2pPr marL="441884" algn="l" defTabSz="883768" rtl="0" eaLnBrk="1" latinLnBrk="0" hangingPunct="1">
        <a:defRPr sz="1740" kern="1200">
          <a:solidFill>
            <a:schemeClr val="tx1"/>
          </a:solidFill>
          <a:latin typeface="+mn-lt"/>
          <a:ea typeface="+mn-ea"/>
          <a:cs typeface="+mn-cs"/>
        </a:defRPr>
      </a:lvl2pPr>
      <a:lvl3pPr marL="883768" algn="l" defTabSz="883768" rtl="0" eaLnBrk="1" latinLnBrk="0" hangingPunct="1">
        <a:defRPr sz="1740" kern="1200">
          <a:solidFill>
            <a:schemeClr val="tx1"/>
          </a:solidFill>
          <a:latin typeface="+mn-lt"/>
          <a:ea typeface="+mn-ea"/>
          <a:cs typeface="+mn-cs"/>
        </a:defRPr>
      </a:lvl3pPr>
      <a:lvl4pPr marL="1325651" algn="l" defTabSz="883768" rtl="0" eaLnBrk="1" latinLnBrk="0" hangingPunct="1">
        <a:defRPr sz="1740" kern="1200">
          <a:solidFill>
            <a:schemeClr val="tx1"/>
          </a:solidFill>
          <a:latin typeface="+mn-lt"/>
          <a:ea typeface="+mn-ea"/>
          <a:cs typeface="+mn-cs"/>
        </a:defRPr>
      </a:lvl4pPr>
      <a:lvl5pPr marL="1767535" algn="l" defTabSz="883768" rtl="0" eaLnBrk="1" latinLnBrk="0" hangingPunct="1">
        <a:defRPr sz="1740" kern="1200">
          <a:solidFill>
            <a:schemeClr val="tx1"/>
          </a:solidFill>
          <a:latin typeface="+mn-lt"/>
          <a:ea typeface="+mn-ea"/>
          <a:cs typeface="+mn-cs"/>
        </a:defRPr>
      </a:lvl5pPr>
      <a:lvl6pPr marL="2209419" algn="l" defTabSz="883768" rtl="0" eaLnBrk="1" latinLnBrk="0" hangingPunct="1">
        <a:defRPr sz="1740" kern="1200">
          <a:solidFill>
            <a:schemeClr val="tx1"/>
          </a:solidFill>
          <a:latin typeface="+mn-lt"/>
          <a:ea typeface="+mn-ea"/>
          <a:cs typeface="+mn-cs"/>
        </a:defRPr>
      </a:lvl6pPr>
      <a:lvl7pPr marL="2651303" algn="l" defTabSz="883768" rtl="0" eaLnBrk="1" latinLnBrk="0" hangingPunct="1">
        <a:defRPr sz="1740" kern="1200">
          <a:solidFill>
            <a:schemeClr val="tx1"/>
          </a:solidFill>
          <a:latin typeface="+mn-lt"/>
          <a:ea typeface="+mn-ea"/>
          <a:cs typeface="+mn-cs"/>
        </a:defRPr>
      </a:lvl7pPr>
      <a:lvl8pPr marL="3093187" algn="l" defTabSz="883768" rtl="0" eaLnBrk="1" latinLnBrk="0" hangingPunct="1">
        <a:defRPr sz="1740" kern="1200">
          <a:solidFill>
            <a:schemeClr val="tx1"/>
          </a:solidFill>
          <a:latin typeface="+mn-lt"/>
          <a:ea typeface="+mn-ea"/>
          <a:cs typeface="+mn-cs"/>
        </a:defRPr>
      </a:lvl8pPr>
      <a:lvl9pPr marL="3535070" algn="l" defTabSz="883768" rtl="0" eaLnBrk="1" latinLnBrk="0" hangingPunct="1">
        <a:defRPr sz="17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thevab.com/insight/power-of-premium-video?utm_source=dtc-mid-funnel&amp;utm_medium=vab-insights&amp;utm_campaign=" TargetMode="External"/><Relationship Id="rId2" Type="http://schemas.openxmlformats.org/officeDocument/2006/relationships/image" Target="../media/image9.jpeg"/><Relationship Id="rId1" Type="http://schemas.openxmlformats.org/officeDocument/2006/relationships/slideLayout" Target="../slideLayouts/slideLayout48.xml"/><Relationship Id="rId5" Type="http://schemas.openxmlformats.org/officeDocument/2006/relationships/image" Target="../media/image10.png"/><Relationship Id="rId4" Type="http://schemas.openxmlformats.org/officeDocument/2006/relationships/hyperlink" Target="https://thevab.com/insight/direct-consumer-historical-tv-spend-advertiser-list?utm_source=dtc-mid-funnel&amp;utm_medium=vab-insights&amp;utm_campaig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hyperlink" Target="https://thevab.com/insight/pharma-advertising?utm_source=pharma-qotw&amp;utm_medium=vab-insights&amp;utm_campaign=" TargetMode="External"/><Relationship Id="rId5" Type="http://schemas.openxmlformats.org/officeDocument/2006/relationships/image" Target="../media/image25.png"/><Relationship Id="rId4" Type="http://schemas.openxmlformats.org/officeDocument/2006/relationships/hyperlink" Target="https://thevab.com/insight/direct-consumer-historical-tv-spend-advertiser-list?utm_source=dtc-mid-funnel&amp;utm_medium=vab-insights&amp;utm_campaign="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thevab.com/insight/power-of-premium-video?utm_source=dtc-mid-funnel&amp;utm_medium=vab-insights&amp;utm_campaign=" TargetMode="External"/><Relationship Id="rId13" Type="http://schemas.openxmlformats.org/officeDocument/2006/relationships/hyperlink" Target="https://thevab.com/insight/breaking-through?utm_source=dtc-mid-funnel&amp;utm_medium=vab-insights&amp;utm_campaign=" TargetMode="External"/><Relationship Id="rId1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hyperlink" Target="https://thevab.com/attribution-insights-hub?utm_source=dtc-mid-funnel&amp;utm_medium=vab-insights&amp;utm_campaign=" TargetMode="External"/><Relationship Id="rId12" Type="http://schemas.openxmlformats.org/officeDocument/2006/relationships/image" Target="../media/image30.png"/><Relationship Id="rId17" Type="http://schemas.openxmlformats.org/officeDocument/2006/relationships/hyperlink" Target="https://thevab.com/insight/25-ways-tv-grows-brands?utm_source=dtc-mid-funnel&amp;utm_medium=vab-insights&amp;utm_campaign=" TargetMode="External"/><Relationship Id="rId2" Type="http://schemas.openxmlformats.org/officeDocument/2006/relationships/hyperlink" Target="https://thevab.com/insight/secret-of-my-success?utm_source=dtc-mid-funnel&amp;utm_medium=vab-insights&amp;utm_campaign=" TargetMode="External"/><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hyperlink" Target="https://thevab.com/team-board" TargetMode="External"/><Relationship Id="rId11" Type="http://schemas.openxmlformats.org/officeDocument/2006/relationships/hyperlink" Target="https://thevab.com/insight/best-in-show?utm_source=dtc-mid-funnel&amp;utm_medium=vab-insights&amp;utm_campaign=" TargetMode="External"/><Relationship Id="rId5" Type="http://schemas.openxmlformats.org/officeDocument/2006/relationships/hyperlink" Target="Discover%20the%20brands%20driving%20the%20largest%20DTC%20TV%20investment%20ever%20&#8211;%20now%20available%20to%20marketers%20&amp;%20agencies!" TargetMode="External"/><Relationship Id="rId15" Type="http://schemas.openxmlformats.org/officeDocument/2006/relationships/hyperlink" Target="https://thevab.com/insight/sustained-tv-ads-website-app-visitors?utm_source=dtc-mid-funnel&amp;utm_medium=vab-insights&amp;utm_campaign=" TargetMode="External"/><Relationship Id="rId10" Type="http://schemas.openxmlformats.org/officeDocument/2006/relationships/image" Target="../media/image29.png"/><Relationship Id="rId4" Type="http://schemas.openxmlformats.org/officeDocument/2006/relationships/image" Target="../media/image27.jpeg"/><Relationship Id="rId9" Type="http://schemas.openxmlformats.org/officeDocument/2006/relationships/image" Target="../media/image28.png"/><Relationship Id="rId1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thevab.com/" TargetMode="Externa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5D4FE-4A6A-304D-8E9D-ED712F40649D}"/>
            </a:ext>
          </a:extLst>
        </p:cNvPr>
        <p:cNvGrpSpPr/>
        <p:nvPr/>
      </p:nvGrpSpPr>
      <p:grpSpPr>
        <a:xfrm>
          <a:off x="0" y="0"/>
          <a:ext cx="0" cy="0"/>
          <a:chOff x="0" y="0"/>
          <a:chExt cx="0" cy="0"/>
        </a:xfrm>
      </p:grpSpPr>
      <p:pic>
        <p:nvPicPr>
          <p:cNvPr id="11" name="Picture 10" descr="A group of people in a meeting&#10;&#10;AI-generated content may be incorrect.">
            <a:extLst>
              <a:ext uri="{FF2B5EF4-FFF2-40B4-BE49-F238E27FC236}">
                <a16:creationId xmlns:a16="http://schemas.microsoft.com/office/drawing/2014/main" id="{CD03A3FA-5496-CE42-8CA1-5C14B2BDF5A3}"/>
              </a:ext>
            </a:extLst>
          </p:cNvPr>
          <p:cNvPicPr>
            <a:picLocks noChangeAspect="1"/>
          </p:cNvPicPr>
          <p:nvPr/>
        </p:nvPicPr>
        <p:blipFill>
          <a:blip r:embed="rId3" cstate="hqprint">
            <a:extLst>
              <a:ext uri="{28A0092B-C50C-407E-A947-70E740481C1C}">
                <a14:useLocalDpi xmlns:a14="http://schemas.microsoft.com/office/drawing/2010/main"/>
              </a:ext>
            </a:extLst>
          </a:blip>
          <a:srcRect l="15563" r="25362"/>
          <a:stretch>
            <a:fillRect/>
          </a:stretch>
        </p:blipFill>
        <p:spPr>
          <a:xfrm>
            <a:off x="6123369" y="0"/>
            <a:ext cx="6068631" cy="6858000"/>
          </a:xfrm>
          <a:prstGeom prst="rect">
            <a:avLst/>
          </a:prstGeom>
        </p:spPr>
      </p:pic>
      <p:pic>
        <p:nvPicPr>
          <p:cNvPr id="12" name="Graphic 11">
            <a:extLst>
              <a:ext uri="{FF2B5EF4-FFF2-40B4-BE49-F238E27FC236}">
                <a16:creationId xmlns:a16="http://schemas.microsoft.com/office/drawing/2014/main" id="{5DABA0C0-9BD9-75DF-39AD-A4FCA631987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6118606" y="2666878"/>
            <a:ext cx="6091237"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5" name="Title 9">
            <a:extLst>
              <a:ext uri="{FF2B5EF4-FFF2-40B4-BE49-F238E27FC236}">
                <a16:creationId xmlns:a16="http://schemas.microsoft.com/office/drawing/2014/main" id="{30AA95AA-0612-6C41-F97F-4B36DC43A9BE}"/>
              </a:ext>
            </a:extLst>
          </p:cNvPr>
          <p:cNvSpPr txBox="1">
            <a:spLocks/>
          </p:cNvSpPr>
          <p:nvPr/>
        </p:nvSpPr>
        <p:spPr>
          <a:xfrm>
            <a:off x="52582" y="3470212"/>
            <a:ext cx="6152275" cy="1824558"/>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D3C8D"/>
                </a:solidFill>
                <a:effectLst/>
                <a:uLnTx/>
                <a:uFillTx/>
                <a:latin typeface="Helvetica" pitchFamily="2" charset="0"/>
                <a:ea typeface="+mj-ea"/>
                <a:cs typeface="+mj-cs"/>
              </a:rPr>
              <a:t>Direct Momentum</a:t>
            </a:r>
            <a:br>
              <a:rPr kumimoji="0" lang="en-US" sz="3000" b="1" i="0" u="none" strike="noStrike" kern="1200" cap="none" spc="0" normalizeH="0" baseline="0" noProof="0" dirty="0">
                <a:ln>
                  <a:noFill/>
                </a:ln>
                <a:solidFill>
                  <a:srgbClr val="ED3C8D"/>
                </a:solidFill>
                <a:effectLst/>
                <a:uLnTx/>
                <a:uFillTx/>
                <a:latin typeface="Helvetica" pitchFamily="2" charset="0"/>
                <a:ea typeface="+mj-ea"/>
                <a:cs typeface="+mj-cs"/>
              </a:rPr>
            </a:br>
            <a:r>
              <a:rPr kumimoji="0" lang="en-US" sz="2300" i="0" u="none" strike="noStrike" kern="1200" cap="none" spc="0" normalizeH="0" baseline="0" noProof="0" dirty="0">
                <a:ln>
                  <a:noFill/>
                </a:ln>
                <a:solidFill>
                  <a:prstClr val="white"/>
                </a:solidFill>
                <a:effectLst/>
                <a:uLnTx/>
                <a:uFillTx/>
                <a:latin typeface="Helvetica" pitchFamily="2" charset="0"/>
                <a:ea typeface="+mj-ea"/>
                <a:cs typeface="+mj-cs"/>
              </a:rPr>
              <a:t>10 Case Studies on How Multiscreen TV Drives Mid-Funnel Outcomes for DTC Brands</a:t>
            </a:r>
            <a:endParaRPr kumimoji="0" lang="en-US" sz="2300" i="0" u="none" strike="noStrike" kern="1200" cap="none" spc="0" normalizeH="0" baseline="0" noProof="0" dirty="0">
              <a:ln>
                <a:noFill/>
              </a:ln>
              <a:solidFill>
                <a:srgbClr val="00BFF2"/>
              </a:solidFill>
              <a:effectLst/>
              <a:uLnTx/>
              <a:uFillTx/>
              <a:latin typeface="Helvetica" pitchFamily="2" charset="0"/>
              <a:ea typeface="+mj-ea"/>
              <a:cs typeface="+mj-cs"/>
            </a:endParaRPr>
          </a:p>
        </p:txBody>
      </p:sp>
      <p:sp>
        <p:nvSpPr>
          <p:cNvPr id="10" name="Rectangle 9">
            <a:extLst>
              <a:ext uri="{FF2B5EF4-FFF2-40B4-BE49-F238E27FC236}">
                <a16:creationId xmlns:a16="http://schemas.microsoft.com/office/drawing/2014/main" id="{48E864E3-1E8F-FE0B-A205-E08CBC225D6D}"/>
              </a:ext>
            </a:extLst>
          </p:cNvPr>
          <p:cNvSpPr/>
          <p:nvPr/>
        </p:nvSpPr>
        <p:spPr>
          <a:xfrm>
            <a:off x="448273" y="5800725"/>
            <a:ext cx="2162175" cy="65341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A71BBB4-9260-42CF-DC99-70C485485F99}"/>
              </a:ext>
            </a:extLst>
          </p:cNvPr>
          <p:cNvPicPr>
            <a:picLocks noChangeAspect="1"/>
          </p:cNvPicPr>
          <p:nvPr/>
        </p:nvPicPr>
        <p:blipFill>
          <a:blip r:embed="rId6"/>
          <a:stretch>
            <a:fillRect/>
          </a:stretch>
        </p:blipFill>
        <p:spPr>
          <a:xfrm>
            <a:off x="294999" y="5964265"/>
            <a:ext cx="1996059" cy="857098"/>
          </a:xfrm>
          <a:prstGeom prst="rect">
            <a:avLst/>
          </a:prstGeom>
        </p:spPr>
      </p:pic>
      <p:pic>
        <p:nvPicPr>
          <p:cNvPr id="2" name="Picture 1">
            <a:extLst>
              <a:ext uri="{FF2B5EF4-FFF2-40B4-BE49-F238E27FC236}">
                <a16:creationId xmlns:a16="http://schemas.microsoft.com/office/drawing/2014/main" id="{57C9F0E9-31DA-3F87-8FB6-9E51C7521DF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2" y="65325"/>
            <a:ext cx="1712662" cy="547231"/>
          </a:xfrm>
          <a:prstGeom prst="rect">
            <a:avLst/>
          </a:prstGeom>
          <a:ln w="28575">
            <a:solidFill>
              <a:srgbClr val="ED3C8D"/>
            </a:solidFill>
          </a:ln>
        </p:spPr>
      </p:pic>
      <p:grpSp>
        <p:nvGrpSpPr>
          <p:cNvPr id="7" name="Group 6">
            <a:extLst>
              <a:ext uri="{FF2B5EF4-FFF2-40B4-BE49-F238E27FC236}">
                <a16:creationId xmlns:a16="http://schemas.microsoft.com/office/drawing/2014/main" id="{575C5B2D-FC32-5730-B941-D657A8A8774C}"/>
              </a:ext>
            </a:extLst>
          </p:cNvPr>
          <p:cNvGrpSpPr/>
          <p:nvPr/>
        </p:nvGrpSpPr>
        <p:grpSpPr>
          <a:xfrm>
            <a:off x="2060568" y="0"/>
            <a:ext cx="4058038" cy="2672574"/>
            <a:chOff x="-15240" y="-13657"/>
            <a:chExt cx="4721216" cy="2686231"/>
          </a:xfrm>
        </p:grpSpPr>
        <p:sp>
          <p:nvSpPr>
            <p:cNvPr id="8" name="Freeform: Shape 7">
              <a:extLst>
                <a:ext uri="{FF2B5EF4-FFF2-40B4-BE49-F238E27FC236}">
                  <a16:creationId xmlns:a16="http://schemas.microsoft.com/office/drawing/2014/main" id="{B097EC33-AD49-9E97-E225-7836B6A3BD64}"/>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3B8EAD97-3D65-93EC-5493-781AE6E75E57}"/>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CB70EFB3-AE57-E288-AEFA-E0AD2DF3005D}"/>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69D91904-A1B3-EBE7-408A-463635A2C915}"/>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FAC78E06-45C7-24D4-7EAA-D8AC0016A772}"/>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4" name="Picture 3">
            <a:extLst>
              <a:ext uri="{FF2B5EF4-FFF2-40B4-BE49-F238E27FC236}">
                <a16:creationId xmlns:a16="http://schemas.microsoft.com/office/drawing/2014/main" id="{E250DECC-69C3-79C8-9FC5-A7535217FD0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96024" y="1901893"/>
            <a:ext cx="3683037" cy="898824"/>
          </a:xfrm>
          <a:prstGeom prst="rect">
            <a:avLst/>
          </a:prstGeom>
        </p:spPr>
      </p:pic>
    </p:spTree>
    <p:extLst>
      <p:ext uri="{BB962C8B-B14F-4D97-AF65-F5344CB8AC3E}">
        <p14:creationId xmlns:p14="http://schemas.microsoft.com/office/powerpoint/2010/main" val="22517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450CC-3CEF-DEC6-CBE4-F4888349239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049C3BF-1061-1CDB-1E45-815C511EFF03}"/>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6111560-0554-2483-E453-AE134EE517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7F083D0E-BEF7-9129-6FB1-29957467718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graphicFrame>
        <p:nvGraphicFramePr>
          <p:cNvPr id="3" name="Chart 2">
            <a:extLst>
              <a:ext uri="{FF2B5EF4-FFF2-40B4-BE49-F238E27FC236}">
                <a16:creationId xmlns:a16="http://schemas.microsoft.com/office/drawing/2014/main" id="{04CFFFBD-6FB9-29DE-38C4-1271A77704C6}"/>
              </a:ext>
            </a:extLst>
          </p:cNvPr>
          <p:cNvGraphicFramePr/>
          <p:nvPr/>
        </p:nvGraphicFramePr>
        <p:xfrm>
          <a:off x="578338" y="2004869"/>
          <a:ext cx="10771407" cy="398632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53C681D0-2C5A-93E4-4EB0-3932DA529E9F}"/>
              </a:ext>
            </a:extLst>
          </p:cNvPr>
          <p:cNvSpPr/>
          <p:nvPr/>
        </p:nvSpPr>
        <p:spPr>
          <a:xfrm>
            <a:off x="7438904" y="5439394"/>
            <a:ext cx="1660470"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TV Launch: 7/9/23</a:t>
            </a:r>
          </a:p>
        </p:txBody>
      </p:sp>
      <p:sp>
        <p:nvSpPr>
          <p:cNvPr id="10" name="TextBox 9">
            <a:extLst>
              <a:ext uri="{FF2B5EF4-FFF2-40B4-BE49-F238E27FC236}">
                <a16:creationId xmlns:a16="http://schemas.microsoft.com/office/drawing/2014/main" id="{CAD2CF17-21EC-FC38-6558-63223D323568}"/>
              </a:ext>
            </a:extLst>
          </p:cNvPr>
          <p:cNvSpPr txBox="1"/>
          <p:nvPr/>
        </p:nvSpPr>
        <p:spPr>
          <a:xfrm>
            <a:off x="2299516" y="1696800"/>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Mugsy:</a:t>
            </a:r>
            <a:r>
              <a:rPr kumimoji="0" lang="en-US" sz="1600" b="1" i="0" u="sng"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Weekly Google Search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Weeks of 8/28/22 – 11/19/23</a:t>
            </a:r>
          </a:p>
        </p:txBody>
      </p:sp>
      <p:cxnSp>
        <p:nvCxnSpPr>
          <p:cNvPr id="21" name="Straight Connector 20">
            <a:extLst>
              <a:ext uri="{FF2B5EF4-FFF2-40B4-BE49-F238E27FC236}">
                <a16:creationId xmlns:a16="http://schemas.microsoft.com/office/drawing/2014/main" id="{3DB7B0F3-8B7F-7BE4-8859-0338D49050AF}"/>
              </a:ext>
            </a:extLst>
          </p:cNvPr>
          <p:cNvCxnSpPr>
            <a:cxnSpLocks/>
          </p:cNvCxnSpPr>
          <p:nvPr/>
        </p:nvCxnSpPr>
        <p:spPr>
          <a:xfrm flipV="1">
            <a:off x="8253642" y="2670050"/>
            <a:ext cx="0" cy="2756777"/>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943142-DABB-7007-0361-293108152CF3}"/>
              </a:ext>
            </a:extLst>
          </p:cNvPr>
          <p:cNvCxnSpPr>
            <a:cxnSpLocks/>
          </p:cNvCxnSpPr>
          <p:nvPr/>
        </p:nvCxnSpPr>
        <p:spPr>
          <a:xfrm>
            <a:off x="10685536" y="2397709"/>
            <a:ext cx="599684"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Rounded Corners 23">
            <a:extLst>
              <a:ext uri="{FF2B5EF4-FFF2-40B4-BE49-F238E27FC236}">
                <a16:creationId xmlns:a16="http://schemas.microsoft.com/office/drawing/2014/main" id="{EF8E3060-1F9C-7820-8C47-2DF88D44DFDC}"/>
              </a:ext>
            </a:extLst>
          </p:cNvPr>
          <p:cNvSpPr/>
          <p:nvPr/>
        </p:nvSpPr>
        <p:spPr>
          <a:xfrm>
            <a:off x="10057043" y="2264690"/>
            <a:ext cx="963587"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w/o 11/19/23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sp>
        <p:nvSpPr>
          <p:cNvPr id="18" name="TextBox 1">
            <a:extLst>
              <a:ext uri="{FF2B5EF4-FFF2-40B4-BE49-F238E27FC236}">
                <a16:creationId xmlns:a16="http://schemas.microsoft.com/office/drawing/2014/main" id="{41F7FDCB-6399-35CF-332C-38BFCAF98E23}"/>
              </a:ext>
            </a:extLst>
          </p:cNvPr>
          <p:cNvSpPr txBox="1"/>
          <p:nvPr/>
        </p:nvSpPr>
        <p:spPr>
          <a:xfrm>
            <a:off x="8269139" y="5153946"/>
            <a:ext cx="3035568" cy="214434"/>
          </a:xfrm>
          <a:prstGeom prst="rect">
            <a:avLst/>
          </a:prstGeom>
          <a:solidFill>
            <a:srgbClr val="00BFF2"/>
          </a:solidFill>
          <a:ln>
            <a:solidFill>
              <a:srgbClr val="00BFF2"/>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5-Month TV Campaign</a:t>
            </a:r>
          </a:p>
        </p:txBody>
      </p:sp>
      <p:sp>
        <p:nvSpPr>
          <p:cNvPr id="4" name="TextBox 3">
            <a:extLst>
              <a:ext uri="{FF2B5EF4-FFF2-40B4-BE49-F238E27FC236}">
                <a16:creationId xmlns:a16="http://schemas.microsoft.com/office/drawing/2014/main" id="{B8B4BB21-E533-E82F-7332-63406676EDA0}"/>
              </a:ext>
            </a:extLst>
          </p:cNvPr>
          <p:cNvSpPr txBox="1"/>
          <p:nvPr/>
        </p:nvSpPr>
        <p:spPr>
          <a:xfrm>
            <a:off x="483207" y="6157019"/>
            <a:ext cx="11585061" cy="3924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Source: VAB analysis of Google Trends, United States only, All Categories, </a:t>
            </a:r>
            <a:r>
              <a:rPr kumimoji="0" lang="en-US" sz="65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Web Search, weeks of 8/28/22 – 11/19/23.</a:t>
            </a:r>
            <a:r>
              <a:rPr kumimoji="0" lang="en-US" sz="650" b="0" i="0" u="none" strike="noStrike" kern="1200" cap="none" spc="0" normalizeH="0" baseline="0" noProof="0">
                <a:ln>
                  <a:noFill/>
                </a:ln>
                <a:solidFill>
                  <a:srgbClr val="FF0000"/>
                </a:solidFill>
                <a:effectLst/>
                <a:uLnTx/>
                <a:uFillTx/>
                <a:latin typeface="Helvetica" panose="020B0604020202020204"/>
                <a:ea typeface="+mn-ea"/>
                <a:cs typeface="Helvetica" panose="020B0604020202020204"/>
              </a:rPr>
              <a:t> </a:t>
            </a:r>
            <a:r>
              <a:rPr kumimoji="0" lang="en-US" sz="650" b="1"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Google Search Index represents search interest relative to the highest point on the chart for the given region and time period, a value of 100 is the peak popularity for the term, a value of 50 means that the term is half as popular</a:t>
            </a:r>
            <a:r>
              <a:rPr kumimoji="0" lang="en-US" sz="6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 </a:t>
            </a:r>
            <a:r>
              <a:rPr kumimoji="0" lang="en-US" sz="65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VAB analysis of Nielsen Ad Intel, TV launch month is based on the first activity reported across national cable TV, national broadcast TV, Spanish language broadcast TV, Spanish language cable TV, spot TV, syndication TV, streaming TV. Spend is based on reported national cable TV, national broadcast TV, Spanish language broadcast TV, Spanish language cable TV, spot TV, syndication TV, streaming TV spend. $1.9MM reflects TV investment for the weeks of 7/9/23-11/19/23. </a:t>
            </a:r>
            <a:r>
              <a:rPr kumimoji="0" lang="en-US" sz="6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Note: </a:t>
            </a:r>
            <a:r>
              <a:rPr kumimoji="0" lang="en-US" sz="650" b="1" i="0" u="none" strike="noStrike" kern="1200" cap="none" spc="0" normalizeH="0" baseline="0" noProof="0">
                <a:ln>
                  <a:noFill/>
                </a:ln>
                <a:solidFill>
                  <a:srgbClr val="00BFF2"/>
                </a:solidFill>
                <a:effectLst/>
                <a:uLnTx/>
                <a:uFillTx/>
                <a:latin typeface="Helvetica" panose="020B0604020202020204"/>
                <a:ea typeface="+mn-ea"/>
                <a:cs typeface="Helvetica" panose="020B0604020202020204"/>
              </a:rPr>
              <a:t>Light blue line marks the first week of TV spending for each brand.</a:t>
            </a:r>
          </a:p>
        </p:txBody>
      </p:sp>
      <p:sp>
        <p:nvSpPr>
          <p:cNvPr id="8" name="TextBox 1">
            <a:extLst>
              <a:ext uri="{FF2B5EF4-FFF2-40B4-BE49-F238E27FC236}">
                <a16:creationId xmlns:a16="http://schemas.microsoft.com/office/drawing/2014/main" id="{86520760-C2CE-2211-BD69-182B3E3BB521}"/>
              </a:ext>
            </a:extLst>
          </p:cNvPr>
          <p:cNvSpPr txBox="1"/>
          <p:nvPr/>
        </p:nvSpPr>
        <p:spPr>
          <a:xfrm>
            <a:off x="10685536" y="4402080"/>
            <a:ext cx="1139319" cy="287331"/>
          </a:xfrm>
          <a:prstGeom prst="rect">
            <a:avLst/>
          </a:prstGeom>
          <a:solidFill>
            <a:srgbClr val="FFE600"/>
          </a:solidFill>
          <a:ln>
            <a:solidFill>
              <a:srgbClr val="FFE600"/>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Heavy 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1B1464"/>
                </a:solidFill>
                <a:latin typeface="Helvetica" panose="020B0403020202020204" pitchFamily="34" charset="0"/>
              </a:rPr>
              <a:t>$249K Weekly Avg</a:t>
            </a:r>
            <a:endParaRPr kumimoji="0" lang="en-US" sz="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6" name="Oval 5">
            <a:extLst>
              <a:ext uri="{FF2B5EF4-FFF2-40B4-BE49-F238E27FC236}">
                <a16:creationId xmlns:a16="http://schemas.microsoft.com/office/drawing/2014/main" id="{9B37E1C5-A70A-331C-3B7B-5CC347974ADB}"/>
              </a:ext>
            </a:extLst>
          </p:cNvPr>
          <p:cNvSpPr/>
          <p:nvPr/>
        </p:nvSpPr>
        <p:spPr>
          <a:xfrm>
            <a:off x="7817055" y="2118228"/>
            <a:ext cx="904168"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Helvetica" panose="020B0403020202020204" pitchFamily="34" charset="0"/>
                <a:ea typeface="+mn-ea"/>
                <a:cs typeface="+mn-cs"/>
              </a:rPr>
              <a:t>+16%</a:t>
            </a:r>
          </a:p>
        </p:txBody>
      </p:sp>
      <p:sp>
        <p:nvSpPr>
          <p:cNvPr id="11" name="TextBox 10">
            <a:extLst>
              <a:ext uri="{FF2B5EF4-FFF2-40B4-BE49-F238E27FC236}">
                <a16:creationId xmlns:a16="http://schemas.microsoft.com/office/drawing/2014/main" id="{8DB677A4-110B-0774-B7F3-7855913483F0}"/>
              </a:ext>
            </a:extLst>
          </p:cNvPr>
          <p:cNvSpPr txBox="1"/>
          <p:nvPr/>
        </p:nvSpPr>
        <p:spPr>
          <a:xfrm>
            <a:off x="7846939" y="2454606"/>
            <a:ext cx="8444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vs. prior week</a:t>
            </a:r>
          </a:p>
        </p:txBody>
      </p:sp>
      <p:sp>
        <p:nvSpPr>
          <p:cNvPr id="19" name="Rectangle 18">
            <a:extLst>
              <a:ext uri="{FF2B5EF4-FFF2-40B4-BE49-F238E27FC236}">
                <a16:creationId xmlns:a16="http://schemas.microsoft.com/office/drawing/2014/main" id="{CB28CB29-2094-0A5F-4ACA-0B163A7C798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12" name="Picture 11">
            <a:extLst>
              <a:ext uri="{FF2B5EF4-FFF2-40B4-BE49-F238E27FC236}">
                <a16:creationId xmlns:a16="http://schemas.microsoft.com/office/drawing/2014/main" id="{D53FD2D1-D39A-38F2-153C-4405F8CFB3D8}"/>
              </a:ext>
            </a:extLst>
          </p:cNvPr>
          <p:cNvPicPr>
            <a:picLocks noChangeAspect="1"/>
          </p:cNvPicPr>
          <p:nvPr/>
        </p:nvPicPr>
        <p:blipFill>
          <a:blip r:embed="rId5"/>
          <a:stretch>
            <a:fillRect/>
          </a:stretch>
        </p:blipFill>
        <p:spPr>
          <a:xfrm>
            <a:off x="57037" y="1534065"/>
            <a:ext cx="844400" cy="844400"/>
          </a:xfrm>
          <a:prstGeom prst="rect">
            <a:avLst/>
          </a:prstGeom>
        </p:spPr>
      </p:pic>
      <p:sp>
        <p:nvSpPr>
          <p:cNvPr id="13" name="Rectangle 12">
            <a:extLst>
              <a:ext uri="{FF2B5EF4-FFF2-40B4-BE49-F238E27FC236}">
                <a16:creationId xmlns:a16="http://schemas.microsoft.com/office/drawing/2014/main" id="{4D424D54-AC7B-EE29-450A-1864887F4597}"/>
              </a:ext>
            </a:extLst>
          </p:cNvPr>
          <p:cNvSpPr/>
          <p:nvPr/>
        </p:nvSpPr>
        <p:spPr>
          <a:xfrm>
            <a:off x="228114" y="435951"/>
            <a:ext cx="11942365" cy="892552"/>
          </a:xfrm>
          <a:prstGeom prst="rect">
            <a:avLst/>
          </a:prstGeom>
        </p:spPr>
        <p:txBody>
          <a:bodyPr wrap="square">
            <a:spAutoFit/>
          </a:bodyPr>
          <a:lstStyle/>
          <a:p>
            <a:pPr lvl="0">
              <a:defRPr/>
            </a:pPr>
            <a:r>
              <a:rPr lang="en-US" sz="2600" b="1" dirty="0">
                <a:solidFill>
                  <a:srgbClr val="ED3C8D"/>
                </a:solidFill>
                <a:latin typeface="Helvetica" pitchFamily="2" charset="0"/>
              </a:rPr>
              <a:t>Mugsy: </a:t>
            </a:r>
            <a:r>
              <a:rPr lang="en-US" sz="2600" b="1" dirty="0">
                <a:solidFill>
                  <a:srgbClr val="002060"/>
                </a:solidFill>
                <a:latin typeface="Helvetica" pitchFamily="2" charset="0"/>
              </a:rPr>
              <a:t>Saw its online search activity </a:t>
            </a:r>
            <a:r>
              <a:rPr lang="en-US" sz="2600" b="1" u="sng" dirty="0">
                <a:solidFill>
                  <a:srgbClr val="00C0F3"/>
                </a:solidFill>
                <a:latin typeface="Helvetica" pitchFamily="2" charset="0"/>
              </a:rPr>
              <a:t>quadruple</a:t>
            </a:r>
            <a:r>
              <a:rPr lang="en-US" sz="2600" b="1" dirty="0">
                <a:solidFill>
                  <a:srgbClr val="002060"/>
                </a:solidFill>
                <a:latin typeface="Helvetica" pitchFamily="2" charset="0"/>
              </a:rPr>
              <a:t> when it ‘heavy-upped’ its TV investment spend within it’s first TV campaign towards the end of 2023</a:t>
            </a:r>
            <a:endParaRPr lang="en-US" sz="2600" b="1" dirty="0">
              <a:solidFill>
                <a:srgbClr val="00B0F0"/>
              </a:solidFill>
              <a:latin typeface="Helvetica" pitchFamily="2" charset="0"/>
            </a:endParaRPr>
          </a:p>
        </p:txBody>
      </p:sp>
      <p:sp>
        <p:nvSpPr>
          <p:cNvPr id="15" name="Oval 14">
            <a:extLst>
              <a:ext uri="{FF2B5EF4-FFF2-40B4-BE49-F238E27FC236}">
                <a16:creationId xmlns:a16="http://schemas.microsoft.com/office/drawing/2014/main" id="{55D1393C-940D-BA6D-615B-E1F89FCC5B18}"/>
              </a:ext>
            </a:extLst>
          </p:cNvPr>
          <p:cNvSpPr/>
          <p:nvPr/>
        </p:nvSpPr>
        <p:spPr>
          <a:xfrm>
            <a:off x="10956897" y="1720484"/>
            <a:ext cx="715502"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C0F3"/>
                </a:solidFill>
                <a:latin typeface="Helvetica" panose="020B0403020202020204" pitchFamily="34" charset="0"/>
              </a:rPr>
              <a:t>4</a:t>
            </a:r>
            <a:r>
              <a:rPr kumimoji="0" lang="en-US" sz="1200" b="1" i="0" u="none" strike="noStrike" kern="1200" cap="none" spc="0" normalizeH="0" baseline="0" noProof="0" dirty="0">
                <a:ln>
                  <a:noFill/>
                </a:ln>
                <a:solidFill>
                  <a:srgbClr val="00C0F3"/>
                </a:solidFill>
                <a:effectLst/>
                <a:uLnTx/>
                <a:uFillTx/>
                <a:latin typeface="Helvetica" panose="020B0403020202020204" pitchFamily="34" charset="0"/>
                <a:ea typeface="+mn-ea"/>
                <a:cs typeface="+mn-cs"/>
              </a:rPr>
              <a:t>x</a:t>
            </a:r>
          </a:p>
        </p:txBody>
      </p:sp>
      <p:sp>
        <p:nvSpPr>
          <p:cNvPr id="16" name="TextBox 15">
            <a:extLst>
              <a:ext uri="{FF2B5EF4-FFF2-40B4-BE49-F238E27FC236}">
                <a16:creationId xmlns:a16="http://schemas.microsoft.com/office/drawing/2014/main" id="{123E44BD-5DB9-6B8C-7D7A-600C825E3205}"/>
              </a:ext>
            </a:extLst>
          </p:cNvPr>
          <p:cNvSpPr txBox="1"/>
          <p:nvPr/>
        </p:nvSpPr>
        <p:spPr>
          <a:xfrm>
            <a:off x="10611641" y="2069562"/>
            <a:ext cx="14060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vs. week before TV launch</a:t>
            </a:r>
          </a:p>
        </p:txBody>
      </p:sp>
      <p:cxnSp>
        <p:nvCxnSpPr>
          <p:cNvPr id="17" name="Straight Arrow Connector 16">
            <a:extLst>
              <a:ext uri="{FF2B5EF4-FFF2-40B4-BE49-F238E27FC236}">
                <a16:creationId xmlns:a16="http://schemas.microsoft.com/office/drawing/2014/main" id="{E8DE3821-426E-BD7E-A1CD-8DC1C2BEFEE0}"/>
              </a:ext>
            </a:extLst>
          </p:cNvPr>
          <p:cNvCxnSpPr>
            <a:cxnSpLocks/>
            <a:stCxn id="25" idx="3"/>
          </p:cNvCxnSpPr>
          <p:nvPr/>
        </p:nvCxnSpPr>
        <p:spPr>
          <a:xfrm>
            <a:off x="7733196" y="4588190"/>
            <a:ext cx="341059" cy="246795"/>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0C9C4ED-F8D9-2781-6873-F604AEDD6378}"/>
              </a:ext>
            </a:extLst>
          </p:cNvPr>
          <p:cNvCxnSpPr>
            <a:cxnSpLocks/>
            <a:stCxn id="22" idx="3"/>
          </p:cNvCxnSpPr>
          <p:nvPr/>
        </p:nvCxnSpPr>
        <p:spPr>
          <a:xfrm>
            <a:off x="7969366" y="4007736"/>
            <a:ext cx="250780" cy="732569"/>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Rounded Corners 21">
            <a:extLst>
              <a:ext uri="{FF2B5EF4-FFF2-40B4-BE49-F238E27FC236}">
                <a16:creationId xmlns:a16="http://schemas.microsoft.com/office/drawing/2014/main" id="{77F6CCAF-0C95-0274-D8B2-A9EB6470A44D}"/>
              </a:ext>
            </a:extLst>
          </p:cNvPr>
          <p:cNvSpPr/>
          <p:nvPr/>
        </p:nvSpPr>
        <p:spPr>
          <a:xfrm>
            <a:off x="6625551" y="3862017"/>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(29 index)</a:t>
            </a:r>
          </a:p>
        </p:txBody>
      </p:sp>
      <p:sp>
        <p:nvSpPr>
          <p:cNvPr id="25" name="Rectangle: Rounded Corners 24">
            <a:extLst>
              <a:ext uri="{FF2B5EF4-FFF2-40B4-BE49-F238E27FC236}">
                <a16:creationId xmlns:a16="http://schemas.microsoft.com/office/drawing/2014/main" id="{2A9C933F-A345-1C35-FCA9-61F027625E72}"/>
              </a:ext>
            </a:extLst>
          </p:cNvPr>
          <p:cNvSpPr/>
          <p:nvPr/>
        </p:nvSpPr>
        <p:spPr>
          <a:xfrm>
            <a:off x="5971403" y="4436075"/>
            <a:ext cx="1761793"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Week Before TV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(25 index)</a:t>
            </a:r>
          </a:p>
        </p:txBody>
      </p:sp>
      <p:sp>
        <p:nvSpPr>
          <p:cNvPr id="27" name="Rectangle 26">
            <a:extLst>
              <a:ext uri="{FF2B5EF4-FFF2-40B4-BE49-F238E27FC236}">
                <a16:creationId xmlns:a16="http://schemas.microsoft.com/office/drawing/2014/main" id="{F60043B6-D9F5-953C-704B-D4107DED16F9}"/>
              </a:ext>
            </a:extLst>
          </p:cNvPr>
          <p:cNvSpPr/>
          <p:nvPr/>
        </p:nvSpPr>
        <p:spPr>
          <a:xfrm>
            <a:off x="-3" y="0"/>
            <a:ext cx="2476503" cy="243075"/>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Category: Apparel &amp; Accessories</a:t>
            </a:r>
          </a:p>
        </p:txBody>
      </p:sp>
    </p:spTree>
    <p:extLst>
      <p:ext uri="{BB962C8B-B14F-4D97-AF65-F5344CB8AC3E}">
        <p14:creationId xmlns:p14="http://schemas.microsoft.com/office/powerpoint/2010/main" val="242105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6D994-BE99-0F9F-E1E7-E95BD7BE3B05}"/>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B1437AA-AA00-A410-85FA-4B5AD16AF35C}"/>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0D1B20A-5BA9-ABD5-955F-5BCE50F2CC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E76D9167-F72B-B0EF-4DBD-79504FBC3C1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graphicFrame>
        <p:nvGraphicFramePr>
          <p:cNvPr id="3" name="Chart 2">
            <a:extLst>
              <a:ext uri="{FF2B5EF4-FFF2-40B4-BE49-F238E27FC236}">
                <a16:creationId xmlns:a16="http://schemas.microsoft.com/office/drawing/2014/main" id="{404234AF-4BC0-DBD5-6752-1F57500F4983}"/>
              </a:ext>
            </a:extLst>
          </p:cNvPr>
          <p:cNvGraphicFramePr/>
          <p:nvPr/>
        </p:nvGraphicFramePr>
        <p:xfrm>
          <a:off x="721213" y="2004869"/>
          <a:ext cx="11023113" cy="398632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92811C58-B7B0-F729-74EC-5B4CD2D34003}"/>
              </a:ext>
            </a:extLst>
          </p:cNvPr>
          <p:cNvSpPr/>
          <p:nvPr/>
        </p:nvSpPr>
        <p:spPr>
          <a:xfrm>
            <a:off x="6313434" y="5439394"/>
            <a:ext cx="1660470"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TV Launch: 4/2/23</a:t>
            </a:r>
          </a:p>
        </p:txBody>
      </p:sp>
      <p:sp>
        <p:nvSpPr>
          <p:cNvPr id="10" name="TextBox 9">
            <a:extLst>
              <a:ext uri="{FF2B5EF4-FFF2-40B4-BE49-F238E27FC236}">
                <a16:creationId xmlns:a16="http://schemas.microsoft.com/office/drawing/2014/main" id="{53875295-1BEE-E7E5-F5A8-FB2DF268EB3D}"/>
              </a:ext>
            </a:extLst>
          </p:cNvPr>
          <p:cNvSpPr txBox="1"/>
          <p:nvPr/>
        </p:nvSpPr>
        <p:spPr>
          <a:xfrm>
            <a:off x="2299516" y="1696800"/>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Laura Geller:</a:t>
            </a:r>
            <a:r>
              <a:rPr kumimoji="0" lang="en-US" sz="1600" b="1" i="0" u="sng"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Weekly Google Search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Weeks of 3/27/22 – 12/24/23</a:t>
            </a:r>
          </a:p>
        </p:txBody>
      </p:sp>
      <p:cxnSp>
        <p:nvCxnSpPr>
          <p:cNvPr id="21" name="Straight Connector 20">
            <a:extLst>
              <a:ext uri="{FF2B5EF4-FFF2-40B4-BE49-F238E27FC236}">
                <a16:creationId xmlns:a16="http://schemas.microsoft.com/office/drawing/2014/main" id="{05AFB710-0387-988C-D6C8-06D2CD2EA26B}"/>
              </a:ext>
            </a:extLst>
          </p:cNvPr>
          <p:cNvCxnSpPr>
            <a:cxnSpLocks/>
            <a:stCxn id="9" idx="0"/>
            <a:endCxn id="11" idx="2"/>
          </p:cNvCxnSpPr>
          <p:nvPr/>
        </p:nvCxnSpPr>
        <p:spPr>
          <a:xfrm flipV="1">
            <a:off x="7143669" y="2771572"/>
            <a:ext cx="11326" cy="2667822"/>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EC05725-CD88-DD23-23B3-01A08140DA4C}"/>
              </a:ext>
            </a:extLst>
          </p:cNvPr>
          <p:cNvCxnSpPr>
            <a:cxnSpLocks/>
          </p:cNvCxnSpPr>
          <p:nvPr/>
        </p:nvCxnSpPr>
        <p:spPr>
          <a:xfrm>
            <a:off x="10662876" y="2397709"/>
            <a:ext cx="723946"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Rounded Corners 23">
            <a:extLst>
              <a:ext uri="{FF2B5EF4-FFF2-40B4-BE49-F238E27FC236}">
                <a16:creationId xmlns:a16="http://schemas.microsoft.com/office/drawing/2014/main" id="{81BC74A9-0694-887D-69A3-D172512B9A43}"/>
              </a:ext>
            </a:extLst>
          </p:cNvPr>
          <p:cNvSpPr/>
          <p:nvPr/>
        </p:nvSpPr>
        <p:spPr>
          <a:xfrm>
            <a:off x="10204099" y="2264690"/>
            <a:ext cx="947783"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w/o 12/24/23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sp>
        <p:nvSpPr>
          <p:cNvPr id="20" name="TextBox 1">
            <a:extLst>
              <a:ext uri="{FF2B5EF4-FFF2-40B4-BE49-F238E27FC236}">
                <a16:creationId xmlns:a16="http://schemas.microsoft.com/office/drawing/2014/main" id="{93AE8FD0-5135-8F3B-3D26-1CFC09E00BE0}"/>
              </a:ext>
            </a:extLst>
          </p:cNvPr>
          <p:cNvSpPr txBox="1"/>
          <p:nvPr/>
        </p:nvSpPr>
        <p:spPr>
          <a:xfrm>
            <a:off x="7139880" y="5191731"/>
            <a:ext cx="4246941" cy="214434"/>
          </a:xfrm>
          <a:prstGeom prst="rect">
            <a:avLst/>
          </a:prstGeom>
          <a:solidFill>
            <a:srgbClr val="00BFF2"/>
          </a:solidFill>
          <a:ln>
            <a:solidFill>
              <a:srgbClr val="00BFF2"/>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9-Month TV Campaign</a:t>
            </a:r>
          </a:p>
        </p:txBody>
      </p:sp>
      <p:sp>
        <p:nvSpPr>
          <p:cNvPr id="4" name="TextBox 3">
            <a:extLst>
              <a:ext uri="{FF2B5EF4-FFF2-40B4-BE49-F238E27FC236}">
                <a16:creationId xmlns:a16="http://schemas.microsoft.com/office/drawing/2014/main" id="{BF14017A-9EE1-33B0-19F4-783E96F21A4C}"/>
              </a:ext>
            </a:extLst>
          </p:cNvPr>
          <p:cNvSpPr txBox="1"/>
          <p:nvPr/>
        </p:nvSpPr>
        <p:spPr>
          <a:xfrm>
            <a:off x="483207" y="6157019"/>
            <a:ext cx="11585061" cy="3924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Source: VAB analysis of Google Trends, United States only, All Categories, </a:t>
            </a:r>
            <a:r>
              <a:rPr kumimoji="0" lang="en-US" sz="65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Web Search, weeks of 3/27/22 – 12/24/23.</a:t>
            </a:r>
            <a:r>
              <a:rPr kumimoji="0" lang="en-US" sz="650" b="0" i="0" u="none" strike="noStrike" kern="1200" cap="none" spc="0" normalizeH="0" baseline="0" noProof="0">
                <a:ln>
                  <a:noFill/>
                </a:ln>
                <a:solidFill>
                  <a:srgbClr val="FF0000"/>
                </a:solidFill>
                <a:effectLst/>
                <a:uLnTx/>
                <a:uFillTx/>
                <a:latin typeface="Helvetica" panose="020B0604020202020204"/>
                <a:ea typeface="+mn-ea"/>
                <a:cs typeface="Helvetica" panose="020B0604020202020204"/>
              </a:rPr>
              <a:t> </a:t>
            </a:r>
            <a:r>
              <a:rPr kumimoji="0" lang="en-US" sz="650" b="1"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Google Search Index represents search interest relative to the highest point on the chart for the given region and time period, a value of 100 is the peak popularity for the term, a value of 50 means that the term is half as popular</a:t>
            </a:r>
            <a:r>
              <a:rPr kumimoji="0" lang="en-US" sz="6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 </a:t>
            </a:r>
            <a:r>
              <a:rPr kumimoji="0" lang="en-US" sz="65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VAB analysis of Nielsen Ad Intel, TV launch month is based on the first activity reported across national cable TV, national broadcast TV, Spanish language broadcast TV, Spanish language cable TV, spot TV, syndication TV, streaming TV. Spend is based on reported national cable TV, national broadcast TV, Spanish language broadcast TV, Spanish language cable TV, spot TV, syndication TV, streaming TV spend. $9.5MM reflects TV investment for the weeks of 4/2/23-12/24/23. </a:t>
            </a:r>
            <a:r>
              <a:rPr kumimoji="0" lang="en-US" sz="6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Note: </a:t>
            </a:r>
            <a:r>
              <a:rPr kumimoji="0" lang="en-US" sz="650" b="1" i="0" u="none" strike="noStrike" kern="1200" cap="none" spc="0" normalizeH="0" baseline="0" noProof="0">
                <a:ln>
                  <a:noFill/>
                </a:ln>
                <a:solidFill>
                  <a:srgbClr val="00BFF2"/>
                </a:solidFill>
                <a:effectLst/>
                <a:uLnTx/>
                <a:uFillTx/>
                <a:latin typeface="Helvetica" panose="020B0604020202020204"/>
                <a:ea typeface="+mn-ea"/>
                <a:cs typeface="Helvetica" panose="020B0604020202020204"/>
              </a:rPr>
              <a:t>Light blue line marks the first week of TV spending for each brand.</a:t>
            </a:r>
          </a:p>
        </p:txBody>
      </p:sp>
      <p:sp>
        <p:nvSpPr>
          <p:cNvPr id="6" name="TextBox 1">
            <a:extLst>
              <a:ext uri="{FF2B5EF4-FFF2-40B4-BE49-F238E27FC236}">
                <a16:creationId xmlns:a16="http://schemas.microsoft.com/office/drawing/2014/main" id="{2E68701D-2C71-5B08-9C35-911F98087512}"/>
              </a:ext>
            </a:extLst>
          </p:cNvPr>
          <p:cNvSpPr txBox="1"/>
          <p:nvPr/>
        </p:nvSpPr>
        <p:spPr>
          <a:xfrm>
            <a:off x="10058400" y="4463040"/>
            <a:ext cx="1328421" cy="287331"/>
          </a:xfrm>
          <a:prstGeom prst="rect">
            <a:avLst/>
          </a:prstGeom>
          <a:solidFill>
            <a:srgbClr val="FFE600"/>
          </a:solidFill>
          <a:ln>
            <a:solidFill>
              <a:srgbClr val="FFE600"/>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Heavy 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1B1464"/>
                </a:solidFill>
                <a:latin typeface="Helvetica" panose="020B0403020202020204" pitchFamily="34" charset="0"/>
              </a:rPr>
              <a:t>$525K Weekly Avg</a:t>
            </a:r>
            <a:endParaRPr kumimoji="0" lang="en-US" sz="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11" name="TextBox 10">
            <a:extLst>
              <a:ext uri="{FF2B5EF4-FFF2-40B4-BE49-F238E27FC236}">
                <a16:creationId xmlns:a16="http://schemas.microsoft.com/office/drawing/2014/main" id="{CFDB1D62-E606-DDBF-10CF-1D5AB197F307}"/>
              </a:ext>
            </a:extLst>
          </p:cNvPr>
          <p:cNvSpPr txBox="1"/>
          <p:nvPr/>
        </p:nvSpPr>
        <p:spPr>
          <a:xfrm>
            <a:off x="6732795" y="2556128"/>
            <a:ext cx="8444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vs. prior week</a:t>
            </a:r>
          </a:p>
        </p:txBody>
      </p:sp>
      <p:sp>
        <p:nvSpPr>
          <p:cNvPr id="19" name="Oval 18">
            <a:extLst>
              <a:ext uri="{FF2B5EF4-FFF2-40B4-BE49-F238E27FC236}">
                <a16:creationId xmlns:a16="http://schemas.microsoft.com/office/drawing/2014/main" id="{A4689F14-44B6-FD52-59C2-2F892D7B179F}"/>
              </a:ext>
            </a:extLst>
          </p:cNvPr>
          <p:cNvSpPr/>
          <p:nvPr/>
        </p:nvSpPr>
        <p:spPr>
          <a:xfrm>
            <a:off x="6800790" y="2185141"/>
            <a:ext cx="697083"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Helvetica" panose="020B0403020202020204" pitchFamily="34" charset="0"/>
                <a:ea typeface="+mn-ea"/>
                <a:cs typeface="+mn-cs"/>
              </a:rPr>
              <a:t>+5%</a:t>
            </a:r>
          </a:p>
        </p:txBody>
      </p:sp>
      <p:sp>
        <p:nvSpPr>
          <p:cNvPr id="22" name="Rectangle 21">
            <a:extLst>
              <a:ext uri="{FF2B5EF4-FFF2-40B4-BE49-F238E27FC236}">
                <a16:creationId xmlns:a16="http://schemas.microsoft.com/office/drawing/2014/main" id="{355C3141-E97C-3BB3-645F-0E1E408C3B5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2050" name="Picture 2" descr="Logos Download | Laura Geller">
            <a:extLst>
              <a:ext uri="{FF2B5EF4-FFF2-40B4-BE49-F238E27FC236}">
                <a16:creationId xmlns:a16="http://schemas.microsoft.com/office/drawing/2014/main" id="{1EC85C3B-6490-30CC-A278-03E72B1FB3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30" t="4885" r="3280" b="6924"/>
          <a:stretch>
            <a:fillRect/>
          </a:stretch>
        </p:blipFill>
        <p:spPr bwMode="auto">
          <a:xfrm>
            <a:off x="17026" y="1725747"/>
            <a:ext cx="1408374" cy="3924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349F634-E593-ED0E-4533-42E46F855784}"/>
              </a:ext>
            </a:extLst>
          </p:cNvPr>
          <p:cNvSpPr/>
          <p:nvPr/>
        </p:nvSpPr>
        <p:spPr>
          <a:xfrm>
            <a:off x="130629" y="435951"/>
            <a:ext cx="12136961" cy="892552"/>
          </a:xfrm>
          <a:prstGeom prst="rect">
            <a:avLst/>
          </a:prstGeom>
        </p:spPr>
        <p:txBody>
          <a:bodyPr wrap="square">
            <a:spAutoFit/>
          </a:bodyPr>
          <a:lstStyle/>
          <a:p>
            <a:pPr lvl="0">
              <a:defRPr/>
            </a:pPr>
            <a:r>
              <a:rPr lang="en-US" sz="2600" b="1" dirty="0">
                <a:solidFill>
                  <a:srgbClr val="ED3C8D"/>
                </a:solidFill>
                <a:latin typeface="Helvetica" pitchFamily="2" charset="0"/>
              </a:rPr>
              <a:t>Laura Geller: </a:t>
            </a:r>
            <a:r>
              <a:rPr lang="en-US" sz="2600" b="1" dirty="0">
                <a:solidFill>
                  <a:srgbClr val="002060"/>
                </a:solidFill>
                <a:latin typeface="Helvetica" pitchFamily="2" charset="0"/>
              </a:rPr>
              <a:t>A sustained presence on TV for this first-time TV advertiser in 2023 culminated in a </a:t>
            </a:r>
            <a:r>
              <a:rPr lang="en-US" sz="2600" b="1" u="sng" dirty="0">
                <a:solidFill>
                  <a:srgbClr val="00C0F3"/>
                </a:solidFill>
                <a:latin typeface="Helvetica" pitchFamily="2" charset="0"/>
              </a:rPr>
              <a:t>4.5x increase</a:t>
            </a:r>
            <a:r>
              <a:rPr lang="en-US" sz="2600" b="1" dirty="0">
                <a:solidFill>
                  <a:srgbClr val="002060"/>
                </a:solidFill>
                <a:latin typeface="Helvetica" pitchFamily="2" charset="0"/>
              </a:rPr>
              <a:t> in branded search by the end of the year</a:t>
            </a:r>
            <a:endParaRPr lang="en-US" sz="2600" b="1" dirty="0">
              <a:solidFill>
                <a:srgbClr val="00B0F0"/>
              </a:solidFill>
              <a:latin typeface="Helvetica" pitchFamily="2" charset="0"/>
            </a:endParaRPr>
          </a:p>
        </p:txBody>
      </p:sp>
      <p:sp>
        <p:nvSpPr>
          <p:cNvPr id="12" name="Oval 11">
            <a:extLst>
              <a:ext uri="{FF2B5EF4-FFF2-40B4-BE49-F238E27FC236}">
                <a16:creationId xmlns:a16="http://schemas.microsoft.com/office/drawing/2014/main" id="{8F8AB020-2E4A-6B4C-B1F8-916DD2F76DC1}"/>
              </a:ext>
            </a:extLst>
          </p:cNvPr>
          <p:cNvSpPr/>
          <p:nvPr/>
        </p:nvSpPr>
        <p:spPr>
          <a:xfrm>
            <a:off x="11029069" y="1720484"/>
            <a:ext cx="715502"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C0F3"/>
                </a:solidFill>
                <a:latin typeface="Helvetica" panose="020B0403020202020204" pitchFamily="34" charset="0"/>
              </a:rPr>
              <a:t>4.5</a:t>
            </a:r>
            <a:r>
              <a:rPr kumimoji="0" lang="en-US" sz="1200" b="1" i="0" u="none" strike="noStrike" kern="1200" cap="none" spc="0" normalizeH="0" baseline="0" noProof="0" dirty="0">
                <a:ln>
                  <a:noFill/>
                </a:ln>
                <a:solidFill>
                  <a:srgbClr val="00C0F3"/>
                </a:solidFill>
                <a:effectLst/>
                <a:uLnTx/>
                <a:uFillTx/>
                <a:latin typeface="Helvetica" panose="020B0403020202020204" pitchFamily="34" charset="0"/>
                <a:ea typeface="+mn-ea"/>
                <a:cs typeface="+mn-cs"/>
              </a:rPr>
              <a:t>x</a:t>
            </a:r>
          </a:p>
        </p:txBody>
      </p:sp>
      <p:sp>
        <p:nvSpPr>
          <p:cNvPr id="13" name="TextBox 12">
            <a:extLst>
              <a:ext uri="{FF2B5EF4-FFF2-40B4-BE49-F238E27FC236}">
                <a16:creationId xmlns:a16="http://schemas.microsoft.com/office/drawing/2014/main" id="{034B084B-6F62-ECDD-D29D-42CD05978038}"/>
              </a:ext>
            </a:extLst>
          </p:cNvPr>
          <p:cNvSpPr txBox="1"/>
          <p:nvPr/>
        </p:nvSpPr>
        <p:spPr>
          <a:xfrm>
            <a:off x="10683813" y="2069562"/>
            <a:ext cx="14060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vs. week before TV launch</a:t>
            </a:r>
          </a:p>
        </p:txBody>
      </p:sp>
      <p:cxnSp>
        <p:nvCxnSpPr>
          <p:cNvPr id="15" name="Straight Arrow Connector 14">
            <a:extLst>
              <a:ext uri="{FF2B5EF4-FFF2-40B4-BE49-F238E27FC236}">
                <a16:creationId xmlns:a16="http://schemas.microsoft.com/office/drawing/2014/main" id="{73E4F501-C79E-3670-80D0-BEEEDED5251A}"/>
              </a:ext>
            </a:extLst>
          </p:cNvPr>
          <p:cNvCxnSpPr>
            <a:cxnSpLocks/>
            <a:stCxn id="18" idx="3"/>
          </p:cNvCxnSpPr>
          <p:nvPr/>
        </p:nvCxnSpPr>
        <p:spPr>
          <a:xfrm flipV="1">
            <a:off x="6569808" y="5036247"/>
            <a:ext cx="447963" cy="187782"/>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C49F2D0-BBA3-29C9-9239-7B9F3BD607D2}"/>
              </a:ext>
            </a:extLst>
          </p:cNvPr>
          <p:cNvCxnSpPr>
            <a:cxnSpLocks/>
          </p:cNvCxnSpPr>
          <p:nvPr/>
        </p:nvCxnSpPr>
        <p:spPr>
          <a:xfrm>
            <a:off x="6922938" y="4006392"/>
            <a:ext cx="182712" cy="912102"/>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17" name="Rectangle: Rounded Corners 16">
            <a:extLst>
              <a:ext uri="{FF2B5EF4-FFF2-40B4-BE49-F238E27FC236}">
                <a16:creationId xmlns:a16="http://schemas.microsoft.com/office/drawing/2014/main" id="{DDB79790-500A-8A7D-77E6-80B21ADB70D0}"/>
              </a:ext>
            </a:extLst>
          </p:cNvPr>
          <p:cNvSpPr/>
          <p:nvPr/>
        </p:nvSpPr>
        <p:spPr>
          <a:xfrm>
            <a:off x="5673725" y="3863813"/>
            <a:ext cx="1249213"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(23 index)</a:t>
            </a:r>
          </a:p>
        </p:txBody>
      </p:sp>
      <p:sp>
        <p:nvSpPr>
          <p:cNvPr id="18" name="Rectangle: Rounded Corners 17">
            <a:extLst>
              <a:ext uri="{FF2B5EF4-FFF2-40B4-BE49-F238E27FC236}">
                <a16:creationId xmlns:a16="http://schemas.microsoft.com/office/drawing/2014/main" id="{0637F6C6-A1A2-33EC-B215-BCE014C73EAF}"/>
              </a:ext>
            </a:extLst>
          </p:cNvPr>
          <p:cNvSpPr/>
          <p:nvPr/>
        </p:nvSpPr>
        <p:spPr>
          <a:xfrm>
            <a:off x="4878142" y="5071914"/>
            <a:ext cx="169166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Week Before TV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(22 index)</a:t>
            </a:r>
          </a:p>
        </p:txBody>
      </p:sp>
      <p:sp>
        <p:nvSpPr>
          <p:cNvPr id="25" name="Rectangle 24">
            <a:extLst>
              <a:ext uri="{FF2B5EF4-FFF2-40B4-BE49-F238E27FC236}">
                <a16:creationId xmlns:a16="http://schemas.microsoft.com/office/drawing/2014/main" id="{DFB66C56-79C5-B7C0-573B-ED8FA31036D6}"/>
              </a:ext>
            </a:extLst>
          </p:cNvPr>
          <p:cNvSpPr/>
          <p:nvPr/>
        </p:nvSpPr>
        <p:spPr>
          <a:xfrm>
            <a:off x="-3" y="0"/>
            <a:ext cx="1539243" cy="243075"/>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Category: </a:t>
            </a:r>
            <a:r>
              <a:rPr lang="en-US" sz="1200" dirty="0">
                <a:solidFill>
                  <a:prstClr val="white"/>
                </a:solidFill>
                <a:latin typeface="Helvetica" panose="020B0604020202020204" pitchFamily="34" charset="0"/>
                <a:cs typeface="Helvetica" panose="020B0604020202020204" pitchFamily="34" charset="0"/>
              </a:rPr>
              <a:t>Skincare</a:t>
            </a:r>
            <a:endPar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2319982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B236B-204F-970F-0932-CC49E2AA47D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DE6CB03-AACB-F64E-F43D-D8021B336055}"/>
              </a:ext>
            </a:extLst>
          </p:cNvPr>
          <p:cNvSpPr/>
          <p:nvPr/>
        </p:nvSpPr>
        <p:spPr>
          <a:xfrm>
            <a:off x="8716236" y="1685013"/>
            <a:ext cx="3475764" cy="5172987"/>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01E7377-E0B0-0C50-4416-DB582A805D2E}"/>
              </a:ext>
            </a:extLst>
          </p:cNvPr>
          <p:cNvSpPr/>
          <p:nvPr/>
        </p:nvSpPr>
        <p:spPr>
          <a:xfrm>
            <a:off x="0" y="1685013"/>
            <a:ext cx="87249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14A35C8-FFF0-F350-7E57-C7F8E3CC7AFA}"/>
              </a:ext>
            </a:extLst>
          </p:cNvPr>
          <p:cNvSpPr txBox="1"/>
          <p:nvPr/>
        </p:nvSpPr>
        <p:spPr>
          <a:xfrm>
            <a:off x="451110" y="6135066"/>
            <a:ext cx="8300653"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Source: VAB analysis of Nielsen AdIntel as of 7/14/25 (*includes all six measured TV media: nat'l cable TV, nat'l broadcast TV, Spanish language broadcast TV, Spanish Language cable TV, spot TV, syndication TV; and streaming as of 2022-2024); excludes promos and PSAs. </a:t>
            </a:r>
            <a:r>
              <a:rPr lang="en-US" sz="700" dirty="0">
                <a:solidFill>
                  <a:srgbClr val="1B1464"/>
                </a:solidFill>
                <a:latin typeface="Helvetica" panose="020B0604020202020204" pitchFamily="34" charset="0"/>
                <a:ea typeface="Open Sans" panose="020B0606030504020204" pitchFamily="34" charset="0"/>
                <a:cs typeface="Helvetica" panose="020B0604020202020204" pitchFamily="34" charset="0"/>
              </a:rPr>
              <a:t>*3</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Brands: Mugsy, Mott &amp; Bow and Laura Gelle</a:t>
            </a:r>
            <a:r>
              <a:rPr lang="en-US" sz="700" dirty="0">
                <a:solidFill>
                  <a:srgbClr val="1B1464"/>
                </a:solidFill>
                <a:latin typeface="Helvetica" panose="020B0604020202020204" pitchFamily="34" charset="0"/>
                <a:ea typeface="Open Sans" panose="020B0606030504020204" pitchFamily="34" charset="0"/>
                <a:cs typeface="Helvetica" panose="020B0604020202020204" pitchFamily="34" charset="0"/>
              </a:rPr>
              <a:t>r</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DTC/Direct to Consumer – a company that sells their product or service online directly to end customers without involving third-party retailers, wholesalers or other parts of the traditional consumer supply chain. </a:t>
            </a:r>
          </a:p>
        </p:txBody>
      </p:sp>
      <p:sp>
        <p:nvSpPr>
          <p:cNvPr id="2" name="TextBox 1">
            <a:extLst>
              <a:ext uri="{FF2B5EF4-FFF2-40B4-BE49-F238E27FC236}">
                <a16:creationId xmlns:a16="http://schemas.microsoft.com/office/drawing/2014/main" id="{8CDAC8F9-7F39-85DE-2421-86C9B86569EF}"/>
              </a:ext>
            </a:extLst>
          </p:cNvPr>
          <p:cNvSpPr txBox="1"/>
          <p:nvPr/>
        </p:nvSpPr>
        <p:spPr>
          <a:xfrm>
            <a:off x="76200" y="1752600"/>
            <a:ext cx="7843778"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3 DTC Brands - U.S. Total TV* Spend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in millions</a:t>
            </a:r>
          </a:p>
        </p:txBody>
      </p:sp>
      <p:sp>
        <p:nvSpPr>
          <p:cNvPr id="3" name="Rectangle 2">
            <a:extLst>
              <a:ext uri="{FF2B5EF4-FFF2-40B4-BE49-F238E27FC236}">
                <a16:creationId xmlns:a16="http://schemas.microsoft.com/office/drawing/2014/main" id="{E96DEF7C-938A-AB18-985B-06E96E47AF2A}"/>
              </a:ext>
            </a:extLst>
          </p:cNvPr>
          <p:cNvSpPr/>
          <p:nvPr/>
        </p:nvSpPr>
        <p:spPr>
          <a:xfrm>
            <a:off x="121180" y="427293"/>
            <a:ext cx="121158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Those three </a:t>
            </a:r>
            <a:r>
              <a:rPr lang="en-US" sz="2600" b="1" dirty="0">
                <a:solidFill>
                  <a:srgbClr val="1B1464"/>
                </a:solidFill>
                <a:latin typeface="Helvetica" pitchFamily="2" charset="0"/>
              </a:rPr>
              <a:t>brands launched TV for the first time in 2023 and significantly increased TV spend in 2024 after seeing major spikes in branded search</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graphicFrame>
        <p:nvGraphicFramePr>
          <p:cNvPr id="6" name="Chart 5">
            <a:extLst>
              <a:ext uri="{FF2B5EF4-FFF2-40B4-BE49-F238E27FC236}">
                <a16:creationId xmlns:a16="http://schemas.microsoft.com/office/drawing/2014/main" id="{D67F2E53-75C1-0E2A-2B6F-A8848BB991EC}"/>
              </a:ext>
            </a:extLst>
          </p:cNvPr>
          <p:cNvGraphicFramePr/>
          <p:nvPr>
            <p:extLst>
              <p:ext uri="{D42A27DB-BD31-4B8C-83A1-F6EECF244321}">
                <p14:modId xmlns:p14="http://schemas.microsoft.com/office/powerpoint/2010/main" val="4030053644"/>
              </p:ext>
            </p:extLst>
          </p:nvPr>
        </p:nvGraphicFramePr>
        <p:xfrm>
          <a:off x="179243" y="2284135"/>
          <a:ext cx="7326877" cy="391598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B788BEC-C9C0-337B-09C6-E163A94AACCD}"/>
              </a:ext>
            </a:extLst>
          </p:cNvPr>
          <p:cNvSpPr txBox="1"/>
          <p:nvPr/>
        </p:nvSpPr>
        <p:spPr>
          <a:xfrm>
            <a:off x="6964616" y="2462938"/>
            <a:ext cx="1144274" cy="523220"/>
          </a:xfrm>
          <a:prstGeom prst="rect">
            <a:avLst/>
          </a:prstGeom>
          <a:solidFill>
            <a:srgbClr val="1B1464"/>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Helvetica" panose="020B0403020202020204" pitchFamily="34" charset="0"/>
                <a:ea typeface="+mn-ea"/>
                <a:cs typeface="+mn-cs"/>
              </a:rPr>
              <a:t>+2.3x</a:t>
            </a:r>
          </a:p>
        </p:txBody>
      </p:sp>
      <p:pic>
        <p:nvPicPr>
          <p:cNvPr id="5" name="Picture 4">
            <a:extLst>
              <a:ext uri="{FF2B5EF4-FFF2-40B4-BE49-F238E27FC236}">
                <a16:creationId xmlns:a16="http://schemas.microsoft.com/office/drawing/2014/main" id="{3FD059AF-D1B3-D479-8798-52277F0955F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63354011-761C-23EA-8488-A02CE6E24C1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4FBC58EA-F8F0-5C35-AE33-49294EC1282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1" name="TextBox 10">
            <a:extLst>
              <a:ext uri="{FF2B5EF4-FFF2-40B4-BE49-F238E27FC236}">
                <a16:creationId xmlns:a16="http://schemas.microsoft.com/office/drawing/2014/main" id="{14A30B79-3883-50DB-E580-B14FC5113560}"/>
              </a:ext>
            </a:extLst>
          </p:cNvPr>
          <p:cNvSpPr txBox="1"/>
          <p:nvPr/>
        </p:nvSpPr>
        <p:spPr>
          <a:xfrm>
            <a:off x="8751763" y="1752600"/>
            <a:ext cx="341871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white"/>
                </a:solidFill>
                <a:effectLst/>
                <a:uLnTx/>
                <a:uFillTx/>
                <a:latin typeface="Helvetica" pitchFamily="2" charset="0"/>
                <a:ea typeface="+mn-ea"/>
                <a:cs typeface="Heebo" pitchFamily="2" charset="-79"/>
              </a:rPr>
              <a:t>3 DTC Brands Analyzed</a:t>
            </a:r>
          </a:p>
        </p:txBody>
      </p:sp>
      <p:sp>
        <p:nvSpPr>
          <p:cNvPr id="12" name="Rectangle: Rounded Corners 11">
            <a:extLst>
              <a:ext uri="{FF2B5EF4-FFF2-40B4-BE49-F238E27FC236}">
                <a16:creationId xmlns:a16="http://schemas.microsoft.com/office/drawing/2014/main" id="{98248A35-D888-9F88-0B98-FEDCE8359192}"/>
              </a:ext>
            </a:extLst>
          </p:cNvPr>
          <p:cNvSpPr/>
          <p:nvPr/>
        </p:nvSpPr>
        <p:spPr>
          <a:xfrm>
            <a:off x="8904143" y="2214265"/>
            <a:ext cx="3211657" cy="4176891"/>
          </a:xfrm>
          <a:prstGeom prst="roundRect">
            <a:avLst>
              <a:gd name="adj" fmla="val 680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C35C28C-EC96-D2EF-5E6A-BFD5FEB1140E}"/>
              </a:ext>
            </a:extLst>
          </p:cNvPr>
          <p:cNvPicPr>
            <a:picLocks noChangeAspect="1"/>
          </p:cNvPicPr>
          <p:nvPr/>
        </p:nvPicPr>
        <p:blipFill>
          <a:blip r:embed="rId5"/>
          <a:srcRect t="21586" b="17079"/>
          <a:stretch>
            <a:fillRect/>
          </a:stretch>
        </p:blipFill>
        <p:spPr>
          <a:xfrm>
            <a:off x="9503857" y="3678807"/>
            <a:ext cx="1867013" cy="1145135"/>
          </a:xfrm>
          <a:prstGeom prst="rect">
            <a:avLst/>
          </a:prstGeom>
        </p:spPr>
      </p:pic>
      <p:pic>
        <p:nvPicPr>
          <p:cNvPr id="15" name="Picture 14">
            <a:extLst>
              <a:ext uri="{FF2B5EF4-FFF2-40B4-BE49-F238E27FC236}">
                <a16:creationId xmlns:a16="http://schemas.microsoft.com/office/drawing/2014/main" id="{173DB0B2-16B7-E4F7-89EC-3DFD44B47EF9}"/>
              </a:ext>
            </a:extLst>
          </p:cNvPr>
          <p:cNvPicPr>
            <a:picLocks noChangeAspect="1"/>
          </p:cNvPicPr>
          <p:nvPr/>
        </p:nvPicPr>
        <p:blipFill>
          <a:blip r:embed="rId6"/>
          <a:srcRect t="41027" b="41894"/>
          <a:stretch>
            <a:fillRect/>
          </a:stretch>
        </p:blipFill>
        <p:spPr>
          <a:xfrm>
            <a:off x="9136335" y="3031283"/>
            <a:ext cx="2735463" cy="467180"/>
          </a:xfrm>
          <a:prstGeom prst="rect">
            <a:avLst/>
          </a:prstGeom>
        </p:spPr>
      </p:pic>
      <p:pic>
        <p:nvPicPr>
          <p:cNvPr id="16" name="Picture 2" descr="Logos Download | Laura Geller">
            <a:extLst>
              <a:ext uri="{FF2B5EF4-FFF2-40B4-BE49-F238E27FC236}">
                <a16:creationId xmlns:a16="http://schemas.microsoft.com/office/drawing/2014/main" id="{DE1E61E1-83B5-BB3F-4D00-DEAB2FC57B3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30" t="4885" r="3280" b="6924"/>
          <a:stretch>
            <a:fillRect/>
          </a:stretch>
        </p:blipFill>
        <p:spPr bwMode="auto">
          <a:xfrm>
            <a:off x="9121209" y="4951987"/>
            <a:ext cx="2668761" cy="74359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F508BE2-D426-DA29-0A0F-AECD8A70D105}"/>
              </a:ext>
            </a:extLst>
          </p:cNvPr>
          <p:cNvSpPr txBox="1"/>
          <p:nvPr/>
        </p:nvSpPr>
        <p:spPr>
          <a:xfrm>
            <a:off x="4762500" y="2636044"/>
            <a:ext cx="182117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1B1464"/>
                </a:solidFill>
                <a:effectLst/>
                <a:uLnTx/>
                <a:uFillTx/>
                <a:latin typeface="Helvetica" pitchFamily="2" charset="0"/>
                <a:ea typeface="+mn-ea"/>
                <a:cs typeface="+mn-cs"/>
              </a:rPr>
              <a:t>$43.7</a:t>
            </a:r>
          </a:p>
        </p:txBody>
      </p:sp>
      <p:sp>
        <p:nvSpPr>
          <p:cNvPr id="21" name="TextBox 20">
            <a:extLst>
              <a:ext uri="{FF2B5EF4-FFF2-40B4-BE49-F238E27FC236}">
                <a16:creationId xmlns:a16="http://schemas.microsoft.com/office/drawing/2014/main" id="{D8891A13-7733-CB76-E14A-BB1D61320543}"/>
              </a:ext>
            </a:extLst>
          </p:cNvPr>
          <p:cNvSpPr txBox="1"/>
          <p:nvPr/>
        </p:nvSpPr>
        <p:spPr>
          <a:xfrm>
            <a:off x="1104900" y="4300187"/>
            <a:ext cx="18440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1B1464"/>
                </a:solidFill>
                <a:effectLst/>
                <a:uLnTx/>
                <a:uFillTx/>
                <a:latin typeface="Helvetica" pitchFamily="2" charset="0"/>
                <a:ea typeface="+mn-ea"/>
                <a:cs typeface="+mn-cs"/>
              </a:rPr>
              <a:t>$19.3</a:t>
            </a:r>
          </a:p>
        </p:txBody>
      </p:sp>
      <p:sp>
        <p:nvSpPr>
          <p:cNvPr id="22" name="Rectangle 21">
            <a:extLst>
              <a:ext uri="{FF2B5EF4-FFF2-40B4-BE49-F238E27FC236}">
                <a16:creationId xmlns:a16="http://schemas.microsoft.com/office/drawing/2014/main" id="{FCF598D6-6232-FEB3-8359-2A8C0DFE69D9}"/>
              </a:ext>
            </a:extLst>
          </p:cNvPr>
          <p:cNvSpPr/>
          <p:nvPr/>
        </p:nvSpPr>
        <p:spPr>
          <a:xfrm>
            <a:off x="7087562" y="3183341"/>
            <a:ext cx="863980" cy="258222"/>
          </a:xfrm>
          <a:prstGeom prst="rect">
            <a:avLst/>
          </a:prstGeom>
          <a:solidFill>
            <a:srgbClr val="A34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+1.8x</a:t>
            </a:r>
          </a:p>
        </p:txBody>
      </p:sp>
      <p:sp>
        <p:nvSpPr>
          <p:cNvPr id="24" name="TextBox 23">
            <a:extLst>
              <a:ext uri="{FF2B5EF4-FFF2-40B4-BE49-F238E27FC236}">
                <a16:creationId xmlns:a16="http://schemas.microsoft.com/office/drawing/2014/main" id="{AB909F9F-F9F6-5EB2-CCBE-5B520A834F35}"/>
              </a:ext>
            </a:extLst>
          </p:cNvPr>
          <p:cNvSpPr txBox="1"/>
          <p:nvPr/>
        </p:nvSpPr>
        <p:spPr>
          <a:xfrm>
            <a:off x="6757028" y="2131933"/>
            <a:ext cx="172035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2024 vs. 2023</a:t>
            </a:r>
          </a:p>
        </p:txBody>
      </p:sp>
      <p:sp>
        <p:nvSpPr>
          <p:cNvPr id="25" name="Rectangle 24">
            <a:extLst>
              <a:ext uri="{FF2B5EF4-FFF2-40B4-BE49-F238E27FC236}">
                <a16:creationId xmlns:a16="http://schemas.microsoft.com/office/drawing/2014/main" id="{ADFD5496-0596-F711-5774-84E3CABD8E0A}"/>
              </a:ext>
            </a:extLst>
          </p:cNvPr>
          <p:cNvSpPr/>
          <p:nvPr/>
        </p:nvSpPr>
        <p:spPr>
          <a:xfrm>
            <a:off x="7087562" y="3533789"/>
            <a:ext cx="863980" cy="258222"/>
          </a:xfrm>
          <a:prstGeom prst="rect">
            <a:avLst/>
          </a:prstGeom>
          <a:solidFill>
            <a:srgbClr val="4EBE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+2.2x</a:t>
            </a:r>
          </a:p>
        </p:txBody>
      </p:sp>
      <p:sp>
        <p:nvSpPr>
          <p:cNvPr id="26" name="Rectangle 25">
            <a:extLst>
              <a:ext uri="{FF2B5EF4-FFF2-40B4-BE49-F238E27FC236}">
                <a16:creationId xmlns:a16="http://schemas.microsoft.com/office/drawing/2014/main" id="{23CA598F-7581-741B-9E96-BD3B376EF4BC}"/>
              </a:ext>
            </a:extLst>
          </p:cNvPr>
          <p:cNvSpPr/>
          <p:nvPr/>
        </p:nvSpPr>
        <p:spPr>
          <a:xfrm>
            <a:off x="7087562" y="4761852"/>
            <a:ext cx="863980" cy="258222"/>
          </a:xfrm>
          <a:prstGeom prst="rect">
            <a:avLst/>
          </a:prstGeom>
          <a:solidFill>
            <a:srgbClr val="00C0F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pitchFamily="2" charset="0"/>
                <a:ea typeface="+mn-ea"/>
                <a:cs typeface="+mn-cs"/>
              </a:rPr>
              <a:t>+3.4x</a:t>
            </a:r>
          </a:p>
        </p:txBody>
      </p:sp>
    </p:spTree>
    <p:extLst>
      <p:ext uri="{BB962C8B-B14F-4D97-AF65-F5344CB8AC3E}">
        <p14:creationId xmlns:p14="http://schemas.microsoft.com/office/powerpoint/2010/main" val="3749384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2E8F0"/>
        </a:solidFill>
        <a:effectLst/>
      </p:bgPr>
    </p:bg>
    <p:spTree>
      <p:nvGrpSpPr>
        <p:cNvPr id="1" name="">
          <a:extLst>
            <a:ext uri="{FF2B5EF4-FFF2-40B4-BE49-F238E27FC236}">
              <a16:creationId xmlns:a16="http://schemas.microsoft.com/office/drawing/2014/main" id="{15D571B3-10C0-C7DD-5F95-16BA3F3FA72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E6ACC48-5CA9-4776-6D78-9ACB55FF7F03}"/>
              </a:ext>
            </a:extLst>
          </p:cNvPr>
          <p:cNvPicPr>
            <a:picLocks noChangeAspect="1"/>
          </p:cNvPicPr>
          <p:nvPr/>
        </p:nvPicPr>
        <p:blipFill>
          <a:blip r:embed="rId2"/>
          <a:stretch>
            <a:fillRect/>
          </a:stretch>
        </p:blipFill>
        <p:spPr>
          <a:xfrm>
            <a:off x="433083" y="0"/>
            <a:ext cx="11758917" cy="6846162"/>
          </a:xfrm>
          <a:prstGeom prst="rect">
            <a:avLst/>
          </a:prstGeom>
        </p:spPr>
      </p:pic>
      <p:sp>
        <p:nvSpPr>
          <p:cNvPr id="2" name="TextBox 1">
            <a:extLst>
              <a:ext uri="{FF2B5EF4-FFF2-40B4-BE49-F238E27FC236}">
                <a16:creationId xmlns:a16="http://schemas.microsoft.com/office/drawing/2014/main" id="{517ADE54-6A64-BBB8-153E-E3FE275D5C39}"/>
              </a:ext>
            </a:extLst>
          </p:cNvPr>
          <p:cNvSpPr txBox="1"/>
          <p:nvPr/>
        </p:nvSpPr>
        <p:spPr>
          <a:xfrm>
            <a:off x="352897" y="2836920"/>
            <a:ext cx="745682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B1464"/>
                </a:solidFill>
                <a:effectLst/>
                <a:uLnTx/>
                <a:uFillTx/>
                <a:latin typeface="Helvetica" pitchFamily="2" charset="0"/>
                <a:ea typeface="+mn-ea"/>
                <a:cs typeface="+mn-cs"/>
              </a:rPr>
              <a:t>A first-time TV advertiser in 2023 saw initial success leading them to make a ‘big bet’ TV investment in 2024 which drove significantly more branded online search activity</a:t>
            </a:r>
          </a:p>
        </p:txBody>
      </p:sp>
      <p:sp>
        <p:nvSpPr>
          <p:cNvPr id="3" name="TextBox 2">
            <a:extLst>
              <a:ext uri="{FF2B5EF4-FFF2-40B4-BE49-F238E27FC236}">
                <a16:creationId xmlns:a16="http://schemas.microsoft.com/office/drawing/2014/main" id="{CC734ED0-75CB-8681-4302-DC9AD7580DF1}"/>
              </a:ext>
            </a:extLst>
          </p:cNvPr>
          <p:cNvSpPr txBox="1"/>
          <p:nvPr/>
        </p:nvSpPr>
        <p:spPr>
          <a:xfrm>
            <a:off x="352897" y="1789170"/>
            <a:ext cx="692420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1B1464"/>
                </a:solidFill>
                <a:effectLst/>
                <a:uLnTx/>
                <a:uFillTx/>
                <a:latin typeface="Helvetica" pitchFamily="2" charset="0"/>
                <a:ea typeface="+mn-ea"/>
                <a:cs typeface="+mn-cs"/>
              </a:rPr>
              <a:t>‘Big Bet’</a:t>
            </a:r>
            <a:br>
              <a:rPr kumimoji="0" lang="en-US" sz="3200" b="1" i="0" strike="noStrike" kern="1200" cap="none" spc="0" normalizeH="0" baseline="0" noProof="0" dirty="0">
                <a:ln>
                  <a:noFill/>
                </a:ln>
                <a:solidFill>
                  <a:srgbClr val="1B1464"/>
                </a:solidFill>
                <a:effectLst/>
                <a:uLnTx/>
                <a:uFillTx/>
                <a:latin typeface="Helvetica" pitchFamily="2" charset="0"/>
                <a:ea typeface="+mn-ea"/>
                <a:cs typeface="+mn-cs"/>
              </a:rPr>
            </a:br>
            <a:r>
              <a:rPr kumimoji="0" lang="en-US" sz="3200" b="1" i="0" u="sng" strike="noStrike" kern="1200" cap="none" spc="0" normalizeH="0" baseline="0" noProof="0" dirty="0">
                <a:ln>
                  <a:noFill/>
                </a:ln>
                <a:solidFill>
                  <a:srgbClr val="1B1464"/>
                </a:solidFill>
                <a:effectLst/>
                <a:uLnTx/>
                <a:uFillTx/>
                <a:latin typeface="Helvetica" pitchFamily="2" charset="0"/>
                <a:ea typeface="+mn-ea"/>
                <a:cs typeface="+mn-cs"/>
              </a:rPr>
              <a:t>Brand Case Study</a:t>
            </a:r>
            <a:r>
              <a:rPr kumimoji="0" lang="en-US" sz="3200" b="1" i="0" strike="noStrike" kern="1200" cap="none" spc="0" normalizeH="0" baseline="0" noProof="0" dirty="0">
                <a:ln>
                  <a:noFill/>
                </a:ln>
                <a:solidFill>
                  <a:srgbClr val="1B1464"/>
                </a:solidFill>
                <a:effectLst/>
                <a:uLnTx/>
                <a:uFillTx/>
                <a:latin typeface="Helvetica" pitchFamily="2" charset="0"/>
                <a:ea typeface="+mn-ea"/>
                <a:cs typeface="+mn-cs"/>
              </a:rPr>
              <a:t>:</a:t>
            </a:r>
          </a:p>
        </p:txBody>
      </p:sp>
    </p:spTree>
    <p:extLst>
      <p:ext uri="{BB962C8B-B14F-4D97-AF65-F5344CB8AC3E}">
        <p14:creationId xmlns:p14="http://schemas.microsoft.com/office/powerpoint/2010/main" val="49636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666F2-D851-2781-EB43-EF9EF7E67E7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A1269A0-0A80-B811-B4EF-7261B63BAC6A}"/>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BABB529-34BB-95CC-9EB2-EA8FA147E7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03122"/>
            <a:ext cx="11708793" cy="350107"/>
          </a:xfrm>
          <a:prstGeom prst="rect">
            <a:avLst/>
          </a:prstGeom>
        </p:spPr>
      </p:pic>
      <p:sp>
        <p:nvSpPr>
          <p:cNvPr id="5" name="Slide Number Placeholder 5">
            <a:extLst>
              <a:ext uri="{FF2B5EF4-FFF2-40B4-BE49-F238E27FC236}">
                <a16:creationId xmlns:a16="http://schemas.microsoft.com/office/drawing/2014/main" id="{965540D2-1583-E482-9EB7-6B8E6D0014B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graphicFrame>
        <p:nvGraphicFramePr>
          <p:cNvPr id="3" name="Chart 2">
            <a:extLst>
              <a:ext uri="{FF2B5EF4-FFF2-40B4-BE49-F238E27FC236}">
                <a16:creationId xmlns:a16="http://schemas.microsoft.com/office/drawing/2014/main" id="{DDDA4664-383D-8FFA-8759-0DAD1C45371F}"/>
              </a:ext>
            </a:extLst>
          </p:cNvPr>
          <p:cNvGraphicFramePr/>
          <p:nvPr/>
        </p:nvGraphicFramePr>
        <p:xfrm>
          <a:off x="757448" y="2004869"/>
          <a:ext cx="10944926" cy="398632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4695B99A-337C-0F09-B532-385D351E3641}"/>
              </a:ext>
            </a:extLst>
          </p:cNvPr>
          <p:cNvSpPr/>
          <p:nvPr/>
        </p:nvSpPr>
        <p:spPr>
          <a:xfrm>
            <a:off x="7789350" y="5439394"/>
            <a:ext cx="1660470"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TV Launch: 11/5/23</a:t>
            </a:r>
          </a:p>
        </p:txBody>
      </p:sp>
      <p:sp>
        <p:nvSpPr>
          <p:cNvPr id="10" name="TextBox 9">
            <a:extLst>
              <a:ext uri="{FF2B5EF4-FFF2-40B4-BE49-F238E27FC236}">
                <a16:creationId xmlns:a16="http://schemas.microsoft.com/office/drawing/2014/main" id="{5C17469A-4F82-381C-48AA-5F157606C9E0}"/>
              </a:ext>
            </a:extLst>
          </p:cNvPr>
          <p:cNvSpPr txBox="1"/>
          <p:nvPr/>
        </p:nvSpPr>
        <p:spPr>
          <a:xfrm>
            <a:off x="2299516" y="1696800"/>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Poppi:</a:t>
            </a:r>
            <a:r>
              <a:rPr kumimoji="0" lang="en-US" sz="1600" b="1" i="0" u="sng"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Weekly Google Search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Weeks of 2/12/23 – 2/11/24</a:t>
            </a:r>
          </a:p>
        </p:txBody>
      </p:sp>
      <p:sp>
        <p:nvSpPr>
          <p:cNvPr id="11" name="TextBox 10">
            <a:extLst>
              <a:ext uri="{FF2B5EF4-FFF2-40B4-BE49-F238E27FC236}">
                <a16:creationId xmlns:a16="http://schemas.microsoft.com/office/drawing/2014/main" id="{DDA95405-7EAC-A6A4-3D89-F381A0743C5D}"/>
              </a:ext>
            </a:extLst>
          </p:cNvPr>
          <p:cNvSpPr txBox="1"/>
          <p:nvPr/>
        </p:nvSpPr>
        <p:spPr>
          <a:xfrm>
            <a:off x="483207" y="6157019"/>
            <a:ext cx="1158506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Source: VAB analysis of Google Trends, United States only, All Categories, </a:t>
            </a:r>
            <a:r>
              <a:rPr kumimoji="0" lang="en-US" sz="65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Web Search, weeks of 2/12/23 – 2/11/24.</a:t>
            </a:r>
            <a:r>
              <a:rPr kumimoji="0" lang="en-US" sz="650" b="0" i="0" u="none" strike="noStrike" kern="1200" cap="none" spc="0" normalizeH="0" baseline="0" noProof="0">
                <a:ln>
                  <a:noFill/>
                </a:ln>
                <a:solidFill>
                  <a:srgbClr val="FF0000"/>
                </a:solidFill>
                <a:effectLst/>
                <a:uLnTx/>
                <a:uFillTx/>
                <a:latin typeface="Helvetica" panose="020B0604020202020204"/>
                <a:ea typeface="+mn-ea"/>
                <a:cs typeface="Helvetica" panose="020B0604020202020204"/>
              </a:rPr>
              <a:t> </a:t>
            </a:r>
            <a:r>
              <a:rPr kumimoji="0" lang="en-US" sz="650" b="1"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Google Search Index represents search interest relative to the highest point on the chart for the given region and time period, a value of 100 is the peak popularity for the term, a value of 50 means that the term is half as popular</a:t>
            </a:r>
            <a:r>
              <a:rPr kumimoji="0" lang="en-US" sz="6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 </a:t>
            </a:r>
            <a:r>
              <a:rPr kumimoji="0" lang="en-US" sz="65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VAB analysis of Nielsen Ad Intel, TV launch month is based on the first activity reported across national cable TV, national broadcast TV, Spanish language broadcast TV, Spanish language cable TV, spot TV, syndication TV, streaming TV. Spend is based on reported national cable TV, national broadcast TV, Spanish language broadcast TV, Spanish language cable TV, spot TV, syndication TV, streaming TV spend. $29.0MM reflects TV investment for the weeks of 11/5/23-2/11/24. </a:t>
            </a:r>
            <a:r>
              <a:rPr kumimoji="0" lang="en-US" sz="6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Note: </a:t>
            </a:r>
            <a:r>
              <a:rPr kumimoji="0" lang="en-US" sz="650" b="1" i="0" u="none" strike="noStrike" kern="1200" cap="none" spc="0" normalizeH="0" baseline="0" noProof="0">
                <a:ln>
                  <a:noFill/>
                </a:ln>
                <a:solidFill>
                  <a:srgbClr val="00BFF2"/>
                </a:solidFill>
                <a:effectLst/>
                <a:uLnTx/>
                <a:uFillTx/>
                <a:latin typeface="Helvetica" panose="020B0604020202020204"/>
                <a:ea typeface="+mn-ea"/>
                <a:cs typeface="Helvetica" panose="020B0604020202020204"/>
              </a:rPr>
              <a:t>Light blue line marks the first week of TV spending for each brand.</a:t>
            </a:r>
            <a:endParaRPr kumimoji="0" lang="en-US" sz="650" b="0" i="0" u="none" strike="noStrike" kern="1200" cap="none" spc="0" normalizeH="0" baseline="0" noProof="0">
              <a:ln>
                <a:noFill/>
              </a:ln>
              <a:solidFill>
                <a:prstClr val="black"/>
              </a:solidFill>
              <a:effectLst/>
              <a:uLnTx/>
              <a:uFillTx/>
              <a:latin typeface="Helvetica" panose="020B0604020202020204"/>
              <a:ea typeface="+mn-ea"/>
              <a:cs typeface="Helvetica"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cxnSp>
        <p:nvCxnSpPr>
          <p:cNvPr id="17" name="Straight Arrow Connector 16">
            <a:extLst>
              <a:ext uri="{FF2B5EF4-FFF2-40B4-BE49-F238E27FC236}">
                <a16:creationId xmlns:a16="http://schemas.microsoft.com/office/drawing/2014/main" id="{4B0B842C-5717-42CB-FD28-D755E2C8CA1C}"/>
              </a:ext>
            </a:extLst>
          </p:cNvPr>
          <p:cNvCxnSpPr>
            <a:cxnSpLocks/>
          </p:cNvCxnSpPr>
          <p:nvPr/>
        </p:nvCxnSpPr>
        <p:spPr>
          <a:xfrm>
            <a:off x="10241746" y="2397008"/>
            <a:ext cx="1087327"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BEAAD55-9859-EE11-4E1F-F2CF50101477}"/>
              </a:ext>
            </a:extLst>
          </p:cNvPr>
          <p:cNvCxnSpPr>
            <a:cxnSpLocks/>
          </p:cNvCxnSpPr>
          <p:nvPr/>
        </p:nvCxnSpPr>
        <p:spPr>
          <a:xfrm flipV="1">
            <a:off x="8610001" y="2771572"/>
            <a:ext cx="0" cy="2655255"/>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23E1A80A-D58C-7994-9FEB-AF768EF16A2D}"/>
              </a:ext>
            </a:extLst>
          </p:cNvPr>
          <p:cNvSpPr/>
          <p:nvPr/>
        </p:nvSpPr>
        <p:spPr>
          <a:xfrm>
            <a:off x="9591309" y="2314940"/>
            <a:ext cx="1429214"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2024 Super Bowl 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w/o 2/11/24 (100 index)</a:t>
            </a:r>
          </a:p>
        </p:txBody>
      </p:sp>
      <p:sp>
        <p:nvSpPr>
          <p:cNvPr id="19" name="TextBox 1">
            <a:extLst>
              <a:ext uri="{FF2B5EF4-FFF2-40B4-BE49-F238E27FC236}">
                <a16:creationId xmlns:a16="http://schemas.microsoft.com/office/drawing/2014/main" id="{CF697E8F-DF19-91D8-F4F3-A20E10A33EE7}"/>
              </a:ext>
            </a:extLst>
          </p:cNvPr>
          <p:cNvSpPr txBox="1"/>
          <p:nvPr/>
        </p:nvSpPr>
        <p:spPr>
          <a:xfrm>
            <a:off x="8610001" y="4853394"/>
            <a:ext cx="2711698" cy="214434"/>
          </a:xfrm>
          <a:prstGeom prst="rect">
            <a:avLst/>
          </a:prstGeom>
          <a:solidFill>
            <a:srgbClr val="00BFF2"/>
          </a:solidFill>
          <a:ln>
            <a:solidFill>
              <a:srgbClr val="00BFF2"/>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solidFill>
                  <a:prstClr val="white"/>
                </a:solidFill>
                <a:latin typeface="Helvetica" panose="020B0403020202020204" pitchFamily="34" charset="0"/>
              </a:rPr>
              <a:t>4-</a:t>
            </a: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Month TV Campaign</a:t>
            </a:r>
          </a:p>
        </p:txBody>
      </p:sp>
      <p:sp>
        <p:nvSpPr>
          <p:cNvPr id="26" name="Oval 25">
            <a:extLst>
              <a:ext uri="{FF2B5EF4-FFF2-40B4-BE49-F238E27FC236}">
                <a16:creationId xmlns:a16="http://schemas.microsoft.com/office/drawing/2014/main" id="{4DEE8D12-811C-DA6E-4020-AE1C54B12B28}"/>
              </a:ext>
            </a:extLst>
          </p:cNvPr>
          <p:cNvSpPr/>
          <p:nvPr/>
        </p:nvSpPr>
        <p:spPr>
          <a:xfrm>
            <a:off x="10965955" y="1790344"/>
            <a:ext cx="715502"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2.9x</a:t>
            </a:r>
          </a:p>
        </p:txBody>
      </p:sp>
      <p:sp>
        <p:nvSpPr>
          <p:cNvPr id="27" name="TextBox 26">
            <a:extLst>
              <a:ext uri="{FF2B5EF4-FFF2-40B4-BE49-F238E27FC236}">
                <a16:creationId xmlns:a16="http://schemas.microsoft.com/office/drawing/2014/main" id="{58CC5107-7FCD-1B27-3D2D-8692E4E7DA97}"/>
              </a:ext>
            </a:extLst>
          </p:cNvPr>
          <p:cNvSpPr txBox="1"/>
          <p:nvPr/>
        </p:nvSpPr>
        <p:spPr>
          <a:xfrm>
            <a:off x="10607092" y="2126722"/>
            <a:ext cx="1429214" cy="215444"/>
          </a:xfrm>
          <a:prstGeom prst="rect">
            <a:avLst/>
          </a:prstGeom>
          <a:noFill/>
        </p:spPr>
        <p:txBody>
          <a:bodyPr wrap="square" rtlCol="0">
            <a:spAutoFit/>
          </a:bodyPr>
          <a:lstStyle/>
          <a:p>
            <a:pPr lvl="0" algn="ctr">
              <a:defRPr/>
            </a:pPr>
            <a:r>
              <a:rPr lang="en-US" sz="800" dirty="0">
                <a:solidFill>
                  <a:srgbClr val="1B1464"/>
                </a:solidFill>
                <a:latin typeface="Helvetica" panose="020B0403020202020204" pitchFamily="34" charset="0"/>
              </a:rPr>
              <a:t>vs. week before TV launch</a:t>
            </a:r>
          </a:p>
        </p:txBody>
      </p:sp>
      <p:sp>
        <p:nvSpPr>
          <p:cNvPr id="6" name="TextBox 1">
            <a:extLst>
              <a:ext uri="{FF2B5EF4-FFF2-40B4-BE49-F238E27FC236}">
                <a16:creationId xmlns:a16="http://schemas.microsoft.com/office/drawing/2014/main" id="{CF7639AC-D7AB-E919-EACE-F0300A735B3A}"/>
              </a:ext>
            </a:extLst>
          </p:cNvPr>
          <p:cNvSpPr txBox="1"/>
          <p:nvPr/>
        </p:nvSpPr>
        <p:spPr>
          <a:xfrm>
            <a:off x="10463213" y="2659424"/>
            <a:ext cx="777952" cy="347339"/>
          </a:xfrm>
          <a:prstGeom prst="rect">
            <a:avLst/>
          </a:prstGeom>
          <a:solidFill>
            <a:srgbClr val="FFE600"/>
          </a:solidFill>
          <a:ln>
            <a:solidFill>
              <a:srgbClr val="FFE600"/>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Heavy Up: </a:t>
            </a:r>
            <a:r>
              <a:rPr lang="en-US" sz="800" b="1" dirty="0">
                <a:solidFill>
                  <a:srgbClr val="1B1464"/>
                </a:solidFill>
                <a:latin typeface="Helvetica" panose="020B0403020202020204" pitchFamily="34" charset="0"/>
              </a:rPr>
              <a:t>Super Bowl Spot</a:t>
            </a:r>
            <a:endParaRPr kumimoji="0" lang="en-US" sz="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4" name="TextBox 3">
            <a:extLst>
              <a:ext uri="{FF2B5EF4-FFF2-40B4-BE49-F238E27FC236}">
                <a16:creationId xmlns:a16="http://schemas.microsoft.com/office/drawing/2014/main" id="{19A43D52-B858-2C7F-2F53-D92D6B8123C8}"/>
              </a:ext>
            </a:extLst>
          </p:cNvPr>
          <p:cNvSpPr txBox="1"/>
          <p:nvPr/>
        </p:nvSpPr>
        <p:spPr>
          <a:xfrm>
            <a:off x="8197385" y="2556128"/>
            <a:ext cx="8444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vs. prior week</a:t>
            </a:r>
          </a:p>
        </p:txBody>
      </p:sp>
      <p:sp>
        <p:nvSpPr>
          <p:cNvPr id="8" name="Oval 7">
            <a:extLst>
              <a:ext uri="{FF2B5EF4-FFF2-40B4-BE49-F238E27FC236}">
                <a16:creationId xmlns:a16="http://schemas.microsoft.com/office/drawing/2014/main" id="{5C84DC71-9B92-68E1-6B12-23FDEE4C4451}"/>
              </a:ext>
            </a:extLst>
          </p:cNvPr>
          <p:cNvSpPr/>
          <p:nvPr/>
        </p:nvSpPr>
        <p:spPr>
          <a:xfrm>
            <a:off x="8209405" y="2185141"/>
            <a:ext cx="820361"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Helvetica" panose="020B0403020202020204" pitchFamily="34" charset="0"/>
                <a:ea typeface="+mn-ea"/>
                <a:cs typeface="+mn-cs"/>
              </a:rPr>
              <a:t>+17%</a:t>
            </a:r>
          </a:p>
        </p:txBody>
      </p:sp>
      <p:sp>
        <p:nvSpPr>
          <p:cNvPr id="22" name="Rectangle 21">
            <a:extLst>
              <a:ext uri="{FF2B5EF4-FFF2-40B4-BE49-F238E27FC236}">
                <a16:creationId xmlns:a16="http://schemas.microsoft.com/office/drawing/2014/main" id="{2A441B38-6149-A201-4C68-05132E81237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5122" name="Picture 2">
            <a:extLst>
              <a:ext uri="{FF2B5EF4-FFF2-40B4-BE49-F238E27FC236}">
                <a16:creationId xmlns:a16="http://schemas.microsoft.com/office/drawing/2014/main" id="{25F078A2-897B-0FA3-E9A4-8C82AADAB5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85" y="1726299"/>
            <a:ext cx="1222484" cy="43503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A2A9B65-0929-BF5E-AEC8-39F072CD8A24}"/>
              </a:ext>
            </a:extLst>
          </p:cNvPr>
          <p:cNvSpPr/>
          <p:nvPr/>
        </p:nvSpPr>
        <p:spPr>
          <a:xfrm>
            <a:off x="83286" y="435951"/>
            <a:ext cx="12192000" cy="892552"/>
          </a:xfrm>
          <a:prstGeom prst="rect">
            <a:avLst/>
          </a:prstGeom>
        </p:spPr>
        <p:txBody>
          <a:bodyPr wrap="square">
            <a:spAutoFit/>
          </a:bodyPr>
          <a:lstStyle/>
          <a:p>
            <a:pPr lvl="0">
              <a:defRPr/>
            </a:pPr>
            <a:r>
              <a:rPr lang="en-US" sz="2600" b="1" dirty="0">
                <a:solidFill>
                  <a:srgbClr val="ED3C8D"/>
                </a:solidFill>
                <a:latin typeface="Helvetica" pitchFamily="2" charset="0"/>
              </a:rPr>
              <a:t>Poppi: </a:t>
            </a:r>
            <a:r>
              <a:rPr lang="en-US" sz="2600" b="1" dirty="0">
                <a:solidFill>
                  <a:srgbClr val="002060"/>
                </a:solidFill>
                <a:latin typeface="Helvetica" pitchFamily="2" charset="0"/>
              </a:rPr>
              <a:t>After launching their first TV campaign in late-2023 the brand made a big bet with a 2024 Super Bowl ad which delivered a </a:t>
            </a:r>
            <a:r>
              <a:rPr lang="en-US" sz="2600" b="1" u="sng" dirty="0">
                <a:solidFill>
                  <a:srgbClr val="00C0F3"/>
                </a:solidFill>
                <a:latin typeface="Helvetica" pitchFamily="2" charset="0"/>
              </a:rPr>
              <a:t>3x increase</a:t>
            </a:r>
            <a:r>
              <a:rPr lang="en-US" sz="2600" b="1" dirty="0">
                <a:solidFill>
                  <a:srgbClr val="002060"/>
                </a:solidFill>
                <a:latin typeface="Helvetica" pitchFamily="2" charset="0"/>
              </a:rPr>
              <a:t> in search</a:t>
            </a:r>
          </a:p>
        </p:txBody>
      </p:sp>
      <p:cxnSp>
        <p:nvCxnSpPr>
          <p:cNvPr id="20" name="Straight Arrow Connector 19">
            <a:extLst>
              <a:ext uri="{FF2B5EF4-FFF2-40B4-BE49-F238E27FC236}">
                <a16:creationId xmlns:a16="http://schemas.microsoft.com/office/drawing/2014/main" id="{7187E021-F19D-2159-65D9-FC02DBA97FF8}"/>
              </a:ext>
            </a:extLst>
          </p:cNvPr>
          <p:cNvCxnSpPr>
            <a:cxnSpLocks/>
            <a:stCxn id="25" idx="3"/>
          </p:cNvCxnSpPr>
          <p:nvPr/>
        </p:nvCxnSpPr>
        <p:spPr>
          <a:xfrm>
            <a:off x="8250233" y="5067828"/>
            <a:ext cx="141314" cy="245065"/>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02B0E68-C5C5-5170-ED53-DAEBC7B572AA}"/>
              </a:ext>
            </a:extLst>
          </p:cNvPr>
          <p:cNvCxnSpPr>
            <a:cxnSpLocks/>
          </p:cNvCxnSpPr>
          <p:nvPr/>
        </p:nvCxnSpPr>
        <p:spPr>
          <a:xfrm>
            <a:off x="8353975" y="4573263"/>
            <a:ext cx="221654" cy="675287"/>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Rounded Corners 23">
            <a:extLst>
              <a:ext uri="{FF2B5EF4-FFF2-40B4-BE49-F238E27FC236}">
                <a16:creationId xmlns:a16="http://schemas.microsoft.com/office/drawing/2014/main" id="{1885B447-31AC-734F-B209-25427741C773}"/>
              </a:ext>
            </a:extLst>
          </p:cNvPr>
          <p:cNvSpPr/>
          <p:nvPr/>
        </p:nvSpPr>
        <p:spPr>
          <a:xfrm>
            <a:off x="7010160" y="4427544"/>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(14 index)</a:t>
            </a:r>
          </a:p>
        </p:txBody>
      </p:sp>
      <p:sp>
        <p:nvSpPr>
          <p:cNvPr id="25" name="Rectangle: Rounded Corners 24">
            <a:extLst>
              <a:ext uri="{FF2B5EF4-FFF2-40B4-BE49-F238E27FC236}">
                <a16:creationId xmlns:a16="http://schemas.microsoft.com/office/drawing/2014/main" id="{A407C42F-65E6-D5A6-4C3C-C520275CF7C2}"/>
              </a:ext>
            </a:extLst>
          </p:cNvPr>
          <p:cNvSpPr/>
          <p:nvPr/>
        </p:nvSpPr>
        <p:spPr>
          <a:xfrm>
            <a:off x="6518787" y="4915713"/>
            <a:ext cx="173144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Week Before TV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(12 index)</a:t>
            </a:r>
          </a:p>
        </p:txBody>
      </p:sp>
      <p:sp>
        <p:nvSpPr>
          <p:cNvPr id="28" name="Rectangle 27">
            <a:extLst>
              <a:ext uri="{FF2B5EF4-FFF2-40B4-BE49-F238E27FC236}">
                <a16:creationId xmlns:a16="http://schemas.microsoft.com/office/drawing/2014/main" id="{96BBF93F-FE6F-519E-4B30-D6D3EC845BCB}"/>
              </a:ext>
            </a:extLst>
          </p:cNvPr>
          <p:cNvSpPr/>
          <p:nvPr/>
        </p:nvSpPr>
        <p:spPr>
          <a:xfrm>
            <a:off x="-3" y="0"/>
            <a:ext cx="1960883" cy="243075"/>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Category: Beverages</a:t>
            </a:r>
          </a:p>
        </p:txBody>
      </p:sp>
    </p:spTree>
    <p:extLst>
      <p:ext uri="{BB962C8B-B14F-4D97-AF65-F5344CB8AC3E}">
        <p14:creationId xmlns:p14="http://schemas.microsoft.com/office/powerpoint/2010/main" val="2722662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2E8F0"/>
        </a:solidFill>
        <a:effectLst/>
      </p:bgPr>
    </p:bg>
    <p:spTree>
      <p:nvGrpSpPr>
        <p:cNvPr id="1" name="">
          <a:extLst>
            <a:ext uri="{FF2B5EF4-FFF2-40B4-BE49-F238E27FC236}">
              <a16:creationId xmlns:a16="http://schemas.microsoft.com/office/drawing/2014/main" id="{866ED80A-BA2B-12B6-B425-A46EEBBCCD5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1A54F95-5A55-16C3-0E5E-BFED0D8306A9}"/>
              </a:ext>
            </a:extLst>
          </p:cNvPr>
          <p:cNvPicPr>
            <a:picLocks noChangeAspect="1"/>
          </p:cNvPicPr>
          <p:nvPr/>
        </p:nvPicPr>
        <p:blipFill>
          <a:blip r:embed="rId2"/>
          <a:stretch>
            <a:fillRect/>
          </a:stretch>
        </p:blipFill>
        <p:spPr>
          <a:xfrm>
            <a:off x="433083" y="0"/>
            <a:ext cx="11758917" cy="6846162"/>
          </a:xfrm>
          <a:prstGeom prst="rect">
            <a:avLst/>
          </a:prstGeom>
        </p:spPr>
      </p:pic>
      <p:sp>
        <p:nvSpPr>
          <p:cNvPr id="7" name="TextBox 6">
            <a:extLst>
              <a:ext uri="{FF2B5EF4-FFF2-40B4-BE49-F238E27FC236}">
                <a16:creationId xmlns:a16="http://schemas.microsoft.com/office/drawing/2014/main" id="{B8FCD63B-0D3F-0C92-2D99-06529402C6C2}"/>
              </a:ext>
            </a:extLst>
          </p:cNvPr>
          <p:cNvSpPr txBox="1"/>
          <p:nvPr/>
        </p:nvSpPr>
        <p:spPr>
          <a:xfrm>
            <a:off x="352897" y="1789170"/>
            <a:ext cx="692420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1B1464"/>
                </a:solidFill>
                <a:effectLst/>
                <a:uLnTx/>
                <a:uFillTx/>
                <a:latin typeface="Helvetica" pitchFamily="2" charset="0"/>
                <a:ea typeface="+mn-ea"/>
                <a:cs typeface="+mn-cs"/>
              </a:rPr>
              <a:t>‘Sustaining Presence’</a:t>
            </a:r>
            <a:br>
              <a:rPr kumimoji="0" lang="en-US" sz="3200" b="1" i="0" strike="noStrike" kern="1200" cap="none" spc="0" normalizeH="0" baseline="0" noProof="0" dirty="0">
                <a:ln>
                  <a:noFill/>
                </a:ln>
                <a:solidFill>
                  <a:srgbClr val="1B1464"/>
                </a:solidFill>
                <a:effectLst/>
                <a:uLnTx/>
                <a:uFillTx/>
                <a:latin typeface="Helvetica" pitchFamily="2" charset="0"/>
                <a:ea typeface="+mn-ea"/>
                <a:cs typeface="+mn-cs"/>
              </a:rPr>
            </a:br>
            <a:r>
              <a:rPr kumimoji="0" lang="en-US" sz="3200" b="1" i="0" u="sng" strike="noStrike" kern="1200" cap="none" spc="0" normalizeH="0" baseline="0" noProof="0" dirty="0">
                <a:ln>
                  <a:noFill/>
                </a:ln>
                <a:solidFill>
                  <a:srgbClr val="1B1464"/>
                </a:solidFill>
                <a:effectLst/>
                <a:uLnTx/>
                <a:uFillTx/>
                <a:latin typeface="Helvetica" pitchFamily="2" charset="0"/>
                <a:ea typeface="+mn-ea"/>
                <a:cs typeface="+mn-cs"/>
              </a:rPr>
              <a:t>Brand Case Study</a:t>
            </a:r>
            <a:r>
              <a:rPr kumimoji="0" lang="en-US" sz="3200" b="1" i="0" strike="noStrike" kern="1200" cap="none" spc="0" normalizeH="0" baseline="0" noProof="0" dirty="0">
                <a:ln>
                  <a:noFill/>
                </a:ln>
                <a:solidFill>
                  <a:srgbClr val="1B1464"/>
                </a:solidFill>
                <a:effectLst/>
                <a:uLnTx/>
                <a:uFillTx/>
                <a:latin typeface="Helvetica" pitchFamily="2" charset="0"/>
                <a:ea typeface="+mn-ea"/>
                <a:cs typeface="+mn-cs"/>
              </a:rPr>
              <a:t>:</a:t>
            </a:r>
          </a:p>
        </p:txBody>
      </p:sp>
      <p:sp>
        <p:nvSpPr>
          <p:cNvPr id="3" name="TextBox 2">
            <a:extLst>
              <a:ext uri="{FF2B5EF4-FFF2-40B4-BE49-F238E27FC236}">
                <a16:creationId xmlns:a16="http://schemas.microsoft.com/office/drawing/2014/main" id="{4396AA99-18E3-6130-F741-867AABAC8B7A}"/>
              </a:ext>
            </a:extLst>
          </p:cNvPr>
          <p:cNvSpPr txBox="1"/>
          <p:nvPr/>
        </p:nvSpPr>
        <p:spPr>
          <a:xfrm>
            <a:off x="352897" y="2836920"/>
            <a:ext cx="745682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B1464"/>
                </a:solidFill>
                <a:effectLst/>
                <a:uLnTx/>
                <a:uFillTx/>
                <a:latin typeface="Helvetica" pitchFamily="2" charset="0"/>
                <a:ea typeface="+mn-ea"/>
                <a:cs typeface="+mn-cs"/>
              </a:rPr>
              <a:t>The DTC brand </a:t>
            </a:r>
            <a:r>
              <a:rPr lang="en-US" sz="2800" dirty="0">
                <a:solidFill>
                  <a:srgbClr val="1B1464"/>
                </a:solidFill>
                <a:latin typeface="Helvetica" pitchFamily="2" charset="0"/>
              </a:rPr>
              <a:t>with the largest first-time investment in 2024 achieved steady lifts in their branded online search throughout a sustained presence on TV</a:t>
            </a:r>
            <a:endParaRPr kumimoji="0" lang="en-US" sz="2800" b="0" i="0" u="none" strike="noStrike" kern="1200" cap="none" spc="0" normalizeH="0" baseline="0" noProof="0" dirty="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3375499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85C34-CC4C-4563-FC75-D6E4E25CDDA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A2D823E-CF1C-702A-7F1B-5F54108A7650}"/>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C963149C-E39F-9ACE-01CE-A526C745F9D6}"/>
              </a:ext>
            </a:extLst>
          </p:cNvPr>
          <p:cNvGraphicFramePr/>
          <p:nvPr/>
        </p:nvGraphicFramePr>
        <p:xfrm>
          <a:off x="645013" y="2004869"/>
          <a:ext cx="10771407" cy="398632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Rounded Corners 8">
            <a:extLst>
              <a:ext uri="{FF2B5EF4-FFF2-40B4-BE49-F238E27FC236}">
                <a16:creationId xmlns:a16="http://schemas.microsoft.com/office/drawing/2014/main" id="{67B9AF9D-2E4B-35D4-CDB0-21B128CA94A2}"/>
              </a:ext>
            </a:extLst>
          </p:cNvPr>
          <p:cNvSpPr/>
          <p:nvPr/>
        </p:nvSpPr>
        <p:spPr>
          <a:xfrm>
            <a:off x="7478925" y="5439394"/>
            <a:ext cx="1918509"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TV Launch: 12/31/23</a:t>
            </a:r>
          </a:p>
        </p:txBody>
      </p:sp>
      <p:sp>
        <p:nvSpPr>
          <p:cNvPr id="10" name="TextBox 9">
            <a:extLst>
              <a:ext uri="{FF2B5EF4-FFF2-40B4-BE49-F238E27FC236}">
                <a16:creationId xmlns:a16="http://schemas.microsoft.com/office/drawing/2014/main" id="{EA3B6F2F-A803-9076-2F1B-7470D4DE47D4}"/>
              </a:ext>
            </a:extLst>
          </p:cNvPr>
          <p:cNvSpPr txBox="1"/>
          <p:nvPr/>
        </p:nvSpPr>
        <p:spPr>
          <a:xfrm>
            <a:off x="2299516" y="1696800"/>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Honeylove:</a:t>
            </a: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600" b="1" i="0" u="sng"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Weekly</a:t>
            </a: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Google Search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Weeks of 1/1/23 – 5/26/24</a:t>
            </a:r>
          </a:p>
        </p:txBody>
      </p:sp>
      <p:cxnSp>
        <p:nvCxnSpPr>
          <p:cNvPr id="17" name="Straight Arrow Connector 16">
            <a:extLst>
              <a:ext uri="{FF2B5EF4-FFF2-40B4-BE49-F238E27FC236}">
                <a16:creationId xmlns:a16="http://schemas.microsoft.com/office/drawing/2014/main" id="{76444ACC-E26F-9638-88BF-64FF136E6B3A}"/>
              </a:ext>
            </a:extLst>
          </p:cNvPr>
          <p:cNvCxnSpPr>
            <a:cxnSpLocks/>
            <a:stCxn id="18" idx="3"/>
          </p:cNvCxnSpPr>
          <p:nvPr/>
        </p:nvCxnSpPr>
        <p:spPr>
          <a:xfrm>
            <a:off x="10974701" y="2397008"/>
            <a:ext cx="321100"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821E38E-34AF-0B99-2529-FC76D2078D26}"/>
              </a:ext>
            </a:extLst>
          </p:cNvPr>
          <p:cNvCxnSpPr>
            <a:cxnSpLocks/>
          </p:cNvCxnSpPr>
          <p:nvPr/>
        </p:nvCxnSpPr>
        <p:spPr>
          <a:xfrm flipV="1">
            <a:off x="8432253" y="2670050"/>
            <a:ext cx="11853" cy="2769344"/>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0360E67C-D93B-F466-7B0B-3615B3A51179}"/>
              </a:ext>
            </a:extLst>
          </p:cNvPr>
          <p:cNvSpPr/>
          <p:nvPr/>
        </p:nvSpPr>
        <p:spPr>
          <a:xfrm>
            <a:off x="10050843" y="2251289"/>
            <a:ext cx="923858"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w/o 5/26/24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sp>
        <p:nvSpPr>
          <p:cNvPr id="22" name="Oval 21">
            <a:extLst>
              <a:ext uri="{FF2B5EF4-FFF2-40B4-BE49-F238E27FC236}">
                <a16:creationId xmlns:a16="http://schemas.microsoft.com/office/drawing/2014/main" id="{AA329A4C-C3B6-4F11-1658-11C1E9892916}"/>
              </a:ext>
            </a:extLst>
          </p:cNvPr>
          <p:cNvSpPr/>
          <p:nvPr/>
        </p:nvSpPr>
        <p:spPr>
          <a:xfrm>
            <a:off x="7986095" y="2118228"/>
            <a:ext cx="904168"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Helvetica" panose="020B0403020202020204" pitchFamily="34" charset="0"/>
                <a:ea typeface="+mn-ea"/>
                <a:cs typeface="+mn-cs"/>
              </a:rPr>
              <a:t>+17%</a:t>
            </a:r>
          </a:p>
        </p:txBody>
      </p:sp>
      <p:sp>
        <p:nvSpPr>
          <p:cNvPr id="23" name="TextBox 22">
            <a:extLst>
              <a:ext uri="{FF2B5EF4-FFF2-40B4-BE49-F238E27FC236}">
                <a16:creationId xmlns:a16="http://schemas.microsoft.com/office/drawing/2014/main" id="{971D4B77-F9B1-2928-061E-28AD950AB430}"/>
              </a:ext>
            </a:extLst>
          </p:cNvPr>
          <p:cNvSpPr txBox="1"/>
          <p:nvPr/>
        </p:nvSpPr>
        <p:spPr>
          <a:xfrm>
            <a:off x="8015979" y="2454606"/>
            <a:ext cx="8444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vs. prior week</a:t>
            </a:r>
          </a:p>
        </p:txBody>
      </p:sp>
      <p:sp>
        <p:nvSpPr>
          <p:cNvPr id="25" name="TextBox 1">
            <a:extLst>
              <a:ext uri="{FF2B5EF4-FFF2-40B4-BE49-F238E27FC236}">
                <a16:creationId xmlns:a16="http://schemas.microsoft.com/office/drawing/2014/main" id="{92BCDA2C-4A9F-F7CF-A900-D91B157A0F4B}"/>
              </a:ext>
            </a:extLst>
          </p:cNvPr>
          <p:cNvSpPr txBox="1"/>
          <p:nvPr/>
        </p:nvSpPr>
        <p:spPr>
          <a:xfrm>
            <a:off x="10288447" y="3639710"/>
            <a:ext cx="1252190" cy="287331"/>
          </a:xfrm>
          <a:prstGeom prst="rect">
            <a:avLst/>
          </a:prstGeom>
          <a:solidFill>
            <a:srgbClr val="FFE600"/>
          </a:solidFill>
          <a:ln>
            <a:solidFill>
              <a:srgbClr val="FFE600"/>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Heavy 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1B1464"/>
                </a:solidFill>
                <a:latin typeface="Helvetica" panose="020B0403020202020204" pitchFamily="34" charset="0"/>
              </a:rPr>
              <a:t>$1.8MM Weekly Avg</a:t>
            </a:r>
            <a:endParaRPr kumimoji="0" lang="en-US" sz="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4" name="TextBox 3">
            <a:extLst>
              <a:ext uri="{FF2B5EF4-FFF2-40B4-BE49-F238E27FC236}">
                <a16:creationId xmlns:a16="http://schemas.microsoft.com/office/drawing/2014/main" id="{E2D5558B-96DB-FD85-07E0-2B77AD6EE8F5}"/>
              </a:ext>
            </a:extLst>
          </p:cNvPr>
          <p:cNvSpPr txBox="1"/>
          <p:nvPr/>
        </p:nvSpPr>
        <p:spPr>
          <a:xfrm>
            <a:off x="483207" y="6157019"/>
            <a:ext cx="1158506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Source: VAB analysis of Google Trends, United States only, All Categories, </a:t>
            </a:r>
            <a:r>
              <a:rPr kumimoji="0" lang="en-US" sz="650" b="0" i="0" u="none" strike="noStrike" kern="1200" cap="none" spc="0" normalizeH="0" baseline="0" noProof="0">
                <a:ln>
                  <a:noFill/>
                </a:ln>
                <a:solidFill>
                  <a:srgbClr val="002060"/>
                </a:solidFill>
                <a:effectLst/>
                <a:uLnTx/>
                <a:uFillTx/>
                <a:latin typeface="Helvetica" panose="020B0604020202020204"/>
                <a:ea typeface="+mn-ea"/>
                <a:cs typeface="Helvetica" panose="020B0604020202020204"/>
              </a:rPr>
              <a:t>Web Search, weeks of 1/1/23 – 5/6/24.</a:t>
            </a:r>
            <a:r>
              <a:rPr kumimoji="0" lang="en-US" sz="650" b="0" i="0" u="none" strike="noStrike" kern="1200" cap="none" spc="0" normalizeH="0" baseline="0" noProof="0">
                <a:ln>
                  <a:noFill/>
                </a:ln>
                <a:solidFill>
                  <a:srgbClr val="FF0000"/>
                </a:solidFill>
                <a:effectLst/>
                <a:uLnTx/>
                <a:uFillTx/>
                <a:latin typeface="Helvetica" panose="020B0604020202020204"/>
                <a:ea typeface="+mn-ea"/>
                <a:cs typeface="Helvetica" panose="020B0604020202020204"/>
              </a:rPr>
              <a:t> </a:t>
            </a:r>
            <a:r>
              <a:rPr kumimoji="0" lang="en-US" sz="650" b="1"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Google Search Index represents search interest relative to the highest point on the chart for the given region and time period, a value of 100 is the peak popularity for the term, a value of 50 means that the term is half as popular</a:t>
            </a:r>
            <a:r>
              <a:rPr kumimoji="0" lang="en-US" sz="6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 </a:t>
            </a:r>
            <a:r>
              <a:rPr kumimoji="0" lang="en-US" sz="65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VAB analysis of Nielsen Ad Intel, TV launch month is based on the first activity reported across national cable TV, national broadcast TV, Spanish language broadcast TV, Spanish language cable TV, spot TV, syndication TV, streaming TV. Spend is based on reported national cable TV, national broadcast TV, Spanish language broadcast TV, Spanish language cable TV, spot TV, syndication TV, streaming TV spend. $19.8MM reflects TV investment for the weeks of 12/31/23-5/26/24. </a:t>
            </a:r>
            <a:r>
              <a:rPr kumimoji="0" lang="en-US" sz="6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rPr>
              <a:t>Note: </a:t>
            </a:r>
            <a:r>
              <a:rPr kumimoji="0" lang="en-US" sz="650" b="1" i="0" u="none" strike="noStrike" kern="1200" cap="none" spc="0" normalizeH="0" baseline="0" noProof="0">
                <a:ln>
                  <a:noFill/>
                </a:ln>
                <a:solidFill>
                  <a:srgbClr val="00BFF2"/>
                </a:solidFill>
                <a:effectLst/>
                <a:uLnTx/>
                <a:uFillTx/>
                <a:latin typeface="Helvetica" panose="020B0604020202020204"/>
                <a:ea typeface="+mn-ea"/>
                <a:cs typeface="Helvetica" panose="020B0604020202020204"/>
              </a:rPr>
              <a:t>Light blue line marks the first week of TV spending for each brand.</a:t>
            </a:r>
            <a:endParaRPr kumimoji="0" lang="en-US" sz="650" b="0" i="0" u="none" strike="noStrike" kern="1200" cap="none" spc="0" normalizeH="0" baseline="0" noProof="0">
              <a:ln>
                <a:noFill/>
              </a:ln>
              <a:solidFill>
                <a:prstClr val="black"/>
              </a:solidFill>
              <a:effectLst/>
              <a:uLnTx/>
              <a:uFillTx/>
              <a:latin typeface="Helvetica" panose="020B0604020202020204"/>
              <a:ea typeface="+mn-ea"/>
              <a:cs typeface="Helvetica"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a:ln>
                <a:noFill/>
              </a:ln>
              <a:solidFill>
                <a:srgbClr val="1F1A62"/>
              </a:solidFill>
              <a:effectLst/>
              <a:uLnTx/>
              <a:uFillTx/>
              <a:latin typeface="Helvetica" panose="020B0604020202020204"/>
              <a:ea typeface="+mn-ea"/>
              <a:cs typeface="Helvetica" panose="020B0604020202020204"/>
            </a:endParaRPr>
          </a:p>
        </p:txBody>
      </p:sp>
      <p:sp>
        <p:nvSpPr>
          <p:cNvPr id="6" name="TextBox 1">
            <a:extLst>
              <a:ext uri="{FF2B5EF4-FFF2-40B4-BE49-F238E27FC236}">
                <a16:creationId xmlns:a16="http://schemas.microsoft.com/office/drawing/2014/main" id="{BED5BE91-75C2-4E7D-A5F6-66FB710010B0}"/>
              </a:ext>
            </a:extLst>
          </p:cNvPr>
          <p:cNvSpPr txBox="1"/>
          <p:nvPr/>
        </p:nvSpPr>
        <p:spPr>
          <a:xfrm>
            <a:off x="8438180" y="5204854"/>
            <a:ext cx="3130640" cy="214434"/>
          </a:xfrm>
          <a:prstGeom prst="rect">
            <a:avLst/>
          </a:prstGeom>
          <a:solidFill>
            <a:srgbClr val="00BFF2"/>
          </a:solidFill>
          <a:ln>
            <a:solidFill>
              <a:srgbClr val="00BFF2"/>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5-Month TV Campaign</a:t>
            </a:r>
          </a:p>
        </p:txBody>
      </p:sp>
      <p:pic>
        <p:nvPicPr>
          <p:cNvPr id="19" name="Picture 18">
            <a:extLst>
              <a:ext uri="{FF2B5EF4-FFF2-40B4-BE49-F238E27FC236}">
                <a16:creationId xmlns:a16="http://schemas.microsoft.com/office/drawing/2014/main" id="{9E44459C-7D51-9F8B-B708-47FE5EE3413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0" name="Slide Number Placeholder 5">
            <a:extLst>
              <a:ext uri="{FF2B5EF4-FFF2-40B4-BE49-F238E27FC236}">
                <a16:creationId xmlns:a16="http://schemas.microsoft.com/office/drawing/2014/main" id="{4A162BBF-198E-F4AD-1BB0-CDCF65CBD24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4B5AA167-5B13-679B-7EFC-310E4936FBC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Rectangle 4">
            <a:extLst>
              <a:ext uri="{FF2B5EF4-FFF2-40B4-BE49-F238E27FC236}">
                <a16:creationId xmlns:a16="http://schemas.microsoft.com/office/drawing/2014/main" id="{354B9ACC-B304-DA3D-D45F-865C5C48B121}"/>
              </a:ext>
            </a:extLst>
          </p:cNvPr>
          <p:cNvSpPr/>
          <p:nvPr/>
        </p:nvSpPr>
        <p:spPr>
          <a:xfrm>
            <a:off x="228114" y="435951"/>
            <a:ext cx="11942365" cy="892552"/>
          </a:xfrm>
          <a:prstGeom prst="rect">
            <a:avLst/>
          </a:prstGeom>
        </p:spPr>
        <p:txBody>
          <a:bodyPr wrap="square">
            <a:spAutoFit/>
          </a:bodyPr>
          <a:lstStyle/>
          <a:p>
            <a:pPr lvl="0">
              <a:defRPr/>
            </a:pPr>
            <a:r>
              <a:rPr lang="en-US" sz="2600" b="1" dirty="0">
                <a:solidFill>
                  <a:srgbClr val="ED3C8D"/>
                </a:solidFill>
                <a:latin typeface="Helvetica" pitchFamily="2" charset="0"/>
              </a:rPr>
              <a:t>Honeylove: </a:t>
            </a:r>
            <a:r>
              <a:rPr lang="en-US" sz="2600" b="1" dirty="0">
                <a:solidFill>
                  <a:srgbClr val="002060"/>
                </a:solidFill>
                <a:latin typeface="Helvetica" pitchFamily="2" charset="0"/>
              </a:rPr>
              <a:t>After their TV launch at the beginning of 2024, a sustaining presence delivered a </a:t>
            </a:r>
            <a:r>
              <a:rPr lang="en-US" sz="2600" b="1" u="sng" dirty="0">
                <a:solidFill>
                  <a:srgbClr val="00C0F3"/>
                </a:solidFill>
                <a:latin typeface="Helvetica" pitchFamily="2" charset="0"/>
              </a:rPr>
              <a:t>5.6x increase</a:t>
            </a:r>
            <a:r>
              <a:rPr lang="en-US" sz="2600" b="1" dirty="0">
                <a:solidFill>
                  <a:srgbClr val="002060"/>
                </a:solidFill>
                <a:latin typeface="Helvetica" pitchFamily="2" charset="0"/>
              </a:rPr>
              <a:t> in branded search after five months</a:t>
            </a:r>
          </a:p>
        </p:txBody>
      </p:sp>
      <p:sp>
        <p:nvSpPr>
          <p:cNvPr id="11" name="Oval 10">
            <a:extLst>
              <a:ext uri="{FF2B5EF4-FFF2-40B4-BE49-F238E27FC236}">
                <a16:creationId xmlns:a16="http://schemas.microsoft.com/office/drawing/2014/main" id="{315FCEE4-5409-7B79-391F-FA66788C2C15}"/>
              </a:ext>
            </a:extLst>
          </p:cNvPr>
          <p:cNvSpPr/>
          <p:nvPr/>
        </p:nvSpPr>
        <p:spPr>
          <a:xfrm>
            <a:off x="11047892" y="1739534"/>
            <a:ext cx="715502"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C0F3"/>
                </a:solidFill>
                <a:latin typeface="Helvetica" panose="020B0403020202020204" pitchFamily="34" charset="0"/>
              </a:rPr>
              <a:t>5</a:t>
            </a:r>
            <a:r>
              <a:rPr kumimoji="0" lang="en-US" sz="1200" b="1" i="0" u="none" strike="noStrike" kern="1200" cap="none" spc="0" normalizeH="0" baseline="0" noProof="0" dirty="0">
                <a:ln>
                  <a:noFill/>
                </a:ln>
                <a:solidFill>
                  <a:srgbClr val="00C0F3"/>
                </a:solidFill>
                <a:effectLst/>
                <a:uLnTx/>
                <a:uFillTx/>
                <a:latin typeface="Helvetica" panose="020B0403020202020204" pitchFamily="34" charset="0"/>
                <a:ea typeface="+mn-ea"/>
                <a:cs typeface="+mn-cs"/>
              </a:rPr>
              <a:t>.6x</a:t>
            </a:r>
          </a:p>
        </p:txBody>
      </p:sp>
      <p:sp>
        <p:nvSpPr>
          <p:cNvPr id="12" name="TextBox 11">
            <a:extLst>
              <a:ext uri="{FF2B5EF4-FFF2-40B4-BE49-F238E27FC236}">
                <a16:creationId xmlns:a16="http://schemas.microsoft.com/office/drawing/2014/main" id="{E35D9503-1455-AD16-F7B5-921457FEB701}"/>
              </a:ext>
            </a:extLst>
          </p:cNvPr>
          <p:cNvSpPr txBox="1"/>
          <p:nvPr/>
        </p:nvSpPr>
        <p:spPr>
          <a:xfrm>
            <a:off x="10686399" y="2075912"/>
            <a:ext cx="144521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vs. week before TV launch</a:t>
            </a:r>
          </a:p>
        </p:txBody>
      </p:sp>
      <p:cxnSp>
        <p:nvCxnSpPr>
          <p:cNvPr id="15" name="Straight Arrow Connector 14">
            <a:extLst>
              <a:ext uri="{FF2B5EF4-FFF2-40B4-BE49-F238E27FC236}">
                <a16:creationId xmlns:a16="http://schemas.microsoft.com/office/drawing/2014/main" id="{AC387036-F206-C4A2-D69C-4B2FA1DECA6D}"/>
              </a:ext>
            </a:extLst>
          </p:cNvPr>
          <p:cNvCxnSpPr>
            <a:cxnSpLocks/>
            <a:stCxn id="27" idx="3"/>
          </p:cNvCxnSpPr>
          <p:nvPr/>
        </p:nvCxnSpPr>
        <p:spPr>
          <a:xfrm>
            <a:off x="7980807" y="4598147"/>
            <a:ext cx="306138" cy="514451"/>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644EA65-F1AC-5574-6D57-3CC970277F4A}"/>
              </a:ext>
            </a:extLst>
          </p:cNvPr>
          <p:cNvCxnSpPr>
            <a:cxnSpLocks/>
          </p:cNvCxnSpPr>
          <p:nvPr/>
        </p:nvCxnSpPr>
        <p:spPr>
          <a:xfrm>
            <a:off x="8181174" y="4086663"/>
            <a:ext cx="219876" cy="90920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Rounded Corners 25">
            <a:extLst>
              <a:ext uri="{FF2B5EF4-FFF2-40B4-BE49-F238E27FC236}">
                <a16:creationId xmlns:a16="http://schemas.microsoft.com/office/drawing/2014/main" id="{0D869FB9-CAF7-D847-56BC-273CFEB2B1D3}"/>
              </a:ext>
            </a:extLst>
          </p:cNvPr>
          <p:cNvSpPr/>
          <p:nvPr/>
        </p:nvSpPr>
        <p:spPr>
          <a:xfrm>
            <a:off x="6829670" y="3961884"/>
            <a:ext cx="1343815"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(21 index)</a:t>
            </a:r>
          </a:p>
        </p:txBody>
      </p:sp>
      <p:sp>
        <p:nvSpPr>
          <p:cNvPr id="27" name="Rectangle: Rounded Corners 26">
            <a:extLst>
              <a:ext uri="{FF2B5EF4-FFF2-40B4-BE49-F238E27FC236}">
                <a16:creationId xmlns:a16="http://schemas.microsoft.com/office/drawing/2014/main" id="{AF4CEC59-B6F9-3DEB-814F-2CBB3494E649}"/>
              </a:ext>
            </a:extLst>
          </p:cNvPr>
          <p:cNvSpPr/>
          <p:nvPr/>
        </p:nvSpPr>
        <p:spPr>
          <a:xfrm>
            <a:off x="6264432" y="4446032"/>
            <a:ext cx="1716375"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Week Before TV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(18 index)</a:t>
            </a:r>
          </a:p>
        </p:txBody>
      </p:sp>
      <p:sp>
        <p:nvSpPr>
          <p:cNvPr id="29" name="Rectangle 28">
            <a:extLst>
              <a:ext uri="{FF2B5EF4-FFF2-40B4-BE49-F238E27FC236}">
                <a16:creationId xmlns:a16="http://schemas.microsoft.com/office/drawing/2014/main" id="{D5F7C99C-A7B3-FDF1-1393-91D164221CF9}"/>
              </a:ext>
            </a:extLst>
          </p:cNvPr>
          <p:cNvSpPr/>
          <p:nvPr/>
        </p:nvSpPr>
        <p:spPr>
          <a:xfrm>
            <a:off x="-3" y="0"/>
            <a:ext cx="2476503" cy="243075"/>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Category: Apparel &amp; Accessories</a:t>
            </a:r>
          </a:p>
        </p:txBody>
      </p:sp>
    </p:spTree>
    <p:extLst>
      <p:ext uri="{BB962C8B-B14F-4D97-AF65-F5344CB8AC3E}">
        <p14:creationId xmlns:p14="http://schemas.microsoft.com/office/powerpoint/2010/main" val="313978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9DF51-AEFF-F765-C58B-17A03BDCDE93}"/>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3394A353-2ABE-046E-1363-6138C744B10D}"/>
              </a:ext>
            </a:extLst>
          </p:cNvPr>
          <p:cNvSpPr>
            <a:spLocks/>
          </p:cNvSpPr>
          <p:nvPr/>
        </p:nvSpPr>
        <p:spPr>
          <a:xfrm>
            <a:off x="6570187" y="1713423"/>
            <a:ext cx="5628932" cy="5144578"/>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7E63408-FDE9-5B4C-028A-BA77931299C3}"/>
              </a:ext>
            </a:extLst>
          </p:cNvPr>
          <p:cNvSpPr>
            <a:spLocks/>
          </p:cNvSpPr>
          <p:nvPr/>
        </p:nvSpPr>
        <p:spPr>
          <a:xfrm>
            <a:off x="2063" y="1713422"/>
            <a:ext cx="6570187"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9D9A57-4BCC-6C2F-996E-4633D71FCA8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EFED75BB-C029-091E-1322-F22C02582E6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F98055B8-DFB0-D0D2-B7C7-989991EE83B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115C727E-401C-BCFE-1D17-06B6AC2B90F6}"/>
              </a:ext>
            </a:extLst>
          </p:cNvPr>
          <p:cNvSpPr txBox="1"/>
          <p:nvPr/>
        </p:nvSpPr>
        <p:spPr>
          <a:xfrm>
            <a:off x="228114" y="1913968"/>
            <a:ext cx="48425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Outcomes Metrics by Purchase Funnel Stage</a:t>
            </a:r>
          </a:p>
        </p:txBody>
      </p:sp>
      <p:sp>
        <p:nvSpPr>
          <p:cNvPr id="11" name="Rectangle 10">
            <a:extLst>
              <a:ext uri="{FF2B5EF4-FFF2-40B4-BE49-F238E27FC236}">
                <a16:creationId xmlns:a16="http://schemas.microsoft.com/office/drawing/2014/main" id="{2C88FB2C-5D89-8EA9-0E82-A275362149F4}"/>
              </a:ext>
            </a:extLst>
          </p:cNvPr>
          <p:cNvSpPr/>
          <p:nvPr/>
        </p:nvSpPr>
        <p:spPr>
          <a:xfrm>
            <a:off x="6793952" y="3742940"/>
            <a:ext cx="5288205" cy="13542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BFF2"/>
                </a:solidFill>
                <a:effectLst/>
                <a:uLnTx/>
                <a:uFillTx/>
                <a:latin typeface="Helvetica" panose="020B0604020202020204" pitchFamily="34" charset="0"/>
                <a:ea typeface="Calibri" panose="020F0502020204030204" pitchFamily="34" charset="0"/>
                <a:cs typeface="+mn-cs"/>
              </a:rPr>
              <a:t>Website Visitors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rPr>
              <a:t>We analyzed website traffic data between January 2023 - August 2025 through Comscore to compare monthly unique visitors for each brands’ measured website before and after their TV campaign. </a:t>
            </a:r>
            <a:endParaRPr kumimoji="0" lang="en-US" sz="1400" b="1" i="0" u="none" strike="noStrike" kern="1200" cap="none" spc="0" normalizeH="0" baseline="0" noProof="0" dirty="0">
              <a:ln>
                <a:noFill/>
              </a:ln>
              <a:solidFill>
                <a:srgbClr val="FF0000"/>
              </a:solidFill>
              <a:effectLst/>
              <a:uLnTx/>
              <a:uFillTx/>
              <a:latin typeface="Helvetica" panose="020B0604020202020204" pitchFamily="34" charset="0"/>
              <a:ea typeface="Calibri" panose="020F0502020204030204" pitchFamily="34" charset="0"/>
              <a:cs typeface="+mn-cs"/>
            </a:endParaRPr>
          </a:p>
        </p:txBody>
      </p:sp>
      <p:sp>
        <p:nvSpPr>
          <p:cNvPr id="2" name="Trapezoid 1">
            <a:extLst>
              <a:ext uri="{FF2B5EF4-FFF2-40B4-BE49-F238E27FC236}">
                <a16:creationId xmlns:a16="http://schemas.microsoft.com/office/drawing/2014/main" id="{D3353B9D-57C0-47A2-AD91-91DAFC440932}"/>
              </a:ext>
            </a:extLst>
          </p:cNvPr>
          <p:cNvSpPr/>
          <p:nvPr/>
        </p:nvSpPr>
        <p:spPr>
          <a:xfrm rot="10800000">
            <a:off x="741802" y="2663282"/>
            <a:ext cx="3684863" cy="739140"/>
          </a:xfrm>
          <a:prstGeom prst="trapezoid">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rapezoid 6">
            <a:extLst>
              <a:ext uri="{FF2B5EF4-FFF2-40B4-BE49-F238E27FC236}">
                <a16:creationId xmlns:a16="http://schemas.microsoft.com/office/drawing/2014/main" id="{654D4A73-40FA-6D80-97EA-2A01533FFF87}"/>
              </a:ext>
            </a:extLst>
          </p:cNvPr>
          <p:cNvSpPr/>
          <p:nvPr/>
        </p:nvSpPr>
        <p:spPr>
          <a:xfrm rot="10800000">
            <a:off x="944475" y="3428743"/>
            <a:ext cx="3279517" cy="739140"/>
          </a:xfrm>
          <a:prstGeom prst="trapezoid">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Trapezoid 7">
            <a:extLst>
              <a:ext uri="{FF2B5EF4-FFF2-40B4-BE49-F238E27FC236}">
                <a16:creationId xmlns:a16="http://schemas.microsoft.com/office/drawing/2014/main" id="{C268F701-37CC-2512-5285-BA33C09C5A85}"/>
              </a:ext>
            </a:extLst>
          </p:cNvPr>
          <p:cNvSpPr/>
          <p:nvPr/>
        </p:nvSpPr>
        <p:spPr>
          <a:xfrm rot="10800000">
            <a:off x="1149249" y="4204367"/>
            <a:ext cx="2869969" cy="739140"/>
          </a:xfrm>
          <a:prstGeom prst="trapezoid">
            <a:avLst/>
          </a:prstGeom>
          <a:solidFill>
            <a:srgbClr val="00BF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rapezoid 12">
            <a:extLst>
              <a:ext uri="{FF2B5EF4-FFF2-40B4-BE49-F238E27FC236}">
                <a16:creationId xmlns:a16="http://schemas.microsoft.com/office/drawing/2014/main" id="{93199AF8-96DA-8FB7-7B2F-51130792A820}"/>
              </a:ext>
            </a:extLst>
          </p:cNvPr>
          <p:cNvSpPr/>
          <p:nvPr/>
        </p:nvSpPr>
        <p:spPr>
          <a:xfrm rot="10800000">
            <a:off x="1354023" y="4979990"/>
            <a:ext cx="2460422" cy="739140"/>
          </a:xfrm>
          <a:prstGeom prst="trapezoid">
            <a:avLst/>
          </a:prstGeom>
          <a:solidFill>
            <a:srgbClr val="BFB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32F4984-3850-73A5-37B5-AAD3C136F438}"/>
              </a:ext>
            </a:extLst>
          </p:cNvPr>
          <p:cNvSpPr txBox="1"/>
          <p:nvPr/>
        </p:nvSpPr>
        <p:spPr>
          <a:xfrm>
            <a:off x="808773" y="2848186"/>
            <a:ext cx="3550920" cy="369332"/>
          </a:xfrm>
          <a:prstGeom prst="rect">
            <a:avLst/>
          </a:prstGeom>
          <a:noFill/>
        </p:spPr>
        <p:txBody>
          <a:bodyPr wrap="square" rtlCol="0">
            <a:spAutoFit/>
          </a:bodyPr>
          <a:lstStyle/>
          <a:p>
            <a:pPr lvl="0" algn="ctr">
              <a:defRPr/>
            </a:pPr>
            <a:r>
              <a:rPr lang="en-US" b="1" dirty="0">
                <a:solidFill>
                  <a:schemeClr val="bg1">
                    <a:lumMod val="85000"/>
                  </a:schemeClr>
                </a:solidFill>
                <a:latin typeface="Helvetica" pitchFamily="2" charset="0"/>
              </a:rPr>
              <a:t>Awareness</a:t>
            </a:r>
          </a:p>
        </p:txBody>
      </p:sp>
      <p:sp>
        <p:nvSpPr>
          <p:cNvPr id="16" name="TextBox 15">
            <a:extLst>
              <a:ext uri="{FF2B5EF4-FFF2-40B4-BE49-F238E27FC236}">
                <a16:creationId xmlns:a16="http://schemas.microsoft.com/office/drawing/2014/main" id="{04F7D9F9-534E-0789-F81B-4B789DB05D96}"/>
              </a:ext>
            </a:extLst>
          </p:cNvPr>
          <p:cNvSpPr txBox="1"/>
          <p:nvPr/>
        </p:nvSpPr>
        <p:spPr>
          <a:xfrm>
            <a:off x="808773" y="3613647"/>
            <a:ext cx="35509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lumMod val="85000"/>
                  </a:schemeClr>
                </a:solidFill>
                <a:latin typeface="Helvetica" pitchFamily="2" charset="0"/>
              </a:rPr>
              <a:t>Consideration</a:t>
            </a:r>
          </a:p>
        </p:txBody>
      </p:sp>
      <p:sp>
        <p:nvSpPr>
          <p:cNvPr id="17" name="TextBox 16">
            <a:extLst>
              <a:ext uri="{FF2B5EF4-FFF2-40B4-BE49-F238E27FC236}">
                <a16:creationId xmlns:a16="http://schemas.microsoft.com/office/drawing/2014/main" id="{D42C02E9-A3E1-F6F1-A304-CD654C9F3E4B}"/>
              </a:ext>
            </a:extLst>
          </p:cNvPr>
          <p:cNvSpPr txBox="1"/>
          <p:nvPr/>
        </p:nvSpPr>
        <p:spPr>
          <a:xfrm>
            <a:off x="808773" y="4389271"/>
            <a:ext cx="35509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Intent</a:t>
            </a:r>
          </a:p>
        </p:txBody>
      </p:sp>
      <p:sp>
        <p:nvSpPr>
          <p:cNvPr id="18" name="TextBox 17">
            <a:extLst>
              <a:ext uri="{FF2B5EF4-FFF2-40B4-BE49-F238E27FC236}">
                <a16:creationId xmlns:a16="http://schemas.microsoft.com/office/drawing/2014/main" id="{3EC801EE-B47A-97A8-6AA7-34AA6D97728E}"/>
              </a:ext>
            </a:extLst>
          </p:cNvPr>
          <p:cNvSpPr txBox="1"/>
          <p:nvPr/>
        </p:nvSpPr>
        <p:spPr>
          <a:xfrm>
            <a:off x="808773" y="5164894"/>
            <a:ext cx="35509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lumMod val="85000"/>
                  </a:schemeClr>
                </a:solidFill>
                <a:latin typeface="Helvetica" pitchFamily="2" charset="0"/>
              </a:rPr>
              <a:t>Sales</a:t>
            </a:r>
          </a:p>
        </p:txBody>
      </p:sp>
      <p:sp>
        <p:nvSpPr>
          <p:cNvPr id="26" name="Rectangle 25">
            <a:extLst>
              <a:ext uri="{FF2B5EF4-FFF2-40B4-BE49-F238E27FC236}">
                <a16:creationId xmlns:a16="http://schemas.microsoft.com/office/drawing/2014/main" id="{C384F9F6-EC32-9921-0AA3-55067CF3791D}"/>
              </a:ext>
            </a:extLst>
          </p:cNvPr>
          <p:cNvSpPr/>
          <p:nvPr/>
        </p:nvSpPr>
        <p:spPr>
          <a:xfrm>
            <a:off x="4720003" y="4362129"/>
            <a:ext cx="1649573" cy="423617"/>
          </a:xfrm>
          <a:prstGeom prst="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0228DB9F-80AC-2DCD-DA44-B766413563EA}"/>
              </a:ext>
            </a:extLst>
          </p:cNvPr>
          <p:cNvSpPr/>
          <p:nvPr/>
        </p:nvSpPr>
        <p:spPr>
          <a:xfrm>
            <a:off x="3519956" y="4376673"/>
            <a:ext cx="1130474" cy="394528"/>
          </a:xfrm>
          <a:prstGeom prst="rightArrow">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83F4EA3E-2763-9656-11CE-583F6A443F35}"/>
              </a:ext>
            </a:extLst>
          </p:cNvPr>
          <p:cNvSpPr txBox="1"/>
          <p:nvPr/>
        </p:nvSpPr>
        <p:spPr>
          <a:xfrm>
            <a:off x="4693533" y="4420049"/>
            <a:ext cx="1702512"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BFF2"/>
                </a:solidFill>
                <a:effectLst/>
                <a:uLnTx/>
                <a:uFillTx/>
                <a:latin typeface="Helvetica" pitchFamily="2" charset="0"/>
                <a:ea typeface="+mn-ea"/>
                <a:cs typeface="+mn-cs"/>
              </a:rPr>
              <a:t>Website Visitors</a:t>
            </a:r>
          </a:p>
        </p:txBody>
      </p:sp>
      <p:sp>
        <p:nvSpPr>
          <p:cNvPr id="33" name="TextBox 32">
            <a:extLst>
              <a:ext uri="{FF2B5EF4-FFF2-40B4-BE49-F238E27FC236}">
                <a16:creationId xmlns:a16="http://schemas.microsoft.com/office/drawing/2014/main" id="{0E5BB1E6-91F4-803E-80D0-3CB378FA9854}"/>
              </a:ext>
            </a:extLst>
          </p:cNvPr>
          <p:cNvSpPr txBox="1"/>
          <p:nvPr/>
        </p:nvSpPr>
        <p:spPr>
          <a:xfrm>
            <a:off x="6570186" y="1913968"/>
            <a:ext cx="56289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Analysis Methodology</a:t>
            </a:r>
          </a:p>
        </p:txBody>
      </p:sp>
      <p:sp>
        <p:nvSpPr>
          <p:cNvPr id="9" name="Rectangle 8">
            <a:extLst>
              <a:ext uri="{FF2B5EF4-FFF2-40B4-BE49-F238E27FC236}">
                <a16:creationId xmlns:a16="http://schemas.microsoft.com/office/drawing/2014/main" id="{5122BCA7-5567-77D7-5F96-967D97C0631C}"/>
              </a:ext>
            </a:extLst>
          </p:cNvPr>
          <p:cNvSpPr/>
          <p:nvPr/>
        </p:nvSpPr>
        <p:spPr>
          <a:xfrm>
            <a:off x="228114" y="435951"/>
            <a:ext cx="1194236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sng" strike="noStrike" kern="1200" cap="none" spc="0" normalizeH="0" baseline="0" noProof="0" dirty="0">
                <a:ln>
                  <a:noFill/>
                </a:ln>
                <a:solidFill>
                  <a:srgbClr val="1B1464"/>
                </a:solidFill>
                <a:effectLst/>
                <a:uLnTx/>
                <a:uFillTx/>
                <a:latin typeface="Helvetica" panose="020B0604020202020204" pitchFamily="34" charset="0"/>
                <a:ea typeface="+mn-ea"/>
                <a:cs typeface="+mn-cs"/>
              </a:rPr>
              <a:t>Five</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mn-cs"/>
              </a:rPr>
              <a:t> real-world </a:t>
            </a:r>
            <a:r>
              <a:rPr lang="en-US" sz="2600" b="1" dirty="0">
                <a:solidFill>
                  <a:srgbClr val="1B1464"/>
                </a:solidFill>
                <a:latin typeface="Helvetica" panose="020B0604020202020204" pitchFamily="34" charset="0"/>
              </a:rPr>
              <a:t>case studies based on the impact of multiscreen TV campaign investment on </a:t>
            </a:r>
            <a:r>
              <a:rPr lang="en-US" sz="2600" b="1" dirty="0">
                <a:solidFill>
                  <a:srgbClr val="00C0F3"/>
                </a:solidFill>
                <a:latin typeface="Helvetica" panose="020B0604020202020204" pitchFamily="34" charset="0"/>
              </a:rPr>
              <a:t>brands’ website traffic</a:t>
            </a:r>
            <a:endParaRPr kumimoji="0" lang="en-US" sz="2600" b="1" i="0" u="none" strike="noStrike" kern="1200" cap="none" spc="0" normalizeH="0" baseline="0" noProof="0" dirty="0">
              <a:ln>
                <a:noFill/>
              </a:ln>
              <a:solidFill>
                <a:srgbClr val="00C0F3"/>
              </a:solidFill>
              <a:effectLst/>
              <a:uLnTx/>
              <a:uFillTx/>
              <a:latin typeface="Helvetica" panose="020B0604020202020204" pitchFamily="34" charset="0"/>
              <a:ea typeface="+mn-ea"/>
              <a:cs typeface="+mn-cs"/>
            </a:endParaRPr>
          </a:p>
        </p:txBody>
      </p:sp>
    </p:spTree>
    <p:extLst>
      <p:ext uri="{BB962C8B-B14F-4D97-AF65-F5344CB8AC3E}">
        <p14:creationId xmlns:p14="http://schemas.microsoft.com/office/powerpoint/2010/main" val="1962552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2E8F0"/>
        </a:solidFill>
        <a:effectLst/>
      </p:bgPr>
    </p:bg>
    <p:spTree>
      <p:nvGrpSpPr>
        <p:cNvPr id="1" name="">
          <a:extLst>
            <a:ext uri="{FF2B5EF4-FFF2-40B4-BE49-F238E27FC236}">
              <a16:creationId xmlns:a16="http://schemas.microsoft.com/office/drawing/2014/main" id="{EF31AA32-B8E5-6638-6C91-555EB270E0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1D2FA4D-8E38-07E1-F60F-3219198719D4}"/>
              </a:ext>
            </a:extLst>
          </p:cNvPr>
          <p:cNvPicPr>
            <a:picLocks noChangeAspect="1"/>
          </p:cNvPicPr>
          <p:nvPr/>
        </p:nvPicPr>
        <p:blipFill>
          <a:blip r:embed="rId2"/>
          <a:stretch>
            <a:fillRect/>
          </a:stretch>
        </p:blipFill>
        <p:spPr>
          <a:xfrm>
            <a:off x="433083" y="0"/>
            <a:ext cx="11758917" cy="6846162"/>
          </a:xfrm>
          <a:prstGeom prst="rect">
            <a:avLst/>
          </a:prstGeom>
        </p:spPr>
      </p:pic>
      <p:sp>
        <p:nvSpPr>
          <p:cNvPr id="2" name="TextBox 1">
            <a:extLst>
              <a:ext uri="{FF2B5EF4-FFF2-40B4-BE49-F238E27FC236}">
                <a16:creationId xmlns:a16="http://schemas.microsoft.com/office/drawing/2014/main" id="{6FD675C8-0835-3449-8CBE-60B119AF094E}"/>
              </a:ext>
            </a:extLst>
          </p:cNvPr>
          <p:cNvSpPr txBox="1"/>
          <p:nvPr/>
        </p:nvSpPr>
        <p:spPr>
          <a:xfrm>
            <a:off x="352898" y="2836920"/>
            <a:ext cx="725757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B1464"/>
                </a:solidFill>
                <a:effectLst/>
                <a:uLnTx/>
                <a:uFillTx/>
                <a:latin typeface="Helvetica" pitchFamily="2" charset="0"/>
                <a:ea typeface="+mn-ea"/>
                <a:cs typeface="+mn-cs"/>
              </a:rPr>
              <a:t>A DTC brand launched TV in 2023 and continued with campaigns through 2024 and 2025 which drove incremental website traffic growth</a:t>
            </a:r>
          </a:p>
        </p:txBody>
      </p:sp>
      <p:sp>
        <p:nvSpPr>
          <p:cNvPr id="5" name="TextBox 4">
            <a:extLst>
              <a:ext uri="{FF2B5EF4-FFF2-40B4-BE49-F238E27FC236}">
                <a16:creationId xmlns:a16="http://schemas.microsoft.com/office/drawing/2014/main" id="{03E97039-E57A-2079-4158-2CC14C36ABAD}"/>
              </a:ext>
            </a:extLst>
          </p:cNvPr>
          <p:cNvSpPr txBox="1"/>
          <p:nvPr/>
        </p:nvSpPr>
        <p:spPr>
          <a:xfrm>
            <a:off x="352897" y="1789170"/>
            <a:ext cx="692420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B1464"/>
                </a:solidFill>
                <a:effectLst/>
                <a:uLnTx/>
                <a:uFillTx/>
                <a:latin typeface="Helvetica" pitchFamily="2" charset="0"/>
                <a:ea typeface="+mn-ea"/>
                <a:cs typeface="+mn-cs"/>
              </a:rPr>
              <a:t>‘Incremental Results’</a:t>
            </a:r>
            <a:br>
              <a:rPr kumimoji="0" lang="en-US" sz="3200" b="1" i="0" u="none" strike="noStrike" kern="1200" cap="none" spc="0" normalizeH="0" baseline="0" noProof="0" dirty="0">
                <a:ln>
                  <a:noFill/>
                </a:ln>
                <a:solidFill>
                  <a:srgbClr val="1B1464"/>
                </a:solidFill>
                <a:effectLst/>
                <a:uLnTx/>
                <a:uFillTx/>
                <a:latin typeface="Helvetica" pitchFamily="2" charset="0"/>
                <a:ea typeface="+mn-ea"/>
                <a:cs typeface="+mn-cs"/>
              </a:rPr>
            </a:br>
            <a:r>
              <a:rPr kumimoji="0" lang="en-US" sz="3200" b="1" i="0" u="sng" strike="noStrike" kern="1200" cap="none" spc="0" normalizeH="0" baseline="0" noProof="0" dirty="0">
                <a:ln>
                  <a:noFill/>
                </a:ln>
                <a:solidFill>
                  <a:srgbClr val="1B1464"/>
                </a:solidFill>
                <a:effectLst/>
                <a:uLnTx/>
                <a:uFillTx/>
                <a:latin typeface="Helvetica" pitchFamily="2" charset="0"/>
                <a:ea typeface="+mn-ea"/>
                <a:cs typeface="+mn-cs"/>
              </a:rPr>
              <a:t>Brand Case Study</a:t>
            </a:r>
            <a:r>
              <a:rPr kumimoji="0" lang="en-US" sz="3200" b="1" i="0" u="none" strike="noStrike" kern="1200" cap="none" spc="0" normalizeH="0" baseline="0" noProof="0" dirty="0">
                <a:ln>
                  <a:noFill/>
                </a:ln>
                <a:solidFill>
                  <a:srgbClr val="1B1464"/>
                </a:solidFill>
                <a:effectLst/>
                <a:uLnTx/>
                <a:uFillTx/>
                <a:latin typeface="Helvetica" pitchFamily="2" charset="0"/>
                <a:ea typeface="+mn-ea"/>
                <a:cs typeface="+mn-cs"/>
              </a:rPr>
              <a:t>:</a:t>
            </a:r>
          </a:p>
        </p:txBody>
      </p:sp>
    </p:spTree>
    <p:extLst>
      <p:ext uri="{BB962C8B-B14F-4D97-AF65-F5344CB8AC3E}">
        <p14:creationId xmlns:p14="http://schemas.microsoft.com/office/powerpoint/2010/main" val="3006879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C6C6B0-50ED-420D-261E-D4FB819DBA9A}"/>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2FD0F8E-EF86-731A-C084-76B7932AC95C}"/>
              </a:ext>
            </a:extLst>
          </p:cNvPr>
          <p:cNvSpPr/>
          <p:nvPr/>
        </p:nvSpPr>
        <p:spPr>
          <a:xfrm>
            <a:off x="4525818" y="2478729"/>
            <a:ext cx="7211256" cy="3648606"/>
          </a:xfrm>
          <a:prstGeom prst="rect">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aphicFrame>
        <p:nvGraphicFramePr>
          <p:cNvPr id="26" name="Chart 25">
            <a:extLst>
              <a:ext uri="{FF2B5EF4-FFF2-40B4-BE49-F238E27FC236}">
                <a16:creationId xmlns:a16="http://schemas.microsoft.com/office/drawing/2014/main" id="{839AD647-F04D-3CFA-AC50-35D2CB2A4372}"/>
              </a:ext>
            </a:extLst>
          </p:cNvPr>
          <p:cNvGraphicFramePr/>
          <p:nvPr>
            <p:extLst>
              <p:ext uri="{D42A27DB-BD31-4B8C-83A1-F6EECF244321}">
                <p14:modId xmlns:p14="http://schemas.microsoft.com/office/powerpoint/2010/main" val="3479412014"/>
              </p:ext>
            </p:extLst>
          </p:nvPr>
        </p:nvGraphicFramePr>
        <p:xfrm>
          <a:off x="720436" y="2634700"/>
          <a:ext cx="10584873" cy="3283418"/>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E8E94057-4DA7-B96F-B8BE-68725D3C4445}"/>
              </a:ext>
            </a:extLst>
          </p:cNvPr>
          <p:cNvSpPr txBox="1"/>
          <p:nvPr/>
        </p:nvSpPr>
        <p:spPr>
          <a:xfrm>
            <a:off x="1270848" y="5840811"/>
            <a:ext cx="2705761" cy="276999"/>
          </a:xfrm>
          <a:prstGeom prst="rect">
            <a:avLst/>
          </a:prstGeom>
          <a:noFill/>
        </p:spPr>
        <p:txBody>
          <a:bodyPr wrap="square" rtlCol="0">
            <a:spAutoFit/>
          </a:bodyPr>
          <a:lstStyle/>
          <a:p>
            <a:pPr algn="ctr"/>
            <a:r>
              <a:rPr lang="en-US" sz="1200">
                <a:solidFill>
                  <a:srgbClr val="1F1A62"/>
                </a:solidFill>
                <a:latin typeface="Helvetica" panose="020B0403020202020204" pitchFamily="34" charset="0"/>
              </a:rPr>
              <a:t>(monthly average)</a:t>
            </a:r>
          </a:p>
        </p:txBody>
      </p:sp>
      <p:sp>
        <p:nvSpPr>
          <p:cNvPr id="28" name="TextBox 27">
            <a:extLst>
              <a:ext uri="{FF2B5EF4-FFF2-40B4-BE49-F238E27FC236}">
                <a16:creationId xmlns:a16="http://schemas.microsoft.com/office/drawing/2014/main" id="{E7C1A763-B0CD-0319-AE4D-1B5A5E06EE59}"/>
              </a:ext>
            </a:extLst>
          </p:cNvPr>
          <p:cNvSpPr txBox="1"/>
          <p:nvPr/>
        </p:nvSpPr>
        <p:spPr>
          <a:xfrm>
            <a:off x="7980218" y="5840811"/>
            <a:ext cx="2940934" cy="276999"/>
          </a:xfrm>
          <a:prstGeom prst="rect">
            <a:avLst/>
          </a:prstGeom>
          <a:noFill/>
        </p:spPr>
        <p:txBody>
          <a:bodyPr wrap="square" rtlCol="0">
            <a:spAutoFit/>
          </a:bodyPr>
          <a:lstStyle/>
          <a:p>
            <a:pPr algn="ctr"/>
            <a:r>
              <a:rPr lang="en-US" sz="1200" dirty="0">
                <a:solidFill>
                  <a:srgbClr val="1F1A62"/>
                </a:solidFill>
                <a:latin typeface="Helvetica" panose="020B0403020202020204" pitchFamily="34" charset="0"/>
              </a:rPr>
              <a:t>(TV launch – August 2025)</a:t>
            </a:r>
          </a:p>
        </p:txBody>
      </p:sp>
      <p:sp>
        <p:nvSpPr>
          <p:cNvPr id="21" name="Rectangle 20">
            <a:extLst>
              <a:ext uri="{FF2B5EF4-FFF2-40B4-BE49-F238E27FC236}">
                <a16:creationId xmlns:a16="http://schemas.microsoft.com/office/drawing/2014/main" id="{D9E294BB-7EF6-65CC-298B-9382E734DB32}"/>
              </a:ext>
            </a:extLst>
          </p:cNvPr>
          <p:cNvSpPr/>
          <p:nvPr/>
        </p:nvSpPr>
        <p:spPr>
          <a:xfrm>
            <a:off x="7170875" y="3103201"/>
            <a:ext cx="816772"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F1A62"/>
                </a:solidFill>
                <a:latin typeface="Helvetica" panose="020B0403020202020204" pitchFamily="34" charset="0"/>
              </a:rPr>
              <a:t>+32%</a:t>
            </a:r>
          </a:p>
        </p:txBody>
      </p:sp>
      <p:sp>
        <p:nvSpPr>
          <p:cNvPr id="22" name="TextBox 21">
            <a:extLst>
              <a:ext uri="{FF2B5EF4-FFF2-40B4-BE49-F238E27FC236}">
                <a16:creationId xmlns:a16="http://schemas.microsoft.com/office/drawing/2014/main" id="{3B79F1AD-F4F2-E4A2-E2C0-BF19256DE631}"/>
              </a:ext>
            </a:extLst>
          </p:cNvPr>
          <p:cNvSpPr txBox="1"/>
          <p:nvPr/>
        </p:nvSpPr>
        <p:spPr>
          <a:xfrm>
            <a:off x="6946933" y="4267698"/>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rPr>
              <a:t>vs. six-month average prior to TV launch</a:t>
            </a:r>
          </a:p>
        </p:txBody>
      </p:sp>
      <p:sp>
        <p:nvSpPr>
          <p:cNvPr id="23" name="Rectangle 22">
            <a:extLst>
              <a:ext uri="{FF2B5EF4-FFF2-40B4-BE49-F238E27FC236}">
                <a16:creationId xmlns:a16="http://schemas.microsoft.com/office/drawing/2014/main" id="{39E046C1-8F48-F83E-C495-1D62B52ED00B}"/>
              </a:ext>
            </a:extLst>
          </p:cNvPr>
          <p:cNvSpPr/>
          <p:nvPr/>
        </p:nvSpPr>
        <p:spPr>
          <a:xfrm>
            <a:off x="7170875" y="3581633"/>
            <a:ext cx="816772"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rgbClr val="1F1A62"/>
                </a:solidFill>
                <a:latin typeface="Helvetica" panose="020B0403020202020204" pitchFamily="34" charset="0"/>
              </a:rPr>
              <a:t>+973K </a:t>
            </a:r>
            <a:r>
              <a:rPr lang="en-US" sz="1050" dirty="0">
                <a:solidFill>
                  <a:srgbClr val="1F1A62"/>
                </a:solidFill>
                <a:latin typeface="Helvetica" panose="020B0403020202020204" pitchFamily="34" charset="0"/>
              </a:rPr>
              <a:t>monthly uniques</a:t>
            </a:r>
            <a:endParaRPr lang="en-US" sz="1100" dirty="0">
              <a:solidFill>
                <a:srgbClr val="1F1A62"/>
              </a:solidFill>
              <a:latin typeface="Helvetica" panose="020B0403020202020204" pitchFamily="34" charset="0"/>
            </a:endParaRPr>
          </a:p>
        </p:txBody>
      </p:sp>
      <p:sp>
        <p:nvSpPr>
          <p:cNvPr id="24" name="Rectangle 23">
            <a:extLst>
              <a:ext uri="{FF2B5EF4-FFF2-40B4-BE49-F238E27FC236}">
                <a16:creationId xmlns:a16="http://schemas.microsoft.com/office/drawing/2014/main" id="{F415FF79-5B78-B85F-9143-0A57334BECB5}"/>
              </a:ext>
            </a:extLst>
          </p:cNvPr>
          <p:cNvSpPr/>
          <p:nvPr/>
        </p:nvSpPr>
        <p:spPr>
          <a:xfrm>
            <a:off x="10486785" y="2765238"/>
            <a:ext cx="1040714"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F1A62"/>
                </a:solidFill>
                <a:latin typeface="Helvetica" panose="020B0403020202020204" pitchFamily="34" charset="0"/>
              </a:rPr>
              <a:t>+59%</a:t>
            </a:r>
          </a:p>
        </p:txBody>
      </p:sp>
      <p:sp>
        <p:nvSpPr>
          <p:cNvPr id="35" name="TextBox 34">
            <a:extLst>
              <a:ext uri="{FF2B5EF4-FFF2-40B4-BE49-F238E27FC236}">
                <a16:creationId xmlns:a16="http://schemas.microsoft.com/office/drawing/2014/main" id="{D4E1CF49-E4FC-9341-A5FE-1D4DF4EE61F4}"/>
              </a:ext>
            </a:extLst>
          </p:cNvPr>
          <p:cNvSpPr txBox="1"/>
          <p:nvPr/>
        </p:nvSpPr>
        <p:spPr>
          <a:xfrm>
            <a:off x="10408761" y="3948478"/>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rPr>
              <a:t>vs. </a:t>
            </a:r>
            <a:r>
              <a:rPr lang="en-US" sz="800" dirty="0">
                <a:solidFill>
                  <a:srgbClr val="1F1A62"/>
                </a:solidFill>
                <a:latin typeface="Helvetica" panose="020B0403020202020204" pitchFamily="34" charset="0"/>
              </a:rPr>
              <a:t>six-</a:t>
            </a: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rPr>
              <a:t>month average prior to TV launch</a:t>
            </a:r>
          </a:p>
        </p:txBody>
      </p:sp>
      <p:sp>
        <p:nvSpPr>
          <p:cNvPr id="36" name="Rectangle 35">
            <a:extLst>
              <a:ext uri="{FF2B5EF4-FFF2-40B4-BE49-F238E27FC236}">
                <a16:creationId xmlns:a16="http://schemas.microsoft.com/office/drawing/2014/main" id="{090522D6-410B-7AFA-898F-1735D866AA53}"/>
              </a:ext>
            </a:extLst>
          </p:cNvPr>
          <p:cNvSpPr/>
          <p:nvPr/>
        </p:nvSpPr>
        <p:spPr>
          <a:xfrm>
            <a:off x="10486785" y="3246277"/>
            <a:ext cx="1040714"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rgbClr val="1F1A62"/>
                </a:solidFill>
                <a:latin typeface="Helvetica" panose="020B0403020202020204" pitchFamily="34" charset="0"/>
              </a:rPr>
              <a:t>+1.8MM </a:t>
            </a:r>
            <a:r>
              <a:rPr lang="en-US" sz="1050" dirty="0">
                <a:solidFill>
                  <a:srgbClr val="1F1A62"/>
                </a:solidFill>
                <a:latin typeface="Helvetica" panose="020B0403020202020204" pitchFamily="34" charset="0"/>
              </a:rPr>
              <a:t>monthly uniques</a:t>
            </a:r>
            <a:endParaRPr lang="en-US" sz="1100" dirty="0">
              <a:solidFill>
                <a:srgbClr val="1F1A62"/>
              </a:solidFill>
              <a:latin typeface="Helvetica" panose="020B0403020202020204" pitchFamily="34" charset="0"/>
            </a:endParaRPr>
          </a:p>
        </p:txBody>
      </p:sp>
      <p:pic>
        <p:nvPicPr>
          <p:cNvPr id="6" name="Picture 5">
            <a:extLst>
              <a:ext uri="{FF2B5EF4-FFF2-40B4-BE49-F238E27FC236}">
                <a16:creationId xmlns:a16="http://schemas.microsoft.com/office/drawing/2014/main" id="{02423FA7-C722-B038-D9FF-F6BEEB255BC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F3323574-3A7C-F395-16C4-C16710B5E0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 name="Text Placeholder 2">
            <a:extLst>
              <a:ext uri="{FF2B5EF4-FFF2-40B4-BE49-F238E27FC236}">
                <a16:creationId xmlns:a16="http://schemas.microsoft.com/office/drawing/2014/main" id="{B25A57C0-6940-1B8C-7E30-DA1BB09486CA}"/>
              </a:ext>
            </a:extLst>
          </p:cNvPr>
          <p:cNvSpPr txBox="1">
            <a:spLocks/>
          </p:cNvSpPr>
          <p:nvPr/>
        </p:nvSpPr>
        <p:spPr>
          <a:xfrm>
            <a:off x="0" y="1700703"/>
            <a:ext cx="12192000" cy="684961"/>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Brand Website Traffic Analysis: Unique Website Visitors</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Time Period Analysis: Jan ’23 – Aug ‘25</a:t>
            </a:r>
          </a:p>
        </p:txBody>
      </p:sp>
      <p:sp>
        <p:nvSpPr>
          <p:cNvPr id="10" name="TextBox 9">
            <a:extLst>
              <a:ext uri="{FF2B5EF4-FFF2-40B4-BE49-F238E27FC236}">
                <a16:creationId xmlns:a16="http://schemas.microsoft.com/office/drawing/2014/main" id="{55DB044E-7A96-06CF-845C-2A82D849BF6C}"/>
              </a:ext>
            </a:extLst>
          </p:cNvPr>
          <p:cNvSpPr txBox="1"/>
          <p:nvPr/>
        </p:nvSpPr>
        <p:spPr>
          <a:xfrm>
            <a:off x="120698" y="2277116"/>
            <a:ext cx="2407894" cy="646331"/>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 </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meal delivery service </a:t>
            </a: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offering prepared, ready-to-eat meals (also known as Factor75)</a:t>
            </a:r>
          </a:p>
        </p:txBody>
      </p:sp>
      <p:sp>
        <p:nvSpPr>
          <p:cNvPr id="13" name="TextBox 12">
            <a:extLst>
              <a:ext uri="{FF2B5EF4-FFF2-40B4-BE49-F238E27FC236}">
                <a16:creationId xmlns:a16="http://schemas.microsoft.com/office/drawing/2014/main" id="{D1545FB2-50B0-E9C8-6840-097FAB92F7BE}"/>
              </a:ext>
            </a:extLst>
          </p:cNvPr>
          <p:cNvSpPr txBox="1"/>
          <p:nvPr/>
        </p:nvSpPr>
        <p:spPr>
          <a:xfrm>
            <a:off x="483207" y="6142306"/>
            <a:ext cx="11687272" cy="415498"/>
          </a:xfrm>
          <a:prstGeom prst="rect">
            <a:avLst/>
          </a:prstGeom>
          <a:noFill/>
        </p:spPr>
        <p:txBody>
          <a:bodyPr wrap="square" rtlCol="0">
            <a:spAutoFit/>
          </a:bodyPr>
          <a:lstStyle/>
          <a:p>
            <a:pPr lvl="0" defTabSz="457200">
              <a:spcBef>
                <a:spcPct val="20000"/>
              </a:spcBef>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Comscore </a:t>
            </a:r>
            <a:r>
              <a:rPr kumimoji="0" lang="en-US" sz="700" b="0" i="0" u="none" strike="noStrike" kern="1200" cap="none" spc="0" normalizeH="0" baseline="0" noProof="0" dirty="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multiplatform media trend data, P18+. </a:t>
            </a:r>
            <a:r>
              <a:rPr lang="en-US" sz="700" dirty="0">
                <a:solidFill>
                  <a:srgbClr val="1B1464"/>
                </a:solidFill>
                <a:latin typeface="Helvetica" panose="020B0403020202020204" pitchFamily="34" charset="0"/>
              </a:rPr>
              <a:t>January</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2023 – August 2025 (calendar months). </a:t>
            </a:r>
            <a:r>
              <a:rPr lang="en-US" sz="700" dirty="0">
                <a:solidFill>
                  <a:srgbClr val="1B1464"/>
                </a:solidFill>
                <a:latin typeface="Helvetica" panose="020B0403020202020204" pitchFamily="34" charset="0"/>
              </a:rPr>
              <a:t>VAB analysis of Nielsen Ad Intel, TV launch month is based on the first activity reported across national cable TV, national broadcast TV, Spanish language broadcast TV, Spanish language cable TV, spot TV, syndication TV, streaming TV. Spend is based on reported national cable TV, national broadcast TV, Spanish language broadcast TV, Spanish language cable TV, spot TV, syndication TV, streaming TV spend.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‘When on TV’ represents the monthly average for brands in months where they spent in TV as measured through Nielsen Ad Intel between January 2023 – August 2025 (10 months ‘when on TV’). $31.4MM spend reflects TV investment between July 2023 – August 2025. Factor</a:t>
            </a:r>
            <a:r>
              <a:rPr lang="en-US" sz="700" dirty="0">
                <a:solidFill>
                  <a:srgbClr val="1B1464"/>
                </a:solidFill>
                <a:latin typeface="Helvetica" panose="020B0403020202020204" pitchFamily="34" charset="0"/>
              </a:rPr>
              <a:t> brand launched in 2013.</a:t>
            </a:r>
            <a:endPar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5" name="Rectangle 4">
            <a:extLst>
              <a:ext uri="{FF2B5EF4-FFF2-40B4-BE49-F238E27FC236}">
                <a16:creationId xmlns:a16="http://schemas.microsoft.com/office/drawing/2014/main" id="{0404A8EC-C148-CB8A-ACF7-8D77B66567E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1026" name="Picture 2" descr="Factor Food Logo - Why the Underscore? : r/graphic_design">
            <a:extLst>
              <a:ext uri="{FF2B5EF4-FFF2-40B4-BE49-F238E27FC236}">
                <a16:creationId xmlns:a16="http://schemas.microsoft.com/office/drawing/2014/main" id="{82834058-40FF-5AF5-CFF9-875B3583D723}"/>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33635" b="32202"/>
          <a:stretch>
            <a:fillRect/>
          </a:stretch>
        </p:blipFill>
        <p:spPr bwMode="auto">
          <a:xfrm>
            <a:off x="246440" y="1835780"/>
            <a:ext cx="2296640" cy="4413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9E9101E-DAD9-DE9F-F89A-ADDB68A7A67C}"/>
              </a:ext>
            </a:extLst>
          </p:cNvPr>
          <p:cNvSpPr/>
          <p:nvPr/>
        </p:nvSpPr>
        <p:spPr>
          <a:xfrm>
            <a:off x="228114" y="435951"/>
            <a:ext cx="11942365" cy="892552"/>
          </a:xfrm>
          <a:prstGeom prst="rect">
            <a:avLst/>
          </a:prstGeom>
        </p:spPr>
        <p:txBody>
          <a:bodyPr wrap="square">
            <a:spAutoFit/>
          </a:bodyPr>
          <a:lstStyle/>
          <a:p>
            <a:pPr lvl="0">
              <a:defRPr/>
            </a:pPr>
            <a:r>
              <a:rPr lang="en-US" sz="2600" b="1" dirty="0">
                <a:solidFill>
                  <a:srgbClr val="ED3C8D"/>
                </a:solidFill>
                <a:latin typeface="Helvetica" pitchFamily="2" charset="0"/>
              </a:rPr>
              <a:t>Factor: </a:t>
            </a:r>
            <a:r>
              <a:rPr lang="en-US" sz="2600" b="1" dirty="0">
                <a:solidFill>
                  <a:srgbClr val="1B1464"/>
                </a:solidFill>
                <a:latin typeface="Helvetica" pitchFamily="2" charset="0"/>
              </a:rPr>
              <a:t>After launching TV in July 2023, the brand saw continued </a:t>
            </a:r>
            <a:r>
              <a:rPr lang="en-US" sz="2600" b="1" u="sng" dirty="0">
                <a:solidFill>
                  <a:srgbClr val="00C0F3"/>
                </a:solidFill>
                <a:latin typeface="Helvetica" pitchFamily="2" charset="0"/>
              </a:rPr>
              <a:t>double-digit website traffic growth</a:t>
            </a:r>
            <a:r>
              <a:rPr lang="en-US" sz="2600" b="1" dirty="0">
                <a:solidFill>
                  <a:srgbClr val="1B1464"/>
                </a:solidFill>
                <a:latin typeface="Helvetica" pitchFamily="2" charset="0"/>
              </a:rPr>
              <a:t> ‘when on’ throughout 2024 and beyond</a:t>
            </a:r>
          </a:p>
        </p:txBody>
      </p:sp>
      <p:sp>
        <p:nvSpPr>
          <p:cNvPr id="9" name="Rectangle 8">
            <a:extLst>
              <a:ext uri="{FF2B5EF4-FFF2-40B4-BE49-F238E27FC236}">
                <a16:creationId xmlns:a16="http://schemas.microsoft.com/office/drawing/2014/main" id="{DF0E464F-B065-3F6F-BDE5-601B5F1856A3}"/>
              </a:ext>
            </a:extLst>
          </p:cNvPr>
          <p:cNvSpPr/>
          <p:nvPr/>
        </p:nvSpPr>
        <p:spPr>
          <a:xfrm>
            <a:off x="-3" y="1"/>
            <a:ext cx="2416632" cy="226734"/>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Category: </a:t>
            </a:r>
            <a:r>
              <a:rPr lang="en-US" sz="1200" dirty="0">
                <a:solidFill>
                  <a:prstClr val="white"/>
                </a:solidFill>
                <a:latin typeface="Helvetica" panose="020B0604020202020204" pitchFamily="34" charset="0"/>
                <a:cs typeface="Helvetica" panose="020B0604020202020204" pitchFamily="34" charset="0"/>
              </a:rPr>
              <a:t>Meal Delivery Service</a:t>
            </a:r>
            <a:endPar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453723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31166-598B-6EA4-93E2-42ECEF7B0059}"/>
            </a:ext>
          </a:extLst>
        </p:cNvPr>
        <p:cNvGrpSpPr/>
        <p:nvPr/>
      </p:nvGrpSpPr>
      <p:grpSpPr>
        <a:xfrm>
          <a:off x="0" y="0"/>
          <a:ext cx="0" cy="0"/>
          <a:chOff x="0" y="0"/>
          <a:chExt cx="0" cy="0"/>
        </a:xfrm>
      </p:grpSpPr>
      <p:pic>
        <p:nvPicPr>
          <p:cNvPr id="12" name="Picture 11" descr="A person standing in front of a screen&#10;&#10;AI-generated content may be incorrect.">
            <a:extLst>
              <a:ext uri="{FF2B5EF4-FFF2-40B4-BE49-F238E27FC236}">
                <a16:creationId xmlns:a16="http://schemas.microsoft.com/office/drawing/2014/main" id="{892D098C-5FFA-ED25-7C4C-66D136D772F6}"/>
              </a:ext>
            </a:extLst>
          </p:cNvPr>
          <p:cNvPicPr>
            <a:picLocks noChangeAspect="1"/>
          </p:cNvPicPr>
          <p:nvPr/>
        </p:nvPicPr>
        <p:blipFill>
          <a:blip r:embed="rId2" cstate="hqprint">
            <a:extLst>
              <a:ext uri="{28A0092B-C50C-407E-A947-70E740481C1C}">
                <a14:useLocalDpi xmlns:a14="http://schemas.microsoft.com/office/drawing/2010/main"/>
              </a:ext>
            </a:extLst>
          </a:blip>
          <a:srcRect l="13811" r="40362"/>
          <a:stretch>
            <a:fillRect/>
          </a:stretch>
        </p:blipFill>
        <p:spPr>
          <a:xfrm>
            <a:off x="0" y="0"/>
            <a:ext cx="4693357" cy="6858000"/>
          </a:xfrm>
          <a:prstGeom prst="rect">
            <a:avLst/>
          </a:prstGeom>
        </p:spPr>
      </p:pic>
      <p:sp>
        <p:nvSpPr>
          <p:cNvPr id="9" name="TextBox 8">
            <a:extLst>
              <a:ext uri="{FF2B5EF4-FFF2-40B4-BE49-F238E27FC236}">
                <a16:creationId xmlns:a16="http://schemas.microsoft.com/office/drawing/2014/main" id="{595A9501-34CE-D275-3B4F-DCB36D6D030E}"/>
              </a:ext>
            </a:extLst>
          </p:cNvPr>
          <p:cNvSpPr txBox="1"/>
          <p:nvPr/>
        </p:nvSpPr>
        <p:spPr>
          <a:xfrm>
            <a:off x="4975908" y="1380850"/>
            <a:ext cx="6941160" cy="51090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anose="020B0604020202020204" pitchFamily="34" charset="0"/>
                <a:ea typeface="Aptos" panose="020B0004020202020204" pitchFamily="34" charset="0"/>
                <a:cs typeface="Helvetica" panose="020B0604020202020204" pitchFamily="34" charset="0"/>
              </a:rPr>
              <a:t>Earlier this year we released our annual update on multiscreen TV investment by direct-to-consumer (DTC) brands. The results of our analysis showed that </a:t>
            </a: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Aptos" panose="020B0004020202020204" pitchFamily="34" charset="0"/>
                <a:cs typeface="Helvetica" panose="020B0604020202020204" pitchFamily="34" charset="0"/>
              </a:rPr>
              <a:t>2024 featured the highest number of DTC brands </a:t>
            </a:r>
            <a:r>
              <a:rPr lang="en-US" sz="1600" b="1" dirty="0">
                <a:solidFill>
                  <a:srgbClr val="1B1464"/>
                </a:solidFill>
                <a:latin typeface="Helvetica" panose="020B0604020202020204" pitchFamily="34" charset="0"/>
                <a:ea typeface="Aptos" panose="020B0004020202020204" pitchFamily="34" charset="0"/>
                <a:cs typeface="Helvetica" panose="020B0604020202020204" pitchFamily="34" charset="0"/>
              </a:rPr>
              <a:t>collectively investing the most amount of dollars into TV ever.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B1464"/>
              </a:solidFill>
              <a:effectLst/>
              <a:uLnTx/>
              <a:uFillTx/>
              <a:latin typeface="Helvetica" panose="020B0604020202020204" pitchFamily="34" charset="0"/>
              <a:ea typeface="Aptos" panose="020B00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1B1464"/>
                </a:solidFill>
                <a:latin typeface="Helvetica" panose="020B0604020202020204" pitchFamily="34" charset="0"/>
                <a:ea typeface="Aptos" panose="020B0004020202020204" pitchFamily="34" charset="0"/>
                <a:cs typeface="Helvetica" panose="020B0604020202020204" pitchFamily="34" charset="0"/>
              </a:rPr>
              <a:t>These digital-native, data-driven, performance-obsessed brands are investing more into multiscreen TV because they know that </a:t>
            </a:r>
            <a:r>
              <a:rPr lang="en-US" sz="1600" b="1" dirty="0">
                <a:solidFill>
                  <a:srgbClr val="1B1464"/>
                </a:solidFill>
                <a:latin typeface="Helvetica" panose="020B0604020202020204" pitchFamily="34" charset="0"/>
                <a:ea typeface="Aptos" panose="020B0004020202020204" pitchFamily="34" charset="0"/>
                <a:cs typeface="Helvetica" panose="020B0604020202020204" pitchFamily="34" charset="0"/>
              </a:rPr>
              <a:t>integration within </a:t>
            </a:r>
            <a:r>
              <a:rPr lang="en-US" sz="1600" b="1" dirty="0">
                <a:solidFill>
                  <a:srgbClr val="00C0F3"/>
                </a:solidFill>
                <a:latin typeface="Helvetica" panose="020B0604020202020204" pitchFamily="34" charset="0"/>
                <a:ea typeface="Aptos" panose="020B00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premium video content works</a:t>
            </a:r>
            <a:r>
              <a:rPr lang="en-US" sz="1600" b="1" dirty="0">
                <a:solidFill>
                  <a:srgbClr val="00C0F3"/>
                </a:solidFill>
                <a:latin typeface="Helvetica" panose="020B0604020202020204" pitchFamily="34" charset="0"/>
                <a:ea typeface="Aptos" panose="020B0004020202020204" pitchFamily="34" charset="0"/>
                <a:cs typeface="Helvetica"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B1464"/>
              </a:solidFill>
              <a:effectLst/>
              <a:uLnTx/>
              <a:uFillTx/>
              <a:latin typeface="Helvetica" panose="020B0604020202020204" pitchFamily="34" charset="0"/>
              <a:ea typeface="Aptos" panose="020B00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1B1464"/>
                </a:solidFill>
                <a:latin typeface="Helvetica" panose="020B0604020202020204" pitchFamily="34" charset="0"/>
                <a:ea typeface="Aptos" panose="020B0004020202020204" pitchFamily="34" charset="0"/>
                <a:cs typeface="Helvetica" panose="020B0604020202020204" pitchFamily="34" charset="0"/>
              </a:rPr>
              <a:t>As a complement to our </a:t>
            </a:r>
            <a:r>
              <a:rPr lang="en-US" sz="1600" dirty="0">
                <a:solidFill>
                  <a:srgbClr val="00C0F3"/>
                </a:solidFill>
                <a:latin typeface="Helvetica" panose="020B0604020202020204" pitchFamily="34" charset="0"/>
                <a:ea typeface="Aptos" panose="020B00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‘Direct-to-Consumer’ Historical TV Spend Advertiser List</a:t>
            </a:r>
            <a:r>
              <a:rPr lang="en-US" sz="1600" dirty="0">
                <a:solidFill>
                  <a:srgbClr val="1B1464"/>
                </a:solidFill>
                <a:latin typeface="Helvetica" panose="020B0604020202020204" pitchFamily="34" charset="0"/>
                <a:ea typeface="Aptos" panose="020B0004020202020204" pitchFamily="34" charset="0"/>
                <a:cs typeface="Helvetica" panose="020B0604020202020204" pitchFamily="34" charset="0"/>
              </a:rPr>
              <a:t>, we created </a:t>
            </a:r>
            <a:r>
              <a:rPr lang="en-US" sz="1600" b="1" dirty="0">
                <a:solidFill>
                  <a:srgbClr val="1B1464"/>
                </a:solidFill>
                <a:latin typeface="Helvetica" panose="020B0604020202020204" pitchFamily="34" charset="0"/>
                <a:ea typeface="Aptos" panose="020B0004020202020204" pitchFamily="34" charset="0"/>
                <a:cs typeface="Helvetica" panose="020B0604020202020204" pitchFamily="34" charset="0"/>
              </a:rPr>
              <a:t>10 real-world case studies </a:t>
            </a:r>
            <a:r>
              <a:rPr lang="en-US" sz="1600" dirty="0">
                <a:solidFill>
                  <a:srgbClr val="1B1464"/>
                </a:solidFill>
                <a:latin typeface="Helvetica" panose="020B0604020202020204" pitchFamily="34" charset="0"/>
                <a:ea typeface="Aptos" panose="020B0004020202020204" pitchFamily="34" charset="0"/>
                <a:cs typeface="Helvetica" panose="020B0604020202020204" pitchFamily="34" charset="0"/>
              </a:rPr>
              <a:t>that quantify the measurable impact of multiscreen TV on mid-funnel outcomes such as branded online search and brands’ website traffic.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1B1464"/>
              </a:solidFill>
              <a:latin typeface="Helvetica" panose="020B0604020202020204" pitchFamily="34" charset="0"/>
              <a:ea typeface="Aptos" panose="020B00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1B1464"/>
                </a:solidFill>
                <a:latin typeface="Helvetica" panose="020B0604020202020204" pitchFamily="34" charset="0"/>
                <a:ea typeface="Aptos" panose="020B0004020202020204" pitchFamily="34" charset="0"/>
                <a:cs typeface="Helvetica" panose="020B0604020202020204" pitchFamily="34" charset="0"/>
              </a:rPr>
              <a:t>There are </a:t>
            </a:r>
            <a:r>
              <a:rPr lang="en-US" sz="1600" b="1" dirty="0">
                <a:solidFill>
                  <a:srgbClr val="1B1464"/>
                </a:solidFill>
                <a:latin typeface="Helvetica" panose="020B0604020202020204" pitchFamily="34" charset="0"/>
                <a:ea typeface="Aptos" panose="020B0004020202020204" pitchFamily="34" charset="0"/>
                <a:cs typeface="Helvetica" panose="020B0604020202020204" pitchFamily="34" charset="0"/>
              </a:rPr>
              <a:t>many reasons for increased investment </a:t>
            </a:r>
            <a:r>
              <a:rPr lang="en-US" sz="1600" dirty="0">
                <a:solidFill>
                  <a:srgbClr val="1B1464"/>
                </a:solidFill>
                <a:latin typeface="Helvetica" panose="020B0604020202020204" pitchFamily="34" charset="0"/>
                <a:ea typeface="Aptos" panose="020B0004020202020204" pitchFamily="34" charset="0"/>
                <a:cs typeface="Helvetica" panose="020B0604020202020204" pitchFamily="34" charset="0"/>
              </a:rPr>
              <a:t>but all tie back to the ability of multiscreen TV’s ability to drive outcomes including brands that:</a:t>
            </a:r>
          </a:p>
          <a:p>
            <a:pPr marL="285750" marR="0" lvl="0" indent="-285750" algn="l" defTabSz="914400" rtl="0" eaLnBrk="1" fontAlgn="auto" latinLnBrk="0" hangingPunct="1">
              <a:lnSpc>
                <a:spcPct val="100000"/>
              </a:lnSpc>
              <a:spcBef>
                <a:spcPts val="0"/>
              </a:spcBef>
              <a:spcAft>
                <a:spcPts val="0"/>
              </a:spcAft>
              <a:buClr>
                <a:srgbClr val="1B1464"/>
              </a:buClr>
              <a:buSzTx/>
              <a:buFont typeface="Arial" panose="020B0604020202020204" pitchFamily="34" charset="0"/>
              <a:buChar char="•"/>
              <a:tabLst/>
              <a:defRPr/>
            </a:pPr>
            <a:r>
              <a:rPr lang="en-US" sz="1200" b="1" dirty="0">
                <a:solidFill>
                  <a:srgbClr val="00C0F3"/>
                </a:solidFill>
                <a:latin typeface="Helvetica" panose="020B0604020202020204" pitchFamily="34" charset="0"/>
                <a:ea typeface="Aptos" panose="020B0004020202020204" pitchFamily="34" charset="0"/>
                <a:cs typeface="Helvetica" panose="020B0604020202020204" pitchFamily="34" charset="0"/>
              </a:rPr>
              <a:t>Increased their TV investment </a:t>
            </a:r>
            <a:r>
              <a:rPr lang="en-US" sz="1200" dirty="0">
                <a:solidFill>
                  <a:srgbClr val="1B1464"/>
                </a:solidFill>
                <a:latin typeface="Helvetica" panose="020B0604020202020204" pitchFamily="34" charset="0"/>
                <a:ea typeface="Aptos" panose="020B0004020202020204" pitchFamily="34" charset="0"/>
                <a:cs typeface="Helvetica" panose="020B0604020202020204" pitchFamily="34" charset="0"/>
              </a:rPr>
              <a:t>after seeing initial success</a:t>
            </a:r>
          </a:p>
          <a:p>
            <a:pPr marL="285750" marR="0" lvl="0" indent="-285750" algn="l" defTabSz="914400" rtl="0" eaLnBrk="1" fontAlgn="auto" latinLnBrk="0" hangingPunct="1">
              <a:lnSpc>
                <a:spcPct val="100000"/>
              </a:lnSpc>
              <a:spcBef>
                <a:spcPts val="0"/>
              </a:spcBef>
              <a:spcAft>
                <a:spcPts val="0"/>
              </a:spcAft>
              <a:buClr>
                <a:srgbClr val="1B1464"/>
              </a:buClr>
              <a:buSzTx/>
              <a:buFont typeface="Arial" panose="020B0604020202020204" pitchFamily="34" charset="0"/>
              <a:buChar char="•"/>
              <a:tabLst/>
              <a:defRPr/>
            </a:pPr>
            <a:r>
              <a:rPr lang="en-US" sz="1200" dirty="0">
                <a:solidFill>
                  <a:srgbClr val="1B1464"/>
                </a:solidFill>
                <a:latin typeface="Helvetica" panose="020B0604020202020204" pitchFamily="34" charset="0"/>
                <a:ea typeface="Aptos" panose="020B0004020202020204" pitchFamily="34" charset="0"/>
                <a:cs typeface="Helvetica" panose="020B0604020202020204" pitchFamily="34" charset="0"/>
              </a:rPr>
              <a:t>Made a</a:t>
            </a:r>
            <a:r>
              <a:rPr kumimoji="0" lang="en-US" sz="1200" b="0" i="0" u="none" strike="noStrike" kern="1200" cap="none" spc="0" normalizeH="0" baseline="0" noProof="0" dirty="0">
                <a:ln>
                  <a:noFill/>
                </a:ln>
                <a:solidFill>
                  <a:srgbClr val="1B1464"/>
                </a:solidFill>
                <a:effectLst/>
                <a:uLnTx/>
                <a:uFillTx/>
                <a:latin typeface="Helvetica" panose="020B0604020202020204" pitchFamily="34" charset="0"/>
                <a:ea typeface="Aptos" panose="020B0004020202020204" pitchFamily="34" charset="0"/>
                <a:cs typeface="Helvetica" panose="020B0604020202020204" pitchFamily="34" charset="0"/>
              </a:rPr>
              <a:t> </a:t>
            </a:r>
            <a:r>
              <a:rPr kumimoji="0" lang="en-US" sz="1200" b="1" i="0" u="none" strike="noStrike" kern="1200" cap="none" spc="0" normalizeH="0" baseline="0" noProof="0" dirty="0">
                <a:ln>
                  <a:noFill/>
                </a:ln>
                <a:solidFill>
                  <a:srgbClr val="00C0F3"/>
                </a:solidFill>
                <a:effectLst/>
                <a:uLnTx/>
                <a:uFillTx/>
                <a:latin typeface="Helvetica" panose="020B0604020202020204" pitchFamily="34" charset="0"/>
                <a:ea typeface="Aptos" panose="020B0004020202020204" pitchFamily="34" charset="0"/>
                <a:cs typeface="Helvetica" panose="020B0604020202020204" pitchFamily="34" charset="0"/>
              </a:rPr>
              <a:t>‘big bet’</a:t>
            </a:r>
            <a:r>
              <a:rPr kumimoji="0" lang="en-US" sz="1200" b="0" i="0" u="none" strike="noStrike" kern="1200" cap="none" spc="0" normalizeH="0" baseline="0" noProof="0" dirty="0">
                <a:ln>
                  <a:noFill/>
                </a:ln>
                <a:solidFill>
                  <a:srgbClr val="00C0F3"/>
                </a:solidFill>
                <a:effectLst/>
                <a:uLnTx/>
                <a:uFillTx/>
                <a:latin typeface="Helvetica" panose="020B0604020202020204" pitchFamily="34" charset="0"/>
                <a:ea typeface="Aptos" panose="020B0004020202020204" pitchFamily="34" charset="0"/>
                <a:cs typeface="Helvetica" panose="020B0604020202020204" pitchFamily="34" charset="0"/>
              </a:rPr>
              <a:t> </a:t>
            </a:r>
            <a:r>
              <a:rPr kumimoji="0" lang="en-US" sz="1200" b="0" i="0" u="none" strike="noStrike" kern="1200" cap="none" spc="0" normalizeH="0" baseline="0" noProof="0" dirty="0">
                <a:ln>
                  <a:noFill/>
                </a:ln>
                <a:solidFill>
                  <a:srgbClr val="1B1464"/>
                </a:solidFill>
                <a:effectLst/>
                <a:uLnTx/>
                <a:uFillTx/>
                <a:latin typeface="Helvetica" panose="020B0604020202020204" pitchFamily="34" charset="0"/>
                <a:ea typeface="Aptos" panose="020B0004020202020204" pitchFamily="34" charset="0"/>
                <a:cs typeface="Helvetica" panose="020B0604020202020204" pitchFamily="34" charset="0"/>
              </a:rPr>
              <a:t>in premium, signature programming that drove brand curiosity</a:t>
            </a:r>
          </a:p>
          <a:p>
            <a:pPr marL="285750" marR="0" lvl="0" indent="-285750" algn="l" defTabSz="914400" rtl="0" eaLnBrk="1" fontAlgn="auto" latinLnBrk="0" hangingPunct="1">
              <a:lnSpc>
                <a:spcPct val="100000"/>
              </a:lnSpc>
              <a:spcBef>
                <a:spcPts val="0"/>
              </a:spcBef>
              <a:spcAft>
                <a:spcPts val="0"/>
              </a:spcAft>
              <a:buClr>
                <a:srgbClr val="1B1464"/>
              </a:buClr>
              <a:buSzTx/>
              <a:buFont typeface="Arial" panose="020B0604020202020204" pitchFamily="34" charset="0"/>
              <a:buChar char="•"/>
              <a:tabLst/>
              <a:defRPr/>
            </a:pPr>
            <a:r>
              <a:rPr lang="en-US" sz="1200" dirty="0">
                <a:solidFill>
                  <a:srgbClr val="1B1464"/>
                </a:solidFill>
                <a:latin typeface="Helvetica" panose="020B0604020202020204" pitchFamily="34" charset="0"/>
                <a:ea typeface="Aptos" panose="020B0004020202020204" pitchFamily="34" charset="0"/>
                <a:cs typeface="Helvetica" panose="020B0604020202020204" pitchFamily="34" charset="0"/>
              </a:rPr>
              <a:t>Achieved incremental growth through a </a:t>
            </a:r>
            <a:r>
              <a:rPr lang="en-US" sz="1200" b="1" dirty="0">
                <a:solidFill>
                  <a:srgbClr val="00C0F3"/>
                </a:solidFill>
                <a:latin typeface="Helvetica" panose="020B0604020202020204" pitchFamily="34" charset="0"/>
                <a:ea typeface="Aptos" panose="020B0004020202020204" pitchFamily="34" charset="0"/>
                <a:cs typeface="Helvetica" panose="020B0604020202020204" pitchFamily="34" charset="0"/>
              </a:rPr>
              <a:t>sustained presence</a:t>
            </a:r>
          </a:p>
          <a:p>
            <a:pPr marL="285750" marR="0" lvl="0" indent="-285750" algn="l" defTabSz="914400" rtl="0" eaLnBrk="1" fontAlgn="auto" latinLnBrk="0" hangingPunct="1">
              <a:lnSpc>
                <a:spcPct val="100000"/>
              </a:lnSpc>
              <a:spcBef>
                <a:spcPts val="0"/>
              </a:spcBef>
              <a:spcAft>
                <a:spcPts val="0"/>
              </a:spcAft>
              <a:buClr>
                <a:srgbClr val="1B1464"/>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1464"/>
                </a:solidFill>
                <a:effectLst/>
                <a:uLnTx/>
                <a:uFillTx/>
                <a:latin typeface="Helvetica" panose="020B0604020202020204" pitchFamily="34" charset="0"/>
                <a:ea typeface="Aptos" panose="020B0004020202020204" pitchFamily="34" charset="0"/>
                <a:cs typeface="Helvetica" panose="020B0604020202020204" pitchFamily="34" charset="0"/>
              </a:rPr>
              <a:t>Saw success through a </a:t>
            </a:r>
            <a:r>
              <a:rPr kumimoji="0" lang="en-US" sz="1200" b="1" i="0" u="none" strike="noStrike" kern="1200" cap="none" spc="0" normalizeH="0" baseline="0" noProof="0" dirty="0">
                <a:ln>
                  <a:noFill/>
                </a:ln>
                <a:solidFill>
                  <a:srgbClr val="00C0F3"/>
                </a:solidFill>
                <a:effectLst/>
                <a:uLnTx/>
                <a:uFillTx/>
                <a:latin typeface="Helvetica" panose="020B0604020202020204" pitchFamily="34" charset="0"/>
                <a:ea typeface="Aptos" panose="020B0004020202020204" pitchFamily="34" charset="0"/>
                <a:cs typeface="Helvetica" panose="020B0604020202020204" pitchFamily="34" charset="0"/>
              </a:rPr>
              <a:t>short campaign </a:t>
            </a:r>
            <a:r>
              <a:rPr lang="en-US" sz="1200" b="1" dirty="0">
                <a:solidFill>
                  <a:srgbClr val="00C0F3"/>
                </a:solidFill>
                <a:latin typeface="Helvetica" panose="020B0604020202020204" pitchFamily="34" charset="0"/>
                <a:ea typeface="Aptos" panose="020B0004020202020204" pitchFamily="34" charset="0"/>
                <a:cs typeface="Helvetica" panose="020B0604020202020204" pitchFamily="34" charset="0"/>
              </a:rPr>
              <a:t>burst</a:t>
            </a:r>
          </a:p>
          <a:p>
            <a:pPr marL="285750" marR="0" lvl="0" indent="-285750" algn="l" defTabSz="914400" rtl="0" eaLnBrk="1" fontAlgn="auto" latinLnBrk="0" hangingPunct="1">
              <a:lnSpc>
                <a:spcPct val="100000"/>
              </a:lnSpc>
              <a:spcBef>
                <a:spcPts val="0"/>
              </a:spcBef>
              <a:spcAft>
                <a:spcPts val="0"/>
              </a:spcAft>
              <a:buClr>
                <a:srgbClr val="1B1464"/>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1B1464"/>
                </a:solidFill>
                <a:effectLst/>
                <a:uLnTx/>
                <a:uFillTx/>
                <a:latin typeface="Helvetica" panose="020B0604020202020204" pitchFamily="34" charset="0"/>
                <a:ea typeface="Aptos" panose="020B0004020202020204" pitchFamily="34" charset="0"/>
                <a:cs typeface="Helvetica" panose="020B0604020202020204" pitchFamily="34" charset="0"/>
              </a:rPr>
              <a:t>Turned </a:t>
            </a:r>
            <a:r>
              <a:rPr kumimoji="0" lang="en-US" sz="1200" b="1" i="0" u="none" strike="noStrike" kern="1200" cap="none" spc="0" normalizeH="0" baseline="0" noProof="0" dirty="0">
                <a:ln>
                  <a:noFill/>
                </a:ln>
                <a:solidFill>
                  <a:srgbClr val="00C0F3"/>
                </a:solidFill>
                <a:effectLst/>
                <a:uLnTx/>
                <a:uFillTx/>
                <a:latin typeface="Helvetica" panose="020B0604020202020204" pitchFamily="34" charset="0"/>
                <a:ea typeface="Aptos" panose="020B0004020202020204" pitchFamily="34" charset="0"/>
                <a:cs typeface="Helvetica" panose="020B0604020202020204" pitchFamily="34" charset="0"/>
              </a:rPr>
              <a:t>‘test-and-learn</a:t>
            </a:r>
            <a:r>
              <a:rPr lang="en-US" sz="1200" b="1" dirty="0">
                <a:solidFill>
                  <a:srgbClr val="00C0F3"/>
                </a:solidFill>
                <a:latin typeface="Helvetica" panose="020B0604020202020204" pitchFamily="34" charset="0"/>
                <a:ea typeface="Aptos" panose="020B0004020202020204" pitchFamily="34" charset="0"/>
                <a:cs typeface="Helvetica" panose="020B0604020202020204" pitchFamily="34" charset="0"/>
              </a:rPr>
              <a:t>’ </a:t>
            </a:r>
            <a:r>
              <a:rPr lang="en-US" sz="1200" dirty="0">
                <a:solidFill>
                  <a:srgbClr val="1B1464"/>
                </a:solidFill>
                <a:latin typeface="Helvetica" panose="020B0604020202020204" pitchFamily="34" charset="0"/>
                <a:ea typeface="Aptos" panose="020B0004020202020204" pitchFamily="34" charset="0"/>
                <a:cs typeface="Helvetica" panose="020B0604020202020204" pitchFamily="34" charset="0"/>
              </a:rPr>
              <a:t>results into </a:t>
            </a:r>
            <a:r>
              <a:rPr lang="en-US" sz="1200" b="1" dirty="0">
                <a:solidFill>
                  <a:srgbClr val="00C0F3"/>
                </a:solidFill>
                <a:latin typeface="Helvetica" panose="020B0604020202020204" pitchFamily="34" charset="0"/>
                <a:ea typeface="Aptos" panose="020B0004020202020204" pitchFamily="34" charset="0"/>
                <a:cs typeface="Helvetica" panose="020B0604020202020204" pitchFamily="34" charset="0"/>
              </a:rPr>
              <a:t>‘heavy-up’ investments</a:t>
            </a:r>
            <a:endParaRPr lang="en-US" sz="1200" b="1" dirty="0">
              <a:solidFill>
                <a:srgbClr val="1B1464"/>
              </a:solidFill>
              <a:latin typeface="Helvetica" panose="020B0604020202020204" pitchFamily="34" charset="0"/>
              <a:ea typeface="Aptos" panose="020B000402020202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1B1464"/>
              </a:buClr>
              <a:buSzTx/>
              <a:buFont typeface="Arial" panose="020B0604020202020204" pitchFamily="34" charset="0"/>
              <a:buChar char="•"/>
              <a:tabLst/>
              <a:defRPr/>
            </a:pPr>
            <a:r>
              <a:rPr kumimoji="0" lang="en-US" sz="1200" b="1" i="0" u="none" strike="noStrike" kern="1200" cap="none" spc="0" normalizeH="0" baseline="0" noProof="0" dirty="0">
                <a:ln>
                  <a:noFill/>
                </a:ln>
                <a:solidFill>
                  <a:srgbClr val="00C0F3"/>
                </a:solidFill>
                <a:effectLst/>
                <a:uLnTx/>
                <a:uFillTx/>
                <a:latin typeface="Helvetica" panose="020B0604020202020204" pitchFamily="34" charset="0"/>
                <a:ea typeface="Aptos" panose="020B0004020202020204" pitchFamily="34" charset="0"/>
                <a:cs typeface="Helvetica" panose="020B0604020202020204" pitchFamily="34" charset="0"/>
              </a:rPr>
              <a:t>Came back to TV </a:t>
            </a:r>
            <a:r>
              <a:rPr kumimoji="0" lang="en-US" sz="1200" b="0" i="0" u="none" strike="noStrike" kern="1200" cap="none" spc="0" normalizeH="0" baseline="0" noProof="0" dirty="0">
                <a:ln>
                  <a:noFill/>
                </a:ln>
                <a:solidFill>
                  <a:srgbClr val="1B1464"/>
                </a:solidFill>
                <a:effectLst/>
                <a:uLnTx/>
                <a:uFillTx/>
                <a:latin typeface="Helvetica" panose="020B0604020202020204" pitchFamily="34" charset="0"/>
                <a:ea typeface="Aptos" panose="020B0004020202020204" pitchFamily="34" charset="0"/>
                <a:cs typeface="Helvetica" panose="020B0604020202020204" pitchFamily="34" charset="0"/>
              </a:rPr>
              <a:t>after a hiatus and achieved immediate traffic spikes</a:t>
            </a:r>
          </a:p>
        </p:txBody>
      </p:sp>
      <p:pic>
        <p:nvPicPr>
          <p:cNvPr id="2" name="Picture 1">
            <a:extLst>
              <a:ext uri="{FF2B5EF4-FFF2-40B4-BE49-F238E27FC236}">
                <a16:creationId xmlns:a16="http://schemas.microsoft.com/office/drawing/2014/main" id="{489AC237-6F93-2EFF-F980-F01E73E0486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90827" y="6519043"/>
            <a:ext cx="11708793" cy="350107"/>
          </a:xfrm>
          <a:prstGeom prst="rect">
            <a:avLst/>
          </a:prstGeom>
        </p:spPr>
      </p:pic>
      <p:sp>
        <p:nvSpPr>
          <p:cNvPr id="3" name="Slide Number Placeholder 5">
            <a:extLst>
              <a:ext uri="{FF2B5EF4-FFF2-40B4-BE49-F238E27FC236}">
                <a16:creationId xmlns:a16="http://schemas.microsoft.com/office/drawing/2014/main" id="{5D6141E0-E110-6E57-9ABB-65E6768651D5}"/>
              </a:ext>
            </a:extLst>
          </p:cNvPr>
          <p:cNvSpPr txBox="1">
            <a:spLocks/>
          </p:cNvSpPr>
          <p:nvPr/>
        </p:nvSpPr>
        <p:spPr>
          <a:xfrm>
            <a:off x="51133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0BD6F685-C91D-8EF3-8336-1B765B35F69C}"/>
              </a:ext>
            </a:extLst>
          </p:cNvPr>
          <p:cNvSpPr/>
          <p:nvPr/>
        </p:nvSpPr>
        <p:spPr>
          <a:xfrm>
            <a:off x="49082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TextBox 5">
            <a:extLst>
              <a:ext uri="{FF2B5EF4-FFF2-40B4-BE49-F238E27FC236}">
                <a16:creationId xmlns:a16="http://schemas.microsoft.com/office/drawing/2014/main" id="{DB55D44B-862F-7410-8DC2-967F9BF6012C}"/>
              </a:ext>
            </a:extLst>
          </p:cNvPr>
          <p:cNvSpPr txBox="1"/>
          <p:nvPr/>
        </p:nvSpPr>
        <p:spPr>
          <a:xfrm>
            <a:off x="4763943" y="307219"/>
            <a:ext cx="748474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Increased multiscreen TV investment by DTC brands is fueled by mid-funnel results</a:t>
            </a:r>
          </a:p>
        </p:txBody>
      </p:sp>
    </p:spTree>
    <p:extLst>
      <p:ext uri="{BB962C8B-B14F-4D97-AF65-F5344CB8AC3E}">
        <p14:creationId xmlns:p14="http://schemas.microsoft.com/office/powerpoint/2010/main" val="28812090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E8F0"/>
        </a:solidFill>
        <a:effectLst/>
      </p:bgPr>
    </p:bg>
    <p:spTree>
      <p:nvGrpSpPr>
        <p:cNvPr id="1" name="">
          <a:extLst>
            <a:ext uri="{FF2B5EF4-FFF2-40B4-BE49-F238E27FC236}">
              <a16:creationId xmlns:a16="http://schemas.microsoft.com/office/drawing/2014/main" id="{4F387C73-F8C3-D149-89CC-6289BAC0D1E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6E5789-D8E2-E8DB-514C-3ACDE4A858CC}"/>
              </a:ext>
            </a:extLst>
          </p:cNvPr>
          <p:cNvPicPr>
            <a:picLocks noChangeAspect="1"/>
          </p:cNvPicPr>
          <p:nvPr/>
        </p:nvPicPr>
        <p:blipFill>
          <a:blip r:embed="rId2"/>
          <a:stretch>
            <a:fillRect/>
          </a:stretch>
        </p:blipFill>
        <p:spPr>
          <a:xfrm>
            <a:off x="433083" y="0"/>
            <a:ext cx="11758917" cy="6846162"/>
          </a:xfrm>
          <a:prstGeom prst="rect">
            <a:avLst/>
          </a:prstGeom>
        </p:spPr>
      </p:pic>
      <p:sp>
        <p:nvSpPr>
          <p:cNvPr id="2" name="TextBox 1">
            <a:extLst>
              <a:ext uri="{FF2B5EF4-FFF2-40B4-BE49-F238E27FC236}">
                <a16:creationId xmlns:a16="http://schemas.microsoft.com/office/drawing/2014/main" id="{EAC1E511-A487-CA40-664E-BFF8ADB6E719}"/>
              </a:ext>
            </a:extLst>
          </p:cNvPr>
          <p:cNvSpPr txBox="1"/>
          <p:nvPr/>
        </p:nvSpPr>
        <p:spPr>
          <a:xfrm>
            <a:off x="352897" y="2836920"/>
            <a:ext cx="738140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B1464"/>
                </a:solidFill>
                <a:effectLst/>
                <a:uLnTx/>
                <a:uFillTx/>
                <a:latin typeface="Helvetica" pitchFamily="2" charset="0"/>
                <a:ea typeface="+mn-ea"/>
                <a:cs typeface="+mn-cs"/>
              </a:rPr>
              <a:t>A first-time TV advertiser achieved millions </a:t>
            </a:r>
            <a:br>
              <a:rPr kumimoji="0" lang="en-US" sz="2800" b="0" i="0" u="none" strike="noStrike" kern="1200" cap="none" spc="0" normalizeH="0" baseline="0" noProof="0" dirty="0">
                <a:ln>
                  <a:noFill/>
                </a:ln>
                <a:solidFill>
                  <a:srgbClr val="1B1464"/>
                </a:solidFill>
                <a:effectLst/>
                <a:uLnTx/>
                <a:uFillTx/>
                <a:latin typeface="Helvetica" pitchFamily="2" charset="0"/>
                <a:ea typeface="+mn-ea"/>
                <a:cs typeface="+mn-cs"/>
              </a:rPr>
            </a:br>
            <a:r>
              <a:rPr kumimoji="0" lang="en-US" sz="2800" b="0" i="0" u="none" strike="noStrike" kern="1200" cap="none" spc="0" normalizeH="0" baseline="0" noProof="0" dirty="0">
                <a:ln>
                  <a:noFill/>
                </a:ln>
                <a:solidFill>
                  <a:srgbClr val="1B1464"/>
                </a:solidFill>
                <a:effectLst/>
                <a:uLnTx/>
                <a:uFillTx/>
                <a:latin typeface="Helvetica" pitchFamily="2" charset="0"/>
                <a:ea typeface="+mn-ea"/>
                <a:cs typeface="+mn-cs"/>
              </a:rPr>
              <a:t>of more unique website visitors during their targeted TV campaign launch in 2024</a:t>
            </a:r>
          </a:p>
        </p:txBody>
      </p:sp>
      <p:sp>
        <p:nvSpPr>
          <p:cNvPr id="5" name="TextBox 4">
            <a:extLst>
              <a:ext uri="{FF2B5EF4-FFF2-40B4-BE49-F238E27FC236}">
                <a16:creationId xmlns:a16="http://schemas.microsoft.com/office/drawing/2014/main" id="{18D78EFD-A1FD-FE65-B074-E7DB4CE596EE}"/>
              </a:ext>
            </a:extLst>
          </p:cNvPr>
          <p:cNvSpPr txBox="1"/>
          <p:nvPr/>
        </p:nvSpPr>
        <p:spPr>
          <a:xfrm>
            <a:off x="352897" y="1789170"/>
            <a:ext cx="692420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B1464"/>
                </a:solidFill>
                <a:effectLst/>
                <a:uLnTx/>
                <a:uFillTx/>
                <a:latin typeface="Helvetica" pitchFamily="2" charset="0"/>
                <a:ea typeface="+mn-ea"/>
                <a:cs typeface="+mn-cs"/>
              </a:rPr>
              <a:t>‘Short Campaign Burst’</a:t>
            </a:r>
            <a:br>
              <a:rPr kumimoji="0" lang="en-US" sz="3200" b="1" i="0" u="none" strike="noStrike" kern="1200" cap="none" spc="0" normalizeH="0" baseline="0" noProof="0" dirty="0">
                <a:ln>
                  <a:noFill/>
                </a:ln>
                <a:solidFill>
                  <a:srgbClr val="1B1464"/>
                </a:solidFill>
                <a:effectLst/>
                <a:uLnTx/>
                <a:uFillTx/>
                <a:latin typeface="Helvetica" pitchFamily="2" charset="0"/>
                <a:ea typeface="+mn-ea"/>
                <a:cs typeface="+mn-cs"/>
              </a:rPr>
            </a:br>
            <a:r>
              <a:rPr kumimoji="0" lang="en-US" sz="3200" b="1" i="0" u="sng" strike="noStrike" kern="1200" cap="none" spc="0" normalizeH="0" baseline="0" noProof="0" dirty="0">
                <a:ln>
                  <a:noFill/>
                </a:ln>
                <a:solidFill>
                  <a:srgbClr val="1B1464"/>
                </a:solidFill>
                <a:effectLst/>
                <a:uLnTx/>
                <a:uFillTx/>
                <a:latin typeface="Helvetica" pitchFamily="2" charset="0"/>
                <a:ea typeface="+mn-ea"/>
                <a:cs typeface="+mn-cs"/>
              </a:rPr>
              <a:t>Brand Case Study</a:t>
            </a:r>
            <a:r>
              <a:rPr kumimoji="0" lang="en-US" sz="3200" b="1" i="0" u="none" strike="noStrike" kern="1200" cap="none" spc="0" normalizeH="0" baseline="0" noProof="0" dirty="0">
                <a:ln>
                  <a:noFill/>
                </a:ln>
                <a:solidFill>
                  <a:srgbClr val="1B1464"/>
                </a:solidFill>
                <a:effectLst/>
                <a:uLnTx/>
                <a:uFillTx/>
                <a:latin typeface="Helvetica" pitchFamily="2" charset="0"/>
                <a:ea typeface="+mn-ea"/>
                <a:cs typeface="+mn-cs"/>
              </a:rPr>
              <a:t>:</a:t>
            </a:r>
          </a:p>
        </p:txBody>
      </p:sp>
    </p:spTree>
    <p:extLst>
      <p:ext uri="{BB962C8B-B14F-4D97-AF65-F5344CB8AC3E}">
        <p14:creationId xmlns:p14="http://schemas.microsoft.com/office/powerpoint/2010/main" val="1978456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2C6B8-8C73-03F7-03F8-0F84337D6A2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15F383F-8E6F-313E-A690-39585B99F25A}"/>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FC5BFA4-FB4C-A920-348B-120EF67A4EE1}"/>
              </a:ext>
            </a:extLst>
          </p:cNvPr>
          <p:cNvSpPr txBox="1"/>
          <p:nvPr/>
        </p:nvSpPr>
        <p:spPr>
          <a:xfrm>
            <a:off x="8827866" y="2295447"/>
            <a:ext cx="2741559" cy="369332"/>
          </a:xfrm>
          <a:prstGeom prst="rect">
            <a:avLst/>
          </a:prstGeom>
          <a:solidFill>
            <a:schemeClr val="bg1"/>
          </a:solidFill>
          <a:ln w="12700">
            <a:solidFill>
              <a:srgbClr val="1B1464"/>
            </a:solidFill>
          </a:ln>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Two-month TV campaign launch vs. </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six-month average prior to TV launch</a:t>
            </a:r>
          </a:p>
        </p:txBody>
      </p:sp>
      <p:sp>
        <p:nvSpPr>
          <p:cNvPr id="20" name="Rectangle 19">
            <a:extLst>
              <a:ext uri="{FF2B5EF4-FFF2-40B4-BE49-F238E27FC236}">
                <a16:creationId xmlns:a16="http://schemas.microsoft.com/office/drawing/2014/main" id="{7A4DFCD5-8398-A0F1-DEDC-8F875AC00196}"/>
              </a:ext>
            </a:extLst>
          </p:cNvPr>
          <p:cNvSpPr/>
          <p:nvPr/>
        </p:nvSpPr>
        <p:spPr>
          <a:xfrm>
            <a:off x="9935569" y="2773638"/>
            <a:ext cx="1633857" cy="776955"/>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+3.5MM </a:t>
            </a:r>
            <a:r>
              <a:rPr kumimoji="0" lang="en-US" sz="11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uniques</a:t>
            </a:r>
            <a:endPar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graphicFrame>
        <p:nvGraphicFramePr>
          <p:cNvPr id="29" name="Chart 28">
            <a:extLst>
              <a:ext uri="{FF2B5EF4-FFF2-40B4-BE49-F238E27FC236}">
                <a16:creationId xmlns:a16="http://schemas.microsoft.com/office/drawing/2014/main" id="{53A932D5-60B5-9BAB-95E3-5BAFB63C7C89}"/>
              </a:ext>
            </a:extLst>
          </p:cNvPr>
          <p:cNvGraphicFramePr/>
          <p:nvPr>
            <p:extLst>
              <p:ext uri="{D42A27DB-BD31-4B8C-83A1-F6EECF244321}">
                <p14:modId xmlns:p14="http://schemas.microsoft.com/office/powerpoint/2010/main" val="501404336"/>
              </p:ext>
            </p:extLst>
          </p:nvPr>
        </p:nvGraphicFramePr>
        <p:xfrm>
          <a:off x="2373549" y="2655911"/>
          <a:ext cx="7106075" cy="3193440"/>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C9A7E378-1510-C506-A3A6-CC7DEA1CA13F}"/>
              </a:ext>
            </a:extLst>
          </p:cNvPr>
          <p:cNvSpPr txBox="1"/>
          <p:nvPr/>
        </p:nvSpPr>
        <p:spPr>
          <a:xfrm>
            <a:off x="2882012" y="5772044"/>
            <a:ext cx="270576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average)</a:t>
            </a:r>
          </a:p>
        </p:txBody>
      </p:sp>
      <p:sp>
        <p:nvSpPr>
          <p:cNvPr id="35" name="Text Placeholder 2">
            <a:extLst>
              <a:ext uri="{FF2B5EF4-FFF2-40B4-BE49-F238E27FC236}">
                <a16:creationId xmlns:a16="http://schemas.microsoft.com/office/drawing/2014/main" id="{D379CF46-7DB6-77D1-0B7A-1CD7B692D04F}"/>
              </a:ext>
            </a:extLst>
          </p:cNvPr>
          <p:cNvSpPr txBox="1">
            <a:spLocks/>
          </p:cNvSpPr>
          <p:nvPr/>
        </p:nvSpPr>
        <p:spPr>
          <a:xfrm>
            <a:off x="0" y="1703030"/>
            <a:ext cx="12192000" cy="684961"/>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Brand Website Traffic Analysis: Unique Website Visitors</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Time Period Analysis: Dec ’23 – Jul ‘24</a:t>
            </a:r>
          </a:p>
        </p:txBody>
      </p:sp>
      <p:pic>
        <p:nvPicPr>
          <p:cNvPr id="3" name="Picture 2">
            <a:extLst>
              <a:ext uri="{FF2B5EF4-FFF2-40B4-BE49-F238E27FC236}">
                <a16:creationId xmlns:a16="http://schemas.microsoft.com/office/drawing/2014/main" id="{22EE82B3-1F92-C0BF-02F8-06C4D66BD50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2D849B7C-DB77-2F12-A70B-3570AC6AB11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CE7CAA5F-A4D5-FCE6-C1AA-8B23E035FE11}"/>
              </a:ext>
            </a:extLst>
          </p:cNvPr>
          <p:cNvSpPr txBox="1"/>
          <p:nvPr/>
        </p:nvSpPr>
        <p:spPr>
          <a:xfrm>
            <a:off x="369651" y="2277116"/>
            <a:ext cx="2081719" cy="646331"/>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An </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online retail service </a:t>
            </a: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based in China and owned by the Alibaba Group</a:t>
            </a:r>
          </a:p>
        </p:txBody>
      </p:sp>
      <p:sp>
        <p:nvSpPr>
          <p:cNvPr id="2" name="TextBox 1">
            <a:extLst>
              <a:ext uri="{FF2B5EF4-FFF2-40B4-BE49-F238E27FC236}">
                <a16:creationId xmlns:a16="http://schemas.microsoft.com/office/drawing/2014/main" id="{FB14F434-D1E4-259E-F530-B9FB992AF1C2}"/>
              </a:ext>
            </a:extLst>
          </p:cNvPr>
          <p:cNvSpPr txBox="1"/>
          <p:nvPr/>
        </p:nvSpPr>
        <p:spPr>
          <a:xfrm>
            <a:off x="6324694" y="5771880"/>
            <a:ext cx="270576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average)</a:t>
            </a:r>
          </a:p>
        </p:txBody>
      </p:sp>
      <p:pic>
        <p:nvPicPr>
          <p:cNvPr id="2050" name="Picture 2">
            <a:extLst>
              <a:ext uri="{FF2B5EF4-FFF2-40B4-BE49-F238E27FC236}">
                <a16:creationId xmlns:a16="http://schemas.microsoft.com/office/drawing/2014/main" id="{B90CFE02-EFCC-7384-B4ED-84F627CAE6A7}"/>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400974" y="1764564"/>
            <a:ext cx="2050396" cy="4773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7D3BF0-61E9-31CE-471C-472EF526181A}"/>
              </a:ext>
            </a:extLst>
          </p:cNvPr>
          <p:cNvSpPr txBox="1"/>
          <p:nvPr/>
        </p:nvSpPr>
        <p:spPr>
          <a:xfrm>
            <a:off x="483207" y="6142306"/>
            <a:ext cx="11561178" cy="415498"/>
          </a:xfrm>
          <a:prstGeom prst="rect">
            <a:avLst/>
          </a:prstGeom>
          <a:noFill/>
        </p:spPr>
        <p:txBody>
          <a:bodyPr wrap="square" rtlCol="0">
            <a:spAutoFit/>
          </a:bodyPr>
          <a:lstStyle/>
          <a:p>
            <a:pPr lvl="0" defTabSz="457200">
              <a:spcBef>
                <a:spcPct val="20000"/>
              </a:spcBef>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Comscore </a:t>
            </a:r>
            <a:r>
              <a:rPr kumimoji="0" lang="en-US" sz="700" b="0" i="0" u="none" strike="noStrike" kern="1200" cap="none" spc="0" normalizeH="0" baseline="0" noProof="0" dirty="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multiplatform media trend data, P18+. </a:t>
            </a:r>
            <a:r>
              <a:rPr lang="en-US" sz="700" dirty="0">
                <a:solidFill>
                  <a:srgbClr val="1B1464"/>
                </a:solidFill>
                <a:latin typeface="Helvetica" panose="020B0403020202020204" pitchFamily="34" charset="0"/>
              </a:rPr>
              <a:t>December</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2023 – July 2024 (calendar months). </a:t>
            </a:r>
            <a:r>
              <a:rPr lang="en-US" sz="700" dirty="0">
                <a:solidFill>
                  <a:srgbClr val="1B1464"/>
                </a:solidFill>
                <a:latin typeface="Helvetica" panose="020B0403020202020204" pitchFamily="34" charset="0"/>
              </a:rPr>
              <a:t>VAB analysis of Nielsen Ad Intel, TV launch month is based on the first activity reported across national cable TV, national broadcast TV, Spanish language broadcast TV, Spanish language cable TV, spot TV, syndication TV, streaming TV. Spend is based on reported national cable TV, national broadcast TV, Spanish language broadcast TV, Spanish language cable TV, spot TV, syndication TV, streaming TV spend. $6.2MM reflects TV investment between June – July 2024. AliExpress brand launched in 2010.</a:t>
            </a:r>
            <a:endPar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7" name="Rectangle 6">
            <a:extLst>
              <a:ext uri="{FF2B5EF4-FFF2-40B4-BE49-F238E27FC236}">
                <a16:creationId xmlns:a16="http://schemas.microsoft.com/office/drawing/2014/main" id="{F4C5118F-DE3A-8AEA-D491-3F3DAD5516BD}"/>
              </a:ext>
            </a:extLst>
          </p:cNvPr>
          <p:cNvSpPr/>
          <p:nvPr/>
        </p:nvSpPr>
        <p:spPr>
          <a:xfrm>
            <a:off x="8788369" y="2774975"/>
            <a:ext cx="1030082" cy="698318"/>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+20%</a:t>
            </a:r>
          </a:p>
        </p:txBody>
      </p:sp>
      <p:sp>
        <p:nvSpPr>
          <p:cNvPr id="10" name="Rectangle 9">
            <a:extLst>
              <a:ext uri="{FF2B5EF4-FFF2-40B4-BE49-F238E27FC236}">
                <a16:creationId xmlns:a16="http://schemas.microsoft.com/office/drawing/2014/main" id="{BED49A57-AE72-B8F6-E105-9E54E5FEF50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1" name="Rectangle 10">
            <a:extLst>
              <a:ext uri="{FF2B5EF4-FFF2-40B4-BE49-F238E27FC236}">
                <a16:creationId xmlns:a16="http://schemas.microsoft.com/office/drawing/2014/main" id="{56CB0DAF-10DC-246F-2924-C3B6F55B0050}"/>
              </a:ext>
            </a:extLst>
          </p:cNvPr>
          <p:cNvSpPr/>
          <p:nvPr/>
        </p:nvSpPr>
        <p:spPr>
          <a:xfrm>
            <a:off x="228114" y="435951"/>
            <a:ext cx="11963886" cy="892552"/>
          </a:xfrm>
          <a:prstGeom prst="rect">
            <a:avLst/>
          </a:prstGeom>
        </p:spPr>
        <p:txBody>
          <a:bodyPr wrap="square">
            <a:spAutoFit/>
          </a:bodyPr>
          <a:lstStyle/>
          <a:p>
            <a:pPr lvl="0">
              <a:defRPr/>
            </a:pPr>
            <a:r>
              <a:rPr lang="en-US" sz="2600" b="1" dirty="0">
                <a:solidFill>
                  <a:srgbClr val="ED3C8D"/>
                </a:solidFill>
                <a:latin typeface="Helvetica" pitchFamily="2" charset="0"/>
              </a:rPr>
              <a:t>AliExpress: </a:t>
            </a:r>
            <a:r>
              <a:rPr lang="en-US" sz="2600" b="1" dirty="0">
                <a:solidFill>
                  <a:srgbClr val="1B1464"/>
                </a:solidFill>
                <a:latin typeface="Helvetica" pitchFamily="2" charset="0"/>
              </a:rPr>
              <a:t>An increase of </a:t>
            </a:r>
            <a:r>
              <a:rPr lang="en-US" sz="2600" b="1" u="sng" dirty="0">
                <a:solidFill>
                  <a:srgbClr val="00C0F3"/>
                </a:solidFill>
                <a:latin typeface="Helvetica" pitchFamily="2" charset="0"/>
              </a:rPr>
              <a:t>3.5MM unique website visitors</a:t>
            </a:r>
            <a:r>
              <a:rPr lang="en-US" sz="2600" b="1" dirty="0">
                <a:solidFill>
                  <a:srgbClr val="1B1464"/>
                </a:solidFill>
                <a:latin typeface="Helvetica" pitchFamily="2" charset="0"/>
              </a:rPr>
              <a:t> each month was seen during their TV launch, a 2-month campaign between June-July 2024</a:t>
            </a:r>
          </a:p>
        </p:txBody>
      </p:sp>
      <p:sp>
        <p:nvSpPr>
          <p:cNvPr id="12" name="Rectangle 11">
            <a:extLst>
              <a:ext uri="{FF2B5EF4-FFF2-40B4-BE49-F238E27FC236}">
                <a16:creationId xmlns:a16="http://schemas.microsoft.com/office/drawing/2014/main" id="{0A6B91A7-E883-04ED-28CC-727B01BC5982}"/>
              </a:ext>
            </a:extLst>
          </p:cNvPr>
          <p:cNvSpPr/>
          <p:nvPr/>
        </p:nvSpPr>
        <p:spPr>
          <a:xfrm>
            <a:off x="-3" y="0"/>
            <a:ext cx="1960883" cy="243075"/>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Category: </a:t>
            </a:r>
            <a:r>
              <a:rPr lang="en-US" sz="1200" dirty="0">
                <a:solidFill>
                  <a:prstClr val="white"/>
                </a:solidFill>
                <a:latin typeface="Helvetica" panose="020B0604020202020204" pitchFamily="34" charset="0"/>
                <a:cs typeface="Helvetica" panose="020B0604020202020204" pitchFamily="34" charset="0"/>
              </a:rPr>
              <a:t>Ecommerce</a:t>
            </a:r>
            <a:endPar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31083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E8F0"/>
        </a:solidFill>
        <a:effectLst/>
      </p:bgPr>
    </p:bg>
    <p:spTree>
      <p:nvGrpSpPr>
        <p:cNvPr id="1" name="">
          <a:extLst>
            <a:ext uri="{FF2B5EF4-FFF2-40B4-BE49-F238E27FC236}">
              <a16:creationId xmlns:a16="http://schemas.microsoft.com/office/drawing/2014/main" id="{20C363BA-29D6-DF75-98B9-6A5CC588A06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F38B87C-AA0C-C01C-BD47-91B875E04A3C}"/>
              </a:ext>
            </a:extLst>
          </p:cNvPr>
          <p:cNvPicPr>
            <a:picLocks noChangeAspect="1"/>
          </p:cNvPicPr>
          <p:nvPr/>
        </p:nvPicPr>
        <p:blipFill>
          <a:blip r:embed="rId2"/>
          <a:stretch>
            <a:fillRect/>
          </a:stretch>
        </p:blipFill>
        <p:spPr>
          <a:xfrm>
            <a:off x="433083" y="0"/>
            <a:ext cx="11758917" cy="6846162"/>
          </a:xfrm>
          <a:prstGeom prst="rect">
            <a:avLst/>
          </a:prstGeom>
        </p:spPr>
      </p:pic>
      <p:sp>
        <p:nvSpPr>
          <p:cNvPr id="2" name="TextBox 1">
            <a:extLst>
              <a:ext uri="{FF2B5EF4-FFF2-40B4-BE49-F238E27FC236}">
                <a16:creationId xmlns:a16="http://schemas.microsoft.com/office/drawing/2014/main" id="{61480F8E-37F6-9AAE-F78B-B7E852ED9021}"/>
              </a:ext>
            </a:extLst>
          </p:cNvPr>
          <p:cNvSpPr txBox="1"/>
          <p:nvPr/>
        </p:nvSpPr>
        <p:spPr>
          <a:xfrm>
            <a:off x="352897" y="2836920"/>
            <a:ext cx="761000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B1464"/>
                </a:solidFill>
                <a:effectLst/>
                <a:uLnTx/>
                <a:uFillTx/>
                <a:latin typeface="Helvetica" pitchFamily="2" charset="0"/>
                <a:ea typeface="+mn-ea"/>
                <a:cs typeface="+mn-cs"/>
              </a:rPr>
              <a:t>After testing TV in 2023, a DTC brand ‘heavy-upped’ their investment and continued with a sustaining presence through 2024 which drove huge spikes in their website traffic</a:t>
            </a:r>
          </a:p>
        </p:txBody>
      </p:sp>
      <p:sp>
        <p:nvSpPr>
          <p:cNvPr id="5" name="TextBox 4">
            <a:extLst>
              <a:ext uri="{FF2B5EF4-FFF2-40B4-BE49-F238E27FC236}">
                <a16:creationId xmlns:a16="http://schemas.microsoft.com/office/drawing/2014/main" id="{57E00D24-09B7-7A2F-C254-47B6D486CD6F}"/>
              </a:ext>
            </a:extLst>
          </p:cNvPr>
          <p:cNvSpPr txBox="1"/>
          <p:nvPr/>
        </p:nvSpPr>
        <p:spPr>
          <a:xfrm>
            <a:off x="352897" y="1789170"/>
            <a:ext cx="692420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B1464"/>
                </a:solidFill>
                <a:effectLst/>
                <a:uLnTx/>
                <a:uFillTx/>
                <a:latin typeface="Helvetica" pitchFamily="2" charset="0"/>
                <a:ea typeface="+mn-ea"/>
                <a:cs typeface="+mn-cs"/>
              </a:rPr>
              <a:t>‘Test-and-Learn’</a:t>
            </a:r>
            <a:br>
              <a:rPr kumimoji="0" lang="en-US" sz="3200" b="1" i="0" u="none" strike="noStrike" kern="1200" cap="none" spc="0" normalizeH="0" baseline="0" noProof="0" dirty="0">
                <a:ln>
                  <a:noFill/>
                </a:ln>
                <a:solidFill>
                  <a:srgbClr val="1B1464"/>
                </a:solidFill>
                <a:effectLst/>
                <a:uLnTx/>
                <a:uFillTx/>
                <a:latin typeface="Helvetica" pitchFamily="2" charset="0"/>
                <a:ea typeface="+mn-ea"/>
                <a:cs typeface="+mn-cs"/>
              </a:rPr>
            </a:br>
            <a:r>
              <a:rPr kumimoji="0" lang="en-US" sz="3200" b="1" i="0" u="sng" strike="noStrike" kern="1200" cap="none" spc="0" normalizeH="0" baseline="0" noProof="0" dirty="0">
                <a:ln>
                  <a:noFill/>
                </a:ln>
                <a:solidFill>
                  <a:srgbClr val="1B1464"/>
                </a:solidFill>
                <a:effectLst/>
                <a:uLnTx/>
                <a:uFillTx/>
                <a:latin typeface="Helvetica" pitchFamily="2" charset="0"/>
                <a:ea typeface="+mn-ea"/>
                <a:cs typeface="+mn-cs"/>
              </a:rPr>
              <a:t>Brand Case Study</a:t>
            </a:r>
            <a:r>
              <a:rPr kumimoji="0" lang="en-US" sz="3200" b="1" i="0" u="none" strike="noStrike" kern="1200" cap="none" spc="0" normalizeH="0" baseline="0" noProof="0" dirty="0">
                <a:ln>
                  <a:noFill/>
                </a:ln>
                <a:solidFill>
                  <a:srgbClr val="1B1464"/>
                </a:solidFill>
                <a:effectLst/>
                <a:uLnTx/>
                <a:uFillTx/>
                <a:latin typeface="Helvetica" pitchFamily="2" charset="0"/>
                <a:ea typeface="+mn-ea"/>
                <a:cs typeface="+mn-cs"/>
              </a:rPr>
              <a:t>:</a:t>
            </a:r>
          </a:p>
        </p:txBody>
      </p:sp>
    </p:spTree>
    <p:extLst>
      <p:ext uri="{BB962C8B-B14F-4D97-AF65-F5344CB8AC3E}">
        <p14:creationId xmlns:p14="http://schemas.microsoft.com/office/powerpoint/2010/main" val="2136303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165B-58A8-7195-AAF0-5F59C3C054B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9FFB30C-7D64-409A-2A47-3F6800375C64}"/>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8933CFEF-D176-B63A-8929-5C003AA8B3A5}"/>
              </a:ext>
            </a:extLst>
          </p:cNvPr>
          <p:cNvGraphicFramePr/>
          <p:nvPr>
            <p:extLst>
              <p:ext uri="{D42A27DB-BD31-4B8C-83A1-F6EECF244321}">
                <p14:modId xmlns:p14="http://schemas.microsoft.com/office/powerpoint/2010/main" val="3318291820"/>
              </p:ext>
            </p:extLst>
          </p:nvPr>
        </p:nvGraphicFramePr>
        <p:xfrm>
          <a:off x="2373549" y="2383954"/>
          <a:ext cx="7106075" cy="3553904"/>
        </p:xfrm>
        <a:graphic>
          <a:graphicData uri="http://schemas.openxmlformats.org/drawingml/2006/chart">
            <c:chart xmlns:c="http://schemas.openxmlformats.org/drawingml/2006/chart" xmlns:r="http://schemas.openxmlformats.org/officeDocument/2006/relationships" r:id="rId2"/>
          </a:graphicData>
        </a:graphic>
      </p:graphicFrame>
      <p:sp>
        <p:nvSpPr>
          <p:cNvPr id="18" name="Arrow: Down 17">
            <a:extLst>
              <a:ext uri="{FF2B5EF4-FFF2-40B4-BE49-F238E27FC236}">
                <a16:creationId xmlns:a16="http://schemas.microsoft.com/office/drawing/2014/main" id="{E647C2A6-4998-9F0A-51CB-0B9B11A1B788}"/>
              </a:ext>
            </a:extLst>
          </p:cNvPr>
          <p:cNvSpPr/>
          <p:nvPr/>
        </p:nvSpPr>
        <p:spPr>
          <a:xfrm>
            <a:off x="5700407" y="4485407"/>
            <a:ext cx="447473" cy="542492"/>
          </a:xfrm>
          <a:prstGeom prst="downArrow">
            <a:avLst/>
          </a:prstGeom>
          <a:solidFill>
            <a:srgbClr val="4EBEA4"/>
          </a:solidFill>
          <a:ln w="3810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b="1">
              <a:latin typeface="Helvetica" panose="020B0403020202020204" pitchFamily="34" charset="0"/>
            </a:endParaRPr>
          </a:p>
        </p:txBody>
      </p:sp>
      <p:pic>
        <p:nvPicPr>
          <p:cNvPr id="6" name="Picture 5">
            <a:extLst>
              <a:ext uri="{FF2B5EF4-FFF2-40B4-BE49-F238E27FC236}">
                <a16:creationId xmlns:a16="http://schemas.microsoft.com/office/drawing/2014/main" id="{76BED3BC-8BED-5B5D-F018-29F5694B14C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5E5F5F68-1DFD-44E0-BA2D-5D23B0D05A3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 name="Text Placeholder 2">
            <a:extLst>
              <a:ext uri="{FF2B5EF4-FFF2-40B4-BE49-F238E27FC236}">
                <a16:creationId xmlns:a16="http://schemas.microsoft.com/office/drawing/2014/main" id="{72F503EC-3736-D3A6-888F-02D9B0F156AA}"/>
              </a:ext>
            </a:extLst>
          </p:cNvPr>
          <p:cNvSpPr txBox="1">
            <a:spLocks/>
          </p:cNvSpPr>
          <p:nvPr/>
        </p:nvSpPr>
        <p:spPr>
          <a:xfrm>
            <a:off x="0" y="1706076"/>
            <a:ext cx="12192000" cy="684961"/>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Brand Website Traffic Analysis: Unique Website Visitors</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Time Period Analysis: May ‘23 – Aug ‘25</a:t>
            </a:r>
          </a:p>
        </p:txBody>
      </p:sp>
      <p:sp>
        <p:nvSpPr>
          <p:cNvPr id="10" name="TextBox 9">
            <a:extLst>
              <a:ext uri="{FF2B5EF4-FFF2-40B4-BE49-F238E27FC236}">
                <a16:creationId xmlns:a16="http://schemas.microsoft.com/office/drawing/2014/main" id="{F3DC1973-297E-782D-268D-6C4E0DA4223C}"/>
              </a:ext>
            </a:extLst>
          </p:cNvPr>
          <p:cNvSpPr txBox="1"/>
          <p:nvPr/>
        </p:nvSpPr>
        <p:spPr>
          <a:xfrm>
            <a:off x="214008" y="2557231"/>
            <a:ext cx="2324911" cy="646331"/>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1B1464"/>
                </a:solidFill>
                <a:latin typeface="Helvetica" panose="020B0403020202020204" pitchFamily="34" charset="0"/>
              </a:rPr>
              <a:t>K</a:t>
            </a: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id-safe smartphones </a:t>
            </a: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that have texting and music but</a:t>
            </a:r>
            <a:b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no social media or internet</a:t>
            </a:r>
          </a:p>
        </p:txBody>
      </p:sp>
      <p:sp>
        <p:nvSpPr>
          <p:cNvPr id="13" name="TextBox 12">
            <a:extLst>
              <a:ext uri="{FF2B5EF4-FFF2-40B4-BE49-F238E27FC236}">
                <a16:creationId xmlns:a16="http://schemas.microsoft.com/office/drawing/2014/main" id="{C1C857B9-136B-A399-D1E0-3D53FD6B113A}"/>
              </a:ext>
            </a:extLst>
          </p:cNvPr>
          <p:cNvSpPr txBox="1"/>
          <p:nvPr/>
        </p:nvSpPr>
        <p:spPr>
          <a:xfrm>
            <a:off x="137652" y="6132578"/>
            <a:ext cx="12054347" cy="415498"/>
          </a:xfrm>
          <a:prstGeom prst="rect">
            <a:avLst/>
          </a:prstGeom>
          <a:noFill/>
        </p:spPr>
        <p:txBody>
          <a:bodyPr wrap="square" rtlCol="0">
            <a:spAutoFit/>
          </a:bodyPr>
          <a:lstStyle/>
          <a:p>
            <a:pPr lvl="0" defTabSz="457200">
              <a:spcBef>
                <a:spcPct val="20000"/>
              </a:spcBef>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Comscore </a:t>
            </a:r>
            <a:r>
              <a:rPr kumimoji="0" lang="en-US" sz="700" b="0" i="0" u="none" strike="noStrike" kern="1200" cap="none" spc="0" normalizeH="0" baseline="0" noProof="0" dirty="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multiplatform media trend data, P18+. May 2023 – August 2025 (calendar months). </a:t>
            </a:r>
            <a:r>
              <a:rPr lang="en-US" sz="700" dirty="0">
                <a:solidFill>
                  <a:srgbClr val="1B1464"/>
                </a:solidFill>
                <a:latin typeface="Helvetica" panose="020B0403020202020204" pitchFamily="34" charset="0"/>
              </a:rPr>
              <a:t>VAB analysis of Nielsen Ad Intel, TV launch month is based on the first activity reported across national cable TV, national broadcast TV, Spanish language broadcast TV, Spanish language cable TV, spot TV, syndication TV, streaming TV. Spend is based on reported national cable TV, national broadcast TV, Spanish language broadcast TV, Spanish language cable TV, spot TV, syndication TV, streaming TV spend.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‘When on TV’ represents the monthly average for brands in months where they spent in TV beginning with the ‘heavy up’ TV month as measured through Nielsen Ad Intel between May 2023 – August 2025 (21 months ‘when on TV’). </a:t>
            </a:r>
            <a:r>
              <a:rPr lang="en-US" sz="700" dirty="0">
                <a:solidFill>
                  <a:srgbClr val="1B1464"/>
                </a:solidFill>
                <a:latin typeface="Helvetica" panose="020B0403020202020204" pitchFamily="34" charset="0"/>
              </a:rPr>
              <a:t>$22.2MM spend reflects TV investment between September 2023 – August 2025. Gabb brand launched in 2018.</a:t>
            </a:r>
            <a:endPar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87C3B520-88BD-C122-7456-6954B10D88DD}"/>
              </a:ext>
            </a:extLst>
          </p:cNvPr>
          <p:cNvSpPr txBox="1"/>
          <p:nvPr/>
        </p:nvSpPr>
        <p:spPr>
          <a:xfrm>
            <a:off x="8827866" y="2383954"/>
            <a:ext cx="2741559" cy="369332"/>
          </a:xfrm>
          <a:prstGeom prst="rect">
            <a:avLst/>
          </a:prstGeom>
          <a:solidFill>
            <a:schemeClr val="bg1"/>
          </a:solidFill>
          <a:ln w="12700">
            <a:solidFill>
              <a:srgbClr val="1B1464"/>
            </a:solidFill>
          </a:ln>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TV launch month vs. </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six-month average prior to TV ‘heavy-up’</a:t>
            </a:r>
          </a:p>
        </p:txBody>
      </p:sp>
      <p:sp>
        <p:nvSpPr>
          <p:cNvPr id="9" name="Rectangle 8">
            <a:extLst>
              <a:ext uri="{FF2B5EF4-FFF2-40B4-BE49-F238E27FC236}">
                <a16:creationId xmlns:a16="http://schemas.microsoft.com/office/drawing/2014/main" id="{FDDB1365-3E6D-E2C6-1D66-7B7CFA48D2CF}"/>
              </a:ext>
            </a:extLst>
          </p:cNvPr>
          <p:cNvSpPr/>
          <p:nvPr/>
        </p:nvSpPr>
        <p:spPr>
          <a:xfrm>
            <a:off x="9935569" y="2862145"/>
            <a:ext cx="1633857" cy="776955"/>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+231K</a:t>
            </a:r>
            <a:br>
              <a:rPr kumimoji="0" lang="en-US" sz="28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1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uniques</a:t>
            </a:r>
            <a:endPar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C576F7F4-9DD2-9B8F-C086-DD2F63EF5A87}"/>
              </a:ext>
            </a:extLst>
          </p:cNvPr>
          <p:cNvSpPr txBox="1"/>
          <p:nvPr/>
        </p:nvSpPr>
        <p:spPr>
          <a:xfrm>
            <a:off x="2821141" y="5860551"/>
            <a:ext cx="270576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average)</a:t>
            </a:r>
          </a:p>
        </p:txBody>
      </p:sp>
      <p:sp>
        <p:nvSpPr>
          <p:cNvPr id="14" name="Rectangle 13">
            <a:extLst>
              <a:ext uri="{FF2B5EF4-FFF2-40B4-BE49-F238E27FC236}">
                <a16:creationId xmlns:a16="http://schemas.microsoft.com/office/drawing/2014/main" id="{9DD57726-E4B5-BBD1-3919-5878D3A77227}"/>
              </a:ext>
            </a:extLst>
          </p:cNvPr>
          <p:cNvSpPr/>
          <p:nvPr/>
        </p:nvSpPr>
        <p:spPr>
          <a:xfrm>
            <a:off x="8827867" y="2862548"/>
            <a:ext cx="990584" cy="461665"/>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srgbClr val="1F1A62"/>
                </a:solidFill>
                <a:effectLst/>
                <a:uLnTx/>
                <a:uFillTx/>
                <a:latin typeface="Helvetica" panose="020B0403020202020204" pitchFamily="34" charset="0"/>
                <a:ea typeface="+mn-ea"/>
                <a:cs typeface="+mn-cs"/>
              </a:rPr>
              <a:t>+150%</a:t>
            </a:r>
          </a:p>
        </p:txBody>
      </p:sp>
      <p:sp>
        <p:nvSpPr>
          <p:cNvPr id="15" name="TextBox 14">
            <a:extLst>
              <a:ext uri="{FF2B5EF4-FFF2-40B4-BE49-F238E27FC236}">
                <a16:creationId xmlns:a16="http://schemas.microsoft.com/office/drawing/2014/main" id="{8245BA09-0BBB-9A3F-BBB4-FCA7BF5AB9DB}"/>
              </a:ext>
            </a:extLst>
          </p:cNvPr>
          <p:cNvSpPr txBox="1"/>
          <p:nvPr/>
        </p:nvSpPr>
        <p:spPr>
          <a:xfrm>
            <a:off x="6324694" y="5617193"/>
            <a:ext cx="27057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average;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1F1A62"/>
                </a:solidFill>
                <a:latin typeface="Helvetica" panose="020B0403020202020204" pitchFamily="34" charset="0"/>
              </a:rPr>
              <a:t>beginning with ‘heavy up’ TV month</a:t>
            </a: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t>
            </a:r>
          </a:p>
        </p:txBody>
      </p:sp>
      <p:sp>
        <p:nvSpPr>
          <p:cNvPr id="16" name="Speech Bubble: Rectangle 15">
            <a:extLst>
              <a:ext uri="{FF2B5EF4-FFF2-40B4-BE49-F238E27FC236}">
                <a16:creationId xmlns:a16="http://schemas.microsoft.com/office/drawing/2014/main" id="{F4848E44-250E-359F-EE10-B9D13B0BB05F}"/>
              </a:ext>
            </a:extLst>
          </p:cNvPr>
          <p:cNvSpPr/>
          <p:nvPr/>
        </p:nvSpPr>
        <p:spPr>
          <a:xfrm>
            <a:off x="5048655" y="3561279"/>
            <a:ext cx="1750978" cy="1049037"/>
          </a:xfrm>
          <a:prstGeom prst="wedgeRectCallout">
            <a:avLst>
              <a:gd name="adj1" fmla="val -4722"/>
              <a:gd name="adj2" fmla="val 45964"/>
            </a:avLst>
          </a:prstGeom>
          <a:solidFill>
            <a:srgbClr val="4EBEA4"/>
          </a:solidFill>
          <a:ln w="3810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100" b="1" dirty="0">
                <a:latin typeface="Helvetica" panose="020B0403020202020204" pitchFamily="34" charset="0"/>
              </a:rPr>
              <a:t>In the TV ‘heavy-up’ month vs. prior month:</a:t>
            </a:r>
          </a:p>
          <a:p>
            <a:pPr algn="ctr"/>
            <a:endParaRPr lang="en-US" sz="800" b="1" dirty="0">
              <a:latin typeface="Helvetica" panose="020B0403020202020204" pitchFamily="34" charset="0"/>
            </a:endParaRPr>
          </a:p>
          <a:p>
            <a:r>
              <a:rPr lang="en-US" sz="1400" b="1" u="sng" dirty="0">
                <a:solidFill>
                  <a:srgbClr val="FFE600"/>
                </a:solidFill>
                <a:latin typeface="Helvetica" panose="020B0403020202020204" pitchFamily="34" charset="0"/>
              </a:rPr>
              <a:t>+3.7x</a:t>
            </a:r>
            <a:r>
              <a:rPr lang="en-US" sz="1400" b="1" dirty="0">
                <a:solidFill>
                  <a:srgbClr val="FFE600"/>
                </a:solidFill>
                <a:latin typeface="Helvetica" panose="020B0403020202020204" pitchFamily="34" charset="0"/>
              </a:rPr>
              <a:t> in spend</a:t>
            </a:r>
            <a:endParaRPr lang="en-US" sz="1400" dirty="0">
              <a:solidFill>
                <a:srgbClr val="FFE600"/>
              </a:solidFill>
              <a:latin typeface="Helvetica" panose="020B0403020202020204" pitchFamily="34" charset="0"/>
            </a:endParaRPr>
          </a:p>
          <a:p>
            <a:r>
              <a:rPr lang="en-US" sz="1400" b="1" u="sng" dirty="0">
                <a:solidFill>
                  <a:srgbClr val="FFE600"/>
                </a:solidFill>
                <a:latin typeface="Helvetica" panose="020B0403020202020204" pitchFamily="34" charset="0"/>
              </a:rPr>
              <a:t>+4.6x</a:t>
            </a:r>
            <a:r>
              <a:rPr lang="en-US" sz="1400" b="1" dirty="0">
                <a:solidFill>
                  <a:srgbClr val="FFE600"/>
                </a:solidFill>
                <a:latin typeface="Helvetica" panose="020B0403020202020204" pitchFamily="34" charset="0"/>
              </a:rPr>
              <a:t> in traffic</a:t>
            </a:r>
            <a:endParaRPr lang="en-US" sz="1400" dirty="0">
              <a:solidFill>
                <a:srgbClr val="FFE600"/>
              </a:solidFill>
              <a:latin typeface="Helvetica" panose="020B0403020202020204" pitchFamily="34" charset="0"/>
            </a:endParaRPr>
          </a:p>
        </p:txBody>
      </p:sp>
      <p:sp>
        <p:nvSpPr>
          <p:cNvPr id="17" name="Rectangle 16">
            <a:extLst>
              <a:ext uri="{FF2B5EF4-FFF2-40B4-BE49-F238E27FC236}">
                <a16:creationId xmlns:a16="http://schemas.microsoft.com/office/drawing/2014/main" id="{4AE260AE-C485-5BC7-AEE1-3B573F22E70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3074" name="Picture 2" descr="Gabb Wireless - DataBank | Data Center Evolved">
            <a:extLst>
              <a:ext uri="{FF2B5EF4-FFF2-40B4-BE49-F238E27FC236}">
                <a16:creationId xmlns:a16="http://schemas.microsoft.com/office/drawing/2014/main" id="{2001E295-8BF2-0010-59B3-B6D44A6E85BA}"/>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l="13137" t="24854" r="16534" b="25360"/>
          <a:stretch>
            <a:fillRect/>
          </a:stretch>
        </p:blipFill>
        <p:spPr bwMode="auto">
          <a:xfrm>
            <a:off x="622575" y="1818882"/>
            <a:ext cx="1568564" cy="6607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0D59BDD-F14E-68FC-46D0-65D25FFD9F7F}"/>
              </a:ext>
            </a:extLst>
          </p:cNvPr>
          <p:cNvSpPr/>
          <p:nvPr/>
        </p:nvSpPr>
        <p:spPr>
          <a:xfrm>
            <a:off x="228114" y="435951"/>
            <a:ext cx="11942365" cy="892552"/>
          </a:xfrm>
          <a:prstGeom prst="rect">
            <a:avLst/>
          </a:prstGeom>
        </p:spPr>
        <p:txBody>
          <a:bodyPr wrap="square">
            <a:spAutoFit/>
          </a:bodyPr>
          <a:lstStyle/>
          <a:p>
            <a:pPr lvl="0">
              <a:defRPr/>
            </a:pPr>
            <a:r>
              <a:rPr lang="en-US" sz="2600" b="1" dirty="0">
                <a:solidFill>
                  <a:srgbClr val="ED3C8D"/>
                </a:solidFill>
                <a:latin typeface="Helvetica" pitchFamily="2" charset="0"/>
              </a:rPr>
              <a:t>Gabb: </a:t>
            </a:r>
            <a:r>
              <a:rPr lang="en-US" sz="2600" b="1" dirty="0">
                <a:solidFill>
                  <a:srgbClr val="1B1464"/>
                </a:solidFill>
                <a:latin typeface="Helvetica" pitchFamily="2" charset="0"/>
              </a:rPr>
              <a:t>After two months of testing, the brand ‘heavy-upped’ TV investment in 4Q ’23 through 2024 which drove </a:t>
            </a:r>
            <a:r>
              <a:rPr lang="en-US" sz="2600" b="1" u="sng" dirty="0">
                <a:solidFill>
                  <a:srgbClr val="00C0F3"/>
                </a:solidFill>
                <a:latin typeface="Helvetica" pitchFamily="2" charset="0"/>
              </a:rPr>
              <a:t>triple-digit increases</a:t>
            </a:r>
            <a:r>
              <a:rPr lang="en-US" sz="2600" b="1" dirty="0">
                <a:solidFill>
                  <a:srgbClr val="1B1464"/>
                </a:solidFill>
                <a:latin typeface="Helvetica" pitchFamily="2" charset="0"/>
              </a:rPr>
              <a:t> in website traffic</a:t>
            </a:r>
          </a:p>
        </p:txBody>
      </p:sp>
      <p:sp>
        <p:nvSpPr>
          <p:cNvPr id="19" name="Rectangle 18">
            <a:extLst>
              <a:ext uri="{FF2B5EF4-FFF2-40B4-BE49-F238E27FC236}">
                <a16:creationId xmlns:a16="http://schemas.microsoft.com/office/drawing/2014/main" id="{9E6968F6-4873-9F97-51DC-D9C272FD5D5D}"/>
              </a:ext>
            </a:extLst>
          </p:cNvPr>
          <p:cNvSpPr/>
          <p:nvPr/>
        </p:nvSpPr>
        <p:spPr>
          <a:xfrm>
            <a:off x="-2" y="0"/>
            <a:ext cx="1362272" cy="269757"/>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Category: </a:t>
            </a:r>
            <a:r>
              <a:rPr lang="en-US" sz="1200" dirty="0">
                <a:solidFill>
                  <a:prstClr val="white"/>
                </a:solidFill>
                <a:latin typeface="Helvetica" panose="020B0604020202020204" pitchFamily="34" charset="0"/>
                <a:cs typeface="Helvetica" panose="020B0604020202020204" pitchFamily="34" charset="0"/>
              </a:rPr>
              <a:t>Telco</a:t>
            </a:r>
            <a:endPar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465699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2E8F0"/>
        </a:solidFill>
        <a:effectLst/>
      </p:bgPr>
    </p:bg>
    <p:spTree>
      <p:nvGrpSpPr>
        <p:cNvPr id="1" name="">
          <a:extLst>
            <a:ext uri="{FF2B5EF4-FFF2-40B4-BE49-F238E27FC236}">
              <a16:creationId xmlns:a16="http://schemas.microsoft.com/office/drawing/2014/main" id="{0CF02ACF-4253-E4E3-15DD-886C41103EF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AC9F12B-8F71-2131-DAEC-8802C0D19C34}"/>
              </a:ext>
            </a:extLst>
          </p:cNvPr>
          <p:cNvPicPr>
            <a:picLocks noChangeAspect="1"/>
          </p:cNvPicPr>
          <p:nvPr/>
        </p:nvPicPr>
        <p:blipFill>
          <a:blip r:embed="rId2"/>
          <a:stretch>
            <a:fillRect/>
          </a:stretch>
        </p:blipFill>
        <p:spPr>
          <a:xfrm>
            <a:off x="433083" y="0"/>
            <a:ext cx="11758917" cy="6846162"/>
          </a:xfrm>
          <a:prstGeom prst="rect">
            <a:avLst/>
          </a:prstGeom>
        </p:spPr>
      </p:pic>
      <p:sp>
        <p:nvSpPr>
          <p:cNvPr id="2" name="TextBox 1">
            <a:extLst>
              <a:ext uri="{FF2B5EF4-FFF2-40B4-BE49-F238E27FC236}">
                <a16:creationId xmlns:a16="http://schemas.microsoft.com/office/drawing/2014/main" id="{55CA61B0-1FFA-DA7C-C18A-94BE6010A7E4}"/>
              </a:ext>
            </a:extLst>
          </p:cNvPr>
          <p:cNvSpPr txBox="1"/>
          <p:nvPr/>
        </p:nvSpPr>
        <p:spPr>
          <a:xfrm>
            <a:off x="352897" y="2836920"/>
            <a:ext cx="761000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1B1464"/>
                </a:solidFill>
                <a:latin typeface="Helvetica" pitchFamily="2" charset="0"/>
              </a:rPr>
              <a:t>After a prolonged hiatus from TV, DTC brands launched new TV campaigns which drove significant increases in website and app traffic</a:t>
            </a:r>
            <a:endParaRPr kumimoji="0" lang="en-US" sz="2800" i="0" u="none" strike="noStrike" kern="1200" cap="none" spc="0" normalizeH="0" baseline="0" noProof="0" dirty="0">
              <a:ln>
                <a:noFill/>
              </a:ln>
              <a:solidFill>
                <a:srgbClr val="1B1464"/>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782FC96D-927D-F908-F3DD-E77BE0F86AAF}"/>
              </a:ext>
            </a:extLst>
          </p:cNvPr>
          <p:cNvSpPr txBox="1"/>
          <p:nvPr/>
        </p:nvSpPr>
        <p:spPr>
          <a:xfrm>
            <a:off x="352897" y="1789170"/>
            <a:ext cx="692420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1B1464"/>
                </a:solidFill>
                <a:effectLst/>
                <a:uLnTx/>
                <a:uFillTx/>
                <a:latin typeface="Helvetica" pitchFamily="2" charset="0"/>
                <a:ea typeface="+mn-ea"/>
                <a:cs typeface="+mn-cs"/>
              </a:rPr>
              <a:t>‘Welcome Back to TV’</a:t>
            </a:r>
            <a:br>
              <a:rPr kumimoji="0" lang="en-US" sz="3200" b="1" i="0" strike="noStrike" kern="1200" cap="none" spc="0" normalizeH="0" baseline="0" noProof="0" dirty="0">
                <a:ln>
                  <a:noFill/>
                </a:ln>
                <a:solidFill>
                  <a:srgbClr val="1B1464"/>
                </a:solidFill>
                <a:effectLst/>
                <a:uLnTx/>
                <a:uFillTx/>
                <a:latin typeface="Helvetica" pitchFamily="2" charset="0"/>
                <a:ea typeface="+mn-ea"/>
                <a:cs typeface="+mn-cs"/>
              </a:rPr>
            </a:br>
            <a:r>
              <a:rPr kumimoji="0" lang="en-US" sz="3200" b="1" i="0" u="sng" strike="noStrike" kern="1200" cap="none" spc="0" normalizeH="0" baseline="0" noProof="0" dirty="0">
                <a:ln>
                  <a:noFill/>
                </a:ln>
                <a:solidFill>
                  <a:srgbClr val="1B1464"/>
                </a:solidFill>
                <a:effectLst/>
                <a:uLnTx/>
                <a:uFillTx/>
                <a:latin typeface="Helvetica" pitchFamily="2" charset="0"/>
                <a:ea typeface="+mn-ea"/>
                <a:cs typeface="+mn-cs"/>
              </a:rPr>
              <a:t>Brand Case Studies</a:t>
            </a:r>
            <a:r>
              <a:rPr kumimoji="0" lang="en-US" sz="3200" b="1" i="0" strike="noStrike" kern="1200" cap="none" spc="0" normalizeH="0" baseline="0" noProof="0" dirty="0">
                <a:ln>
                  <a:noFill/>
                </a:ln>
                <a:solidFill>
                  <a:srgbClr val="1B1464"/>
                </a:solidFill>
                <a:effectLst/>
                <a:uLnTx/>
                <a:uFillTx/>
                <a:latin typeface="Helvetica" pitchFamily="2" charset="0"/>
                <a:ea typeface="+mn-ea"/>
                <a:cs typeface="+mn-cs"/>
              </a:rPr>
              <a:t>:</a:t>
            </a:r>
          </a:p>
        </p:txBody>
      </p:sp>
    </p:spTree>
    <p:extLst>
      <p:ext uri="{BB962C8B-B14F-4D97-AF65-F5344CB8AC3E}">
        <p14:creationId xmlns:p14="http://schemas.microsoft.com/office/powerpoint/2010/main" val="1489639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ABCDF0-D0BC-BF33-945D-45A9C67445E2}"/>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2" descr="Tractive - Wikipedia">
            <a:extLst>
              <a:ext uri="{FF2B5EF4-FFF2-40B4-BE49-F238E27FC236}">
                <a16:creationId xmlns:a16="http://schemas.microsoft.com/office/drawing/2014/main" id="{5E9B04FC-0C05-6A09-3876-138CA76753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9651" y="1769667"/>
            <a:ext cx="2003898" cy="64124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E93032A-0166-4D26-9FDD-5297FCCFD6B1}"/>
              </a:ext>
            </a:extLst>
          </p:cNvPr>
          <p:cNvSpPr txBox="1"/>
          <p:nvPr/>
        </p:nvSpPr>
        <p:spPr>
          <a:xfrm>
            <a:off x="483207" y="6142306"/>
            <a:ext cx="11561178" cy="415498"/>
          </a:xfrm>
          <a:prstGeom prst="rect">
            <a:avLst/>
          </a:prstGeom>
          <a:noFill/>
        </p:spPr>
        <p:txBody>
          <a:bodyPr wrap="square" rtlCol="0">
            <a:spAutoFit/>
          </a:bodyPr>
          <a:lstStyle/>
          <a:p>
            <a:pPr lvl="0" defTabSz="457200">
              <a:spcBef>
                <a:spcPct val="20000"/>
              </a:spcBef>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Comscore </a:t>
            </a:r>
            <a:r>
              <a:rPr kumimoji="0" lang="en-US" sz="700" b="0" i="0" u="none" strike="noStrike" kern="1200" cap="none" spc="0" normalizeH="0" baseline="0" noProof="0" dirty="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multiplatform media trend data, P18+. July 2023 – January 2024 (calendar months). VAB analysis of Nielsen Ad Intel, TV launch month is based on the first activity reported across national cable TV, national broadcast TV, Spanish language broadcast TV, Spanish language cable TV, spot TV, syndication TV, streaming TV. Spend is based </a:t>
            </a:r>
            <a:r>
              <a:rPr lang="en-US" sz="700" dirty="0">
                <a:solidFill>
                  <a:srgbClr val="1B1464"/>
                </a:solidFill>
                <a:latin typeface="Helvetica" panose="020B0403020202020204" pitchFamily="34" charset="0"/>
              </a:rPr>
              <a:t>on reported national cable TV, national broadcast TV, Spanish language broadcast TV, Spanish language cable TV, spot TV, syndication TV, streaming TV spend. $461K reflects TV investment in January 2024. Tractive brand launched in 2012.</a:t>
            </a:r>
            <a:endPar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DA75211C-354C-F398-5381-06FC2F80E699}"/>
              </a:ext>
            </a:extLst>
          </p:cNvPr>
          <p:cNvSpPr txBox="1"/>
          <p:nvPr/>
        </p:nvSpPr>
        <p:spPr>
          <a:xfrm>
            <a:off x="9129427" y="2217628"/>
            <a:ext cx="2381562" cy="369332"/>
          </a:xfrm>
          <a:prstGeom prst="rect">
            <a:avLst/>
          </a:prstGeom>
          <a:solidFill>
            <a:schemeClr val="bg1"/>
          </a:solidFill>
          <a:ln w="12700">
            <a:solidFill>
              <a:srgbClr val="1B1464"/>
            </a:solidFill>
          </a:ln>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900" i="0" strike="noStrike" kern="1200" cap="none" spc="0" normalizeH="0" baseline="0" noProof="0" dirty="0">
                <a:ln>
                  <a:noFill/>
                </a:ln>
                <a:solidFill>
                  <a:srgbClr val="1F1A62"/>
                </a:solidFill>
                <a:effectLst/>
                <a:uLnTx/>
                <a:uFillTx/>
                <a:latin typeface="Helvetica" panose="020B0403020202020204" pitchFamily="34" charset="0"/>
              </a:rPr>
              <a:t>TV launch month vs. </a:t>
            </a:r>
          </a:p>
          <a:p>
            <a:pPr marL="0" marR="0" lvl="0" indent="0" algn="ctr" defTabSz="1172398" rtl="0" eaLnBrk="1" fontAlgn="auto" latinLnBrk="0" hangingPunct="1">
              <a:lnSpc>
                <a:spcPct val="100000"/>
              </a:lnSpc>
              <a:spcBef>
                <a:spcPts val="0"/>
              </a:spcBef>
              <a:spcAft>
                <a:spcPts val="0"/>
              </a:spcAft>
              <a:buClrTx/>
              <a:buSzTx/>
              <a:buFontTx/>
              <a:buNone/>
              <a:tabLst/>
              <a:defRPr/>
            </a:pPr>
            <a:r>
              <a:rPr lang="en-US" sz="900" dirty="0">
                <a:solidFill>
                  <a:srgbClr val="1F1A62"/>
                </a:solidFill>
                <a:latin typeface="Helvetica" panose="020B0403020202020204" pitchFamily="34" charset="0"/>
              </a:rPr>
              <a:t>six-month</a:t>
            </a:r>
            <a:r>
              <a:rPr kumimoji="0" lang="en-US" sz="900" i="0" strike="noStrike" kern="1200" cap="none" spc="0" normalizeH="0" baseline="0" noProof="0" dirty="0">
                <a:ln>
                  <a:noFill/>
                </a:ln>
                <a:solidFill>
                  <a:srgbClr val="1F1A62"/>
                </a:solidFill>
                <a:effectLst/>
                <a:uLnTx/>
                <a:uFillTx/>
                <a:latin typeface="Helvetica" panose="020B0403020202020204" pitchFamily="34" charset="0"/>
              </a:rPr>
              <a:t> average prior to TV launch</a:t>
            </a:r>
          </a:p>
        </p:txBody>
      </p:sp>
      <p:sp>
        <p:nvSpPr>
          <p:cNvPr id="20" name="Rectangle 19">
            <a:extLst>
              <a:ext uri="{FF2B5EF4-FFF2-40B4-BE49-F238E27FC236}">
                <a16:creationId xmlns:a16="http://schemas.microsoft.com/office/drawing/2014/main" id="{F2E2D8AE-ABE2-1C8C-7311-73F7AACB132F}"/>
              </a:ext>
            </a:extLst>
          </p:cNvPr>
          <p:cNvSpPr/>
          <p:nvPr/>
        </p:nvSpPr>
        <p:spPr>
          <a:xfrm>
            <a:off x="10237130" y="2695819"/>
            <a:ext cx="1273860" cy="851921"/>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a:solidFill>
                  <a:srgbClr val="1F1A62"/>
                </a:solidFill>
                <a:latin typeface="Helvetica" panose="020B0403020202020204" pitchFamily="34" charset="0"/>
              </a:rPr>
              <a:t>+75K </a:t>
            </a:r>
            <a:r>
              <a:rPr lang="en-US" sz="1100" dirty="0">
                <a:solidFill>
                  <a:srgbClr val="1F1A62"/>
                </a:solidFill>
                <a:latin typeface="Helvetica" panose="020B0403020202020204" pitchFamily="34" charset="0"/>
              </a:rPr>
              <a:t>monthly uniques</a:t>
            </a:r>
            <a:endParaRPr lang="en-US" sz="1200" dirty="0">
              <a:solidFill>
                <a:srgbClr val="1F1A62"/>
              </a:solidFill>
              <a:latin typeface="Helvetica" panose="020B0403020202020204" pitchFamily="34" charset="0"/>
            </a:endParaRPr>
          </a:p>
        </p:txBody>
      </p:sp>
      <p:graphicFrame>
        <p:nvGraphicFramePr>
          <p:cNvPr id="29" name="Chart 28">
            <a:extLst>
              <a:ext uri="{FF2B5EF4-FFF2-40B4-BE49-F238E27FC236}">
                <a16:creationId xmlns:a16="http://schemas.microsoft.com/office/drawing/2014/main" id="{CC8FB529-7A82-1C4D-D8A8-B2C79AFBC4E5}"/>
              </a:ext>
            </a:extLst>
          </p:cNvPr>
          <p:cNvGraphicFramePr/>
          <p:nvPr>
            <p:extLst>
              <p:ext uri="{D42A27DB-BD31-4B8C-83A1-F6EECF244321}">
                <p14:modId xmlns:p14="http://schemas.microsoft.com/office/powerpoint/2010/main" val="903920981"/>
              </p:ext>
            </p:extLst>
          </p:nvPr>
        </p:nvGraphicFramePr>
        <p:xfrm>
          <a:off x="2373549" y="2578092"/>
          <a:ext cx="7106075" cy="3193440"/>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1130ED1D-6C48-0108-8EA6-81684F3EAE8C}"/>
              </a:ext>
            </a:extLst>
          </p:cNvPr>
          <p:cNvSpPr txBox="1"/>
          <p:nvPr/>
        </p:nvSpPr>
        <p:spPr>
          <a:xfrm>
            <a:off x="2865613" y="5679624"/>
            <a:ext cx="2705761" cy="276999"/>
          </a:xfrm>
          <a:prstGeom prst="rect">
            <a:avLst/>
          </a:prstGeom>
          <a:noFill/>
        </p:spPr>
        <p:txBody>
          <a:bodyPr wrap="square" rtlCol="0">
            <a:spAutoFit/>
          </a:bodyPr>
          <a:lstStyle/>
          <a:p>
            <a:pPr algn="ctr"/>
            <a:r>
              <a:rPr lang="en-US" sz="1200">
                <a:solidFill>
                  <a:srgbClr val="1F1A62"/>
                </a:solidFill>
                <a:latin typeface="Helvetica" panose="020B0403020202020204" pitchFamily="34" charset="0"/>
              </a:rPr>
              <a:t>(monthly average)</a:t>
            </a:r>
          </a:p>
        </p:txBody>
      </p:sp>
      <p:sp>
        <p:nvSpPr>
          <p:cNvPr id="35" name="Text Placeholder 2">
            <a:extLst>
              <a:ext uri="{FF2B5EF4-FFF2-40B4-BE49-F238E27FC236}">
                <a16:creationId xmlns:a16="http://schemas.microsoft.com/office/drawing/2014/main" id="{5EA315B7-6202-2EA3-78BA-AB9B055F4631}"/>
              </a:ext>
            </a:extLst>
          </p:cNvPr>
          <p:cNvSpPr txBox="1">
            <a:spLocks/>
          </p:cNvSpPr>
          <p:nvPr/>
        </p:nvSpPr>
        <p:spPr>
          <a:xfrm>
            <a:off x="0" y="1704759"/>
            <a:ext cx="12192000" cy="684961"/>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Brand Website Traffic Analysis: Unique Website Visitors</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Time Period Analysis: </a:t>
            </a:r>
            <a:r>
              <a:rPr lang="en-US" sz="1200" i="1" dirty="0">
                <a:solidFill>
                  <a:srgbClr val="1B1464"/>
                </a:solidFill>
                <a:latin typeface="Helvetica" panose="020B0403020202020204" pitchFamily="34" charset="0"/>
                <a:ea typeface="Open Sans" panose="020B0606030504020204" pitchFamily="34" charset="0"/>
                <a:cs typeface="Open Sans" panose="020B0606030504020204" pitchFamily="34" charset="0"/>
              </a:rPr>
              <a:t>Jul ’23 – Jan ‘24</a:t>
            </a:r>
            <a:endPar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86D2D524-0F67-1061-7837-C804DA0F7B6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B9DB6AD8-4A4E-47B4-B6E7-3B4AFB73340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193E0891-0427-1566-CD9D-4D900ADF3F20}"/>
              </a:ext>
            </a:extLst>
          </p:cNvPr>
          <p:cNvSpPr txBox="1"/>
          <p:nvPr/>
        </p:nvSpPr>
        <p:spPr>
          <a:xfrm>
            <a:off x="369651" y="2464986"/>
            <a:ext cx="2003898" cy="461665"/>
          </a:xfrm>
          <a:prstGeom prst="rect">
            <a:avLst/>
          </a:prstGeom>
          <a:solidFill>
            <a:schemeClr val="bg1"/>
          </a:solidFill>
          <a:ln>
            <a:solidFill>
              <a:srgbClr val="1B1464"/>
            </a:solidFill>
          </a:ln>
        </p:spPr>
        <p:txBody>
          <a:bodyPr wrap="square" rtlCol="0">
            <a:spAutoFit/>
          </a:bodyPr>
          <a:lstStyle/>
          <a:p>
            <a:pPr algn="ctr"/>
            <a:r>
              <a:rPr lang="en-US" sz="1200" b="1" dirty="0">
                <a:solidFill>
                  <a:srgbClr val="1B1464"/>
                </a:solidFill>
                <a:latin typeface="Helvetica" panose="020B0403020202020204" pitchFamily="34" charset="0"/>
              </a:rPr>
              <a:t>Smart GPS &amp; Health trackers </a:t>
            </a:r>
            <a:r>
              <a:rPr lang="en-US" sz="1200" dirty="0">
                <a:solidFill>
                  <a:srgbClr val="1B1464"/>
                </a:solidFill>
                <a:latin typeface="Helvetica" panose="020B0403020202020204" pitchFamily="34" charset="0"/>
              </a:rPr>
              <a:t>for Cats &amp; Dogs</a:t>
            </a:r>
          </a:p>
        </p:txBody>
      </p:sp>
      <p:sp>
        <p:nvSpPr>
          <p:cNvPr id="2" name="Rectangle 1">
            <a:extLst>
              <a:ext uri="{FF2B5EF4-FFF2-40B4-BE49-F238E27FC236}">
                <a16:creationId xmlns:a16="http://schemas.microsoft.com/office/drawing/2014/main" id="{0EEE7428-D5D7-E67E-617A-6878D3D7DD94}"/>
              </a:ext>
            </a:extLst>
          </p:cNvPr>
          <p:cNvSpPr/>
          <p:nvPr/>
        </p:nvSpPr>
        <p:spPr>
          <a:xfrm>
            <a:off x="9129427" y="2695819"/>
            <a:ext cx="1030082" cy="698318"/>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+70%</a:t>
            </a:r>
          </a:p>
        </p:txBody>
      </p:sp>
      <p:sp>
        <p:nvSpPr>
          <p:cNvPr id="7" name="Rectangle 6">
            <a:extLst>
              <a:ext uri="{FF2B5EF4-FFF2-40B4-BE49-F238E27FC236}">
                <a16:creationId xmlns:a16="http://schemas.microsoft.com/office/drawing/2014/main" id="{5125DE0B-CB97-2999-E350-698227D40BA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3E9B954D-AC7C-BE88-B0CE-9951F7BAE034}"/>
              </a:ext>
            </a:extLst>
          </p:cNvPr>
          <p:cNvSpPr/>
          <p:nvPr/>
        </p:nvSpPr>
        <p:spPr>
          <a:xfrm>
            <a:off x="228114" y="435951"/>
            <a:ext cx="11942365" cy="892552"/>
          </a:xfrm>
          <a:prstGeom prst="rect">
            <a:avLst/>
          </a:prstGeom>
        </p:spPr>
        <p:txBody>
          <a:bodyPr wrap="square">
            <a:spAutoFit/>
          </a:bodyPr>
          <a:lstStyle/>
          <a:p>
            <a:pPr lvl="0">
              <a:defRPr/>
            </a:pPr>
            <a:r>
              <a:rPr lang="en-US" sz="2600" b="1" dirty="0">
                <a:solidFill>
                  <a:srgbClr val="ED3C8D"/>
                </a:solidFill>
                <a:latin typeface="Helvetica" pitchFamily="2" charset="0"/>
              </a:rPr>
              <a:t>Tractive: </a:t>
            </a:r>
            <a:r>
              <a:rPr lang="en-US" sz="2600" b="1" dirty="0">
                <a:solidFill>
                  <a:srgbClr val="1B1464"/>
                </a:solidFill>
                <a:latin typeface="Helvetica" pitchFamily="2" charset="0"/>
              </a:rPr>
              <a:t>After an 8-month national TV hiatus, the brand came back strong in Jan 2024 and saw an immediate </a:t>
            </a:r>
            <a:r>
              <a:rPr lang="en-US" sz="2600" b="1" u="sng" dirty="0">
                <a:solidFill>
                  <a:srgbClr val="00C0F3"/>
                </a:solidFill>
                <a:latin typeface="Helvetica" pitchFamily="2" charset="0"/>
              </a:rPr>
              <a:t>+70% lift</a:t>
            </a:r>
            <a:r>
              <a:rPr lang="en-US" sz="2600" b="1" dirty="0">
                <a:solidFill>
                  <a:srgbClr val="1B1464"/>
                </a:solidFill>
                <a:latin typeface="Helvetica" pitchFamily="2" charset="0"/>
              </a:rPr>
              <a:t> to their website traffic</a:t>
            </a:r>
          </a:p>
        </p:txBody>
      </p:sp>
      <p:sp>
        <p:nvSpPr>
          <p:cNvPr id="11" name="Rectangle 10">
            <a:extLst>
              <a:ext uri="{FF2B5EF4-FFF2-40B4-BE49-F238E27FC236}">
                <a16:creationId xmlns:a16="http://schemas.microsoft.com/office/drawing/2014/main" id="{00386AA7-D5FB-EB29-8A40-A3470E78CC70}"/>
              </a:ext>
            </a:extLst>
          </p:cNvPr>
          <p:cNvSpPr/>
          <p:nvPr/>
        </p:nvSpPr>
        <p:spPr>
          <a:xfrm>
            <a:off x="-2" y="0"/>
            <a:ext cx="1474240" cy="238711"/>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Category: Petcare</a:t>
            </a:r>
          </a:p>
        </p:txBody>
      </p:sp>
    </p:spTree>
    <p:extLst>
      <p:ext uri="{BB962C8B-B14F-4D97-AF65-F5344CB8AC3E}">
        <p14:creationId xmlns:p14="http://schemas.microsoft.com/office/powerpoint/2010/main" val="1676180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AAF66-649B-645E-F8A3-5884E725301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E35E31-0C02-995C-E345-572923510E1C}"/>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C6EF5F5-F45E-2E14-FB1D-D207C1125A94}"/>
              </a:ext>
            </a:extLst>
          </p:cNvPr>
          <p:cNvSpPr/>
          <p:nvPr/>
        </p:nvSpPr>
        <p:spPr>
          <a:xfrm>
            <a:off x="4860757" y="3655553"/>
            <a:ext cx="898014" cy="707898"/>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a:t>
            </a:r>
            <a:r>
              <a:rPr lang="en-US" b="1" u="sng" dirty="0">
                <a:solidFill>
                  <a:srgbClr val="1F1A62"/>
                </a:solidFill>
                <a:latin typeface="Helvetica" panose="020B0403020202020204" pitchFamily="34" charset="0"/>
              </a:rPr>
              <a:t>389</a:t>
            </a:r>
            <a:r>
              <a:rPr kumimoji="0" lang="en-US"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K </a:t>
            </a:r>
            <a:r>
              <a:rPr kumimoji="0" lang="en-US" sz="11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uniques</a:t>
            </a:r>
            <a:endPar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graphicFrame>
        <p:nvGraphicFramePr>
          <p:cNvPr id="29" name="Chart 28">
            <a:extLst>
              <a:ext uri="{FF2B5EF4-FFF2-40B4-BE49-F238E27FC236}">
                <a16:creationId xmlns:a16="http://schemas.microsoft.com/office/drawing/2014/main" id="{2379C95B-6BAE-3D3F-1EC2-601E78C87D19}"/>
              </a:ext>
            </a:extLst>
          </p:cNvPr>
          <p:cNvGraphicFramePr/>
          <p:nvPr>
            <p:extLst>
              <p:ext uri="{D42A27DB-BD31-4B8C-83A1-F6EECF244321}">
                <p14:modId xmlns:p14="http://schemas.microsoft.com/office/powerpoint/2010/main" val="2738428888"/>
              </p:ext>
            </p:extLst>
          </p:nvPr>
        </p:nvGraphicFramePr>
        <p:xfrm>
          <a:off x="225453" y="3042770"/>
          <a:ext cx="5248149" cy="2832920"/>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9">
            <a:extLst>
              <a:ext uri="{FF2B5EF4-FFF2-40B4-BE49-F238E27FC236}">
                <a16:creationId xmlns:a16="http://schemas.microsoft.com/office/drawing/2014/main" id="{99DEA54B-8C80-C418-A46C-0DA44B2B55A8}"/>
              </a:ext>
            </a:extLst>
          </p:cNvPr>
          <p:cNvSpPr txBox="1"/>
          <p:nvPr/>
        </p:nvSpPr>
        <p:spPr>
          <a:xfrm>
            <a:off x="622567" y="5835575"/>
            <a:ext cx="17898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average)</a:t>
            </a:r>
          </a:p>
        </p:txBody>
      </p:sp>
      <p:sp>
        <p:nvSpPr>
          <p:cNvPr id="35" name="Text Placeholder 2">
            <a:extLst>
              <a:ext uri="{FF2B5EF4-FFF2-40B4-BE49-F238E27FC236}">
                <a16:creationId xmlns:a16="http://schemas.microsoft.com/office/drawing/2014/main" id="{C0722653-FD44-3515-EFD3-EE517F7FAACC}"/>
              </a:ext>
            </a:extLst>
          </p:cNvPr>
          <p:cNvSpPr txBox="1">
            <a:spLocks/>
          </p:cNvSpPr>
          <p:nvPr/>
        </p:nvSpPr>
        <p:spPr>
          <a:xfrm>
            <a:off x="225453" y="2255304"/>
            <a:ext cx="5377676" cy="684961"/>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dirty="0">
                <a:ln>
                  <a:noFill/>
                </a:ln>
                <a:solidFill>
                  <a:srgbClr val="ED3C8D"/>
                </a:solidFill>
                <a:effectLst/>
                <a:uLnTx/>
                <a:uFillTx/>
                <a:latin typeface="Helvetica" panose="020B0403020202020204" pitchFamily="34" charset="0"/>
                <a:ea typeface="+mn-ea"/>
                <a:cs typeface="+mn-cs"/>
              </a:rPr>
              <a:t>Unique Website Visitors</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Time Period Analysis: Feb ’23 – Aug ‘25</a:t>
            </a:r>
          </a:p>
        </p:txBody>
      </p:sp>
      <p:sp>
        <p:nvSpPr>
          <p:cNvPr id="14" name="Rectangle 13">
            <a:extLst>
              <a:ext uri="{FF2B5EF4-FFF2-40B4-BE49-F238E27FC236}">
                <a16:creationId xmlns:a16="http://schemas.microsoft.com/office/drawing/2014/main" id="{74C662D8-CA03-9D5D-B6B5-17BD50085FDA}"/>
              </a:ext>
            </a:extLst>
          </p:cNvPr>
          <p:cNvSpPr/>
          <p:nvPr/>
        </p:nvSpPr>
        <p:spPr>
          <a:xfrm>
            <a:off x="4860757" y="2982411"/>
            <a:ext cx="898014" cy="461665"/>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srgbClr val="1F1A62"/>
                </a:solidFill>
                <a:effectLst/>
                <a:uLnTx/>
                <a:uFillTx/>
                <a:latin typeface="Helvetica" panose="020B0403020202020204" pitchFamily="34" charset="0"/>
                <a:ea typeface="+mn-ea"/>
                <a:cs typeface="+mn-cs"/>
              </a:rPr>
              <a:t>+31%</a:t>
            </a:r>
          </a:p>
        </p:txBody>
      </p:sp>
      <p:pic>
        <p:nvPicPr>
          <p:cNvPr id="3" name="Picture 2">
            <a:extLst>
              <a:ext uri="{FF2B5EF4-FFF2-40B4-BE49-F238E27FC236}">
                <a16:creationId xmlns:a16="http://schemas.microsoft.com/office/drawing/2014/main" id="{7345E590-B4E6-F2AD-E6DD-DB3135D75EB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17C85A55-06E8-DD8F-EC53-80B0AF14C72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TextBox 8">
            <a:extLst>
              <a:ext uri="{FF2B5EF4-FFF2-40B4-BE49-F238E27FC236}">
                <a16:creationId xmlns:a16="http://schemas.microsoft.com/office/drawing/2014/main" id="{210D0F07-9D58-F119-C3EF-C2D403742B95}"/>
              </a:ext>
            </a:extLst>
          </p:cNvPr>
          <p:cNvSpPr txBox="1"/>
          <p:nvPr/>
        </p:nvSpPr>
        <p:spPr>
          <a:xfrm>
            <a:off x="6096000" y="1739906"/>
            <a:ext cx="2705761" cy="461665"/>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Online ticket marketplace </a:t>
            </a: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for sports, concerts, and theater events</a:t>
            </a:r>
          </a:p>
        </p:txBody>
      </p:sp>
      <p:sp>
        <p:nvSpPr>
          <p:cNvPr id="11" name="Rectangle 10">
            <a:extLst>
              <a:ext uri="{FF2B5EF4-FFF2-40B4-BE49-F238E27FC236}">
                <a16:creationId xmlns:a16="http://schemas.microsoft.com/office/drawing/2014/main" id="{20C2AFFF-4382-47D3-0E5F-756906CB7845}"/>
              </a:ext>
            </a:extLst>
          </p:cNvPr>
          <p:cNvSpPr/>
          <p:nvPr/>
        </p:nvSpPr>
        <p:spPr>
          <a:xfrm>
            <a:off x="10951153" y="3799940"/>
            <a:ext cx="879219" cy="707898"/>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a:t>
            </a:r>
            <a:r>
              <a:rPr lang="en-US" b="1" u="sng" dirty="0">
                <a:solidFill>
                  <a:srgbClr val="1F1A62"/>
                </a:solidFill>
                <a:latin typeface="Helvetica" panose="020B0403020202020204" pitchFamily="34" charset="0"/>
              </a:rPr>
              <a:t>395</a:t>
            </a:r>
            <a:r>
              <a:rPr kumimoji="0" lang="en-US"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K </a:t>
            </a:r>
            <a:r>
              <a:rPr kumimoji="0" lang="en-US" sz="11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uniques</a:t>
            </a:r>
            <a:endPar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graphicFrame>
        <p:nvGraphicFramePr>
          <p:cNvPr id="12" name="Chart 11">
            <a:extLst>
              <a:ext uri="{FF2B5EF4-FFF2-40B4-BE49-F238E27FC236}">
                <a16:creationId xmlns:a16="http://schemas.microsoft.com/office/drawing/2014/main" id="{24EB8932-66D2-BA11-3F07-AC01AE6E0996}"/>
              </a:ext>
            </a:extLst>
          </p:cNvPr>
          <p:cNvGraphicFramePr/>
          <p:nvPr>
            <p:extLst>
              <p:ext uri="{D42A27DB-BD31-4B8C-83A1-F6EECF244321}">
                <p14:modId xmlns:p14="http://schemas.microsoft.com/office/powerpoint/2010/main" val="1894900381"/>
              </p:ext>
            </p:extLst>
          </p:nvPr>
        </p:nvGraphicFramePr>
        <p:xfrm>
          <a:off x="6315850" y="3019155"/>
          <a:ext cx="5248149" cy="283292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8FB93E0E-2BE9-6091-733D-982B9EF1809B}"/>
              </a:ext>
            </a:extLst>
          </p:cNvPr>
          <p:cNvSpPr txBox="1"/>
          <p:nvPr/>
        </p:nvSpPr>
        <p:spPr>
          <a:xfrm>
            <a:off x="6809357" y="5850406"/>
            <a:ext cx="178989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average)</a:t>
            </a:r>
          </a:p>
        </p:txBody>
      </p:sp>
      <p:sp>
        <p:nvSpPr>
          <p:cNvPr id="15" name="Text Placeholder 2">
            <a:extLst>
              <a:ext uri="{FF2B5EF4-FFF2-40B4-BE49-F238E27FC236}">
                <a16:creationId xmlns:a16="http://schemas.microsoft.com/office/drawing/2014/main" id="{A449A211-DAD9-D6AF-0D1A-8C0D293ABADB}"/>
              </a:ext>
            </a:extLst>
          </p:cNvPr>
          <p:cNvSpPr txBox="1">
            <a:spLocks/>
          </p:cNvSpPr>
          <p:nvPr/>
        </p:nvSpPr>
        <p:spPr>
          <a:xfrm>
            <a:off x="6315848" y="2255304"/>
            <a:ext cx="5377677" cy="684961"/>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dirty="0">
                <a:ln>
                  <a:noFill/>
                </a:ln>
                <a:solidFill>
                  <a:srgbClr val="00C0F3"/>
                </a:solidFill>
                <a:effectLst/>
                <a:uLnTx/>
                <a:uFillTx/>
                <a:latin typeface="Helvetica" panose="020B0403020202020204" pitchFamily="34" charset="0"/>
                <a:ea typeface="+mn-ea"/>
                <a:cs typeface="+mn-cs"/>
              </a:rPr>
              <a:t>Unique Mobile App Visitors</a:t>
            </a:r>
            <a:br>
              <a:rPr kumimoji="0" lang="en-US" sz="1600" b="1" i="0" u="sng" strike="noStrike" kern="1200" cap="none" spc="0" normalizeH="0" baseline="0" noProof="0" dirty="0">
                <a:ln>
                  <a:noFill/>
                </a:ln>
                <a:solidFill>
                  <a:srgbClr val="4EBEA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Monthly Website Mobile App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lang="en-US" sz="1200" i="1" dirty="0">
                <a:solidFill>
                  <a:srgbClr val="1B1464"/>
                </a:solidFill>
                <a:latin typeface="Helvetica" panose="020B0403020202020204" pitchFamily="34" charset="0"/>
                <a:ea typeface="Open Sans" panose="020B0606030504020204" pitchFamily="34" charset="0"/>
                <a:cs typeface="Open Sans" panose="020B0606030504020204" pitchFamily="34" charset="0"/>
              </a:rPr>
              <a:t>Time Period Analysis</a:t>
            </a: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Feb ’23 – Aug ‘25</a:t>
            </a:r>
          </a:p>
        </p:txBody>
      </p:sp>
      <p:sp>
        <p:nvSpPr>
          <p:cNvPr id="18" name="Rectangle 17">
            <a:extLst>
              <a:ext uri="{FF2B5EF4-FFF2-40B4-BE49-F238E27FC236}">
                <a16:creationId xmlns:a16="http://schemas.microsoft.com/office/drawing/2014/main" id="{9ECF2D6A-088D-4008-55CB-D89A6815D67D}"/>
              </a:ext>
            </a:extLst>
          </p:cNvPr>
          <p:cNvSpPr/>
          <p:nvPr/>
        </p:nvSpPr>
        <p:spPr>
          <a:xfrm>
            <a:off x="10951153" y="3126798"/>
            <a:ext cx="879219" cy="461665"/>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srgbClr val="1F1A62"/>
                </a:solidFill>
                <a:effectLst/>
                <a:uLnTx/>
                <a:uFillTx/>
                <a:latin typeface="Helvetica" panose="020B0403020202020204" pitchFamily="34" charset="0"/>
                <a:ea typeface="+mn-ea"/>
                <a:cs typeface="+mn-cs"/>
              </a:rPr>
              <a:t>+56%</a:t>
            </a:r>
          </a:p>
        </p:txBody>
      </p:sp>
      <p:sp>
        <p:nvSpPr>
          <p:cNvPr id="22" name="TextBox 21">
            <a:extLst>
              <a:ext uri="{FF2B5EF4-FFF2-40B4-BE49-F238E27FC236}">
                <a16:creationId xmlns:a16="http://schemas.microsoft.com/office/drawing/2014/main" id="{7E5B0C68-545F-9670-6C92-FD4F17401613}"/>
              </a:ext>
            </a:extLst>
          </p:cNvPr>
          <p:cNvSpPr txBox="1"/>
          <p:nvPr/>
        </p:nvSpPr>
        <p:spPr>
          <a:xfrm>
            <a:off x="3050778" y="5670203"/>
            <a:ext cx="21632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(TV launch – August 2025)</a:t>
            </a:r>
          </a:p>
        </p:txBody>
      </p:sp>
      <p:sp>
        <p:nvSpPr>
          <p:cNvPr id="25" name="TextBox 24">
            <a:extLst>
              <a:ext uri="{FF2B5EF4-FFF2-40B4-BE49-F238E27FC236}">
                <a16:creationId xmlns:a16="http://schemas.microsoft.com/office/drawing/2014/main" id="{88FC8C7B-400C-A3E2-CC36-EEE9FACA5B5F}"/>
              </a:ext>
            </a:extLst>
          </p:cNvPr>
          <p:cNvSpPr txBox="1"/>
          <p:nvPr/>
        </p:nvSpPr>
        <p:spPr>
          <a:xfrm>
            <a:off x="9227519" y="5655851"/>
            <a:ext cx="216324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(TV launch – August 2025)</a:t>
            </a:r>
          </a:p>
        </p:txBody>
      </p:sp>
      <p:sp>
        <p:nvSpPr>
          <p:cNvPr id="26" name="TextBox 25">
            <a:extLst>
              <a:ext uri="{FF2B5EF4-FFF2-40B4-BE49-F238E27FC236}">
                <a16:creationId xmlns:a16="http://schemas.microsoft.com/office/drawing/2014/main" id="{C4719357-30AE-F051-10E8-9BCE1164322A}"/>
              </a:ext>
            </a:extLst>
          </p:cNvPr>
          <p:cNvSpPr txBox="1"/>
          <p:nvPr/>
        </p:nvSpPr>
        <p:spPr>
          <a:xfrm>
            <a:off x="383462" y="6142308"/>
            <a:ext cx="11787014" cy="415498"/>
          </a:xfrm>
          <a:prstGeom prst="rect">
            <a:avLst/>
          </a:prstGeom>
          <a:noFill/>
        </p:spPr>
        <p:txBody>
          <a:bodyPr wrap="square" rtlCol="0">
            <a:spAutoFit/>
          </a:bodyPr>
          <a:lstStyle/>
          <a:p>
            <a:pPr lvl="0" defTabSz="457200">
              <a:spcBef>
                <a:spcPct val="20000"/>
              </a:spcBef>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Comscore </a:t>
            </a:r>
            <a:r>
              <a:rPr kumimoji="0" lang="en-US" sz="700" b="0" i="0" u="none" strike="noStrike" kern="1200" cap="none" spc="0" normalizeH="0" baseline="0" noProof="0" dirty="0" err="1">
                <a:ln>
                  <a:noFill/>
                </a:ln>
                <a:solidFill>
                  <a:srgbClr val="1B1464"/>
                </a:solidFill>
                <a:effectLst/>
                <a:uLnTx/>
                <a:uFillTx/>
                <a:latin typeface="Helvetica" panose="020B0403020202020204" pitchFamily="34" charset="0"/>
                <a:ea typeface="+mn-ea"/>
                <a:cs typeface="+mn-cs"/>
              </a:rPr>
              <a:t>mediametrix</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multiplatform media trend data, P18+. </a:t>
            </a:r>
            <a:r>
              <a:rPr lang="en-US" sz="700" dirty="0">
                <a:solidFill>
                  <a:srgbClr val="1B1464"/>
                </a:solidFill>
                <a:latin typeface="Helvetica" panose="020B0403020202020204" pitchFamily="34" charset="0"/>
              </a:rPr>
              <a:t>February 2023 – August 2025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(calendar months). </a:t>
            </a:r>
            <a:r>
              <a:rPr lang="en-US" sz="700" dirty="0">
                <a:solidFill>
                  <a:srgbClr val="1B1464"/>
                </a:solidFill>
                <a:latin typeface="Helvetica" panose="020B0403020202020204" pitchFamily="34" charset="0"/>
              </a:rPr>
              <a:t>VAB analysis of Nielsen Ad Intel, TV launch month is based on the first activity reported across national cable TV, national broadcast TV, Spanish language broadcast TV, Spanish language cable TV, spot TV, syndication TV, streaming TV. Spend is based on reported national cable TV, national broadcast TV, Spanish language broadcast TV, Spanish language cable TV, spot TV, syndication TV, streaming TV spend.</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‘When on TV’ represents the monthly average for brands in months where they spent in TV as measured through Nielsen Ad Intel between February 2023 – August 2025 </a:t>
            </a:r>
            <a:r>
              <a:rPr lang="en-US" sz="700" dirty="0">
                <a:solidFill>
                  <a:srgbClr val="1B1464"/>
                </a:solidFill>
                <a:latin typeface="Helvetica" panose="020B0403020202020204" pitchFamily="34" charset="0"/>
              </a:rPr>
              <a:t>(25 months ‘when on TV’)</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t>
            </a:r>
            <a:r>
              <a:rPr lang="en-US" sz="700" dirty="0">
                <a:solidFill>
                  <a:srgbClr val="1B1464"/>
                </a:solidFill>
                <a:latin typeface="Helvetica" panose="020B0403020202020204" pitchFamily="34" charset="0"/>
              </a:rPr>
              <a:t> $22.2MM spend reflects TV investment between August 2023 – August 2025. TickPick brand launched in 2011.</a:t>
            </a:r>
            <a:endPar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cxnSp>
        <p:nvCxnSpPr>
          <p:cNvPr id="5" name="Straight Connector 4">
            <a:extLst>
              <a:ext uri="{FF2B5EF4-FFF2-40B4-BE49-F238E27FC236}">
                <a16:creationId xmlns:a16="http://schemas.microsoft.com/office/drawing/2014/main" id="{B2E2C78A-0C54-F8FF-D7A0-915BD0AE4181}"/>
              </a:ext>
            </a:extLst>
          </p:cNvPr>
          <p:cNvCxnSpPr/>
          <p:nvPr/>
        </p:nvCxnSpPr>
        <p:spPr>
          <a:xfrm>
            <a:off x="6060328" y="2498995"/>
            <a:ext cx="0" cy="3613579"/>
          </a:xfrm>
          <a:prstGeom prst="line">
            <a:avLst/>
          </a:prstGeom>
          <a:ln w="38100">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4A10BA5-C1C7-2AEC-D5AF-A779925190B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2050" name="Picture 2">
            <a:extLst>
              <a:ext uri="{FF2B5EF4-FFF2-40B4-BE49-F238E27FC236}">
                <a16:creationId xmlns:a16="http://schemas.microsoft.com/office/drawing/2014/main" id="{1AEF6B1E-1A57-91AB-2812-78A7A2B7B35E}"/>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4010948" y="1761259"/>
            <a:ext cx="2030330" cy="43144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0D40CF8-A9B3-B335-723B-2201C0FA85AC}"/>
              </a:ext>
            </a:extLst>
          </p:cNvPr>
          <p:cNvSpPr/>
          <p:nvPr/>
        </p:nvSpPr>
        <p:spPr>
          <a:xfrm>
            <a:off x="133350" y="435951"/>
            <a:ext cx="12191999" cy="892552"/>
          </a:xfrm>
          <a:prstGeom prst="rect">
            <a:avLst/>
          </a:prstGeom>
        </p:spPr>
        <p:txBody>
          <a:bodyPr wrap="square">
            <a:spAutoFit/>
          </a:bodyPr>
          <a:lstStyle/>
          <a:p>
            <a:pPr lvl="0">
              <a:defRPr/>
            </a:pPr>
            <a:r>
              <a:rPr lang="en-US" sz="2600" b="1" dirty="0" err="1">
                <a:solidFill>
                  <a:srgbClr val="ED3C8D"/>
                </a:solidFill>
                <a:latin typeface="Helvetica" pitchFamily="2" charset="0"/>
              </a:rPr>
              <a:t>TickPick</a:t>
            </a:r>
            <a:r>
              <a:rPr lang="en-US" sz="2600" b="1" dirty="0">
                <a:solidFill>
                  <a:srgbClr val="ED3C8D"/>
                </a:solidFill>
                <a:latin typeface="Helvetica" pitchFamily="2" charset="0"/>
              </a:rPr>
              <a:t>: </a:t>
            </a:r>
            <a:r>
              <a:rPr lang="en-US" sz="2600" b="1" dirty="0">
                <a:solidFill>
                  <a:srgbClr val="1B1464"/>
                </a:solidFill>
                <a:latin typeface="Helvetica" pitchFamily="2" charset="0"/>
              </a:rPr>
              <a:t>After a year hiatus, the brand launched TV again in summer 2023, airing continuously through 2024 which drove </a:t>
            </a:r>
            <a:r>
              <a:rPr lang="en-US" sz="2600" b="1" u="sng" dirty="0">
                <a:solidFill>
                  <a:srgbClr val="00C0F3"/>
                </a:solidFill>
                <a:latin typeface="Helvetica" pitchFamily="2" charset="0"/>
              </a:rPr>
              <a:t>double-digit traffic increases </a:t>
            </a:r>
          </a:p>
        </p:txBody>
      </p:sp>
      <p:sp>
        <p:nvSpPr>
          <p:cNvPr id="10" name="Rectangle 9">
            <a:extLst>
              <a:ext uri="{FF2B5EF4-FFF2-40B4-BE49-F238E27FC236}">
                <a16:creationId xmlns:a16="http://schemas.microsoft.com/office/drawing/2014/main" id="{7A20B2FC-1A93-3AA2-6AA2-E25D1944440B}"/>
              </a:ext>
            </a:extLst>
          </p:cNvPr>
          <p:cNvSpPr/>
          <p:nvPr/>
        </p:nvSpPr>
        <p:spPr>
          <a:xfrm>
            <a:off x="-3" y="0"/>
            <a:ext cx="1960883" cy="243075"/>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Category: Online Tickets</a:t>
            </a:r>
          </a:p>
        </p:txBody>
      </p:sp>
    </p:spTree>
    <p:extLst>
      <p:ext uri="{BB962C8B-B14F-4D97-AF65-F5344CB8AC3E}">
        <p14:creationId xmlns:p14="http://schemas.microsoft.com/office/powerpoint/2010/main" val="2190592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17026-610E-80B6-4830-C8EF4754A40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316A409-0D26-68A5-DF32-C8D08DB48EAB}"/>
              </a:ext>
            </a:extLst>
          </p:cNvPr>
          <p:cNvSpPr/>
          <p:nvPr/>
        </p:nvSpPr>
        <p:spPr>
          <a:xfrm>
            <a:off x="0" y="1750"/>
            <a:ext cx="5672341" cy="686915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DF097F7-E789-8078-655A-60BDA1CEC675}"/>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Key Marketer Takeaways</a:t>
            </a:r>
          </a:p>
        </p:txBody>
      </p:sp>
      <p:sp>
        <p:nvSpPr>
          <p:cNvPr id="11" name="TextBox 10">
            <a:extLst>
              <a:ext uri="{FF2B5EF4-FFF2-40B4-BE49-F238E27FC236}">
                <a16:creationId xmlns:a16="http://schemas.microsoft.com/office/drawing/2014/main" id="{046737F3-4DEE-D118-23FE-94A4315D8E99}"/>
              </a:ext>
            </a:extLst>
          </p:cNvPr>
          <p:cNvSpPr txBox="1"/>
          <p:nvPr/>
        </p:nvSpPr>
        <p:spPr>
          <a:xfrm>
            <a:off x="5851775" y="1364502"/>
            <a:ext cx="6160790" cy="467820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600" b="0" i="0" u="none" strike="noStrike" kern="1200" cap="none" spc="0" normalizeH="0" baseline="0" noProof="0" dirty="0">
                <a:ln>
                  <a:noFill/>
                </a:ln>
                <a:solidFill>
                  <a:srgbClr val="1B1464"/>
                </a:solidFill>
                <a:effectLst/>
                <a:uLnTx/>
                <a:uFillTx/>
                <a:latin typeface="Helvetica" panose="020B0604020202020204" pitchFamily="34" charset="0"/>
                <a:ea typeface="+mn-ea"/>
                <a:cs typeface="+mn-cs"/>
              </a:rPr>
              <a:t>More digital-native, data-driven, performance-obsessed direct-to-consumers brands are investing in multiscreen TV because of its’ ability to drive mid-funnel outcomes like branded online search and brands’ website traffic and, because these brands have so much access to their own data, </a:t>
            </a: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mn-cs"/>
              </a:rPr>
              <a:t>they know </a:t>
            </a:r>
            <a:r>
              <a:rPr lang="en-US" sz="1600" b="1" dirty="0">
                <a:solidFill>
                  <a:srgbClr val="1B1464"/>
                </a:solidFill>
                <a:latin typeface="Helvetica" panose="020B0604020202020204" pitchFamily="34" charset="0"/>
              </a:rPr>
              <a:t>that advertising in premium content works</a:t>
            </a: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2400" b="0" i="0" u="none" strike="noStrike" kern="1200" cap="none" spc="0" normalizeH="0" baseline="0" noProof="0" dirty="0">
              <a:ln>
                <a:noFill/>
              </a:ln>
              <a:solidFill>
                <a:srgbClr val="1B1464"/>
              </a:solidFill>
              <a:effectLst/>
              <a:uLnTx/>
              <a:uFillTx/>
              <a:latin typeface="Helvetica"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lang="en-US" sz="1600" dirty="0">
                <a:solidFill>
                  <a:srgbClr val="1B1464"/>
                </a:solidFill>
                <a:latin typeface="Helvetica" panose="020B0604020202020204" pitchFamily="34" charset="0"/>
              </a:rPr>
              <a:t>DTC brands are seeing </a:t>
            </a:r>
            <a:r>
              <a:rPr lang="en-US" sz="1600" b="1" dirty="0">
                <a:solidFill>
                  <a:srgbClr val="1B1464"/>
                </a:solidFill>
                <a:latin typeface="Helvetica" panose="020B0604020202020204" pitchFamily="34" charset="0"/>
              </a:rPr>
              <a:t>greater mid-funnel outcomes </a:t>
            </a:r>
            <a:r>
              <a:rPr lang="en-US" sz="1600" dirty="0">
                <a:solidFill>
                  <a:srgbClr val="1B1464"/>
                </a:solidFill>
                <a:latin typeface="Helvetica" panose="020B0604020202020204" pitchFamily="34" charset="0"/>
              </a:rPr>
              <a:t>through a variety of multiscreen TV strategies:</a:t>
            </a:r>
          </a:p>
          <a:p>
            <a:pPr marL="742950" lvl="1" indent="-285750">
              <a:buBlip>
                <a:blip r:embed="rId2"/>
              </a:buBlip>
              <a:defRPr/>
            </a:pPr>
            <a:r>
              <a:rPr lang="en-US" sz="1400" dirty="0">
                <a:solidFill>
                  <a:srgbClr val="1B1464"/>
                </a:solidFill>
                <a:latin typeface="Helvetica" panose="020B0604020202020204" pitchFamily="34" charset="0"/>
              </a:rPr>
              <a:t>‘Heavy-up’ investment spend </a:t>
            </a:r>
          </a:p>
          <a:p>
            <a:pPr marL="742950" lvl="1" indent="-285750">
              <a:buBlip>
                <a:blip r:embed="rId2"/>
              </a:buBlip>
              <a:defRPr/>
            </a:pPr>
            <a:endParaRPr lang="en-US" sz="400" dirty="0">
              <a:solidFill>
                <a:srgbClr val="1B1464"/>
              </a:solidFill>
              <a:latin typeface="Helvetica" panose="020B0604020202020204" pitchFamily="34" charset="0"/>
            </a:endParaRPr>
          </a:p>
          <a:p>
            <a:pPr marL="742950" lvl="1" indent="-285750">
              <a:buBlip>
                <a:blip r:embed="rId2"/>
              </a:buBlip>
              <a:defRPr/>
            </a:pPr>
            <a:r>
              <a:rPr lang="en-US" sz="1400" dirty="0">
                <a:solidFill>
                  <a:srgbClr val="1B1464"/>
                </a:solidFill>
                <a:latin typeface="Helvetica" panose="020B0604020202020204" pitchFamily="34" charset="0"/>
              </a:rPr>
              <a:t>‘Big bets’ on highly social, highly buzzed about, marquee premium programming</a:t>
            </a:r>
          </a:p>
          <a:p>
            <a:pPr marL="742950" lvl="1" indent="-285750">
              <a:buBlip>
                <a:blip r:embed="rId2"/>
              </a:buBlip>
              <a:defRPr/>
            </a:pPr>
            <a:endParaRPr lang="en-US" sz="400" dirty="0">
              <a:solidFill>
                <a:srgbClr val="1B1464"/>
              </a:solidFill>
              <a:latin typeface="Helvetica" panose="020B0604020202020204" pitchFamily="34" charset="0"/>
            </a:endParaRPr>
          </a:p>
          <a:p>
            <a:pPr marL="742950" lvl="1" indent="-285750">
              <a:buBlip>
                <a:blip r:embed="rId2"/>
              </a:buBlip>
              <a:defRPr/>
            </a:pPr>
            <a:r>
              <a:rPr lang="en-US" sz="1400" dirty="0">
                <a:solidFill>
                  <a:srgbClr val="1B1464"/>
                </a:solidFill>
                <a:latin typeface="Helvetica" panose="020B0604020202020204" pitchFamily="34" charset="0"/>
              </a:rPr>
              <a:t>Sustained presence with advertising continuity</a:t>
            </a:r>
          </a:p>
          <a:p>
            <a:pPr marL="742950" lvl="1" indent="-285750">
              <a:buBlip>
                <a:blip r:embed="rId2"/>
              </a:buBlip>
              <a:defRPr/>
            </a:pPr>
            <a:endParaRPr lang="en-US" sz="400" dirty="0">
              <a:solidFill>
                <a:srgbClr val="1B1464"/>
              </a:solidFill>
              <a:latin typeface="Helvetica" panose="020B0604020202020204" pitchFamily="34" charset="0"/>
            </a:endParaRPr>
          </a:p>
          <a:p>
            <a:pPr marL="742950" lvl="1" indent="-285750">
              <a:buBlip>
                <a:blip r:embed="rId2"/>
              </a:buBlip>
              <a:defRPr/>
            </a:pPr>
            <a:r>
              <a:rPr lang="en-US" sz="1400" dirty="0">
                <a:solidFill>
                  <a:srgbClr val="1B1464"/>
                </a:solidFill>
                <a:latin typeface="Helvetica" panose="020B0604020202020204" pitchFamily="34" charset="0"/>
              </a:rPr>
              <a:t>Short campaign bursts aligning with business objectives, key selling periods and seasonality</a:t>
            </a:r>
          </a:p>
          <a:p>
            <a:pPr marL="742950" lvl="1" indent="-285750">
              <a:buBlip>
                <a:blip r:embed="rId2"/>
              </a:buBlip>
              <a:defRPr/>
            </a:pPr>
            <a:endParaRPr lang="en-US" sz="400" dirty="0">
              <a:solidFill>
                <a:srgbClr val="1B1464"/>
              </a:solidFill>
              <a:latin typeface="Helvetica" panose="020B0604020202020204" pitchFamily="34" charset="0"/>
            </a:endParaRPr>
          </a:p>
          <a:p>
            <a:pPr marL="742950" lvl="1" indent="-285750">
              <a:buBlip>
                <a:blip r:embed="rId2"/>
              </a:buBlip>
              <a:defRPr/>
            </a:pPr>
            <a:r>
              <a:rPr lang="en-US" sz="1400" dirty="0">
                <a:solidFill>
                  <a:srgbClr val="1B1464"/>
                </a:solidFill>
                <a:latin typeface="Helvetica" panose="020B0604020202020204" pitchFamily="34" charset="0"/>
              </a:rPr>
              <a:t>‘Test-and-learn’ campaigns to understand what works and what can be optimized </a:t>
            </a:r>
          </a:p>
          <a:p>
            <a:pPr marL="742950" lvl="1" indent="-285750">
              <a:buBlip>
                <a:blip r:embed="rId2"/>
              </a:buBlip>
              <a:defRPr/>
            </a:pPr>
            <a:endParaRPr kumimoji="0" lang="en-US" sz="400" b="0" i="0" u="none" strike="noStrike" kern="1200" cap="none" spc="0" normalizeH="0" baseline="0" noProof="0" dirty="0">
              <a:ln>
                <a:noFill/>
              </a:ln>
              <a:solidFill>
                <a:srgbClr val="1B1464"/>
              </a:solidFill>
              <a:effectLst/>
              <a:uLnTx/>
              <a:uFillTx/>
              <a:latin typeface="Helvetica" panose="020B0604020202020204" pitchFamily="34" charset="0"/>
              <a:ea typeface="Aptos" panose="020B0004020202020204" pitchFamily="34" charset="0"/>
              <a:cs typeface="Helvetica" panose="020B0604020202020204" pitchFamily="34" charset="0"/>
            </a:endParaRPr>
          </a:p>
          <a:p>
            <a:pPr marL="742950" lvl="1" indent="-285750">
              <a:buBlip>
                <a:blip r:embed="rId2"/>
              </a:buBlip>
              <a:defRPr/>
            </a:pPr>
            <a:r>
              <a:rPr kumimoji="0" lang="en-US" sz="1400" b="0" i="0" u="none" strike="noStrike" kern="1200" cap="none" spc="0" normalizeH="0" baseline="0" noProof="0" dirty="0">
                <a:ln>
                  <a:noFill/>
                </a:ln>
                <a:solidFill>
                  <a:srgbClr val="1B1464"/>
                </a:solidFill>
                <a:effectLst/>
                <a:uLnTx/>
                <a:uFillTx/>
                <a:latin typeface="Helvetica" panose="020B0604020202020204" pitchFamily="34" charset="0"/>
                <a:ea typeface="Aptos" panose="020B0004020202020204" pitchFamily="34" charset="0"/>
                <a:cs typeface="Helvetica" panose="020B0604020202020204" pitchFamily="34" charset="0"/>
              </a:rPr>
              <a:t>A fresh campaign restart after a TV advertising hiatus</a:t>
            </a:r>
          </a:p>
        </p:txBody>
      </p:sp>
      <p:pic>
        <p:nvPicPr>
          <p:cNvPr id="3" name="Picture 2">
            <a:extLst>
              <a:ext uri="{FF2B5EF4-FFF2-40B4-BE49-F238E27FC236}">
                <a16:creationId xmlns:a16="http://schemas.microsoft.com/office/drawing/2014/main" id="{91FD379F-C08A-7C90-B21C-AC96CD6C0CB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54474FBF-A1D5-1856-EA17-73A3FB14C31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025FCCFD-553F-A837-D658-6B241F9F52F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9" name="TextBox 8">
            <a:extLst>
              <a:ext uri="{FF2B5EF4-FFF2-40B4-BE49-F238E27FC236}">
                <a16:creationId xmlns:a16="http://schemas.microsoft.com/office/drawing/2014/main" id="{8F65BF48-61B6-1DA4-DF7F-AEAD3B9CDCF5}"/>
              </a:ext>
            </a:extLst>
          </p:cNvPr>
          <p:cNvSpPr txBox="1"/>
          <p:nvPr/>
        </p:nvSpPr>
        <p:spPr>
          <a:xfrm>
            <a:off x="5686424" y="307219"/>
            <a:ext cx="64764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3C8D"/>
                </a:solidFill>
                <a:effectLst/>
                <a:uLnTx/>
                <a:uFillTx/>
                <a:latin typeface="Helvetica" panose="020B0604020202020204" pitchFamily="2" charset="0"/>
                <a:ea typeface="+mn-ea"/>
                <a:cs typeface="+mn-cs"/>
              </a:rPr>
              <a:t>Increased multiscreen TV investment by DTC brands is fueled by mid-funnel results</a:t>
            </a:r>
          </a:p>
        </p:txBody>
      </p:sp>
    </p:spTree>
    <p:extLst>
      <p:ext uri="{BB962C8B-B14F-4D97-AF65-F5344CB8AC3E}">
        <p14:creationId xmlns:p14="http://schemas.microsoft.com/office/powerpoint/2010/main" val="1580424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B4E6E-6805-AEFC-519D-1D7F99EC382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C057413-F010-BBEA-F4D0-86AF13088826}"/>
              </a:ext>
            </a:extLst>
          </p:cNvPr>
          <p:cNvSpPr>
            <a:spLocks/>
          </p:cNvSpPr>
          <p:nvPr/>
        </p:nvSpPr>
        <p:spPr>
          <a:xfrm>
            <a:off x="0" y="1698993"/>
            <a:ext cx="12191999"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C9F94DDE-7D12-5C92-8BEA-603071F65D3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DB4A8CF0-4645-3E39-F4E8-144F9886B0F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9E982DC7-8C44-8666-4F45-1CB4E7DD308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11" name="Picture 10">
            <a:hlinkClick r:id="rId4"/>
            <a:extLst>
              <a:ext uri="{FF2B5EF4-FFF2-40B4-BE49-F238E27FC236}">
                <a16:creationId xmlns:a16="http://schemas.microsoft.com/office/drawing/2014/main" id="{0F938C52-7499-BEA2-8604-C078F982B5CB}"/>
              </a:ext>
            </a:extLst>
          </p:cNvPr>
          <p:cNvPicPr>
            <a:picLocks noChangeAspect="1"/>
          </p:cNvPicPr>
          <p:nvPr/>
        </p:nvPicPr>
        <p:blipFill>
          <a:blip r:embed="rId5"/>
          <a:srcRect b="544"/>
          <a:stretch>
            <a:fillRect/>
          </a:stretch>
        </p:blipFill>
        <p:spPr>
          <a:xfrm>
            <a:off x="2441001" y="1877669"/>
            <a:ext cx="7309997" cy="4318195"/>
          </a:xfrm>
          <a:prstGeom prst="rect">
            <a:avLst/>
          </a:prstGeom>
          <a:ln w="28575">
            <a:solidFill>
              <a:srgbClr val="ED3C8D"/>
            </a:solidFill>
          </a:ln>
        </p:spPr>
      </p:pic>
      <p:sp>
        <p:nvSpPr>
          <p:cNvPr id="33" name="TextBox 32">
            <a:hlinkClick r:id="rId4"/>
            <a:extLst>
              <a:ext uri="{FF2B5EF4-FFF2-40B4-BE49-F238E27FC236}">
                <a16:creationId xmlns:a16="http://schemas.microsoft.com/office/drawing/2014/main" id="{D235B7C6-3FD5-F3A3-DE54-5DDD3C87051E}"/>
              </a:ext>
            </a:extLst>
          </p:cNvPr>
          <p:cNvSpPr txBox="1"/>
          <p:nvPr/>
        </p:nvSpPr>
        <p:spPr>
          <a:xfrm>
            <a:off x="2441001" y="6195863"/>
            <a:ext cx="730999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mn-ea"/>
                <a:cs typeface="+mn-cs"/>
                <a:hlinkClick r:id="rId6">
                  <a:extLst>
                    <a:ext uri="{A12FA001-AC4F-418D-AE19-62706E023703}">
                      <ahyp:hlinkClr xmlns:ahyp="http://schemas.microsoft.com/office/drawing/2018/hyperlinkcolor" val="tx"/>
                    </a:ext>
                  </a:extLst>
                </a:hlinkClick>
              </a:rPr>
              <a:t>Click report cover above to download</a:t>
            </a:r>
            <a:endPar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3" name="Rectangle 2">
            <a:extLst>
              <a:ext uri="{FF2B5EF4-FFF2-40B4-BE49-F238E27FC236}">
                <a16:creationId xmlns:a16="http://schemas.microsoft.com/office/drawing/2014/main" id="{BD71FD60-E744-7105-4D7A-1A36C6E34970}"/>
              </a:ext>
            </a:extLst>
          </p:cNvPr>
          <p:cNvSpPr/>
          <p:nvPr/>
        </p:nvSpPr>
        <p:spPr>
          <a:xfrm>
            <a:off x="228114" y="435951"/>
            <a:ext cx="12094922" cy="892552"/>
          </a:xfrm>
          <a:prstGeom prst="rect">
            <a:avLst/>
          </a:prstGeom>
        </p:spPr>
        <p:txBody>
          <a:bodyPr wrap="square">
            <a:spAutoFit/>
          </a:bodyPr>
          <a:lstStyle/>
          <a:p>
            <a:pPr lvl="0">
              <a:defRPr/>
            </a:pPr>
            <a:r>
              <a:rPr lang="en-US" sz="2600" b="1" dirty="0">
                <a:solidFill>
                  <a:srgbClr val="1F1A62"/>
                </a:solidFill>
                <a:latin typeface="Helvetica" panose="020B0604020202020204" pitchFamily="2" charset="0"/>
              </a:rPr>
              <a:t>Discover the full list of 789 direct-to-consumer TV advertisers that we have tracked over the last 12 years – </a:t>
            </a:r>
            <a:r>
              <a:rPr lang="en-US" sz="2600" b="1" dirty="0">
                <a:solidFill>
                  <a:srgbClr val="ED3C8D"/>
                </a:solidFill>
                <a:latin typeface="Helvetica" panose="020B0604020202020204" pitchFamily="2" charset="0"/>
              </a:rPr>
              <a:t>now available to marketers &amp; agencies!</a:t>
            </a:r>
          </a:p>
        </p:txBody>
      </p:sp>
    </p:spTree>
    <p:extLst>
      <p:ext uri="{BB962C8B-B14F-4D97-AF65-F5344CB8AC3E}">
        <p14:creationId xmlns:p14="http://schemas.microsoft.com/office/powerpoint/2010/main" val="3904071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4E53F-A7BB-977D-16D3-78D10DD4D51B}"/>
            </a:ext>
          </a:extLst>
        </p:cNvPr>
        <p:cNvGrpSpPr/>
        <p:nvPr/>
      </p:nvGrpSpPr>
      <p:grpSpPr>
        <a:xfrm>
          <a:off x="0" y="0"/>
          <a:ext cx="0" cy="0"/>
          <a:chOff x="0" y="0"/>
          <a:chExt cx="0" cy="0"/>
        </a:xfrm>
      </p:grpSpPr>
      <p:pic>
        <p:nvPicPr>
          <p:cNvPr id="18" name="Picture 17">
            <a:hlinkClick r:id="rId2"/>
            <a:extLst>
              <a:ext uri="{FF2B5EF4-FFF2-40B4-BE49-F238E27FC236}">
                <a16:creationId xmlns:a16="http://schemas.microsoft.com/office/drawing/2014/main" id="{5DD84828-757B-27F9-81F2-E85B220019AF}"/>
              </a:ext>
            </a:extLst>
          </p:cNvPr>
          <p:cNvPicPr>
            <a:picLocks noChangeAspect="1"/>
          </p:cNvPicPr>
          <p:nvPr/>
        </p:nvPicPr>
        <p:blipFill>
          <a:blip r:embed="rId3"/>
          <a:stretch>
            <a:fillRect/>
          </a:stretch>
        </p:blipFill>
        <p:spPr>
          <a:xfrm>
            <a:off x="6532546" y="2516202"/>
            <a:ext cx="2264395" cy="12572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3" name="Rectangle 2">
            <a:extLst>
              <a:ext uri="{FF2B5EF4-FFF2-40B4-BE49-F238E27FC236}">
                <a16:creationId xmlns:a16="http://schemas.microsoft.com/office/drawing/2014/main" id="{4805C9A8-3D9A-5068-7E00-D36B865C1115}"/>
              </a:ext>
            </a:extLst>
          </p:cNvPr>
          <p:cNvSpPr/>
          <p:nvPr/>
        </p:nvSpPr>
        <p:spPr>
          <a:xfrm>
            <a:off x="0" y="0"/>
            <a:ext cx="6096000" cy="686915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F96CC903-80E6-EDDE-71DC-AAD898F708F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grpSp>
        <p:nvGrpSpPr>
          <p:cNvPr id="24" name="Group 23">
            <a:extLst>
              <a:ext uri="{FF2B5EF4-FFF2-40B4-BE49-F238E27FC236}">
                <a16:creationId xmlns:a16="http://schemas.microsoft.com/office/drawing/2014/main" id="{316FA76E-3312-D643-7E10-644867F9A0D6}"/>
              </a:ext>
            </a:extLst>
          </p:cNvPr>
          <p:cNvGrpSpPr/>
          <p:nvPr/>
        </p:nvGrpSpPr>
        <p:grpSpPr>
          <a:xfrm>
            <a:off x="3055506" y="744272"/>
            <a:ext cx="2736314" cy="744993"/>
            <a:chOff x="2529808" y="542425"/>
            <a:chExt cx="2213163" cy="744993"/>
          </a:xfrm>
        </p:grpSpPr>
        <p:sp>
          <p:nvSpPr>
            <p:cNvPr id="31" name="TextBox 30">
              <a:hlinkClick r:id="rId5"/>
              <a:extLst>
                <a:ext uri="{FF2B5EF4-FFF2-40B4-BE49-F238E27FC236}">
                  <a16:creationId xmlns:a16="http://schemas.microsoft.com/office/drawing/2014/main" id="{19E91E4F-01A9-D185-538D-27E825A2F598}"/>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prstClr val="white"/>
                  </a:solidFill>
                  <a:effectLst/>
                  <a:uLnTx/>
                  <a:uFillTx/>
                  <a:latin typeface="Helvetica" pitchFamily="2" charset="0"/>
                  <a:ea typeface="+mn-ea"/>
                  <a:cs typeface="+mn-cs"/>
                </a:rPr>
                <a:t>Reed Kiely</a:t>
              </a:r>
            </a:p>
          </p:txBody>
        </p:sp>
        <p:sp>
          <p:nvSpPr>
            <p:cNvPr id="34" name="TextBox 33">
              <a:extLst>
                <a:ext uri="{FF2B5EF4-FFF2-40B4-BE49-F238E27FC236}">
                  <a16:creationId xmlns:a16="http://schemas.microsoft.com/office/drawing/2014/main" id="{23323862-4F42-A4E4-7E37-CE5698B990B6}"/>
                </a:ext>
              </a:extLst>
            </p:cNvPr>
            <p:cNvSpPr txBox="1"/>
            <p:nvPr/>
          </p:nvSpPr>
          <p:spPr>
            <a:xfrm>
              <a:off x="2529808" y="856531"/>
              <a:ext cx="22131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Helvetica Light" panose="020B0403020202020204" pitchFamily="34" charset="0"/>
                  <a:ea typeface="+mn-ea"/>
                  <a:cs typeface="+mn-cs"/>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Helvetica Light" panose="020B0403020202020204" pitchFamily="34" charset="0"/>
                  <a:ea typeface="+mn-ea"/>
                  <a:cs typeface="+mn-cs"/>
                </a:rPr>
                <a:t>reedk@thevab.com</a:t>
              </a:r>
            </a:p>
          </p:txBody>
        </p:sp>
      </p:grpSp>
      <p:grpSp>
        <p:nvGrpSpPr>
          <p:cNvPr id="35" name="Group 34">
            <a:extLst>
              <a:ext uri="{FF2B5EF4-FFF2-40B4-BE49-F238E27FC236}">
                <a16:creationId xmlns:a16="http://schemas.microsoft.com/office/drawing/2014/main" id="{FC419F7D-025F-36F3-2BE2-57D6B330AB7A}"/>
              </a:ext>
            </a:extLst>
          </p:cNvPr>
          <p:cNvGrpSpPr/>
          <p:nvPr/>
        </p:nvGrpSpPr>
        <p:grpSpPr>
          <a:xfrm>
            <a:off x="289383" y="744272"/>
            <a:ext cx="2634687" cy="914270"/>
            <a:chOff x="2529807" y="542425"/>
            <a:chExt cx="1962494" cy="914270"/>
          </a:xfrm>
        </p:grpSpPr>
        <p:sp>
          <p:nvSpPr>
            <p:cNvPr id="36" name="TextBox 35">
              <a:hlinkClick r:id="rId6"/>
              <a:extLst>
                <a:ext uri="{FF2B5EF4-FFF2-40B4-BE49-F238E27FC236}">
                  <a16:creationId xmlns:a16="http://schemas.microsoft.com/office/drawing/2014/main" id="{690A32D4-A70D-4371-C714-0E32F8C6811A}"/>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a:ln>
                    <a:noFill/>
                  </a:ln>
                  <a:solidFill>
                    <a:prstClr val="white"/>
                  </a:solidFill>
                  <a:effectLst/>
                  <a:uLnTx/>
                  <a:uFillTx/>
                  <a:latin typeface="Helvetica" pitchFamily="2" charset="0"/>
                  <a:ea typeface="+mn-ea"/>
                  <a:cs typeface="+mn-cs"/>
                </a:rPr>
                <a:t>Jason Wiese</a:t>
              </a:r>
            </a:p>
          </p:txBody>
        </p:sp>
        <p:sp>
          <p:nvSpPr>
            <p:cNvPr id="38" name="TextBox 37">
              <a:extLst>
                <a:ext uri="{FF2B5EF4-FFF2-40B4-BE49-F238E27FC236}">
                  <a16:creationId xmlns:a16="http://schemas.microsoft.com/office/drawing/2014/main" id="{38ED8729-A371-8B1A-4D50-E0B1BB23587B}"/>
                </a:ext>
              </a:extLst>
            </p:cNvPr>
            <p:cNvSpPr txBox="1"/>
            <p:nvPr/>
          </p:nvSpPr>
          <p:spPr>
            <a:xfrm>
              <a:off x="2529807" y="856531"/>
              <a:ext cx="196249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Helvetica Light" panose="020B0403020202020204" pitchFamily="34" charset="0"/>
                  <a:ea typeface="+mn-ea"/>
                  <a:cs typeface="+mn-cs"/>
                </a:rPr>
                <a:t>EVP, Strategic Insights &amp; Measurement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Helvetica Light" panose="020B0403020202020204" pitchFamily="34" charset="0"/>
                  <a:ea typeface="+mn-ea"/>
                  <a:cs typeface="+mn-cs"/>
                </a:rPr>
                <a:t>jasonw@thevab.com</a:t>
              </a:r>
            </a:p>
          </p:txBody>
        </p:sp>
      </p:grpSp>
      <p:sp>
        <p:nvSpPr>
          <p:cNvPr id="40" name="Rectangle 39">
            <a:extLst>
              <a:ext uri="{FF2B5EF4-FFF2-40B4-BE49-F238E27FC236}">
                <a16:creationId xmlns:a16="http://schemas.microsoft.com/office/drawing/2014/main" id="{3C1F419D-E1FD-B84B-B0CB-76CAF26E381C}"/>
              </a:ext>
            </a:extLst>
          </p:cNvPr>
          <p:cNvSpPr/>
          <p:nvPr/>
        </p:nvSpPr>
        <p:spPr>
          <a:xfrm>
            <a:off x="155150" y="3184500"/>
            <a:ext cx="5787051" cy="27392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pitchFamily="2" charset="0"/>
                <a:ea typeface="+mn-ea"/>
                <a:cs typeface="+mn-cs"/>
              </a:rPr>
              <a:t>Looking for more data, insights and takeaways? Check out this related VAB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pitchFamily="2" charset="0"/>
                <a:ea typeface="+mn-ea"/>
                <a:cs typeface="+mn-cs"/>
              </a:rPr>
              <a:t>Visit our </a:t>
            </a:r>
            <a:r>
              <a:rPr kumimoji="0" lang="en-US" sz="2000" b="1" i="0" u="none" strike="noStrike" kern="1200" cap="none" spc="0" normalizeH="0" baseline="0" noProof="0" dirty="0">
                <a:ln>
                  <a:noFill/>
                </a:ln>
                <a:solidFill>
                  <a:srgbClr val="FFE600"/>
                </a:solidFill>
                <a:effectLst/>
                <a:uLnTx/>
                <a:uFillTx/>
                <a:latin typeface="Helvetica" pitchFamily="2" charset="0"/>
                <a:ea typeface="+mn-ea"/>
                <a:cs typeface="+mn-cs"/>
                <a:hlinkClick r:id="rId7">
                  <a:extLst>
                    <a:ext uri="{A12FA001-AC4F-418D-AE19-62706E023703}">
                      <ahyp:hlinkClr xmlns:ahyp="http://schemas.microsoft.com/office/drawing/2018/hyperlinkcolor" val="tx"/>
                    </a:ext>
                  </a:extLst>
                </a:hlinkClick>
              </a:rPr>
              <a:t>Multiscreen TV Attribution Resources Hub</a:t>
            </a:r>
            <a:r>
              <a:rPr kumimoji="0" lang="en-US" sz="2000" b="1" i="0" u="none" strike="noStrike" kern="1200" cap="none" spc="0" normalizeH="0" baseline="0" noProof="0" dirty="0">
                <a:ln>
                  <a:noFill/>
                </a:ln>
                <a:solidFill>
                  <a:srgbClr val="FFE600"/>
                </a:solidFill>
                <a:effectLst/>
                <a:uLnTx/>
                <a:uFillTx/>
                <a:latin typeface="Helvetica" pitchFamily="2" charset="0"/>
                <a:ea typeface="+mn-ea"/>
                <a:cs typeface="+mn-cs"/>
              </a:rPr>
              <a:t> </a:t>
            </a:r>
            <a:r>
              <a:rPr kumimoji="0" lang="en-US" sz="2000" b="0" i="0" u="none" strike="noStrike" kern="1200" cap="none" spc="0" normalizeH="0" baseline="0" noProof="0" dirty="0">
                <a:ln>
                  <a:noFill/>
                </a:ln>
                <a:solidFill>
                  <a:prstClr val="white"/>
                </a:solidFill>
                <a:effectLst/>
                <a:uLnTx/>
                <a:uFillTx/>
                <a:latin typeface="Helvetica" pitchFamily="2" charset="0"/>
                <a:ea typeface="+mn-ea"/>
                <a:cs typeface="+mn-cs"/>
              </a:rPr>
              <a:t>for the latest examples and ‘proof’ that premium video campaigns drive a direct impact on brands’ KPIs.</a:t>
            </a:r>
          </a:p>
        </p:txBody>
      </p:sp>
      <p:sp>
        <p:nvSpPr>
          <p:cNvPr id="41" name="TextBox 40">
            <a:hlinkClick r:id="rId8"/>
            <a:extLst>
              <a:ext uri="{FF2B5EF4-FFF2-40B4-BE49-F238E27FC236}">
                <a16:creationId xmlns:a16="http://schemas.microsoft.com/office/drawing/2014/main" id="{CF1F148F-F947-2EE4-B879-1633290E398A}"/>
              </a:ext>
            </a:extLst>
          </p:cNvPr>
          <p:cNvSpPr txBox="1"/>
          <p:nvPr/>
        </p:nvSpPr>
        <p:spPr>
          <a:xfrm>
            <a:off x="6253718" y="5871364"/>
            <a:ext cx="2822787"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The Power of Premium Video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What It Means for Multiscreen TV </a:t>
            </a:r>
            <a:b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and Why It Matters to Marketers</a:t>
            </a:r>
          </a:p>
        </p:txBody>
      </p:sp>
      <p:pic>
        <p:nvPicPr>
          <p:cNvPr id="42" name="Picture 41" descr="A person smiling and holding a computer&#10;&#10;AI-generated content may be incorrect.">
            <a:hlinkClick r:id="rId8"/>
            <a:extLst>
              <a:ext uri="{FF2B5EF4-FFF2-40B4-BE49-F238E27FC236}">
                <a16:creationId xmlns:a16="http://schemas.microsoft.com/office/drawing/2014/main" id="{C3CBC935-46E4-CFC3-75BC-61AF9803E74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497830" y="4550232"/>
            <a:ext cx="2333827" cy="1308895"/>
          </a:xfrm>
          <a:prstGeom prst="rect">
            <a:avLst/>
          </a:prstGeom>
          <a:ln>
            <a:solidFill>
              <a:srgbClr val="1B1464"/>
            </a:solidFill>
          </a:ln>
        </p:spPr>
      </p:pic>
      <p:pic>
        <p:nvPicPr>
          <p:cNvPr id="53" name="Picture 52">
            <a:extLst>
              <a:ext uri="{FF2B5EF4-FFF2-40B4-BE49-F238E27FC236}">
                <a16:creationId xmlns:a16="http://schemas.microsoft.com/office/drawing/2014/main" id="{9349ADA6-9DD9-9935-623C-1C8843C3F68F}"/>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54" name="Slide Number Placeholder 5">
            <a:extLst>
              <a:ext uri="{FF2B5EF4-FFF2-40B4-BE49-F238E27FC236}">
                <a16:creationId xmlns:a16="http://schemas.microsoft.com/office/drawing/2014/main" id="{D034AB20-1CA2-7449-0ADF-5908DE2447E2}"/>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5" name="Rectangle 54">
            <a:extLst>
              <a:ext uri="{FF2B5EF4-FFF2-40B4-BE49-F238E27FC236}">
                <a16:creationId xmlns:a16="http://schemas.microsoft.com/office/drawing/2014/main" id="{204D57E4-53DD-C6D4-1F40-F6F66A3CD0B9}"/>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8" name="Picture 7">
            <a:hlinkClick r:id="rId11"/>
            <a:extLst>
              <a:ext uri="{FF2B5EF4-FFF2-40B4-BE49-F238E27FC236}">
                <a16:creationId xmlns:a16="http://schemas.microsoft.com/office/drawing/2014/main" id="{082428FF-40DC-3EBE-64EB-74934FCB48CA}"/>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9478766" y="4550232"/>
            <a:ext cx="2262060" cy="1307918"/>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9" name="TextBox 8">
            <a:hlinkClick r:id="rId11"/>
            <a:extLst>
              <a:ext uri="{FF2B5EF4-FFF2-40B4-BE49-F238E27FC236}">
                <a16:creationId xmlns:a16="http://schemas.microsoft.com/office/drawing/2014/main" id="{5F08565C-09EC-E118-9AAF-C1641775675F}"/>
              </a:ext>
            </a:extLst>
          </p:cNvPr>
          <p:cNvSpPr txBox="1"/>
          <p:nvPr/>
        </p:nvSpPr>
        <p:spPr>
          <a:xfrm>
            <a:off x="9495619" y="5859127"/>
            <a:ext cx="2225969"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Best in Show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Five Advantages of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From Brand to Performance </a:t>
            </a:r>
          </a:p>
        </p:txBody>
      </p:sp>
      <p:sp>
        <p:nvSpPr>
          <p:cNvPr id="10" name="TextBox 9">
            <a:hlinkClick r:id="rId13"/>
            <a:extLst>
              <a:ext uri="{FF2B5EF4-FFF2-40B4-BE49-F238E27FC236}">
                <a16:creationId xmlns:a16="http://schemas.microsoft.com/office/drawing/2014/main" id="{5C07FA45-BBCF-ED1D-7325-F3BA64D8D8E8}"/>
              </a:ext>
            </a:extLst>
          </p:cNvPr>
          <p:cNvSpPr txBox="1"/>
          <p:nvPr/>
        </p:nvSpPr>
        <p:spPr>
          <a:xfrm>
            <a:off x="9214063" y="1750580"/>
            <a:ext cx="2822787"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Breaking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How New Advertisers Are Using TV To Ignite Interest &amp; Turn Consumers Into Customers</a:t>
            </a:r>
          </a:p>
        </p:txBody>
      </p:sp>
      <p:pic>
        <p:nvPicPr>
          <p:cNvPr id="11" name="Picture 10">
            <a:hlinkClick r:id="rId13"/>
            <a:extLst>
              <a:ext uri="{FF2B5EF4-FFF2-40B4-BE49-F238E27FC236}">
                <a16:creationId xmlns:a16="http://schemas.microsoft.com/office/drawing/2014/main" id="{07D13221-CBFA-510B-FEDD-D3EE62DAF7D1}"/>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457755" y="495036"/>
            <a:ext cx="2335403" cy="1259287"/>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12" name="Picture 11">
            <a:hlinkClick r:id="rId15"/>
            <a:extLst>
              <a:ext uri="{FF2B5EF4-FFF2-40B4-BE49-F238E27FC236}">
                <a16:creationId xmlns:a16="http://schemas.microsoft.com/office/drawing/2014/main" id="{E6D946E6-E06C-724F-8CCF-2C09BD196377}"/>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514820" y="492352"/>
            <a:ext cx="2299846" cy="1265511"/>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13" name="TextBox 12">
            <a:hlinkClick r:id="rId15"/>
            <a:extLst>
              <a:ext uri="{FF2B5EF4-FFF2-40B4-BE49-F238E27FC236}">
                <a16:creationId xmlns:a16="http://schemas.microsoft.com/office/drawing/2014/main" id="{55674E44-3D1F-6CDD-11A3-F00850DD4253}"/>
              </a:ext>
            </a:extLst>
          </p:cNvPr>
          <p:cNvSpPr txBox="1"/>
          <p:nvPr/>
        </p:nvSpPr>
        <p:spPr>
          <a:xfrm>
            <a:off x="6507541" y="1750580"/>
            <a:ext cx="2314404"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A Commanding Presence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How Ad Continuity in Multiscreen TV Drives Incremental Growth for Brands</a:t>
            </a:r>
          </a:p>
        </p:txBody>
      </p:sp>
      <p:pic>
        <p:nvPicPr>
          <p:cNvPr id="14" name="Picture 13">
            <a:hlinkClick r:id="rId17"/>
            <a:extLst>
              <a:ext uri="{FF2B5EF4-FFF2-40B4-BE49-F238E27FC236}">
                <a16:creationId xmlns:a16="http://schemas.microsoft.com/office/drawing/2014/main" id="{8F0AF36B-6AEA-17E4-C58F-D1FDF67773A1}"/>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9478767" y="2521291"/>
            <a:ext cx="2259674" cy="1257199"/>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15" name="TextBox 14">
            <a:hlinkClick r:id="rId17"/>
            <a:extLst>
              <a:ext uri="{FF2B5EF4-FFF2-40B4-BE49-F238E27FC236}">
                <a16:creationId xmlns:a16="http://schemas.microsoft.com/office/drawing/2014/main" id="{6CD4A35C-42F1-844A-FBB3-8EB8E363FD06}"/>
              </a:ext>
            </a:extLst>
          </p:cNvPr>
          <p:cNvSpPr txBox="1"/>
          <p:nvPr/>
        </p:nvSpPr>
        <p:spPr>
          <a:xfrm>
            <a:off x="9478766" y="3779520"/>
            <a:ext cx="2314404"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25 Ways TV Grows Brands</a:t>
            </a:r>
            <a:b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Powering Performance Through</a:t>
            </a:r>
            <a:b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b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Full-Funnel Business Outcomes </a:t>
            </a:r>
          </a:p>
        </p:txBody>
      </p:sp>
      <p:sp>
        <p:nvSpPr>
          <p:cNvPr id="16" name="TextBox 15">
            <a:hlinkClick r:id="rId2"/>
            <a:extLst>
              <a:ext uri="{FF2B5EF4-FFF2-40B4-BE49-F238E27FC236}">
                <a16:creationId xmlns:a16="http://schemas.microsoft.com/office/drawing/2014/main" id="{43D39266-C6D7-37EB-8380-AD99C518596B}"/>
              </a:ext>
            </a:extLst>
          </p:cNvPr>
          <p:cNvSpPr txBox="1"/>
          <p:nvPr/>
        </p:nvSpPr>
        <p:spPr>
          <a:xfrm>
            <a:off x="6334464" y="3779520"/>
            <a:ext cx="2651699"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The Secret of My Success</a:t>
            </a:r>
            <a:b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Examining The Winning Marketing Strategy That’s Fueling High-Growth DTC Brands</a:t>
            </a:r>
          </a:p>
        </p:txBody>
      </p:sp>
    </p:spTree>
    <p:extLst>
      <p:ext uri="{BB962C8B-B14F-4D97-AF65-F5344CB8AC3E}">
        <p14:creationId xmlns:p14="http://schemas.microsoft.com/office/powerpoint/2010/main" val="303122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01BCE-8786-8CEB-1B20-72ACEE8F739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F150816-1D30-0597-A796-4AB182AC0CC3}"/>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132C1F4-A977-F93D-0300-CC41BDEC1863}"/>
              </a:ext>
            </a:extLst>
          </p:cNvPr>
          <p:cNvSpPr txBox="1"/>
          <p:nvPr/>
        </p:nvSpPr>
        <p:spPr>
          <a:xfrm>
            <a:off x="451110" y="6211266"/>
            <a:ext cx="1174089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Source: VAB analysis of Nielsen AdIntel as of 7/14/25 (*includes all six measured TV media: nat'l cable TV, nat'l broadcast TV, Spanish language broadcast TV, Spanish Language cable TV, spot TV, syndication TV; and streaming as of 2022-2024); excludes promos and PSAs.</a:t>
            </a:r>
            <a:b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Direct to Consumer – a company that sells their product or service online directly to end customers without involving third-party retailers, wholesalers or other parts of the traditional consumer supply chain. Number of DTC brands reflect active on U.S. TV each year.</a:t>
            </a:r>
          </a:p>
        </p:txBody>
      </p:sp>
      <p:sp>
        <p:nvSpPr>
          <p:cNvPr id="2" name="TextBox 1">
            <a:extLst>
              <a:ext uri="{FF2B5EF4-FFF2-40B4-BE49-F238E27FC236}">
                <a16:creationId xmlns:a16="http://schemas.microsoft.com/office/drawing/2014/main" id="{F2017087-A2CB-BFDC-D0B9-F383420DE8E1}"/>
              </a:ext>
            </a:extLst>
          </p:cNvPr>
          <p:cNvSpPr txBox="1"/>
          <p:nvPr/>
        </p:nvSpPr>
        <p:spPr>
          <a:xfrm>
            <a:off x="1682427" y="1752600"/>
            <a:ext cx="834043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 of Active Digital-Native, Direct-to-Consumer (DTC) Brands on Multiscreen TV</a:t>
            </a:r>
            <a:endParaRPr kumimoji="0" lang="en-US" sz="1400" b="1" i="1"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pic>
        <p:nvPicPr>
          <p:cNvPr id="37" name="Picture 36">
            <a:extLst>
              <a:ext uri="{FF2B5EF4-FFF2-40B4-BE49-F238E27FC236}">
                <a16:creationId xmlns:a16="http://schemas.microsoft.com/office/drawing/2014/main" id="{6061316F-9D1E-E3C6-CCAC-486BC6FF978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graphicFrame>
        <p:nvGraphicFramePr>
          <p:cNvPr id="5" name="Chart 4">
            <a:extLst>
              <a:ext uri="{FF2B5EF4-FFF2-40B4-BE49-F238E27FC236}">
                <a16:creationId xmlns:a16="http://schemas.microsoft.com/office/drawing/2014/main" id="{908C8E0B-4DE2-4EA6-FED0-4404E2553FCD}"/>
              </a:ext>
            </a:extLst>
          </p:cNvPr>
          <p:cNvGraphicFramePr/>
          <p:nvPr/>
        </p:nvGraphicFramePr>
        <p:xfrm>
          <a:off x="1143001" y="2514600"/>
          <a:ext cx="91440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2B1909D1-4579-9289-34BA-A098BEACD23F}"/>
              </a:ext>
            </a:extLst>
          </p:cNvPr>
          <p:cNvSpPr txBox="1"/>
          <p:nvPr/>
        </p:nvSpPr>
        <p:spPr>
          <a:xfrm>
            <a:off x="10369244" y="2309841"/>
            <a:ext cx="1085077" cy="630942"/>
          </a:xfrm>
          <a:prstGeom prst="rect">
            <a:avLst/>
          </a:prstGeom>
          <a:solidFill>
            <a:srgbClr val="4EBEA4"/>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Helvetica" panose="020B0403020202020204" pitchFamily="34" charset="0"/>
                <a:ea typeface="+mn-ea"/>
                <a:cs typeface="+mn-cs"/>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2024 vs. 2023</a:t>
            </a:r>
          </a:p>
        </p:txBody>
      </p:sp>
      <p:sp>
        <p:nvSpPr>
          <p:cNvPr id="3" name="Slide Number Placeholder 5">
            <a:extLst>
              <a:ext uri="{FF2B5EF4-FFF2-40B4-BE49-F238E27FC236}">
                <a16:creationId xmlns:a16="http://schemas.microsoft.com/office/drawing/2014/main" id="{D1952149-E803-480F-9E0E-7C2475858C2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F5E007CB-2F6C-CFE7-1C04-140FDFFA2562}"/>
              </a:ext>
            </a:extLst>
          </p:cNvPr>
          <p:cNvSpPr/>
          <p:nvPr/>
        </p:nvSpPr>
        <p:spPr>
          <a:xfrm>
            <a:off x="228114" y="435951"/>
            <a:ext cx="11942365" cy="892552"/>
          </a:xfrm>
          <a:prstGeom prst="rect">
            <a:avLst/>
          </a:prstGeom>
        </p:spPr>
        <p:txBody>
          <a:bodyPr wrap="square">
            <a:spAutoFit/>
          </a:bodyPr>
          <a:lstStyle/>
          <a:p>
            <a:pPr lvl="0">
              <a:defRPr/>
            </a:pPr>
            <a:r>
              <a:rPr lang="en-US" sz="2600" b="1" dirty="0">
                <a:solidFill>
                  <a:srgbClr val="1B1464"/>
                </a:solidFill>
                <a:latin typeface="Helvetica" pitchFamily="2" charset="0"/>
              </a:rPr>
              <a:t>2024 featured the highest number of digital-native, direct-to-consumer brands investing in multiscreen TV platforms ever</a:t>
            </a:r>
          </a:p>
        </p:txBody>
      </p:sp>
      <p:sp>
        <p:nvSpPr>
          <p:cNvPr id="8" name="Rectangle 7">
            <a:extLst>
              <a:ext uri="{FF2B5EF4-FFF2-40B4-BE49-F238E27FC236}">
                <a16:creationId xmlns:a16="http://schemas.microsoft.com/office/drawing/2014/main" id="{0563F82D-913D-F90D-9995-F304E6FB22A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848600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D6428-DB2F-2721-829C-5F703778B7A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908E5B1-302E-4836-187D-4044EDA17DA5}"/>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D81AD407-8C50-FCB3-0868-4B42FC26C841}"/>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B40E59AC-15A6-582E-897C-079DABD3DD6B}"/>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D5644A0A-11BC-768C-E091-89E31F029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5CD3448E-FCC5-D1E6-5191-EEE546112307}"/>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062C6643-2D4B-BED0-D32B-1E8F94726E2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E139A850-FDE9-904D-EB1D-2B4F481596D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EC6A5AA7-75FD-C202-5984-A9A9A3458CE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478597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DCD3B-9F4E-06FD-AE31-CE9632E96A1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1CEB0F2-3F8A-C826-3F21-1C793ECE45AF}"/>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5950C54-3FA5-2D9A-989F-83158B7643C7}"/>
              </a:ext>
            </a:extLst>
          </p:cNvPr>
          <p:cNvSpPr txBox="1"/>
          <p:nvPr/>
        </p:nvSpPr>
        <p:spPr>
          <a:xfrm>
            <a:off x="451110" y="6211266"/>
            <a:ext cx="1174089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Source: VAB analysis of Nielsen AdIntel as of 7/14/25 (*includes all six measured TV media: nat'l cable TV, nat'l broadcast TV, Spanish language broadcast TV, Spanish Language cable TV, spot TV, syndication TV; and streaming as of 2022-2024); excludes promos and PSAs.</a:t>
            </a:r>
            <a:b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Direct to Consumer – a company that sells their product or service online directly to end customers without involving third-party retailers, wholesalers or other parts of the traditional consumer supply chain. </a:t>
            </a:r>
          </a:p>
        </p:txBody>
      </p:sp>
      <p:sp>
        <p:nvSpPr>
          <p:cNvPr id="2" name="TextBox 1">
            <a:extLst>
              <a:ext uri="{FF2B5EF4-FFF2-40B4-BE49-F238E27FC236}">
                <a16:creationId xmlns:a16="http://schemas.microsoft.com/office/drawing/2014/main" id="{27A9D0D0-5B68-A575-5880-1CA81B36EC1B}"/>
              </a:ext>
            </a:extLst>
          </p:cNvPr>
          <p:cNvSpPr txBox="1"/>
          <p:nvPr/>
        </p:nvSpPr>
        <p:spPr>
          <a:xfrm>
            <a:off x="1682427" y="1752600"/>
            <a:ext cx="834043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Digital-Native, Direct-to-Consumer (DTC) Brands U.S. Total TV* Spend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in millions</a:t>
            </a:r>
          </a:p>
        </p:txBody>
      </p:sp>
      <p:pic>
        <p:nvPicPr>
          <p:cNvPr id="37" name="Picture 36">
            <a:extLst>
              <a:ext uri="{FF2B5EF4-FFF2-40B4-BE49-F238E27FC236}">
                <a16:creationId xmlns:a16="http://schemas.microsoft.com/office/drawing/2014/main" id="{BB629B21-BF7A-4978-B08C-46632F1EA89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graphicFrame>
        <p:nvGraphicFramePr>
          <p:cNvPr id="6" name="Chart 5">
            <a:extLst>
              <a:ext uri="{FF2B5EF4-FFF2-40B4-BE49-F238E27FC236}">
                <a16:creationId xmlns:a16="http://schemas.microsoft.com/office/drawing/2014/main" id="{EB5C4B8B-CF60-36BE-FCA6-2BB7B9249A7B}"/>
              </a:ext>
            </a:extLst>
          </p:cNvPr>
          <p:cNvGraphicFramePr/>
          <p:nvPr/>
        </p:nvGraphicFramePr>
        <p:xfrm>
          <a:off x="1447800" y="2438400"/>
          <a:ext cx="8839200" cy="376171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82306768-AD39-6985-29C0-0377C24CCE59}"/>
              </a:ext>
            </a:extLst>
          </p:cNvPr>
          <p:cNvSpPr txBox="1"/>
          <p:nvPr/>
        </p:nvSpPr>
        <p:spPr>
          <a:xfrm>
            <a:off x="10369244" y="2309841"/>
            <a:ext cx="1085077" cy="630942"/>
          </a:xfrm>
          <a:prstGeom prst="rect">
            <a:avLst/>
          </a:prstGeom>
          <a:solidFill>
            <a:srgbClr val="4EBEA4"/>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white"/>
                </a:solidFill>
                <a:effectLst/>
                <a:uLnTx/>
                <a:uFillTx/>
                <a:latin typeface="Helvetica" panose="020B0403020202020204" pitchFamily="34" charset="0"/>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2024 vs. 2023</a:t>
            </a:r>
          </a:p>
        </p:txBody>
      </p:sp>
      <p:sp>
        <p:nvSpPr>
          <p:cNvPr id="5" name="Rectangle 4">
            <a:extLst>
              <a:ext uri="{FF2B5EF4-FFF2-40B4-BE49-F238E27FC236}">
                <a16:creationId xmlns:a16="http://schemas.microsoft.com/office/drawing/2014/main" id="{D45E3D54-B190-F453-D9DF-03C92B513EC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7" name="Slide Number Placeholder 5">
            <a:extLst>
              <a:ext uri="{FF2B5EF4-FFF2-40B4-BE49-F238E27FC236}">
                <a16:creationId xmlns:a16="http://schemas.microsoft.com/office/drawing/2014/main" id="{4336987D-6135-A89F-502F-30E7B1BB2AB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AB73105C-D9FE-A525-B186-BFE58BE25796}"/>
              </a:ext>
            </a:extLst>
          </p:cNvPr>
          <p:cNvSpPr/>
          <p:nvPr/>
        </p:nvSpPr>
        <p:spPr>
          <a:xfrm>
            <a:off x="228115" y="435951"/>
            <a:ext cx="11648200" cy="892552"/>
          </a:xfrm>
          <a:prstGeom prst="rect">
            <a:avLst/>
          </a:prstGeom>
        </p:spPr>
        <p:txBody>
          <a:bodyPr wrap="square">
            <a:spAutoFit/>
          </a:bodyPr>
          <a:lstStyle/>
          <a:p>
            <a:pPr lvl="0">
              <a:defRPr/>
            </a:pPr>
            <a:r>
              <a:rPr lang="en-US" sz="2600" b="1" dirty="0">
                <a:solidFill>
                  <a:srgbClr val="1B1464"/>
                </a:solidFill>
                <a:latin typeface="Helvetica" pitchFamily="2" charset="0"/>
              </a:rPr>
              <a:t>2024 also featured the highest total investment ever on multiscreen TV by performance-obsessed, data-driven, digital-native DTC brands</a:t>
            </a:r>
          </a:p>
        </p:txBody>
      </p:sp>
    </p:spTree>
    <p:extLst>
      <p:ext uri="{BB962C8B-B14F-4D97-AF65-F5344CB8AC3E}">
        <p14:creationId xmlns:p14="http://schemas.microsoft.com/office/powerpoint/2010/main" val="191239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FF10B-0AAF-088A-D919-E04C7E39A41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C262BAF-CDB5-BC80-3775-82E69072E3EE}"/>
              </a:ext>
            </a:extLst>
          </p:cNvPr>
          <p:cNvPicPr>
            <a:picLocks noChangeAspect="1"/>
          </p:cNvPicPr>
          <p:nvPr/>
        </p:nvPicPr>
        <p:blipFill>
          <a:blip r:embed="rId2"/>
          <a:srcRect t="739"/>
          <a:stretch>
            <a:fillRect/>
          </a:stretch>
        </p:blipFill>
        <p:spPr>
          <a:xfrm>
            <a:off x="0" y="0"/>
            <a:ext cx="12192000" cy="6886442"/>
          </a:xfrm>
          <a:prstGeom prst="rect">
            <a:avLst/>
          </a:prstGeom>
        </p:spPr>
      </p:pic>
      <p:sp>
        <p:nvSpPr>
          <p:cNvPr id="12" name="TextBox 11">
            <a:extLst>
              <a:ext uri="{FF2B5EF4-FFF2-40B4-BE49-F238E27FC236}">
                <a16:creationId xmlns:a16="http://schemas.microsoft.com/office/drawing/2014/main" id="{AA39A2EB-99B8-A3D7-5768-85DDB1D1488B}"/>
              </a:ext>
            </a:extLst>
          </p:cNvPr>
          <p:cNvSpPr txBox="1"/>
          <p:nvPr/>
        </p:nvSpPr>
        <p:spPr>
          <a:xfrm>
            <a:off x="382082" y="3434080"/>
            <a:ext cx="7408979" cy="206210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elvetica" pitchFamily="2" charset="0"/>
                <a:ea typeface="+mn-ea"/>
                <a:cs typeface="+mn-cs"/>
              </a:rPr>
              <a:t>Why are more DTC brands investing more dollars into multiscreen TV?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prstClr val="white"/>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Helvetica" pitchFamily="2" charset="0"/>
                <a:ea typeface="+mn-ea"/>
                <a:cs typeface="+mn-cs"/>
              </a:rPr>
              <a:t>Because it works.</a:t>
            </a:r>
          </a:p>
        </p:txBody>
      </p:sp>
    </p:spTree>
    <p:extLst>
      <p:ext uri="{BB962C8B-B14F-4D97-AF65-F5344CB8AC3E}">
        <p14:creationId xmlns:p14="http://schemas.microsoft.com/office/powerpoint/2010/main" val="256161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A74A5-57E0-922F-90CB-247ADC62C681}"/>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CF17D4FE-70E1-BA09-A0B5-97B0F0613434}"/>
              </a:ext>
            </a:extLst>
          </p:cNvPr>
          <p:cNvSpPr>
            <a:spLocks/>
          </p:cNvSpPr>
          <p:nvPr/>
        </p:nvSpPr>
        <p:spPr>
          <a:xfrm>
            <a:off x="6570187" y="1713423"/>
            <a:ext cx="5628932" cy="5144578"/>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21D5FE1-0877-C3E7-1D3C-EF4DCE0281E7}"/>
              </a:ext>
            </a:extLst>
          </p:cNvPr>
          <p:cNvSpPr>
            <a:spLocks/>
          </p:cNvSpPr>
          <p:nvPr/>
        </p:nvSpPr>
        <p:spPr>
          <a:xfrm>
            <a:off x="2063" y="1713422"/>
            <a:ext cx="6570187"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1526A0C-11D0-1E50-0F63-D41C64E10E84}"/>
              </a:ext>
            </a:extLst>
          </p:cNvPr>
          <p:cNvSpPr/>
          <p:nvPr/>
        </p:nvSpPr>
        <p:spPr>
          <a:xfrm>
            <a:off x="228114" y="435951"/>
            <a:ext cx="1205410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mn-cs"/>
              </a:rPr>
              <a:t>We created </a:t>
            </a:r>
            <a:r>
              <a:rPr kumimoji="0" lang="en-US" sz="2600" b="1" i="0" u="sng" strike="noStrike" kern="1200" cap="none" spc="0" normalizeH="0" baseline="0" noProof="0" dirty="0">
                <a:ln>
                  <a:noFill/>
                </a:ln>
                <a:solidFill>
                  <a:srgbClr val="1B1464"/>
                </a:solidFill>
                <a:effectLst/>
                <a:uLnTx/>
                <a:uFillTx/>
                <a:latin typeface="Helvetica" panose="020B0604020202020204" pitchFamily="34" charset="0"/>
                <a:ea typeface="+mn-ea"/>
                <a:cs typeface="+mn-cs"/>
              </a:rPr>
              <a:t>10 real-world </a:t>
            </a:r>
            <a:r>
              <a:rPr lang="en-US" sz="2600" b="1" u="sng" dirty="0">
                <a:solidFill>
                  <a:srgbClr val="1B1464"/>
                </a:solidFill>
                <a:latin typeface="Helvetica" panose="020B0604020202020204" pitchFamily="34" charset="0"/>
              </a:rPr>
              <a:t>case studies</a:t>
            </a:r>
            <a:r>
              <a:rPr lang="en-US" sz="2600" b="1" dirty="0">
                <a:solidFill>
                  <a:srgbClr val="1B1464"/>
                </a:solidFill>
                <a:latin typeface="Helvetica" panose="020B0604020202020204" pitchFamily="34" charset="0"/>
              </a:rPr>
              <a:t> that</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mn-cs"/>
              </a:rPr>
              <a:t> quantify the measurable impact of multiscreen TV on branded online </a:t>
            </a:r>
            <a:r>
              <a:rPr lang="en-US" sz="2600" b="1" dirty="0">
                <a:solidFill>
                  <a:srgbClr val="1B1464"/>
                </a:solidFill>
                <a:latin typeface="Helvetica" panose="020B0604020202020204" pitchFamily="34" charset="0"/>
              </a:rPr>
              <a:t>search and brands’ website traffic</a:t>
            </a:r>
            <a:endPar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mn-cs"/>
            </a:endParaRPr>
          </a:p>
        </p:txBody>
      </p:sp>
      <p:pic>
        <p:nvPicPr>
          <p:cNvPr id="4" name="Picture 3">
            <a:extLst>
              <a:ext uri="{FF2B5EF4-FFF2-40B4-BE49-F238E27FC236}">
                <a16:creationId xmlns:a16="http://schemas.microsoft.com/office/drawing/2014/main" id="{237BB275-E367-6443-3E95-A5C06E0FF40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396F2FEF-1A34-6A49-B5C3-B86F8322855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34993BEC-7446-9716-64D5-A2FA038FAC9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4386F0B5-4EF3-686C-9B76-E0BF7AA90C62}"/>
              </a:ext>
            </a:extLst>
          </p:cNvPr>
          <p:cNvSpPr txBox="1"/>
          <p:nvPr/>
        </p:nvSpPr>
        <p:spPr>
          <a:xfrm>
            <a:off x="228114" y="1913968"/>
            <a:ext cx="48425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Outcomes Metrics by Purchase Funnel Stage</a:t>
            </a:r>
          </a:p>
        </p:txBody>
      </p:sp>
      <p:sp>
        <p:nvSpPr>
          <p:cNvPr id="11" name="Rectangle 10">
            <a:extLst>
              <a:ext uri="{FF2B5EF4-FFF2-40B4-BE49-F238E27FC236}">
                <a16:creationId xmlns:a16="http://schemas.microsoft.com/office/drawing/2014/main" id="{3081D341-43AD-A510-2C53-394E86BDA2AA}"/>
              </a:ext>
            </a:extLst>
          </p:cNvPr>
          <p:cNvSpPr/>
          <p:nvPr/>
        </p:nvSpPr>
        <p:spPr>
          <a:xfrm>
            <a:off x="6772860" y="2838635"/>
            <a:ext cx="5288205"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ED3C8D"/>
                </a:solidFill>
                <a:effectLst/>
                <a:uLnTx/>
                <a:uFillTx/>
                <a:latin typeface="Helvetica" panose="020B0604020202020204" pitchFamily="34" charset="0"/>
                <a:ea typeface="Calibri" panose="020F0502020204030204" pitchFamily="34" charset="0"/>
                <a:cs typeface="+mn-cs"/>
              </a:rPr>
              <a:t>Online Searches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rPr>
              <a:t>Using Google Trends we compared the relative volume, quantified by the search index, of searches for DTC brands before and after their TV launch.</a:t>
            </a:r>
            <a:br>
              <a:rPr kumimoji="0" lang="en-US" sz="16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rPr>
            </a:br>
            <a:br>
              <a:rPr kumimoji="0" lang="en-US" sz="16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rPr>
            </a:br>
            <a:endParaRPr kumimoji="0" lang="en-US" sz="1400" b="1"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00BFF2"/>
                </a:solidFill>
                <a:effectLst/>
                <a:uLnTx/>
                <a:uFillTx/>
                <a:latin typeface="Helvetica" panose="020B0604020202020204" pitchFamily="34" charset="0"/>
                <a:ea typeface="Calibri" panose="020F0502020204030204" pitchFamily="34" charset="0"/>
                <a:cs typeface="+mn-cs"/>
              </a:rPr>
              <a:t>Website Visitors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rPr>
              <a:t>We analyzed website traffic data between </a:t>
            </a:r>
            <a:r>
              <a:rPr kumimoji="0" lang="en-US" sz="1600" b="0" i="0" u="none" strike="noStrike" kern="1200" cap="none" spc="0" normalizeH="0" baseline="0" noProof="0" dirty="0">
                <a:ln>
                  <a:noFill/>
                </a:ln>
                <a:solidFill>
                  <a:schemeClr val="bg1"/>
                </a:solidFill>
                <a:effectLst/>
                <a:uLnTx/>
                <a:uFillTx/>
                <a:latin typeface="Helvetica" panose="020B0604020202020204" pitchFamily="34" charset="0"/>
                <a:ea typeface="Calibri" panose="020F0502020204030204" pitchFamily="34" charset="0"/>
                <a:cs typeface="+mn-cs"/>
              </a:rPr>
              <a:t>January 2023 - </a:t>
            </a:r>
            <a:r>
              <a:rPr lang="en-US" sz="1600" dirty="0">
                <a:solidFill>
                  <a:schemeClr val="bg1"/>
                </a:solidFill>
                <a:latin typeface="Helvetica" panose="020B0604020202020204" pitchFamily="34" charset="0"/>
                <a:ea typeface="Calibri" panose="020F0502020204030204" pitchFamily="34" charset="0"/>
              </a:rPr>
              <a:t>August</a:t>
            </a:r>
            <a:r>
              <a:rPr kumimoji="0" lang="en-US" sz="1600" b="0" i="0" u="none" strike="noStrike" kern="1200" cap="none" spc="0" normalizeH="0" baseline="0" noProof="0" dirty="0">
                <a:ln>
                  <a:noFill/>
                </a:ln>
                <a:solidFill>
                  <a:schemeClr val="bg1"/>
                </a:solidFill>
                <a:effectLst/>
                <a:uLnTx/>
                <a:uFillTx/>
                <a:latin typeface="Helvetica" panose="020B0604020202020204" pitchFamily="34" charset="0"/>
                <a:ea typeface="Calibri" panose="020F0502020204030204" pitchFamily="34" charset="0"/>
                <a:cs typeface="+mn-cs"/>
              </a:rPr>
              <a:t> 2025 </a:t>
            </a:r>
            <a:r>
              <a:rPr kumimoji="0" lang="en-US" sz="16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rPr>
              <a:t>through Comscore to compare monthly unique visitors for each brands’ measured website before and after their TV </a:t>
            </a:r>
            <a:r>
              <a:rPr lang="en-US" sz="1600" dirty="0">
                <a:solidFill>
                  <a:prstClr val="white"/>
                </a:solidFill>
                <a:latin typeface="Helvetica" panose="020B0604020202020204" pitchFamily="34" charset="0"/>
                <a:ea typeface="Calibri" panose="020F0502020204030204" pitchFamily="34" charset="0"/>
              </a:rPr>
              <a:t>campaign</a:t>
            </a:r>
            <a:r>
              <a:rPr kumimoji="0" lang="en-US" sz="16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rPr>
              <a:t>. </a:t>
            </a:r>
            <a:br>
              <a:rPr kumimoji="0" lang="en-US" sz="1600" b="0" i="0" u="none" strike="noStrike" kern="1200" cap="none" spc="0" normalizeH="0" baseline="0" noProof="0" dirty="0">
                <a:ln>
                  <a:noFill/>
                </a:ln>
                <a:solidFill>
                  <a:srgbClr val="FF0000"/>
                </a:solidFill>
                <a:effectLst/>
                <a:uLnTx/>
                <a:uFillTx/>
                <a:latin typeface="Helvetica" panose="020B0604020202020204" pitchFamily="34" charset="0"/>
                <a:ea typeface="Calibri" panose="020F0502020204030204" pitchFamily="34" charset="0"/>
                <a:cs typeface="+mn-cs"/>
              </a:rPr>
            </a:br>
            <a:endParaRPr kumimoji="0" lang="en-US" sz="1400" b="1" i="0" u="none" strike="noStrike" kern="1200" cap="none" spc="0" normalizeH="0" baseline="0" noProof="0" dirty="0">
              <a:ln>
                <a:noFill/>
              </a:ln>
              <a:solidFill>
                <a:srgbClr val="FF0000"/>
              </a:solidFill>
              <a:effectLst/>
              <a:uLnTx/>
              <a:uFillTx/>
              <a:latin typeface="Helvetica" panose="020B0604020202020204" pitchFamily="34" charset="0"/>
              <a:ea typeface="Calibri" panose="020F0502020204030204" pitchFamily="34" charset="0"/>
              <a:cs typeface="+mn-cs"/>
            </a:endParaRPr>
          </a:p>
        </p:txBody>
      </p:sp>
      <p:sp>
        <p:nvSpPr>
          <p:cNvPr id="2" name="Trapezoid 1">
            <a:extLst>
              <a:ext uri="{FF2B5EF4-FFF2-40B4-BE49-F238E27FC236}">
                <a16:creationId xmlns:a16="http://schemas.microsoft.com/office/drawing/2014/main" id="{17112B50-84C9-8922-D179-07F1D7781E94}"/>
              </a:ext>
            </a:extLst>
          </p:cNvPr>
          <p:cNvSpPr/>
          <p:nvPr/>
        </p:nvSpPr>
        <p:spPr>
          <a:xfrm rot="10800000">
            <a:off x="741802" y="2663282"/>
            <a:ext cx="3684863" cy="739140"/>
          </a:xfrm>
          <a:prstGeom prst="trapezoid">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rapezoid 6">
            <a:extLst>
              <a:ext uri="{FF2B5EF4-FFF2-40B4-BE49-F238E27FC236}">
                <a16:creationId xmlns:a16="http://schemas.microsoft.com/office/drawing/2014/main" id="{594382AE-D77C-0226-8E7D-46B86CB02CB7}"/>
              </a:ext>
            </a:extLst>
          </p:cNvPr>
          <p:cNvSpPr/>
          <p:nvPr/>
        </p:nvSpPr>
        <p:spPr>
          <a:xfrm rot="10800000">
            <a:off x="944475" y="3428743"/>
            <a:ext cx="3279517" cy="739140"/>
          </a:xfrm>
          <a:prstGeom prst="trapezoid">
            <a:avLst/>
          </a:prstGeom>
          <a:solidFill>
            <a:srgbClr val="ED3C8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rapezoid 7">
            <a:extLst>
              <a:ext uri="{FF2B5EF4-FFF2-40B4-BE49-F238E27FC236}">
                <a16:creationId xmlns:a16="http://schemas.microsoft.com/office/drawing/2014/main" id="{3D91EE66-8764-5F77-1CF6-83B57ABB2844}"/>
              </a:ext>
            </a:extLst>
          </p:cNvPr>
          <p:cNvSpPr/>
          <p:nvPr/>
        </p:nvSpPr>
        <p:spPr>
          <a:xfrm rot="10800000">
            <a:off x="1149249" y="4204367"/>
            <a:ext cx="2869969" cy="739140"/>
          </a:xfrm>
          <a:prstGeom prst="trapezoid">
            <a:avLst/>
          </a:prstGeom>
          <a:solidFill>
            <a:srgbClr val="00BF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rapezoid 12">
            <a:extLst>
              <a:ext uri="{FF2B5EF4-FFF2-40B4-BE49-F238E27FC236}">
                <a16:creationId xmlns:a16="http://schemas.microsoft.com/office/drawing/2014/main" id="{4F8A9AB7-8BC1-1DCB-1AE4-1FF39917B878}"/>
              </a:ext>
            </a:extLst>
          </p:cNvPr>
          <p:cNvSpPr/>
          <p:nvPr/>
        </p:nvSpPr>
        <p:spPr>
          <a:xfrm rot="10800000">
            <a:off x="1354023" y="4979990"/>
            <a:ext cx="2460422" cy="739140"/>
          </a:xfrm>
          <a:prstGeom prst="trapezoid">
            <a:avLst/>
          </a:prstGeom>
          <a:solidFill>
            <a:srgbClr val="BFB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9EA5468-884B-7E95-A052-123EBB768A1C}"/>
              </a:ext>
            </a:extLst>
          </p:cNvPr>
          <p:cNvSpPr txBox="1"/>
          <p:nvPr/>
        </p:nvSpPr>
        <p:spPr>
          <a:xfrm>
            <a:off x="808773" y="2848186"/>
            <a:ext cx="35509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Awareness</a:t>
            </a:r>
          </a:p>
        </p:txBody>
      </p:sp>
      <p:sp>
        <p:nvSpPr>
          <p:cNvPr id="16" name="TextBox 15">
            <a:extLst>
              <a:ext uri="{FF2B5EF4-FFF2-40B4-BE49-F238E27FC236}">
                <a16:creationId xmlns:a16="http://schemas.microsoft.com/office/drawing/2014/main" id="{4BF341D6-1260-1312-AE6D-03579B0B0AF1}"/>
              </a:ext>
            </a:extLst>
          </p:cNvPr>
          <p:cNvSpPr txBox="1"/>
          <p:nvPr/>
        </p:nvSpPr>
        <p:spPr>
          <a:xfrm>
            <a:off x="808773" y="3613647"/>
            <a:ext cx="35509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Consideration</a:t>
            </a:r>
          </a:p>
        </p:txBody>
      </p:sp>
      <p:sp>
        <p:nvSpPr>
          <p:cNvPr id="17" name="TextBox 16">
            <a:extLst>
              <a:ext uri="{FF2B5EF4-FFF2-40B4-BE49-F238E27FC236}">
                <a16:creationId xmlns:a16="http://schemas.microsoft.com/office/drawing/2014/main" id="{808DE461-D479-F3F7-582D-4CBBE0CF9BE5}"/>
              </a:ext>
            </a:extLst>
          </p:cNvPr>
          <p:cNvSpPr txBox="1"/>
          <p:nvPr/>
        </p:nvSpPr>
        <p:spPr>
          <a:xfrm>
            <a:off x="808773" y="4389271"/>
            <a:ext cx="35509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Intent</a:t>
            </a:r>
          </a:p>
        </p:txBody>
      </p:sp>
      <p:sp>
        <p:nvSpPr>
          <p:cNvPr id="18" name="TextBox 17">
            <a:extLst>
              <a:ext uri="{FF2B5EF4-FFF2-40B4-BE49-F238E27FC236}">
                <a16:creationId xmlns:a16="http://schemas.microsoft.com/office/drawing/2014/main" id="{43990CB0-801E-1B01-769F-6D29298432F8}"/>
              </a:ext>
            </a:extLst>
          </p:cNvPr>
          <p:cNvSpPr txBox="1"/>
          <p:nvPr/>
        </p:nvSpPr>
        <p:spPr>
          <a:xfrm>
            <a:off x="808773" y="5164894"/>
            <a:ext cx="35509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Sales</a:t>
            </a:r>
          </a:p>
        </p:txBody>
      </p:sp>
      <p:sp>
        <p:nvSpPr>
          <p:cNvPr id="23" name="Rectangle 22">
            <a:extLst>
              <a:ext uri="{FF2B5EF4-FFF2-40B4-BE49-F238E27FC236}">
                <a16:creationId xmlns:a16="http://schemas.microsoft.com/office/drawing/2014/main" id="{9ADAF38D-CCC1-3E73-89F5-FED3F574616B}"/>
              </a:ext>
            </a:extLst>
          </p:cNvPr>
          <p:cNvSpPr/>
          <p:nvPr/>
        </p:nvSpPr>
        <p:spPr>
          <a:xfrm>
            <a:off x="4720003" y="3586505"/>
            <a:ext cx="1649573" cy="42361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976C7C49-8431-EB64-02B4-4BC518BD0F7B}"/>
              </a:ext>
            </a:extLst>
          </p:cNvPr>
          <p:cNvSpPr/>
          <p:nvPr/>
        </p:nvSpPr>
        <p:spPr>
          <a:xfrm>
            <a:off x="3519956" y="3601049"/>
            <a:ext cx="1130474" cy="394528"/>
          </a:xfrm>
          <a:prstGeom prst="rightArrow">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F10209FA-A2D1-1FF5-C746-7B98CC9CC154}"/>
              </a:ext>
            </a:extLst>
          </p:cNvPr>
          <p:cNvSpPr txBox="1"/>
          <p:nvPr/>
        </p:nvSpPr>
        <p:spPr>
          <a:xfrm>
            <a:off x="4693534" y="3644425"/>
            <a:ext cx="1702511"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ED3C8D"/>
                </a:solidFill>
                <a:effectLst/>
                <a:uLnTx/>
                <a:uFillTx/>
                <a:latin typeface="Helvetica" pitchFamily="2" charset="0"/>
                <a:ea typeface="+mn-ea"/>
                <a:cs typeface="+mn-cs"/>
              </a:rPr>
              <a:t>Online Searches</a:t>
            </a:r>
          </a:p>
        </p:txBody>
      </p:sp>
      <p:sp>
        <p:nvSpPr>
          <p:cNvPr id="26" name="Rectangle 25">
            <a:extLst>
              <a:ext uri="{FF2B5EF4-FFF2-40B4-BE49-F238E27FC236}">
                <a16:creationId xmlns:a16="http://schemas.microsoft.com/office/drawing/2014/main" id="{D9918990-5139-AAB5-4F48-DBA7C9F77DE8}"/>
              </a:ext>
            </a:extLst>
          </p:cNvPr>
          <p:cNvSpPr/>
          <p:nvPr/>
        </p:nvSpPr>
        <p:spPr>
          <a:xfrm>
            <a:off x="4720003" y="4362129"/>
            <a:ext cx="1649573" cy="423617"/>
          </a:xfrm>
          <a:prstGeom prst="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BC111D82-FEA0-F0A5-602F-3BF964A5F814}"/>
              </a:ext>
            </a:extLst>
          </p:cNvPr>
          <p:cNvSpPr/>
          <p:nvPr/>
        </p:nvSpPr>
        <p:spPr>
          <a:xfrm>
            <a:off x="3519956" y="4376673"/>
            <a:ext cx="1130474" cy="394528"/>
          </a:xfrm>
          <a:prstGeom prst="rightArrow">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3755474A-6A99-DF35-4823-4C6406BD7793}"/>
              </a:ext>
            </a:extLst>
          </p:cNvPr>
          <p:cNvSpPr txBox="1"/>
          <p:nvPr/>
        </p:nvSpPr>
        <p:spPr>
          <a:xfrm>
            <a:off x="4693533" y="4420049"/>
            <a:ext cx="1702512"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BFF2"/>
                </a:solidFill>
                <a:effectLst/>
                <a:uLnTx/>
                <a:uFillTx/>
                <a:latin typeface="Helvetica" pitchFamily="2" charset="0"/>
                <a:ea typeface="+mn-ea"/>
                <a:cs typeface="+mn-cs"/>
              </a:rPr>
              <a:t>Website Visitors</a:t>
            </a:r>
          </a:p>
        </p:txBody>
      </p:sp>
      <p:sp>
        <p:nvSpPr>
          <p:cNvPr id="33" name="TextBox 32">
            <a:extLst>
              <a:ext uri="{FF2B5EF4-FFF2-40B4-BE49-F238E27FC236}">
                <a16:creationId xmlns:a16="http://schemas.microsoft.com/office/drawing/2014/main" id="{B7464B58-DAD2-50DC-3AD6-426CCA6C82CD}"/>
              </a:ext>
            </a:extLst>
          </p:cNvPr>
          <p:cNvSpPr txBox="1"/>
          <p:nvPr/>
        </p:nvSpPr>
        <p:spPr>
          <a:xfrm>
            <a:off x="6570186" y="1913968"/>
            <a:ext cx="56289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Analysis Methodology</a:t>
            </a:r>
          </a:p>
        </p:txBody>
      </p:sp>
    </p:spTree>
    <p:extLst>
      <p:ext uri="{BB962C8B-B14F-4D97-AF65-F5344CB8AC3E}">
        <p14:creationId xmlns:p14="http://schemas.microsoft.com/office/powerpoint/2010/main" val="16015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22A23-D2B8-5FE5-6309-0CF418E6EB46}"/>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7A50B411-D9E8-23FB-B49C-8E79E8E106E0}"/>
              </a:ext>
            </a:extLst>
          </p:cNvPr>
          <p:cNvSpPr>
            <a:spLocks/>
          </p:cNvSpPr>
          <p:nvPr/>
        </p:nvSpPr>
        <p:spPr>
          <a:xfrm>
            <a:off x="6570187" y="1713423"/>
            <a:ext cx="5628932" cy="5144578"/>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D35F4B0D-B962-EC54-E7D9-61F41D2B0F65}"/>
              </a:ext>
            </a:extLst>
          </p:cNvPr>
          <p:cNvSpPr>
            <a:spLocks/>
          </p:cNvSpPr>
          <p:nvPr/>
        </p:nvSpPr>
        <p:spPr>
          <a:xfrm>
            <a:off x="2063" y="1713422"/>
            <a:ext cx="6570187" cy="517015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FC0488C-8976-3141-69BD-A3FFDD90431E}"/>
              </a:ext>
            </a:extLst>
          </p:cNvPr>
          <p:cNvSpPr/>
          <p:nvPr/>
        </p:nvSpPr>
        <p:spPr>
          <a:xfrm>
            <a:off x="228114" y="435951"/>
            <a:ext cx="1194236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sng" strike="noStrike" kern="1200" cap="none" spc="0" normalizeH="0" baseline="0" noProof="0" dirty="0">
                <a:ln>
                  <a:noFill/>
                </a:ln>
                <a:solidFill>
                  <a:srgbClr val="1B1464"/>
                </a:solidFill>
                <a:effectLst/>
                <a:uLnTx/>
                <a:uFillTx/>
                <a:latin typeface="Helvetica" panose="020B0604020202020204" pitchFamily="34" charset="0"/>
                <a:ea typeface="+mn-ea"/>
                <a:cs typeface="+mn-cs"/>
              </a:rPr>
              <a:t>Five</a:t>
            </a:r>
            <a:r>
              <a:rPr kumimoji="0" lang="en-US" sz="2600" b="1" i="0" u="none" strike="noStrike" kern="1200" cap="none" spc="0" normalizeH="0" baseline="0" noProof="0" dirty="0">
                <a:ln>
                  <a:noFill/>
                </a:ln>
                <a:solidFill>
                  <a:srgbClr val="1B1464"/>
                </a:solidFill>
                <a:effectLst/>
                <a:uLnTx/>
                <a:uFillTx/>
                <a:latin typeface="Helvetica" panose="020B0604020202020204" pitchFamily="34" charset="0"/>
                <a:ea typeface="+mn-ea"/>
                <a:cs typeface="+mn-cs"/>
              </a:rPr>
              <a:t> real-world </a:t>
            </a:r>
            <a:r>
              <a:rPr lang="en-US" sz="2600" b="1" dirty="0">
                <a:solidFill>
                  <a:srgbClr val="1B1464"/>
                </a:solidFill>
                <a:latin typeface="Helvetica" panose="020B0604020202020204" pitchFamily="34" charset="0"/>
              </a:rPr>
              <a:t>case studies based on the impact of multiscreen TV campaign investment on </a:t>
            </a:r>
            <a:r>
              <a:rPr lang="en-US" sz="2600" b="1" dirty="0">
                <a:solidFill>
                  <a:srgbClr val="ED3C8D"/>
                </a:solidFill>
                <a:latin typeface="Helvetica" panose="020B0604020202020204" pitchFamily="34" charset="0"/>
              </a:rPr>
              <a:t>branded online search activity</a:t>
            </a:r>
            <a:endParaRPr kumimoji="0" lang="en-US" sz="2600" b="1" i="0" u="none" strike="noStrike" kern="1200" cap="none" spc="0" normalizeH="0" baseline="0" noProof="0" dirty="0">
              <a:ln>
                <a:noFill/>
              </a:ln>
              <a:solidFill>
                <a:srgbClr val="ED3C8D"/>
              </a:solidFill>
              <a:effectLst/>
              <a:uLnTx/>
              <a:uFillTx/>
              <a:latin typeface="Helvetica" panose="020B0604020202020204" pitchFamily="34" charset="0"/>
              <a:ea typeface="+mn-ea"/>
              <a:cs typeface="+mn-cs"/>
            </a:endParaRPr>
          </a:p>
        </p:txBody>
      </p:sp>
      <p:pic>
        <p:nvPicPr>
          <p:cNvPr id="4" name="Picture 3">
            <a:extLst>
              <a:ext uri="{FF2B5EF4-FFF2-40B4-BE49-F238E27FC236}">
                <a16:creationId xmlns:a16="http://schemas.microsoft.com/office/drawing/2014/main" id="{0357793F-6953-2898-C10E-EF3BA6C3B74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3DCEB966-1101-7D87-1226-B151B8CD318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29A22C8A-1D1B-D765-B16B-81EAB311FF7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D828A905-5060-D981-869A-3E938BCA55C2}"/>
              </a:ext>
            </a:extLst>
          </p:cNvPr>
          <p:cNvSpPr txBox="1"/>
          <p:nvPr/>
        </p:nvSpPr>
        <p:spPr>
          <a:xfrm>
            <a:off x="228114" y="1913968"/>
            <a:ext cx="48425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Outcomes Metrics by Purchase Funnel Stage</a:t>
            </a:r>
          </a:p>
        </p:txBody>
      </p:sp>
      <p:sp>
        <p:nvSpPr>
          <p:cNvPr id="11" name="Rectangle 10">
            <a:extLst>
              <a:ext uri="{FF2B5EF4-FFF2-40B4-BE49-F238E27FC236}">
                <a16:creationId xmlns:a16="http://schemas.microsoft.com/office/drawing/2014/main" id="{27A82FD8-C3E3-D4C6-B971-A7AE3F4DE521}"/>
              </a:ext>
            </a:extLst>
          </p:cNvPr>
          <p:cNvSpPr/>
          <p:nvPr/>
        </p:nvSpPr>
        <p:spPr>
          <a:xfrm>
            <a:off x="6793952" y="3325958"/>
            <a:ext cx="5288205"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ED3C8D"/>
                </a:solidFill>
                <a:effectLst/>
                <a:uLnTx/>
                <a:uFillTx/>
                <a:latin typeface="Helvetica" panose="020B0604020202020204" pitchFamily="34" charset="0"/>
                <a:ea typeface="Calibri" panose="020F0502020204030204" pitchFamily="34" charset="0"/>
                <a:cs typeface="+mn-cs"/>
              </a:rPr>
              <a:t>Online Searches</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rPr>
              <a:t>Using Google Trends we compared the relative volume, quantified by the search index, of searches for DTC brands before and after their TV launch.</a:t>
            </a:r>
            <a:endParaRPr kumimoji="0" lang="en-US" sz="1400" b="1" i="0" u="none" strike="noStrike" kern="1200" cap="none" spc="0" normalizeH="0" baseline="0" noProof="0" dirty="0">
              <a:ln>
                <a:noFill/>
              </a:ln>
              <a:solidFill>
                <a:srgbClr val="FF0000"/>
              </a:solidFill>
              <a:effectLst/>
              <a:uLnTx/>
              <a:uFillTx/>
              <a:latin typeface="Helvetica" panose="020B0604020202020204" pitchFamily="34" charset="0"/>
              <a:ea typeface="Calibri" panose="020F0502020204030204" pitchFamily="34" charset="0"/>
              <a:cs typeface="+mn-cs"/>
            </a:endParaRPr>
          </a:p>
        </p:txBody>
      </p:sp>
      <p:sp>
        <p:nvSpPr>
          <p:cNvPr id="2" name="Trapezoid 1">
            <a:extLst>
              <a:ext uri="{FF2B5EF4-FFF2-40B4-BE49-F238E27FC236}">
                <a16:creationId xmlns:a16="http://schemas.microsoft.com/office/drawing/2014/main" id="{9655BCCA-E7F3-A519-A382-1A20710F2E9F}"/>
              </a:ext>
            </a:extLst>
          </p:cNvPr>
          <p:cNvSpPr/>
          <p:nvPr/>
        </p:nvSpPr>
        <p:spPr>
          <a:xfrm rot="10800000">
            <a:off x="741802" y="2663282"/>
            <a:ext cx="3684863" cy="739140"/>
          </a:xfrm>
          <a:prstGeom prst="trapezoid">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rapezoid 6">
            <a:extLst>
              <a:ext uri="{FF2B5EF4-FFF2-40B4-BE49-F238E27FC236}">
                <a16:creationId xmlns:a16="http://schemas.microsoft.com/office/drawing/2014/main" id="{3EF7C526-F2F5-E2D1-7ED5-46B9BCA9F5A0}"/>
              </a:ext>
            </a:extLst>
          </p:cNvPr>
          <p:cNvSpPr/>
          <p:nvPr/>
        </p:nvSpPr>
        <p:spPr>
          <a:xfrm rot="10800000">
            <a:off x="944475" y="3428743"/>
            <a:ext cx="3279517" cy="739140"/>
          </a:xfrm>
          <a:prstGeom prst="trapezoid">
            <a:avLst/>
          </a:prstGeom>
          <a:solidFill>
            <a:srgbClr val="ED3C8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rapezoid 7">
            <a:extLst>
              <a:ext uri="{FF2B5EF4-FFF2-40B4-BE49-F238E27FC236}">
                <a16:creationId xmlns:a16="http://schemas.microsoft.com/office/drawing/2014/main" id="{3D5ED84C-C653-1406-824D-7C1B548932D7}"/>
              </a:ext>
            </a:extLst>
          </p:cNvPr>
          <p:cNvSpPr/>
          <p:nvPr/>
        </p:nvSpPr>
        <p:spPr>
          <a:xfrm rot="10800000">
            <a:off x="1149249" y="4204367"/>
            <a:ext cx="2869969" cy="739140"/>
          </a:xfrm>
          <a:prstGeom prst="trapezoid">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Trapezoid 12">
            <a:extLst>
              <a:ext uri="{FF2B5EF4-FFF2-40B4-BE49-F238E27FC236}">
                <a16:creationId xmlns:a16="http://schemas.microsoft.com/office/drawing/2014/main" id="{A886D579-E8EC-4971-FBB3-62116C8108AA}"/>
              </a:ext>
            </a:extLst>
          </p:cNvPr>
          <p:cNvSpPr/>
          <p:nvPr/>
        </p:nvSpPr>
        <p:spPr>
          <a:xfrm rot="10800000">
            <a:off x="1354023" y="4979990"/>
            <a:ext cx="2460422" cy="739140"/>
          </a:xfrm>
          <a:prstGeom prst="trapezoid">
            <a:avLst/>
          </a:prstGeom>
          <a:solidFill>
            <a:srgbClr val="BFBFB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3D76032-4830-B5E2-0FA1-64763A912D35}"/>
              </a:ext>
            </a:extLst>
          </p:cNvPr>
          <p:cNvSpPr txBox="1"/>
          <p:nvPr/>
        </p:nvSpPr>
        <p:spPr>
          <a:xfrm>
            <a:off x="808773" y="2848186"/>
            <a:ext cx="3550920" cy="369332"/>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b="1" i="0" u="none" strike="noStrike" cap="none" spc="0" normalizeH="0" baseline="0">
                <a:ln>
                  <a:noFill/>
                </a:ln>
                <a:solidFill>
                  <a:schemeClr val="bg1">
                    <a:lumMod val="85000"/>
                  </a:schemeClr>
                </a:solidFill>
                <a:effectLst/>
                <a:uLnTx/>
                <a:uFillTx/>
                <a:latin typeface="Helvetica" pitchFamily="2" charset="0"/>
              </a:defRPr>
            </a:lvl1pPr>
          </a:lstStyle>
          <a:p>
            <a:r>
              <a:rPr lang="en-US" dirty="0"/>
              <a:t>Awareness</a:t>
            </a:r>
          </a:p>
        </p:txBody>
      </p:sp>
      <p:sp>
        <p:nvSpPr>
          <p:cNvPr id="16" name="TextBox 15">
            <a:extLst>
              <a:ext uri="{FF2B5EF4-FFF2-40B4-BE49-F238E27FC236}">
                <a16:creationId xmlns:a16="http://schemas.microsoft.com/office/drawing/2014/main" id="{3D94D92D-4D1D-F2A0-136C-A5EF07EFBA3C}"/>
              </a:ext>
            </a:extLst>
          </p:cNvPr>
          <p:cNvSpPr txBox="1"/>
          <p:nvPr/>
        </p:nvSpPr>
        <p:spPr>
          <a:xfrm>
            <a:off x="808773" y="3613647"/>
            <a:ext cx="35509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Consideration</a:t>
            </a:r>
          </a:p>
        </p:txBody>
      </p:sp>
      <p:sp>
        <p:nvSpPr>
          <p:cNvPr id="17" name="TextBox 16">
            <a:extLst>
              <a:ext uri="{FF2B5EF4-FFF2-40B4-BE49-F238E27FC236}">
                <a16:creationId xmlns:a16="http://schemas.microsoft.com/office/drawing/2014/main" id="{B95CFC22-4D7F-0347-E802-D16362068034}"/>
              </a:ext>
            </a:extLst>
          </p:cNvPr>
          <p:cNvSpPr txBox="1"/>
          <p:nvPr/>
        </p:nvSpPr>
        <p:spPr>
          <a:xfrm>
            <a:off x="808773" y="4389271"/>
            <a:ext cx="35509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lumMod val="85000"/>
                  </a:schemeClr>
                </a:solidFill>
                <a:effectLst/>
                <a:uLnTx/>
                <a:uFillTx/>
                <a:latin typeface="Helvetica" pitchFamily="2" charset="0"/>
                <a:ea typeface="+mn-ea"/>
                <a:cs typeface="+mn-cs"/>
              </a:rPr>
              <a:t>Intent</a:t>
            </a:r>
          </a:p>
        </p:txBody>
      </p:sp>
      <p:sp>
        <p:nvSpPr>
          <p:cNvPr id="18" name="TextBox 17">
            <a:extLst>
              <a:ext uri="{FF2B5EF4-FFF2-40B4-BE49-F238E27FC236}">
                <a16:creationId xmlns:a16="http://schemas.microsoft.com/office/drawing/2014/main" id="{62E2DE22-FEB0-809E-B7FE-3650E7F9B4DC}"/>
              </a:ext>
            </a:extLst>
          </p:cNvPr>
          <p:cNvSpPr txBox="1"/>
          <p:nvPr/>
        </p:nvSpPr>
        <p:spPr>
          <a:xfrm>
            <a:off x="808773" y="5164894"/>
            <a:ext cx="35509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lumMod val="85000"/>
                  </a:schemeClr>
                </a:solidFill>
                <a:latin typeface="Helvetica" pitchFamily="2" charset="0"/>
              </a:rPr>
              <a:t>Sales</a:t>
            </a:r>
          </a:p>
        </p:txBody>
      </p:sp>
      <p:sp>
        <p:nvSpPr>
          <p:cNvPr id="23" name="Rectangle 22">
            <a:extLst>
              <a:ext uri="{FF2B5EF4-FFF2-40B4-BE49-F238E27FC236}">
                <a16:creationId xmlns:a16="http://schemas.microsoft.com/office/drawing/2014/main" id="{7A8DEEB2-26A7-CF0E-9F46-68B33FFBAD3E}"/>
              </a:ext>
            </a:extLst>
          </p:cNvPr>
          <p:cNvSpPr/>
          <p:nvPr/>
        </p:nvSpPr>
        <p:spPr>
          <a:xfrm>
            <a:off x="4720003" y="3586505"/>
            <a:ext cx="1649573" cy="423617"/>
          </a:xfrm>
          <a:prstGeom prst="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D6098919-36E4-A866-7809-3577FF02E79F}"/>
              </a:ext>
            </a:extLst>
          </p:cNvPr>
          <p:cNvSpPr/>
          <p:nvPr/>
        </p:nvSpPr>
        <p:spPr>
          <a:xfrm>
            <a:off x="3519956" y="3601049"/>
            <a:ext cx="1130474" cy="394528"/>
          </a:xfrm>
          <a:prstGeom prst="rightArrow">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27308AA-381E-0B71-C9A9-51F2F13E31EA}"/>
              </a:ext>
            </a:extLst>
          </p:cNvPr>
          <p:cNvSpPr txBox="1"/>
          <p:nvPr/>
        </p:nvSpPr>
        <p:spPr>
          <a:xfrm>
            <a:off x="4693534" y="3644425"/>
            <a:ext cx="1702511"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ED3C8D"/>
                </a:solidFill>
                <a:effectLst/>
                <a:uLnTx/>
                <a:uFillTx/>
                <a:latin typeface="Helvetica" pitchFamily="2" charset="0"/>
                <a:ea typeface="+mn-ea"/>
                <a:cs typeface="+mn-cs"/>
              </a:rPr>
              <a:t>Online Searches</a:t>
            </a:r>
          </a:p>
        </p:txBody>
      </p:sp>
      <p:sp>
        <p:nvSpPr>
          <p:cNvPr id="33" name="TextBox 32">
            <a:extLst>
              <a:ext uri="{FF2B5EF4-FFF2-40B4-BE49-F238E27FC236}">
                <a16:creationId xmlns:a16="http://schemas.microsoft.com/office/drawing/2014/main" id="{9699EA99-1C92-C49C-D0CF-3D9BFE8BEDAD}"/>
              </a:ext>
            </a:extLst>
          </p:cNvPr>
          <p:cNvSpPr txBox="1"/>
          <p:nvPr/>
        </p:nvSpPr>
        <p:spPr>
          <a:xfrm>
            <a:off x="6570186" y="1913968"/>
            <a:ext cx="562893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Analysis Methodology</a:t>
            </a:r>
          </a:p>
        </p:txBody>
      </p:sp>
    </p:spTree>
    <p:extLst>
      <p:ext uri="{BB962C8B-B14F-4D97-AF65-F5344CB8AC3E}">
        <p14:creationId xmlns:p14="http://schemas.microsoft.com/office/powerpoint/2010/main" val="335514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E8F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35919E-0182-9649-8C98-D1E55348810A}"/>
              </a:ext>
            </a:extLst>
          </p:cNvPr>
          <p:cNvPicPr>
            <a:picLocks noChangeAspect="1"/>
          </p:cNvPicPr>
          <p:nvPr/>
        </p:nvPicPr>
        <p:blipFill>
          <a:blip r:embed="rId2"/>
          <a:stretch>
            <a:fillRect/>
          </a:stretch>
        </p:blipFill>
        <p:spPr>
          <a:xfrm>
            <a:off x="433083" y="0"/>
            <a:ext cx="11758917" cy="6846162"/>
          </a:xfrm>
          <a:prstGeom prst="rect">
            <a:avLst/>
          </a:prstGeom>
        </p:spPr>
      </p:pic>
      <p:sp>
        <p:nvSpPr>
          <p:cNvPr id="2" name="TextBox 1">
            <a:extLst>
              <a:ext uri="{FF2B5EF4-FFF2-40B4-BE49-F238E27FC236}">
                <a16:creationId xmlns:a16="http://schemas.microsoft.com/office/drawing/2014/main" id="{CB285018-B58D-D12E-2E5B-3A518FC3D584}"/>
              </a:ext>
            </a:extLst>
          </p:cNvPr>
          <p:cNvSpPr txBox="1"/>
          <p:nvPr/>
        </p:nvSpPr>
        <p:spPr>
          <a:xfrm>
            <a:off x="352897" y="2836920"/>
            <a:ext cx="745682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1B1464"/>
                </a:solidFill>
                <a:latin typeface="Helvetica" pitchFamily="2" charset="0"/>
              </a:rPr>
              <a:t>Spikes in branded search activity achieved</a:t>
            </a:r>
            <a:br>
              <a:rPr lang="en-US" sz="2800" dirty="0">
                <a:solidFill>
                  <a:srgbClr val="1B1464"/>
                </a:solidFill>
                <a:latin typeface="Helvetica" pitchFamily="2" charset="0"/>
              </a:rPr>
            </a:br>
            <a:r>
              <a:rPr lang="en-US" sz="2800" dirty="0">
                <a:solidFill>
                  <a:srgbClr val="1B1464"/>
                </a:solidFill>
                <a:latin typeface="Helvetica" pitchFamily="2" charset="0"/>
              </a:rPr>
              <a:t>by first-time TV advertisers in 2023 led to increased TV investment in 2024</a:t>
            </a:r>
            <a:endParaRPr kumimoji="0" lang="en-US" sz="2800" i="0" u="none" strike="noStrike" kern="1200" cap="none" spc="0" normalizeH="0" baseline="0" noProof="0" dirty="0">
              <a:ln>
                <a:noFill/>
              </a:ln>
              <a:solidFill>
                <a:srgbClr val="1B1464"/>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A6507CCC-1A3E-8B4B-EFC9-8F67E6A81CB3}"/>
              </a:ext>
            </a:extLst>
          </p:cNvPr>
          <p:cNvSpPr txBox="1"/>
          <p:nvPr/>
        </p:nvSpPr>
        <p:spPr>
          <a:xfrm>
            <a:off x="313716" y="5493165"/>
            <a:ext cx="6028717" cy="646331"/>
          </a:xfrm>
          <a:prstGeom prst="rect">
            <a:avLst/>
          </a:prstGeom>
          <a:solidFill>
            <a:schemeClr val="bg1"/>
          </a:solidFill>
          <a:ln w="19050">
            <a:solidFill>
              <a:srgbClr val="1B1464"/>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 represents search interest relative to the highest point during a specific time period for a given region (i.e., U.S.), a value of </a:t>
            </a:r>
            <a:r>
              <a:rPr kumimoji="0" lang="en-US" sz="12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100 is the peak popularity for the term</a:t>
            </a: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 value of 50 means that the term is half as popular.</a:t>
            </a:r>
            <a:endParaRPr kumimoji="0" lang="en-US" sz="36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2697A82-2187-AE76-E1C4-F9094A4D9137}"/>
              </a:ext>
            </a:extLst>
          </p:cNvPr>
          <p:cNvSpPr txBox="1"/>
          <p:nvPr/>
        </p:nvSpPr>
        <p:spPr>
          <a:xfrm>
            <a:off x="294261" y="5148070"/>
            <a:ext cx="39956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How to read the charts in this section:</a:t>
            </a:r>
          </a:p>
        </p:txBody>
      </p:sp>
      <p:sp>
        <p:nvSpPr>
          <p:cNvPr id="8" name="TextBox 7">
            <a:extLst>
              <a:ext uri="{FF2B5EF4-FFF2-40B4-BE49-F238E27FC236}">
                <a16:creationId xmlns:a16="http://schemas.microsoft.com/office/drawing/2014/main" id="{471D8AF7-9F37-6B05-28D2-0FC2C2C4BD11}"/>
              </a:ext>
            </a:extLst>
          </p:cNvPr>
          <p:cNvSpPr txBox="1"/>
          <p:nvPr/>
        </p:nvSpPr>
        <p:spPr>
          <a:xfrm>
            <a:off x="352897" y="1789170"/>
            <a:ext cx="692420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1B1464"/>
                </a:solidFill>
                <a:effectLst/>
                <a:uLnTx/>
                <a:uFillTx/>
                <a:latin typeface="Helvetica" pitchFamily="2" charset="0"/>
                <a:ea typeface="+mn-ea"/>
                <a:cs typeface="+mn-cs"/>
              </a:rPr>
              <a:t>‘Investment Spend’</a:t>
            </a:r>
            <a:br>
              <a:rPr kumimoji="0" lang="en-US" sz="3200" b="1" i="0" strike="noStrike" kern="1200" cap="none" spc="0" normalizeH="0" baseline="0" noProof="0" dirty="0">
                <a:ln>
                  <a:noFill/>
                </a:ln>
                <a:solidFill>
                  <a:srgbClr val="1B1464"/>
                </a:solidFill>
                <a:effectLst/>
                <a:uLnTx/>
                <a:uFillTx/>
                <a:latin typeface="Helvetica" pitchFamily="2" charset="0"/>
                <a:ea typeface="+mn-ea"/>
                <a:cs typeface="+mn-cs"/>
              </a:rPr>
            </a:br>
            <a:r>
              <a:rPr kumimoji="0" lang="en-US" sz="3200" b="1" i="0" u="sng" strike="noStrike" kern="1200" cap="none" spc="0" normalizeH="0" baseline="0" noProof="0" dirty="0">
                <a:ln>
                  <a:noFill/>
                </a:ln>
                <a:solidFill>
                  <a:srgbClr val="1B1464"/>
                </a:solidFill>
                <a:effectLst/>
                <a:uLnTx/>
                <a:uFillTx/>
                <a:latin typeface="Helvetica" pitchFamily="2" charset="0"/>
                <a:ea typeface="+mn-ea"/>
                <a:cs typeface="+mn-cs"/>
              </a:rPr>
              <a:t>Brand Case Studies</a:t>
            </a:r>
            <a:r>
              <a:rPr kumimoji="0" lang="en-US" sz="3200" b="1" i="0" strike="noStrike" kern="1200" cap="none" spc="0" normalizeH="0" baseline="0" noProof="0" dirty="0">
                <a:ln>
                  <a:noFill/>
                </a:ln>
                <a:solidFill>
                  <a:srgbClr val="1B1464"/>
                </a:solidFill>
                <a:effectLst/>
                <a:uLnTx/>
                <a:uFillTx/>
                <a:latin typeface="Helvetica" pitchFamily="2" charset="0"/>
                <a:ea typeface="+mn-ea"/>
                <a:cs typeface="+mn-cs"/>
              </a:rPr>
              <a:t>:</a:t>
            </a:r>
          </a:p>
        </p:txBody>
      </p:sp>
    </p:spTree>
    <p:extLst>
      <p:ext uri="{BB962C8B-B14F-4D97-AF65-F5344CB8AC3E}">
        <p14:creationId xmlns:p14="http://schemas.microsoft.com/office/powerpoint/2010/main" val="151618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56A58-F48C-5589-A5C0-A84CB5B23E8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CDB8C75-43D9-EF85-FEA5-990FF66815DE}"/>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5507D86-1B6D-5FCA-220A-F43E08D5BA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482D1614-9A28-27EC-0CF1-BD4A7F4739D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graphicFrame>
        <p:nvGraphicFramePr>
          <p:cNvPr id="3" name="Chart 2">
            <a:extLst>
              <a:ext uri="{FF2B5EF4-FFF2-40B4-BE49-F238E27FC236}">
                <a16:creationId xmlns:a16="http://schemas.microsoft.com/office/drawing/2014/main" id="{68F07E01-A295-CBBC-C455-10EA2E054B78}"/>
              </a:ext>
            </a:extLst>
          </p:cNvPr>
          <p:cNvGraphicFramePr/>
          <p:nvPr>
            <p:extLst>
              <p:ext uri="{D42A27DB-BD31-4B8C-83A1-F6EECF244321}">
                <p14:modId xmlns:p14="http://schemas.microsoft.com/office/powerpoint/2010/main" val="177099596"/>
              </p:ext>
            </p:extLst>
          </p:nvPr>
        </p:nvGraphicFramePr>
        <p:xfrm>
          <a:off x="479237" y="2004869"/>
          <a:ext cx="11223137" cy="3986321"/>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45EC11D2-AC2D-3EBA-213E-290EC2174F2A}"/>
              </a:ext>
            </a:extLst>
          </p:cNvPr>
          <p:cNvSpPr/>
          <p:nvPr/>
        </p:nvSpPr>
        <p:spPr>
          <a:xfrm>
            <a:off x="8952093" y="5439394"/>
            <a:ext cx="1601179"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TV Launch: 9/10/23</a:t>
            </a:r>
          </a:p>
        </p:txBody>
      </p:sp>
      <p:sp>
        <p:nvSpPr>
          <p:cNvPr id="10" name="TextBox 9">
            <a:extLst>
              <a:ext uri="{FF2B5EF4-FFF2-40B4-BE49-F238E27FC236}">
                <a16:creationId xmlns:a16="http://schemas.microsoft.com/office/drawing/2014/main" id="{5E7CD205-5218-69BB-3825-61F4DEA5058F}"/>
              </a:ext>
            </a:extLst>
          </p:cNvPr>
          <p:cNvSpPr txBox="1"/>
          <p:nvPr/>
        </p:nvSpPr>
        <p:spPr>
          <a:xfrm>
            <a:off x="2299516" y="1696800"/>
            <a:ext cx="7592969"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Mott and Bow:</a:t>
            </a: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600" b="1" i="0" u="sng"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Weekly</a:t>
            </a: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Google Search Trends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Weeks of 10/30/22 – 11/19/23</a:t>
            </a:r>
          </a:p>
        </p:txBody>
      </p:sp>
      <p:cxnSp>
        <p:nvCxnSpPr>
          <p:cNvPr id="17" name="Straight Arrow Connector 16">
            <a:extLst>
              <a:ext uri="{FF2B5EF4-FFF2-40B4-BE49-F238E27FC236}">
                <a16:creationId xmlns:a16="http://schemas.microsoft.com/office/drawing/2014/main" id="{2E323C05-6BC1-005A-3045-69C3AFE02360}"/>
              </a:ext>
            </a:extLst>
          </p:cNvPr>
          <p:cNvCxnSpPr>
            <a:cxnSpLocks/>
          </p:cNvCxnSpPr>
          <p:nvPr/>
        </p:nvCxnSpPr>
        <p:spPr>
          <a:xfrm>
            <a:off x="10886345" y="2404392"/>
            <a:ext cx="752234" cy="0"/>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D0D26AB-5FF0-0874-3A4B-5619B2A4E598}"/>
              </a:ext>
            </a:extLst>
          </p:cNvPr>
          <p:cNvCxnSpPr>
            <a:cxnSpLocks/>
          </p:cNvCxnSpPr>
          <p:nvPr/>
        </p:nvCxnSpPr>
        <p:spPr>
          <a:xfrm flipV="1">
            <a:off x="9741356" y="2373084"/>
            <a:ext cx="22652" cy="3066310"/>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08C5374-0F8F-01FB-DDD9-1514F06B4CFD}"/>
              </a:ext>
            </a:extLst>
          </p:cNvPr>
          <p:cNvSpPr/>
          <p:nvPr/>
        </p:nvSpPr>
        <p:spPr>
          <a:xfrm>
            <a:off x="10396719" y="2349699"/>
            <a:ext cx="1014667"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w/o 11/19/23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(100 index)</a:t>
            </a:r>
          </a:p>
        </p:txBody>
      </p:sp>
      <p:sp>
        <p:nvSpPr>
          <p:cNvPr id="22" name="TextBox 1">
            <a:extLst>
              <a:ext uri="{FF2B5EF4-FFF2-40B4-BE49-F238E27FC236}">
                <a16:creationId xmlns:a16="http://schemas.microsoft.com/office/drawing/2014/main" id="{2B078CFA-C2D3-5724-1DA9-8850AAF52DEC}"/>
              </a:ext>
            </a:extLst>
          </p:cNvPr>
          <p:cNvSpPr txBox="1"/>
          <p:nvPr/>
        </p:nvSpPr>
        <p:spPr>
          <a:xfrm>
            <a:off x="9752683" y="4853394"/>
            <a:ext cx="1885896" cy="214434"/>
          </a:xfrm>
          <a:prstGeom prst="rect">
            <a:avLst/>
          </a:prstGeom>
          <a:solidFill>
            <a:srgbClr val="00BFF2"/>
          </a:solidFill>
          <a:ln>
            <a:solidFill>
              <a:srgbClr val="00BFF2"/>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2-Month TV Campaign</a:t>
            </a:r>
          </a:p>
        </p:txBody>
      </p:sp>
      <p:sp>
        <p:nvSpPr>
          <p:cNvPr id="27" name="TextBox 26">
            <a:extLst>
              <a:ext uri="{FF2B5EF4-FFF2-40B4-BE49-F238E27FC236}">
                <a16:creationId xmlns:a16="http://schemas.microsoft.com/office/drawing/2014/main" id="{29F4326B-D1BF-7F0B-0E71-16C393079696}"/>
              </a:ext>
            </a:extLst>
          </p:cNvPr>
          <p:cNvSpPr txBox="1"/>
          <p:nvPr/>
        </p:nvSpPr>
        <p:spPr>
          <a:xfrm>
            <a:off x="9330482" y="2179397"/>
            <a:ext cx="8444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vs. prior week</a:t>
            </a:r>
          </a:p>
        </p:txBody>
      </p:sp>
      <p:sp>
        <p:nvSpPr>
          <p:cNvPr id="4" name="TextBox 3">
            <a:extLst>
              <a:ext uri="{FF2B5EF4-FFF2-40B4-BE49-F238E27FC236}">
                <a16:creationId xmlns:a16="http://schemas.microsoft.com/office/drawing/2014/main" id="{E4DB6D6F-843A-117E-B98A-7C2BEAC926CC}"/>
              </a:ext>
            </a:extLst>
          </p:cNvPr>
          <p:cNvSpPr txBox="1"/>
          <p:nvPr/>
        </p:nvSpPr>
        <p:spPr>
          <a:xfrm>
            <a:off x="483207" y="6157019"/>
            <a:ext cx="1158506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rPr>
              <a:t>Source: VAB analysis of Google Trends, United States only, All Categories, </a:t>
            </a:r>
            <a:r>
              <a:rPr kumimoji="0" lang="en-US" sz="650" b="0" i="0" u="none" strike="noStrike" kern="1200" cap="none" spc="0" normalizeH="0" baseline="0" noProof="0" dirty="0">
                <a:ln>
                  <a:noFill/>
                </a:ln>
                <a:solidFill>
                  <a:srgbClr val="002060"/>
                </a:solidFill>
                <a:effectLst/>
                <a:uLnTx/>
                <a:uFillTx/>
                <a:latin typeface="Helvetica" panose="020B0604020202020204"/>
                <a:ea typeface="+mn-ea"/>
                <a:cs typeface="Helvetica" panose="020B0604020202020204"/>
              </a:rPr>
              <a:t>Web Search, weeks of 10/30/22 – 11/19/23.</a:t>
            </a:r>
            <a:r>
              <a:rPr kumimoji="0" lang="en-US" sz="650" b="0" i="0" u="none" strike="noStrike" kern="1200" cap="none" spc="0" normalizeH="0" baseline="0" noProof="0" dirty="0">
                <a:ln>
                  <a:noFill/>
                </a:ln>
                <a:solidFill>
                  <a:srgbClr val="FF0000"/>
                </a:solidFill>
                <a:effectLst/>
                <a:uLnTx/>
                <a:uFillTx/>
                <a:latin typeface="Helvetica" panose="020B0604020202020204"/>
                <a:ea typeface="+mn-ea"/>
                <a:cs typeface="Helvetica" panose="020B0604020202020204"/>
              </a:rPr>
              <a:t> </a:t>
            </a:r>
            <a:r>
              <a:rPr kumimoji="0" lang="en-US" sz="650" b="1"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rPr>
              <a:t>Google Search Index represents search interest relative to the highest point on the chart for the given region and time period, a value of 100 is the peak popularity for the term, a value of 50 means that the term is half as popular</a:t>
            </a:r>
            <a:r>
              <a:rPr kumimoji="0" lang="en-US" sz="650" b="0"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rPr>
              <a:t>. </a:t>
            </a:r>
            <a:r>
              <a:rPr kumimoji="0" lang="en-US" sz="650" b="0" i="0" u="none" strike="noStrike" kern="1200" cap="none" spc="0" normalizeH="0" baseline="0" noProof="0" dirty="0">
                <a:ln>
                  <a:noFill/>
                </a:ln>
                <a:solidFill>
                  <a:srgbClr val="1B1464"/>
                </a:solidFill>
                <a:effectLst/>
                <a:uLnTx/>
                <a:uFillTx/>
                <a:latin typeface="Helvetica" panose="020B0604020202020204"/>
                <a:ea typeface="+mn-ea"/>
                <a:cs typeface="Helvetica" panose="020B0604020202020204"/>
              </a:rPr>
              <a:t>VAB analysis of Nielsen Ad Intel, TV launch month is based on the first activity reported across national cable TV, national broadcast TV, Spanish language broadcast TV, Spanish language cable TV, spot TV, syndication TV, streaming TV. Spend is based on reported national cable TV, national broadcast TV, Spanish language broadcast TV, Spanish language cable TV, spot TV, syndication TV, streaming TV spend. $1.7MM reflects TV investment for the weeks of 9/10/23-11/19/23. </a:t>
            </a:r>
            <a:r>
              <a:rPr kumimoji="0" lang="en-US" sz="650" b="0"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rPr>
              <a:t>Note: </a:t>
            </a:r>
            <a:r>
              <a:rPr kumimoji="0" lang="en-US" sz="650" b="1" i="0" u="none" strike="noStrike" kern="1200" cap="none" spc="0" normalizeH="0" baseline="0" noProof="0" dirty="0">
                <a:ln>
                  <a:noFill/>
                </a:ln>
                <a:solidFill>
                  <a:srgbClr val="00BFF2"/>
                </a:solidFill>
                <a:effectLst/>
                <a:uLnTx/>
                <a:uFillTx/>
                <a:latin typeface="Helvetica" panose="020B0604020202020204"/>
                <a:ea typeface="+mn-ea"/>
                <a:cs typeface="Helvetica" panose="020B0604020202020204"/>
              </a:rPr>
              <a:t>Light blue line marks the first week of TV spending for each brand.</a:t>
            </a:r>
            <a:endParaRPr kumimoji="0" lang="en-US" sz="650" b="0" i="0" u="none" strike="noStrike" kern="1200" cap="none" spc="0" normalizeH="0" baseline="0" noProof="0" dirty="0">
              <a:ln>
                <a:noFill/>
              </a:ln>
              <a:solidFill>
                <a:prstClr val="black"/>
              </a:solidFill>
              <a:effectLst/>
              <a:uLnTx/>
              <a:uFillTx/>
              <a:latin typeface="Helvetica" panose="020B0604020202020204"/>
              <a:ea typeface="+mn-ea"/>
              <a:cs typeface="Helvetica"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endParaRPr>
          </a:p>
        </p:txBody>
      </p:sp>
      <p:sp>
        <p:nvSpPr>
          <p:cNvPr id="6" name="TextBox 1">
            <a:extLst>
              <a:ext uri="{FF2B5EF4-FFF2-40B4-BE49-F238E27FC236}">
                <a16:creationId xmlns:a16="http://schemas.microsoft.com/office/drawing/2014/main" id="{497C0D5D-0938-F41E-292D-4E12BF99058B}"/>
              </a:ext>
            </a:extLst>
          </p:cNvPr>
          <p:cNvSpPr txBox="1"/>
          <p:nvPr/>
        </p:nvSpPr>
        <p:spPr>
          <a:xfrm>
            <a:off x="11118656" y="4038210"/>
            <a:ext cx="856858" cy="415397"/>
          </a:xfrm>
          <a:prstGeom prst="rect">
            <a:avLst/>
          </a:prstGeom>
          <a:solidFill>
            <a:srgbClr val="FFE600"/>
          </a:solidFill>
          <a:ln>
            <a:solidFill>
              <a:srgbClr val="FFE600"/>
            </a:solid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Heavy 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1B1464"/>
                </a:solidFill>
                <a:latin typeface="Helvetica" panose="020B0403020202020204" pitchFamily="34" charset="0"/>
              </a:rPr>
              <a:t>$202K Weekly Avg</a:t>
            </a:r>
            <a:endParaRPr kumimoji="0" lang="en-US" sz="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20" name="Oval 19">
            <a:extLst>
              <a:ext uri="{FF2B5EF4-FFF2-40B4-BE49-F238E27FC236}">
                <a16:creationId xmlns:a16="http://schemas.microsoft.com/office/drawing/2014/main" id="{E5BE57F8-4CDC-9455-7C36-572CF2BC9A06}"/>
              </a:ext>
            </a:extLst>
          </p:cNvPr>
          <p:cNvSpPr/>
          <p:nvPr/>
        </p:nvSpPr>
        <p:spPr>
          <a:xfrm>
            <a:off x="9311924" y="1792954"/>
            <a:ext cx="904168"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0F0"/>
                </a:solidFill>
                <a:effectLst/>
                <a:uLnTx/>
                <a:uFillTx/>
                <a:latin typeface="Helvetica" panose="020B0403020202020204" pitchFamily="34" charset="0"/>
                <a:ea typeface="+mn-ea"/>
                <a:cs typeface="+mn-cs"/>
              </a:rPr>
              <a:t>+45%</a:t>
            </a:r>
          </a:p>
        </p:txBody>
      </p:sp>
      <p:sp>
        <p:nvSpPr>
          <p:cNvPr id="23" name="Rectangle 22">
            <a:extLst>
              <a:ext uri="{FF2B5EF4-FFF2-40B4-BE49-F238E27FC236}">
                <a16:creationId xmlns:a16="http://schemas.microsoft.com/office/drawing/2014/main" id="{2B7D1768-6FAB-6CD5-D63B-AD8349669B3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15" name="Picture 14">
            <a:extLst>
              <a:ext uri="{FF2B5EF4-FFF2-40B4-BE49-F238E27FC236}">
                <a16:creationId xmlns:a16="http://schemas.microsoft.com/office/drawing/2014/main" id="{D45C21DC-D458-9281-6AE6-88510C205552}"/>
              </a:ext>
            </a:extLst>
          </p:cNvPr>
          <p:cNvPicPr>
            <a:picLocks noChangeAspect="1"/>
          </p:cNvPicPr>
          <p:nvPr/>
        </p:nvPicPr>
        <p:blipFill>
          <a:blip r:embed="rId5"/>
          <a:srcRect t="41027" b="41894"/>
          <a:stretch>
            <a:fillRect/>
          </a:stretch>
        </p:blipFill>
        <p:spPr>
          <a:xfrm>
            <a:off x="93560" y="1707856"/>
            <a:ext cx="1739090" cy="297013"/>
          </a:xfrm>
          <a:prstGeom prst="rect">
            <a:avLst/>
          </a:prstGeom>
        </p:spPr>
      </p:pic>
      <p:sp>
        <p:nvSpPr>
          <p:cNvPr id="19" name="Rectangle 18">
            <a:extLst>
              <a:ext uri="{FF2B5EF4-FFF2-40B4-BE49-F238E27FC236}">
                <a16:creationId xmlns:a16="http://schemas.microsoft.com/office/drawing/2014/main" id="{B07A6030-CD49-B842-73F7-FDBF6C80F450}"/>
              </a:ext>
            </a:extLst>
          </p:cNvPr>
          <p:cNvSpPr/>
          <p:nvPr/>
        </p:nvSpPr>
        <p:spPr>
          <a:xfrm>
            <a:off x="228114" y="435951"/>
            <a:ext cx="11942365" cy="892552"/>
          </a:xfrm>
          <a:prstGeom prst="rect">
            <a:avLst/>
          </a:prstGeom>
        </p:spPr>
        <p:txBody>
          <a:bodyPr wrap="square">
            <a:spAutoFit/>
          </a:bodyPr>
          <a:lstStyle/>
          <a:p>
            <a:pPr lvl="0">
              <a:defRPr/>
            </a:pPr>
            <a:r>
              <a:rPr lang="en-US" sz="2600" b="1" dirty="0">
                <a:solidFill>
                  <a:srgbClr val="ED3C8D"/>
                </a:solidFill>
                <a:latin typeface="Helvetica" pitchFamily="2" charset="0"/>
              </a:rPr>
              <a:t>Mott &amp; Bow: </a:t>
            </a:r>
            <a:r>
              <a:rPr lang="en-US" sz="2600" b="1" dirty="0">
                <a:solidFill>
                  <a:srgbClr val="002060"/>
                </a:solidFill>
                <a:latin typeface="Helvetica" pitchFamily="2" charset="0"/>
              </a:rPr>
              <a:t>Saw a </a:t>
            </a:r>
            <a:r>
              <a:rPr lang="en-US" sz="2600" b="1" u="sng" dirty="0">
                <a:solidFill>
                  <a:srgbClr val="00C0F3"/>
                </a:solidFill>
                <a:latin typeface="Helvetica" pitchFamily="2" charset="0"/>
              </a:rPr>
              <a:t>3.5x spike</a:t>
            </a:r>
            <a:r>
              <a:rPr lang="en-US" sz="2600" b="1" dirty="0">
                <a:solidFill>
                  <a:srgbClr val="002060"/>
                </a:solidFill>
                <a:latin typeface="Helvetica" pitchFamily="2" charset="0"/>
              </a:rPr>
              <a:t> in online branded search activity by the end the second month of their first TV campaign which launched in late-2023</a:t>
            </a:r>
          </a:p>
        </p:txBody>
      </p:sp>
      <p:sp>
        <p:nvSpPr>
          <p:cNvPr id="26" name="Oval 25">
            <a:extLst>
              <a:ext uri="{FF2B5EF4-FFF2-40B4-BE49-F238E27FC236}">
                <a16:creationId xmlns:a16="http://schemas.microsoft.com/office/drawing/2014/main" id="{5DCDAE88-2E5D-13A6-13E4-8FADDBA6DC8E}"/>
              </a:ext>
            </a:extLst>
          </p:cNvPr>
          <p:cNvSpPr/>
          <p:nvPr/>
        </p:nvSpPr>
        <p:spPr>
          <a:xfrm>
            <a:off x="11212893" y="1775987"/>
            <a:ext cx="715502" cy="370987"/>
          </a:xfrm>
          <a:prstGeom prst="ellipse">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C0F3"/>
                </a:solidFill>
                <a:latin typeface="Helvetica" panose="020B0403020202020204" pitchFamily="34" charset="0"/>
              </a:rPr>
              <a:t>3</a:t>
            </a:r>
            <a:r>
              <a:rPr kumimoji="0" lang="en-US" sz="1200" b="1" i="0" u="none" strike="noStrike" kern="1200" cap="none" spc="0" normalizeH="0" baseline="0" noProof="0" dirty="0">
                <a:ln>
                  <a:noFill/>
                </a:ln>
                <a:solidFill>
                  <a:srgbClr val="00C0F3"/>
                </a:solidFill>
                <a:effectLst/>
                <a:uLnTx/>
                <a:uFillTx/>
                <a:latin typeface="Helvetica" panose="020B0403020202020204" pitchFamily="34" charset="0"/>
                <a:ea typeface="+mn-ea"/>
                <a:cs typeface="+mn-cs"/>
              </a:rPr>
              <a:t>.</a:t>
            </a:r>
            <a:r>
              <a:rPr lang="en-US" sz="1200" b="1" dirty="0">
                <a:solidFill>
                  <a:srgbClr val="00C0F3"/>
                </a:solidFill>
                <a:latin typeface="Helvetica" panose="020B0403020202020204" pitchFamily="34" charset="0"/>
              </a:rPr>
              <a:t>5</a:t>
            </a:r>
            <a:r>
              <a:rPr kumimoji="0" lang="en-US" sz="1200" b="1" i="0" u="none" strike="noStrike" kern="1200" cap="none" spc="0" normalizeH="0" baseline="0" noProof="0" dirty="0">
                <a:ln>
                  <a:noFill/>
                </a:ln>
                <a:solidFill>
                  <a:srgbClr val="00C0F3"/>
                </a:solidFill>
                <a:effectLst/>
                <a:uLnTx/>
                <a:uFillTx/>
                <a:latin typeface="Helvetica" panose="020B0403020202020204" pitchFamily="34" charset="0"/>
                <a:ea typeface="+mn-ea"/>
                <a:cs typeface="+mn-cs"/>
              </a:rPr>
              <a:t>x</a:t>
            </a:r>
          </a:p>
        </p:txBody>
      </p:sp>
      <p:sp>
        <p:nvSpPr>
          <p:cNvPr id="28" name="TextBox 27">
            <a:extLst>
              <a:ext uri="{FF2B5EF4-FFF2-40B4-BE49-F238E27FC236}">
                <a16:creationId xmlns:a16="http://schemas.microsoft.com/office/drawing/2014/main" id="{BBC962C3-09E8-7AA6-280D-F4A7DC0070B3}"/>
              </a:ext>
            </a:extLst>
          </p:cNvPr>
          <p:cNvSpPr txBox="1"/>
          <p:nvPr/>
        </p:nvSpPr>
        <p:spPr>
          <a:xfrm>
            <a:off x="10867637" y="2125065"/>
            <a:ext cx="14060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vs. week before TV launch</a:t>
            </a:r>
          </a:p>
        </p:txBody>
      </p:sp>
      <p:cxnSp>
        <p:nvCxnSpPr>
          <p:cNvPr id="29" name="Straight Arrow Connector 28">
            <a:extLst>
              <a:ext uri="{FF2B5EF4-FFF2-40B4-BE49-F238E27FC236}">
                <a16:creationId xmlns:a16="http://schemas.microsoft.com/office/drawing/2014/main" id="{8F1E509E-EDC2-50E8-307E-9ECB89A0A2DD}"/>
              </a:ext>
            </a:extLst>
          </p:cNvPr>
          <p:cNvCxnSpPr>
            <a:cxnSpLocks/>
            <a:stCxn id="32" idx="3"/>
          </p:cNvCxnSpPr>
          <p:nvPr/>
        </p:nvCxnSpPr>
        <p:spPr>
          <a:xfrm>
            <a:off x="9367941" y="4391690"/>
            <a:ext cx="168541" cy="349326"/>
          </a:xfrm>
          <a:prstGeom prst="straightConnector1">
            <a:avLst/>
          </a:prstGeom>
          <a:ln w="6350">
            <a:solidFill>
              <a:srgbClr val="ED3C8D"/>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778BEFCF-3851-4596-E770-B89834A7A8F8}"/>
              </a:ext>
            </a:extLst>
          </p:cNvPr>
          <p:cNvCxnSpPr>
            <a:cxnSpLocks/>
          </p:cNvCxnSpPr>
          <p:nvPr/>
        </p:nvCxnSpPr>
        <p:spPr>
          <a:xfrm>
            <a:off x="9428989" y="4020124"/>
            <a:ext cx="285928" cy="281913"/>
          </a:xfrm>
          <a:prstGeom prst="straightConnector1">
            <a:avLst/>
          </a:prstGeom>
          <a:ln w="6350">
            <a:solidFill>
              <a:srgbClr val="00C0F3"/>
            </a:solidFill>
            <a:tailEnd type="triangle"/>
          </a:ln>
        </p:spPr>
        <p:style>
          <a:lnRef idx="2">
            <a:schemeClr val="accent1"/>
          </a:lnRef>
          <a:fillRef idx="0">
            <a:schemeClr val="accent1"/>
          </a:fillRef>
          <a:effectRef idx="1">
            <a:schemeClr val="accent1"/>
          </a:effectRef>
          <a:fontRef idx="minor">
            <a:schemeClr val="tx1"/>
          </a:fontRef>
        </p:style>
      </p:cxnSp>
      <p:sp>
        <p:nvSpPr>
          <p:cNvPr id="31" name="Rectangle: Rounded Corners 30">
            <a:extLst>
              <a:ext uri="{FF2B5EF4-FFF2-40B4-BE49-F238E27FC236}">
                <a16:creationId xmlns:a16="http://schemas.microsoft.com/office/drawing/2014/main" id="{5BFA6D71-B497-6DC5-6189-5E8CEB95B9DB}"/>
              </a:ext>
            </a:extLst>
          </p:cNvPr>
          <p:cNvSpPr/>
          <p:nvPr/>
        </p:nvSpPr>
        <p:spPr>
          <a:xfrm>
            <a:off x="8183813" y="3728686"/>
            <a:ext cx="1284403" cy="291438"/>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TV Launch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C0F3"/>
                </a:solidFill>
                <a:effectLst/>
                <a:uLnTx/>
                <a:uFillTx/>
                <a:latin typeface="Helvetica" panose="020B0604020202020204" pitchFamily="34" charset="0"/>
                <a:ea typeface="+mn-ea"/>
                <a:cs typeface="Helvetica" panose="020B0604020202020204" pitchFamily="34" charset="0"/>
              </a:rPr>
              <a:t>(42 index)</a:t>
            </a:r>
          </a:p>
        </p:txBody>
      </p:sp>
      <p:sp>
        <p:nvSpPr>
          <p:cNvPr id="32" name="Rectangle: Rounded Corners 31">
            <a:extLst>
              <a:ext uri="{FF2B5EF4-FFF2-40B4-BE49-F238E27FC236}">
                <a16:creationId xmlns:a16="http://schemas.microsoft.com/office/drawing/2014/main" id="{A09D1CD3-C1BF-3A1F-5441-8683A1DE0122}"/>
              </a:ext>
            </a:extLst>
          </p:cNvPr>
          <p:cNvSpPr/>
          <p:nvPr/>
        </p:nvSpPr>
        <p:spPr>
          <a:xfrm>
            <a:off x="7680325" y="4239575"/>
            <a:ext cx="1687616" cy="304230"/>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Week Before TV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(29 index)</a:t>
            </a:r>
          </a:p>
        </p:txBody>
      </p:sp>
      <p:sp>
        <p:nvSpPr>
          <p:cNvPr id="33" name="Rectangle 32">
            <a:extLst>
              <a:ext uri="{FF2B5EF4-FFF2-40B4-BE49-F238E27FC236}">
                <a16:creationId xmlns:a16="http://schemas.microsoft.com/office/drawing/2014/main" id="{9CDCAE89-16F6-2585-F4BF-00A78138A75B}"/>
              </a:ext>
            </a:extLst>
          </p:cNvPr>
          <p:cNvSpPr/>
          <p:nvPr/>
        </p:nvSpPr>
        <p:spPr>
          <a:xfrm>
            <a:off x="-3" y="0"/>
            <a:ext cx="2476503" cy="243075"/>
          </a:xfrm>
          <a:prstGeom prst="rect">
            <a:avLst/>
          </a:prstGeom>
          <a:solidFill>
            <a:srgbClr val="1B146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Category: Apparel &amp; Accessories</a:t>
            </a:r>
          </a:p>
        </p:txBody>
      </p:sp>
    </p:spTree>
    <p:extLst>
      <p:ext uri="{BB962C8B-B14F-4D97-AF65-F5344CB8AC3E}">
        <p14:creationId xmlns:p14="http://schemas.microsoft.com/office/powerpoint/2010/main" val="3314915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7" ma:contentTypeDescription="Create a new document." ma:contentTypeScope="" ma:versionID="ce961187bcf75797a197238a38995822">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c4c172c2d0ea889dfc3311c082dbb3bc"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00419b3-ff22-4e92-8e74-ef4894f6b0e1">
      <UserInfo>
        <DisplayName>Danielle Delauro</DisplayName>
        <AccountId>38</AccountId>
        <AccountType/>
      </UserInfo>
      <UserInfo>
        <DisplayName>Marianne Vita</DisplayName>
        <AccountId>43</AccountId>
        <AccountType/>
      </UserInfo>
      <UserInfo>
        <DisplayName>Jason Wiese</DisplayName>
        <AccountId>13</AccountId>
        <AccountType/>
      </UserInfo>
      <UserInfo>
        <DisplayName>Reed Kiely</DisplayName>
        <AccountId>39</AccountId>
        <AccountType/>
      </UserInfo>
    </SharedWithUsers>
    <TaxCatchAll xmlns="c00419b3-ff22-4e92-8e74-ef4894f6b0e1" xsi:nil="true"/>
    <lcf76f155ced4ddcb4097134ff3c332f xmlns="c3801c2d-3f2f-44a1-8478-554d1c91a4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9D6ACF0-9E3B-46BD-B608-F7FD5E956099}">
  <ds:schemaRefs>
    <ds:schemaRef ds:uri="http://schemas.microsoft.com/sharepoint/v3/contenttype/forms"/>
  </ds:schemaRefs>
</ds:datastoreItem>
</file>

<file path=customXml/itemProps2.xml><?xml version="1.0" encoding="utf-8"?>
<ds:datastoreItem xmlns:ds="http://schemas.openxmlformats.org/officeDocument/2006/customXml" ds:itemID="{76113665-E3EA-44DE-8DFD-04926A28DA64}"/>
</file>

<file path=customXml/itemProps3.xml><?xml version="1.0" encoding="utf-8"?>
<ds:datastoreItem xmlns:ds="http://schemas.openxmlformats.org/officeDocument/2006/customXml" ds:itemID="{59AF2711-2AB8-414E-AB80-46589E8A0ABC}">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1445</TotalTime>
  <Words>4575</Words>
  <Application>Microsoft Office PowerPoint</Application>
  <PresentationFormat>Widescreen</PresentationFormat>
  <Paragraphs>357</Paragraphs>
  <Slides>30</Slides>
  <Notes>10</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30</vt:i4>
      </vt:variant>
    </vt:vector>
  </HeadingPairs>
  <TitlesOfParts>
    <vt:vector size="47" baseType="lpstr">
      <vt:lpstr>Aptos</vt:lpstr>
      <vt:lpstr>Aptos Display</vt:lpstr>
      <vt:lpstr>Arial</vt:lpstr>
      <vt:lpstr>Calibri</vt:lpstr>
      <vt:lpstr>Calibri Light</vt:lpstr>
      <vt:lpstr>Helvetica</vt:lpstr>
      <vt:lpstr>Helvetica Light</vt:lpstr>
      <vt:lpstr>Helvetica-Light</vt:lpstr>
      <vt:lpstr>Trebuchet MS</vt:lpstr>
      <vt:lpstr>Office Theme</vt:lpstr>
      <vt:lpstr>2_Custom Design</vt:lpstr>
      <vt:lpstr>2_Custom Design</vt:lpstr>
      <vt:lpstr>3_Custom Design</vt:lpstr>
      <vt:lpstr>2_Office Theme</vt:lpstr>
      <vt:lpstr>4_Office Theme</vt:lpstr>
      <vt:lpstr>Office 2013 - 2022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Reed Kiely</cp:lastModifiedBy>
  <cp:revision>2</cp:revision>
  <cp:lastPrinted>2022-11-07T21:12:07Z</cp:lastPrinted>
  <dcterms:created xsi:type="dcterms:W3CDTF">2019-11-08T17:29:39Z</dcterms:created>
  <dcterms:modified xsi:type="dcterms:W3CDTF">2025-11-17T19:09:17Z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Order">
    <vt:r8>900800</vt:r8>
  </property>
  <property fmtid="{D5CDD505-2E9C-101B-9397-08002B2CF9AE}" pid="4" name="MediaServiceImageTags">
    <vt:lpwstr/>
  </property>
</Properties>
</file>