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747434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F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45D072-C5E1-4DB6-913D-8B5B54E010EC}" v="1" dt="2026-02-09T20:34:52.2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6-02-11T22:34:36.779" v="3" actId="108"/>
      <pc:docMkLst>
        <pc:docMk/>
      </pc:docMkLst>
      <pc:sldChg chg="modSp add mod">
        <pc:chgData name="Dylan Breger" userId="9b3da09f-10fe-42ec-9aa5-9fa2a3e9cc20" providerId="ADAL" clId="{D81AFA50-692E-4678-A384-3793507736DC}" dt="2026-02-11T22:34:36.779" v="3" actId="108"/>
        <pc:sldMkLst>
          <pc:docMk/>
          <pc:sldMk cId="2266032110" sldId="2147474345"/>
        </pc:sldMkLst>
        <pc:spChg chg="mod">
          <ac:chgData name="Dylan Breger" userId="9b3da09f-10fe-42ec-9aa5-9fa2a3e9cc20" providerId="ADAL" clId="{D81AFA50-692E-4678-A384-3793507736DC}" dt="2026-02-11T22:34:28.383" v="1" actId="207"/>
          <ac:spMkLst>
            <pc:docMk/>
            <pc:sldMk cId="2266032110" sldId="2147474345"/>
            <ac:spMk id="32" creationId="{2A59CDC0-8BF2-0B01-3F90-B35A50A68532}"/>
          </ac:spMkLst>
        </pc:spChg>
        <pc:spChg chg="mod">
          <ac:chgData name="Dylan Breger" userId="9b3da09f-10fe-42ec-9aa5-9fa2a3e9cc20" providerId="ADAL" clId="{D81AFA50-692E-4678-A384-3793507736DC}" dt="2026-02-11T22:34:32.958" v="2" actId="108"/>
          <ac:spMkLst>
            <pc:docMk/>
            <pc:sldMk cId="2266032110" sldId="2147474345"/>
            <ac:spMk id="33" creationId="{4F320BF9-7D51-270C-BD53-6B14C5E3B70B}"/>
          </ac:spMkLst>
        </pc:spChg>
        <pc:spChg chg="mod">
          <ac:chgData name="Dylan Breger" userId="9b3da09f-10fe-42ec-9aa5-9fa2a3e9cc20" providerId="ADAL" clId="{D81AFA50-692E-4678-A384-3793507736DC}" dt="2026-02-11T22:34:36.779" v="3" actId="108"/>
          <ac:spMkLst>
            <pc:docMk/>
            <pc:sldMk cId="2266032110" sldId="2147474345"/>
            <ac:spMk id="34" creationId="{A8130368-2D85-F468-B451-4F5A2647752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6D2E4-51CA-4C81-A8CA-30D49E96A2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AC0797-E543-FCAB-1E1D-4E1E9BAE0F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BA0DF3-240A-019D-FC43-BE69D817E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1F628-941E-4EF0-89D6-BCA4F77104B8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A13E4-3640-9602-B7DA-773B5C009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5A0E3-251B-A111-048C-592A11D3F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15817-C884-442F-9697-C761A5EA1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52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CC848-F416-AA78-DC75-9BFBEFD69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BF577C-012C-D98D-8DB6-7AAE1A6CEA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963FD-C73A-287A-D3F9-10E2B83EE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1F628-941E-4EF0-89D6-BCA4F77104B8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D47E7-8FED-6215-789F-D7DBA2AC6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C94AB7-3459-85A0-FD87-9807C5DA1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15817-C884-442F-9697-C761A5EA1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581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5CF5C6-152D-85FC-4AE7-A0F9FFA6BE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24E43A-908D-6144-82DA-F7A13AA78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1B81E-D1CE-CAB2-7B21-A49AB148E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1F628-941E-4EF0-89D6-BCA4F77104B8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65807-8664-5498-EF0A-92EB608F4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46639-BE81-52EB-7087-DF74A7839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15817-C884-442F-9697-C761A5EA1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92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4E7AE-E1BF-BB14-A438-97F99E749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5201A-0E7C-F17E-73DC-BFD52490E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A1A669-2EB8-597B-BFD4-64450E847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1F628-941E-4EF0-89D6-BCA4F77104B8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D89D2-BA91-844E-85C5-6F1C78A7E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AFE9B-6930-9F7A-EC0E-94945A92A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15817-C884-442F-9697-C761A5EA1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365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4EEF6-9FF9-DA81-F0A0-2BE068D4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6D6829-4A76-50BF-06B7-A9A7E6882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E9649E-7F4D-3B8C-B2CC-57295B33C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1F628-941E-4EF0-89D6-BCA4F77104B8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C3EB3-2305-74A7-387B-F6C8C8C1B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31F07-ADB2-95ED-C3F2-755649196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15817-C884-442F-9697-C761A5EA1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943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B7AC0-2800-7B2A-0497-28A9DA8BC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EBC86-263E-AC7B-5008-89CE3B8F80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26A739-931D-043D-4B51-81E3537E0C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8F1FA7-1757-4DE2-4408-477A9EE64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1F628-941E-4EF0-89D6-BCA4F77104B8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496A94-D748-4059-0B8A-EA66273E1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2085D3-A185-12CD-BBAA-144489493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15817-C884-442F-9697-C761A5EA1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62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DCEBB-DADC-201C-411A-ADB381A5C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4EF105-E581-7860-2A8D-9E9B41808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DE9758-EC20-E34B-A5E1-094B5D91AD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CADEB9-B6E6-8CEC-ABC8-93049435B7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74456E-EC4F-75F0-DA92-DB6ECA20BD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F8650F-BAAB-F031-5B3A-EC5366DF0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1F628-941E-4EF0-89D6-BCA4F77104B8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515305-FACC-4D79-A6B1-CC692F619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2850A4-4A1D-C960-49EF-17F088BAF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15817-C884-442F-9697-C761A5EA1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31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31491-CC97-3B0D-A779-5D07C90AA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762AF8-E3BF-6EB4-4A3B-9072EFBD6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1F628-941E-4EF0-89D6-BCA4F77104B8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86C52-186A-FC28-084A-46919504D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424B50-959A-59BB-3094-6302D12A4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15817-C884-442F-9697-C761A5EA1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074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213C46-0D52-D4C5-34BF-2EC90948F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1F628-941E-4EF0-89D6-BCA4F77104B8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737B68-0040-1B75-F744-A3D550ABF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F54F04-3521-22F6-BA2A-823832E92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15817-C884-442F-9697-C761A5EA1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573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373CE-6F12-94CD-AC26-7D11A5593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053C8-73DF-4571-26B3-C9F7CC533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77C9DD-EA2C-0956-F0A3-8123033D58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A7A34F-A281-6E99-8DAB-2A2102DA4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1F628-941E-4EF0-89D6-BCA4F77104B8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6D8AA4-3A95-67FA-E4BE-2A69E5C77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0E8C1B-B338-96F9-C9A8-AF097BD3D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15817-C884-442F-9697-C761A5EA1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396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7DAE2-1208-65A5-A738-436FF4EE4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A45737-811E-E0FE-56F2-98921D2651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FE935F-4254-E449-BBEF-511E83060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2A6398-B33A-28E8-0971-E0E203625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1F628-941E-4EF0-89D6-BCA4F77104B8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FBE51D-7764-FE85-D1B5-A23EA9EF2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DF9EDD-DFEE-A76B-B354-D033A9441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15817-C884-442F-9697-C761A5EA1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625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3DB2DA-7BE9-1E12-6B60-34FEB3C85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5825AA-A2C4-3E93-8C80-417C012B8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60961-62A8-CBE9-4B52-E30649895E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B1F628-941E-4EF0-89D6-BCA4F77104B8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2795D-F5B7-F622-E7E0-A31D89F23F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1B89C-3108-6023-C5B9-415EA585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915817-C884-442F-9697-C761A5EA1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699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hevab.com/signin?utm_source=grab-and-go&amp;utm_medium=vab-insights&amp;utm_campaign=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lgads.tv/reports/" TargetMode="External"/><Relationship Id="rId5" Type="http://schemas.openxmlformats.org/officeDocument/2006/relationships/hyperlink" Target="https://thevab.com/insights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5BC1433-C9F6-E1C6-80DE-7369B6A680B7}"/>
              </a:ext>
            </a:extLst>
          </p:cNvPr>
          <p:cNvSpPr/>
          <p:nvPr/>
        </p:nvSpPr>
        <p:spPr>
          <a:xfrm>
            <a:off x="0" y="1790411"/>
            <a:ext cx="12192002" cy="5088072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2FD2A99-6215-0CCB-E3B9-3C9F0353643B}"/>
              </a:ext>
            </a:extLst>
          </p:cNvPr>
          <p:cNvSpPr/>
          <p:nvPr/>
        </p:nvSpPr>
        <p:spPr>
          <a:xfrm>
            <a:off x="101600" y="448566"/>
            <a:ext cx="102045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Targeting is a strong starting place for CTV ad campaigns, that can be leveled-</a:t>
            </a:r>
            <a:r>
              <a:rPr lang="en-US" sz="2600" b="1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 with tailored creatives to drive more impact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03EA81-F602-849F-E73E-4F207B8DE6DA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Scan or click to access more CTV insights</a:t>
            </a:r>
          </a:p>
        </p:txBody>
      </p:sp>
      <p:pic>
        <p:nvPicPr>
          <p:cNvPr id="11" name="Picture 2">
            <a:hlinkClick r:id="rId2"/>
            <a:extLst>
              <a:ext uri="{FF2B5EF4-FFF2-40B4-BE49-F238E27FC236}">
                <a16:creationId xmlns:a16="http://schemas.microsoft.com/office/drawing/2014/main" id="{FA41A211-8893-0962-036B-34E1FA1FFC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4CB9955-FC7C-4E3C-F49C-146991466CF1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2948202-5925-B4E1-FB2C-B07A1EDDBD2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3972196-1FE9-99FE-94D2-41B6D1721D74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28BAA8-12AD-51C5-2257-6D9007C84510}"/>
              </a:ext>
            </a:extLst>
          </p:cNvPr>
          <p:cNvSpPr/>
          <p:nvPr/>
        </p:nvSpPr>
        <p:spPr>
          <a:xfrm>
            <a:off x="-3" y="-1"/>
            <a:ext cx="2674377" cy="261760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CTV: Targeting &amp; Creative Insights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993B731-AF2A-FF4C-9D69-11693667562D}"/>
              </a:ext>
            </a:extLst>
          </p:cNvPr>
          <p:cNvSpPr txBox="1"/>
          <p:nvPr/>
        </p:nvSpPr>
        <p:spPr>
          <a:xfrm>
            <a:off x="459850" y="6308393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XX</a:t>
            </a:r>
            <a:endParaRPr kumimoji="0" lang="en-US" sz="800" b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hlinkClick r:id="rId6"/>
            <a:extLst>
              <a:ext uri="{FF2B5EF4-FFF2-40B4-BE49-F238E27FC236}">
                <a16:creationId xmlns:a16="http://schemas.microsoft.com/office/drawing/2014/main" id="{0FB8CFF3-1D69-3B39-D202-34886A0F49BD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LG Ad Solutions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F01EB75-5361-A3FD-0884-99FE8F435785}"/>
              </a:ext>
            </a:extLst>
          </p:cNvPr>
          <p:cNvSpPr txBox="1"/>
          <p:nvPr/>
        </p:nvSpPr>
        <p:spPr>
          <a:xfrm>
            <a:off x="3277236" y="2020903"/>
            <a:ext cx="6956424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kern="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of users find 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targeted CTV ads to be acceptable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8F0D60C-1118-5606-C546-086093D7C45A}"/>
              </a:ext>
            </a:extLst>
          </p:cNvPr>
          <p:cNvSpPr txBox="1"/>
          <p:nvPr/>
        </p:nvSpPr>
        <p:spPr>
          <a:xfrm>
            <a:off x="1762123" y="1851388"/>
            <a:ext cx="1653013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kern="0" cap="none" spc="0" normalizeH="0" baseline="0" noProof="0" dirty="0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64%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925BED3-B54B-751D-03BD-98279BD2FBBA}"/>
              </a:ext>
            </a:extLst>
          </p:cNvPr>
          <p:cNvCxnSpPr>
            <a:cxnSpLocks/>
          </p:cNvCxnSpPr>
          <p:nvPr/>
        </p:nvCxnSpPr>
        <p:spPr>
          <a:xfrm>
            <a:off x="9522" y="2632661"/>
            <a:ext cx="12170484" cy="0"/>
          </a:xfrm>
          <a:prstGeom prst="line">
            <a:avLst/>
          </a:prstGeom>
          <a:ln w="19050"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8DE1EDF4-784F-CD94-36E0-B6610562BC89}"/>
              </a:ext>
            </a:extLst>
          </p:cNvPr>
          <p:cNvSpPr txBox="1"/>
          <p:nvPr/>
        </p:nvSpPr>
        <p:spPr>
          <a:xfrm>
            <a:off x="612250" y="6039069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LG Ad Solutions,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The Art &amp; Science of the CTV-First Era – Part 2:Consumer Experience, 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January 2026.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1E8A74F-E8E6-D637-F3F9-C5A5A45378D0}"/>
              </a:ext>
            </a:extLst>
          </p:cNvPr>
          <p:cNvSpPr txBox="1"/>
          <p:nvPr/>
        </p:nvSpPr>
        <p:spPr>
          <a:xfrm>
            <a:off x="9522" y="2637525"/>
            <a:ext cx="608647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500" b="1" i="0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Compared to untargeted CTV ads, targeted ads overindex for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FE06AB8-F6E4-69D4-A972-2DAEF796D831}"/>
              </a:ext>
            </a:extLst>
          </p:cNvPr>
          <p:cNvCxnSpPr>
            <a:cxnSpLocks/>
          </p:cNvCxnSpPr>
          <p:nvPr/>
        </p:nvCxnSpPr>
        <p:spPr>
          <a:xfrm>
            <a:off x="6096000" y="2632661"/>
            <a:ext cx="0" cy="3319783"/>
          </a:xfrm>
          <a:prstGeom prst="line">
            <a:avLst/>
          </a:prstGeom>
          <a:ln w="19050"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>
            <a:extLst>
              <a:ext uri="{FF2B5EF4-FFF2-40B4-BE49-F238E27FC236}">
                <a16:creationId xmlns:a16="http://schemas.microsoft.com/office/drawing/2014/main" id="{2A59CDC0-8BF2-0B01-3F90-B35A50A68532}"/>
              </a:ext>
            </a:extLst>
          </p:cNvPr>
          <p:cNvSpPr/>
          <p:nvPr/>
        </p:nvSpPr>
        <p:spPr>
          <a:xfrm>
            <a:off x="92077" y="3167908"/>
            <a:ext cx="742946" cy="742946"/>
          </a:xfrm>
          <a:prstGeom prst="ellipse">
            <a:avLst/>
          </a:prstGeom>
          <a:solidFill>
            <a:srgbClr val="00BF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4F320BF9-7D51-270C-BD53-6B14C5E3B70B}"/>
              </a:ext>
            </a:extLst>
          </p:cNvPr>
          <p:cNvSpPr/>
          <p:nvPr/>
        </p:nvSpPr>
        <p:spPr>
          <a:xfrm>
            <a:off x="92077" y="4029700"/>
            <a:ext cx="742946" cy="742946"/>
          </a:xfrm>
          <a:prstGeom prst="ellipse">
            <a:avLst/>
          </a:prstGeom>
          <a:solidFill>
            <a:srgbClr val="00BF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err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8130368-2D85-F468-B451-4F5A2647752F}"/>
              </a:ext>
            </a:extLst>
          </p:cNvPr>
          <p:cNvSpPr/>
          <p:nvPr/>
        </p:nvSpPr>
        <p:spPr>
          <a:xfrm>
            <a:off x="92077" y="4894956"/>
            <a:ext cx="742946" cy="742946"/>
          </a:xfrm>
          <a:prstGeom prst="ellipse">
            <a:avLst/>
          </a:prstGeom>
          <a:solidFill>
            <a:srgbClr val="00BF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err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09349A8-CCF0-261D-7658-76BE98F001F8}"/>
              </a:ext>
            </a:extLst>
          </p:cNvPr>
          <p:cNvSpPr txBox="1"/>
          <p:nvPr/>
        </p:nvSpPr>
        <p:spPr>
          <a:xfrm>
            <a:off x="6098746" y="2637525"/>
            <a:ext cx="60864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500" b="1" i="0" strike="noStrike" kern="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Compared to standard + untargeted CTV ads, ads with advanced creative + targeting </a:t>
            </a:r>
            <a:r>
              <a:rPr kumimoji="0" lang="en-US" sz="1500" b="1" i="0" strike="noStrike" kern="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overindex</a:t>
            </a:r>
            <a:r>
              <a:rPr kumimoji="0" lang="en-US" sz="1500" b="1" i="0" strike="noStrike" kern="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for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753B753-8DA0-6AB2-3292-CD697AF227B0}"/>
              </a:ext>
            </a:extLst>
          </p:cNvPr>
          <p:cNvSpPr txBox="1"/>
          <p:nvPr/>
        </p:nvSpPr>
        <p:spPr>
          <a:xfrm>
            <a:off x="34495" y="3354715"/>
            <a:ext cx="858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+23%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37EBE76-3CF9-BAEF-31FF-BE23FB1D86F5}"/>
              </a:ext>
            </a:extLst>
          </p:cNvPr>
          <p:cNvSpPr txBox="1"/>
          <p:nvPr/>
        </p:nvSpPr>
        <p:spPr>
          <a:xfrm>
            <a:off x="34495" y="4216507"/>
            <a:ext cx="858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+20%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F1D2A58-59F2-A218-7F0F-B61F6D288F2C}"/>
              </a:ext>
            </a:extLst>
          </p:cNvPr>
          <p:cNvSpPr txBox="1"/>
          <p:nvPr/>
        </p:nvSpPr>
        <p:spPr>
          <a:xfrm>
            <a:off x="34495" y="5081763"/>
            <a:ext cx="858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+13%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C19FEC3-0A03-BFFF-05EC-B77E58DFF17E}"/>
              </a:ext>
            </a:extLst>
          </p:cNvPr>
          <p:cNvSpPr txBox="1"/>
          <p:nvPr/>
        </p:nvSpPr>
        <p:spPr>
          <a:xfrm>
            <a:off x="835023" y="3382415"/>
            <a:ext cx="4770703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Less likelihood of feeling overwhelmed 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by ads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FD23149-F4CA-B443-BE3F-0C5115B963C2}"/>
              </a:ext>
            </a:extLst>
          </p:cNvPr>
          <p:cNvSpPr txBox="1"/>
          <p:nvPr/>
        </p:nvSpPr>
        <p:spPr>
          <a:xfrm>
            <a:off x="835023" y="4244207"/>
            <a:ext cx="4770703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Higher likelihood to </a:t>
            </a: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interact with a CTV ad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7E37F09-D4ED-5AE4-6EDF-D1D2A389E9A8}"/>
              </a:ext>
            </a:extLst>
          </p:cNvPr>
          <p:cNvSpPr txBox="1"/>
          <p:nvPr/>
        </p:nvSpPr>
        <p:spPr>
          <a:xfrm>
            <a:off x="835023" y="5109463"/>
            <a:ext cx="5311778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Higher likelihood of being interested in</a:t>
            </a: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finding out more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69353B70-0587-5927-36D1-50463E065EBA}"/>
              </a:ext>
            </a:extLst>
          </p:cNvPr>
          <p:cNvSpPr/>
          <p:nvPr/>
        </p:nvSpPr>
        <p:spPr>
          <a:xfrm>
            <a:off x="6190823" y="3123681"/>
            <a:ext cx="742946" cy="742946"/>
          </a:xfrm>
          <a:prstGeom prst="ellipse">
            <a:avLst/>
          </a:prstGeom>
          <a:solidFill>
            <a:srgbClr val="4EBEA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err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4473446-05D6-5FF8-B737-2533D7DA560E}"/>
              </a:ext>
            </a:extLst>
          </p:cNvPr>
          <p:cNvSpPr txBox="1"/>
          <p:nvPr/>
        </p:nvSpPr>
        <p:spPr>
          <a:xfrm>
            <a:off x="6133241" y="3310488"/>
            <a:ext cx="858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+62%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E72C5AD-67A8-3FCF-9F2B-86A782D8044E}"/>
              </a:ext>
            </a:extLst>
          </p:cNvPr>
          <p:cNvSpPr txBox="1"/>
          <p:nvPr/>
        </p:nvSpPr>
        <p:spPr>
          <a:xfrm>
            <a:off x="6931023" y="3338188"/>
            <a:ext cx="4770703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Higher unaided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brand recall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E84DDCC9-84AF-1C75-8434-C18C5B8DF32A}"/>
              </a:ext>
            </a:extLst>
          </p:cNvPr>
          <p:cNvSpPr/>
          <p:nvPr/>
        </p:nvSpPr>
        <p:spPr>
          <a:xfrm>
            <a:off x="6190823" y="3895005"/>
            <a:ext cx="742946" cy="742946"/>
          </a:xfrm>
          <a:prstGeom prst="ellipse">
            <a:avLst/>
          </a:prstGeom>
          <a:solidFill>
            <a:srgbClr val="4EBEA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err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D35B439-957D-4504-8CBF-8D2F90AA65C3}"/>
              </a:ext>
            </a:extLst>
          </p:cNvPr>
          <p:cNvSpPr txBox="1"/>
          <p:nvPr/>
        </p:nvSpPr>
        <p:spPr>
          <a:xfrm>
            <a:off x="6133241" y="4081812"/>
            <a:ext cx="858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+51%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A6D624C-A0AF-5F08-A3A1-752B3FF0F1A0}"/>
              </a:ext>
            </a:extLst>
          </p:cNvPr>
          <p:cNvSpPr txBox="1"/>
          <p:nvPr/>
        </p:nvSpPr>
        <p:spPr>
          <a:xfrm>
            <a:off x="6931023" y="4109512"/>
            <a:ext cx="4770703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Less likelihood of feeling overwhelmed </a:t>
            </a: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by ads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9B7680E-FC1D-6655-3C64-081B8CA67CA7}"/>
              </a:ext>
            </a:extLst>
          </p:cNvPr>
          <p:cNvSpPr/>
          <p:nvPr/>
        </p:nvSpPr>
        <p:spPr>
          <a:xfrm>
            <a:off x="6190823" y="4666329"/>
            <a:ext cx="742946" cy="742946"/>
          </a:xfrm>
          <a:prstGeom prst="ellipse">
            <a:avLst/>
          </a:prstGeom>
          <a:solidFill>
            <a:srgbClr val="4EBEA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err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191E32C-8266-A302-B215-4BF04CC9CA6B}"/>
              </a:ext>
            </a:extLst>
          </p:cNvPr>
          <p:cNvSpPr txBox="1"/>
          <p:nvPr/>
        </p:nvSpPr>
        <p:spPr>
          <a:xfrm>
            <a:off x="6133241" y="4853136"/>
            <a:ext cx="858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+24%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5BE999D-12E0-5B21-0E95-67BF331D79EE}"/>
              </a:ext>
            </a:extLst>
          </p:cNvPr>
          <p:cNvSpPr txBox="1"/>
          <p:nvPr/>
        </p:nvSpPr>
        <p:spPr>
          <a:xfrm>
            <a:off x="6931022" y="4880836"/>
            <a:ext cx="4770703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Higher likelihood to </a:t>
            </a: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interact with a CTV ad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BDF786F3-C8AF-2911-BC7D-26F09F82A7A2}"/>
              </a:ext>
            </a:extLst>
          </p:cNvPr>
          <p:cNvSpPr/>
          <p:nvPr/>
        </p:nvSpPr>
        <p:spPr>
          <a:xfrm>
            <a:off x="6190823" y="5437652"/>
            <a:ext cx="742946" cy="742946"/>
          </a:xfrm>
          <a:prstGeom prst="ellipse">
            <a:avLst/>
          </a:prstGeom>
          <a:solidFill>
            <a:srgbClr val="4EBEA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err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F5934CB-B56A-EBFC-4418-36D741CF3373}"/>
              </a:ext>
            </a:extLst>
          </p:cNvPr>
          <p:cNvSpPr txBox="1"/>
          <p:nvPr/>
        </p:nvSpPr>
        <p:spPr>
          <a:xfrm>
            <a:off x="6133241" y="5624459"/>
            <a:ext cx="858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+17%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201E533-EB7F-2F24-A811-2B0273BF5A26}"/>
              </a:ext>
            </a:extLst>
          </p:cNvPr>
          <p:cNvSpPr txBox="1"/>
          <p:nvPr/>
        </p:nvSpPr>
        <p:spPr>
          <a:xfrm>
            <a:off x="6931022" y="5652159"/>
            <a:ext cx="5299078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Higher likelihood of being interested in </a:t>
            </a: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finding out more</a:t>
            </a:r>
          </a:p>
        </p:txBody>
      </p:sp>
    </p:spTree>
    <p:extLst>
      <p:ext uri="{BB962C8B-B14F-4D97-AF65-F5344CB8AC3E}">
        <p14:creationId xmlns:p14="http://schemas.microsoft.com/office/powerpoint/2010/main" val="2266032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B5E6B96-AD7F-4EBE-B857-382865045E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F7F7261-ACBD-4FAF-AEDE-19A8586B6A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db7a3-d8d8-4d5a-8559-ae518cf29f49"/>
    <ds:schemaRef ds:uri="8ffbcc2d-a520-42b9-8ca7-e09066416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940DF0-AEE5-4B04-A64D-A689FFE6C0EF}">
  <ds:schemaRefs>
    <ds:schemaRef ds:uri="http://schemas.microsoft.com/office/2006/metadata/properties"/>
    <ds:schemaRef ds:uri="http://schemas.microsoft.com/office/infopath/2007/PartnerControls"/>
    <ds:schemaRef ds:uri="8ffbcc2d-a520-42b9-8ca7-e090664160a6"/>
    <ds:schemaRef ds:uri="97cdb7a3-d8d8-4d5a-8559-ae518cf29f4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187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2026-02-09T20:33:16Z</dcterms:created>
  <dcterms:modified xsi:type="dcterms:W3CDTF">2026-02-11T22:34:37Z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  <property fmtid="{D5CDD505-2E9C-101B-9397-08002B2CF9AE}" pid="3" name="MediaServiceImageTags">
    <vt:lpwstr/>
  </property>
</Properties>
</file>