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14737642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4724FD-A6E7-47FB-9086-32348DDC0FA1}" v="1" dt="2024-09-10T15:29:07.003"/>
    <p1510:client id="{57F836AB-045E-4701-BC6E-0FCBAC92CE4C}" v="1" dt="2024-09-10T15:16:26.104"/>
    <p1510:client id="{58639A34-79C5-44E6-A897-2B82128EA8DA}" v="1" dt="2024-09-10T15:30:57.635"/>
    <p1510:client id="{D25B1E41-C05C-481C-93A7-FB8990A8D527}" v="4" dt="2024-09-10T15:14:12.7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48" d="100"/>
          <a:sy n="48" d="100"/>
        </p:scale>
        <p:origin x="53" y="7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1C4724FD-A6E7-47FB-9086-32348DDC0FA1}"/>
    <pc:docChg chg="addSld delSld modSld">
      <pc:chgData name="Dylan Breger" userId="9b3da09f-10fe-42ec-9aa5-9fa2a3e9cc20" providerId="ADAL" clId="{1C4724FD-A6E7-47FB-9086-32348DDC0FA1}" dt="2024-09-10T15:29:22.259" v="1" actId="47"/>
      <pc:docMkLst>
        <pc:docMk/>
      </pc:docMkLst>
      <pc:sldChg chg="add">
        <pc:chgData name="Dylan Breger" userId="9b3da09f-10fe-42ec-9aa5-9fa2a3e9cc20" providerId="ADAL" clId="{1C4724FD-A6E7-47FB-9086-32348DDC0FA1}" dt="2024-09-10T15:29:06.991" v="0"/>
        <pc:sldMkLst>
          <pc:docMk/>
          <pc:sldMk cId="2044079681" sldId="298"/>
        </pc:sldMkLst>
      </pc:sldChg>
      <pc:sldChg chg="del">
        <pc:chgData name="Dylan Breger" userId="9b3da09f-10fe-42ec-9aa5-9fa2a3e9cc20" providerId="ADAL" clId="{1C4724FD-A6E7-47FB-9086-32348DDC0FA1}" dt="2024-09-10T15:29:22.259" v="1" actId="47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57F836AB-045E-4701-BC6E-0FCBAC92CE4C}"/>
    <pc:docChg chg="addSld delSld modSld">
      <pc:chgData name="Dylan Breger" userId="9b3da09f-10fe-42ec-9aa5-9fa2a3e9cc20" providerId="ADAL" clId="{57F836AB-045E-4701-BC6E-0FCBAC92CE4C}" dt="2024-09-10T15:16:29.744" v="1" actId="47"/>
      <pc:docMkLst>
        <pc:docMk/>
      </pc:docMkLst>
      <pc:sldChg chg="del">
        <pc:chgData name="Dylan Breger" userId="9b3da09f-10fe-42ec-9aa5-9fa2a3e9cc20" providerId="ADAL" clId="{57F836AB-045E-4701-BC6E-0FCBAC92CE4C}" dt="2024-09-10T15:16:29.744" v="1" actId="47"/>
        <pc:sldMkLst>
          <pc:docMk/>
          <pc:sldMk cId="903760944" sldId="2147327077"/>
        </pc:sldMkLst>
      </pc:sldChg>
      <pc:sldChg chg="add">
        <pc:chgData name="Dylan Breger" userId="9b3da09f-10fe-42ec-9aa5-9fa2a3e9cc20" providerId="ADAL" clId="{57F836AB-045E-4701-BC6E-0FCBAC92CE4C}" dt="2024-09-10T15:16:26.100" v="0"/>
        <pc:sldMkLst>
          <pc:docMk/>
          <pc:sldMk cId="1619199304" sldId="2147327078"/>
        </pc:sldMkLst>
      </pc:sldChg>
    </pc:docChg>
  </pc:docChgLst>
  <pc:docChgLst>
    <pc:chgData name="Dylan Breger" userId="9b3da09f-10fe-42ec-9aa5-9fa2a3e9cc20" providerId="ADAL" clId="{D25B1E41-C05C-481C-93A7-FB8990A8D527}"/>
    <pc:docChg chg="custSel addSld delSld modSld">
      <pc:chgData name="Dylan Breger" userId="9b3da09f-10fe-42ec-9aa5-9fa2a3e9cc20" providerId="ADAL" clId="{D25B1E41-C05C-481C-93A7-FB8990A8D527}" dt="2024-09-10T15:14:16.695" v="7" actId="47"/>
      <pc:docMkLst>
        <pc:docMk/>
      </pc:docMkLst>
      <pc:sldChg chg="addSp delSp modSp new del mod">
        <pc:chgData name="Dylan Breger" userId="9b3da09f-10fe-42ec-9aa5-9fa2a3e9cc20" providerId="ADAL" clId="{D25B1E41-C05C-481C-93A7-FB8990A8D527}" dt="2024-09-10T15:14:16.695" v="7" actId="47"/>
        <pc:sldMkLst>
          <pc:docMk/>
          <pc:sldMk cId="3924261391" sldId="256"/>
        </pc:sldMkLst>
        <pc:graphicFrameChg chg="add 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4" creationId="{16F165D6-1448-FEEC-3C75-1645E6247FD2}"/>
          </ac:graphicFrameMkLst>
        </pc:graphicFrameChg>
        <pc:graphicFrameChg chg="mod">
          <ac:chgData name="Dylan Breger" userId="9b3da09f-10fe-42ec-9aa5-9fa2a3e9cc20" providerId="ADAL" clId="{D25B1E41-C05C-481C-93A7-FB8990A8D527}" dt="2024-09-10T15:13:57.450" v="2"/>
          <ac:graphicFrameMkLst>
            <pc:docMk/>
            <pc:sldMk cId="3924261391" sldId="256"/>
            <ac:graphicFrameMk id="5" creationId="{137B219F-0F42-A227-1847-06AB2789278B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7.024" v="5" actId="478"/>
          <ac:graphicFrameMkLst>
            <pc:docMk/>
            <pc:sldMk cId="3924261391" sldId="256"/>
            <ac:graphicFrameMk id="6" creationId="{69567C38-9FCB-1FC9-30B5-E4E34F06725F}"/>
          </ac:graphicFrameMkLst>
        </pc:graphicFrameChg>
        <pc:graphicFrameChg chg="add del mod">
          <ac:chgData name="Dylan Breger" userId="9b3da09f-10fe-42ec-9aa5-9fa2a3e9cc20" providerId="ADAL" clId="{D25B1E41-C05C-481C-93A7-FB8990A8D527}" dt="2024-09-10T15:14:04.425" v="4" actId="478"/>
          <ac:graphicFrameMkLst>
            <pc:docMk/>
            <pc:sldMk cId="3924261391" sldId="256"/>
            <ac:graphicFrameMk id="7" creationId="{8DEC4E1A-84C7-F078-A9A5-73E6115B090E}"/>
          </ac:graphicFrameMkLst>
        </pc:graphicFrameChg>
      </pc:sldChg>
      <pc:sldChg chg="add">
        <pc:chgData name="Dylan Breger" userId="9b3da09f-10fe-42ec-9aa5-9fa2a3e9cc20" providerId="ADAL" clId="{D25B1E41-C05C-481C-93A7-FB8990A8D527}" dt="2024-09-10T15:14:12.708" v="6"/>
        <pc:sldMkLst>
          <pc:docMk/>
          <pc:sldMk cId="903760944" sldId="2147327077"/>
        </pc:sldMkLst>
      </pc:sldChg>
    </pc:docChg>
  </pc:docChgLst>
  <pc:docChgLst>
    <pc:chgData name="Dylan Breger" userId="9b3da09f-10fe-42ec-9aa5-9fa2a3e9cc20" providerId="ADAL" clId="{58639A34-79C5-44E6-A897-2B82128EA8DA}"/>
    <pc:docChg chg="addSld delSld modSld">
      <pc:chgData name="Dylan Breger" userId="9b3da09f-10fe-42ec-9aa5-9fa2a3e9cc20" providerId="ADAL" clId="{58639A34-79C5-44E6-A897-2B82128EA8DA}" dt="2024-09-10T15:30:58.566" v="1" actId="47"/>
      <pc:docMkLst>
        <pc:docMk/>
      </pc:docMkLst>
      <pc:sldChg chg="del">
        <pc:chgData name="Dylan Breger" userId="9b3da09f-10fe-42ec-9aa5-9fa2a3e9cc20" providerId="ADAL" clId="{58639A34-79C5-44E6-A897-2B82128EA8DA}" dt="2024-09-10T15:30:58.566" v="1" actId="47"/>
        <pc:sldMkLst>
          <pc:docMk/>
          <pc:sldMk cId="2044079681" sldId="298"/>
        </pc:sldMkLst>
      </pc:sldChg>
      <pc:sldChg chg="add">
        <pc:chgData name="Dylan Breger" userId="9b3da09f-10fe-42ec-9aa5-9fa2a3e9cc20" providerId="ADAL" clId="{58639A34-79C5-44E6-A897-2B82128EA8DA}" dt="2024-09-10T15:30:57.631" v="0"/>
        <pc:sldMkLst>
          <pc:docMk/>
          <pc:sldMk cId="3841609497" sldId="2147376421"/>
        </pc:sldMkLst>
      </pc:sldChg>
      <pc:sldMasterChg chg="delSldLayout">
        <pc:chgData name="Dylan Breger" userId="9b3da09f-10fe-42ec-9aa5-9fa2a3e9cc20" providerId="ADAL" clId="{58639A34-79C5-44E6-A897-2B82128EA8DA}" dt="2024-09-10T15:30:58.566" v="1" actId="47"/>
        <pc:sldMasterMkLst>
          <pc:docMk/>
          <pc:sldMasterMk cId="3467649777" sldId="2147483648"/>
        </pc:sldMasterMkLst>
        <pc:sldLayoutChg chg="del">
          <pc:chgData name="Dylan Breger" userId="9b3da09f-10fe-42ec-9aa5-9fa2a3e9cc20" providerId="ADAL" clId="{58639A34-79C5-44E6-A897-2B82128EA8DA}" dt="2024-09-10T15:30:58.566" v="1" actId="47"/>
          <pc:sldLayoutMkLst>
            <pc:docMk/>
            <pc:sldMasterMk cId="3467649777" sldId="2147483648"/>
            <pc:sldLayoutMk cId="4243896726" sldId="2147483660"/>
          </pc:sldLayoutMkLst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896118336439623"/>
          <c:y val="0"/>
          <c:w val="0.52296482104920605"/>
          <c:h val="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Honest</c:v>
                </c:pt>
                <c:pt idx="1">
                  <c:v>Integrity</c:v>
                </c:pt>
                <c:pt idx="2">
                  <c:v>Committed to quality products and services</c:v>
                </c:pt>
                <c:pt idx="3">
                  <c:v>Transparent</c:v>
                </c:pt>
                <c:pt idx="4">
                  <c:v>Consistent</c:v>
                </c:pt>
                <c:pt idx="5">
                  <c:v>Cares for consumers </c:v>
                </c:pt>
                <c:pt idx="6">
                  <c:v>Their goals are more tham just making profit</c:v>
                </c:pt>
                <c:pt idx="7">
                  <c:v>Takes care of employees</c:v>
                </c:pt>
                <c:pt idx="8">
                  <c:v>Uses all natural ingredients</c:v>
                </c:pt>
                <c:pt idx="9">
                  <c:v>Relevant</c:v>
                </c:pt>
                <c:pt idx="10">
                  <c:v>Cares about the environment</c:v>
                </c:pt>
                <c:pt idx="11">
                  <c:v>Takes actions that support and/or invest in society</c:v>
                </c:pt>
                <c:pt idx="12">
                  <c:v>Other</c:v>
                </c:pt>
                <c:pt idx="13">
                  <c:v>None of the above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14"/>
                <c:pt idx="0">
                  <c:v>0.51</c:v>
                </c:pt>
                <c:pt idx="1">
                  <c:v>0.4</c:v>
                </c:pt>
                <c:pt idx="2">
                  <c:v>0.27</c:v>
                </c:pt>
                <c:pt idx="3">
                  <c:v>0.26</c:v>
                </c:pt>
                <c:pt idx="4">
                  <c:v>0.21</c:v>
                </c:pt>
                <c:pt idx="5">
                  <c:v>0.19</c:v>
                </c:pt>
                <c:pt idx="6">
                  <c:v>0.17</c:v>
                </c:pt>
                <c:pt idx="7">
                  <c:v>0.15</c:v>
                </c:pt>
                <c:pt idx="8">
                  <c:v>0.11</c:v>
                </c:pt>
                <c:pt idx="9">
                  <c:v>0.09</c:v>
                </c:pt>
                <c:pt idx="10">
                  <c:v>0.09</c:v>
                </c:pt>
                <c:pt idx="11">
                  <c:v>0.06</c:v>
                </c:pt>
                <c:pt idx="12">
                  <c:v>0.01</c:v>
                </c:pt>
                <c:pt idx="13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F8-43D3-AFAE-6B1D8D4AE9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4676016"/>
        <c:axId val="194667376"/>
      </c:barChart>
      <c:catAx>
        <c:axId val="19467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194667376"/>
        <c:crosses val="autoZero"/>
        <c:auto val="1"/>
        <c:lblAlgn val="ctr"/>
        <c:lblOffset val="100"/>
        <c:noMultiLvlLbl val="0"/>
      </c:catAx>
      <c:valAx>
        <c:axId val="19466737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94676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rgbClr val="1B1464"/>
          </a:solidFill>
          <a:latin typeface="Helvetica" panose="020B0604020202020204" pitchFamily="34" charset="0"/>
          <a:cs typeface="Helvetica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F90C0-CFEA-4C0F-9963-3178266E5200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EEB01-4C08-4C41-BAF2-5CA4BCED5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48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9AA47-5202-9996-06E2-B087C226C6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7B90FB-9718-D43A-9258-421DDD47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FC9B0-82BF-4E17-F85E-FD08DC46E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41087-3A6E-637B-EEA8-CE740F58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A7EA7-8C10-1A7B-2A7C-3AA932D94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8E461-2894-91A3-BA81-4A6105581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D9B25C-6BAF-274B-F340-4A872832B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CA535-CEF5-1ADD-324E-8931D1FB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283B-1FB1-41FC-C696-2C80BF2C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CF449-ACBE-331C-5D99-48A418893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9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101025-17F9-A777-5363-D4783C9CA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CAA8F9-8A50-0A1F-013E-7AE3E351D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B039-6411-3C33-E86F-17BC0AAFC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B737B-744D-DCB0-315C-5447957E0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2B2429-FF23-08CD-CD4D-1A2CCD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96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3FBA9-D216-2054-B9DB-5AA3D5849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6634B-AE9D-8DB6-8964-28F93F239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EE539B-62C6-C002-65A8-B150BE44F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DE247-CFD8-5F02-2A9C-B9385AAF5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9C5BDC-81C7-7CA1-2E43-A7F204DA7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6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A868-9B21-8542-6A34-9BEF0CFB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B8A6A-D8BF-89E8-7151-9442B7228B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E0376-80BB-0E53-2065-805704D8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9C087-35BE-293B-ADAE-E83DDF7E4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3D80E-2345-84CC-209A-B24C3466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3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6C52-DB92-6FF5-6FA6-4D037C13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68040-CFEF-749D-BD70-CBCA51D2A7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4FCA01-20EE-FCDF-49B2-BC24B818E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E5B2F-7DBB-44AC-CC3F-915A20797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81819E-2AE4-5B4E-E13A-A32A0839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3C4B74-2EC6-DE2F-E895-396C60A8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2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BFD60-F4A2-8EC8-0FF7-026AA3A93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CFFFBD-F6BB-D367-A32E-FCFAADF75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F5A8B4-E7C5-B3BF-C047-94EAC9B7D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8D356-3EC8-9042-1C2A-E280A4C96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59EF14-A7B4-492B-0C2A-42BCFEC1B1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9E800D-7B6F-D9EC-9E20-B1C689241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167F1B-2411-0836-F433-32A0594A6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724AF7-90AD-F3E6-8184-ECE561858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34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8B2D6-5E0A-E98E-4D7E-7534B1BC2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F3624-C791-2D39-1BDC-441B1D1EB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8303CA-BC80-C386-4180-70EB664E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3157F-4D21-BCF8-DE08-4D35E038C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5D5527-C1A4-BBA7-630D-7977E5175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74538-792C-9536-100C-E30AD55BF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80355E-58FB-D8AD-3282-6707E241C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8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E19F-4740-635D-2CC5-D8C2EFA0A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01D02-3BCD-A909-22BF-09E29CDE8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E70ED4-DA8A-059B-AEEC-C7C390176B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5BBC8-65E1-DFF3-8AB9-1CF5FCED1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E68A6-2AE5-2E4B-4AFA-322287D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7EC22F-C310-DB19-1271-DC100D02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7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1A425-7B79-1BE0-9240-B2F679A59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4AFAB-B083-150B-A0A7-96DCF3CCD7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53CD7B-2226-8B75-F6F7-EE27FECBF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692A9-1894-0CB3-C828-75E051ADB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DF28B-36CE-2398-03F0-822FA2262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8DB25-5B74-656C-7BDB-BFAFE050B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1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F15114-272B-D5A0-8AF6-EE2F8C23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4330E-17FD-55AA-5C52-82B80D342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04D23-DE1C-66BF-7E0C-A231689AB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69A2-BB99-4E21-B127-3F0998226C81}" type="datetimeFigureOut">
              <a:rPr lang="en-US" smtClean="0"/>
              <a:t>9/10/2024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B54154-ECD0-2E9E-953B-9D2D51BE5B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668AB1-1CF1-7C76-69BB-9EEA330756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E48D5B-1F70-4663-8375-D0DBD9EF5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4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9ECF332-592C-F9A0-2DD2-053B29FF1940}"/>
              </a:ext>
            </a:extLst>
          </p:cNvPr>
          <p:cNvSpPr/>
          <p:nvPr/>
        </p:nvSpPr>
        <p:spPr>
          <a:xfrm>
            <a:off x="-2" y="1685013"/>
            <a:ext cx="3667897" cy="4629777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4AEF74-ED62-75CC-B940-75E3FB7EDB5C}"/>
              </a:ext>
            </a:extLst>
          </p:cNvPr>
          <p:cNvSpPr/>
          <p:nvPr/>
        </p:nvSpPr>
        <p:spPr>
          <a:xfrm>
            <a:off x="3667896" y="1685013"/>
            <a:ext cx="8524103" cy="462977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0" y="0"/>
            <a:ext cx="2678264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‘Authentic’ Means for Brands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trust insights</a:t>
            </a:r>
          </a:p>
        </p:txBody>
      </p:sp>
      <p:pic>
        <p:nvPicPr>
          <p:cNvPr id="10" name="Picture 2">
            <a:hlinkClick r:id="rId3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4E5B050-7C3F-F229-7298-1CD426CDC2A1}"/>
              </a:ext>
            </a:extLst>
          </p:cNvPr>
          <p:cNvGraphicFramePr/>
          <p:nvPr/>
        </p:nvGraphicFramePr>
        <p:xfrm>
          <a:off x="3513221" y="2260095"/>
          <a:ext cx="8524103" cy="38765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CBF3C05F-4B2C-772B-CFFF-70C24CF565A6}"/>
              </a:ext>
            </a:extLst>
          </p:cNvPr>
          <p:cNvSpPr txBox="1"/>
          <p:nvPr/>
        </p:nvSpPr>
        <p:spPr>
          <a:xfrm>
            <a:off x="3749039" y="1821493"/>
            <a:ext cx="84214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What ‘authentic’ means for brands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0FF786-A888-AC44-C47A-2C36D62B8CF9}"/>
              </a:ext>
            </a:extLst>
          </p:cNvPr>
          <p:cNvSpPr txBox="1"/>
          <p:nvPr/>
        </p:nvSpPr>
        <p:spPr>
          <a:xfrm>
            <a:off x="483206" y="6344247"/>
            <a:ext cx="11687274" cy="195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lang="en-US" sz="8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Ipsos, The Ipsos Consumer Tracker, fielded December 5-6, 2023 among 1,120 U.S. adults. Q: When thinking about companies or brands that are ‘authentic,; which of the following words do you most associate with that trait?</a:t>
            </a: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25" name="Picture 24" descr="A hands holding a badge with stars and a check mark&#10;&#10;Description automatically generated">
            <a:extLst>
              <a:ext uri="{FF2B5EF4-FFF2-40B4-BE49-F238E27FC236}">
                <a16:creationId xmlns:a16="http://schemas.microsoft.com/office/drawing/2014/main" id="{25774EE9-2E55-2859-E47F-6811292CDE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620" y="2663978"/>
            <a:ext cx="2862653" cy="286265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243C4DA-5970-5C08-9ADD-87A284A0223C}"/>
              </a:ext>
            </a:extLst>
          </p:cNvPr>
          <p:cNvSpPr/>
          <p:nvPr/>
        </p:nvSpPr>
        <p:spPr>
          <a:xfrm>
            <a:off x="95693" y="423162"/>
            <a:ext cx="1016199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Honesty, integrity, quality and transparency are top traits that define brand ‘authenticity’ to consumers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910A01-15FE-F65F-8645-15F619B2F361}"/>
              </a:ext>
            </a:extLst>
          </p:cNvPr>
          <p:cNvSpPr/>
          <p:nvPr/>
        </p:nvSpPr>
        <p:spPr>
          <a:xfrm>
            <a:off x="483207" y="6533170"/>
            <a:ext cx="1168727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400" b="1" i="0" u="sng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609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577669-B222-4090-8D29-54C72AA39D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cdb7a3-d8d8-4d5a-8559-ae518cf29f49"/>
    <ds:schemaRef ds:uri="8ffbcc2d-a520-42b9-8ca7-e090664160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522ACD2-D388-4C6C-B833-0E9DE11A92DD}">
  <ds:schemaRefs>
    <ds:schemaRef ds:uri="http://schemas.microsoft.com/office/2006/metadata/properties"/>
    <ds:schemaRef ds:uri="http://schemas.microsoft.com/office/infopath/2007/PartnerControls"/>
    <ds:schemaRef ds:uri="8ffbcc2d-a520-42b9-8ca7-e090664160a6"/>
    <ds:schemaRef ds:uri="97cdb7a3-d8d8-4d5a-8559-ae518cf29f49"/>
  </ds:schemaRefs>
</ds:datastoreItem>
</file>

<file path=customXml/itemProps3.xml><?xml version="1.0" encoding="utf-8"?>
<ds:datastoreItem xmlns:ds="http://schemas.openxmlformats.org/officeDocument/2006/customXml" ds:itemID="{A48F5AB4-D1CB-4DE2-9DFF-262543685A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93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2024-09-10T15:13:48Z</dcterms:created>
  <dcterms:modified xsi:type="dcterms:W3CDTF">2024-09-10T15:30:59Z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