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02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5D0253-E243-4F84-8C55-D6C483476579}" v="1" dt="2025-02-04T19:52:00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25D0253-E243-4F84-8C55-D6C483476579}"/>
    <pc:docChg chg="addSld modSld">
      <pc:chgData name="Dylan Breger" userId="9b3da09f-10fe-42ec-9aa5-9fa2a3e9cc20" providerId="ADAL" clId="{C25D0253-E243-4F84-8C55-D6C483476579}" dt="2025-02-04T19:52:00.102" v="0"/>
      <pc:docMkLst>
        <pc:docMk/>
      </pc:docMkLst>
      <pc:sldChg chg="add">
        <pc:chgData name="Dylan Breger" userId="9b3da09f-10fe-42ec-9aa5-9fa2a3e9cc20" providerId="ADAL" clId="{C25D0253-E243-4F84-8C55-D6C483476579}" dt="2025-02-04T19:52:00.102" v="0"/>
        <pc:sldMkLst>
          <pc:docMk/>
          <pc:sldMk cId="2380314699" sldId="214684602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D6C4B-6D35-4E6B-9A58-367FEF389E33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57BA6-71C3-40A1-9A71-6F2A3FC427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76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100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CF73-3E3A-749E-FEFA-A3178045FA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C68578-704A-497F-9EAD-77A018E53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53BB9-D20B-D186-A185-F402FAEF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F390C-D68E-D4DB-5469-D7CE6CDFC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5C84C-D09D-BBCB-4899-6D2D1A2B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5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3A864-74A4-FF2D-0E25-16C0E7B10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AD344-CEA4-2EBB-F746-FACBCC073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6DA71-C284-92F3-0B89-2A6BFF5ED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F5F76-064A-7C4A-B921-AD3858BC3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94816-DCF5-C13C-653A-E34E837DB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3D7523-9C2D-EF36-5AB2-7D9C23391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8D1579-20D6-68D7-B668-555355F38C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02A39F-B433-1094-EDD5-3D8DE2094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67A85-FD82-D918-A056-4168D78F0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9508B-C5F1-2F29-F6E4-E9623190C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78EE8-A04C-755A-B702-6F55F6274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6E320-4B30-2C70-AB9A-EE59581421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5EF8D-4F46-C950-8CDE-93B9FC14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CB14B-62D4-F09D-1827-7D9AA65F3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05F439-372C-030F-D228-05738B70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7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67AE6-C375-79EA-6A02-6783C5A8F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68EF4A-2C8D-D6F6-D3F1-7F9B4FF08E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41FDB-F9A0-2311-D226-EDC701D61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43821-25B4-E676-FDAE-730DCA6E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82998-37BF-AB17-C345-D55708B65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91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EC5CB-2D4C-9E35-3D25-9E0181C1D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F9A96-FC4E-3BD0-32E6-7B3E102D18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2AE71C-39C5-C892-E257-8B446E220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2FEA31-1D1F-D823-4D5E-ECAE2BDA4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4579E-57C3-5795-6C5F-BB1D3A64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11C84-320F-677C-2AEC-8FDDD0C50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35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97488-89B4-CDF9-F58B-C3D54FC18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51DD7-76D6-A2A4-5002-B7996459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3610AC-4454-2DA6-DC95-65497DBA25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F725C-DEE2-7C41-4EBF-2B0E04EB21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565BAE-1733-DB99-2CD8-205EB3A41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063187-0D80-58B5-326B-C6B97ED3A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FAF2D0-0C2F-6247-B4C5-1FAEB1042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FDD01-ADC7-F137-7E06-396A185B5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49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AB752-A12E-7863-19A5-C821E19FD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6DB58B-DC68-ACE1-3F6D-AD14063C3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F07851-5262-EF82-9962-1306E96D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B588BD-A327-CCAE-6B30-A418FD23B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082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795A34-A062-1080-A610-D09513834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707AE-B013-4472-615E-FDB1677BC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2FEFE7-BEC0-4B16-69FD-909F06E04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1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09C4A-0427-F5BB-06BA-9AC9960CB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A9DB8-4D2F-F016-421F-C7A311365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DEEB43-2091-72FE-C526-81B5285B6A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26E7C-D355-58AB-86B9-09218EC35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D3243-5A0B-F92F-4EF1-34747A14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414CCF-85F8-6624-BD5A-500BF41F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8B73-C7E9-7B9B-EC95-08FFD906D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FA7AA3-F269-6316-8F2E-9FB1D1F6C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9C325-96E1-8DCC-3E16-9BF6E9E4D5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1C940-BA36-BBB1-7492-5F820BFAC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1BC9E-580F-CCD2-8517-F7DA5CCDC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1E0DB-CC60-710E-696E-678AA94F6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3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4BB5D4-1050-9243-30FA-FDE3C8F44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8C38-35EF-B871-D705-65443727F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E353F-008A-35D5-DBE7-8B3CA29BE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3768F8-E7E7-430A-B803-54F55FA3F6F7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DE019-0F5E-4787-EFA2-823893756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8B3C8-5AF9-8F2F-72C5-5EA1E703CB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55A304-A18F-4625-8C4B-3929C13C4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0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signin?utm_source=grab-and-go&amp;utm_medium=vab-insights&amp;utm_campaign=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hyperlink" Target="https://thevab.com/vabs-question-week/week-20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FD90E350-E20E-9AB7-4416-BBEB15B3DAC7}"/>
              </a:ext>
            </a:extLst>
          </p:cNvPr>
          <p:cNvSpPr>
            <a:spLocks/>
          </p:cNvSpPr>
          <p:nvPr/>
        </p:nvSpPr>
        <p:spPr>
          <a:xfrm>
            <a:off x="-14125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2AD0004-6240-16F3-D275-79E74DDA8249}"/>
              </a:ext>
            </a:extLst>
          </p:cNvPr>
          <p:cNvSpPr/>
          <p:nvPr/>
        </p:nvSpPr>
        <p:spPr>
          <a:xfrm>
            <a:off x="578994" y="2272705"/>
            <a:ext cx="3546905" cy="3721032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D73B22-ED4B-7F15-6151-B94CBCBE4E11}"/>
              </a:ext>
            </a:extLst>
          </p:cNvPr>
          <p:cNvSpPr txBox="1"/>
          <p:nvPr/>
        </p:nvSpPr>
        <p:spPr>
          <a:xfrm>
            <a:off x="1304602" y="3242481"/>
            <a:ext cx="2095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86%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9C3A89-AA6F-A968-9A89-E359D2B63645}"/>
              </a:ext>
            </a:extLst>
          </p:cNvPr>
          <p:cNvSpPr txBox="1"/>
          <p:nvPr/>
        </p:nvSpPr>
        <p:spPr>
          <a:xfrm>
            <a:off x="578994" y="4347409"/>
            <a:ext cx="35469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Too many ads on a webpage makes them feel overwhelmed and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to ignore </a:t>
            </a:r>
            <a:b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advertisement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769711E-CDA8-0717-AFE5-FC12EC3C7D8D}"/>
              </a:ext>
            </a:extLst>
          </p:cNvPr>
          <p:cNvSpPr/>
          <p:nvPr/>
        </p:nvSpPr>
        <p:spPr>
          <a:xfrm>
            <a:off x="4322548" y="2272705"/>
            <a:ext cx="3546905" cy="3721032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6B7458F-DE1E-BA9A-2067-309BC8396FF5}"/>
              </a:ext>
            </a:extLst>
          </p:cNvPr>
          <p:cNvSpPr/>
          <p:nvPr/>
        </p:nvSpPr>
        <p:spPr>
          <a:xfrm>
            <a:off x="8065082" y="2272705"/>
            <a:ext cx="3546905" cy="3721032"/>
          </a:xfrm>
          <a:prstGeom prst="roundRect">
            <a:avLst/>
          </a:prstGeom>
          <a:solidFill>
            <a:schemeClr val="bg1"/>
          </a:solidFill>
          <a:ln w="19050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73421C0-F42E-065A-06C8-51C01B6C2E89}"/>
              </a:ext>
            </a:extLst>
          </p:cNvPr>
          <p:cNvSpPr txBox="1"/>
          <p:nvPr/>
        </p:nvSpPr>
        <p:spPr>
          <a:xfrm>
            <a:off x="5048156" y="3242481"/>
            <a:ext cx="2095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72%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2E3EC6-8872-9D06-B961-480CC790756B}"/>
              </a:ext>
            </a:extLst>
          </p:cNvPr>
          <p:cNvSpPr txBox="1"/>
          <p:nvPr/>
        </p:nvSpPr>
        <p:spPr>
          <a:xfrm>
            <a:off x="4428332" y="4347409"/>
            <a:ext cx="3360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Annoying or intrusive ad experiences have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negatively affected their perception of a brand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8A6347-A85D-94A6-26FD-2E1980412413}"/>
              </a:ext>
            </a:extLst>
          </p:cNvPr>
          <p:cNvSpPr txBox="1"/>
          <p:nvPr/>
        </p:nvSpPr>
        <p:spPr>
          <a:xfrm>
            <a:off x="8790690" y="3242481"/>
            <a:ext cx="2095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66%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0888B1-3504-8254-711F-690A282A4BEA}"/>
              </a:ext>
            </a:extLst>
          </p:cNvPr>
          <p:cNvSpPr txBox="1"/>
          <p:nvPr/>
        </p:nvSpPr>
        <p:spPr>
          <a:xfrm>
            <a:off x="8170866" y="4347409"/>
            <a:ext cx="3360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Annoying or intrusive ad experiences make them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less likely to purchase from that brand in future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E409CF-A297-F0D8-D2E2-5E89240F5C8C}"/>
              </a:ext>
            </a:extLst>
          </p:cNvPr>
          <p:cNvSpPr txBox="1"/>
          <p:nvPr/>
        </p:nvSpPr>
        <p:spPr>
          <a:xfrm>
            <a:off x="651753" y="1787210"/>
            <a:ext cx="109602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 that agree with the following on digital ads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05527B-9ED6-48A2-CC78-36A27CA2734A}"/>
              </a:ext>
            </a:extLst>
          </p:cNvPr>
          <p:cNvSpPr txBox="1"/>
          <p:nvPr/>
        </p:nvSpPr>
        <p:spPr>
          <a:xfrm>
            <a:off x="472838" y="6065267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YouGov / Picnic,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 UX Survey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2023.</a:t>
            </a:r>
          </a:p>
        </p:txBody>
      </p:sp>
      <p:pic>
        <p:nvPicPr>
          <p:cNvPr id="18" name="Picture 17" descr="A person with a blindfold&#10;&#10;Description automatically generated">
            <a:extLst>
              <a:ext uri="{FF2B5EF4-FFF2-40B4-BE49-F238E27FC236}">
                <a16:creationId xmlns:a16="http://schemas.microsoft.com/office/drawing/2014/main" id="{B0ADC01E-B90E-C991-2A32-CE3C11D267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9836" y="2437769"/>
            <a:ext cx="925220" cy="925220"/>
          </a:xfrm>
          <a:prstGeom prst="rect">
            <a:avLst/>
          </a:prstGeom>
        </p:spPr>
      </p:pic>
      <p:pic>
        <p:nvPicPr>
          <p:cNvPr id="20" name="Picture 19" descr="A hand holding a thumb down and a badge with a star&#10;&#10;Description automatically generated">
            <a:extLst>
              <a:ext uri="{FF2B5EF4-FFF2-40B4-BE49-F238E27FC236}">
                <a16:creationId xmlns:a16="http://schemas.microsoft.com/office/drawing/2014/main" id="{AC2E0115-62B9-DD0A-9BBA-C31BEB5758B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30854" y="2485168"/>
            <a:ext cx="925220" cy="925220"/>
          </a:xfrm>
          <a:prstGeom prst="rect">
            <a:avLst/>
          </a:prstGeom>
        </p:spPr>
      </p:pic>
      <p:pic>
        <p:nvPicPr>
          <p:cNvPr id="22" name="Picture 21" descr="A hand holding a sign&#10;&#10;Description automatically generated">
            <a:extLst>
              <a:ext uri="{FF2B5EF4-FFF2-40B4-BE49-F238E27FC236}">
                <a16:creationId xmlns:a16="http://schemas.microsoft.com/office/drawing/2014/main" id="{8F19DB48-0242-B6A2-74E5-0C57E931B84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88549" y="2485168"/>
            <a:ext cx="925220" cy="9252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4E35A2B-74E6-F2F3-0A58-9BECD73DF350}"/>
              </a:ext>
            </a:extLst>
          </p:cNvPr>
          <p:cNvSpPr/>
          <p:nvPr/>
        </p:nvSpPr>
        <p:spPr>
          <a:xfrm>
            <a:off x="-1" y="0"/>
            <a:ext cx="3992881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Negative Digital Ad Experiences: Consumer Sentiment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09F76F-3819-228E-22A4-16E7705E6F23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insights on transparency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59ADF3-2C85-0448-3CF8-2B53CEFAE0B2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CE6C8D9-E5DD-A0A4-679C-C0F01771B275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75A790D4-2C92-87B8-6E39-48A4369B7EE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E6D3494-49E9-23F9-381B-727103BD955A}"/>
              </a:ext>
            </a:extLst>
          </p:cNvPr>
          <p:cNvSpPr/>
          <p:nvPr/>
        </p:nvSpPr>
        <p:spPr>
          <a:xfrm>
            <a:off x="124717" y="527717"/>
            <a:ext cx="1014323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 low-quality ad experience due to lack of campaign transparency can harm consumer perception of a brand</a:t>
            </a:r>
          </a:p>
        </p:txBody>
      </p:sp>
      <p:pic>
        <p:nvPicPr>
          <p:cNvPr id="8" name="Picture 7">
            <a:hlinkClick r:id="rId8"/>
            <a:extLst>
              <a:ext uri="{FF2B5EF4-FFF2-40B4-BE49-F238E27FC236}">
                <a16:creationId xmlns:a16="http://schemas.microsoft.com/office/drawing/2014/main" id="{6054E3E7-3DD6-6CC2-6337-83D92C2FBB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38F7450-437B-3973-5770-5D2C66E4A8CD}"/>
              </a:ext>
            </a:extLst>
          </p:cNvPr>
          <p:cNvSpPr txBox="1">
            <a:spLocks/>
          </p:cNvSpPr>
          <p:nvPr/>
        </p:nvSpPr>
        <p:spPr>
          <a:xfrm>
            <a:off x="-3" y="6240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‘Question of the Week’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Why is it important to demand transparency from my media partners?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31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2025-02-04T19:51:59Z</dcterms:created>
  <dcterms:modified xsi:type="dcterms:W3CDTF">2025-02-04T19:52:10Z</dcterms:modified>
</cp:coreProperties>
</file>