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43283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3B9065-BC1A-49EC-9D4C-07FB3FE3D409}" v="1" dt="2024-05-01T14:49:42.4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F3B9065-BC1A-49EC-9D4C-07FB3FE3D409}"/>
    <pc:docChg chg="addSld delSld modSld">
      <pc:chgData name="Dylan Breger" userId="9b3da09f-10fe-42ec-9aa5-9fa2a3e9cc20" providerId="ADAL" clId="{DF3B9065-BC1A-49EC-9D4C-07FB3FE3D409}" dt="2024-05-01T14:49:43.343" v="1" actId="47"/>
      <pc:docMkLst>
        <pc:docMk/>
      </pc:docMkLst>
      <pc:sldChg chg="add">
        <pc:chgData name="Dylan Breger" userId="9b3da09f-10fe-42ec-9aa5-9fa2a3e9cc20" providerId="ADAL" clId="{DF3B9065-BC1A-49EC-9D4C-07FB3FE3D409}" dt="2024-05-01T14:49:42.434" v="0"/>
        <pc:sldMkLst>
          <pc:docMk/>
          <pc:sldMk cId="3468334458" sldId="2144328368"/>
        </pc:sldMkLst>
      </pc:sldChg>
      <pc:sldChg chg="del">
        <pc:chgData name="Dylan Breger" userId="9b3da09f-10fe-42ec-9aa5-9fa2a3e9cc20" providerId="ADAL" clId="{DF3B9065-BC1A-49EC-9D4C-07FB3FE3D409}" dt="2024-05-01T14:49:43.343" v="1" actId="47"/>
        <pc:sldMkLst>
          <pc:docMk/>
          <pc:sldMk cId="4128841156" sldId="214732710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CE9FD-744D-4CD3-955B-CE9AC8CC1275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1ECE1-78BA-4CEF-A093-1E880DB02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5BC225-E3B7-49EE-A561-0054F1C80D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391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9805E-EBCF-9312-CE71-139CFBEF3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B7BDB-8BD6-AF90-7646-F5B1AD5BC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E1EF3-B89B-79E8-AFB9-8037F1807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E465B-301F-796C-657B-A30A25A8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991E9-ED51-9A79-6919-936CCC72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A0B89-A872-5841-1696-9681238AC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896420-565A-BE1D-81E5-2BA671CC1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18362-1F02-BD99-9EBB-A8B20363E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1B4C8-A293-9331-F8B1-E60E7CF65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27BB-768A-1C01-40B7-95B2655F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3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4F20F8-7B69-FA68-0B85-43F7E2FE32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6B99C9-E340-D88E-16F1-22D44AF94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7F19E-2D5B-A9A5-2C8E-67FC95052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99A2F-7497-178C-4908-6C479F283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D349C-915F-1ECE-D645-CC882F3D5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1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F099D-F36F-5AEC-E4DA-A36138287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4B117-C9D6-50D1-88C3-D6B188EC7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40A8C-52CC-714A-61F6-AF2E2C126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B49BE-B820-E3A9-2656-DA1A8682F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69C6A-ABFA-FBE4-DC1F-75B6DB02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1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313BB-1037-9FAA-3787-77BE89E3A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5829FD-710D-7552-4D35-D3E6DCA42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63317-F996-198A-CB35-86FDAE1EB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76E8B-565F-9896-E65F-AD73A812B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04ED8-869B-140D-A9F4-0A08D13C0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64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B0D58-F1F7-F59D-5EED-28CEC6CAC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AB7E9-A357-16C2-5894-1184E332EF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E7ADA-A844-AEF6-C8CC-17434EB5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46532-B81C-6D51-C778-715FD8CB1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29277-027B-CE93-1B34-4469176DC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22C15-1370-B13A-3BD7-3CB58F425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1732-BC38-B84A-F5C9-4B7B07B97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440BC-F7DC-2406-A1C1-A53525CA9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AF278-7581-16A1-F587-AB140A108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21E5F3-0825-D95D-4306-921DED26B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7466D9-505D-E222-904C-BC647EC4A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97D1DB-D845-DEB4-2CB6-18BB00146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B3BF9A-E39B-5E6B-FBAF-1AAC17525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98851-F666-C81D-A53E-8D1346DB3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4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08A07-E898-8C8C-3225-B46E0DF5A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F3670C-65C2-0B4E-CA3B-43894831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28BC6-98BF-31FB-A6E1-1C6F4AC59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A077B0-4DE8-5CA2-7E46-02D91FEFF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7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B5FBEE-5C3C-D36D-5E11-5DA24F8BB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75691E-70E3-2FF7-7F8E-E1003F8F1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A5534-7A66-64A7-0B77-4AE228BD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7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85261-A23A-E31B-A904-BCA18E740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77923-CCDD-2369-888E-79B800425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569C4-157B-B934-761A-37952556F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EECC2-561E-FD2B-1B6C-E46EEB881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2877C-D14D-D1F2-333E-5927F5683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E3031-23B3-508E-2130-07AAA72F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7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E5CB9-7385-19D1-B3C2-12C6B4F21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222C15-3C91-974E-6D54-B941DF534A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F7F74-AAC9-75F8-BE3C-34ED7D96C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2DB29-736A-C40F-3FA5-F4429465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D2016-0081-9073-A0EC-094C137D4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FB8F83-2C31-D193-69FC-E35A55DC7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9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91A0DF-53A9-A0EC-9B12-C113C3D75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6A834-8B17-C4CD-5A74-5A3946C36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1DF79-C1AB-2FAC-F91A-CEF25DA2A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B6D2F-79D8-A5E8-455B-BE6CC2572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3874B-E1F1-8FDE-67DB-39031ADB3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1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thevab.com/signin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FAAE67B-3346-90C6-6AA0-C57A563A0F40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366412-BD27-7A16-82AE-023D2E3FEC58}"/>
              </a:ext>
            </a:extLst>
          </p:cNvPr>
          <p:cNvSpPr/>
          <p:nvPr/>
        </p:nvSpPr>
        <p:spPr>
          <a:xfrm>
            <a:off x="66972" y="347530"/>
            <a:ext cx="1006442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Advertisers use adblockers more than the average American </a:t>
            </a:r>
            <a:r>
              <a:rPr lang="en-US" sz="2600" b="1">
                <a:solidFill>
                  <a:srgbClr val="1F1A62"/>
                </a:solidFill>
                <a:latin typeface="Helvetica" pitchFamily="2" charset="0"/>
              </a:rPr>
              <a:t>to protect their online privacy and block digital ads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32F8BA-635C-9307-1918-A77C32FAAD63}"/>
              </a:ext>
            </a:extLst>
          </p:cNvPr>
          <p:cNvSpPr txBox="1"/>
          <p:nvPr/>
        </p:nvSpPr>
        <p:spPr>
          <a:xfrm>
            <a:off x="409667" y="6319940"/>
            <a:ext cx="115389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WARC, 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‘A majority of Americans and US advertisers now use ad blockers’,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March 28,2024.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9BBAC2-C58A-72AD-BD5F-A228A3D33C62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advertising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5" name="Picture 2">
            <a:hlinkClick r:id="rId3"/>
            <a:extLst>
              <a:ext uri="{FF2B5EF4-FFF2-40B4-BE49-F238E27FC236}">
                <a16:creationId xmlns:a16="http://schemas.microsoft.com/office/drawing/2014/main" id="{37A022F8-C76F-545D-E9E1-AF29783C45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8C49E10-DDD0-021E-86A5-C6A729534EAB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7C25B9-6E2B-93D4-FFB6-606C895CEAD7}"/>
              </a:ext>
            </a:extLst>
          </p:cNvPr>
          <p:cNvSpPr/>
          <p:nvPr/>
        </p:nvSpPr>
        <p:spPr>
          <a:xfrm>
            <a:off x="-2" y="0"/>
            <a:ext cx="1511810" cy="272374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 Blocker Usage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1384C5C-15EC-606C-5C74-200EE83BD20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BED6BA4-50DE-895C-8A3D-CB7E21C74481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4B721F0-DBE2-8C72-7AA3-D0D918DBFC1E}"/>
              </a:ext>
            </a:extLst>
          </p:cNvPr>
          <p:cNvSpPr/>
          <p:nvPr/>
        </p:nvSpPr>
        <p:spPr>
          <a:xfrm>
            <a:off x="308872" y="2194024"/>
            <a:ext cx="2631440" cy="38160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C53D5A8-080A-3D6B-A9E4-06077A4A6C6D}"/>
              </a:ext>
            </a:extLst>
          </p:cNvPr>
          <p:cNvSpPr/>
          <p:nvPr/>
        </p:nvSpPr>
        <p:spPr>
          <a:xfrm>
            <a:off x="3289811" y="2194024"/>
            <a:ext cx="2631440" cy="38160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C1F9590-7056-B286-3E47-428ED554519A}"/>
              </a:ext>
            </a:extLst>
          </p:cNvPr>
          <p:cNvSpPr/>
          <p:nvPr/>
        </p:nvSpPr>
        <p:spPr>
          <a:xfrm>
            <a:off x="6270750" y="2194024"/>
            <a:ext cx="2631440" cy="38160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2C04EAC-CBA4-A8A1-B623-01985E85E590}"/>
              </a:ext>
            </a:extLst>
          </p:cNvPr>
          <p:cNvSpPr/>
          <p:nvPr/>
        </p:nvSpPr>
        <p:spPr>
          <a:xfrm>
            <a:off x="9251688" y="2194024"/>
            <a:ext cx="2631440" cy="38160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767228B-264B-0433-3B88-3AEC1ECE5E46}"/>
              </a:ext>
            </a:extLst>
          </p:cNvPr>
          <p:cNvSpPr txBox="1"/>
          <p:nvPr/>
        </p:nvSpPr>
        <p:spPr>
          <a:xfrm>
            <a:off x="308872" y="3122790"/>
            <a:ext cx="2631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All Americans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AA2D836-D8D7-8334-483E-CE49574F0E3E}"/>
              </a:ext>
            </a:extLst>
          </p:cNvPr>
          <p:cNvSpPr txBox="1"/>
          <p:nvPr/>
        </p:nvSpPr>
        <p:spPr>
          <a:xfrm>
            <a:off x="3289798" y="3122790"/>
            <a:ext cx="263144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Experienced Advertisers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5+ years of experience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810B58A-C5CA-AC6B-CB9B-86F07FBB8A63}"/>
              </a:ext>
            </a:extLst>
          </p:cNvPr>
          <p:cNvSpPr txBox="1"/>
          <p:nvPr/>
        </p:nvSpPr>
        <p:spPr>
          <a:xfrm>
            <a:off x="6260481" y="3122790"/>
            <a:ext cx="263144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Experienced Programmers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5+ years of experience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787FD8C-9CE1-26C3-922E-47E9DFB8824E}"/>
              </a:ext>
            </a:extLst>
          </p:cNvPr>
          <p:cNvSpPr txBox="1"/>
          <p:nvPr/>
        </p:nvSpPr>
        <p:spPr>
          <a:xfrm>
            <a:off x="9261957" y="3122790"/>
            <a:ext cx="263144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Cybersecurity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Experts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5+ years of experience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C3BEBE2-849E-B6B2-B259-D9F349222FBE}"/>
              </a:ext>
            </a:extLst>
          </p:cNvPr>
          <p:cNvSpPr txBox="1"/>
          <p:nvPr/>
        </p:nvSpPr>
        <p:spPr>
          <a:xfrm>
            <a:off x="308859" y="3893124"/>
            <a:ext cx="26314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Using an adblocker: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52%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D50B8BC-0369-385B-C220-3FB2BE306E7C}"/>
              </a:ext>
            </a:extLst>
          </p:cNvPr>
          <p:cNvSpPr txBox="1"/>
          <p:nvPr/>
        </p:nvSpPr>
        <p:spPr>
          <a:xfrm>
            <a:off x="3289798" y="3893124"/>
            <a:ext cx="26314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Using an adblocker: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66%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E398F8A-1822-24CF-206E-32DA3AC447E3}"/>
              </a:ext>
            </a:extLst>
          </p:cNvPr>
          <p:cNvSpPr txBox="1"/>
          <p:nvPr/>
        </p:nvSpPr>
        <p:spPr>
          <a:xfrm>
            <a:off x="6270724" y="3893124"/>
            <a:ext cx="26314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Using an adblocker: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72%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DA29900-7B05-5D77-32FA-1B6C0B295004}"/>
              </a:ext>
            </a:extLst>
          </p:cNvPr>
          <p:cNvSpPr txBox="1"/>
          <p:nvPr/>
        </p:nvSpPr>
        <p:spPr>
          <a:xfrm>
            <a:off x="9251688" y="3893124"/>
            <a:ext cx="26314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Using an adblocker: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76%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28ED7B8-C6A1-301E-74B2-C20838FF1EE2}"/>
              </a:ext>
            </a:extLst>
          </p:cNvPr>
          <p:cNvSpPr txBox="1"/>
          <p:nvPr/>
        </p:nvSpPr>
        <p:spPr>
          <a:xfrm>
            <a:off x="298699" y="4716452"/>
            <a:ext cx="263144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Reasons for Use: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Protect online privacy: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Block ads: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18%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Speed up page loads: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Another Reason: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Not using an adblocker: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48%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90E9F03-EC29-EB98-2018-172609E4B0B0}"/>
              </a:ext>
            </a:extLst>
          </p:cNvPr>
          <p:cNvSpPr txBox="1"/>
          <p:nvPr/>
        </p:nvSpPr>
        <p:spPr>
          <a:xfrm>
            <a:off x="3294955" y="4716452"/>
            <a:ext cx="263144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Reasons for Use: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Protect online privacy: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27%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Block ads: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Speed up page loads: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12%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Another Reason: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7%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Not using an adblocker: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34%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ACB33E-CF1E-FD11-CE2D-4DE6F00E90B3}"/>
              </a:ext>
            </a:extLst>
          </p:cNvPr>
          <p:cNvSpPr txBox="1"/>
          <p:nvPr/>
        </p:nvSpPr>
        <p:spPr>
          <a:xfrm>
            <a:off x="6264539" y="4716452"/>
            <a:ext cx="263144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Reasons for Use: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Protect online privacy: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30%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Block ads: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Speed up page loads: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15%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Another Reason: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8%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Not using an adblocker: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28%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0CC3954-674D-F023-2FBD-CB3466193877}"/>
              </a:ext>
            </a:extLst>
          </p:cNvPr>
          <p:cNvSpPr txBox="1"/>
          <p:nvPr/>
        </p:nvSpPr>
        <p:spPr>
          <a:xfrm>
            <a:off x="9253724" y="4716452"/>
            <a:ext cx="263144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Reasons for Use: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Protect online privacy: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Block ads: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Speed up page loads: 1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Another Reason: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6%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Not using an adblocker: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24%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38" name="Picture 37" descr="A pink globe with black background&#10;&#10;Description automatically generated">
            <a:extLst>
              <a:ext uri="{FF2B5EF4-FFF2-40B4-BE49-F238E27FC236}">
                <a16:creationId xmlns:a16="http://schemas.microsoft.com/office/drawing/2014/main" id="{D4B279D1-E10A-7B94-2F31-ACA1B8DBD3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266" y="2318279"/>
            <a:ext cx="745462" cy="745462"/>
          </a:xfrm>
          <a:prstGeom prst="rect">
            <a:avLst/>
          </a:prstGeom>
        </p:spPr>
      </p:pic>
      <p:pic>
        <p:nvPicPr>
          <p:cNvPr id="40" name="Picture 39" descr="A pink and black symbol&#10;&#10;Description automatically generated">
            <a:extLst>
              <a:ext uri="{FF2B5EF4-FFF2-40B4-BE49-F238E27FC236}">
                <a16:creationId xmlns:a16="http://schemas.microsoft.com/office/drawing/2014/main" id="{E91FE7CD-B74A-9973-4615-35BFBC22EF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013" y="2273505"/>
            <a:ext cx="835010" cy="835010"/>
          </a:xfrm>
          <a:prstGeom prst="rect">
            <a:avLst/>
          </a:prstGeom>
        </p:spPr>
      </p:pic>
      <p:pic>
        <p:nvPicPr>
          <p:cNvPr id="42" name="Picture 41" descr="A pink computer screen with text on it&#10;&#10;Description automatically generated">
            <a:extLst>
              <a:ext uri="{FF2B5EF4-FFF2-40B4-BE49-F238E27FC236}">
                <a16:creationId xmlns:a16="http://schemas.microsoft.com/office/drawing/2014/main" id="{4F1E22EC-263A-040F-AAA5-89FC1C9DBB2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951" y="2319517"/>
            <a:ext cx="742986" cy="742986"/>
          </a:xfrm>
          <a:prstGeom prst="rect">
            <a:avLst/>
          </a:prstGeom>
        </p:spPr>
      </p:pic>
      <p:pic>
        <p:nvPicPr>
          <p:cNvPr id="44" name="Picture 43" descr="A pink outline of a shield with a lock&#10;&#10;Description automatically generated">
            <a:extLst>
              <a:ext uri="{FF2B5EF4-FFF2-40B4-BE49-F238E27FC236}">
                <a16:creationId xmlns:a16="http://schemas.microsoft.com/office/drawing/2014/main" id="{A8E94CBF-36B1-2D1F-80AC-15FA85710AA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1401" y="2244734"/>
            <a:ext cx="892552" cy="892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334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2AA8C2A-8B18-431B-8FC1-6DAD30DE177B}"/>
</file>

<file path=customXml/itemProps2.xml><?xml version="1.0" encoding="utf-8"?>
<ds:datastoreItem xmlns:ds="http://schemas.openxmlformats.org/officeDocument/2006/customXml" ds:itemID="{FF76B137-9B65-43E0-B7DB-40676A82261E}"/>
</file>

<file path=customXml/itemProps3.xml><?xml version="1.0" encoding="utf-8"?>
<ds:datastoreItem xmlns:ds="http://schemas.openxmlformats.org/officeDocument/2006/customXml" ds:itemID="{D93BDAEB-D614-4A62-8636-A8B35B626697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244</Words>
  <Application>Microsoft Office PowerPoint</Application>
  <PresentationFormat>Widescreen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Dylan Breger</dc:creator>
  <cp:lastModifiedBy>Dylan Breger</cp:lastModifiedBy>
  <cp:revision>12</cp:revision>
  <dcterms:created xsi:type="dcterms:W3CDTF">2024-05-01T14:39:59Z</dcterms:created>
  <dcterms:modified xsi:type="dcterms:W3CDTF">2024-05-01T14:49:46Z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