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1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FED761-D5A8-4D4B-8C62-1DB74B4368E3}" v="1" dt="2025-07-09T15:09:14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CFED761-D5A8-4D4B-8C62-1DB74B4368E3}"/>
    <pc:docChg chg="addSld modSld">
      <pc:chgData name="Dylan Breger" userId="9b3da09f-10fe-42ec-9aa5-9fa2a3e9cc20" providerId="ADAL" clId="{7CFED761-D5A8-4D4B-8C62-1DB74B4368E3}" dt="2025-07-09T15:09:14.151" v="0"/>
      <pc:docMkLst>
        <pc:docMk/>
      </pc:docMkLst>
      <pc:sldChg chg="add">
        <pc:chgData name="Dylan Breger" userId="9b3da09f-10fe-42ec-9aa5-9fa2a3e9cc20" providerId="ADAL" clId="{7CFED761-D5A8-4D4B-8C62-1DB74B4368E3}" dt="2025-07-09T15:09:14.151" v="0"/>
        <pc:sldMkLst>
          <pc:docMk/>
          <pc:sldMk cId="2826608419" sldId="21474741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B8097-0359-D5DD-0A5D-420D15150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0AFF02-1212-E6FD-1D48-F4A8C1540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46F01-57C5-DF3F-620D-0623B2E9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9E3B7-079C-2665-7D35-8B723A109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3A126-2C7E-756F-42EE-9201B1E4B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7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2E7BA-EAF3-DA5B-D0E6-6ED68FBB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6236F6-F507-7B7E-1763-3C0AA88D6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C4A3B-BDE8-C6F9-E38A-5F58C991D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18D68-C67B-8A67-688E-A047DB16A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0373-A6BB-C846-D8EB-2A0B7B82A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2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782EEB-3CE4-C208-D911-77945173FA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01AF5F-2ABB-03EB-ABC4-0DED2DBE6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BB7FC-C6FB-4E57-A251-F4C7BC2A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22F6C-21F0-2568-4A1D-464E63819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FDD30-8265-097C-3B18-13CA3412F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7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5BE5-60BA-5E87-D870-9002D9DF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03978-E6F6-2277-4BCB-45C437807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5D824-A220-41DF-CFF9-ED34ED9A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47993-D0A5-2689-8DC9-D4F02BEC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C287C-4372-172A-34BA-806AC6DCA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7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CBAAE-A0DF-04AC-927F-BA9F0D342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25BD7-3729-CEC2-52E7-CCD5F5CE2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B1047-A937-F9F0-9CA1-166402CA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DBFBA-E4B7-1716-98E6-CE1F07BE7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27DC-998C-A826-EAB2-DF7528E24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5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ECB22-F6D8-ABC7-2DAE-D7F28EC2C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43990-DCB4-B7CD-B15F-074A7C5D7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18E749-40E5-ACFC-CA98-A998660CC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65A64-1B04-4618-ED19-93F64854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66059-74DD-1206-9340-7B55C051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CB5A3-719B-7F9B-4E23-1BD88E5E9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5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6760-C482-C56C-3B72-0FBBD165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9C824-2157-3BF0-85C5-C27B6E4B9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49CA3-7807-052F-B620-73B2CF705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2D3E7E-9D09-15EF-F915-6F6699C3A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2B63C2-A130-056C-BD16-E5A0A7905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B057E7-C424-1E38-C4AF-35A26297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C0EACB-BF45-6B9B-2CB9-F08E6EAFA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EC768-A882-5646-980F-89C1CDF0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7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022E-1619-E4E1-5444-9931E1C3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8DB4AD-C0FF-7332-651C-DF728483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0A5E2B-F74A-AF6F-64B2-9C184D4A5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B0D43B-80B2-A90F-F27C-18FAD516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1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A4707A-A381-FED8-7839-505897C26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48061-54B2-71B0-5C6B-819C0266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A4307-703F-21E6-4F57-E897D604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1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38BC0-70C0-7DCE-40DC-16C985BE3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B429A-E01E-2E84-4C94-2C8A09AA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D79FE2-C786-B980-06B7-F90C5DD65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ED027-8651-3F6B-8AC6-EBAF47AC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0746B-D477-CA33-3124-48B482738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D0D57-11F4-A6AD-563B-EB1B2EE35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6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21097-5EE6-80DB-4CA8-90BD3F2CB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A599D-299C-E161-39D7-1935ADD8E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CC6BC-A8FC-771E-19CA-551DB6939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1F5A0-BD17-A9FF-B6FA-DAD7821B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D5CC2-5011-FD52-2E56-D7772F559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46607-0ADE-BCBB-0850-D3D829EB8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4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E3F02D-0B06-B14E-3B39-67E31EAAB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1A45F-3779-EFFC-617E-68AC616B4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A5727-F8E9-D4FE-FD3C-21CF5E33C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C189D0-B706-4A0A-BC2A-CD53F7BB0B09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7680D-76B3-6156-F805-420749D8A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5D91B-8FA5-047B-5F78-C95F98394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86DA87-E578-44DF-8FC4-B50918875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5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hyperlink" Target="https://corporate.tubitv.com/press-releas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7B85D-5E50-D106-8AB8-EA70415BC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DAD3AE-FC8A-3536-CBA3-15055F1673CF}"/>
              </a:ext>
            </a:extLst>
          </p:cNvPr>
          <p:cNvSpPr>
            <a:spLocks/>
          </p:cNvSpPr>
          <p:nvPr/>
        </p:nvSpPr>
        <p:spPr>
          <a:xfrm>
            <a:off x="0" y="1914910"/>
            <a:ext cx="12192000" cy="494309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8BAB4B-6865-D0FF-70F5-7B072D0FFE3B}"/>
              </a:ext>
            </a:extLst>
          </p:cNvPr>
          <p:cNvSpPr/>
          <p:nvPr/>
        </p:nvSpPr>
        <p:spPr>
          <a:xfrm>
            <a:off x="308907" y="480824"/>
            <a:ext cx="995904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Most audiences believe there is a fair value exchange of watching ads for free or discounted streaming services</a:t>
            </a:r>
            <a:endParaRPr kumimoji="0" lang="en-US" sz="2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6C80816-6268-E79A-6A15-4E8BE1B2A7F4}"/>
              </a:ext>
            </a:extLst>
          </p:cNvPr>
          <p:cNvSpPr txBox="1"/>
          <p:nvPr/>
        </p:nvSpPr>
        <p:spPr>
          <a:xfrm>
            <a:off x="483207" y="605694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Tubi,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Stream 2025: Audience Insights Shaping Streaming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A4FEB3D-A0FB-9732-D4C2-2E2F4EE7A807}"/>
              </a:ext>
            </a:extLst>
          </p:cNvPr>
          <p:cNvSpPr/>
          <p:nvPr/>
        </p:nvSpPr>
        <p:spPr>
          <a:xfrm>
            <a:off x="653491" y="2115244"/>
            <a:ext cx="4951950" cy="3741369"/>
          </a:xfrm>
          <a:prstGeom prst="roundRect">
            <a:avLst/>
          </a:prstGeom>
          <a:solidFill>
            <a:srgbClr val="FFFFFF">
              <a:alpha val="80000"/>
            </a:srgbClr>
          </a:solidFill>
          <a:ln w="28575">
            <a:solidFill>
              <a:srgbClr val="E84A99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53B0425-A8CB-AD81-CE2B-6DAAF48D4613}"/>
              </a:ext>
            </a:extLst>
          </p:cNvPr>
          <p:cNvSpPr/>
          <p:nvPr/>
        </p:nvSpPr>
        <p:spPr>
          <a:xfrm>
            <a:off x="6586559" y="2115244"/>
            <a:ext cx="4951950" cy="3741369"/>
          </a:xfrm>
          <a:prstGeom prst="roundRect">
            <a:avLst/>
          </a:prstGeom>
          <a:solidFill>
            <a:srgbClr val="FFFFFF">
              <a:alpha val="80000"/>
            </a:srgbClr>
          </a:solidFill>
          <a:ln w="28575">
            <a:solidFill>
              <a:srgbClr val="4EBEA4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9428D1-DB73-A303-159F-ACB3D7DC48B3}"/>
              </a:ext>
            </a:extLst>
          </p:cNvPr>
          <p:cNvSpPr txBox="1"/>
          <p:nvPr/>
        </p:nvSpPr>
        <p:spPr>
          <a:xfrm>
            <a:off x="1143000" y="2453639"/>
            <a:ext cx="39729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84A99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81%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2B750A-B240-311B-4649-F7E43F56DED2}"/>
              </a:ext>
            </a:extLst>
          </p:cNvPr>
          <p:cNvSpPr txBox="1"/>
          <p:nvPr/>
        </p:nvSpPr>
        <p:spPr>
          <a:xfrm>
            <a:off x="7076062" y="2451044"/>
            <a:ext cx="39729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63%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B876B6-4C5B-5B2A-6C94-2054C8671976}"/>
              </a:ext>
            </a:extLst>
          </p:cNvPr>
          <p:cNvSpPr txBox="1"/>
          <p:nvPr/>
        </p:nvSpPr>
        <p:spPr>
          <a:xfrm>
            <a:off x="900299" y="3802303"/>
            <a:ext cx="44583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say that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watching ads is a fair trade-off for access to free content on streaming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1756A0-A0C1-7E80-D446-6DD17BF62013}"/>
              </a:ext>
            </a:extLst>
          </p:cNvPr>
          <p:cNvSpPr txBox="1"/>
          <p:nvPr/>
        </p:nvSpPr>
        <p:spPr>
          <a:xfrm>
            <a:off x="6723355" y="3821761"/>
            <a:ext cx="4685982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Would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rather watch ads while streaming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and get an extra coffee each month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than pay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full-price for an ad-free service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(+5% YoY)</a:t>
            </a:r>
            <a:endParaRPr kumimoji="0" lang="en-US" sz="24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E1D1F12B-D0C5-0370-63F9-DC6B6E2BF985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ubi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680942-E9BD-A6F1-CA99-5116B1BCFF91}"/>
              </a:ext>
            </a:extLst>
          </p:cNvPr>
          <p:cNvSpPr/>
          <p:nvPr/>
        </p:nvSpPr>
        <p:spPr>
          <a:xfrm>
            <a:off x="-1" y="0"/>
            <a:ext cx="3210713" cy="28369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Value Exchange of Ad-Supported Streaming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B5896E-07BF-D264-521C-D221B02E25FE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streaming insights</a:t>
            </a:r>
          </a:p>
        </p:txBody>
      </p:sp>
      <p:pic>
        <p:nvPicPr>
          <p:cNvPr id="13" name="Picture 2">
            <a:hlinkClick r:id="rId3"/>
            <a:extLst>
              <a:ext uri="{FF2B5EF4-FFF2-40B4-BE49-F238E27FC236}">
                <a16:creationId xmlns:a16="http://schemas.microsoft.com/office/drawing/2014/main" id="{17D1935B-793D-4DED-9936-987D8F86FE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56F5BC3-6DED-C705-C291-E384C928FD1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FA7971-0DA8-F49A-CB2A-BBC58B37364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CC7506C-286A-ED09-5E04-0D73B9890CE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60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D08A0F-50C4-4BA7-A48C-440F3D093132}"/>
</file>

<file path=customXml/itemProps2.xml><?xml version="1.0" encoding="utf-8"?>
<ds:datastoreItem xmlns:ds="http://schemas.openxmlformats.org/officeDocument/2006/customXml" ds:itemID="{184BFD26-DDB6-4D0D-9C4B-66D5D5952A02}"/>
</file>

<file path=customXml/itemProps3.xml><?xml version="1.0" encoding="utf-8"?>
<ds:datastoreItem xmlns:ds="http://schemas.openxmlformats.org/officeDocument/2006/customXml" ds:itemID="{3A504C0D-C28A-4979-84DA-A125F0F315A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2025-07-09T15:09:09Z</dcterms:created>
  <dcterms:modified xsi:type="dcterms:W3CDTF">2025-07-09T15:09:19Z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