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14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6D9FA7-E032-4B78-A053-B809130B5646}" v="1" dt="2025-06-11T19:09:12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5A6D9FA7-E032-4B78-A053-B809130B5646}"/>
    <pc:docChg chg="addSld modSld">
      <pc:chgData name="Dylan Breger" userId="9b3da09f-10fe-42ec-9aa5-9fa2a3e9cc20" providerId="ADAL" clId="{5A6D9FA7-E032-4B78-A053-B809130B5646}" dt="2025-06-11T19:09:12.155" v="0"/>
      <pc:docMkLst>
        <pc:docMk/>
      </pc:docMkLst>
      <pc:sldChg chg="add">
        <pc:chgData name="Dylan Breger" userId="9b3da09f-10fe-42ec-9aa5-9fa2a3e9cc20" providerId="ADAL" clId="{5A6D9FA7-E032-4B78-A053-B809130B5646}" dt="2025-06-11T19:09:12.155" v="0"/>
        <pc:sldMkLst>
          <pc:docMk/>
          <pc:sldMk cId="3331771035" sldId="214747414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747754466955124E-2"/>
          <c:y val="0"/>
          <c:w val="0.85438136370747875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84A99"/>
            </a:solidFill>
          </c:spPr>
          <c:dPt>
            <c:idx val="0"/>
            <c:bubble3D val="0"/>
            <c:spPr>
              <a:solidFill>
                <a:srgbClr val="1F1A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B24-423D-97F8-0475BA2F5225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B24-423D-97F8-0475BA2F5225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B24-423D-97F8-0475BA2F5225}"/>
              </c:ext>
            </c:extLst>
          </c:dPt>
          <c:dPt>
            <c:idx val="3"/>
            <c:bubble3D val="0"/>
            <c:spPr>
              <a:solidFill>
                <a:srgbClr val="E84A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B24-423D-97F8-0475BA2F5225}"/>
              </c:ext>
            </c:extLst>
          </c:dPt>
          <c:dLbls>
            <c:dLbl>
              <c:idx val="0"/>
              <c:layout>
                <c:manualLayout>
                  <c:x val="-0.18720724656115834"/>
                  <c:y val="-0.24865725607000999"/>
                </c:manualLayout>
              </c:layout>
              <c:tx>
                <c:rich>
                  <a:bodyPr/>
                  <a:lstStyle/>
                  <a:p>
                    <a:fld id="{B47026FC-E6F3-4AB5-85CD-71521A1AEE16}" type="CATEGORYNAME">
                      <a:rPr lang="en-US" u="sng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fld id="{C49D1995-928E-49C9-B9E1-DE6C6A990BC7}" type="VALUE">
                      <a:rPr lang="en-US" sz="240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B24-423D-97F8-0475BA2F5225}"/>
                </c:ext>
              </c:extLst>
            </c:dLbl>
            <c:dLbl>
              <c:idx val="1"/>
              <c:layout>
                <c:manualLayout>
                  <c:x val="0.21533807652482839"/>
                  <c:y val="-6.5781928561110647E-2"/>
                </c:manualLayout>
              </c:layout>
              <c:tx>
                <c:rich>
                  <a:bodyPr/>
                  <a:lstStyle/>
                  <a:p>
                    <a:fld id="{30D23AC2-946E-4C2B-85C2-E53D88F90CEE}" type="CATEGORYNAME">
                      <a:rPr lang="en-US" u="sng"/>
                      <a:pPr/>
                      <a:t>[CATEGORY NAME]</a:t>
                    </a:fld>
                    <a:endParaRPr lang="en-US" u="sng" baseline="0"/>
                  </a:p>
                  <a:p>
                    <a:fld id="{53520E78-06AF-484A-86A7-66DD63692136}" type="VALUE">
                      <a:rPr lang="en-US" sz="240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B24-423D-97F8-0475BA2F5225}"/>
                </c:ext>
              </c:extLst>
            </c:dLbl>
            <c:dLbl>
              <c:idx val="2"/>
              <c:layout>
                <c:manualLayout>
                  <c:x val="0.15730483290040972"/>
                  <c:y val="0.18382690896286127"/>
                </c:manualLayout>
              </c:layout>
              <c:tx>
                <c:rich>
                  <a:bodyPr/>
                  <a:lstStyle/>
                  <a:p>
                    <a:fld id="{35CB8990-2721-4975-983F-4D435B1E05E8}" type="CATEGORYNAME">
                      <a:rPr lang="en-US" u="sng"/>
                      <a:pPr/>
                      <a:t>[CATEGORY NAME]</a:t>
                    </a:fld>
                    <a:endParaRPr lang="en-US" u="sng" baseline="0"/>
                  </a:p>
                  <a:p>
                    <a:fld id="{B2EF64DD-471C-4A30-84E8-7B09332DA8EE}" type="VALUE">
                      <a:rPr lang="en-US" sz="240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B24-423D-97F8-0475BA2F5225}"/>
                </c:ext>
              </c:extLst>
            </c:dLbl>
            <c:dLbl>
              <c:idx val="3"/>
              <c:layout>
                <c:manualLayout>
                  <c:x val="7.9990797583661372E-2"/>
                  <c:y val="8.6476454134649383E-2"/>
                </c:manualLayout>
              </c:layout>
              <c:tx>
                <c:rich>
                  <a:bodyPr/>
                  <a:lstStyle/>
                  <a:p>
                    <a:fld id="{DC11AEB9-E001-49DC-A067-88EF13C9075E}" type="CATEGORYNAME">
                      <a:rPr lang="en-US" u="sng"/>
                      <a:pPr/>
                      <a:t>[CATEGORY NAME]</a:t>
                    </a:fld>
                    <a:endParaRPr lang="en-US" u="sng" baseline="0"/>
                  </a:p>
                  <a:p>
                    <a:fld id="{C270B177-F34D-46EB-9631-71FF3100F44D}" type="VALUE">
                      <a:rPr lang="en-US" sz="240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B24-423D-97F8-0475BA2F52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TV</c:v>
                </c:pt>
                <c:pt idx="1">
                  <c:v>Smartphone</c:v>
                </c:pt>
                <c:pt idx="2">
                  <c:v>Computer</c:v>
                </c:pt>
                <c:pt idx="3">
                  <c:v>Tablet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0.65300000000000002</c:v>
                </c:pt>
                <c:pt idx="1">
                  <c:v>0.13400000000000001</c:v>
                </c:pt>
                <c:pt idx="2">
                  <c:v>0.11899999999999999</c:v>
                </c:pt>
                <c:pt idx="3">
                  <c:v>9.4E-2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B24-423D-97F8-0475BA2F52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747754466955124E-2"/>
          <c:y val="0"/>
          <c:w val="0.85438136370747875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84A99"/>
            </a:solidFill>
          </c:spPr>
          <c:dPt>
            <c:idx val="0"/>
            <c:bubble3D val="0"/>
            <c:spPr>
              <a:solidFill>
                <a:srgbClr val="1F1A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59-4D20-B5BD-8DF6BF08CF18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D59-4D20-B5BD-8DF6BF08CF18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D59-4D20-B5BD-8DF6BF08CF18}"/>
              </c:ext>
            </c:extLst>
          </c:dPt>
          <c:dPt>
            <c:idx val="3"/>
            <c:bubble3D val="0"/>
            <c:spPr>
              <a:solidFill>
                <a:srgbClr val="E84A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D59-4D20-B5BD-8DF6BF08CF18}"/>
              </c:ext>
            </c:extLst>
          </c:dPt>
          <c:dLbls>
            <c:dLbl>
              <c:idx val="0"/>
              <c:layout>
                <c:manualLayout>
                  <c:x val="-0.18720724656115834"/>
                  <c:y val="-0.2486572560700099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B47026FC-E6F3-4AB5-85CD-71521A1AEE16}" type="CATEGORYNAME">
                      <a:rPr lang="en-US" u="sng"/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US" u="sng" baseline="0"/>
                  </a:p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fld id="{C49D1995-928E-49C9-B9E1-DE6C6A990BC7}" type="VALUE">
                      <a:rPr lang="en-US" sz="2400"/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D59-4D20-B5BD-8DF6BF08CF18}"/>
                </c:ext>
              </c:extLst>
            </c:dLbl>
            <c:dLbl>
              <c:idx val="1"/>
              <c:layout>
                <c:manualLayout>
                  <c:x val="0.2011676385132421"/>
                  <c:y val="-0.1226655571956528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30D23AC2-946E-4C2B-85C2-E53D88F90CEE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fld id="{53520E78-06AF-484A-86A7-66DD63692136}" type="VALUE">
                      <a:rPr lang="en-US" sz="2400">
                        <a:solidFill>
                          <a:schemeClr val="bg1"/>
                        </a:solidFill>
                      </a:rPr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D59-4D20-B5BD-8DF6BF08CF18}"/>
                </c:ext>
              </c:extLst>
            </c:dLbl>
            <c:dLbl>
              <c:idx val="2"/>
              <c:layout>
                <c:manualLayout>
                  <c:x val="0.17147527091199599"/>
                  <c:y val="0.158545282442322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35CB8990-2721-4975-983F-4D435B1E05E8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fld id="{B2EF64DD-471C-4A30-84E8-7B09332DA8EE}" type="VALUE">
                      <a:rPr lang="en-US" sz="2400">
                        <a:solidFill>
                          <a:schemeClr val="bg1"/>
                        </a:solidFill>
                      </a:rPr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D59-4D20-B5BD-8DF6BF08CF18}"/>
                </c:ext>
              </c:extLst>
            </c:dLbl>
            <c:dLbl>
              <c:idx val="3"/>
              <c:layout>
                <c:manualLayout>
                  <c:x val="7.9990797583661372E-2"/>
                  <c:y val="8.647645413464938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DC11AEB9-E001-49DC-A067-88EF13C9075E}" type="CATEGORYNAME">
                      <a:rPr lang="en-US" u="sng">
                        <a:solidFill>
                          <a:schemeClr val="bg1"/>
                        </a:solidFill>
                      </a:rPr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US" u="sng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fld id="{C270B177-F34D-46EB-9631-71FF3100F44D}" type="VALUE">
                      <a:rPr lang="en-US" sz="2400">
                        <a:solidFill>
                          <a:schemeClr val="bg1"/>
                        </a:solidFill>
                      </a:rPr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D59-4D20-B5BD-8DF6BF08CF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TV</c:v>
                </c:pt>
                <c:pt idx="1">
                  <c:v>Smartphone</c:v>
                </c:pt>
                <c:pt idx="2">
                  <c:v>Computer</c:v>
                </c:pt>
                <c:pt idx="3">
                  <c:v>Tablet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0.62</c:v>
                </c:pt>
                <c:pt idx="1">
                  <c:v>0.14000000000000001</c:v>
                </c:pt>
                <c:pt idx="2">
                  <c:v>0.13</c:v>
                </c:pt>
                <c:pt idx="3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D59-4D20-B5BD-8DF6BF08CF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F370-3D34-5556-E759-0225BB96AB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70F1E-B06F-36B3-64FA-1E7C7D6940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A29BD-AAF4-D692-A6F5-9FF5012CE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55C2C-A81C-E3DF-2DB0-961B69181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29E69-A0DD-1068-FBB0-2C10D56D3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2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EA170-E92A-B037-E86C-D8825DCF6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0185CF-9797-F292-6032-AF65EF4D7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BEC77-BFA8-3FFB-314A-43BE76BD0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F0937-7F22-6601-9DA1-B82F9E61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12AA3-DE98-ABD2-D163-139AA3CB6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78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BF9AB7-AFE7-30EF-E668-E2C7A3B8C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07747F-B425-320D-C65C-05E4DB03A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11249-D30B-F71C-9290-4FB3D2383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DB2EA-70D1-06CF-4113-7275ED5DD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65127-A0AC-3006-AF0D-4EC322967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0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0FFB1-675D-F95A-0B78-598452256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DA05F-EC7E-CA83-AC37-E925D92C7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84CFA-5979-F925-0F83-EB5BF9FBD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4C20E-1AA1-914C-81FF-F55723514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EB8A8-EB43-0A7B-32B1-A574107D4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7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B7E3A-1038-62FE-4B27-60F196D7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84278D-F8DD-2F41-D543-3A8AC959E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A2684-EAD6-4287-562B-C0B9174C0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AA584-4DD4-D532-74A4-27DB599F5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32E43-4D31-79E9-DA1D-E4BB6E87B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09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25F23-DFD7-AC01-C57C-D76FD8886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0A554-B399-1709-CF6D-2A1BC3BE29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9AF7D-87F2-0F4F-4DB5-7555F2CBE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8DCDE-0086-67FD-120D-04A7BA38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465F5A-5813-8135-A45D-EB208E2F8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FABF4-C17B-8FBE-92B1-A8EF6DC46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63353-D1CC-2F65-A4CB-587141010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A51A6-7AE1-2F28-50DD-8C516B550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762B6-2E56-9A6D-6F9A-9765B72E0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DBF20-39EB-7FC3-635A-3ED3627A6C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27A2F1-F4A1-5F2B-05F6-30939C9E83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B24114-BBFB-C7AC-18BF-EBFE27521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6202DF-DFCE-F95A-A382-2F0ABB62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65DEE3-A107-A830-F4B3-6B3F33371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6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0E7DF-FC0D-64E8-DB3F-385544BE1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4C82CC-6D99-4ED1-5E7E-4B057EA8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A1856-938A-C84D-0ACA-6C8FDB1A1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542AA-C895-7FE2-CFFA-BE2DB794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06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5533B2-D894-0B57-A57C-36A57DFE2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A354E-CD61-8D41-8F1D-1D8DDFCAB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42767E-1879-F2F1-ABBB-4CBD55C63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2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D4CB3-FF6A-E4F0-FD12-4625A18EE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3C05D-6B63-9083-D7C1-5E71C1F78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F4D203-E29E-6DB0-B573-5F2B8CDB9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0F442-70ED-D98A-E388-6EC57D665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AECDB-519F-B42F-164D-74E1FCB44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11096-AFCD-DA30-596A-B91DA81D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78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1F8E2-E631-31BC-02EB-64DB322F4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46BE7F-15F3-A523-900D-4DF01B24C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DA8808-1BC9-F257-04B9-A191AC651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AA933-6878-83B1-5606-2146C78B7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4168F1-10B6-1C70-F09F-C90871D45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64B34-0293-E855-54B9-FBEE21199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1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924E1B-4C5B-6FEE-0A9B-25B296B1A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81656-3EAA-C3B8-8634-0DE2EE045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2E0A9-D344-8D43-0ADF-43F2613630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910DFC-1579-418F-9C02-532CB2BB6D5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1AB6F-A96E-C09E-3052-E8CF1570F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041A2-47C5-609B-A5E6-77C2D4E4DD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3BFFCB-724D-4B71-BD96-FB4C5CF54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1C0CB-F388-B91E-252B-81E290802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020F0B-4699-A620-A02E-FA2FCFEC1C91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78F39D-8B99-D318-B2A1-59C2C93AB167}"/>
              </a:ext>
            </a:extLst>
          </p:cNvPr>
          <p:cNvSpPr/>
          <p:nvPr/>
        </p:nvSpPr>
        <p:spPr>
          <a:xfrm>
            <a:off x="-4" y="0"/>
            <a:ext cx="3050181" cy="27699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SVOD &amp; AVOD / FAST Viewing by Device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580B54-669E-0C0E-0BF9-BB5348E9F2C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A83B9E5-D899-61C3-650E-7841CEFFD1B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2CF8D5-26B1-D479-5708-D2D7C30DC17A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5B8371E-2FFA-7FD7-9A40-695885B91A9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218A78-259F-49F3-6F54-052A1D5EFB28}"/>
              </a:ext>
            </a:extLst>
          </p:cNvPr>
          <p:cNvSpPr txBox="1"/>
          <p:nvPr/>
        </p:nvSpPr>
        <p:spPr>
          <a:xfrm>
            <a:off x="483207" y="631622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TiVo,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Video Trends Report Q4 2024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5D8F49-FBFA-07F8-1101-D66B2930D5C2}"/>
              </a:ext>
            </a:extLst>
          </p:cNvPr>
          <p:cNvSpPr txBox="1"/>
          <p:nvPr/>
        </p:nvSpPr>
        <p:spPr>
          <a:xfrm>
            <a:off x="0" y="1710293"/>
            <a:ext cx="6095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Time Viewing SVOD by Device</a:t>
            </a:r>
            <a:endParaRPr kumimoji="0" lang="en-US" sz="1200" b="0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EE23BDD-7E7D-FB05-F062-4F599E13DB12}"/>
              </a:ext>
            </a:extLst>
          </p:cNvPr>
          <p:cNvGraphicFramePr/>
          <p:nvPr/>
        </p:nvGraphicFramePr>
        <p:xfrm>
          <a:off x="-377720" y="2334549"/>
          <a:ext cx="7169856" cy="4018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16EBFE4-2AA1-9C44-0613-F2D77AB081EF}"/>
              </a:ext>
            </a:extLst>
          </p:cNvPr>
          <p:cNvSpPr/>
          <p:nvPr/>
        </p:nvSpPr>
        <p:spPr>
          <a:xfrm>
            <a:off x="4652824" y="5312097"/>
            <a:ext cx="899160" cy="4991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+4%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YoY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21B3D5A-74B8-477D-3932-FCFA8B78CE90}"/>
              </a:ext>
            </a:extLst>
          </p:cNvPr>
          <p:cNvSpPr/>
          <p:nvPr/>
        </p:nvSpPr>
        <p:spPr>
          <a:xfrm>
            <a:off x="466524" y="4945109"/>
            <a:ext cx="899160" cy="4991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-2%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YoY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4507C95-FAC0-BADC-C55F-895AAF7221DD}"/>
              </a:ext>
            </a:extLst>
          </p:cNvPr>
          <p:cNvSpPr/>
          <p:nvPr/>
        </p:nvSpPr>
        <p:spPr>
          <a:xfrm>
            <a:off x="752651" y="2852331"/>
            <a:ext cx="899160" cy="4991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-0.5%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YoY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E5E899B-2603-3D0E-8187-0BA8417261E6}"/>
              </a:ext>
            </a:extLst>
          </p:cNvPr>
          <p:cNvSpPr/>
          <p:nvPr/>
        </p:nvSpPr>
        <p:spPr>
          <a:xfrm>
            <a:off x="1499411" y="2186231"/>
            <a:ext cx="899160" cy="4991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-1%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YoY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386B0B-D5F8-4377-29F8-DDF1D1BD2AA4}"/>
              </a:ext>
            </a:extLst>
          </p:cNvPr>
          <p:cNvSpPr txBox="1"/>
          <p:nvPr/>
        </p:nvSpPr>
        <p:spPr>
          <a:xfrm>
            <a:off x="6096000" y="1710293"/>
            <a:ext cx="60960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Time Viewing AVOD/FAST by Device</a:t>
            </a:r>
            <a:endParaRPr kumimoji="0" lang="en-US" sz="1200" b="0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68A37280-C22C-F092-3DCD-13E6AB102D89}"/>
              </a:ext>
            </a:extLst>
          </p:cNvPr>
          <p:cNvGraphicFramePr/>
          <p:nvPr/>
        </p:nvGraphicFramePr>
        <p:xfrm>
          <a:off x="5970273" y="2328069"/>
          <a:ext cx="7169856" cy="4018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FC5C7F7-F51A-E3EB-EA03-EBB6652E0FD7}"/>
              </a:ext>
            </a:extLst>
          </p:cNvPr>
          <p:cNvSpPr/>
          <p:nvPr/>
        </p:nvSpPr>
        <p:spPr>
          <a:xfrm>
            <a:off x="10984332" y="5290895"/>
            <a:ext cx="899160" cy="4991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1F1A62"/>
                </a:solidFill>
                <a:latin typeface="Helvetica" pitchFamily="2" charset="0"/>
              </a:rPr>
              <a:t>+2.6%</a:t>
            </a:r>
          </a:p>
          <a:p>
            <a:pPr algn="ctr"/>
            <a:r>
              <a:rPr lang="en-US" sz="1100">
                <a:solidFill>
                  <a:srgbClr val="1F1A62"/>
                </a:solidFill>
                <a:latin typeface="Helvetica" pitchFamily="2" charset="0"/>
              </a:rPr>
              <a:t>YoY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0C8E58B-051C-07E3-AA37-6F2731CDF359}"/>
              </a:ext>
            </a:extLst>
          </p:cNvPr>
          <p:cNvSpPr/>
          <p:nvPr/>
        </p:nvSpPr>
        <p:spPr>
          <a:xfrm>
            <a:off x="6814517" y="4931774"/>
            <a:ext cx="899160" cy="4991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BFF2"/>
                </a:solidFill>
                <a:latin typeface="Helvetica" pitchFamily="2" charset="0"/>
              </a:rPr>
              <a:t>-1.8%</a:t>
            </a:r>
          </a:p>
          <a:p>
            <a:pPr algn="ctr"/>
            <a:r>
              <a:rPr lang="en-US" sz="1100" dirty="0">
                <a:solidFill>
                  <a:srgbClr val="00BFF2"/>
                </a:solidFill>
                <a:latin typeface="Helvetica" pitchFamily="2" charset="0"/>
              </a:rPr>
              <a:t>YoY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098100D-99ED-707A-C056-81CA8D1480F3}"/>
              </a:ext>
            </a:extLst>
          </p:cNvPr>
          <p:cNvSpPr/>
          <p:nvPr/>
        </p:nvSpPr>
        <p:spPr>
          <a:xfrm>
            <a:off x="7100644" y="2838996"/>
            <a:ext cx="899160" cy="4991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4EBEA4"/>
                </a:solidFill>
                <a:latin typeface="Helvetica" pitchFamily="2" charset="0"/>
              </a:rPr>
              <a:t>-0.6%</a:t>
            </a:r>
          </a:p>
          <a:p>
            <a:pPr algn="ctr"/>
            <a:r>
              <a:rPr lang="en-US" sz="1100">
                <a:solidFill>
                  <a:srgbClr val="4EBEA4"/>
                </a:solidFill>
                <a:latin typeface="Helvetica" pitchFamily="2" charset="0"/>
              </a:rPr>
              <a:t>YoY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ACF0C656-5855-F46E-1160-0263837F8EFF}"/>
              </a:ext>
            </a:extLst>
          </p:cNvPr>
          <p:cNvSpPr/>
          <p:nvPr/>
        </p:nvSpPr>
        <p:spPr>
          <a:xfrm>
            <a:off x="7847404" y="2172896"/>
            <a:ext cx="899160" cy="49911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E84A99"/>
                </a:solidFill>
                <a:latin typeface="Helvetica" pitchFamily="2" charset="0"/>
              </a:rPr>
              <a:t>-0.2%</a:t>
            </a:r>
          </a:p>
          <a:p>
            <a:pPr algn="ctr"/>
            <a:r>
              <a:rPr lang="en-US" sz="1100">
                <a:solidFill>
                  <a:srgbClr val="E84A99"/>
                </a:solidFill>
                <a:latin typeface="Helvetica" pitchFamily="2" charset="0"/>
              </a:rPr>
              <a:t>YoY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4E0396A-575C-347B-84C1-6F1FFE9A76AB}"/>
              </a:ext>
            </a:extLst>
          </p:cNvPr>
          <p:cNvCxnSpPr/>
          <p:nvPr/>
        </p:nvCxnSpPr>
        <p:spPr>
          <a:xfrm flipV="1">
            <a:off x="6096000" y="1809750"/>
            <a:ext cx="0" cy="4598011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Picture 2">
            <a:hlinkClick r:id="rId6"/>
            <a:extLst>
              <a:ext uri="{FF2B5EF4-FFF2-40B4-BE49-F238E27FC236}">
                <a16:creationId xmlns:a16="http://schemas.microsoft.com/office/drawing/2014/main" id="{2929E357-314F-2B1D-508E-BB861F0D13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D0E9761-670A-5E65-39F7-C7B73AFC4695}"/>
              </a:ext>
            </a:extLst>
          </p:cNvPr>
          <p:cNvSpPr/>
          <p:nvPr/>
        </p:nvSpPr>
        <p:spPr>
          <a:xfrm>
            <a:off x="179108" y="437162"/>
            <a:ext cx="99478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Consumers primarily choose to watch streaming services on the biggest screen in their home</a:t>
            </a:r>
          </a:p>
        </p:txBody>
      </p:sp>
    </p:spTree>
    <p:extLst>
      <p:ext uri="{BB962C8B-B14F-4D97-AF65-F5344CB8AC3E}">
        <p14:creationId xmlns:p14="http://schemas.microsoft.com/office/powerpoint/2010/main" val="333177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BCB1761-99D2-4C9B-87B4-BA2DBD36F2C6}"/>
</file>

<file path=customXml/itemProps2.xml><?xml version="1.0" encoding="utf-8"?>
<ds:datastoreItem xmlns:ds="http://schemas.openxmlformats.org/officeDocument/2006/customXml" ds:itemID="{AF587082-5265-4DE8-8EF4-D48C29F8065D}"/>
</file>

<file path=customXml/itemProps3.xml><?xml version="1.0" encoding="utf-8"?>
<ds:datastoreItem xmlns:ds="http://schemas.openxmlformats.org/officeDocument/2006/customXml" ds:itemID="{4AD996F9-9959-4931-B677-E11D4180912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2025-06-11T19:09:02Z</dcterms:created>
  <dcterms:modified xsi:type="dcterms:W3CDTF">2025-06-11T19:09:12Z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