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270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8" autoAdjust="0"/>
    <p:restoredTop sz="94660"/>
  </p:normalViewPr>
  <p:slideViewPr>
    <p:cSldViewPr snapToGrid="0">
      <p:cViewPr varScale="1">
        <p:scale>
          <a:sx n="48" d="100"/>
          <a:sy n="48" d="100"/>
        </p:scale>
        <p:origin x="53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of ad watched</c:v>
                </c:pt>
                <c:pt idx="1">
                  <c:v>% who looked at an ad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0.71</c:v>
                </c:pt>
                <c:pt idx="1">
                  <c:v>0.94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D0-4CCC-B691-32C0B2DA693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Digital Mobile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of ad watched</c:v>
                </c:pt>
                <c:pt idx="1">
                  <c:v>% who looked at an ad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0.3</c:v>
                </c:pt>
                <c:pt idx="1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D0-4CCC-B691-32C0B2DA6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92219904"/>
        <c:axId val="992230464"/>
      </c:barChart>
      <c:catAx>
        <c:axId val="99221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992230464"/>
        <c:crosses val="autoZero"/>
        <c:auto val="1"/>
        <c:lblAlgn val="ctr"/>
        <c:lblOffset val="100"/>
        <c:noMultiLvlLbl val="0"/>
      </c:catAx>
      <c:valAx>
        <c:axId val="9922304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9221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42865332457968"/>
          <c:y val="2.5845253410674632E-2"/>
          <c:w val="0.24726967453008117"/>
          <c:h val="8.28615104820818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22FE8-A425-6C2D-DA3D-D3BAAE303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85E4FF-81BD-2E26-83C1-18A41D18F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4DF89-06ED-A506-18BE-2E14F8E39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D7269-784D-0A6A-42A8-5F92805D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BA52A-FCAC-B1A6-738E-A72CBCA09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8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D2037-4CA9-FC52-FE2B-39864109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4F33D-8359-24AF-3586-600AB56D7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198F6-E72D-6263-DA35-6CE411E09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D0EC4-B8DA-79FA-1D2F-7088BEAAC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C12F9-F833-D486-F401-2370515C6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5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550282-BECB-DC7A-B79D-1D6EE580E0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EF9E18-4C1E-969C-3440-130DC6795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9BD24-2514-0F8B-0176-D9C9EB81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0F372-2D4E-F23F-6232-F1BC493C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C0C79-4BBE-9789-EE64-59F8A0756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0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7B9B0-7B81-7CD3-4065-FE1838BB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70B21-5EF8-E7D9-E169-72830F862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3307A-D756-13DF-1AC4-81665ED6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6BBC4-471F-0981-9846-88FB38366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039D0-58C3-F7B5-086C-5C29B9FD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50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CBB8E-A3D1-531D-B544-6C6E65862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3A45B-BF0C-0BF0-C161-32C8F8C33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9D72E-7F70-86DD-83AB-AF5C299E4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A6468-0C04-3B17-4D8A-3D208F80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CA4BA-B73F-2CD7-E26E-28711ECF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1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83F9-74FD-6B68-36F4-356ECE07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8E8F8-CB42-0224-CCE0-6F1479D33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637BC-B25C-1912-F4B5-F1745EB97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5612D-F0E4-255F-35B4-EF610B535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C2015-A369-47E4-1148-42847066D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DCFE5-3F7E-0AD6-5864-B1F4A02C5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8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99189-B99A-03D7-A3C0-8DADADBC6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2357C-65A3-D192-76EE-E1E8FAB51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BB7B1-5054-C92B-350C-8EBB4A79C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B3B67F-BB69-78BB-0C97-C4ABEC5A6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401206-98DD-EC12-C902-13D5D8D3D5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ECC65-1C69-3480-DCF2-359E5478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A27CA0-65BD-8CA2-1EB4-80617A999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686B16-3F3B-E1EA-1709-A66D8E661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AABDA-82E0-BAE1-8BB6-F1C9C44E1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5DAE8F-A4B7-94A9-FC12-55101DFF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70E6E9-7B3E-EB24-53D6-395E4AD8E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65964-90DA-CEEA-2B11-C693C3E3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9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6BC7B-6216-2C23-22A9-5864A45E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1543D0-EC47-2762-1A48-CEF93F1DA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F86A26-A936-3D2B-756D-7C0D72DC0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3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361D0-5A15-D549-5030-42823384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B22E7-FE0E-3CC9-3516-4C0615A3B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CF22C5-6257-FA00-2161-3882507B6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46877-79B0-5B40-8573-1FE9E0743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98C90-F5DF-A30C-65E5-7687781AA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CE62C-AB85-55BE-66E7-7B5B64250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4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DBA71-869C-1238-5379-DB6315FB8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6EE0C8-7779-03FD-B7AC-8E8531AB3B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82D13-7473-3596-9827-E69347FB3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7E73E-876F-6966-D2F4-D1932A9C0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E1C9A3-BE28-F2F0-7A9A-4580DD61C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F9E663-47FB-299D-B19E-19F664F2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3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9CDB0F-25B0-A28E-92AD-FBD09335D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319EB-22D0-397E-38A2-27E01F22D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9E8E6-771E-7C10-C516-53ABA449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75F9B3-5716-417B-B697-4905187DB5F8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38391-6540-BD8D-2A8E-FD48B4D64E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BBD11-7759-42BF-66A8-B583CC10F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2BDBB1-7D41-4267-B1D9-AA673840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2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reewheel.com/insights/reports/tv-makes-memories#:~:text=In%20partnership%20with%20MediaScience%2C%20TV,streaming%20%E2%80%93%20on%20the%20big%20screen." TargetMode="External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png"/><Relationship Id="rId9" Type="http://schemas.openxmlformats.org/officeDocument/2006/relationships/hyperlink" Target="https://directvads-media.s3-accelerate.amazonaws.com/2024/02/DIRECTV-2024-Annual-Addressable-Report-Feb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125338" y="398223"/>
            <a:ext cx="10239128" cy="91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Engagement with high-quality, long-form premium video content generates higher attention than </a:t>
            </a: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mobile ads</a:t>
            </a:r>
            <a:endParaRPr kumimoji="0" lang="en-US" sz="2600" b="1" i="0" u="none" strike="noStrike" kern="1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483205" y="6352945"/>
            <a:ext cx="1144632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Comcast, </a:t>
            </a:r>
            <a:r>
              <a:rPr kumimoji="0" lang="en-US" sz="700" b="0" i="1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TV Makes Memories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2022.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3" y="0"/>
            <a:ext cx="1924049" cy="283730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vs. Mobile: Attention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attention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8BE3679F-D7BF-C920-0FCE-2A71E68922BD}"/>
              </a:ext>
            </a:extLst>
          </p:cNvPr>
          <p:cNvGraphicFramePr/>
          <p:nvPr/>
        </p:nvGraphicFramePr>
        <p:xfrm>
          <a:off x="1511808" y="2100001"/>
          <a:ext cx="9164933" cy="2948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3" name="Picture 12" descr="A pink and blue bubble with a letter&#10;&#10;Description automatically generated">
            <a:extLst>
              <a:ext uri="{FF2B5EF4-FFF2-40B4-BE49-F238E27FC236}">
                <a16:creationId xmlns:a16="http://schemas.microsoft.com/office/drawing/2014/main" id="{858D2BCB-1B35-E239-D778-2D4EA2C6377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9460" y="5048318"/>
            <a:ext cx="591340" cy="591340"/>
          </a:xfrm>
          <a:prstGeom prst="rect">
            <a:avLst/>
          </a:prstGeom>
        </p:spPr>
      </p:pic>
      <p:pic>
        <p:nvPicPr>
          <p:cNvPr id="14" name="Picture 13" descr="A blue eye with light rays&#10;&#10;Description automatically generated">
            <a:extLst>
              <a:ext uri="{FF2B5EF4-FFF2-40B4-BE49-F238E27FC236}">
                <a16:creationId xmlns:a16="http://schemas.microsoft.com/office/drawing/2014/main" id="{D0B49695-A0E7-A5B7-AFC0-08405523A88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58504" y="5048318"/>
            <a:ext cx="508003" cy="56702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F670797-FE36-AAC3-E5EE-04FC994CA221}"/>
              </a:ext>
            </a:extLst>
          </p:cNvPr>
          <p:cNvSpPr txBox="1"/>
          <p:nvPr/>
        </p:nvSpPr>
        <p:spPr>
          <a:xfrm>
            <a:off x="-21519" y="170489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Visual Attention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4E1651-528D-2868-FE8D-F7CB8C6969F6}"/>
              </a:ext>
            </a:extLst>
          </p:cNvPr>
          <p:cNvSpPr txBox="1"/>
          <p:nvPr/>
        </p:nvSpPr>
        <p:spPr>
          <a:xfrm>
            <a:off x="1" y="5718169"/>
            <a:ext cx="12170480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b="1" i="1">
                <a:solidFill>
                  <a:srgbClr val="1B1464"/>
                </a:solidFill>
                <a:latin typeface="Helvetica" panose="020B0403020202020204" pitchFamily="34" charset="0"/>
              </a:rPr>
              <a:t>How to read: </a:t>
            </a:r>
            <a:r>
              <a:rPr lang="en-US" sz="950">
                <a:solidFill>
                  <a:srgbClr val="1B1464"/>
                </a:solidFill>
                <a:latin typeface="Helvetica" panose="020B0403020202020204" pitchFamily="34" charset="0"/>
              </a:rPr>
              <a:t>Respondents watched 71% of an ad in a TV environment vs. 30% of an ad in a digital mobile environment; 94% of respondents look at an ad in a TV environment vs. 64% in a digital mobile environment</a:t>
            </a:r>
          </a:p>
        </p:txBody>
      </p:sp>
      <p:sp>
        <p:nvSpPr>
          <p:cNvPr id="20" name="TextBox 19">
            <a:hlinkClick r:id="rId8"/>
            <a:extLst>
              <a:ext uri="{FF2B5EF4-FFF2-40B4-BE49-F238E27FC236}">
                <a16:creationId xmlns:a16="http://schemas.microsoft.com/office/drawing/2014/main" id="{2F721579-0DAA-6669-A928-17F47B124F2B}"/>
              </a:ext>
            </a:extLst>
          </p:cNvPr>
          <p:cNvSpPr txBox="1">
            <a:spLocks/>
          </p:cNvSpPr>
          <p:nvPr/>
        </p:nvSpPr>
        <p:spPr>
          <a:xfrm>
            <a:off x="-3" y="6020496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see more from 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Comcast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’s ‘TV Makes Memories’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955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3422FF-B4A8-4204-961D-08DAD5D0527D}"/>
</file>

<file path=customXml/itemProps2.xml><?xml version="1.0" encoding="utf-8"?>
<ds:datastoreItem xmlns:ds="http://schemas.openxmlformats.org/officeDocument/2006/customXml" ds:itemID="{918E510B-CB04-4602-A041-9B1B004E32CF}"/>
</file>

<file path=customXml/itemProps3.xml><?xml version="1.0" encoding="utf-8"?>
<ds:datastoreItem xmlns:ds="http://schemas.openxmlformats.org/officeDocument/2006/customXml" ds:itemID="{0529A72F-F109-4423-94D6-147C4606032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1</cp:revision>
  <dcterms:created xsi:type="dcterms:W3CDTF">2024-05-01T22:54:47Z</dcterms:created>
  <dcterms:modified xsi:type="dcterms:W3CDTF">2024-05-01T22:55:21Z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