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270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FAD02F-4DA4-46E3-BEC3-5F13335626C3}" v="1" dt="2024-05-01T14:49:09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BFAD02F-4DA4-46E3-BEC3-5F13335626C3}"/>
    <pc:docChg chg="addSld delSld modSld">
      <pc:chgData name="Dylan Breger" userId="9b3da09f-10fe-42ec-9aa5-9fa2a3e9cc20" providerId="ADAL" clId="{ABFAD02F-4DA4-46E3-BEC3-5F13335626C3}" dt="2024-05-01T14:49:10.799" v="1" actId="47"/>
      <pc:docMkLst>
        <pc:docMk/>
      </pc:docMkLst>
      <pc:sldChg chg="del">
        <pc:chgData name="Dylan Breger" userId="9b3da09f-10fe-42ec-9aa5-9fa2a3e9cc20" providerId="ADAL" clId="{ABFAD02F-4DA4-46E3-BEC3-5F13335626C3}" dt="2024-05-01T14:49:10.799" v="1" actId="47"/>
        <pc:sldMkLst>
          <pc:docMk/>
          <pc:sldMk cId="2032955529" sldId="2147327094"/>
        </pc:sldMkLst>
      </pc:sldChg>
      <pc:sldChg chg="add">
        <pc:chgData name="Dylan Breger" userId="9b3da09f-10fe-42ec-9aa5-9fa2a3e9cc20" providerId="ADAL" clId="{ABFAD02F-4DA4-46E3-BEC3-5F13335626C3}" dt="2024-05-01T14:49:09.843" v="0"/>
        <pc:sldMkLst>
          <pc:docMk/>
          <pc:sldMk cId="2797288538" sldId="214732709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Single Exposure</c:v>
                </c:pt>
                <c:pt idx="1">
                  <c:v>Two Exposures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0.28000000000000003</c:v>
                </c:pt>
                <c:pt idx="1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AC-41F2-A953-FF3B0F65DE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Digital Mobile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Single Exposure</c:v>
                </c:pt>
                <c:pt idx="1">
                  <c:v>Two Exposures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0.11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AC-41F2-A953-FF3B0F65DE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2219904"/>
        <c:axId val="992230464"/>
      </c:barChart>
      <c:catAx>
        <c:axId val="99221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992230464"/>
        <c:crosses val="autoZero"/>
        <c:auto val="1"/>
        <c:lblAlgn val="ctr"/>
        <c:lblOffset val="100"/>
        <c:noMultiLvlLbl val="0"/>
      </c:catAx>
      <c:valAx>
        <c:axId val="992230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9221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704221598187076"/>
          <c:y val="4.1935172845555735E-3"/>
          <c:w val="0.26591545633101221"/>
          <c:h val="8.06680834371256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reewheel.com/insights/reports/tv-makes-memories#:~:text=In%20partnership%20with%20MediaScience%2C%20TV,streaming%20%E2%80%93%20on%20the%20big%20screen." TargetMode="External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png"/><Relationship Id="rId9" Type="http://schemas.openxmlformats.org/officeDocument/2006/relationships/hyperlink" Target="https://directvads-media.s3-accelerate.amazonaws.com/2024/02/DIRECTV-2024-Annual-Addressable-Report-Feb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426167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Premium video environments elevate ads, creating more appeal and greater memorability with viewers than mobile ads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recall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FFC8B77-BF77-7B11-A2A2-9342F393DEF0}"/>
              </a:ext>
            </a:extLst>
          </p:cNvPr>
          <p:cNvGraphicFramePr/>
          <p:nvPr/>
        </p:nvGraphicFramePr>
        <p:xfrm>
          <a:off x="1619935" y="2303941"/>
          <a:ext cx="8952131" cy="3028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B39402BF-D1EB-211D-0927-ECD15E43B5F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614370" y="5327986"/>
            <a:ext cx="591340" cy="5913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9DCF204-CE1B-B34A-7397-E2D40294E82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/>
          <a:stretch/>
        </p:blipFill>
        <p:spPr>
          <a:xfrm>
            <a:off x="7953985" y="5327986"/>
            <a:ext cx="591340" cy="59134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B1FB27A-A6B7-50FA-E5A3-D943AED30128}"/>
              </a:ext>
            </a:extLst>
          </p:cNvPr>
          <p:cNvSpPr txBox="1"/>
          <p:nvPr/>
        </p:nvSpPr>
        <p:spPr>
          <a:xfrm>
            <a:off x="1" y="1695344"/>
            <a:ext cx="1220226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Unaided Recall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 panose="020B0403020202020204" pitchFamily="34" charset="0"/>
              </a:rPr>
              <a:t>% of respondents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8FDAB4-AE53-DA23-6C8A-81615F826BCA}"/>
              </a:ext>
            </a:extLst>
          </p:cNvPr>
          <p:cNvSpPr/>
          <p:nvPr/>
        </p:nvSpPr>
        <p:spPr>
          <a:xfrm>
            <a:off x="-3" y="-1"/>
            <a:ext cx="1819075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vs. Mobile: Recall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7A375B-EF7D-4CA2-6164-DF723EFEB777}"/>
              </a:ext>
            </a:extLst>
          </p:cNvPr>
          <p:cNvSpPr txBox="1"/>
          <p:nvPr/>
        </p:nvSpPr>
        <p:spPr>
          <a:xfrm>
            <a:off x="483205" y="6352945"/>
            <a:ext cx="114463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Comcast, </a:t>
            </a:r>
            <a:r>
              <a:rPr kumimoji="0" lang="en-US" sz="700" b="0" i="1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TV Makes Memories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2022.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TextBox 19">
            <a:hlinkClick r:id="rId8"/>
            <a:extLst>
              <a:ext uri="{FF2B5EF4-FFF2-40B4-BE49-F238E27FC236}">
                <a16:creationId xmlns:a16="http://schemas.microsoft.com/office/drawing/2014/main" id="{06A58F6D-3B97-43A4-FFA5-F1069956E24F}"/>
              </a:ext>
            </a:extLst>
          </p:cNvPr>
          <p:cNvSpPr txBox="1">
            <a:spLocks/>
          </p:cNvSpPr>
          <p:nvPr/>
        </p:nvSpPr>
        <p:spPr>
          <a:xfrm>
            <a:off x="-3" y="6020496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see more from 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Comcast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’s ‘TV Makes Memories’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28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DAAB0E-A08C-41D3-94B9-F3165A1755AF}"/>
</file>

<file path=customXml/itemProps2.xml><?xml version="1.0" encoding="utf-8"?>
<ds:datastoreItem xmlns:ds="http://schemas.openxmlformats.org/officeDocument/2006/customXml" ds:itemID="{A3A15031-4AD1-4B20-9E19-540D04B494B6}"/>
</file>

<file path=customXml/itemProps3.xml><?xml version="1.0" encoding="utf-8"?>
<ds:datastoreItem xmlns:ds="http://schemas.openxmlformats.org/officeDocument/2006/customXml" ds:itemID="{8A59BE25-05E9-40CA-B284-44160CE1944C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10</cp:revision>
  <dcterms:created xsi:type="dcterms:W3CDTF">2024-05-01T14:39:59Z</dcterms:created>
  <dcterms:modified xsi:type="dcterms:W3CDTF">2024-05-01T14:49:12Z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